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sldIdLst>
    <p:sldId id="2252" r:id="rId5"/>
    <p:sldId id="2283" r:id="rId6"/>
    <p:sldId id="2284" r:id="rId7"/>
    <p:sldId id="301" r:id="rId8"/>
    <p:sldId id="2274" r:id="rId9"/>
    <p:sldId id="2275" r:id="rId10"/>
    <p:sldId id="2276" r:id="rId11"/>
    <p:sldId id="2277" r:id="rId12"/>
    <p:sldId id="2285" r:id="rId13"/>
    <p:sldId id="2278" r:id="rId14"/>
    <p:sldId id="2279" r:id="rId15"/>
    <p:sldId id="2280" r:id="rId16"/>
    <p:sldId id="2301" r:id="rId17"/>
    <p:sldId id="2282" r:id="rId18"/>
    <p:sldId id="2298" r:id="rId19"/>
    <p:sldId id="2267" r:id="rId20"/>
    <p:sldId id="2264" r:id="rId21"/>
    <p:sldId id="2260" r:id="rId22"/>
    <p:sldId id="2256" r:id="rId23"/>
    <p:sldId id="303" r:id="rId24"/>
    <p:sldId id="2272" r:id="rId25"/>
    <p:sldId id="2259" r:id="rId26"/>
    <p:sldId id="2261" r:id="rId27"/>
    <p:sldId id="2262" r:id="rId28"/>
    <p:sldId id="286" r:id="rId29"/>
    <p:sldId id="2286" r:id="rId30"/>
    <p:sldId id="2287" r:id="rId31"/>
    <p:sldId id="2288" r:id="rId32"/>
    <p:sldId id="2289" r:id="rId33"/>
    <p:sldId id="2290" r:id="rId34"/>
    <p:sldId id="2291" r:id="rId35"/>
    <p:sldId id="2292" r:id="rId36"/>
    <p:sldId id="2293" r:id="rId37"/>
    <p:sldId id="2294" r:id="rId38"/>
    <p:sldId id="2295" r:id="rId39"/>
    <p:sldId id="2296" r:id="rId40"/>
    <p:sldId id="2304" r:id="rId41"/>
    <p:sldId id="2297" r:id="rId42"/>
    <p:sldId id="306" r:id="rId43"/>
    <p:sldId id="2302" r:id="rId44"/>
    <p:sldId id="2263" r:id="rId45"/>
    <p:sldId id="302" r:id="rId46"/>
    <p:sldId id="2273" r:id="rId47"/>
    <p:sldId id="2254" r:id="rId48"/>
    <p:sldId id="271" r:id="rId49"/>
    <p:sldId id="299" r:id="rId50"/>
    <p:sldId id="225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CDF34B-7C03-D0A3-8C95-35A3162D2094}" v="3" dt="2024-05-08T08:52:36.2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88082" autoAdjust="0"/>
  </p:normalViewPr>
  <p:slideViewPr>
    <p:cSldViewPr snapToGrid="0">
      <p:cViewPr varScale="1">
        <p:scale>
          <a:sx n="78" d="100"/>
          <a:sy n="78" d="100"/>
        </p:scale>
        <p:origin x="102"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Ball" userId="c2c6c2dd-6ddc-437e-8cdd-d7a74390accc" providerId="ADAL" clId="{0EC848B7-C4D5-43B6-97DE-5BFBC577DD76}"/>
    <pc:docChg chg="custSel addSld modSld sldOrd">
      <pc:chgData name="Richard Ball" userId="c2c6c2dd-6ddc-437e-8cdd-d7a74390accc" providerId="ADAL" clId="{0EC848B7-C4D5-43B6-97DE-5BFBC577DD76}" dt="2023-10-06T09:50:10.185" v="270" actId="20577"/>
      <pc:docMkLst>
        <pc:docMk/>
      </pc:docMkLst>
      <pc:sldChg chg="modSp modAnim">
        <pc:chgData name="Richard Ball" userId="c2c6c2dd-6ddc-437e-8cdd-d7a74390accc" providerId="ADAL" clId="{0EC848B7-C4D5-43B6-97DE-5BFBC577DD76}" dt="2023-10-06T09:50:10.185" v="270" actId="20577"/>
        <pc:sldMkLst>
          <pc:docMk/>
          <pc:sldMk cId="1674790537" sldId="302"/>
        </pc:sldMkLst>
        <pc:spChg chg="mod">
          <ac:chgData name="Richard Ball" userId="c2c6c2dd-6ddc-437e-8cdd-d7a74390accc" providerId="ADAL" clId="{0EC848B7-C4D5-43B6-97DE-5BFBC577DD76}" dt="2023-10-06T09:50:10.185" v="270" actId="20577"/>
          <ac:spMkLst>
            <pc:docMk/>
            <pc:sldMk cId="1674790537" sldId="302"/>
            <ac:spMk id="4" creationId="{86112ABF-1511-4C7C-B176-C80919702E69}"/>
          </ac:spMkLst>
        </pc:spChg>
      </pc:sldChg>
      <pc:sldChg chg="modSp mod modAnim">
        <pc:chgData name="Richard Ball" userId="c2c6c2dd-6ddc-437e-8cdd-d7a74390accc" providerId="ADAL" clId="{0EC848B7-C4D5-43B6-97DE-5BFBC577DD76}" dt="2023-10-02T06:49:28.799" v="24" actId="113"/>
        <pc:sldMkLst>
          <pc:docMk/>
          <pc:sldMk cId="146392248" sldId="303"/>
        </pc:sldMkLst>
        <pc:spChg chg="mod">
          <ac:chgData name="Richard Ball" userId="c2c6c2dd-6ddc-437e-8cdd-d7a74390accc" providerId="ADAL" clId="{0EC848B7-C4D5-43B6-97DE-5BFBC577DD76}" dt="2023-10-02T06:49:28.799" v="24" actId="113"/>
          <ac:spMkLst>
            <pc:docMk/>
            <pc:sldMk cId="146392248" sldId="303"/>
            <ac:spMk id="3" creationId="{DB690EE9-B541-4AB8-AFD6-A024EBCAFE5A}"/>
          </ac:spMkLst>
        </pc:spChg>
      </pc:sldChg>
      <pc:sldChg chg="modSp modAnim modNotesTx">
        <pc:chgData name="Richard Ball" userId="c2c6c2dd-6ddc-437e-8cdd-d7a74390accc" providerId="ADAL" clId="{0EC848B7-C4D5-43B6-97DE-5BFBC577DD76}" dt="2023-10-02T09:03:49.419" v="205" actId="20577"/>
        <pc:sldMkLst>
          <pc:docMk/>
          <pc:sldMk cId="1449639055" sldId="2252"/>
        </pc:sldMkLst>
        <pc:spChg chg="mod">
          <ac:chgData name="Richard Ball" userId="c2c6c2dd-6ddc-437e-8cdd-d7a74390accc" providerId="ADAL" clId="{0EC848B7-C4D5-43B6-97DE-5BFBC577DD76}" dt="2023-10-02T09:02:39.343" v="131" actId="20577"/>
          <ac:spMkLst>
            <pc:docMk/>
            <pc:sldMk cId="1449639055" sldId="2252"/>
            <ac:spMk id="8" creationId="{9D3E0829-3B86-4CE6-AFB9-AADC2CDD25DE}"/>
          </ac:spMkLst>
        </pc:spChg>
      </pc:sldChg>
      <pc:sldChg chg="modSp">
        <pc:chgData name="Richard Ball" userId="c2c6c2dd-6ddc-437e-8cdd-d7a74390accc" providerId="ADAL" clId="{0EC848B7-C4D5-43B6-97DE-5BFBC577DD76}" dt="2023-10-02T06:48:06.388" v="17" actId="113"/>
        <pc:sldMkLst>
          <pc:docMk/>
          <pc:sldMk cId="2674830928" sldId="2264"/>
        </pc:sldMkLst>
        <pc:spChg chg="mod">
          <ac:chgData name="Richard Ball" userId="c2c6c2dd-6ddc-437e-8cdd-d7a74390accc" providerId="ADAL" clId="{0EC848B7-C4D5-43B6-97DE-5BFBC577DD76}" dt="2023-10-02T06:48:06.388" v="17" actId="113"/>
          <ac:spMkLst>
            <pc:docMk/>
            <pc:sldMk cId="2674830928" sldId="2264"/>
            <ac:spMk id="5" creationId="{85F1A969-BFFD-44EF-90B8-0B4E38EEE701}"/>
          </ac:spMkLst>
        </pc:spChg>
      </pc:sldChg>
      <pc:sldChg chg="modSp mod">
        <pc:chgData name="Richard Ball" userId="c2c6c2dd-6ddc-437e-8cdd-d7a74390accc" providerId="ADAL" clId="{0EC848B7-C4D5-43B6-97DE-5BFBC577DD76}" dt="2023-10-02T06:50:16.944" v="114" actId="27636"/>
        <pc:sldMkLst>
          <pc:docMk/>
          <pc:sldMk cId="4155621417" sldId="2272"/>
        </pc:sldMkLst>
        <pc:spChg chg="mod">
          <ac:chgData name="Richard Ball" userId="c2c6c2dd-6ddc-437e-8cdd-d7a74390accc" providerId="ADAL" clId="{0EC848B7-C4D5-43B6-97DE-5BFBC577DD76}" dt="2023-10-02T06:50:16.944" v="114" actId="27636"/>
          <ac:spMkLst>
            <pc:docMk/>
            <pc:sldMk cId="4155621417" sldId="2272"/>
            <ac:spMk id="3" creationId="{DB690EE9-B541-4AB8-AFD6-A024EBCAFE5A}"/>
          </ac:spMkLst>
        </pc:spChg>
      </pc:sldChg>
      <pc:sldChg chg="modSp">
        <pc:chgData name="Richard Ball" userId="c2c6c2dd-6ddc-437e-8cdd-d7a74390accc" providerId="ADAL" clId="{0EC848B7-C4D5-43B6-97DE-5BFBC577DD76}" dt="2023-10-02T09:17:06.131" v="211" actId="113"/>
        <pc:sldMkLst>
          <pc:docMk/>
          <pc:sldMk cId="2100980255" sldId="2298"/>
        </pc:sldMkLst>
        <pc:spChg chg="mod">
          <ac:chgData name="Richard Ball" userId="c2c6c2dd-6ddc-437e-8cdd-d7a74390accc" providerId="ADAL" clId="{0EC848B7-C4D5-43B6-97DE-5BFBC577DD76}" dt="2023-10-02T06:47:30.955" v="14" actId="33524"/>
          <ac:spMkLst>
            <pc:docMk/>
            <pc:sldMk cId="2100980255" sldId="2298"/>
            <ac:spMk id="6" creationId="{66FB895F-0841-426D-92AE-1751ABEAA47F}"/>
          </ac:spMkLst>
        </pc:spChg>
        <pc:spChg chg="mod">
          <ac:chgData name="Richard Ball" userId="c2c6c2dd-6ddc-437e-8cdd-d7a74390accc" providerId="ADAL" clId="{0EC848B7-C4D5-43B6-97DE-5BFBC577DD76}" dt="2023-10-02T09:17:06.131" v="211" actId="113"/>
          <ac:spMkLst>
            <pc:docMk/>
            <pc:sldMk cId="2100980255" sldId="2298"/>
            <ac:spMk id="15" creationId="{B5FA2B18-BBEF-412B-844F-ABF343F9DAD9}"/>
          </ac:spMkLst>
        </pc:spChg>
      </pc:sldChg>
      <pc:sldChg chg="modSp new mod">
        <pc:chgData name="Richard Ball" userId="c2c6c2dd-6ddc-437e-8cdd-d7a74390accc" providerId="ADAL" clId="{0EC848B7-C4D5-43B6-97DE-5BFBC577DD76}" dt="2023-10-02T06:47:06.843" v="13" actId="20577"/>
        <pc:sldMkLst>
          <pc:docMk/>
          <pc:sldMk cId="404805069" sldId="2301"/>
        </pc:sldMkLst>
        <pc:spChg chg="mod">
          <ac:chgData name="Richard Ball" userId="c2c6c2dd-6ddc-437e-8cdd-d7a74390accc" providerId="ADAL" clId="{0EC848B7-C4D5-43B6-97DE-5BFBC577DD76}" dt="2023-10-02T06:47:06.843" v="13" actId="20577"/>
          <ac:spMkLst>
            <pc:docMk/>
            <pc:sldMk cId="404805069" sldId="2301"/>
            <ac:spMk id="2" creationId="{3FAF9006-70E9-649D-3602-CE7AC9B9AF06}"/>
          </ac:spMkLst>
        </pc:spChg>
      </pc:sldChg>
      <pc:sldChg chg="modSp new mod">
        <pc:chgData name="Richard Ball" userId="c2c6c2dd-6ddc-437e-8cdd-d7a74390accc" providerId="ADAL" clId="{0EC848B7-C4D5-43B6-97DE-5BFBC577DD76}" dt="2023-10-02T09:45:01.867" v="234" actId="20577"/>
        <pc:sldMkLst>
          <pc:docMk/>
          <pc:sldMk cId="1758371831" sldId="2302"/>
        </pc:sldMkLst>
        <pc:spChg chg="mod">
          <ac:chgData name="Richard Ball" userId="c2c6c2dd-6ddc-437e-8cdd-d7a74390accc" providerId="ADAL" clId="{0EC848B7-C4D5-43B6-97DE-5BFBC577DD76}" dt="2023-10-02T09:44:57.563" v="223" actId="20577"/>
          <ac:spMkLst>
            <pc:docMk/>
            <pc:sldMk cId="1758371831" sldId="2302"/>
            <ac:spMk id="2" creationId="{33D19803-7EFA-1881-5C5D-145EBE092974}"/>
          </ac:spMkLst>
        </pc:spChg>
        <pc:spChg chg="mod">
          <ac:chgData name="Richard Ball" userId="c2c6c2dd-6ddc-437e-8cdd-d7a74390accc" providerId="ADAL" clId="{0EC848B7-C4D5-43B6-97DE-5BFBC577DD76}" dt="2023-10-02T09:45:01.867" v="234" actId="20577"/>
          <ac:spMkLst>
            <pc:docMk/>
            <pc:sldMk cId="1758371831" sldId="2302"/>
            <ac:spMk id="3" creationId="{92363984-B865-E9E4-D85C-9DBD73069D37}"/>
          </ac:spMkLst>
        </pc:spChg>
      </pc:sldChg>
      <pc:sldChg chg="addSp delSp modSp new mod ord">
        <pc:chgData name="Richard Ball" userId="c2c6c2dd-6ddc-437e-8cdd-d7a74390accc" providerId="ADAL" clId="{0EC848B7-C4D5-43B6-97DE-5BFBC577DD76}" dt="2023-10-02T09:02:21.096" v="130" actId="14100"/>
        <pc:sldMkLst>
          <pc:docMk/>
          <pc:sldMk cId="4152033626" sldId="2303"/>
        </pc:sldMkLst>
        <pc:spChg chg="del">
          <ac:chgData name="Richard Ball" userId="c2c6c2dd-6ddc-437e-8cdd-d7a74390accc" providerId="ADAL" clId="{0EC848B7-C4D5-43B6-97DE-5BFBC577DD76}" dt="2023-10-02T09:01:44.226" v="127" actId="478"/>
          <ac:spMkLst>
            <pc:docMk/>
            <pc:sldMk cId="4152033626" sldId="2303"/>
            <ac:spMk id="2" creationId="{801E6264-4E54-9650-44F1-B96B1EA81E8C}"/>
          </ac:spMkLst>
        </pc:spChg>
        <pc:spChg chg="del">
          <ac:chgData name="Richard Ball" userId="c2c6c2dd-6ddc-437e-8cdd-d7a74390accc" providerId="ADAL" clId="{0EC848B7-C4D5-43B6-97DE-5BFBC577DD76}" dt="2023-10-02T09:01:44.226" v="127" actId="478"/>
          <ac:spMkLst>
            <pc:docMk/>
            <pc:sldMk cId="4152033626" sldId="2303"/>
            <ac:spMk id="3" creationId="{E43FD464-22D0-3760-15DF-0767E2EA2572}"/>
          </ac:spMkLst>
        </pc:spChg>
        <pc:picChg chg="add mod">
          <ac:chgData name="Richard Ball" userId="c2c6c2dd-6ddc-437e-8cdd-d7a74390accc" providerId="ADAL" clId="{0EC848B7-C4D5-43B6-97DE-5BFBC577DD76}" dt="2023-10-02T09:02:21.096" v="130" actId="14100"/>
          <ac:picMkLst>
            <pc:docMk/>
            <pc:sldMk cId="4152033626" sldId="2303"/>
            <ac:picMk id="5" creationId="{3E5B0DAA-F32D-C8D7-3305-6131F08EE7B9}"/>
          </ac:picMkLst>
        </pc:picChg>
      </pc:sldChg>
      <pc:sldChg chg="add">
        <pc:chgData name="Richard Ball" userId="c2c6c2dd-6ddc-437e-8cdd-d7a74390accc" providerId="ADAL" clId="{0EC848B7-C4D5-43B6-97DE-5BFBC577DD76}" dt="2023-10-02T09:04:13.191" v="206"/>
        <pc:sldMkLst>
          <pc:docMk/>
          <pc:sldMk cId="2492782959" sldId="2304"/>
        </pc:sldMkLst>
      </pc:sldChg>
    </pc:docChg>
  </pc:docChgLst>
  <pc:docChgLst>
    <pc:chgData name="Richard Ball" userId="S::richard.ball@sthelens.london::c2c6c2dd-6ddc-437e-8cdd-d7a74390accc" providerId="AD" clId="Web-{D1CDF34B-7C03-D0A3-8C95-35A3162D2094}"/>
    <pc:docChg chg="delSld">
      <pc:chgData name="Richard Ball" userId="S::richard.ball@sthelens.london::c2c6c2dd-6ddc-437e-8cdd-d7a74390accc" providerId="AD" clId="Web-{D1CDF34B-7C03-D0A3-8C95-35A3162D2094}" dt="2024-05-08T08:52:36.223" v="2"/>
      <pc:docMkLst>
        <pc:docMk/>
      </pc:docMkLst>
      <pc:sldChg chg="del">
        <pc:chgData name="Richard Ball" userId="S::richard.ball@sthelens.london::c2c6c2dd-6ddc-437e-8cdd-d7a74390accc" providerId="AD" clId="Web-{D1CDF34B-7C03-D0A3-8C95-35A3162D2094}" dt="2024-05-08T08:52:27.174" v="1"/>
        <pc:sldMkLst>
          <pc:docMk/>
          <pc:sldMk cId="4268439623" sldId="2299"/>
        </pc:sldMkLst>
      </pc:sldChg>
      <pc:sldChg chg="del">
        <pc:chgData name="Richard Ball" userId="S::richard.ball@sthelens.london::c2c6c2dd-6ddc-437e-8cdd-d7a74390accc" providerId="AD" clId="Web-{D1CDF34B-7C03-D0A3-8C95-35A3162D2094}" dt="2024-05-08T08:52:36.223" v="2"/>
        <pc:sldMkLst>
          <pc:docMk/>
          <pc:sldMk cId="2767842345" sldId="2300"/>
        </pc:sldMkLst>
      </pc:sldChg>
      <pc:sldChg chg="del">
        <pc:chgData name="Richard Ball" userId="S::richard.ball@sthelens.london::c2c6c2dd-6ddc-437e-8cdd-d7a74390accc" providerId="AD" clId="Web-{D1CDF34B-7C03-D0A3-8C95-35A3162D2094}" dt="2024-05-08T08:52:22.955" v="0"/>
        <pc:sldMkLst>
          <pc:docMk/>
          <pc:sldMk cId="4152033626" sldId="2303"/>
        </pc:sldMkLst>
      </pc:sldChg>
    </pc:docChg>
  </pc:docChgLst>
  <pc:docChgLst>
    <pc:chgData name="Richard Ball" userId="c2c6c2dd-6ddc-437e-8cdd-d7a74390accc" providerId="ADAL" clId="{F3262C1E-1CA1-4DED-8BBE-C5F558D926F2}"/>
    <pc:docChg chg="custSel addSld delSld modSld sldOrd">
      <pc:chgData name="Richard Ball" userId="c2c6c2dd-6ddc-437e-8cdd-d7a74390accc" providerId="ADAL" clId="{F3262C1E-1CA1-4DED-8BBE-C5F558D926F2}" dt="2022-10-11T13:01:11.008" v="838" actId="14100"/>
      <pc:docMkLst>
        <pc:docMk/>
      </pc:docMkLst>
      <pc:sldChg chg="modSp del">
        <pc:chgData name="Richard Ball" userId="c2c6c2dd-6ddc-437e-8cdd-d7a74390accc" providerId="ADAL" clId="{F3262C1E-1CA1-4DED-8BBE-C5F558D926F2}" dt="2022-10-08T09:20:45.768" v="219" actId="47"/>
        <pc:sldMkLst>
          <pc:docMk/>
          <pc:sldMk cId="0" sldId="285"/>
        </pc:sldMkLst>
        <pc:spChg chg="mod">
          <ac:chgData name="Richard Ball" userId="c2c6c2dd-6ddc-437e-8cdd-d7a74390accc" providerId="ADAL" clId="{F3262C1E-1CA1-4DED-8BBE-C5F558D926F2}" dt="2022-10-08T09:13:58.574" v="121" actId="1076"/>
          <ac:spMkLst>
            <pc:docMk/>
            <pc:sldMk cId="0" sldId="285"/>
            <ac:spMk id="14339" creationId="{FE22B8BA-1172-4AB8-852A-C434F753D807}"/>
          </ac:spMkLst>
        </pc:spChg>
        <pc:picChg chg="mod">
          <ac:chgData name="Richard Ball" userId="c2c6c2dd-6ddc-437e-8cdd-d7a74390accc" providerId="ADAL" clId="{F3262C1E-1CA1-4DED-8BBE-C5F558D926F2}" dt="2022-10-08T09:13:37.919" v="117" actId="14100"/>
          <ac:picMkLst>
            <pc:docMk/>
            <pc:sldMk cId="0" sldId="285"/>
            <ac:picMk id="14338" creationId="{617480ED-1D1D-404F-B89E-36BB10A71065}"/>
          </ac:picMkLst>
        </pc:picChg>
      </pc:sldChg>
      <pc:sldChg chg="del">
        <pc:chgData name="Richard Ball" userId="c2c6c2dd-6ddc-437e-8cdd-d7a74390accc" providerId="ADAL" clId="{F3262C1E-1CA1-4DED-8BBE-C5F558D926F2}" dt="2022-10-08T09:20:53.040" v="220" actId="47"/>
        <pc:sldMkLst>
          <pc:docMk/>
          <pc:sldMk cId="489459015" sldId="285"/>
        </pc:sldMkLst>
      </pc:sldChg>
      <pc:sldChg chg="modSp mod">
        <pc:chgData name="Richard Ball" userId="c2c6c2dd-6ddc-437e-8cdd-d7a74390accc" providerId="ADAL" clId="{F3262C1E-1CA1-4DED-8BBE-C5F558D926F2}" dt="2022-10-08T09:11:53.818" v="110" actId="207"/>
        <pc:sldMkLst>
          <pc:docMk/>
          <pc:sldMk cId="0" sldId="286"/>
        </pc:sldMkLst>
        <pc:spChg chg="mod">
          <ac:chgData name="Richard Ball" userId="c2c6c2dd-6ddc-437e-8cdd-d7a74390accc" providerId="ADAL" clId="{F3262C1E-1CA1-4DED-8BBE-C5F558D926F2}" dt="2022-10-08T09:11:53.818" v="110" actId="207"/>
          <ac:spMkLst>
            <pc:docMk/>
            <pc:sldMk cId="0" sldId="286"/>
            <ac:spMk id="15415" creationId="{949AC51B-9C9C-46A6-A9A2-C29C1102A98C}"/>
          </ac:spMkLst>
        </pc:spChg>
        <pc:spChg chg="mod">
          <ac:chgData name="Richard Ball" userId="c2c6c2dd-6ddc-437e-8cdd-d7a74390accc" providerId="ADAL" clId="{F3262C1E-1CA1-4DED-8BBE-C5F558D926F2}" dt="2022-10-08T09:11:53.818" v="110" actId="207"/>
          <ac:spMkLst>
            <pc:docMk/>
            <pc:sldMk cId="0" sldId="286"/>
            <ac:spMk id="15431" creationId="{A681B627-A8F3-41D4-91EC-3F0F7752EEFF}"/>
          </ac:spMkLst>
        </pc:spChg>
        <pc:spChg chg="mod">
          <ac:chgData name="Richard Ball" userId="c2c6c2dd-6ddc-437e-8cdd-d7a74390accc" providerId="ADAL" clId="{F3262C1E-1CA1-4DED-8BBE-C5F558D926F2}" dt="2022-10-08T09:11:53.818" v="110" actId="207"/>
          <ac:spMkLst>
            <pc:docMk/>
            <pc:sldMk cId="0" sldId="286"/>
            <ac:spMk id="15432" creationId="{48F8A546-0491-473F-8BE3-26F86C9ABF2D}"/>
          </ac:spMkLst>
        </pc:spChg>
      </pc:sldChg>
      <pc:sldChg chg="del">
        <pc:chgData name="Richard Ball" userId="c2c6c2dd-6ddc-437e-8cdd-d7a74390accc" providerId="ADAL" clId="{F3262C1E-1CA1-4DED-8BBE-C5F558D926F2}" dt="2022-10-08T09:12:46.992" v="113" actId="47"/>
        <pc:sldMkLst>
          <pc:docMk/>
          <pc:sldMk cId="0" sldId="290"/>
        </pc:sldMkLst>
      </pc:sldChg>
      <pc:sldChg chg="modSp del mod ord">
        <pc:chgData name="Richard Ball" userId="c2c6c2dd-6ddc-437e-8cdd-d7a74390accc" providerId="ADAL" clId="{F3262C1E-1CA1-4DED-8BBE-C5F558D926F2}" dt="2022-10-11T06:37:18.975" v="541" actId="47"/>
        <pc:sldMkLst>
          <pc:docMk/>
          <pc:sldMk cId="946818285" sldId="297"/>
        </pc:sldMkLst>
        <pc:picChg chg="mod">
          <ac:chgData name="Richard Ball" userId="c2c6c2dd-6ddc-437e-8cdd-d7a74390accc" providerId="ADAL" clId="{F3262C1E-1CA1-4DED-8BBE-C5F558D926F2}" dt="2022-10-11T06:37:02.628" v="540" actId="1076"/>
          <ac:picMkLst>
            <pc:docMk/>
            <pc:sldMk cId="946818285" sldId="297"/>
            <ac:picMk id="9" creationId="{C0D787AD-FADE-4354-A1AA-D207709CD24F}"/>
          </ac:picMkLst>
        </pc:picChg>
      </pc:sldChg>
      <pc:sldChg chg="modSp del">
        <pc:chgData name="Richard Ball" userId="c2c6c2dd-6ddc-437e-8cdd-d7a74390accc" providerId="ADAL" clId="{F3262C1E-1CA1-4DED-8BBE-C5F558D926F2}" dt="2022-10-08T09:14:08.672" v="123" actId="47"/>
        <pc:sldMkLst>
          <pc:docMk/>
          <pc:sldMk cId="2819995686" sldId="298"/>
        </pc:sldMkLst>
        <pc:picChg chg="mod">
          <ac:chgData name="Richard Ball" userId="c2c6c2dd-6ddc-437e-8cdd-d7a74390accc" providerId="ADAL" clId="{F3262C1E-1CA1-4DED-8BBE-C5F558D926F2}" dt="2022-10-08T09:12:33.567" v="112" actId="1076"/>
          <ac:picMkLst>
            <pc:docMk/>
            <pc:sldMk cId="2819995686" sldId="298"/>
            <ac:picMk id="14338" creationId="{617480ED-1D1D-404F-B89E-36BB10A71065}"/>
          </ac:picMkLst>
        </pc:picChg>
      </pc:sldChg>
      <pc:sldChg chg="addSp modSp mod">
        <pc:chgData name="Richard Ball" userId="c2c6c2dd-6ddc-437e-8cdd-d7a74390accc" providerId="ADAL" clId="{F3262C1E-1CA1-4DED-8BBE-C5F558D926F2}" dt="2022-10-08T09:21:25.965" v="260" actId="1076"/>
        <pc:sldMkLst>
          <pc:docMk/>
          <pc:sldMk cId="525714705" sldId="301"/>
        </pc:sldMkLst>
        <pc:spChg chg="add mod">
          <ac:chgData name="Richard Ball" userId="c2c6c2dd-6ddc-437e-8cdd-d7a74390accc" providerId="ADAL" clId="{F3262C1E-1CA1-4DED-8BBE-C5F558D926F2}" dt="2022-10-08T09:21:25.965" v="260" actId="1076"/>
          <ac:spMkLst>
            <pc:docMk/>
            <pc:sldMk cId="525714705" sldId="301"/>
            <ac:spMk id="2" creationId="{C74904B3-2300-D1D7-7A56-DE65DA40A04D}"/>
          </ac:spMkLst>
        </pc:spChg>
      </pc:sldChg>
      <pc:sldChg chg="modSp del">
        <pc:chgData name="Richard Ball" userId="c2c6c2dd-6ddc-437e-8cdd-d7a74390accc" providerId="ADAL" clId="{F3262C1E-1CA1-4DED-8BBE-C5F558D926F2}" dt="2022-10-08T09:20:45.768" v="219" actId="47"/>
        <pc:sldMkLst>
          <pc:docMk/>
          <pc:sldMk cId="4011943545" sldId="301"/>
        </pc:sldMkLst>
        <pc:picChg chg="mod">
          <ac:chgData name="Richard Ball" userId="c2c6c2dd-6ddc-437e-8cdd-d7a74390accc" providerId="ADAL" clId="{F3262C1E-1CA1-4DED-8BBE-C5F558D926F2}" dt="2022-10-08T09:14:06.457" v="122" actId="1076"/>
          <ac:picMkLst>
            <pc:docMk/>
            <pc:sldMk cId="4011943545" sldId="301"/>
            <ac:picMk id="14338" creationId="{617480ED-1D1D-404F-B89E-36BB10A71065}"/>
          </ac:picMkLst>
        </pc:picChg>
      </pc:sldChg>
      <pc:sldChg chg="addSp delSp modSp mod ord modAnim">
        <pc:chgData name="Richard Ball" userId="c2c6c2dd-6ddc-437e-8cdd-d7a74390accc" providerId="ADAL" clId="{F3262C1E-1CA1-4DED-8BBE-C5F558D926F2}" dt="2022-10-11T13:01:11.008" v="838" actId="14100"/>
        <pc:sldMkLst>
          <pc:docMk/>
          <pc:sldMk cId="1674790537" sldId="302"/>
        </pc:sldMkLst>
        <pc:spChg chg="mod">
          <ac:chgData name="Richard Ball" userId="c2c6c2dd-6ddc-437e-8cdd-d7a74390accc" providerId="ADAL" clId="{F3262C1E-1CA1-4DED-8BBE-C5F558D926F2}" dt="2022-10-11T08:32:41.458" v="809" actId="20577"/>
          <ac:spMkLst>
            <pc:docMk/>
            <pc:sldMk cId="1674790537" sldId="302"/>
            <ac:spMk id="4" creationId="{86112ABF-1511-4C7C-B176-C80919702E69}"/>
          </ac:spMkLst>
        </pc:spChg>
        <pc:picChg chg="mod">
          <ac:chgData name="Richard Ball" userId="c2c6c2dd-6ddc-437e-8cdd-d7a74390accc" providerId="ADAL" clId="{F3262C1E-1CA1-4DED-8BBE-C5F558D926F2}" dt="2022-10-11T13:01:11.008" v="838" actId="14100"/>
          <ac:picMkLst>
            <pc:docMk/>
            <pc:sldMk cId="1674790537" sldId="302"/>
            <ac:picMk id="1026" creationId="{7A78F5D9-5798-4126-8C63-248F3418B6C6}"/>
          </ac:picMkLst>
        </pc:picChg>
        <pc:inkChg chg="add del">
          <ac:chgData name="Richard Ball" userId="c2c6c2dd-6ddc-437e-8cdd-d7a74390accc" providerId="ADAL" clId="{F3262C1E-1CA1-4DED-8BBE-C5F558D926F2}" dt="2022-10-11T08:32:40.215" v="808" actId="478"/>
          <ac:inkMkLst>
            <pc:docMk/>
            <pc:sldMk cId="1674790537" sldId="302"/>
            <ac:inkMk id="2" creationId="{4AC7FC86-C395-B44E-D8D4-BFCF2BFC384C}"/>
          </ac:inkMkLst>
        </pc:inkChg>
        <pc:inkChg chg="add del">
          <ac:chgData name="Richard Ball" userId="c2c6c2dd-6ddc-437e-8cdd-d7a74390accc" providerId="ADAL" clId="{F3262C1E-1CA1-4DED-8BBE-C5F558D926F2}" dt="2022-10-11T13:00:32.719" v="836" actId="33639"/>
          <ac:inkMkLst>
            <pc:docMk/>
            <pc:sldMk cId="1674790537" sldId="302"/>
            <ac:inkMk id="3" creationId="{35ABBD72-6D72-A065-FDB0-034EE6540B26}"/>
          </ac:inkMkLst>
        </pc:inkChg>
      </pc:sldChg>
      <pc:sldChg chg="addSp delSp modSp mod">
        <pc:chgData name="Richard Ball" userId="c2c6c2dd-6ddc-437e-8cdd-d7a74390accc" providerId="ADAL" clId="{F3262C1E-1CA1-4DED-8BBE-C5F558D926F2}" dt="2022-10-11T13:00:32.719" v="836" actId="33639"/>
        <pc:sldMkLst>
          <pc:docMk/>
          <pc:sldMk cId="146392248" sldId="303"/>
        </pc:sldMkLst>
        <pc:spChg chg="mod">
          <ac:chgData name="Richard Ball" userId="c2c6c2dd-6ddc-437e-8cdd-d7a74390accc" providerId="ADAL" clId="{F3262C1E-1CA1-4DED-8BBE-C5F558D926F2}" dt="2022-10-11T06:32:22.412" v="472" actId="1076"/>
          <ac:spMkLst>
            <pc:docMk/>
            <pc:sldMk cId="146392248" sldId="303"/>
            <ac:spMk id="2" creationId="{0D796033-D171-4C47-91A3-7097DE2F6EEF}"/>
          </ac:spMkLst>
        </pc:spChg>
        <pc:spChg chg="mod">
          <ac:chgData name="Richard Ball" userId="c2c6c2dd-6ddc-437e-8cdd-d7a74390accc" providerId="ADAL" clId="{F3262C1E-1CA1-4DED-8BBE-C5F558D926F2}" dt="2022-10-11T06:32:59.854" v="525" actId="20577"/>
          <ac:spMkLst>
            <pc:docMk/>
            <pc:sldMk cId="146392248" sldId="303"/>
            <ac:spMk id="3" creationId="{DB690EE9-B541-4AB8-AFD6-A024EBCAFE5A}"/>
          </ac:spMkLst>
        </pc:spChg>
        <pc:picChg chg="mod">
          <ac:chgData name="Richard Ball" userId="c2c6c2dd-6ddc-437e-8cdd-d7a74390accc" providerId="ADAL" clId="{F3262C1E-1CA1-4DED-8BBE-C5F558D926F2}" dt="2022-10-11T06:31:54.531" v="457" actId="1076"/>
          <ac:picMkLst>
            <pc:docMk/>
            <pc:sldMk cId="146392248" sldId="303"/>
            <ac:picMk id="1028" creationId="{C332B411-4E25-4CE6-A808-B70BB03A964D}"/>
          </ac:picMkLst>
        </pc:picChg>
        <pc:inkChg chg="add del">
          <ac:chgData name="Richard Ball" userId="c2c6c2dd-6ddc-437e-8cdd-d7a74390accc" providerId="ADAL" clId="{F3262C1E-1CA1-4DED-8BBE-C5F558D926F2}" dt="2022-10-11T13:00:32.719" v="836" actId="33639"/>
          <ac:inkMkLst>
            <pc:docMk/>
            <pc:sldMk cId="146392248" sldId="303"/>
            <ac:inkMk id="4" creationId="{CDF81E0D-D174-B10D-6083-5F9BB3655644}"/>
          </ac:inkMkLst>
        </pc:inkChg>
      </pc:sldChg>
      <pc:sldChg chg="addSp modSp mod ord">
        <pc:chgData name="Richard Ball" userId="c2c6c2dd-6ddc-437e-8cdd-d7a74390accc" providerId="ADAL" clId="{F3262C1E-1CA1-4DED-8BBE-C5F558D926F2}" dt="2022-10-11T06:41:59.523" v="728" actId="113"/>
        <pc:sldMkLst>
          <pc:docMk/>
          <pc:sldMk cId="2836117032" sldId="306"/>
        </pc:sldMkLst>
        <pc:spChg chg="add mod">
          <ac:chgData name="Richard Ball" userId="c2c6c2dd-6ddc-437e-8cdd-d7a74390accc" providerId="ADAL" clId="{F3262C1E-1CA1-4DED-8BBE-C5F558D926F2}" dt="2022-10-11T06:41:59.523" v="728" actId="113"/>
          <ac:spMkLst>
            <pc:docMk/>
            <pc:sldMk cId="2836117032" sldId="306"/>
            <ac:spMk id="2" creationId="{8EC61EE3-1C32-4742-52A3-785A77D1724F}"/>
          </ac:spMkLst>
        </pc:spChg>
        <pc:spChg chg="mod">
          <ac:chgData name="Richard Ball" userId="c2c6c2dd-6ddc-437e-8cdd-d7a74390accc" providerId="ADAL" clId="{F3262C1E-1CA1-4DED-8BBE-C5F558D926F2}" dt="2022-10-11T06:41:28.655" v="650" actId="1076"/>
          <ac:spMkLst>
            <pc:docMk/>
            <pc:sldMk cId="2836117032" sldId="306"/>
            <ac:spMk id="6" creationId="{7432699E-DE46-425B-A4FB-A0466DD57BB8}"/>
          </ac:spMkLst>
        </pc:spChg>
        <pc:spChg chg="mod">
          <ac:chgData name="Richard Ball" userId="c2c6c2dd-6ddc-437e-8cdd-d7a74390accc" providerId="ADAL" clId="{F3262C1E-1CA1-4DED-8BBE-C5F558D926F2}" dt="2022-10-11T06:41:26.588" v="649" actId="1076"/>
          <ac:spMkLst>
            <pc:docMk/>
            <pc:sldMk cId="2836117032" sldId="306"/>
            <ac:spMk id="7" creationId="{20CBFBD1-A269-4602-AF8F-4D214015549C}"/>
          </ac:spMkLst>
        </pc:spChg>
        <pc:spChg chg="mod">
          <ac:chgData name="Richard Ball" userId="c2c6c2dd-6ddc-437e-8cdd-d7a74390accc" providerId="ADAL" clId="{F3262C1E-1CA1-4DED-8BBE-C5F558D926F2}" dt="2022-10-11T06:41:26.588" v="649" actId="1076"/>
          <ac:spMkLst>
            <pc:docMk/>
            <pc:sldMk cId="2836117032" sldId="306"/>
            <ac:spMk id="8" creationId="{EB547DE0-C686-426C-A272-151ECE1A567E}"/>
          </ac:spMkLst>
        </pc:spChg>
        <pc:spChg chg="mod">
          <ac:chgData name="Richard Ball" userId="c2c6c2dd-6ddc-437e-8cdd-d7a74390accc" providerId="ADAL" clId="{F3262C1E-1CA1-4DED-8BBE-C5F558D926F2}" dt="2022-10-11T06:41:26.588" v="649" actId="1076"/>
          <ac:spMkLst>
            <pc:docMk/>
            <pc:sldMk cId="2836117032" sldId="306"/>
            <ac:spMk id="9" creationId="{C82676B8-C831-43E7-9D92-C9504D551515}"/>
          </ac:spMkLst>
        </pc:spChg>
        <pc:spChg chg="mod">
          <ac:chgData name="Richard Ball" userId="c2c6c2dd-6ddc-437e-8cdd-d7a74390accc" providerId="ADAL" clId="{F3262C1E-1CA1-4DED-8BBE-C5F558D926F2}" dt="2022-10-11T06:41:26.588" v="649" actId="1076"/>
          <ac:spMkLst>
            <pc:docMk/>
            <pc:sldMk cId="2836117032" sldId="306"/>
            <ac:spMk id="10" creationId="{E6C1E9A5-2032-4BFE-9778-55E190281B9E}"/>
          </ac:spMkLst>
        </pc:spChg>
      </pc:sldChg>
      <pc:sldChg chg="delSp modSp mod">
        <pc:chgData name="Richard Ball" userId="c2c6c2dd-6ddc-437e-8cdd-d7a74390accc" providerId="ADAL" clId="{F3262C1E-1CA1-4DED-8BBE-C5F558D926F2}" dt="2022-10-11T07:29:08.494" v="783" actId="114"/>
        <pc:sldMkLst>
          <pc:docMk/>
          <pc:sldMk cId="1449639055" sldId="2252"/>
        </pc:sldMkLst>
        <pc:spChg chg="del mod">
          <ac:chgData name="Richard Ball" userId="c2c6c2dd-6ddc-437e-8cdd-d7a74390accc" providerId="ADAL" clId="{F3262C1E-1CA1-4DED-8BBE-C5F558D926F2}" dt="2022-10-07T09:49:52.685" v="10" actId="478"/>
          <ac:spMkLst>
            <pc:docMk/>
            <pc:sldMk cId="1449639055" sldId="2252"/>
            <ac:spMk id="2" creationId="{00000000-0000-0000-0000-000000000000}"/>
          </ac:spMkLst>
        </pc:spChg>
        <pc:spChg chg="mod">
          <ac:chgData name="Richard Ball" userId="c2c6c2dd-6ddc-437e-8cdd-d7a74390accc" providerId="ADAL" clId="{F3262C1E-1CA1-4DED-8BBE-C5F558D926F2}" dt="2022-10-11T07:29:08.494" v="783" actId="114"/>
          <ac:spMkLst>
            <pc:docMk/>
            <pc:sldMk cId="1449639055" sldId="2252"/>
            <ac:spMk id="4" creationId="{98B76CE7-6DBA-4EBA-A380-52745345C87C}"/>
          </ac:spMkLst>
        </pc:spChg>
      </pc:sldChg>
      <pc:sldChg chg="ord">
        <pc:chgData name="Richard Ball" userId="c2c6c2dd-6ddc-437e-8cdd-d7a74390accc" providerId="ADAL" clId="{F3262C1E-1CA1-4DED-8BBE-C5F558D926F2}" dt="2022-10-11T07:05:51.956" v="745"/>
        <pc:sldMkLst>
          <pc:docMk/>
          <pc:sldMk cId="3686267371" sldId="2255"/>
        </pc:sldMkLst>
      </pc:sldChg>
      <pc:sldChg chg="addSp delSp modSp mod">
        <pc:chgData name="Richard Ball" userId="c2c6c2dd-6ddc-437e-8cdd-d7a74390accc" providerId="ADAL" clId="{F3262C1E-1CA1-4DED-8BBE-C5F558D926F2}" dt="2022-10-11T13:00:32.719" v="836" actId="33639"/>
        <pc:sldMkLst>
          <pc:docMk/>
          <pc:sldMk cId="3048435885" sldId="2256"/>
        </pc:sldMkLst>
        <pc:spChg chg="mod">
          <ac:chgData name="Richard Ball" userId="c2c6c2dd-6ddc-437e-8cdd-d7a74390accc" providerId="ADAL" clId="{F3262C1E-1CA1-4DED-8BBE-C5F558D926F2}" dt="2022-10-08T09:00:17.283" v="54" actId="1076"/>
          <ac:spMkLst>
            <pc:docMk/>
            <pc:sldMk cId="3048435885" sldId="2256"/>
            <ac:spMk id="5" creationId="{4A475771-899F-419B-8F42-C44B214FA160}"/>
          </ac:spMkLst>
        </pc:spChg>
        <pc:inkChg chg="add del">
          <ac:chgData name="Richard Ball" userId="c2c6c2dd-6ddc-437e-8cdd-d7a74390accc" providerId="ADAL" clId="{F3262C1E-1CA1-4DED-8BBE-C5F558D926F2}" dt="2022-10-11T13:00:32.719" v="836" actId="33639"/>
          <ac:inkMkLst>
            <pc:docMk/>
            <pc:sldMk cId="3048435885" sldId="2256"/>
            <ac:inkMk id="2" creationId="{714DD904-1C53-EA68-971B-F9C7788D3582}"/>
          </ac:inkMkLst>
        </pc:inkChg>
      </pc:sldChg>
      <pc:sldChg chg="addSp delSp modSp mod">
        <pc:chgData name="Richard Ball" userId="c2c6c2dd-6ddc-437e-8cdd-d7a74390accc" providerId="ADAL" clId="{F3262C1E-1CA1-4DED-8BBE-C5F558D926F2}" dt="2022-10-11T13:00:26.797" v="835" actId="478"/>
        <pc:sldMkLst>
          <pc:docMk/>
          <pc:sldMk cId="2912493175" sldId="2259"/>
        </pc:sldMkLst>
        <pc:spChg chg="mod">
          <ac:chgData name="Richard Ball" userId="c2c6c2dd-6ddc-437e-8cdd-d7a74390accc" providerId="ADAL" clId="{F3262C1E-1CA1-4DED-8BBE-C5F558D926F2}" dt="2022-10-08T09:02:43.464" v="60" actId="115"/>
          <ac:spMkLst>
            <pc:docMk/>
            <pc:sldMk cId="2912493175" sldId="2259"/>
            <ac:spMk id="2" creationId="{832851EF-328B-4FFA-9E31-243F73D5700B}"/>
          </ac:spMkLst>
        </pc:spChg>
        <pc:spChg chg="mod">
          <ac:chgData name="Richard Ball" userId="c2c6c2dd-6ddc-437e-8cdd-d7a74390accc" providerId="ADAL" clId="{F3262C1E-1CA1-4DED-8BBE-C5F558D926F2}" dt="2022-10-11T13:00:25.433" v="834" actId="20577"/>
          <ac:spMkLst>
            <pc:docMk/>
            <pc:sldMk cId="2912493175" sldId="2259"/>
            <ac:spMk id="5" creationId="{5E1105D2-8D91-41AB-81A1-98B620CB6029}"/>
          </ac:spMkLst>
        </pc:spChg>
        <pc:inkChg chg="add del">
          <ac:chgData name="Richard Ball" userId="c2c6c2dd-6ddc-437e-8cdd-d7a74390accc" providerId="ADAL" clId="{F3262C1E-1CA1-4DED-8BBE-C5F558D926F2}" dt="2022-10-11T13:00:26.797" v="835" actId="478"/>
          <ac:inkMkLst>
            <pc:docMk/>
            <pc:sldMk cId="2912493175" sldId="2259"/>
            <ac:inkMk id="3" creationId="{3B956842-902E-C7D2-CF06-DB88AD52326F}"/>
          </ac:inkMkLst>
        </pc:inkChg>
      </pc:sldChg>
      <pc:sldChg chg="addSp delSp modSp mod">
        <pc:chgData name="Richard Ball" userId="c2c6c2dd-6ddc-437e-8cdd-d7a74390accc" providerId="ADAL" clId="{F3262C1E-1CA1-4DED-8BBE-C5F558D926F2}" dt="2022-10-11T13:00:32.719" v="836" actId="33639"/>
        <pc:sldMkLst>
          <pc:docMk/>
          <pc:sldMk cId="417027850" sldId="2260"/>
        </pc:sldMkLst>
        <pc:spChg chg="mod">
          <ac:chgData name="Richard Ball" userId="c2c6c2dd-6ddc-437e-8cdd-d7a74390accc" providerId="ADAL" clId="{F3262C1E-1CA1-4DED-8BBE-C5F558D926F2}" dt="2022-10-07T09:35:38.293" v="1" actId="1076"/>
          <ac:spMkLst>
            <pc:docMk/>
            <pc:sldMk cId="417027850" sldId="2260"/>
            <ac:spMk id="2" creationId="{69D33433-A522-492A-9DF7-C31E87E30038}"/>
          </ac:spMkLst>
        </pc:spChg>
        <pc:inkChg chg="add del">
          <ac:chgData name="Richard Ball" userId="c2c6c2dd-6ddc-437e-8cdd-d7a74390accc" providerId="ADAL" clId="{F3262C1E-1CA1-4DED-8BBE-C5F558D926F2}" dt="2022-10-11T13:00:32.719" v="836" actId="33639"/>
          <ac:inkMkLst>
            <pc:docMk/>
            <pc:sldMk cId="417027850" sldId="2260"/>
            <ac:inkMk id="3" creationId="{10C52DF2-1A70-22E6-A2C9-15D4F65C68B9}"/>
          </ac:inkMkLst>
        </pc:inkChg>
      </pc:sldChg>
      <pc:sldChg chg="addSp delSp modSp mod">
        <pc:chgData name="Richard Ball" userId="c2c6c2dd-6ddc-437e-8cdd-d7a74390accc" providerId="ADAL" clId="{F3262C1E-1CA1-4DED-8BBE-C5F558D926F2}" dt="2022-10-11T13:00:32.719" v="836" actId="33639"/>
        <pc:sldMkLst>
          <pc:docMk/>
          <pc:sldMk cId="1318759360" sldId="2261"/>
        </pc:sldMkLst>
        <pc:spChg chg="del mod">
          <ac:chgData name="Richard Ball" userId="c2c6c2dd-6ddc-437e-8cdd-d7a74390accc" providerId="ADAL" clId="{F3262C1E-1CA1-4DED-8BBE-C5F558D926F2}" dt="2022-10-11T06:34:51.768" v="529" actId="478"/>
          <ac:spMkLst>
            <pc:docMk/>
            <pc:sldMk cId="1318759360" sldId="2261"/>
            <ac:spMk id="5" creationId="{BA313341-9E60-44D1-913C-A65376697D0A}"/>
          </ac:spMkLst>
        </pc:spChg>
        <pc:picChg chg="del">
          <ac:chgData name="Richard Ball" userId="c2c6c2dd-6ddc-437e-8cdd-d7a74390accc" providerId="ADAL" clId="{F3262C1E-1CA1-4DED-8BBE-C5F558D926F2}" dt="2022-10-11T06:34:49.356" v="527" actId="478"/>
          <ac:picMkLst>
            <pc:docMk/>
            <pc:sldMk cId="1318759360" sldId="2261"/>
            <ac:picMk id="4" creationId="{5EADFE38-FCBB-4A35-B402-15B0CBA40BC6}"/>
          </ac:picMkLst>
        </pc:picChg>
        <pc:picChg chg="add mod">
          <ac:chgData name="Richard Ball" userId="c2c6c2dd-6ddc-437e-8cdd-d7a74390accc" providerId="ADAL" clId="{F3262C1E-1CA1-4DED-8BBE-C5F558D926F2}" dt="2022-10-11T06:35:18.236" v="534" actId="1076"/>
          <ac:picMkLst>
            <pc:docMk/>
            <pc:sldMk cId="1318759360" sldId="2261"/>
            <ac:picMk id="1026" creationId="{9D266100-5DED-70EC-A5ED-4B1FAE44824B}"/>
          </ac:picMkLst>
        </pc:picChg>
        <pc:inkChg chg="add del">
          <ac:chgData name="Richard Ball" userId="c2c6c2dd-6ddc-437e-8cdd-d7a74390accc" providerId="ADAL" clId="{F3262C1E-1CA1-4DED-8BBE-C5F558D926F2}" dt="2022-10-11T13:00:32.719" v="836" actId="33639"/>
          <ac:inkMkLst>
            <pc:docMk/>
            <pc:sldMk cId="1318759360" sldId="2261"/>
            <ac:inkMk id="2" creationId="{AE44339A-5BC8-18E0-E565-65DF54F80333}"/>
          </ac:inkMkLst>
        </pc:inkChg>
      </pc:sldChg>
      <pc:sldChg chg="addSp delSp modSp mod">
        <pc:chgData name="Richard Ball" userId="c2c6c2dd-6ddc-437e-8cdd-d7a74390accc" providerId="ADAL" clId="{F3262C1E-1CA1-4DED-8BBE-C5F558D926F2}" dt="2022-10-11T13:00:32.719" v="836" actId="33639"/>
        <pc:sldMkLst>
          <pc:docMk/>
          <pc:sldMk cId="2208571732" sldId="2262"/>
        </pc:sldMkLst>
        <pc:spChg chg="add mod">
          <ac:chgData name="Richard Ball" userId="c2c6c2dd-6ddc-437e-8cdd-d7a74390accc" providerId="ADAL" clId="{F3262C1E-1CA1-4DED-8BBE-C5F558D926F2}" dt="2022-10-08T09:11:28.322" v="109" actId="14100"/>
          <ac:spMkLst>
            <pc:docMk/>
            <pc:sldMk cId="2208571732" sldId="2262"/>
            <ac:spMk id="2" creationId="{4BA0E36C-4BAD-E1BE-6AFA-47AAF0CDF117}"/>
          </ac:spMkLst>
        </pc:spChg>
        <pc:spChg chg="add mod">
          <ac:chgData name="Richard Ball" userId="c2c6c2dd-6ddc-437e-8cdd-d7a74390accc" providerId="ADAL" clId="{F3262C1E-1CA1-4DED-8BBE-C5F558D926F2}" dt="2022-10-08T09:10:49.661" v="104" actId="14100"/>
          <ac:spMkLst>
            <pc:docMk/>
            <pc:sldMk cId="2208571732" sldId="2262"/>
            <ac:spMk id="3" creationId="{FF60E810-9450-85FD-F69F-DC9E69904492}"/>
          </ac:spMkLst>
        </pc:spChg>
        <pc:spChg chg="mod">
          <ac:chgData name="Richard Ball" userId="c2c6c2dd-6ddc-437e-8cdd-d7a74390accc" providerId="ADAL" clId="{F3262C1E-1CA1-4DED-8BBE-C5F558D926F2}" dt="2022-10-08T09:11:14.897" v="107" actId="207"/>
          <ac:spMkLst>
            <pc:docMk/>
            <pc:sldMk cId="2208571732" sldId="2262"/>
            <ac:spMk id="5" creationId="{616F6F21-68C6-4391-A02E-2B0D9B8EEF9D}"/>
          </ac:spMkLst>
        </pc:spChg>
        <pc:spChg chg="mod">
          <ac:chgData name="Richard Ball" userId="c2c6c2dd-6ddc-437e-8cdd-d7a74390accc" providerId="ADAL" clId="{F3262C1E-1CA1-4DED-8BBE-C5F558D926F2}" dt="2022-10-11T06:39:51.881" v="645" actId="115"/>
          <ac:spMkLst>
            <pc:docMk/>
            <pc:sldMk cId="2208571732" sldId="2262"/>
            <ac:spMk id="6" creationId="{2DA13B8D-90DF-4332-8E85-845557A63006}"/>
          </ac:spMkLst>
        </pc:spChg>
        <pc:spChg chg="mod">
          <ac:chgData name="Richard Ball" userId="c2c6c2dd-6ddc-437e-8cdd-d7a74390accc" providerId="ADAL" clId="{F3262C1E-1CA1-4DED-8BBE-C5F558D926F2}" dt="2022-10-11T06:39:43.480" v="639" actId="1076"/>
          <ac:spMkLst>
            <pc:docMk/>
            <pc:sldMk cId="2208571732" sldId="2262"/>
            <ac:spMk id="7" creationId="{AD26BB31-9F07-472E-99AA-279FC6D55712}"/>
          </ac:spMkLst>
        </pc:spChg>
        <pc:spChg chg="del mod">
          <ac:chgData name="Richard Ball" userId="c2c6c2dd-6ddc-437e-8cdd-d7a74390accc" providerId="ADAL" clId="{F3262C1E-1CA1-4DED-8BBE-C5F558D926F2}" dt="2022-10-08T09:10:14.012" v="94" actId="478"/>
          <ac:spMkLst>
            <pc:docMk/>
            <pc:sldMk cId="2208571732" sldId="2262"/>
            <ac:spMk id="8" creationId="{01BA5952-13C1-411C-A72F-EE47ED8384DC}"/>
          </ac:spMkLst>
        </pc:spChg>
        <pc:spChg chg="mod">
          <ac:chgData name="Richard Ball" userId="c2c6c2dd-6ddc-437e-8cdd-d7a74390accc" providerId="ADAL" clId="{F3262C1E-1CA1-4DED-8BBE-C5F558D926F2}" dt="2022-10-08T09:10:08.728" v="92" actId="208"/>
          <ac:spMkLst>
            <pc:docMk/>
            <pc:sldMk cId="2208571732" sldId="2262"/>
            <ac:spMk id="9" creationId="{5F940FC7-F8D8-41A6-80FB-CB90F1C80DF7}"/>
          </ac:spMkLst>
        </pc:spChg>
        <pc:spChg chg="mod">
          <ac:chgData name="Richard Ball" userId="c2c6c2dd-6ddc-437e-8cdd-d7a74390accc" providerId="ADAL" clId="{F3262C1E-1CA1-4DED-8BBE-C5F558D926F2}" dt="2022-10-08T09:09:42.201" v="87" actId="1076"/>
          <ac:spMkLst>
            <pc:docMk/>
            <pc:sldMk cId="2208571732" sldId="2262"/>
            <ac:spMk id="10" creationId="{FC51B7C1-93C3-4ED8-9991-68AA135097D5}"/>
          </ac:spMkLst>
        </pc:spChg>
        <pc:inkChg chg="add del">
          <ac:chgData name="Richard Ball" userId="c2c6c2dd-6ddc-437e-8cdd-d7a74390accc" providerId="ADAL" clId="{F3262C1E-1CA1-4DED-8BBE-C5F558D926F2}" dt="2022-10-11T13:00:32.719" v="836" actId="33639"/>
          <ac:inkMkLst>
            <pc:docMk/>
            <pc:sldMk cId="2208571732" sldId="2262"/>
            <ac:inkMk id="8" creationId="{9C2CA913-3463-96EA-27A6-02E88EED1708}"/>
          </ac:inkMkLst>
        </pc:inkChg>
      </pc:sldChg>
      <pc:sldChg chg="modSp mod ord">
        <pc:chgData name="Richard Ball" userId="c2c6c2dd-6ddc-437e-8cdd-d7a74390accc" providerId="ADAL" clId="{F3262C1E-1CA1-4DED-8BBE-C5F558D926F2}" dt="2022-10-11T07:36:15.327" v="802"/>
        <pc:sldMkLst>
          <pc:docMk/>
          <pc:sldMk cId="3682239524" sldId="2263"/>
        </pc:sldMkLst>
        <pc:spChg chg="mod">
          <ac:chgData name="Richard Ball" userId="c2c6c2dd-6ddc-437e-8cdd-d7a74390accc" providerId="ADAL" clId="{F3262C1E-1CA1-4DED-8BBE-C5F558D926F2}" dt="2022-10-11T07:15:16.286" v="780"/>
          <ac:spMkLst>
            <pc:docMk/>
            <pc:sldMk cId="3682239524" sldId="2263"/>
            <ac:spMk id="4" creationId="{86112ABF-1511-4C7C-B176-C80919702E69}"/>
          </ac:spMkLst>
        </pc:spChg>
      </pc:sldChg>
      <pc:sldChg chg="addSp delSp modSp mod modAnim">
        <pc:chgData name="Richard Ball" userId="c2c6c2dd-6ddc-437e-8cdd-d7a74390accc" providerId="ADAL" clId="{F3262C1E-1CA1-4DED-8BBE-C5F558D926F2}" dt="2022-10-11T13:00:17.343" v="826" actId="20577"/>
        <pc:sldMkLst>
          <pc:docMk/>
          <pc:sldMk cId="2674830928" sldId="2264"/>
        </pc:sldMkLst>
        <pc:spChg chg="mod">
          <ac:chgData name="Richard Ball" userId="c2c6c2dd-6ddc-437e-8cdd-d7a74390accc" providerId="ADAL" clId="{F3262C1E-1CA1-4DED-8BBE-C5F558D926F2}" dt="2022-10-08T08:56:53.935" v="21" actId="113"/>
          <ac:spMkLst>
            <pc:docMk/>
            <pc:sldMk cId="2674830928" sldId="2264"/>
            <ac:spMk id="2" creationId="{194EAF41-05BF-4CE9-8010-084E7581D962}"/>
          </ac:spMkLst>
        </pc:spChg>
        <pc:spChg chg="mod">
          <ac:chgData name="Richard Ball" userId="c2c6c2dd-6ddc-437e-8cdd-d7a74390accc" providerId="ADAL" clId="{F3262C1E-1CA1-4DED-8BBE-C5F558D926F2}" dt="2022-10-11T13:00:17.343" v="826" actId="20577"/>
          <ac:spMkLst>
            <pc:docMk/>
            <pc:sldMk cId="2674830928" sldId="2264"/>
            <ac:spMk id="5" creationId="{85F1A969-BFFD-44EF-90B8-0B4E38EEE701}"/>
          </ac:spMkLst>
        </pc:spChg>
        <pc:inkChg chg="add del">
          <ac:chgData name="Richard Ball" userId="c2c6c2dd-6ddc-437e-8cdd-d7a74390accc" providerId="ADAL" clId="{F3262C1E-1CA1-4DED-8BBE-C5F558D926F2}" dt="2022-10-11T13:00:09.539" v="811" actId="478"/>
          <ac:inkMkLst>
            <pc:docMk/>
            <pc:sldMk cId="2674830928" sldId="2264"/>
            <ac:inkMk id="3" creationId="{A01C5554-1169-D8D1-F256-3995EE073F97}"/>
          </ac:inkMkLst>
        </pc:inkChg>
      </pc:sldChg>
      <pc:sldChg chg="addSp delSp modSp mod modAnim">
        <pc:chgData name="Richard Ball" userId="c2c6c2dd-6ddc-437e-8cdd-d7a74390accc" providerId="ADAL" clId="{F3262C1E-1CA1-4DED-8BBE-C5F558D926F2}" dt="2022-10-11T13:00:32.719" v="836" actId="33639"/>
        <pc:sldMkLst>
          <pc:docMk/>
          <pc:sldMk cId="1747303119" sldId="2267"/>
        </pc:sldMkLst>
        <pc:spChg chg="mod">
          <ac:chgData name="Richard Ball" userId="c2c6c2dd-6ddc-437e-8cdd-d7a74390accc" providerId="ADAL" clId="{F3262C1E-1CA1-4DED-8BBE-C5F558D926F2}" dt="2022-10-08T09:24:47.303" v="353" actId="1076"/>
          <ac:spMkLst>
            <pc:docMk/>
            <pc:sldMk cId="1747303119" sldId="2267"/>
            <ac:spMk id="2" creationId="{5FCB6984-BEDF-4578-BAD4-3032916C6229}"/>
          </ac:spMkLst>
        </pc:spChg>
        <pc:spChg chg="add mod">
          <ac:chgData name="Richard Ball" userId="c2c6c2dd-6ddc-437e-8cdd-d7a74390accc" providerId="ADAL" clId="{F3262C1E-1CA1-4DED-8BBE-C5F558D926F2}" dt="2022-10-11T06:28:15.297" v="358" actId="2085"/>
          <ac:spMkLst>
            <pc:docMk/>
            <pc:sldMk cId="1747303119" sldId="2267"/>
            <ac:spMk id="3" creationId="{7C2C8986-6EBA-2151-84E9-17B5BA80AA13}"/>
          </ac:spMkLst>
        </pc:spChg>
        <pc:spChg chg="mod">
          <ac:chgData name="Richard Ball" userId="c2c6c2dd-6ddc-437e-8cdd-d7a74390accc" providerId="ADAL" clId="{F3262C1E-1CA1-4DED-8BBE-C5F558D926F2}" dt="2022-10-11T06:28:50.491" v="414" actId="403"/>
          <ac:spMkLst>
            <pc:docMk/>
            <pc:sldMk cId="1747303119" sldId="2267"/>
            <ac:spMk id="4" creationId="{95662663-BE72-4D9D-AA8D-041518598C22}"/>
          </ac:spMkLst>
        </pc:spChg>
        <pc:inkChg chg="add del">
          <ac:chgData name="Richard Ball" userId="c2c6c2dd-6ddc-437e-8cdd-d7a74390accc" providerId="ADAL" clId="{F3262C1E-1CA1-4DED-8BBE-C5F558D926F2}" dt="2022-10-11T13:00:32.719" v="836" actId="33639"/>
          <ac:inkMkLst>
            <pc:docMk/>
            <pc:sldMk cId="1747303119" sldId="2267"/>
            <ac:inkMk id="5" creationId="{E9AA6F5F-A0F6-9EB6-00E4-2F07549EA7B8}"/>
          </ac:inkMkLst>
        </pc:inkChg>
      </pc:sldChg>
      <pc:sldChg chg="addSp delSp modSp mod">
        <pc:chgData name="Richard Ball" userId="c2c6c2dd-6ddc-437e-8cdd-d7a74390accc" providerId="ADAL" clId="{F3262C1E-1CA1-4DED-8BBE-C5F558D926F2}" dt="2022-10-11T13:00:32.719" v="836" actId="33639"/>
        <pc:sldMkLst>
          <pc:docMk/>
          <pc:sldMk cId="4155621417" sldId="2272"/>
        </pc:sldMkLst>
        <pc:spChg chg="mod">
          <ac:chgData name="Richard Ball" userId="c2c6c2dd-6ddc-437e-8cdd-d7a74390accc" providerId="ADAL" clId="{F3262C1E-1CA1-4DED-8BBE-C5F558D926F2}" dt="2022-10-08T09:01:50.614" v="56" actId="13926"/>
          <ac:spMkLst>
            <pc:docMk/>
            <pc:sldMk cId="4155621417" sldId="2272"/>
            <ac:spMk id="2" creationId="{0D796033-D171-4C47-91A3-7097DE2F6EEF}"/>
          </ac:spMkLst>
        </pc:spChg>
        <pc:spChg chg="mod">
          <ac:chgData name="Richard Ball" userId="c2c6c2dd-6ddc-437e-8cdd-d7a74390accc" providerId="ADAL" clId="{F3262C1E-1CA1-4DED-8BBE-C5F558D926F2}" dt="2022-10-08T09:02:00.437" v="57" actId="113"/>
          <ac:spMkLst>
            <pc:docMk/>
            <pc:sldMk cId="4155621417" sldId="2272"/>
            <ac:spMk id="3" creationId="{DB690EE9-B541-4AB8-AFD6-A024EBCAFE5A}"/>
          </ac:spMkLst>
        </pc:spChg>
        <pc:inkChg chg="add del">
          <ac:chgData name="Richard Ball" userId="c2c6c2dd-6ddc-437e-8cdd-d7a74390accc" providerId="ADAL" clId="{F3262C1E-1CA1-4DED-8BBE-C5F558D926F2}" dt="2022-10-11T13:00:32.719" v="836" actId="33639"/>
          <ac:inkMkLst>
            <pc:docMk/>
            <pc:sldMk cId="4155621417" sldId="2272"/>
            <ac:inkMk id="4" creationId="{9476C965-B77C-D74E-B4FC-0FD04E3EF7C4}"/>
          </ac:inkMkLst>
        </pc:inkChg>
      </pc:sldChg>
      <pc:sldChg chg="addSp delSp modSp new mod">
        <pc:chgData name="Richard Ball" userId="c2c6c2dd-6ddc-437e-8cdd-d7a74390accc" providerId="ADAL" clId="{F3262C1E-1CA1-4DED-8BBE-C5F558D926F2}" dt="2022-10-08T09:20:28.156" v="218" actId="1076"/>
        <pc:sldMkLst>
          <pc:docMk/>
          <pc:sldMk cId="278456726" sldId="2273"/>
        </pc:sldMkLst>
        <pc:spChg chg="del">
          <ac:chgData name="Richard Ball" userId="c2c6c2dd-6ddc-437e-8cdd-d7a74390accc" providerId="ADAL" clId="{F3262C1E-1CA1-4DED-8BBE-C5F558D926F2}" dt="2022-10-08T09:19:36.209" v="125" actId="478"/>
          <ac:spMkLst>
            <pc:docMk/>
            <pc:sldMk cId="278456726" sldId="2273"/>
            <ac:spMk id="2" creationId="{4259AB9A-AB5E-B30D-5909-7975BEE4C092}"/>
          </ac:spMkLst>
        </pc:spChg>
        <pc:spChg chg="del">
          <ac:chgData name="Richard Ball" userId="c2c6c2dd-6ddc-437e-8cdd-d7a74390accc" providerId="ADAL" clId="{F3262C1E-1CA1-4DED-8BBE-C5F558D926F2}" dt="2022-10-08T09:19:36.209" v="125" actId="478"/>
          <ac:spMkLst>
            <pc:docMk/>
            <pc:sldMk cId="278456726" sldId="2273"/>
            <ac:spMk id="3" creationId="{36E36F0E-0264-86E2-6AFD-9D5A40AE5BEF}"/>
          </ac:spMkLst>
        </pc:spChg>
        <pc:spChg chg="add mod">
          <ac:chgData name="Richard Ball" userId="c2c6c2dd-6ddc-437e-8cdd-d7a74390accc" providerId="ADAL" clId="{F3262C1E-1CA1-4DED-8BBE-C5F558D926F2}" dt="2022-10-08T09:20:23.691" v="217" actId="20577"/>
          <ac:spMkLst>
            <pc:docMk/>
            <pc:sldMk cId="278456726" sldId="2273"/>
            <ac:spMk id="6" creationId="{9D43D371-87B2-8945-F616-5DD344E3F4E1}"/>
          </ac:spMkLst>
        </pc:spChg>
        <pc:picChg chg="add mod modCrop">
          <ac:chgData name="Richard Ball" userId="c2c6c2dd-6ddc-437e-8cdd-d7a74390accc" providerId="ADAL" clId="{F3262C1E-1CA1-4DED-8BBE-C5F558D926F2}" dt="2022-10-08T09:20:28.156" v="218" actId="1076"/>
          <ac:picMkLst>
            <pc:docMk/>
            <pc:sldMk cId="278456726" sldId="2273"/>
            <ac:picMk id="5" creationId="{93D70A9F-0157-51C1-588F-905C6A2F435E}"/>
          </ac:picMkLst>
        </pc:picChg>
      </pc:sldChg>
      <pc:sldChg chg="addSp delSp modSp add mod">
        <pc:chgData name="Richard Ball" userId="c2c6c2dd-6ddc-437e-8cdd-d7a74390accc" providerId="ADAL" clId="{F3262C1E-1CA1-4DED-8BBE-C5F558D926F2}" dt="2022-10-08T09:21:51.763" v="274" actId="1076"/>
        <pc:sldMkLst>
          <pc:docMk/>
          <pc:sldMk cId="2399904519" sldId="2274"/>
        </pc:sldMkLst>
        <pc:spChg chg="mod">
          <ac:chgData name="Richard Ball" userId="c2c6c2dd-6ddc-437e-8cdd-d7a74390accc" providerId="ADAL" clId="{F3262C1E-1CA1-4DED-8BBE-C5F558D926F2}" dt="2022-10-08T09:21:51.763" v="274" actId="1076"/>
          <ac:spMkLst>
            <pc:docMk/>
            <pc:sldMk cId="2399904519" sldId="2274"/>
            <ac:spMk id="2" creationId="{C74904B3-2300-D1D7-7A56-DE65DA40A04D}"/>
          </ac:spMkLst>
        </pc:spChg>
        <pc:spChg chg="add del mod">
          <ac:chgData name="Richard Ball" userId="c2c6c2dd-6ddc-437e-8cdd-d7a74390accc" providerId="ADAL" clId="{F3262C1E-1CA1-4DED-8BBE-C5F558D926F2}" dt="2022-10-08T09:21:39.674" v="264" actId="478"/>
          <ac:spMkLst>
            <pc:docMk/>
            <pc:sldMk cId="2399904519" sldId="2274"/>
            <ac:spMk id="3" creationId="{D0353051-C020-FDE5-CD39-98652EF28B31}"/>
          </ac:spMkLst>
        </pc:spChg>
      </pc:sldChg>
      <pc:sldChg chg="modSp add mod">
        <pc:chgData name="Richard Ball" userId="c2c6c2dd-6ddc-437e-8cdd-d7a74390accc" providerId="ADAL" clId="{F3262C1E-1CA1-4DED-8BBE-C5F558D926F2}" dt="2022-10-08T09:21:54.695" v="275" actId="1076"/>
        <pc:sldMkLst>
          <pc:docMk/>
          <pc:sldMk cId="1922689689" sldId="2275"/>
        </pc:sldMkLst>
        <pc:spChg chg="mod">
          <ac:chgData name="Richard Ball" userId="c2c6c2dd-6ddc-437e-8cdd-d7a74390accc" providerId="ADAL" clId="{F3262C1E-1CA1-4DED-8BBE-C5F558D926F2}" dt="2022-10-08T09:21:54.695" v="275" actId="1076"/>
          <ac:spMkLst>
            <pc:docMk/>
            <pc:sldMk cId="1922689689" sldId="2275"/>
            <ac:spMk id="2" creationId="{C74904B3-2300-D1D7-7A56-DE65DA40A04D}"/>
          </ac:spMkLst>
        </pc:spChg>
      </pc:sldChg>
      <pc:sldChg chg="modSp add mod">
        <pc:chgData name="Richard Ball" userId="c2c6c2dd-6ddc-437e-8cdd-d7a74390accc" providerId="ADAL" clId="{F3262C1E-1CA1-4DED-8BBE-C5F558D926F2}" dt="2022-10-08T09:21:58.698" v="276" actId="1076"/>
        <pc:sldMkLst>
          <pc:docMk/>
          <pc:sldMk cId="1541999176" sldId="2276"/>
        </pc:sldMkLst>
        <pc:spChg chg="mod">
          <ac:chgData name="Richard Ball" userId="c2c6c2dd-6ddc-437e-8cdd-d7a74390accc" providerId="ADAL" clId="{F3262C1E-1CA1-4DED-8BBE-C5F558D926F2}" dt="2022-10-08T09:21:58.698" v="276" actId="1076"/>
          <ac:spMkLst>
            <pc:docMk/>
            <pc:sldMk cId="1541999176" sldId="2276"/>
            <ac:spMk id="2" creationId="{C74904B3-2300-D1D7-7A56-DE65DA40A04D}"/>
          </ac:spMkLst>
        </pc:spChg>
      </pc:sldChg>
      <pc:sldChg chg="modSp add mod">
        <pc:chgData name="Richard Ball" userId="c2c6c2dd-6ddc-437e-8cdd-d7a74390accc" providerId="ADAL" clId="{F3262C1E-1CA1-4DED-8BBE-C5F558D926F2}" dt="2022-10-08T09:22:01.936" v="277" actId="1076"/>
        <pc:sldMkLst>
          <pc:docMk/>
          <pc:sldMk cId="3454154929" sldId="2277"/>
        </pc:sldMkLst>
        <pc:spChg chg="mod">
          <ac:chgData name="Richard Ball" userId="c2c6c2dd-6ddc-437e-8cdd-d7a74390accc" providerId="ADAL" clId="{F3262C1E-1CA1-4DED-8BBE-C5F558D926F2}" dt="2022-10-08T09:22:01.936" v="277" actId="1076"/>
          <ac:spMkLst>
            <pc:docMk/>
            <pc:sldMk cId="3454154929" sldId="2277"/>
            <ac:spMk id="2" creationId="{C74904B3-2300-D1D7-7A56-DE65DA40A04D}"/>
          </ac:spMkLst>
        </pc:spChg>
      </pc:sldChg>
      <pc:sldChg chg="modSp add mod">
        <pc:chgData name="Richard Ball" userId="c2c6c2dd-6ddc-437e-8cdd-d7a74390accc" providerId="ADAL" clId="{F3262C1E-1CA1-4DED-8BBE-C5F558D926F2}" dt="2022-10-08T09:22:04.598" v="278" actId="1076"/>
        <pc:sldMkLst>
          <pc:docMk/>
          <pc:sldMk cId="4239128552" sldId="2278"/>
        </pc:sldMkLst>
        <pc:spChg chg="mod">
          <ac:chgData name="Richard Ball" userId="c2c6c2dd-6ddc-437e-8cdd-d7a74390accc" providerId="ADAL" clId="{F3262C1E-1CA1-4DED-8BBE-C5F558D926F2}" dt="2022-10-08T09:22:04.598" v="278" actId="1076"/>
          <ac:spMkLst>
            <pc:docMk/>
            <pc:sldMk cId="4239128552" sldId="2278"/>
            <ac:spMk id="2" creationId="{C74904B3-2300-D1D7-7A56-DE65DA40A04D}"/>
          </ac:spMkLst>
        </pc:spChg>
      </pc:sldChg>
      <pc:sldChg chg="modSp add mod">
        <pc:chgData name="Richard Ball" userId="c2c6c2dd-6ddc-437e-8cdd-d7a74390accc" providerId="ADAL" clId="{F3262C1E-1CA1-4DED-8BBE-C5F558D926F2}" dt="2022-10-08T09:22:09.220" v="279" actId="1076"/>
        <pc:sldMkLst>
          <pc:docMk/>
          <pc:sldMk cId="749893172" sldId="2279"/>
        </pc:sldMkLst>
        <pc:spChg chg="mod">
          <ac:chgData name="Richard Ball" userId="c2c6c2dd-6ddc-437e-8cdd-d7a74390accc" providerId="ADAL" clId="{F3262C1E-1CA1-4DED-8BBE-C5F558D926F2}" dt="2022-10-08T09:22:09.220" v="279" actId="1076"/>
          <ac:spMkLst>
            <pc:docMk/>
            <pc:sldMk cId="749893172" sldId="2279"/>
            <ac:spMk id="2" creationId="{C74904B3-2300-D1D7-7A56-DE65DA40A04D}"/>
          </ac:spMkLst>
        </pc:spChg>
      </pc:sldChg>
      <pc:sldChg chg="modSp add mod">
        <pc:chgData name="Richard Ball" userId="c2c6c2dd-6ddc-437e-8cdd-d7a74390accc" providerId="ADAL" clId="{F3262C1E-1CA1-4DED-8BBE-C5F558D926F2}" dt="2022-10-08T09:22:12.013" v="280" actId="1076"/>
        <pc:sldMkLst>
          <pc:docMk/>
          <pc:sldMk cId="2847603753" sldId="2280"/>
        </pc:sldMkLst>
        <pc:spChg chg="mod">
          <ac:chgData name="Richard Ball" userId="c2c6c2dd-6ddc-437e-8cdd-d7a74390accc" providerId="ADAL" clId="{F3262C1E-1CA1-4DED-8BBE-C5F558D926F2}" dt="2022-10-08T09:22:12.013" v="280" actId="1076"/>
          <ac:spMkLst>
            <pc:docMk/>
            <pc:sldMk cId="2847603753" sldId="2280"/>
            <ac:spMk id="2" creationId="{C74904B3-2300-D1D7-7A56-DE65DA40A04D}"/>
          </ac:spMkLst>
        </pc:spChg>
      </pc:sldChg>
      <pc:sldChg chg="modSp add del mod">
        <pc:chgData name="Richard Ball" userId="c2c6c2dd-6ddc-437e-8cdd-d7a74390accc" providerId="ADAL" clId="{F3262C1E-1CA1-4DED-8BBE-C5F558D926F2}" dt="2022-10-08T09:22:46.363" v="284" actId="47"/>
        <pc:sldMkLst>
          <pc:docMk/>
          <pc:sldMk cId="3573044795" sldId="2281"/>
        </pc:sldMkLst>
        <pc:spChg chg="mod">
          <ac:chgData name="Richard Ball" userId="c2c6c2dd-6ddc-437e-8cdd-d7a74390accc" providerId="ADAL" clId="{F3262C1E-1CA1-4DED-8BBE-C5F558D926F2}" dt="2022-10-08T09:22:17.766" v="281" actId="1076"/>
          <ac:spMkLst>
            <pc:docMk/>
            <pc:sldMk cId="3573044795" sldId="2281"/>
            <ac:spMk id="2" creationId="{C74904B3-2300-D1D7-7A56-DE65DA40A04D}"/>
          </ac:spMkLst>
        </pc:spChg>
      </pc:sldChg>
      <pc:sldChg chg="modSp add mod">
        <pc:chgData name="Richard Ball" userId="c2c6c2dd-6ddc-437e-8cdd-d7a74390accc" providerId="ADAL" clId="{F3262C1E-1CA1-4DED-8BBE-C5F558D926F2}" dt="2022-10-08T09:22:21.483" v="282" actId="1076"/>
        <pc:sldMkLst>
          <pc:docMk/>
          <pc:sldMk cId="3553395176" sldId="2282"/>
        </pc:sldMkLst>
        <pc:spChg chg="mod">
          <ac:chgData name="Richard Ball" userId="c2c6c2dd-6ddc-437e-8cdd-d7a74390accc" providerId="ADAL" clId="{F3262C1E-1CA1-4DED-8BBE-C5F558D926F2}" dt="2022-10-08T09:22:21.483" v="282" actId="1076"/>
          <ac:spMkLst>
            <pc:docMk/>
            <pc:sldMk cId="3553395176" sldId="2282"/>
            <ac:spMk id="2" creationId="{C74904B3-2300-D1D7-7A56-DE65DA40A04D}"/>
          </ac:spMkLst>
        </pc:spChg>
      </pc:sldChg>
      <pc:sldChg chg="addSp delSp modSp add mod ord">
        <pc:chgData name="Richard Ball" userId="c2c6c2dd-6ddc-437e-8cdd-d7a74390accc" providerId="ADAL" clId="{F3262C1E-1CA1-4DED-8BBE-C5F558D926F2}" dt="2022-10-08T09:23:40.967" v="335" actId="1076"/>
        <pc:sldMkLst>
          <pc:docMk/>
          <pc:sldMk cId="2322300822" sldId="2283"/>
        </pc:sldMkLst>
        <pc:spChg chg="del mod">
          <ac:chgData name="Richard Ball" userId="c2c6c2dd-6ddc-437e-8cdd-d7a74390accc" providerId="ADAL" clId="{F3262C1E-1CA1-4DED-8BBE-C5F558D926F2}" dt="2022-10-08T09:23:11.415" v="291" actId="478"/>
          <ac:spMkLst>
            <pc:docMk/>
            <pc:sldMk cId="2322300822" sldId="2283"/>
            <ac:spMk id="2" creationId="{C74904B3-2300-D1D7-7A56-DE65DA40A04D}"/>
          </ac:spMkLst>
        </pc:spChg>
        <pc:spChg chg="add mod">
          <ac:chgData name="Richard Ball" userId="c2c6c2dd-6ddc-437e-8cdd-d7a74390accc" providerId="ADAL" clId="{F3262C1E-1CA1-4DED-8BBE-C5F558D926F2}" dt="2022-10-08T09:23:37.847" v="333" actId="1076"/>
          <ac:spMkLst>
            <pc:docMk/>
            <pc:sldMk cId="2322300822" sldId="2283"/>
            <ac:spMk id="3" creationId="{91D1E4A6-8E4E-AE16-A962-133F74596F01}"/>
          </ac:spMkLst>
        </pc:spChg>
        <pc:picChg chg="mod">
          <ac:chgData name="Richard Ball" userId="c2c6c2dd-6ddc-437e-8cdd-d7a74390accc" providerId="ADAL" clId="{F3262C1E-1CA1-4DED-8BBE-C5F558D926F2}" dt="2022-10-08T09:23:40.967" v="335" actId="1076"/>
          <ac:picMkLst>
            <pc:docMk/>
            <pc:sldMk cId="2322300822" sldId="2283"/>
            <ac:picMk id="14338" creationId="{617480ED-1D1D-404F-B89E-36BB10A71065}"/>
          </ac:picMkLst>
        </pc:picChg>
      </pc:sldChg>
      <pc:sldChg chg="add">
        <pc:chgData name="Richard Ball" userId="c2c6c2dd-6ddc-437e-8cdd-d7a74390accc" providerId="ADAL" clId="{F3262C1E-1CA1-4DED-8BBE-C5F558D926F2}" dt="2022-10-08T09:23:09.497" v="290" actId="2890"/>
        <pc:sldMkLst>
          <pc:docMk/>
          <pc:sldMk cId="1138080015" sldId="2284"/>
        </pc:sldMkLst>
      </pc:sldChg>
      <pc:sldChg chg="modSp add mod">
        <pc:chgData name="Richard Ball" userId="c2c6c2dd-6ddc-437e-8cdd-d7a74390accc" providerId="ADAL" clId="{F3262C1E-1CA1-4DED-8BBE-C5F558D926F2}" dt="2022-10-08T09:24:01.839" v="337" actId="1076"/>
        <pc:sldMkLst>
          <pc:docMk/>
          <pc:sldMk cId="2382494011" sldId="2285"/>
        </pc:sldMkLst>
        <pc:spChg chg="mod">
          <ac:chgData name="Richard Ball" userId="c2c6c2dd-6ddc-437e-8cdd-d7a74390accc" providerId="ADAL" clId="{F3262C1E-1CA1-4DED-8BBE-C5F558D926F2}" dt="2022-10-08T09:24:01.839" v="337" actId="1076"/>
          <ac:spMkLst>
            <pc:docMk/>
            <pc:sldMk cId="2382494011" sldId="2285"/>
            <ac:spMk id="2" creationId="{C74904B3-2300-D1D7-7A56-DE65DA40A04D}"/>
          </ac:spMkLst>
        </pc:spChg>
      </pc:sldChg>
      <pc:sldChg chg="add">
        <pc:chgData name="Richard Ball" userId="c2c6c2dd-6ddc-437e-8cdd-d7a74390accc" providerId="ADAL" clId="{F3262C1E-1CA1-4DED-8BBE-C5F558D926F2}" dt="2022-10-11T07:28:53.143" v="781"/>
        <pc:sldMkLst>
          <pc:docMk/>
          <pc:sldMk cId="1728832696" sldId="2286"/>
        </pc:sldMkLst>
      </pc:sldChg>
      <pc:sldChg chg="add">
        <pc:chgData name="Richard Ball" userId="c2c6c2dd-6ddc-437e-8cdd-d7a74390accc" providerId="ADAL" clId="{F3262C1E-1CA1-4DED-8BBE-C5F558D926F2}" dt="2022-10-11T07:28:53.143" v="781"/>
        <pc:sldMkLst>
          <pc:docMk/>
          <pc:sldMk cId="1739700578" sldId="2287"/>
        </pc:sldMkLst>
      </pc:sldChg>
      <pc:sldChg chg="add">
        <pc:chgData name="Richard Ball" userId="c2c6c2dd-6ddc-437e-8cdd-d7a74390accc" providerId="ADAL" clId="{F3262C1E-1CA1-4DED-8BBE-C5F558D926F2}" dt="2022-10-11T07:28:53.143" v="781"/>
        <pc:sldMkLst>
          <pc:docMk/>
          <pc:sldMk cId="1839735758" sldId="2288"/>
        </pc:sldMkLst>
      </pc:sldChg>
      <pc:sldChg chg="add">
        <pc:chgData name="Richard Ball" userId="c2c6c2dd-6ddc-437e-8cdd-d7a74390accc" providerId="ADAL" clId="{F3262C1E-1CA1-4DED-8BBE-C5F558D926F2}" dt="2022-10-11T07:28:53.143" v="781"/>
        <pc:sldMkLst>
          <pc:docMk/>
          <pc:sldMk cId="1526454932" sldId="2289"/>
        </pc:sldMkLst>
      </pc:sldChg>
      <pc:sldChg chg="add">
        <pc:chgData name="Richard Ball" userId="c2c6c2dd-6ddc-437e-8cdd-d7a74390accc" providerId="ADAL" clId="{F3262C1E-1CA1-4DED-8BBE-C5F558D926F2}" dt="2022-10-11T07:28:53.143" v="781"/>
        <pc:sldMkLst>
          <pc:docMk/>
          <pc:sldMk cId="3726339038" sldId="2290"/>
        </pc:sldMkLst>
      </pc:sldChg>
      <pc:sldChg chg="add">
        <pc:chgData name="Richard Ball" userId="c2c6c2dd-6ddc-437e-8cdd-d7a74390accc" providerId="ADAL" clId="{F3262C1E-1CA1-4DED-8BBE-C5F558D926F2}" dt="2022-10-11T07:28:53.143" v="781"/>
        <pc:sldMkLst>
          <pc:docMk/>
          <pc:sldMk cId="2498770884" sldId="2291"/>
        </pc:sldMkLst>
      </pc:sldChg>
      <pc:sldChg chg="add">
        <pc:chgData name="Richard Ball" userId="c2c6c2dd-6ddc-437e-8cdd-d7a74390accc" providerId="ADAL" clId="{F3262C1E-1CA1-4DED-8BBE-C5F558D926F2}" dt="2022-10-11T07:28:53.143" v="781"/>
        <pc:sldMkLst>
          <pc:docMk/>
          <pc:sldMk cId="2742868184" sldId="2292"/>
        </pc:sldMkLst>
      </pc:sldChg>
      <pc:sldChg chg="add">
        <pc:chgData name="Richard Ball" userId="c2c6c2dd-6ddc-437e-8cdd-d7a74390accc" providerId="ADAL" clId="{F3262C1E-1CA1-4DED-8BBE-C5F558D926F2}" dt="2022-10-11T07:28:53.143" v="781"/>
        <pc:sldMkLst>
          <pc:docMk/>
          <pc:sldMk cId="2383302150" sldId="2293"/>
        </pc:sldMkLst>
      </pc:sldChg>
      <pc:sldChg chg="add">
        <pc:chgData name="Richard Ball" userId="c2c6c2dd-6ddc-437e-8cdd-d7a74390accc" providerId="ADAL" clId="{F3262C1E-1CA1-4DED-8BBE-C5F558D926F2}" dt="2022-10-11T07:28:53.143" v="781"/>
        <pc:sldMkLst>
          <pc:docMk/>
          <pc:sldMk cId="3688857073" sldId="2294"/>
        </pc:sldMkLst>
      </pc:sldChg>
      <pc:sldChg chg="add">
        <pc:chgData name="Richard Ball" userId="c2c6c2dd-6ddc-437e-8cdd-d7a74390accc" providerId="ADAL" clId="{F3262C1E-1CA1-4DED-8BBE-C5F558D926F2}" dt="2022-10-11T07:28:53.143" v="781"/>
        <pc:sldMkLst>
          <pc:docMk/>
          <pc:sldMk cId="3628485589" sldId="2295"/>
        </pc:sldMkLst>
      </pc:sldChg>
      <pc:sldChg chg="add">
        <pc:chgData name="Richard Ball" userId="c2c6c2dd-6ddc-437e-8cdd-d7a74390accc" providerId="ADAL" clId="{F3262C1E-1CA1-4DED-8BBE-C5F558D926F2}" dt="2022-10-11T07:28:53.143" v="781"/>
        <pc:sldMkLst>
          <pc:docMk/>
          <pc:sldMk cId="1970165846" sldId="2296"/>
        </pc:sldMkLst>
      </pc:sldChg>
      <pc:sldChg chg="add">
        <pc:chgData name="Richard Ball" userId="c2c6c2dd-6ddc-437e-8cdd-d7a74390accc" providerId="ADAL" clId="{F3262C1E-1CA1-4DED-8BBE-C5F558D926F2}" dt="2022-10-11T07:28:53.143" v="781"/>
        <pc:sldMkLst>
          <pc:docMk/>
          <pc:sldMk cId="2990243620" sldId="2297"/>
        </pc:sldMkLst>
      </pc:sldChg>
      <pc:sldChg chg="modSp mod">
        <pc:chgData name="Richard Ball" userId="c2c6c2dd-6ddc-437e-8cdd-d7a74390accc" providerId="ADAL" clId="{F3262C1E-1CA1-4DED-8BBE-C5F558D926F2}" dt="2022-10-11T07:29:05.128" v="782" actId="114"/>
        <pc:sldMkLst>
          <pc:docMk/>
          <pc:sldMk cId="2100980255" sldId="2298"/>
        </pc:sldMkLst>
        <pc:spChg chg="mod">
          <ac:chgData name="Richard Ball" userId="c2c6c2dd-6ddc-437e-8cdd-d7a74390accc" providerId="ADAL" clId="{F3262C1E-1CA1-4DED-8BBE-C5F558D926F2}" dt="2022-10-11T07:29:05.128" v="782" actId="114"/>
          <ac:spMkLst>
            <pc:docMk/>
            <pc:sldMk cId="2100980255" sldId="2298"/>
            <ac:spMk id="4" creationId="{98B76CE7-6DBA-4EBA-A380-52745345C87C}"/>
          </ac:spMkLst>
        </pc:spChg>
      </pc:sldChg>
      <pc:sldChg chg="addSp delSp modSp new mod">
        <pc:chgData name="Richard Ball" userId="c2c6c2dd-6ddc-437e-8cdd-d7a74390accc" providerId="ADAL" clId="{F3262C1E-1CA1-4DED-8BBE-C5F558D926F2}" dt="2022-10-11T07:35:22.088" v="790" actId="14100"/>
        <pc:sldMkLst>
          <pc:docMk/>
          <pc:sldMk cId="4268439623" sldId="2299"/>
        </pc:sldMkLst>
        <pc:spChg chg="del">
          <ac:chgData name="Richard Ball" userId="c2c6c2dd-6ddc-437e-8cdd-d7a74390accc" providerId="ADAL" clId="{F3262C1E-1CA1-4DED-8BBE-C5F558D926F2}" dt="2022-10-11T07:34:53.262" v="785" actId="478"/>
          <ac:spMkLst>
            <pc:docMk/>
            <pc:sldMk cId="4268439623" sldId="2299"/>
            <ac:spMk id="2" creationId="{79039579-8938-C36F-28A1-5814FA992102}"/>
          </ac:spMkLst>
        </pc:spChg>
        <pc:spChg chg="del">
          <ac:chgData name="Richard Ball" userId="c2c6c2dd-6ddc-437e-8cdd-d7a74390accc" providerId="ADAL" clId="{F3262C1E-1CA1-4DED-8BBE-C5F558D926F2}" dt="2022-10-11T07:34:53.262" v="785" actId="478"/>
          <ac:spMkLst>
            <pc:docMk/>
            <pc:sldMk cId="4268439623" sldId="2299"/>
            <ac:spMk id="3" creationId="{CBABB982-D265-7F79-4F25-3E3326C68C1C}"/>
          </ac:spMkLst>
        </pc:spChg>
        <pc:picChg chg="add mod modCrop">
          <ac:chgData name="Richard Ball" userId="c2c6c2dd-6ddc-437e-8cdd-d7a74390accc" providerId="ADAL" clId="{F3262C1E-1CA1-4DED-8BBE-C5F558D926F2}" dt="2022-10-11T07:35:22.088" v="790" actId="14100"/>
          <ac:picMkLst>
            <pc:docMk/>
            <pc:sldMk cId="4268439623" sldId="2299"/>
            <ac:picMk id="5" creationId="{C87BCC4E-CF80-24FF-69B8-88D35F1FFC5B}"/>
          </ac:picMkLst>
        </pc:picChg>
      </pc:sldChg>
      <pc:sldChg chg="addSp delSp modSp new mod ord">
        <pc:chgData name="Richard Ball" userId="c2c6c2dd-6ddc-437e-8cdd-d7a74390accc" providerId="ADAL" clId="{F3262C1E-1CA1-4DED-8BBE-C5F558D926F2}" dt="2022-10-11T07:36:25.236" v="806"/>
        <pc:sldMkLst>
          <pc:docMk/>
          <pc:sldMk cId="2767842345" sldId="2300"/>
        </pc:sldMkLst>
        <pc:spChg chg="del">
          <ac:chgData name="Richard Ball" userId="c2c6c2dd-6ddc-437e-8cdd-d7a74390accc" providerId="ADAL" clId="{F3262C1E-1CA1-4DED-8BBE-C5F558D926F2}" dt="2022-10-11T07:35:43.745" v="792" actId="478"/>
          <ac:spMkLst>
            <pc:docMk/>
            <pc:sldMk cId="2767842345" sldId="2300"/>
            <ac:spMk id="2" creationId="{5BCD9FFF-DE7C-49E6-5411-AD0C9DF56B8E}"/>
          </ac:spMkLst>
        </pc:spChg>
        <pc:spChg chg="del">
          <ac:chgData name="Richard Ball" userId="c2c6c2dd-6ddc-437e-8cdd-d7a74390accc" providerId="ADAL" clId="{F3262C1E-1CA1-4DED-8BBE-C5F558D926F2}" dt="2022-10-11T07:35:43.745" v="792" actId="478"/>
          <ac:spMkLst>
            <pc:docMk/>
            <pc:sldMk cId="2767842345" sldId="2300"/>
            <ac:spMk id="3" creationId="{669F0F75-466C-80D1-423D-96E6CCCBEE19}"/>
          </ac:spMkLst>
        </pc:spChg>
        <pc:picChg chg="add mod modCrop">
          <ac:chgData name="Richard Ball" userId="c2c6c2dd-6ddc-437e-8cdd-d7a74390accc" providerId="ADAL" clId="{F3262C1E-1CA1-4DED-8BBE-C5F558D926F2}" dt="2022-10-11T07:36:04.304" v="798" actId="14100"/>
          <ac:picMkLst>
            <pc:docMk/>
            <pc:sldMk cId="2767842345" sldId="2300"/>
            <ac:picMk id="5" creationId="{2BD316AD-97A7-F4D9-A586-2EF0ECE791DF}"/>
          </ac:picMkLst>
        </pc:picChg>
      </pc:sldChg>
      <pc:sldChg chg="new del">
        <pc:chgData name="Richard Ball" userId="c2c6c2dd-6ddc-437e-8cdd-d7a74390accc" providerId="ADAL" clId="{F3262C1E-1CA1-4DED-8BBE-C5F558D926F2}" dt="2022-10-11T07:36:12.626" v="800" actId="47"/>
        <pc:sldMkLst>
          <pc:docMk/>
          <pc:sldMk cId="2920711304" sldId="2301"/>
        </pc:sldMkLst>
      </pc:sldChg>
    </pc:docChg>
  </pc:docChgLst>
  <pc:docChgLst>
    <pc:chgData name="Richard Ball" userId="S::richard.ball@sthelens.london::c2c6c2dd-6ddc-437e-8cdd-d7a74390accc" providerId="AD" clId="Web-{5ABAC550-5348-5584-A20F-2FBFA104E757}"/>
    <pc:docChg chg="modSld">
      <pc:chgData name="Richard Ball" userId="S::richard.ball@sthelens.london::c2c6c2dd-6ddc-437e-8cdd-d7a74390accc" providerId="AD" clId="Web-{5ABAC550-5348-5584-A20F-2FBFA104E757}" dt="2023-05-24T15:07:29.847" v="82"/>
      <pc:docMkLst>
        <pc:docMk/>
      </pc:docMkLst>
      <pc:sldChg chg="modSp modNotes">
        <pc:chgData name="Richard Ball" userId="S::richard.ball@sthelens.london::c2c6c2dd-6ddc-437e-8cdd-d7a74390accc" providerId="AD" clId="Web-{5ABAC550-5348-5584-A20F-2FBFA104E757}" dt="2023-05-24T15:07:29.847" v="82"/>
        <pc:sldMkLst>
          <pc:docMk/>
          <pc:sldMk cId="1449639055" sldId="2252"/>
        </pc:sldMkLst>
        <pc:spChg chg="mod">
          <ac:chgData name="Richard Ball" userId="S::richard.ball@sthelens.london::c2c6c2dd-6ddc-437e-8cdd-d7a74390accc" providerId="AD" clId="Web-{5ABAC550-5348-5584-A20F-2FBFA104E757}" dt="2023-05-24T15:04:03.628" v="57" actId="20577"/>
          <ac:spMkLst>
            <pc:docMk/>
            <pc:sldMk cId="1449639055" sldId="2252"/>
            <ac:spMk id="15" creationId="{B5FA2B18-BBEF-412B-844F-ABF343F9DAD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C08D78-E08B-4F06-B048-F1F032531C66}" type="datetimeFigureOut">
              <a:rPr lang="en-GB" smtClean="0"/>
              <a:t>22/07/2025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97A340-F692-49BD-9EED-C32292AD96D1}" type="slidenum">
              <a:rPr lang="en-GB" smtClean="0"/>
              <a:t>‹#›</a:t>
            </a:fld>
            <a:endParaRPr lang="en-GB"/>
          </a:p>
        </p:txBody>
      </p:sp>
    </p:spTree>
    <p:extLst>
      <p:ext uri="{BB962C8B-B14F-4D97-AF65-F5344CB8AC3E}">
        <p14:creationId xmlns:p14="http://schemas.microsoft.com/office/powerpoint/2010/main" val="4035971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Calibri"/>
              </a:rPr>
              <a:t>Function of membrane</a:t>
            </a:r>
          </a:p>
          <a:p>
            <a:endParaRPr lang="en-GB" dirty="0"/>
          </a:p>
          <a:p>
            <a:r>
              <a:rPr lang="en-GB" b="1" dirty="0"/>
              <a:t>Answer:</a:t>
            </a:r>
            <a:r>
              <a:rPr lang="en-GB" dirty="0"/>
              <a:t> contain / location of , (named) proton pumps ✓</a:t>
            </a:r>
            <a:br>
              <a:rPr lang="en-GB" dirty="0">
                <a:cs typeface="+mn-lt"/>
              </a:rPr>
            </a:br>
            <a:r>
              <a:rPr lang="en-GB" dirty="0"/>
              <a:t>(provide , site / location / surface ) for , chemiosmosis – moving protons across membrane to create electrochemical gradient / ATP synthesis / oxidative phosphorylation ✓</a:t>
            </a:r>
            <a:br>
              <a:rPr lang="en-GB" dirty="0">
                <a:cs typeface="+mn-lt"/>
              </a:rPr>
            </a:br>
            <a:r>
              <a:rPr lang="en-GB" dirty="0"/>
              <a:t>allow , formation / maintenance , of , H+ / proton / hydrogen ion , gradient ✓</a:t>
            </a:r>
            <a:br>
              <a:rPr lang="en-GB" dirty="0">
                <a:cs typeface="+mn-lt"/>
              </a:rPr>
            </a:br>
            <a:r>
              <a:rPr lang="en-GB" dirty="0"/>
              <a:t>outer membrane is highly permeable to allow movement of (named) molecules ✓</a:t>
            </a:r>
            <a:endParaRPr lang="en-GB"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A3D60-96F4-4FCD-86B5-79A06382D0C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427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A3D60-96F4-4FCD-86B5-79A06382D0C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6990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97A340-F692-49BD-9EED-C32292AD96D1}" type="slidenum">
              <a:rPr lang="en-GB" smtClean="0"/>
              <a:t>42</a:t>
            </a:fld>
            <a:endParaRPr lang="en-GB"/>
          </a:p>
        </p:txBody>
      </p:sp>
    </p:spTree>
    <p:extLst>
      <p:ext uri="{BB962C8B-B14F-4D97-AF65-F5344CB8AC3E}">
        <p14:creationId xmlns:p14="http://schemas.microsoft.com/office/powerpoint/2010/main" val="4196741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AC0B4-04B9-4985-8A40-9BC7ABA22CC7}" type="slidenum">
              <a:rPr lang="en-US" smtClean="0"/>
              <a:pPr/>
              <a:t>44</a:t>
            </a:fld>
            <a:endParaRPr lang="en-US"/>
          </a:p>
        </p:txBody>
      </p:sp>
    </p:spTree>
    <p:extLst>
      <p:ext uri="{BB962C8B-B14F-4D97-AF65-F5344CB8AC3E}">
        <p14:creationId xmlns:p14="http://schemas.microsoft.com/office/powerpoint/2010/main" val="2110446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C92DD-D8E3-23DE-1969-50D3A52686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8500536-7771-6079-14D5-D708F87BAE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7E1E3C6-D239-951B-34D6-B18D3411C4C5}"/>
              </a:ext>
            </a:extLst>
          </p:cNvPr>
          <p:cNvSpPr>
            <a:spLocks noGrp="1"/>
          </p:cNvSpPr>
          <p:nvPr>
            <p:ph type="dt" sz="half" idx="10"/>
          </p:nvPr>
        </p:nvSpPr>
        <p:spPr/>
        <p:txBody>
          <a:bodyPr/>
          <a:lstStyle/>
          <a:p>
            <a:fld id="{70142AAA-AAA2-4CCB-ABCA-9EC89FE39E82}" type="datetimeFigureOut">
              <a:rPr lang="en-GB" smtClean="0"/>
              <a:t>22/07/2025</a:t>
            </a:fld>
            <a:endParaRPr lang="en-GB"/>
          </a:p>
        </p:txBody>
      </p:sp>
      <p:sp>
        <p:nvSpPr>
          <p:cNvPr id="5" name="Footer Placeholder 4">
            <a:extLst>
              <a:ext uri="{FF2B5EF4-FFF2-40B4-BE49-F238E27FC236}">
                <a16:creationId xmlns:a16="http://schemas.microsoft.com/office/drawing/2014/main" id="{9A5D2C65-AE7E-1D61-6C06-140DFA3753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AE1F2E-C899-6D71-F5D4-ED9F0F27BC7E}"/>
              </a:ext>
            </a:extLst>
          </p:cNvPr>
          <p:cNvSpPr>
            <a:spLocks noGrp="1"/>
          </p:cNvSpPr>
          <p:nvPr>
            <p:ph type="sldNum" sz="quarter" idx="12"/>
          </p:nvPr>
        </p:nvSpPr>
        <p:spPr/>
        <p:txBody>
          <a:bodyPr/>
          <a:lstStyle/>
          <a:p>
            <a:fld id="{D8F1AD9F-351E-4929-B2F3-04A2E3048EB9}" type="slidenum">
              <a:rPr lang="en-GB" smtClean="0"/>
              <a:t>‹#›</a:t>
            </a:fld>
            <a:endParaRPr lang="en-GB"/>
          </a:p>
        </p:txBody>
      </p:sp>
    </p:spTree>
    <p:extLst>
      <p:ext uri="{BB962C8B-B14F-4D97-AF65-F5344CB8AC3E}">
        <p14:creationId xmlns:p14="http://schemas.microsoft.com/office/powerpoint/2010/main" val="1071337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32957-9BEE-CA3A-2DB9-1C53981190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66C3D6-76D5-6A8D-68BE-19845D4C09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13A616-C5CB-D282-ACA7-E8FEEBBFD08F}"/>
              </a:ext>
            </a:extLst>
          </p:cNvPr>
          <p:cNvSpPr>
            <a:spLocks noGrp="1"/>
          </p:cNvSpPr>
          <p:nvPr>
            <p:ph type="dt" sz="half" idx="10"/>
          </p:nvPr>
        </p:nvSpPr>
        <p:spPr/>
        <p:txBody>
          <a:bodyPr/>
          <a:lstStyle/>
          <a:p>
            <a:fld id="{70142AAA-AAA2-4CCB-ABCA-9EC89FE39E82}" type="datetimeFigureOut">
              <a:rPr lang="en-GB" smtClean="0"/>
              <a:t>22/07/2025</a:t>
            </a:fld>
            <a:endParaRPr lang="en-GB"/>
          </a:p>
        </p:txBody>
      </p:sp>
      <p:sp>
        <p:nvSpPr>
          <p:cNvPr id="5" name="Footer Placeholder 4">
            <a:extLst>
              <a:ext uri="{FF2B5EF4-FFF2-40B4-BE49-F238E27FC236}">
                <a16:creationId xmlns:a16="http://schemas.microsoft.com/office/drawing/2014/main" id="{E21FB6DD-792E-ABF1-0119-3DA7C10A7C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35AE17-6A6D-D530-4CC6-A23EDE790734}"/>
              </a:ext>
            </a:extLst>
          </p:cNvPr>
          <p:cNvSpPr>
            <a:spLocks noGrp="1"/>
          </p:cNvSpPr>
          <p:nvPr>
            <p:ph type="sldNum" sz="quarter" idx="12"/>
          </p:nvPr>
        </p:nvSpPr>
        <p:spPr/>
        <p:txBody>
          <a:bodyPr/>
          <a:lstStyle/>
          <a:p>
            <a:fld id="{D8F1AD9F-351E-4929-B2F3-04A2E3048EB9}" type="slidenum">
              <a:rPr lang="en-GB" smtClean="0"/>
              <a:t>‹#›</a:t>
            </a:fld>
            <a:endParaRPr lang="en-GB"/>
          </a:p>
        </p:txBody>
      </p:sp>
    </p:spTree>
    <p:extLst>
      <p:ext uri="{BB962C8B-B14F-4D97-AF65-F5344CB8AC3E}">
        <p14:creationId xmlns:p14="http://schemas.microsoft.com/office/powerpoint/2010/main" val="13889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36E9CA-E70E-AC3A-935B-3138D9C514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06EF04-F5B1-54B4-13EA-B2708F774A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E349C7-2A40-4385-9988-F12E6953C1BC}"/>
              </a:ext>
            </a:extLst>
          </p:cNvPr>
          <p:cNvSpPr>
            <a:spLocks noGrp="1"/>
          </p:cNvSpPr>
          <p:nvPr>
            <p:ph type="dt" sz="half" idx="10"/>
          </p:nvPr>
        </p:nvSpPr>
        <p:spPr/>
        <p:txBody>
          <a:bodyPr/>
          <a:lstStyle/>
          <a:p>
            <a:fld id="{70142AAA-AAA2-4CCB-ABCA-9EC89FE39E82}" type="datetimeFigureOut">
              <a:rPr lang="en-GB" smtClean="0"/>
              <a:t>22/07/2025</a:t>
            </a:fld>
            <a:endParaRPr lang="en-GB"/>
          </a:p>
        </p:txBody>
      </p:sp>
      <p:sp>
        <p:nvSpPr>
          <p:cNvPr id="5" name="Footer Placeholder 4">
            <a:extLst>
              <a:ext uri="{FF2B5EF4-FFF2-40B4-BE49-F238E27FC236}">
                <a16:creationId xmlns:a16="http://schemas.microsoft.com/office/drawing/2014/main" id="{35BE96F2-9621-7ECD-DF11-E895186903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FBC026-6406-C72F-832A-57B4EEA0BD04}"/>
              </a:ext>
            </a:extLst>
          </p:cNvPr>
          <p:cNvSpPr>
            <a:spLocks noGrp="1"/>
          </p:cNvSpPr>
          <p:nvPr>
            <p:ph type="sldNum" sz="quarter" idx="12"/>
          </p:nvPr>
        </p:nvSpPr>
        <p:spPr/>
        <p:txBody>
          <a:bodyPr/>
          <a:lstStyle/>
          <a:p>
            <a:fld id="{D8F1AD9F-351E-4929-B2F3-04A2E3048EB9}" type="slidenum">
              <a:rPr lang="en-GB" smtClean="0"/>
              <a:t>‹#›</a:t>
            </a:fld>
            <a:endParaRPr lang="en-GB"/>
          </a:p>
        </p:txBody>
      </p:sp>
    </p:spTree>
    <p:extLst>
      <p:ext uri="{BB962C8B-B14F-4D97-AF65-F5344CB8AC3E}">
        <p14:creationId xmlns:p14="http://schemas.microsoft.com/office/powerpoint/2010/main" val="3933053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221B6-1459-9CF5-D8DE-586F41E168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E18712-0EEF-A428-B43F-BD9ED096E3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A31FFD-63F4-868C-3D25-BD43240405E1}"/>
              </a:ext>
            </a:extLst>
          </p:cNvPr>
          <p:cNvSpPr>
            <a:spLocks noGrp="1"/>
          </p:cNvSpPr>
          <p:nvPr>
            <p:ph type="dt" sz="half" idx="10"/>
          </p:nvPr>
        </p:nvSpPr>
        <p:spPr/>
        <p:txBody>
          <a:bodyPr/>
          <a:lstStyle/>
          <a:p>
            <a:fld id="{70142AAA-AAA2-4CCB-ABCA-9EC89FE39E82}" type="datetimeFigureOut">
              <a:rPr lang="en-GB" smtClean="0"/>
              <a:t>22/07/2025</a:t>
            </a:fld>
            <a:endParaRPr lang="en-GB"/>
          </a:p>
        </p:txBody>
      </p:sp>
      <p:sp>
        <p:nvSpPr>
          <p:cNvPr id="5" name="Footer Placeholder 4">
            <a:extLst>
              <a:ext uri="{FF2B5EF4-FFF2-40B4-BE49-F238E27FC236}">
                <a16:creationId xmlns:a16="http://schemas.microsoft.com/office/drawing/2014/main" id="{1980F8AA-F0AA-B685-1929-07FCB344A9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F502AA-A57D-52DE-237F-B51621A72FEB}"/>
              </a:ext>
            </a:extLst>
          </p:cNvPr>
          <p:cNvSpPr>
            <a:spLocks noGrp="1"/>
          </p:cNvSpPr>
          <p:nvPr>
            <p:ph type="sldNum" sz="quarter" idx="12"/>
          </p:nvPr>
        </p:nvSpPr>
        <p:spPr/>
        <p:txBody>
          <a:bodyPr/>
          <a:lstStyle/>
          <a:p>
            <a:fld id="{D8F1AD9F-351E-4929-B2F3-04A2E3048EB9}" type="slidenum">
              <a:rPr lang="en-GB" smtClean="0"/>
              <a:t>‹#›</a:t>
            </a:fld>
            <a:endParaRPr lang="en-GB"/>
          </a:p>
        </p:txBody>
      </p:sp>
    </p:spTree>
    <p:extLst>
      <p:ext uri="{BB962C8B-B14F-4D97-AF65-F5344CB8AC3E}">
        <p14:creationId xmlns:p14="http://schemas.microsoft.com/office/powerpoint/2010/main" val="577322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87FD1-F37E-3810-1B8E-11B0507A13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1CE00AD-113B-CB58-0212-86D41D1FAC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06CE7E-30A3-AC2A-D5C3-DC8C07677128}"/>
              </a:ext>
            </a:extLst>
          </p:cNvPr>
          <p:cNvSpPr>
            <a:spLocks noGrp="1"/>
          </p:cNvSpPr>
          <p:nvPr>
            <p:ph type="dt" sz="half" idx="10"/>
          </p:nvPr>
        </p:nvSpPr>
        <p:spPr/>
        <p:txBody>
          <a:bodyPr/>
          <a:lstStyle/>
          <a:p>
            <a:fld id="{70142AAA-AAA2-4CCB-ABCA-9EC89FE39E82}" type="datetimeFigureOut">
              <a:rPr lang="en-GB" smtClean="0"/>
              <a:t>22/07/2025</a:t>
            </a:fld>
            <a:endParaRPr lang="en-GB"/>
          </a:p>
        </p:txBody>
      </p:sp>
      <p:sp>
        <p:nvSpPr>
          <p:cNvPr id="5" name="Footer Placeholder 4">
            <a:extLst>
              <a:ext uri="{FF2B5EF4-FFF2-40B4-BE49-F238E27FC236}">
                <a16:creationId xmlns:a16="http://schemas.microsoft.com/office/drawing/2014/main" id="{95346D61-31EE-D8D2-3209-B7962F72C9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9E7D62-F081-98BB-4621-B2577D8103A6}"/>
              </a:ext>
            </a:extLst>
          </p:cNvPr>
          <p:cNvSpPr>
            <a:spLocks noGrp="1"/>
          </p:cNvSpPr>
          <p:nvPr>
            <p:ph type="sldNum" sz="quarter" idx="12"/>
          </p:nvPr>
        </p:nvSpPr>
        <p:spPr/>
        <p:txBody>
          <a:bodyPr/>
          <a:lstStyle/>
          <a:p>
            <a:fld id="{D8F1AD9F-351E-4929-B2F3-04A2E3048EB9}" type="slidenum">
              <a:rPr lang="en-GB" smtClean="0"/>
              <a:t>‹#›</a:t>
            </a:fld>
            <a:endParaRPr lang="en-GB"/>
          </a:p>
        </p:txBody>
      </p:sp>
    </p:spTree>
    <p:extLst>
      <p:ext uri="{BB962C8B-B14F-4D97-AF65-F5344CB8AC3E}">
        <p14:creationId xmlns:p14="http://schemas.microsoft.com/office/powerpoint/2010/main" val="1381626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BEE95-72C4-6C06-E7C6-2336A53C37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5D44FE-6889-D58A-A72D-CE01314B92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673DEA8-5223-D5D1-0851-AD8EED09F7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6D5CD20-63C8-A68C-C05D-34B4E6F6FEA2}"/>
              </a:ext>
            </a:extLst>
          </p:cNvPr>
          <p:cNvSpPr>
            <a:spLocks noGrp="1"/>
          </p:cNvSpPr>
          <p:nvPr>
            <p:ph type="dt" sz="half" idx="10"/>
          </p:nvPr>
        </p:nvSpPr>
        <p:spPr/>
        <p:txBody>
          <a:bodyPr/>
          <a:lstStyle/>
          <a:p>
            <a:fld id="{70142AAA-AAA2-4CCB-ABCA-9EC89FE39E82}" type="datetimeFigureOut">
              <a:rPr lang="en-GB" smtClean="0"/>
              <a:t>22/07/2025</a:t>
            </a:fld>
            <a:endParaRPr lang="en-GB"/>
          </a:p>
        </p:txBody>
      </p:sp>
      <p:sp>
        <p:nvSpPr>
          <p:cNvPr id="6" name="Footer Placeholder 5">
            <a:extLst>
              <a:ext uri="{FF2B5EF4-FFF2-40B4-BE49-F238E27FC236}">
                <a16:creationId xmlns:a16="http://schemas.microsoft.com/office/drawing/2014/main" id="{2F634CC2-651E-7950-99C6-E64E73E645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4D5134-8CBB-4FB7-F6DA-A2A29558C457}"/>
              </a:ext>
            </a:extLst>
          </p:cNvPr>
          <p:cNvSpPr>
            <a:spLocks noGrp="1"/>
          </p:cNvSpPr>
          <p:nvPr>
            <p:ph type="sldNum" sz="quarter" idx="12"/>
          </p:nvPr>
        </p:nvSpPr>
        <p:spPr/>
        <p:txBody>
          <a:bodyPr/>
          <a:lstStyle/>
          <a:p>
            <a:fld id="{D8F1AD9F-351E-4929-B2F3-04A2E3048EB9}" type="slidenum">
              <a:rPr lang="en-GB" smtClean="0"/>
              <a:t>‹#›</a:t>
            </a:fld>
            <a:endParaRPr lang="en-GB"/>
          </a:p>
        </p:txBody>
      </p:sp>
    </p:spTree>
    <p:extLst>
      <p:ext uri="{BB962C8B-B14F-4D97-AF65-F5344CB8AC3E}">
        <p14:creationId xmlns:p14="http://schemas.microsoft.com/office/powerpoint/2010/main" val="2042920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64C7A-BF72-6117-24E9-B7E4C3389D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EDFDF5-CC55-03D4-4A6B-F9D2345A07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0E6835-BB3D-9037-C34A-CC309904E8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4C5889A-FDE9-3711-222A-9D2E299A78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05CAE7-036D-C3DB-8F0B-051BA1BD7E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B638AE4-082E-D74C-6DD3-DFCFA0442E9A}"/>
              </a:ext>
            </a:extLst>
          </p:cNvPr>
          <p:cNvSpPr>
            <a:spLocks noGrp="1"/>
          </p:cNvSpPr>
          <p:nvPr>
            <p:ph type="dt" sz="half" idx="10"/>
          </p:nvPr>
        </p:nvSpPr>
        <p:spPr/>
        <p:txBody>
          <a:bodyPr/>
          <a:lstStyle/>
          <a:p>
            <a:fld id="{70142AAA-AAA2-4CCB-ABCA-9EC89FE39E82}" type="datetimeFigureOut">
              <a:rPr lang="en-GB" smtClean="0"/>
              <a:t>22/07/2025</a:t>
            </a:fld>
            <a:endParaRPr lang="en-GB"/>
          </a:p>
        </p:txBody>
      </p:sp>
      <p:sp>
        <p:nvSpPr>
          <p:cNvPr id="8" name="Footer Placeholder 7">
            <a:extLst>
              <a:ext uri="{FF2B5EF4-FFF2-40B4-BE49-F238E27FC236}">
                <a16:creationId xmlns:a16="http://schemas.microsoft.com/office/drawing/2014/main" id="{11DE2A3D-1500-5923-F970-88DD27BCC7B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FF4B5D-3A0B-0A18-2254-50C45FDFAC7D}"/>
              </a:ext>
            </a:extLst>
          </p:cNvPr>
          <p:cNvSpPr>
            <a:spLocks noGrp="1"/>
          </p:cNvSpPr>
          <p:nvPr>
            <p:ph type="sldNum" sz="quarter" idx="12"/>
          </p:nvPr>
        </p:nvSpPr>
        <p:spPr/>
        <p:txBody>
          <a:bodyPr/>
          <a:lstStyle/>
          <a:p>
            <a:fld id="{D8F1AD9F-351E-4929-B2F3-04A2E3048EB9}" type="slidenum">
              <a:rPr lang="en-GB" smtClean="0"/>
              <a:t>‹#›</a:t>
            </a:fld>
            <a:endParaRPr lang="en-GB"/>
          </a:p>
        </p:txBody>
      </p:sp>
    </p:spTree>
    <p:extLst>
      <p:ext uri="{BB962C8B-B14F-4D97-AF65-F5344CB8AC3E}">
        <p14:creationId xmlns:p14="http://schemas.microsoft.com/office/powerpoint/2010/main" val="3141687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65B84-F023-9FC1-ED5A-C88E665893E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7EC5092-9BC5-431A-C736-5F0CA00DF9CA}"/>
              </a:ext>
            </a:extLst>
          </p:cNvPr>
          <p:cNvSpPr>
            <a:spLocks noGrp="1"/>
          </p:cNvSpPr>
          <p:nvPr>
            <p:ph type="dt" sz="half" idx="10"/>
          </p:nvPr>
        </p:nvSpPr>
        <p:spPr/>
        <p:txBody>
          <a:bodyPr/>
          <a:lstStyle/>
          <a:p>
            <a:fld id="{70142AAA-AAA2-4CCB-ABCA-9EC89FE39E82}" type="datetimeFigureOut">
              <a:rPr lang="en-GB" smtClean="0"/>
              <a:t>22/07/2025</a:t>
            </a:fld>
            <a:endParaRPr lang="en-GB"/>
          </a:p>
        </p:txBody>
      </p:sp>
      <p:sp>
        <p:nvSpPr>
          <p:cNvPr id="4" name="Footer Placeholder 3">
            <a:extLst>
              <a:ext uri="{FF2B5EF4-FFF2-40B4-BE49-F238E27FC236}">
                <a16:creationId xmlns:a16="http://schemas.microsoft.com/office/drawing/2014/main" id="{2DD08C4B-41D9-D54D-DC53-EA64A1557B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7EC459E-BF47-DB38-5637-F2C0B0EC6FB1}"/>
              </a:ext>
            </a:extLst>
          </p:cNvPr>
          <p:cNvSpPr>
            <a:spLocks noGrp="1"/>
          </p:cNvSpPr>
          <p:nvPr>
            <p:ph type="sldNum" sz="quarter" idx="12"/>
          </p:nvPr>
        </p:nvSpPr>
        <p:spPr/>
        <p:txBody>
          <a:bodyPr/>
          <a:lstStyle/>
          <a:p>
            <a:fld id="{D8F1AD9F-351E-4929-B2F3-04A2E3048EB9}" type="slidenum">
              <a:rPr lang="en-GB" smtClean="0"/>
              <a:t>‹#›</a:t>
            </a:fld>
            <a:endParaRPr lang="en-GB"/>
          </a:p>
        </p:txBody>
      </p:sp>
    </p:spTree>
    <p:extLst>
      <p:ext uri="{BB962C8B-B14F-4D97-AF65-F5344CB8AC3E}">
        <p14:creationId xmlns:p14="http://schemas.microsoft.com/office/powerpoint/2010/main" val="2277375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1E5DA1-C495-6873-7CC0-8921B12446DB}"/>
              </a:ext>
            </a:extLst>
          </p:cNvPr>
          <p:cNvSpPr>
            <a:spLocks noGrp="1"/>
          </p:cNvSpPr>
          <p:nvPr>
            <p:ph type="dt" sz="half" idx="10"/>
          </p:nvPr>
        </p:nvSpPr>
        <p:spPr/>
        <p:txBody>
          <a:bodyPr/>
          <a:lstStyle/>
          <a:p>
            <a:fld id="{70142AAA-AAA2-4CCB-ABCA-9EC89FE39E82}" type="datetimeFigureOut">
              <a:rPr lang="en-GB" smtClean="0"/>
              <a:t>22/07/2025</a:t>
            </a:fld>
            <a:endParaRPr lang="en-GB"/>
          </a:p>
        </p:txBody>
      </p:sp>
      <p:sp>
        <p:nvSpPr>
          <p:cNvPr id="3" name="Footer Placeholder 2">
            <a:extLst>
              <a:ext uri="{FF2B5EF4-FFF2-40B4-BE49-F238E27FC236}">
                <a16:creationId xmlns:a16="http://schemas.microsoft.com/office/drawing/2014/main" id="{096E3E00-0E8E-FCBC-97A7-F40C64C6129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82D892D-B678-98BB-AE96-F3ADE86869E4}"/>
              </a:ext>
            </a:extLst>
          </p:cNvPr>
          <p:cNvSpPr>
            <a:spLocks noGrp="1"/>
          </p:cNvSpPr>
          <p:nvPr>
            <p:ph type="sldNum" sz="quarter" idx="12"/>
          </p:nvPr>
        </p:nvSpPr>
        <p:spPr/>
        <p:txBody>
          <a:bodyPr/>
          <a:lstStyle/>
          <a:p>
            <a:fld id="{D8F1AD9F-351E-4929-B2F3-04A2E3048EB9}" type="slidenum">
              <a:rPr lang="en-GB" smtClean="0"/>
              <a:t>‹#›</a:t>
            </a:fld>
            <a:endParaRPr lang="en-GB"/>
          </a:p>
        </p:txBody>
      </p:sp>
    </p:spTree>
    <p:extLst>
      <p:ext uri="{BB962C8B-B14F-4D97-AF65-F5344CB8AC3E}">
        <p14:creationId xmlns:p14="http://schemas.microsoft.com/office/powerpoint/2010/main" val="383573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5F6ED-3E1D-59F1-443C-427CE940A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5097DC-E032-1170-5A93-334BECD92B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EE6DC3F-21DE-2DC9-A228-D6157D9EE7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CF374E-D3CF-AA4F-D145-3850871DF697}"/>
              </a:ext>
            </a:extLst>
          </p:cNvPr>
          <p:cNvSpPr>
            <a:spLocks noGrp="1"/>
          </p:cNvSpPr>
          <p:nvPr>
            <p:ph type="dt" sz="half" idx="10"/>
          </p:nvPr>
        </p:nvSpPr>
        <p:spPr/>
        <p:txBody>
          <a:bodyPr/>
          <a:lstStyle/>
          <a:p>
            <a:fld id="{70142AAA-AAA2-4CCB-ABCA-9EC89FE39E82}" type="datetimeFigureOut">
              <a:rPr lang="en-GB" smtClean="0"/>
              <a:t>22/07/2025</a:t>
            </a:fld>
            <a:endParaRPr lang="en-GB"/>
          </a:p>
        </p:txBody>
      </p:sp>
      <p:sp>
        <p:nvSpPr>
          <p:cNvPr id="6" name="Footer Placeholder 5">
            <a:extLst>
              <a:ext uri="{FF2B5EF4-FFF2-40B4-BE49-F238E27FC236}">
                <a16:creationId xmlns:a16="http://schemas.microsoft.com/office/drawing/2014/main" id="{F95A6E89-AA39-5D9A-6A92-EB63E9DF7A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B748A9-CE10-0308-7A36-A5CA69DF4EDD}"/>
              </a:ext>
            </a:extLst>
          </p:cNvPr>
          <p:cNvSpPr>
            <a:spLocks noGrp="1"/>
          </p:cNvSpPr>
          <p:nvPr>
            <p:ph type="sldNum" sz="quarter" idx="12"/>
          </p:nvPr>
        </p:nvSpPr>
        <p:spPr/>
        <p:txBody>
          <a:bodyPr/>
          <a:lstStyle/>
          <a:p>
            <a:fld id="{D8F1AD9F-351E-4929-B2F3-04A2E3048EB9}" type="slidenum">
              <a:rPr lang="en-GB" smtClean="0"/>
              <a:t>‹#›</a:t>
            </a:fld>
            <a:endParaRPr lang="en-GB"/>
          </a:p>
        </p:txBody>
      </p:sp>
    </p:spTree>
    <p:extLst>
      <p:ext uri="{BB962C8B-B14F-4D97-AF65-F5344CB8AC3E}">
        <p14:creationId xmlns:p14="http://schemas.microsoft.com/office/powerpoint/2010/main" val="2378989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E12F4-4026-A37E-1B16-C28D32A9F6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7D75CD6-A14A-C6DF-9C7B-34CA8F0E84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02DC017-2705-D2BA-D576-A49A2AA8C1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398F0B-D944-83E4-3ADA-EC2347D05F16}"/>
              </a:ext>
            </a:extLst>
          </p:cNvPr>
          <p:cNvSpPr>
            <a:spLocks noGrp="1"/>
          </p:cNvSpPr>
          <p:nvPr>
            <p:ph type="dt" sz="half" idx="10"/>
          </p:nvPr>
        </p:nvSpPr>
        <p:spPr/>
        <p:txBody>
          <a:bodyPr/>
          <a:lstStyle/>
          <a:p>
            <a:fld id="{70142AAA-AAA2-4CCB-ABCA-9EC89FE39E82}" type="datetimeFigureOut">
              <a:rPr lang="en-GB" smtClean="0"/>
              <a:t>22/07/2025</a:t>
            </a:fld>
            <a:endParaRPr lang="en-GB"/>
          </a:p>
        </p:txBody>
      </p:sp>
      <p:sp>
        <p:nvSpPr>
          <p:cNvPr id="6" name="Footer Placeholder 5">
            <a:extLst>
              <a:ext uri="{FF2B5EF4-FFF2-40B4-BE49-F238E27FC236}">
                <a16:creationId xmlns:a16="http://schemas.microsoft.com/office/drawing/2014/main" id="{912DD84B-230E-B7CD-F0D7-ADA243C6A3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507C10-FB78-A856-E577-26EEE80AEDE3}"/>
              </a:ext>
            </a:extLst>
          </p:cNvPr>
          <p:cNvSpPr>
            <a:spLocks noGrp="1"/>
          </p:cNvSpPr>
          <p:nvPr>
            <p:ph type="sldNum" sz="quarter" idx="12"/>
          </p:nvPr>
        </p:nvSpPr>
        <p:spPr/>
        <p:txBody>
          <a:bodyPr/>
          <a:lstStyle/>
          <a:p>
            <a:fld id="{D8F1AD9F-351E-4929-B2F3-04A2E3048EB9}" type="slidenum">
              <a:rPr lang="en-GB" smtClean="0"/>
              <a:t>‹#›</a:t>
            </a:fld>
            <a:endParaRPr lang="en-GB"/>
          </a:p>
        </p:txBody>
      </p:sp>
    </p:spTree>
    <p:extLst>
      <p:ext uri="{BB962C8B-B14F-4D97-AF65-F5344CB8AC3E}">
        <p14:creationId xmlns:p14="http://schemas.microsoft.com/office/powerpoint/2010/main" val="280423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AE140B-98C5-3625-F7E2-0EDF8A99FC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1E2C03-8362-995B-6E63-15AB17BA43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C34934-977B-FF85-DED3-1426A57175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142AAA-AAA2-4CCB-ABCA-9EC89FE39E82}" type="datetimeFigureOut">
              <a:rPr lang="en-GB" smtClean="0"/>
              <a:t>22/07/2025</a:t>
            </a:fld>
            <a:endParaRPr lang="en-GB"/>
          </a:p>
        </p:txBody>
      </p:sp>
      <p:sp>
        <p:nvSpPr>
          <p:cNvPr id="5" name="Footer Placeholder 4">
            <a:extLst>
              <a:ext uri="{FF2B5EF4-FFF2-40B4-BE49-F238E27FC236}">
                <a16:creationId xmlns:a16="http://schemas.microsoft.com/office/drawing/2014/main" id="{6E40891C-2D0B-5F4D-732F-FC28DC4486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CF9CB32-E341-A542-105B-8C77DCA120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F1AD9F-351E-4929-B2F3-04A2E3048EB9}" type="slidenum">
              <a:rPr lang="en-GB" smtClean="0"/>
              <a:t>‹#›</a:t>
            </a:fld>
            <a:endParaRPr lang="en-GB"/>
          </a:p>
        </p:txBody>
      </p:sp>
      <p:sp>
        <p:nvSpPr>
          <p:cNvPr id="7" name="Footer Placeholder 2">
            <a:extLst>
              <a:ext uri="{FF2B5EF4-FFF2-40B4-BE49-F238E27FC236}">
                <a16:creationId xmlns:a16="http://schemas.microsoft.com/office/drawing/2014/main" id="{147D42D6-95F1-297A-D36F-5D6EBE23BBFA}"/>
              </a:ext>
            </a:extLst>
          </p:cNvPr>
          <p:cNvSpPr txBox="1">
            <a:spLocks/>
          </p:cNvSpPr>
          <p:nvPr userDrawn="1"/>
        </p:nvSpPr>
        <p:spPr>
          <a:xfrm>
            <a:off x="224366" y="653807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1FFE8F7-049C-AE9D-CF48-BE0563CF446A}"/>
              </a:ext>
            </a:extLst>
          </p:cNvPr>
          <p:cNvSpPr txBox="1"/>
          <p:nvPr userDrawn="1"/>
        </p:nvSpPr>
        <p:spPr>
          <a:xfrm>
            <a:off x="9121328" y="6559359"/>
            <a:ext cx="3048000" cy="230832"/>
          </a:xfrm>
          <a:prstGeom prst="rect">
            <a:avLst/>
          </a:prstGeom>
          <a:noFill/>
        </p:spPr>
        <p:txBody>
          <a:bodyPr wrap="square" rtlCol="0">
            <a:spAutoFit/>
          </a:bodyPr>
          <a:lstStyle/>
          <a:p>
            <a:pPr algn="ctr"/>
            <a:r>
              <a:rPr lang="en-US" sz="900" b="0" i="0" dirty="0">
                <a:solidFill>
                  <a:schemeClr val="tx1"/>
                </a:solidFill>
                <a:effectLst/>
                <a:latin typeface="gg sans"/>
              </a:rPr>
              <a:t>© 2025 Exams Papers Practice. All Rights Reserved</a:t>
            </a:r>
            <a:endParaRPr lang="en-PH" sz="900" b="0" dirty="0">
              <a:solidFill>
                <a:schemeClr val="tx1"/>
              </a:solidFill>
            </a:endParaRPr>
          </a:p>
        </p:txBody>
      </p:sp>
      <p:pic>
        <p:nvPicPr>
          <p:cNvPr id="9" name="Picture 8">
            <a:extLst>
              <a:ext uri="{FF2B5EF4-FFF2-40B4-BE49-F238E27FC236}">
                <a16:creationId xmlns:a16="http://schemas.microsoft.com/office/drawing/2014/main" id="{26808E38-7917-A28C-7D74-BE8047097898}"/>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1905437" y="1709076"/>
            <a:ext cx="8381126" cy="3374297"/>
          </a:xfrm>
          <a:prstGeom prst="rect">
            <a:avLst/>
          </a:prstGeom>
        </p:spPr>
      </p:pic>
      <p:pic>
        <p:nvPicPr>
          <p:cNvPr id="10" name="Picture 9">
            <a:extLst>
              <a:ext uri="{FF2B5EF4-FFF2-40B4-BE49-F238E27FC236}">
                <a16:creationId xmlns:a16="http://schemas.microsoft.com/office/drawing/2014/main" id="{CED7FCA2-3B04-1693-254B-93316E43E73A}"/>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10935825" y="223754"/>
            <a:ext cx="958371" cy="385846"/>
          </a:xfrm>
          <a:prstGeom prst="rect">
            <a:avLst/>
          </a:prstGeom>
        </p:spPr>
      </p:pic>
    </p:spTree>
    <p:extLst>
      <p:ext uri="{BB962C8B-B14F-4D97-AF65-F5344CB8AC3E}">
        <p14:creationId xmlns:p14="http://schemas.microsoft.com/office/powerpoint/2010/main" val="4257420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uk/url?sa=i&amp;rct=j&amp;q=&amp;esrc=s&amp;source=images&amp;cd=&amp;cad=rja&amp;uact=8&amp;ved=0ahUKEwiDkb6WhLvWAhVKXhoKHURhDDkQjRwIBw&amp;url=https://answers.yahoo.com/question/index?qid%3D20101006203715AA2uyzU&amp;psig=AFQjCNE0ibkDuWQ4GrH2kXr5sW46-oFfkA&amp;ust=150624652401961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uk/url?sa=i&amp;rct=j&amp;q=&amp;esrc=s&amp;source=images&amp;cd=&amp;cad=rja&amp;uact=8&amp;ved=0ahUKEwiDkb6WhLvWAhVKXhoKHURhDDkQjRwIBw&amp;url=https://answers.yahoo.com/question/index?qid%3D20101006203715AA2uyzU&amp;psig=AFQjCNE0ibkDuWQ4GrH2kXr5sW46-oFfkA&amp;ust=1506246524019616"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uk/url?sa=i&amp;rct=j&amp;q=&amp;esrc=s&amp;source=images&amp;cd=&amp;cad=rja&amp;uact=8&amp;ved=0ahUKEwiDkb6WhLvWAhVKXhoKHURhDDkQjRwIBw&amp;url=https://answers.yahoo.com/question/index?qid%3D20101006203715AA2uyzU&amp;psig=AFQjCNE0ibkDuWQ4GrH2kXr5sW46-oFfkA&amp;ust=150624652401961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uk/url?sa=i&amp;rct=j&amp;q=&amp;esrc=s&amp;source=images&amp;cd=&amp;cad=rja&amp;uact=8&amp;ved=0ahUKEwiDkb6WhLvWAhVKXhoKHURhDDkQjRwIBw&amp;url=https://answers.yahoo.com/question/index?qid%3D20101006203715AA2uyzU&amp;psig=AFQjCNE0ibkDuWQ4GrH2kXr5sW46-oFfkA&amp;ust=1506246524019616"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uk/url?sa=i&amp;rct=j&amp;q=&amp;esrc=s&amp;source=images&amp;cd=&amp;cad=rja&amp;uact=8&amp;ved=0ahUKEwiDkb6WhLvWAhVKXhoKHURhDDkQjRwIBw&amp;url=https://answers.yahoo.com/question/index?qid%3D20101006203715AA2uyzU&amp;psig=AFQjCNE0ibkDuWQ4GrH2kXr5sW46-oFfkA&amp;ust=1506246524019616"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uk/url?sa=i&amp;rct=j&amp;q=&amp;esrc=s&amp;source=images&amp;cd=&amp;cad=rja&amp;uact=8&amp;ved=0ahUKEwiDkb6WhLvWAhVKXhoKHURhDDkQjRwIBw&amp;url=https://answers.yahoo.com/question/index?qid%3D20101006203715AA2uyzU&amp;psig=AFQjCNE0ibkDuWQ4GrH2kXr5sW46-oFfkA&amp;ust=1506246524019616"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uk/url?sa=i&amp;rct=j&amp;q=&amp;esrc=s&amp;source=images&amp;cd=&amp;cad=rja&amp;uact=8&amp;ved=0ahUKEwiDkb6WhLvWAhVKXhoKHURhDDkQjRwIBw&amp;url=https://answers.yahoo.com/question/index?qid%3D20101006203715AA2uyzU&amp;psig=AFQjCNE0ibkDuWQ4GrH2kXr5sW46-oFfkA&amp;ust=1506246524019616"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uk/url?sa=i&amp;rct=j&amp;q=&amp;esrc=s&amp;source=images&amp;cd=&amp;cad=rja&amp;uact=8&amp;ved=0ahUKEwiDkb6WhLvWAhVKXhoKHURhDDkQjRwIBw&amp;url=https://answers.yahoo.com/question/index?qid%3D20101006203715AA2uyzU&amp;psig=AFQjCNE0ibkDuWQ4GrH2kXr5sW46-oFfkA&amp;ust=1506246524019616"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uk/url?sa=i&amp;rct=j&amp;q=&amp;esrc=s&amp;source=images&amp;cd=&amp;cad=rja&amp;uact=8&amp;ved=0ahUKEwiDkb6WhLvWAhVKXhoKHURhDDkQjRwIBw&amp;url=https://answers.yahoo.com/question/index?qid%3D20101006203715AA2uyzU&amp;psig=AFQjCNE0ibkDuWQ4GrH2kXr5sW46-oFfkA&amp;ust=150624652401961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uk/url?sa=i&amp;rct=j&amp;q=&amp;esrc=s&amp;source=images&amp;cd=&amp;cad=rja&amp;uact=8&amp;ved=0ahUKEwiDkb6WhLvWAhVKXhoKHURhDDkQjRwIBw&amp;url=https://answers.yahoo.com/question/index?qid%3D20101006203715AA2uyzU&amp;psig=AFQjCNE0ibkDuWQ4GrH2kXr5sW46-oFfkA&amp;ust=1506246524019616"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uk/url?sa=i&amp;rct=j&amp;q=&amp;esrc=s&amp;source=images&amp;cd=&amp;cad=rja&amp;uact=8&amp;ved=0ahUKEwiDkb6WhLvWAhVKXhoKHURhDDkQjRwIBw&amp;url=https://answers.yahoo.com/question/index?qid%3D20101006203715AA2uyzU&amp;psig=AFQjCNE0ibkDuWQ4GrH2kXr5sW46-oFfkA&amp;ust=1506246524019616"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uk/url?sa=i&amp;rct=j&amp;q=&amp;esrc=s&amp;source=images&amp;cd=&amp;cad=rja&amp;uact=8&amp;ved=0ahUKEwiDkb6WhLvWAhVKXhoKHURhDDkQjRwIBw&amp;url=https://answers.yahoo.com/question/index?qid%3D20101006203715AA2uyzU&amp;psig=AFQjCNE0ibkDuWQ4GrH2kXr5sW46-oFfkA&amp;ust=1506246524019616"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uk/url?sa=i&amp;rct=j&amp;q=&amp;esrc=s&amp;source=images&amp;cd=&amp;cad=rja&amp;uact=8&amp;ved=0ahUKEwiDkb6WhLvWAhVKXhoKHURhDDkQjRwIBw&amp;url=https://answers.yahoo.com/question/index?qid%3D20101006203715AA2uyzU&amp;psig=AFQjCNE0ibkDuWQ4GrH2kXr5sW46-oFfkA&amp;ust=1506246524019616"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uk/url?sa=i&amp;rct=j&amp;q=&amp;esrc=s&amp;source=images&amp;cd=&amp;cad=rja&amp;uact=8&amp;ved=0ahUKEwiDkb6WhLvWAhVKXhoKHURhDDkQjRwIBw&amp;url=https://answers.yahoo.com/question/index?qid%3D20101006203715AA2uyzU&amp;psig=AFQjCNE0ibkDuWQ4GrH2kXr5sW46-oFfkA&amp;ust=1506246524019616"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uk/url?sa=i&amp;rct=j&amp;q=&amp;esrc=s&amp;source=images&amp;cd=&amp;cad=rja&amp;uact=8&amp;ved=0ahUKEwiDkb6WhLvWAhVKXhoKHURhDDkQjRwIBw&amp;url=https://answers.yahoo.com/question/index?qid%3D20101006203715AA2uyzU&amp;psig=AFQjCNE0ibkDuWQ4GrH2kXr5sW46-oFfkA&amp;ust=1506246524019616"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uk/url?sa=i&amp;rct=j&amp;q=&amp;esrc=s&amp;source=images&amp;cd=&amp;cad=rja&amp;uact=8&amp;ved=0ahUKEwiDkb6WhLvWAhVKXhoKHURhDDkQjRwIBw&amp;url=https://answers.yahoo.com/question/index?qid%3D20101006203715AA2uyzU&amp;psig=AFQjCNE0ibkDuWQ4GrH2kXr5sW46-oFfkA&amp;ust=1506246524019616"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uk/url?sa=i&amp;rct=j&amp;q=&amp;esrc=s&amp;source=images&amp;cd=&amp;cad=rja&amp;uact=8&amp;ved=0ahUKEwiDkb6WhLvWAhVKXhoKHURhDDkQjRwIBw&amp;url=https://answers.yahoo.com/question/index?qid%3D20101006203715AA2uyzU&amp;psig=AFQjCNE0ibkDuWQ4GrH2kXr5sW46-oFfkA&amp;ust=1506246524019616"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uk/url?sa=i&amp;rct=j&amp;q=&amp;esrc=s&amp;source=images&amp;cd=&amp;cad=rja&amp;uact=8&amp;ved=0ahUKEwiDkb6WhLvWAhVKXhoKHURhDDkQjRwIBw&amp;url=https://answers.yahoo.com/question/index?qid%3D20101006203715AA2uyzU&amp;psig=AFQjCNE0ibkDuWQ4GrH2kXr5sW46-oFfkA&amp;ust=1506246524019616"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uk/url?sa=i&amp;rct=j&amp;q=&amp;esrc=s&amp;source=images&amp;cd=&amp;cad=rja&amp;uact=8&amp;ved=0ahUKEwiDkb6WhLvWAhVKXhoKHURhDDkQjRwIBw&amp;url=https://answers.yahoo.com/question/index?qid%3D20101006203715AA2uyzU&amp;psig=AFQjCNE0ibkDuWQ4GrH2kXr5sW46-oFfkA&amp;ust=1506246524019616"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uk/url?sa=i&amp;rct=j&amp;q=&amp;esrc=s&amp;source=images&amp;cd=&amp;cad=rja&amp;uact=8&amp;ved=0ahUKEwiDkb6WhLvWAhVKXhoKHURhDDkQjRwIBw&amp;url=https://answers.yahoo.com/question/index?qid%3D20101006203715AA2uyzU&amp;psig=AFQjCNE0ibkDuWQ4GrH2kXr5sW46-oFfkA&amp;ust=1506246524019616"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uk/url?sa=i&amp;rct=j&amp;q=&amp;esrc=s&amp;source=images&amp;cd=&amp;cad=rja&amp;uact=8&amp;ved=0ahUKEwiDkb6WhLvWAhVKXhoKHURhDDkQjRwIBw&amp;url=https://answers.yahoo.com/question/index?qid%3D20101006203715AA2uyzU&amp;psig=AFQjCNE0ibkDuWQ4GrH2kXr5sW46-oFfkA&amp;ust=1506246524019616"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uk/url?sa=i&amp;rct=j&amp;q=&amp;esrc=s&amp;source=images&amp;cd=&amp;cad=rja&amp;uact=8&amp;ved=0ahUKEwiDkb6WhLvWAhVKXhoKHURhDDkQjRwIBw&amp;url=https://answers.yahoo.com/question/index?qid%3D20101006203715AA2uyzU&amp;psig=AFQjCNE0ibkDuWQ4GrH2kXr5sW46-oFfkA&amp;ust=1506246524019616"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uk/url?sa=i&amp;rct=j&amp;q=&amp;esrc=s&amp;source=images&amp;cd=&amp;cad=rja&amp;uact=8&amp;ved=0ahUKEwiDkb6WhLvWAhVKXhoKHURhDDkQjRwIBw&amp;url=https://answers.yahoo.com/question/index?qid%3D20101006203715AA2uyzU&amp;psig=AFQjCNE0ibkDuWQ4GrH2kXr5sW46-oFfkA&amp;ust=1506246524019616"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uk/url?sa=i&amp;rct=j&amp;q=&amp;esrc=s&amp;source=images&amp;cd=&amp;cad=rja&amp;uact=8&amp;ved=0ahUKEwiDkb6WhLvWAhVKXhoKHURhDDkQjRwIBw&amp;url=https://answers.yahoo.com/question/index?qid%3D20101006203715AA2uyzU&amp;psig=AFQjCNE0ibkDuWQ4GrH2kXr5sW46-oFfkA&amp;ust=150624652401961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B76CE7-6DBA-4EBA-A380-52745345C87C}"/>
              </a:ext>
            </a:extLst>
          </p:cNvPr>
          <p:cNvSpPr txBox="1"/>
          <p:nvPr/>
        </p:nvSpPr>
        <p:spPr>
          <a:xfrm>
            <a:off x="78376" y="0"/>
            <a:ext cx="12113623" cy="63401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u="sng" strike="noStrike" kern="1200" cap="none" spc="0" normalizeH="0" baseline="0" noProof="0" dirty="0">
                <a:ln>
                  <a:noFill/>
                </a:ln>
                <a:solidFill>
                  <a:prstClr val="black"/>
                </a:solidFill>
                <a:effectLst/>
                <a:uLnTx/>
                <a:uFillTx/>
                <a:latin typeface="Calibri"/>
                <a:ea typeface="+mn-ea"/>
                <a:cs typeface="+mn-cs"/>
              </a:rPr>
              <a:t>Knowledge retrieval questions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3200" b="0" i="0" u="none" strike="noStrike" kern="1200" cap="none" spc="0" normalizeH="0" baseline="0" noProof="0" dirty="0">
              <a:ln>
                <a:noFill/>
              </a:ln>
              <a:solidFill>
                <a:srgbClr val="92D05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2800" b="0" i="0" u="none" strike="noStrike" kern="1200" cap="none" spc="0" normalizeH="0" baseline="0" noProof="0" dirty="0">
                <a:ln>
                  <a:noFill/>
                </a:ln>
                <a:solidFill>
                  <a:srgbClr val="92D050"/>
                </a:solidFill>
                <a:effectLst/>
                <a:uLnTx/>
                <a:uFillTx/>
                <a:latin typeface="Calibri"/>
              </a:rPr>
              <a:t>State two functions of the cell-surface membrane (3 marks)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GB" sz="2800" dirty="0">
              <a:solidFill>
                <a:srgbClr val="92D050"/>
              </a:solidFill>
              <a:latin typeface="Calibri"/>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2800" b="0" i="0" u="none" strike="noStrike" kern="1200" cap="none" spc="0" normalizeH="0" baseline="0" noProof="0" dirty="0">
              <a:ln>
                <a:noFill/>
              </a:ln>
              <a:solidFill>
                <a:srgbClr val="92D050"/>
              </a:solidFill>
              <a:effectLst/>
              <a:uLnTx/>
              <a:uFillTx/>
              <a:latin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GB" sz="2800" dirty="0">
              <a:solidFill>
                <a:srgbClr val="92D050"/>
              </a:solidFill>
              <a:latin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2800" b="0" i="0" u="none" strike="noStrike" kern="1200" cap="none" spc="0" normalizeH="0" baseline="0" noProof="0" dirty="0">
              <a:ln>
                <a:noFill/>
              </a:ln>
              <a:solidFill>
                <a:srgbClr val="92D050"/>
              </a:solidFill>
              <a:effectLst/>
              <a:uLnTx/>
              <a:uFillTx/>
              <a:latin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2800" b="0" i="0" u="none" strike="noStrike" kern="1200" cap="none" spc="0" normalizeH="0" baseline="0" noProof="0" dirty="0">
              <a:ln>
                <a:noFill/>
              </a:ln>
              <a:solidFill>
                <a:srgbClr val="92D050"/>
              </a:solidFill>
              <a:effectLst/>
              <a:uLnTx/>
              <a:uFillTx/>
              <a:latin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2800" b="0" i="0" u="none" strike="noStrike" kern="1200" cap="none" spc="0" normalizeH="0" baseline="0" noProof="0" dirty="0">
                <a:ln>
                  <a:noFill/>
                </a:ln>
                <a:solidFill>
                  <a:srgbClr val="002060"/>
                </a:solidFill>
                <a:effectLst/>
                <a:uLnTx/>
                <a:uFillTx/>
                <a:latin typeface="Calibri"/>
              </a:rPr>
              <a:t>State two functions of the internal membranes (2 marks)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GB" sz="2800" dirty="0">
              <a:solidFill>
                <a:srgbClr val="002060"/>
              </a:solidFill>
              <a:latin typeface="Calibri"/>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2800" b="0" i="0" u="none" strike="noStrike" kern="1200" cap="none" spc="0" normalizeH="0" baseline="0" noProof="0" dirty="0">
              <a:ln>
                <a:noFill/>
              </a:ln>
              <a:solidFill>
                <a:srgbClr val="002060"/>
              </a:solidFill>
              <a:effectLst/>
              <a:uLnTx/>
              <a:uFillTx/>
              <a:latin typeface="Calibri"/>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2800" dirty="0">
                <a:solidFill>
                  <a:srgbClr val="002060"/>
                </a:solidFill>
                <a:latin typeface="Calibri"/>
              </a:rPr>
              <a:t>Give one other name we use for the cell surface membrane (1 mark)</a:t>
            </a:r>
          </a:p>
          <a:p>
            <a:pPr marR="0" lvl="0" algn="l" defTabSz="914400" rtl="0" eaLnBrk="1" fontAlgn="auto" latinLnBrk="0" hangingPunct="1">
              <a:lnSpc>
                <a:spcPct val="100000"/>
              </a:lnSpc>
              <a:spcBef>
                <a:spcPts val="0"/>
              </a:spcBef>
              <a:spcAft>
                <a:spcPts val="0"/>
              </a:spcAft>
              <a:buClrTx/>
              <a:buSzTx/>
              <a:tabLst/>
              <a:defRPr/>
            </a:pPr>
            <a:r>
              <a:rPr kumimoji="0" lang="en-GB" sz="3200" b="0" i="0" u="none" strike="noStrike" kern="1200" cap="none" spc="0" normalizeH="0" baseline="0" noProof="0" dirty="0">
                <a:ln>
                  <a:noFill/>
                </a:ln>
                <a:solidFill>
                  <a:srgbClr val="002060"/>
                </a:solidFill>
                <a:effectLst/>
                <a:uLnTx/>
                <a:uFillTx/>
                <a:latin typeface="Calibri"/>
                <a:ea typeface="+mn-ea"/>
                <a:cs typeface="+mn-cs"/>
              </a:rPr>
              <a:t> </a:t>
            </a:r>
            <a:endParaRPr kumimoji="0" lang="en-GB" sz="3200" b="0" i="0" u="none" strike="noStrike" kern="1200" cap="none" spc="0" normalizeH="0" baseline="0" noProof="0" dirty="0">
              <a:ln>
                <a:noFill/>
              </a:ln>
              <a:solidFill>
                <a:srgbClr val="F79646">
                  <a:lumMod val="75000"/>
                </a:srgbClr>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2600" b="0" i="0" u="none" strike="noStrike" kern="1200" cap="none" spc="0" normalizeH="0" baseline="0" noProof="0" dirty="0">
              <a:ln>
                <a:noFill/>
              </a:ln>
              <a:solidFill>
                <a:srgbClr val="EEECE1">
                  <a:lumMod val="25000"/>
                </a:srgbClr>
              </a:solidFill>
              <a:effectLst/>
              <a:uLnTx/>
              <a:uFillTx/>
              <a:latin typeface="Calibri"/>
              <a:ea typeface="+mn-ea"/>
              <a:cs typeface="+mn-cs"/>
            </a:endParaRPr>
          </a:p>
        </p:txBody>
      </p:sp>
      <p:sp>
        <p:nvSpPr>
          <p:cNvPr id="3" name="TextBox 2"/>
          <p:cNvSpPr txBox="1"/>
          <p:nvPr/>
        </p:nvSpPr>
        <p:spPr>
          <a:xfrm>
            <a:off x="267259" y="1305206"/>
            <a:ext cx="184731" cy="584775"/>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00B0F0"/>
              </a:solidFill>
              <a:effectLst/>
              <a:uLnTx/>
              <a:uFillTx/>
              <a:latin typeface="Calibri"/>
              <a:ea typeface="+mn-ea"/>
              <a:cs typeface="Calibri"/>
            </a:endParaRPr>
          </a:p>
        </p:txBody>
      </p:sp>
      <p:sp>
        <p:nvSpPr>
          <p:cNvPr id="9" name="TextBox 8"/>
          <p:cNvSpPr txBox="1"/>
          <p:nvPr/>
        </p:nvSpPr>
        <p:spPr>
          <a:xfrm>
            <a:off x="327130" y="2212660"/>
            <a:ext cx="3692759"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00B0F0"/>
              </a:solidFill>
              <a:effectLst/>
              <a:uLnTx/>
              <a:uFillTx/>
              <a:latin typeface="Calibri"/>
              <a:ea typeface="+mn-ea"/>
              <a:cs typeface="Calibri"/>
            </a:endParaRPr>
          </a:p>
        </p:txBody>
      </p:sp>
      <p:sp>
        <p:nvSpPr>
          <p:cNvPr id="6" name="TextBox 5">
            <a:extLst>
              <a:ext uri="{FF2B5EF4-FFF2-40B4-BE49-F238E27FC236}">
                <a16:creationId xmlns:a16="http://schemas.microsoft.com/office/drawing/2014/main" id="{66FB895F-0841-426D-92AE-1751ABEAA47F}"/>
              </a:ext>
            </a:extLst>
          </p:cNvPr>
          <p:cNvSpPr txBox="1"/>
          <p:nvPr/>
        </p:nvSpPr>
        <p:spPr>
          <a:xfrm>
            <a:off x="177041" y="1518364"/>
            <a:ext cx="11837917" cy="2144177"/>
          </a:xfrm>
          <a:prstGeom prst="rect">
            <a:avLst/>
          </a:prstGeom>
          <a:noFill/>
        </p:spPr>
        <p:txBody>
          <a:bodyPr wrap="square" rtlCol="0">
            <a:spAutoFit/>
          </a:bodyPr>
          <a:lstStyle/>
          <a:p>
            <a:pPr marL="285750" lvl="0" indent="-285750" algn="just">
              <a:spcBef>
                <a:spcPts val="1000"/>
              </a:spcBef>
              <a:buClr>
                <a:srgbClr val="AD84C6">
                  <a:lumMod val="75000"/>
                </a:srgbClr>
              </a:buClr>
              <a:buSzPct val="80000"/>
              <a:buFont typeface="Arial" panose="020B0604020202020204" pitchFamily="34" charset="0"/>
              <a:buChar char="•"/>
            </a:pPr>
            <a:r>
              <a:rPr lang="en-GB" sz="2000" b="1">
                <a:solidFill>
                  <a:srgbClr val="00B0F0"/>
                </a:solidFill>
                <a:latin typeface="Trebuchet MS" panose="020B0603020202020204"/>
              </a:rPr>
              <a:t>Acts as barrier / separates the internal contents of the cell from the external environment</a:t>
            </a:r>
          </a:p>
          <a:p>
            <a:pPr marL="285750" lvl="0" indent="-285750" algn="just">
              <a:spcBef>
                <a:spcPts val="1000"/>
              </a:spcBef>
              <a:buClr>
                <a:srgbClr val="AD84C6">
                  <a:lumMod val="75000"/>
                </a:srgbClr>
              </a:buClr>
              <a:buSzPct val="80000"/>
              <a:buFont typeface="Arial" panose="020B0604020202020204" pitchFamily="34" charset="0"/>
              <a:buChar char="•"/>
            </a:pPr>
            <a:r>
              <a:rPr lang="en-GB" sz="2000" b="1">
                <a:solidFill>
                  <a:srgbClr val="00B0F0"/>
                </a:solidFill>
                <a:latin typeface="Trebuchet MS" panose="020B0603020202020204"/>
              </a:rPr>
              <a:t>Regulates transport of substances into and out of cell.</a:t>
            </a:r>
          </a:p>
          <a:p>
            <a:pPr marL="285750" lvl="0" indent="-285750" algn="just">
              <a:spcBef>
                <a:spcPts val="1000"/>
              </a:spcBef>
              <a:buClr>
                <a:srgbClr val="AD84C6">
                  <a:lumMod val="75000"/>
                </a:srgbClr>
              </a:buClr>
              <a:buSzPct val="80000"/>
              <a:buFont typeface="Arial" panose="020B0604020202020204" pitchFamily="34" charset="0"/>
              <a:buChar char="•"/>
            </a:pPr>
            <a:r>
              <a:rPr lang="en-GB" sz="2000" b="1">
                <a:solidFill>
                  <a:srgbClr val="00B0F0"/>
                </a:solidFill>
                <a:latin typeface="Trebuchet MS" panose="020B0603020202020204"/>
              </a:rPr>
              <a:t>Contains receptors for chemical signalling:</a:t>
            </a:r>
          </a:p>
          <a:p>
            <a:pPr marL="285750" lvl="0" indent="-285750" algn="just">
              <a:spcBef>
                <a:spcPts val="1000"/>
              </a:spcBef>
              <a:buClr>
                <a:srgbClr val="AD84C6">
                  <a:lumMod val="75000"/>
                </a:srgbClr>
              </a:buClr>
              <a:buSzPct val="80000"/>
              <a:buFont typeface="Arial" panose="020B0604020202020204" pitchFamily="34" charset="0"/>
              <a:buChar char="•"/>
            </a:pPr>
            <a:r>
              <a:rPr lang="en-GB" sz="2000" b="1">
                <a:solidFill>
                  <a:srgbClr val="00B0F0"/>
                </a:solidFill>
                <a:latin typeface="Trebuchet MS" panose="020B0603020202020204"/>
              </a:rPr>
              <a:t>Contains antigens used for self recognition</a:t>
            </a:r>
          </a:p>
          <a:p>
            <a:pPr marL="285750" lvl="0" indent="-285750" algn="just">
              <a:spcBef>
                <a:spcPts val="1000"/>
              </a:spcBef>
              <a:buClr>
                <a:srgbClr val="AD84C6">
                  <a:lumMod val="75000"/>
                </a:srgbClr>
              </a:buClr>
              <a:buSzPct val="80000"/>
              <a:buFont typeface="Arial" panose="020B0604020202020204" pitchFamily="34" charset="0"/>
              <a:buChar char="•"/>
            </a:pPr>
            <a:r>
              <a:rPr lang="en-GB" sz="2000" b="1">
                <a:solidFill>
                  <a:srgbClr val="00B0F0"/>
                </a:solidFill>
                <a:latin typeface="Trebuchet MS" panose="020B0603020202020204"/>
              </a:rPr>
              <a:t>Releases chemicals for cell signalling</a:t>
            </a:r>
          </a:p>
        </p:txBody>
      </p:sp>
      <p:sp>
        <p:nvSpPr>
          <p:cNvPr id="15" name="TextBox 14">
            <a:extLst>
              <a:ext uri="{FF2B5EF4-FFF2-40B4-BE49-F238E27FC236}">
                <a16:creationId xmlns:a16="http://schemas.microsoft.com/office/drawing/2014/main" id="{B5FA2B18-BBEF-412B-844F-ABF343F9DAD9}"/>
              </a:ext>
            </a:extLst>
          </p:cNvPr>
          <p:cNvSpPr txBox="1"/>
          <p:nvPr/>
        </p:nvSpPr>
        <p:spPr>
          <a:xfrm>
            <a:off x="0" y="4004077"/>
            <a:ext cx="10852138" cy="892552"/>
          </a:xfrm>
          <a:prstGeom prst="rect">
            <a:avLst/>
          </a:prstGeom>
          <a:noFill/>
        </p:spPr>
        <p:txBody>
          <a:bodyPr wrap="none" lIns="91440" tIns="45720" rIns="91440" bIns="45720" rtlCol="0" anchor="t">
            <a:spAutoFit/>
          </a:bodyPr>
          <a:lstStyle/>
          <a:p>
            <a:pPr marL="457200" indent="-457200">
              <a:buFont typeface="Arial" panose="020B0604020202020204" pitchFamily="34" charset="0"/>
              <a:buChar char="•"/>
              <a:defRPr/>
            </a:pPr>
            <a:r>
              <a:rPr kumimoji="0" lang="en-GB" sz="2400" b="0" i="0" u="none" strike="noStrike" kern="1200" cap="none" spc="0" normalizeH="0" baseline="0" noProof="0" dirty="0">
                <a:ln>
                  <a:noFill/>
                </a:ln>
                <a:solidFill>
                  <a:srgbClr val="00B0F0"/>
                </a:solidFill>
                <a:effectLst/>
                <a:uLnTx/>
                <a:uFillTx/>
                <a:latin typeface="Calibri"/>
              </a:rPr>
              <a:t>Compartmentalisation -</a:t>
            </a:r>
            <a:r>
              <a:rPr lang="en-GB" sz="2400" dirty="0">
                <a:solidFill>
                  <a:srgbClr val="00B0F0"/>
                </a:solidFill>
                <a:latin typeface="Calibri"/>
              </a:rPr>
              <a:t> </a:t>
            </a:r>
            <a:r>
              <a:rPr kumimoji="0" lang="en-GB" sz="2400" b="0" i="0" u="none" strike="noStrike" kern="1200" cap="none" spc="0" normalizeH="0" baseline="0" noProof="0" dirty="0">
                <a:ln>
                  <a:noFill/>
                </a:ln>
                <a:solidFill>
                  <a:srgbClr val="00B0F0"/>
                </a:solidFill>
                <a:effectLst/>
                <a:uLnTx/>
                <a:uFillTx/>
                <a:latin typeface="Calibri"/>
              </a:rPr>
              <a:t> Allows each organelle to function separately</a:t>
            </a:r>
            <a:r>
              <a:rPr lang="en-GB" sz="2400" dirty="0">
                <a:solidFill>
                  <a:srgbClr val="00B0F0"/>
                </a:solidFill>
                <a:latin typeface="Calibri"/>
              </a:rPr>
              <a:t> to the cell</a:t>
            </a:r>
            <a:endParaRPr lang="en-GB" sz="2400" b="0" i="0" u="none" strike="noStrike" kern="1200" cap="none" spc="0" normalizeH="0" baseline="0" noProof="0" dirty="0">
              <a:ln>
                <a:noFill/>
              </a:ln>
              <a:solidFill>
                <a:srgbClr val="00B0F0"/>
              </a:solidFill>
              <a:effectLst/>
              <a:uLnTx/>
              <a:uFillTx/>
              <a:latin typeface="Calibri"/>
              <a:cs typeface="Calibri"/>
            </a:endParaRPr>
          </a:p>
          <a:p>
            <a:pPr marL="457200" indent="-457200">
              <a:buFont typeface="Arial" panose="020B0604020202020204" pitchFamily="34" charset="0"/>
              <a:buChar char="•"/>
              <a:defRPr/>
            </a:pPr>
            <a:r>
              <a:rPr lang="en-GB" sz="2400" dirty="0">
                <a:solidFill>
                  <a:srgbClr val="00B0F0"/>
                </a:solidFill>
                <a:latin typeface="Calibri"/>
              </a:rPr>
              <a:t>Increase surface area – for enzyme catalyse reactions / attachment for ribosomes</a:t>
            </a:r>
            <a:r>
              <a:rPr lang="en-GB" sz="2800" dirty="0">
                <a:solidFill>
                  <a:srgbClr val="00B0F0"/>
                </a:solidFill>
                <a:latin typeface="Calibri"/>
              </a:rPr>
              <a:t> </a:t>
            </a:r>
            <a:endParaRPr kumimoji="0" lang="en-GB" sz="1600" b="0" i="0" u="none" strike="noStrike" kern="1200" cap="none" spc="0" normalizeH="0" baseline="0" noProof="0" dirty="0">
              <a:ln>
                <a:noFill/>
              </a:ln>
              <a:solidFill>
                <a:srgbClr val="00B0F0"/>
              </a:solidFill>
              <a:effectLst/>
              <a:uLnTx/>
              <a:uFillTx/>
              <a:latin typeface="Calibri"/>
              <a:ea typeface="+mn-ea"/>
              <a:cs typeface="+mn-cs"/>
            </a:endParaRPr>
          </a:p>
        </p:txBody>
      </p:sp>
      <p:sp>
        <p:nvSpPr>
          <p:cNvPr id="8" name="TextBox 7">
            <a:extLst>
              <a:ext uri="{FF2B5EF4-FFF2-40B4-BE49-F238E27FC236}">
                <a16:creationId xmlns:a16="http://schemas.microsoft.com/office/drawing/2014/main" id="{9D3E0829-3B86-4CE6-AFB9-AADC2CDD25DE}"/>
              </a:ext>
            </a:extLst>
          </p:cNvPr>
          <p:cNvSpPr txBox="1"/>
          <p:nvPr/>
        </p:nvSpPr>
        <p:spPr>
          <a:xfrm>
            <a:off x="327130" y="5346237"/>
            <a:ext cx="3364062" cy="523220"/>
          </a:xfrm>
          <a:prstGeom prst="rect">
            <a:avLst/>
          </a:prstGeom>
          <a:noFill/>
        </p:spPr>
        <p:txBody>
          <a:bodyPr wrap="non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B0F0"/>
                </a:solidFill>
                <a:effectLst/>
                <a:uLnTx/>
                <a:uFillTx/>
                <a:latin typeface="Calibri"/>
              </a:rPr>
              <a:t>Plasma membrane</a:t>
            </a:r>
          </a:p>
        </p:txBody>
      </p:sp>
    </p:spTree>
    <p:extLst>
      <p:ext uri="{BB962C8B-B14F-4D97-AF65-F5344CB8AC3E}">
        <p14:creationId xmlns:p14="http://schemas.microsoft.com/office/powerpoint/2010/main" val="144963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 calcmode="lin" valueType="num">
                                      <p:cBhvr additive="base">
                                        <p:cTn id="3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anim calcmode="lin" valueType="num">
                                      <p:cBhvr additive="base">
                                        <p:cTn id="4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 calcmode="lin" valueType="num">
                                      <p:cBhvr additive="base">
                                        <p:cTn id="4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Related image">
            <a:hlinkClick r:id="rId2"/>
            <a:extLst>
              <a:ext uri="{FF2B5EF4-FFF2-40B4-BE49-F238E27FC236}">
                <a16:creationId xmlns:a16="http://schemas.microsoft.com/office/drawing/2014/main" id="{617480ED-1D1D-404F-B89E-36BB10A71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337"/>
          <a:stretch>
            <a:fillRect/>
          </a:stretch>
        </p:blipFill>
        <p:spPr bwMode="auto">
          <a:xfrm>
            <a:off x="1061752" y="46837"/>
            <a:ext cx="9947069" cy="67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74904B3-2300-D1D7-7A56-DE65DA40A04D}"/>
              </a:ext>
            </a:extLst>
          </p:cNvPr>
          <p:cNvSpPr/>
          <p:nvPr/>
        </p:nvSpPr>
        <p:spPr>
          <a:xfrm>
            <a:off x="6782222" y="5837582"/>
            <a:ext cx="556591" cy="649357"/>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9128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Related image">
            <a:hlinkClick r:id="rId2"/>
            <a:extLst>
              <a:ext uri="{FF2B5EF4-FFF2-40B4-BE49-F238E27FC236}">
                <a16:creationId xmlns:a16="http://schemas.microsoft.com/office/drawing/2014/main" id="{617480ED-1D1D-404F-B89E-36BB10A71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337"/>
          <a:stretch>
            <a:fillRect/>
          </a:stretch>
        </p:blipFill>
        <p:spPr bwMode="auto">
          <a:xfrm>
            <a:off x="1061752" y="46837"/>
            <a:ext cx="9947069" cy="67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74904B3-2300-D1D7-7A56-DE65DA40A04D}"/>
              </a:ext>
            </a:extLst>
          </p:cNvPr>
          <p:cNvSpPr/>
          <p:nvPr/>
        </p:nvSpPr>
        <p:spPr>
          <a:xfrm>
            <a:off x="8895943" y="3313044"/>
            <a:ext cx="556591" cy="649357"/>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9893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Related image">
            <a:hlinkClick r:id="rId2"/>
            <a:extLst>
              <a:ext uri="{FF2B5EF4-FFF2-40B4-BE49-F238E27FC236}">
                <a16:creationId xmlns:a16="http://schemas.microsoft.com/office/drawing/2014/main" id="{617480ED-1D1D-404F-B89E-36BB10A71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337"/>
          <a:stretch>
            <a:fillRect/>
          </a:stretch>
        </p:blipFill>
        <p:spPr bwMode="auto">
          <a:xfrm>
            <a:off x="1061752" y="46837"/>
            <a:ext cx="9947069" cy="67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74904B3-2300-D1D7-7A56-DE65DA40A04D}"/>
              </a:ext>
            </a:extLst>
          </p:cNvPr>
          <p:cNvSpPr/>
          <p:nvPr/>
        </p:nvSpPr>
        <p:spPr>
          <a:xfrm>
            <a:off x="3031857" y="808382"/>
            <a:ext cx="556591" cy="649357"/>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7603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F9006-70E9-649D-3602-CE7AC9B9AF06}"/>
              </a:ext>
            </a:extLst>
          </p:cNvPr>
          <p:cNvSpPr>
            <a:spLocks noGrp="1"/>
          </p:cNvSpPr>
          <p:nvPr>
            <p:ph type="title"/>
          </p:nvPr>
        </p:nvSpPr>
        <p:spPr/>
        <p:txBody>
          <a:bodyPr/>
          <a:lstStyle/>
          <a:p>
            <a:r>
              <a:rPr lang="en-GB" dirty="0"/>
              <a:t>Final slide</a:t>
            </a:r>
          </a:p>
        </p:txBody>
      </p:sp>
      <p:sp>
        <p:nvSpPr>
          <p:cNvPr id="3" name="Content Placeholder 2">
            <a:extLst>
              <a:ext uri="{FF2B5EF4-FFF2-40B4-BE49-F238E27FC236}">
                <a16:creationId xmlns:a16="http://schemas.microsoft.com/office/drawing/2014/main" id="{CF3DA684-31F7-D70D-4930-1CB2E3C38A34}"/>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04805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Related image">
            <a:hlinkClick r:id="rId2"/>
            <a:extLst>
              <a:ext uri="{FF2B5EF4-FFF2-40B4-BE49-F238E27FC236}">
                <a16:creationId xmlns:a16="http://schemas.microsoft.com/office/drawing/2014/main" id="{617480ED-1D1D-404F-B89E-36BB10A71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337"/>
          <a:stretch>
            <a:fillRect/>
          </a:stretch>
        </p:blipFill>
        <p:spPr bwMode="auto">
          <a:xfrm>
            <a:off x="1061752" y="46837"/>
            <a:ext cx="9947069" cy="67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74904B3-2300-D1D7-7A56-DE65DA40A04D}"/>
              </a:ext>
            </a:extLst>
          </p:cNvPr>
          <p:cNvSpPr/>
          <p:nvPr/>
        </p:nvSpPr>
        <p:spPr>
          <a:xfrm>
            <a:off x="2342744" y="4532244"/>
            <a:ext cx="556591" cy="649357"/>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53395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B76CE7-6DBA-4EBA-A380-52745345C87C}"/>
              </a:ext>
            </a:extLst>
          </p:cNvPr>
          <p:cNvSpPr txBox="1"/>
          <p:nvPr/>
        </p:nvSpPr>
        <p:spPr>
          <a:xfrm>
            <a:off x="78376" y="0"/>
            <a:ext cx="12113623" cy="63401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u="sng" strike="noStrike" kern="1200" cap="none" spc="0" normalizeH="0" baseline="0" noProof="0" dirty="0">
                <a:ln>
                  <a:noFill/>
                </a:ln>
                <a:solidFill>
                  <a:prstClr val="black"/>
                </a:solidFill>
                <a:effectLst/>
                <a:uLnTx/>
                <a:uFillTx/>
                <a:latin typeface="Calibri"/>
                <a:ea typeface="+mn-ea"/>
                <a:cs typeface="+mn-cs"/>
              </a:rPr>
              <a:t>Knowledge retrieval questions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3200" b="0" i="0" u="none" strike="noStrike" kern="1200" cap="none" spc="0" normalizeH="0" baseline="0" noProof="0" dirty="0">
              <a:ln>
                <a:noFill/>
              </a:ln>
              <a:solidFill>
                <a:srgbClr val="92D05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2800" b="0" i="0" u="none" strike="noStrike" kern="1200" cap="none" spc="0" normalizeH="0" baseline="0" noProof="0" dirty="0">
                <a:ln>
                  <a:noFill/>
                </a:ln>
                <a:solidFill>
                  <a:srgbClr val="92D050"/>
                </a:solidFill>
                <a:effectLst/>
                <a:uLnTx/>
                <a:uFillTx/>
                <a:latin typeface="Calibri"/>
              </a:rPr>
              <a:t>State two functions of the cell-surface membrane (3 marks)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GB" sz="2800" dirty="0">
              <a:solidFill>
                <a:srgbClr val="92D050"/>
              </a:solidFill>
              <a:latin typeface="Calibri"/>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2800" b="0" i="0" u="none" strike="noStrike" kern="1200" cap="none" spc="0" normalizeH="0" baseline="0" noProof="0" dirty="0">
              <a:ln>
                <a:noFill/>
              </a:ln>
              <a:solidFill>
                <a:srgbClr val="92D050"/>
              </a:solidFill>
              <a:effectLst/>
              <a:uLnTx/>
              <a:uFillTx/>
              <a:latin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GB" sz="2800" dirty="0">
              <a:solidFill>
                <a:srgbClr val="92D050"/>
              </a:solidFill>
              <a:latin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2800" b="0" i="0" u="none" strike="noStrike" kern="1200" cap="none" spc="0" normalizeH="0" baseline="0" noProof="0" dirty="0">
              <a:ln>
                <a:noFill/>
              </a:ln>
              <a:solidFill>
                <a:srgbClr val="92D050"/>
              </a:solidFill>
              <a:effectLst/>
              <a:uLnTx/>
              <a:uFillTx/>
              <a:latin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2800" b="0" i="0" u="none" strike="noStrike" kern="1200" cap="none" spc="0" normalizeH="0" baseline="0" noProof="0" dirty="0">
              <a:ln>
                <a:noFill/>
              </a:ln>
              <a:solidFill>
                <a:srgbClr val="92D050"/>
              </a:solidFill>
              <a:effectLst/>
              <a:uLnTx/>
              <a:uFillTx/>
              <a:latin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2800" b="0" i="0" u="none" strike="noStrike" kern="1200" cap="none" spc="0" normalizeH="0" baseline="0" noProof="0" dirty="0">
                <a:ln>
                  <a:noFill/>
                </a:ln>
                <a:solidFill>
                  <a:srgbClr val="002060"/>
                </a:solidFill>
                <a:effectLst/>
                <a:uLnTx/>
                <a:uFillTx/>
                <a:latin typeface="Calibri"/>
              </a:rPr>
              <a:t>State two functions of the internal membranes (2 marks)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GB" sz="2800" dirty="0">
              <a:solidFill>
                <a:srgbClr val="002060"/>
              </a:solidFill>
              <a:latin typeface="Calibri"/>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2800" b="0" i="0" u="none" strike="noStrike" kern="1200" cap="none" spc="0" normalizeH="0" baseline="0" noProof="0" dirty="0">
              <a:ln>
                <a:noFill/>
              </a:ln>
              <a:solidFill>
                <a:srgbClr val="002060"/>
              </a:solidFill>
              <a:effectLst/>
              <a:uLnTx/>
              <a:uFillTx/>
              <a:latin typeface="Calibri"/>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2800" dirty="0">
                <a:solidFill>
                  <a:srgbClr val="002060"/>
                </a:solidFill>
                <a:latin typeface="Calibri"/>
              </a:rPr>
              <a:t>Give one other name we use for the cell surface membrane (1 mark)</a:t>
            </a:r>
          </a:p>
          <a:p>
            <a:pPr marR="0" lvl="0" algn="l" defTabSz="914400" rtl="0" eaLnBrk="1" fontAlgn="auto" latinLnBrk="0" hangingPunct="1">
              <a:lnSpc>
                <a:spcPct val="100000"/>
              </a:lnSpc>
              <a:spcBef>
                <a:spcPts val="0"/>
              </a:spcBef>
              <a:spcAft>
                <a:spcPts val="0"/>
              </a:spcAft>
              <a:buClrTx/>
              <a:buSzTx/>
              <a:tabLst/>
              <a:defRPr/>
            </a:pPr>
            <a:r>
              <a:rPr kumimoji="0" lang="en-GB" sz="3200" b="0" i="0" u="none" strike="noStrike" kern="1200" cap="none" spc="0" normalizeH="0" baseline="0" noProof="0" dirty="0">
                <a:ln>
                  <a:noFill/>
                </a:ln>
                <a:solidFill>
                  <a:srgbClr val="002060"/>
                </a:solidFill>
                <a:effectLst/>
                <a:uLnTx/>
                <a:uFillTx/>
                <a:latin typeface="Calibri"/>
                <a:ea typeface="+mn-ea"/>
                <a:cs typeface="+mn-cs"/>
              </a:rPr>
              <a:t> </a:t>
            </a:r>
            <a:endParaRPr kumimoji="0" lang="en-GB" sz="3200" b="0" i="0" u="none" strike="noStrike" kern="1200" cap="none" spc="0" normalizeH="0" baseline="0" noProof="0" dirty="0">
              <a:ln>
                <a:noFill/>
              </a:ln>
              <a:solidFill>
                <a:srgbClr val="F79646">
                  <a:lumMod val="75000"/>
                </a:srgbClr>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2600" b="0" i="0" u="none" strike="noStrike" kern="1200" cap="none" spc="0" normalizeH="0" baseline="0" noProof="0" dirty="0">
              <a:ln>
                <a:noFill/>
              </a:ln>
              <a:solidFill>
                <a:srgbClr val="EEECE1">
                  <a:lumMod val="25000"/>
                </a:srgbClr>
              </a:solidFill>
              <a:effectLst/>
              <a:uLnTx/>
              <a:uFillTx/>
              <a:latin typeface="Calibri"/>
              <a:ea typeface="+mn-ea"/>
              <a:cs typeface="+mn-cs"/>
            </a:endParaRPr>
          </a:p>
        </p:txBody>
      </p:sp>
      <p:sp>
        <p:nvSpPr>
          <p:cNvPr id="3" name="TextBox 2"/>
          <p:cNvSpPr txBox="1"/>
          <p:nvPr/>
        </p:nvSpPr>
        <p:spPr>
          <a:xfrm>
            <a:off x="267259" y="1305206"/>
            <a:ext cx="184731" cy="584775"/>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00B0F0"/>
              </a:solidFill>
              <a:effectLst/>
              <a:uLnTx/>
              <a:uFillTx/>
              <a:latin typeface="Calibri"/>
              <a:ea typeface="+mn-ea"/>
              <a:cs typeface="Calibri"/>
            </a:endParaRPr>
          </a:p>
        </p:txBody>
      </p:sp>
      <p:sp>
        <p:nvSpPr>
          <p:cNvPr id="9" name="TextBox 8"/>
          <p:cNvSpPr txBox="1"/>
          <p:nvPr/>
        </p:nvSpPr>
        <p:spPr>
          <a:xfrm>
            <a:off x="327130" y="2212660"/>
            <a:ext cx="3692759"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00B0F0"/>
              </a:solidFill>
              <a:effectLst/>
              <a:uLnTx/>
              <a:uFillTx/>
              <a:latin typeface="Calibri"/>
              <a:ea typeface="+mn-ea"/>
              <a:cs typeface="Calibri"/>
            </a:endParaRPr>
          </a:p>
        </p:txBody>
      </p:sp>
      <p:sp>
        <p:nvSpPr>
          <p:cNvPr id="6" name="TextBox 5">
            <a:extLst>
              <a:ext uri="{FF2B5EF4-FFF2-40B4-BE49-F238E27FC236}">
                <a16:creationId xmlns:a16="http://schemas.microsoft.com/office/drawing/2014/main" id="{66FB895F-0841-426D-92AE-1751ABEAA47F}"/>
              </a:ext>
            </a:extLst>
          </p:cNvPr>
          <p:cNvSpPr txBox="1"/>
          <p:nvPr/>
        </p:nvSpPr>
        <p:spPr>
          <a:xfrm>
            <a:off x="177041" y="1518364"/>
            <a:ext cx="11837917" cy="2144177"/>
          </a:xfrm>
          <a:prstGeom prst="rect">
            <a:avLst/>
          </a:prstGeom>
          <a:noFill/>
        </p:spPr>
        <p:txBody>
          <a:bodyPr wrap="square" rtlCol="0">
            <a:spAutoFit/>
          </a:bodyPr>
          <a:lstStyle/>
          <a:p>
            <a:pPr marL="285750" lvl="0" indent="-285750" algn="just">
              <a:spcBef>
                <a:spcPts val="1000"/>
              </a:spcBef>
              <a:buClr>
                <a:srgbClr val="AD84C6">
                  <a:lumMod val="75000"/>
                </a:srgbClr>
              </a:buClr>
              <a:buSzPct val="80000"/>
              <a:buFont typeface="Arial" panose="020B0604020202020204" pitchFamily="34" charset="0"/>
              <a:buChar char="•"/>
            </a:pPr>
            <a:r>
              <a:rPr lang="en-GB" sz="2000" b="1" dirty="0">
                <a:solidFill>
                  <a:srgbClr val="00B0F0"/>
                </a:solidFill>
                <a:latin typeface="Trebuchet MS" panose="020B0603020202020204"/>
              </a:rPr>
              <a:t>Acts as barrier / separates the internal contents of the cell from the external environment</a:t>
            </a:r>
          </a:p>
          <a:p>
            <a:pPr marL="285750" lvl="0" indent="-285750" algn="just">
              <a:spcBef>
                <a:spcPts val="1000"/>
              </a:spcBef>
              <a:buClr>
                <a:srgbClr val="AD84C6">
                  <a:lumMod val="75000"/>
                </a:srgbClr>
              </a:buClr>
              <a:buSzPct val="80000"/>
              <a:buFont typeface="Arial" panose="020B0604020202020204" pitchFamily="34" charset="0"/>
              <a:buChar char="•"/>
            </a:pPr>
            <a:r>
              <a:rPr lang="en-GB" sz="2000" b="1" dirty="0">
                <a:solidFill>
                  <a:srgbClr val="00B0F0"/>
                </a:solidFill>
                <a:latin typeface="Trebuchet MS" panose="020B0603020202020204"/>
              </a:rPr>
              <a:t>Regulates transport of substances into and out of cell.</a:t>
            </a:r>
          </a:p>
          <a:p>
            <a:pPr marL="285750" lvl="0" indent="-285750" algn="just">
              <a:spcBef>
                <a:spcPts val="1000"/>
              </a:spcBef>
              <a:buClr>
                <a:srgbClr val="AD84C6">
                  <a:lumMod val="75000"/>
                </a:srgbClr>
              </a:buClr>
              <a:buSzPct val="80000"/>
              <a:buFont typeface="Arial" panose="020B0604020202020204" pitchFamily="34" charset="0"/>
              <a:buChar char="•"/>
            </a:pPr>
            <a:r>
              <a:rPr lang="en-GB" sz="2000" b="1" dirty="0">
                <a:solidFill>
                  <a:srgbClr val="00B0F0"/>
                </a:solidFill>
                <a:latin typeface="Trebuchet MS" panose="020B0603020202020204"/>
              </a:rPr>
              <a:t>Contains receptors for chemical signalling:</a:t>
            </a:r>
          </a:p>
          <a:p>
            <a:pPr marL="285750" lvl="0" indent="-285750" algn="just">
              <a:spcBef>
                <a:spcPts val="1000"/>
              </a:spcBef>
              <a:buClr>
                <a:srgbClr val="AD84C6">
                  <a:lumMod val="75000"/>
                </a:srgbClr>
              </a:buClr>
              <a:buSzPct val="80000"/>
              <a:buFont typeface="Arial" panose="020B0604020202020204" pitchFamily="34" charset="0"/>
              <a:buChar char="•"/>
            </a:pPr>
            <a:r>
              <a:rPr lang="en-GB" sz="2000" b="1" dirty="0">
                <a:solidFill>
                  <a:srgbClr val="00B0F0"/>
                </a:solidFill>
                <a:latin typeface="Trebuchet MS" panose="020B0603020202020204"/>
              </a:rPr>
              <a:t>Contains antigens used for self-recognition</a:t>
            </a:r>
          </a:p>
          <a:p>
            <a:pPr marL="285750" lvl="0" indent="-285750" algn="just">
              <a:spcBef>
                <a:spcPts val="1000"/>
              </a:spcBef>
              <a:buClr>
                <a:srgbClr val="AD84C6">
                  <a:lumMod val="75000"/>
                </a:srgbClr>
              </a:buClr>
              <a:buSzPct val="80000"/>
              <a:buFont typeface="Arial" panose="020B0604020202020204" pitchFamily="34" charset="0"/>
              <a:buChar char="•"/>
            </a:pPr>
            <a:r>
              <a:rPr lang="en-GB" sz="2000" b="1" dirty="0">
                <a:solidFill>
                  <a:srgbClr val="00B0F0"/>
                </a:solidFill>
                <a:latin typeface="Trebuchet MS" panose="020B0603020202020204"/>
              </a:rPr>
              <a:t>Releases chemicals for cell signalling</a:t>
            </a:r>
          </a:p>
        </p:txBody>
      </p:sp>
      <p:sp>
        <p:nvSpPr>
          <p:cNvPr id="15" name="TextBox 14">
            <a:extLst>
              <a:ext uri="{FF2B5EF4-FFF2-40B4-BE49-F238E27FC236}">
                <a16:creationId xmlns:a16="http://schemas.microsoft.com/office/drawing/2014/main" id="{B5FA2B18-BBEF-412B-844F-ABF343F9DAD9}"/>
              </a:ext>
            </a:extLst>
          </p:cNvPr>
          <p:cNvSpPr txBox="1"/>
          <p:nvPr/>
        </p:nvSpPr>
        <p:spPr>
          <a:xfrm>
            <a:off x="0" y="4004077"/>
            <a:ext cx="12232131" cy="954107"/>
          </a:xfrm>
          <a:prstGeom prst="rect">
            <a:avLst/>
          </a:prstGeom>
          <a:noFill/>
        </p:spPr>
        <p:txBody>
          <a:bodyPr wrap="non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B0F0"/>
                </a:solidFill>
                <a:effectLst/>
                <a:uLnTx/>
                <a:uFillTx/>
                <a:latin typeface="Calibri"/>
              </a:rPr>
              <a:t>Compartmentalisation -  Allows each organelle to function separately</a:t>
            </a:r>
            <a:r>
              <a:rPr lang="en-GB" sz="2800" dirty="0">
                <a:solidFill>
                  <a:srgbClr val="00B0F0"/>
                </a:solidFill>
                <a:latin typeface="Calibri"/>
              </a:rPr>
              <a:t> to the cell</a:t>
            </a:r>
            <a:endParaRPr kumimoji="0" lang="en-GB" sz="2800" b="0" i="0" u="none" strike="noStrike" kern="1200" cap="none" spc="0" normalizeH="0" baseline="0" noProof="0" dirty="0">
              <a:ln>
                <a:noFill/>
              </a:ln>
              <a:solidFill>
                <a:srgbClr val="00B0F0"/>
              </a:solidFill>
              <a:effectLst/>
              <a:uLnTx/>
              <a:uFillTx/>
              <a:latin typeface="Calibri"/>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srgbClr val="00B0F0"/>
                </a:solidFill>
                <a:latin typeface="Calibri"/>
              </a:rPr>
              <a:t>Increase surface area </a:t>
            </a:r>
            <a:r>
              <a:rPr lang="en-GB" sz="2800" b="1" dirty="0">
                <a:solidFill>
                  <a:srgbClr val="00B0F0"/>
                </a:solidFill>
                <a:latin typeface="Calibri"/>
              </a:rPr>
              <a:t>for more efficient chemical reactions </a:t>
            </a:r>
            <a:endParaRPr kumimoji="0" lang="en-GB" sz="1600" b="1" i="0" u="none" strike="noStrike" kern="1200" cap="none" spc="0" normalizeH="0" baseline="0" noProof="0" dirty="0">
              <a:ln>
                <a:noFill/>
              </a:ln>
              <a:solidFill>
                <a:srgbClr val="00B0F0"/>
              </a:solidFill>
              <a:effectLst/>
              <a:uLnTx/>
              <a:uFillTx/>
              <a:latin typeface="Calibri"/>
            </a:endParaRPr>
          </a:p>
        </p:txBody>
      </p:sp>
      <p:sp>
        <p:nvSpPr>
          <p:cNvPr id="8" name="TextBox 7">
            <a:extLst>
              <a:ext uri="{FF2B5EF4-FFF2-40B4-BE49-F238E27FC236}">
                <a16:creationId xmlns:a16="http://schemas.microsoft.com/office/drawing/2014/main" id="{9D3E0829-3B86-4CE6-AFB9-AADC2CDD25DE}"/>
              </a:ext>
            </a:extLst>
          </p:cNvPr>
          <p:cNvSpPr txBox="1"/>
          <p:nvPr/>
        </p:nvSpPr>
        <p:spPr>
          <a:xfrm>
            <a:off x="327130" y="5346237"/>
            <a:ext cx="9814738" cy="954107"/>
          </a:xfrm>
          <a:prstGeom prst="rect">
            <a:avLst/>
          </a:prstGeom>
          <a:noFill/>
        </p:spPr>
        <p:txBody>
          <a:bodyPr wrap="non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B0F0"/>
                </a:solidFill>
                <a:effectLst/>
                <a:uLnTx/>
                <a:uFillTx/>
                <a:latin typeface="Calibri"/>
              </a:rPr>
              <a:t>Plasma membrane</a:t>
            </a:r>
          </a:p>
          <a:p>
            <a:pPr marR="0" lvl="0" algn="l" defTabSz="914400" rtl="0" eaLnBrk="1" fontAlgn="auto" latinLnBrk="0" hangingPunct="1">
              <a:lnSpc>
                <a:spcPct val="100000"/>
              </a:lnSpc>
              <a:spcBef>
                <a:spcPts val="0"/>
              </a:spcBef>
              <a:spcAft>
                <a:spcPts val="0"/>
              </a:spcAft>
              <a:buClrTx/>
              <a:buSzTx/>
              <a:tabLst/>
              <a:defRPr/>
            </a:pPr>
            <a:r>
              <a:rPr lang="en-GB" sz="2800" dirty="0">
                <a:solidFill>
                  <a:srgbClr val="00B0F0"/>
                </a:solidFill>
                <a:latin typeface="Calibri"/>
                <a:ea typeface="+mn-ea"/>
                <a:cs typeface="+mn-cs"/>
              </a:rPr>
              <a:t>*Plasma membrane can also be found around internal organelles </a:t>
            </a:r>
            <a:endParaRPr kumimoji="0" lang="en-GB" sz="1600" b="0" i="0" u="none" strike="noStrike" kern="1200" cap="none" spc="0" normalizeH="0" baseline="0" noProof="0" dirty="0">
              <a:ln>
                <a:noFill/>
              </a:ln>
              <a:solidFill>
                <a:srgbClr val="00B0F0"/>
              </a:solidFill>
              <a:effectLst/>
              <a:uLnTx/>
              <a:uFillTx/>
              <a:latin typeface="Calibri"/>
              <a:ea typeface="+mn-ea"/>
              <a:cs typeface="+mn-cs"/>
            </a:endParaRPr>
          </a:p>
        </p:txBody>
      </p:sp>
    </p:spTree>
    <p:extLst>
      <p:ext uri="{BB962C8B-B14F-4D97-AF65-F5344CB8AC3E}">
        <p14:creationId xmlns:p14="http://schemas.microsoft.com/office/powerpoint/2010/main" val="210098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 calcmode="lin" valueType="num">
                                      <p:cBhvr additive="base">
                                        <p:cTn id="3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anim calcmode="lin" valueType="num">
                                      <p:cBhvr additive="base">
                                        <p:cTn id="4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 calcmode="lin" valueType="num">
                                      <p:cBhvr additive="base">
                                        <p:cTn id="4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1" end="1"/>
                                            </p:txEl>
                                          </p:spTgt>
                                        </p:tgtEl>
                                        <p:attrNameLst>
                                          <p:attrName>style.visibility</p:attrName>
                                        </p:attrNameLst>
                                      </p:cBhvr>
                                      <p:to>
                                        <p:strVal val="visible"/>
                                      </p:to>
                                    </p:set>
                                    <p:anim calcmode="lin" valueType="num">
                                      <p:cBhvr additive="base">
                                        <p:cTn id="5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B6984-BEDF-4578-BAD4-3032916C6229}"/>
              </a:ext>
            </a:extLst>
          </p:cNvPr>
          <p:cNvSpPr>
            <a:spLocks noGrp="1"/>
          </p:cNvSpPr>
          <p:nvPr>
            <p:ph type="title"/>
          </p:nvPr>
        </p:nvSpPr>
        <p:spPr>
          <a:xfrm>
            <a:off x="72887" y="156238"/>
            <a:ext cx="12192000" cy="1320800"/>
          </a:xfrm>
        </p:spPr>
        <p:txBody>
          <a:bodyPr>
            <a:normAutofit/>
          </a:bodyPr>
          <a:lstStyle/>
          <a:p>
            <a:r>
              <a:rPr lang="en-GB" sz="4200" b="1" dirty="0"/>
              <a:t>Discuss: Can all molecules cross the plasma membrane? </a:t>
            </a:r>
          </a:p>
        </p:txBody>
      </p:sp>
      <p:pic>
        <p:nvPicPr>
          <p:cNvPr id="1026" name="Picture 2">
            <a:extLst>
              <a:ext uri="{FF2B5EF4-FFF2-40B4-BE49-F238E27FC236}">
                <a16:creationId xmlns:a16="http://schemas.microsoft.com/office/drawing/2014/main" id="{4BC6587F-6D06-462D-A85F-748CADB560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445" b="465"/>
          <a:stretch/>
        </p:blipFill>
        <p:spPr bwMode="auto">
          <a:xfrm>
            <a:off x="3829986" y="1561289"/>
            <a:ext cx="4132289" cy="47568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5662663-BE72-4D9D-AA8D-041518598C22}"/>
              </a:ext>
            </a:extLst>
          </p:cNvPr>
          <p:cNvSpPr txBox="1"/>
          <p:nvPr/>
        </p:nvSpPr>
        <p:spPr>
          <a:xfrm>
            <a:off x="673548" y="2360041"/>
            <a:ext cx="2510853" cy="2308324"/>
          </a:xfrm>
          <a:prstGeom prst="rect">
            <a:avLst/>
          </a:prstGeom>
          <a:noFill/>
        </p:spPr>
        <p:txBody>
          <a:bodyPr wrap="square" rtlCol="0">
            <a:spAutoFit/>
          </a:bodyPr>
          <a:lstStyle/>
          <a:p>
            <a:pPr algn="ctr"/>
            <a:r>
              <a:rPr lang="en-GB" sz="3600" b="1" dirty="0">
                <a:solidFill>
                  <a:srgbClr val="FF0000"/>
                </a:solidFill>
              </a:rPr>
              <a:t>So why do some cross freely not others?</a:t>
            </a:r>
          </a:p>
        </p:txBody>
      </p:sp>
      <p:sp>
        <p:nvSpPr>
          <p:cNvPr id="3" name="Rectangle 2">
            <a:extLst>
              <a:ext uri="{FF2B5EF4-FFF2-40B4-BE49-F238E27FC236}">
                <a16:creationId xmlns:a16="http://schemas.microsoft.com/office/drawing/2014/main" id="{7C2C8986-6EBA-2151-84E9-17B5BA80AA13}"/>
              </a:ext>
            </a:extLst>
          </p:cNvPr>
          <p:cNvSpPr/>
          <p:nvPr/>
        </p:nvSpPr>
        <p:spPr>
          <a:xfrm>
            <a:off x="3785062" y="1368829"/>
            <a:ext cx="2410691" cy="5120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Tree>
    <p:extLst>
      <p:ext uri="{BB962C8B-B14F-4D97-AF65-F5344CB8AC3E}">
        <p14:creationId xmlns:p14="http://schemas.microsoft.com/office/powerpoint/2010/main" val="174730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EAF41-05BF-4CE9-8010-084E7581D962}"/>
              </a:ext>
            </a:extLst>
          </p:cNvPr>
          <p:cNvSpPr>
            <a:spLocks noGrp="1"/>
          </p:cNvSpPr>
          <p:nvPr>
            <p:ph type="title"/>
          </p:nvPr>
        </p:nvSpPr>
        <p:spPr>
          <a:xfrm>
            <a:off x="311574" y="116378"/>
            <a:ext cx="8596668" cy="1320800"/>
          </a:xfrm>
        </p:spPr>
        <p:txBody>
          <a:bodyPr/>
          <a:lstStyle/>
          <a:p>
            <a:r>
              <a:rPr lang="en-GB" b="1" u="sng" dirty="0"/>
              <a:t>Facilitated diffusion</a:t>
            </a:r>
          </a:p>
        </p:txBody>
      </p:sp>
      <p:sp>
        <p:nvSpPr>
          <p:cNvPr id="5" name="TextBox 4">
            <a:extLst>
              <a:ext uri="{FF2B5EF4-FFF2-40B4-BE49-F238E27FC236}">
                <a16:creationId xmlns:a16="http://schemas.microsoft.com/office/drawing/2014/main" id="{85F1A969-BFFD-44EF-90B8-0B4E38EEE701}"/>
              </a:ext>
            </a:extLst>
          </p:cNvPr>
          <p:cNvSpPr txBox="1"/>
          <p:nvPr/>
        </p:nvSpPr>
        <p:spPr>
          <a:xfrm>
            <a:off x="311574" y="1220737"/>
            <a:ext cx="10772062" cy="5262979"/>
          </a:xfrm>
          <a:prstGeom prst="rect">
            <a:avLst/>
          </a:prstGeom>
          <a:noFill/>
        </p:spPr>
        <p:txBody>
          <a:bodyPr wrap="square">
            <a:spAutoFit/>
          </a:bodyPr>
          <a:lstStyle/>
          <a:p>
            <a:pPr algn="just"/>
            <a:r>
              <a:rPr lang="en-GB" sz="2400" b="0" i="0" dirty="0">
                <a:solidFill>
                  <a:srgbClr val="333333"/>
                </a:solidFill>
                <a:effectLst/>
                <a:latin typeface="Roboto" panose="02000000000000000000" pitchFamily="2" charset="0"/>
              </a:rPr>
              <a:t>Not every molecule can cross the cell membranes. </a:t>
            </a:r>
            <a:r>
              <a:rPr lang="en-GB" sz="2400" b="1" dirty="0">
                <a:solidFill>
                  <a:srgbClr val="FF0000"/>
                </a:solidFill>
                <a:latin typeface="Roboto" panose="02000000000000000000" pitchFamily="2" charset="0"/>
              </a:rPr>
              <a:t>Only</a:t>
            </a:r>
            <a:r>
              <a:rPr lang="en-GB" sz="2400" b="1" i="0" dirty="0">
                <a:solidFill>
                  <a:srgbClr val="FF0000"/>
                </a:solidFill>
                <a:effectLst/>
                <a:latin typeface="Roboto" panose="02000000000000000000" pitchFamily="2" charset="0"/>
              </a:rPr>
              <a:t> molecules that are small and non-polar </a:t>
            </a:r>
            <a:r>
              <a:rPr lang="en-GB" sz="2400" b="1" dirty="0">
                <a:solidFill>
                  <a:srgbClr val="FF0000"/>
                </a:solidFill>
                <a:latin typeface="Roboto" panose="02000000000000000000" pitchFamily="2" charset="0"/>
              </a:rPr>
              <a:t>can</a:t>
            </a:r>
            <a:r>
              <a:rPr lang="en-GB" sz="2400" b="1" i="0" dirty="0">
                <a:solidFill>
                  <a:srgbClr val="FF0000"/>
                </a:solidFill>
                <a:effectLst/>
                <a:latin typeface="Roboto" panose="02000000000000000000" pitchFamily="2" charset="0"/>
              </a:rPr>
              <a:t> cross the membrane. </a:t>
            </a:r>
          </a:p>
          <a:p>
            <a:pPr algn="just"/>
            <a:endParaRPr lang="en-GB" sz="2400" dirty="0">
              <a:solidFill>
                <a:srgbClr val="333333"/>
              </a:solidFill>
              <a:latin typeface="Roboto" panose="02000000000000000000" pitchFamily="2" charset="0"/>
            </a:endParaRPr>
          </a:p>
          <a:p>
            <a:pPr algn="just"/>
            <a:r>
              <a:rPr lang="en-GB" sz="2400" b="0" i="0" dirty="0">
                <a:solidFill>
                  <a:srgbClr val="333333"/>
                </a:solidFill>
                <a:effectLst/>
                <a:latin typeface="Roboto" panose="02000000000000000000" pitchFamily="2" charset="0"/>
              </a:rPr>
              <a:t>For </a:t>
            </a:r>
            <a:r>
              <a:rPr lang="en-GB" sz="2400" dirty="0">
                <a:solidFill>
                  <a:srgbClr val="333333"/>
                </a:solidFill>
                <a:latin typeface="Roboto" panose="02000000000000000000" pitchFamily="2" charset="0"/>
              </a:rPr>
              <a:t>example:</a:t>
            </a:r>
          </a:p>
          <a:p>
            <a:pPr marL="285750" indent="-285750" algn="just">
              <a:buFont typeface="Arial" panose="020B0604020202020204" pitchFamily="34" charset="0"/>
              <a:buChar char="•"/>
            </a:pPr>
            <a:r>
              <a:rPr lang="en-GB" sz="2400" b="1" i="0" dirty="0">
                <a:solidFill>
                  <a:srgbClr val="00B0F0"/>
                </a:solidFill>
                <a:effectLst/>
                <a:latin typeface="Roboto" panose="02000000000000000000" pitchFamily="2" charset="0"/>
              </a:rPr>
              <a:t>glucose</a:t>
            </a:r>
            <a:r>
              <a:rPr lang="en-GB" sz="2400" b="0" i="0" dirty="0">
                <a:solidFill>
                  <a:srgbClr val="00B0F0"/>
                </a:solidFill>
                <a:effectLst/>
                <a:latin typeface="Roboto" panose="02000000000000000000" pitchFamily="2" charset="0"/>
              </a:rPr>
              <a:t> is a </a:t>
            </a:r>
            <a:r>
              <a:rPr lang="en-GB" sz="2400" b="1" i="0" dirty="0">
                <a:solidFill>
                  <a:srgbClr val="00B0F0"/>
                </a:solidFill>
                <a:effectLst/>
                <a:latin typeface="Roboto" panose="02000000000000000000" pitchFamily="2" charset="0"/>
              </a:rPr>
              <a:t>large</a:t>
            </a:r>
            <a:r>
              <a:rPr lang="en-GB" sz="2400" b="0" i="0" dirty="0">
                <a:solidFill>
                  <a:srgbClr val="00B0F0"/>
                </a:solidFill>
                <a:effectLst/>
                <a:latin typeface="Roboto" panose="02000000000000000000" pitchFamily="2" charset="0"/>
              </a:rPr>
              <a:t> molecule that cannot diffuse across the cell membrane. </a:t>
            </a:r>
          </a:p>
          <a:p>
            <a:pPr marL="285750" indent="-285750" algn="just">
              <a:buFont typeface="Arial" panose="020B0604020202020204" pitchFamily="34" charset="0"/>
              <a:buChar char="•"/>
            </a:pPr>
            <a:r>
              <a:rPr lang="en-GB" sz="2400" b="1" i="0" dirty="0">
                <a:solidFill>
                  <a:srgbClr val="00B0F0"/>
                </a:solidFill>
                <a:effectLst/>
                <a:latin typeface="Roboto" panose="02000000000000000000" pitchFamily="2" charset="0"/>
              </a:rPr>
              <a:t>Ions</a:t>
            </a:r>
            <a:r>
              <a:rPr lang="en-GB" sz="2400" b="0" i="0" dirty="0">
                <a:solidFill>
                  <a:srgbClr val="00B0F0"/>
                </a:solidFill>
                <a:effectLst/>
                <a:latin typeface="Roboto" panose="02000000000000000000" pitchFamily="2" charset="0"/>
              </a:rPr>
              <a:t> like sodium, potassium, and calcium are </a:t>
            </a:r>
            <a:r>
              <a:rPr lang="en-GB" sz="2400" b="1" i="0" dirty="0">
                <a:solidFill>
                  <a:srgbClr val="00B0F0"/>
                </a:solidFill>
                <a:effectLst/>
                <a:latin typeface="Roboto" panose="02000000000000000000" pitchFamily="2" charset="0"/>
              </a:rPr>
              <a:t>charged</a:t>
            </a:r>
            <a:r>
              <a:rPr lang="en-GB" sz="2400" b="0" i="0" dirty="0">
                <a:solidFill>
                  <a:srgbClr val="00B0F0"/>
                </a:solidFill>
                <a:effectLst/>
                <a:latin typeface="Roboto" panose="02000000000000000000" pitchFamily="2" charset="0"/>
              </a:rPr>
              <a:t> and are </a:t>
            </a:r>
            <a:r>
              <a:rPr lang="en-GB" sz="2400" b="1" i="0" dirty="0">
                <a:solidFill>
                  <a:srgbClr val="00B0F0"/>
                </a:solidFill>
                <a:effectLst/>
                <a:latin typeface="Roboto" panose="02000000000000000000" pitchFamily="2" charset="0"/>
              </a:rPr>
              <a:t>repelled</a:t>
            </a:r>
            <a:r>
              <a:rPr lang="en-GB" sz="2400" b="0" i="0" dirty="0">
                <a:solidFill>
                  <a:srgbClr val="00B0F0"/>
                </a:solidFill>
                <a:effectLst/>
                <a:latin typeface="Roboto" panose="02000000000000000000" pitchFamily="2" charset="0"/>
              </a:rPr>
              <a:t> by the cell surface membrane.</a:t>
            </a:r>
          </a:p>
          <a:p>
            <a:pPr marL="285750" indent="-285750" algn="just">
              <a:buFont typeface="Arial" panose="020B0604020202020204" pitchFamily="34" charset="0"/>
              <a:buChar char="•"/>
            </a:pPr>
            <a:r>
              <a:rPr lang="en-GB" sz="2400" b="1" i="0" dirty="0">
                <a:solidFill>
                  <a:srgbClr val="00B0F0"/>
                </a:solidFill>
                <a:effectLst/>
                <a:latin typeface="Roboto" panose="02000000000000000000" pitchFamily="2" charset="0"/>
              </a:rPr>
              <a:t>Amino acids and nucleic acids </a:t>
            </a:r>
            <a:r>
              <a:rPr lang="en-GB" sz="2400" b="0" i="0" dirty="0">
                <a:solidFill>
                  <a:srgbClr val="00B0F0"/>
                </a:solidFill>
                <a:effectLst/>
                <a:latin typeface="Roboto" panose="02000000000000000000" pitchFamily="2" charset="0"/>
              </a:rPr>
              <a:t>are </a:t>
            </a:r>
            <a:r>
              <a:rPr lang="en-GB" sz="2400" b="1" i="0" dirty="0">
                <a:solidFill>
                  <a:srgbClr val="00B0F0"/>
                </a:solidFill>
                <a:effectLst/>
                <a:latin typeface="Roboto" panose="02000000000000000000" pitchFamily="2" charset="0"/>
              </a:rPr>
              <a:t>polar</a:t>
            </a:r>
            <a:r>
              <a:rPr lang="en-GB" sz="2400" b="0" i="0" dirty="0">
                <a:solidFill>
                  <a:srgbClr val="00B0F0"/>
                </a:solidFill>
                <a:effectLst/>
                <a:latin typeface="Roboto" panose="02000000000000000000" pitchFamily="2" charset="0"/>
              </a:rPr>
              <a:t> and </a:t>
            </a:r>
            <a:r>
              <a:rPr lang="en-GB" sz="2400" b="1" i="0" dirty="0">
                <a:solidFill>
                  <a:srgbClr val="00B0F0"/>
                </a:solidFill>
                <a:effectLst/>
                <a:latin typeface="Roboto" panose="02000000000000000000" pitchFamily="2" charset="0"/>
              </a:rPr>
              <a:t>too large </a:t>
            </a:r>
            <a:r>
              <a:rPr lang="en-GB" sz="2400" b="0" i="0" dirty="0">
                <a:solidFill>
                  <a:srgbClr val="00B0F0"/>
                </a:solidFill>
                <a:effectLst/>
                <a:latin typeface="Roboto" panose="02000000000000000000" pitchFamily="2" charset="0"/>
              </a:rPr>
              <a:t>to cross the cell membrane. </a:t>
            </a:r>
          </a:p>
          <a:p>
            <a:pPr marL="285750" indent="-285750" algn="just">
              <a:buFont typeface="Arial" panose="020B0604020202020204" pitchFamily="34" charset="0"/>
              <a:buChar char="•"/>
            </a:pPr>
            <a:r>
              <a:rPr lang="en-GB" sz="2400" b="0" i="0" dirty="0">
                <a:solidFill>
                  <a:srgbClr val="00B0F0"/>
                </a:solidFill>
                <a:effectLst/>
                <a:latin typeface="Roboto" panose="02000000000000000000" pitchFamily="2" charset="0"/>
              </a:rPr>
              <a:t>Even water at times requires proteins to cross the membrane (</a:t>
            </a:r>
            <a:r>
              <a:rPr lang="en-GB" sz="2400" b="1" i="0" dirty="0">
                <a:solidFill>
                  <a:srgbClr val="00B0F0"/>
                </a:solidFill>
                <a:effectLst/>
                <a:latin typeface="Roboto" panose="02000000000000000000" pitchFamily="2" charset="0"/>
              </a:rPr>
              <a:t>aquaporins</a:t>
            </a:r>
            <a:r>
              <a:rPr lang="en-GB" sz="2400" b="0" i="0" dirty="0">
                <a:solidFill>
                  <a:srgbClr val="00B0F0"/>
                </a:solidFill>
                <a:effectLst/>
                <a:latin typeface="Roboto" panose="02000000000000000000" pitchFamily="2" charset="0"/>
              </a:rPr>
              <a:t>)</a:t>
            </a:r>
          </a:p>
          <a:p>
            <a:pPr algn="just"/>
            <a:endParaRPr lang="en-GB" sz="2400" dirty="0">
              <a:solidFill>
                <a:srgbClr val="333333"/>
              </a:solidFill>
              <a:latin typeface="Roboto" panose="02000000000000000000" pitchFamily="2" charset="0"/>
            </a:endParaRPr>
          </a:p>
          <a:p>
            <a:pPr algn="just"/>
            <a:endParaRPr lang="en-GB" sz="2400" b="0" i="0" dirty="0">
              <a:solidFill>
                <a:srgbClr val="333333"/>
              </a:solidFill>
              <a:effectLst/>
              <a:latin typeface="Roboto" panose="02000000000000000000" pitchFamily="2" charset="0"/>
            </a:endParaRPr>
          </a:p>
          <a:p>
            <a:pPr algn="just"/>
            <a:r>
              <a:rPr lang="en-GB" sz="2400" b="0" i="0" dirty="0">
                <a:solidFill>
                  <a:srgbClr val="333333"/>
                </a:solidFill>
                <a:effectLst/>
                <a:latin typeface="Roboto" panose="02000000000000000000" pitchFamily="2" charset="0"/>
              </a:rPr>
              <a:t>To facilitate these transfer of substances across the plasma membrane, certain </a:t>
            </a:r>
            <a:r>
              <a:rPr lang="en-GB" sz="2400" b="1" i="0" dirty="0">
                <a:solidFill>
                  <a:srgbClr val="333333"/>
                </a:solidFill>
                <a:effectLst/>
                <a:latin typeface="Roboto" panose="02000000000000000000" pitchFamily="2" charset="0"/>
              </a:rPr>
              <a:t>integral proteins are required. </a:t>
            </a:r>
          </a:p>
        </p:txBody>
      </p:sp>
      <p:sp>
        <p:nvSpPr>
          <p:cNvPr id="6" name="Rectangle 5">
            <a:extLst>
              <a:ext uri="{FF2B5EF4-FFF2-40B4-BE49-F238E27FC236}">
                <a16:creationId xmlns:a16="http://schemas.microsoft.com/office/drawing/2014/main" id="{DF946E83-5B3D-460D-A8D7-4619D71F13C7}"/>
              </a:ext>
            </a:extLst>
          </p:cNvPr>
          <p:cNvSpPr/>
          <p:nvPr/>
        </p:nvSpPr>
        <p:spPr>
          <a:xfrm>
            <a:off x="260465" y="2222269"/>
            <a:ext cx="10939550" cy="296487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483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 calcmode="lin" valueType="num">
                                      <p:cBhvr additive="base">
                                        <p:cTn id="3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33433-A522-492A-9DF7-C31E87E30038}"/>
              </a:ext>
            </a:extLst>
          </p:cNvPr>
          <p:cNvSpPr>
            <a:spLocks noGrp="1"/>
          </p:cNvSpPr>
          <p:nvPr>
            <p:ph type="title"/>
          </p:nvPr>
        </p:nvSpPr>
        <p:spPr>
          <a:xfrm>
            <a:off x="742614" y="342957"/>
            <a:ext cx="11148753" cy="1325563"/>
          </a:xfrm>
        </p:spPr>
        <p:txBody>
          <a:bodyPr/>
          <a:lstStyle/>
          <a:p>
            <a:r>
              <a:rPr lang="en-GB" dirty="0"/>
              <a:t>Types of proteins used transport of substances</a:t>
            </a:r>
          </a:p>
        </p:txBody>
      </p:sp>
      <p:pic>
        <p:nvPicPr>
          <p:cNvPr id="1026" name="Picture 2" descr="See the source image">
            <a:extLst>
              <a:ext uri="{FF2B5EF4-FFF2-40B4-BE49-F238E27FC236}">
                <a16:creationId xmlns:a16="http://schemas.microsoft.com/office/drawing/2014/main" id="{2431F48E-F99E-40C9-8E2C-E1D1EA486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930400"/>
            <a:ext cx="6152099" cy="431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D5E71C5D-3059-4008-A061-B8540DC55F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5115" y="1962726"/>
            <a:ext cx="5363091" cy="4341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27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475771-899F-419B-8F42-C44B214FA160}"/>
              </a:ext>
            </a:extLst>
          </p:cNvPr>
          <p:cNvSpPr txBox="1"/>
          <p:nvPr/>
        </p:nvSpPr>
        <p:spPr>
          <a:xfrm>
            <a:off x="260281" y="291309"/>
            <a:ext cx="7516738" cy="707886"/>
          </a:xfrm>
          <a:prstGeom prst="rect">
            <a:avLst/>
          </a:prstGeom>
          <a:noFill/>
        </p:spPr>
        <p:txBody>
          <a:bodyPr wrap="none" rtlCol="0">
            <a:spAutoFit/>
          </a:bodyPr>
          <a:lstStyle/>
          <a:p>
            <a:r>
              <a:rPr lang="en-GB" sz="4000" u="sng" dirty="0"/>
              <a:t>Types of intrinsic (integral) proteins</a:t>
            </a:r>
          </a:p>
        </p:txBody>
      </p:sp>
      <p:pic>
        <p:nvPicPr>
          <p:cNvPr id="6" name="Picture 4" descr="See the source image">
            <a:extLst>
              <a:ext uri="{FF2B5EF4-FFF2-40B4-BE49-F238E27FC236}">
                <a16:creationId xmlns:a16="http://schemas.microsoft.com/office/drawing/2014/main" id="{BF09C11F-5680-49E6-8FEF-84402B9968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1" b="3779"/>
          <a:stretch/>
        </p:blipFill>
        <p:spPr bwMode="auto">
          <a:xfrm>
            <a:off x="319008" y="1408689"/>
            <a:ext cx="10145230" cy="4599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435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Related image">
            <a:hlinkClick r:id="rId2"/>
            <a:extLst>
              <a:ext uri="{FF2B5EF4-FFF2-40B4-BE49-F238E27FC236}">
                <a16:creationId xmlns:a16="http://schemas.microsoft.com/office/drawing/2014/main" id="{617480ED-1D1D-404F-B89E-36BB10A71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337"/>
          <a:stretch>
            <a:fillRect/>
          </a:stretch>
        </p:blipFill>
        <p:spPr bwMode="auto">
          <a:xfrm>
            <a:off x="1265582" y="1306379"/>
            <a:ext cx="9660835" cy="533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1D1E4A6-8E4E-AE16-A962-133F74596F01}"/>
              </a:ext>
            </a:extLst>
          </p:cNvPr>
          <p:cNvSpPr txBox="1"/>
          <p:nvPr/>
        </p:nvSpPr>
        <p:spPr>
          <a:xfrm>
            <a:off x="4057296" y="-86139"/>
            <a:ext cx="3821880" cy="1200329"/>
          </a:xfrm>
          <a:prstGeom prst="rect">
            <a:avLst/>
          </a:prstGeom>
          <a:noFill/>
        </p:spPr>
        <p:txBody>
          <a:bodyPr wrap="none" rtlCol="0">
            <a:spAutoFit/>
          </a:bodyPr>
          <a:lstStyle/>
          <a:p>
            <a:r>
              <a:rPr lang="en-GB" sz="7200" b="1" dirty="0"/>
              <a:t>NAME IT!</a:t>
            </a:r>
          </a:p>
        </p:txBody>
      </p:sp>
    </p:spTree>
    <p:extLst>
      <p:ext uri="{BB962C8B-B14F-4D97-AF65-F5344CB8AC3E}">
        <p14:creationId xmlns:p14="http://schemas.microsoft.com/office/powerpoint/2010/main" val="2322300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96033-D171-4C47-91A3-7097DE2F6EEF}"/>
              </a:ext>
            </a:extLst>
          </p:cNvPr>
          <p:cNvSpPr>
            <a:spLocks noGrp="1"/>
          </p:cNvSpPr>
          <p:nvPr>
            <p:ph type="title"/>
          </p:nvPr>
        </p:nvSpPr>
        <p:spPr>
          <a:xfrm>
            <a:off x="0" y="-313112"/>
            <a:ext cx="11819466" cy="1320800"/>
          </a:xfrm>
        </p:spPr>
        <p:txBody>
          <a:bodyPr>
            <a:normAutofit/>
          </a:bodyPr>
          <a:lstStyle/>
          <a:p>
            <a:r>
              <a:rPr lang="en-GB" sz="4000" b="1" u="sng" dirty="0"/>
              <a:t>Channel and carrier proteins (both intrinsic proteins)</a:t>
            </a:r>
          </a:p>
        </p:txBody>
      </p:sp>
      <p:sp>
        <p:nvSpPr>
          <p:cNvPr id="3" name="Content Placeholder 2">
            <a:extLst>
              <a:ext uri="{FF2B5EF4-FFF2-40B4-BE49-F238E27FC236}">
                <a16:creationId xmlns:a16="http://schemas.microsoft.com/office/drawing/2014/main" id="{DB690EE9-B541-4AB8-AFD6-A024EBCAFE5A}"/>
              </a:ext>
            </a:extLst>
          </p:cNvPr>
          <p:cNvSpPr>
            <a:spLocks noGrp="1"/>
          </p:cNvSpPr>
          <p:nvPr>
            <p:ph idx="1"/>
          </p:nvPr>
        </p:nvSpPr>
        <p:spPr>
          <a:xfrm>
            <a:off x="240724" y="1007688"/>
            <a:ext cx="11768395" cy="3880773"/>
          </a:xfrm>
        </p:spPr>
        <p:txBody>
          <a:bodyPr>
            <a:normAutofit fontScale="92500"/>
          </a:bodyPr>
          <a:lstStyle/>
          <a:p>
            <a:pPr marL="0" indent="0">
              <a:buNone/>
            </a:pPr>
            <a:r>
              <a:rPr lang="en-GB" sz="2800" b="1" dirty="0">
                <a:solidFill>
                  <a:srgbClr val="FF0000"/>
                </a:solidFill>
              </a:rPr>
              <a:t>Channel proteins</a:t>
            </a:r>
          </a:p>
          <a:p>
            <a:r>
              <a:rPr lang="en-GB" sz="2800" dirty="0">
                <a:solidFill>
                  <a:srgbClr val="00B0F0"/>
                </a:solidFill>
              </a:rPr>
              <a:t>form a channel through the membrane, to allow smaller ions (polar) through </a:t>
            </a:r>
          </a:p>
          <a:p>
            <a:r>
              <a:rPr lang="en-GB" sz="2800" dirty="0">
                <a:solidFill>
                  <a:srgbClr val="00B0F0"/>
                </a:solidFill>
              </a:rPr>
              <a:t>this is called </a:t>
            </a:r>
            <a:r>
              <a:rPr lang="en-GB" sz="2800" b="1" dirty="0">
                <a:solidFill>
                  <a:srgbClr val="00B0F0"/>
                </a:solidFill>
              </a:rPr>
              <a:t>facilitated diffusion (high to low concentration)</a:t>
            </a:r>
          </a:p>
          <a:p>
            <a:pPr marL="0" indent="0">
              <a:buNone/>
            </a:pPr>
            <a:endParaRPr lang="en-GB" sz="2800" b="1" dirty="0"/>
          </a:p>
          <a:p>
            <a:pPr marL="0" indent="0">
              <a:buNone/>
            </a:pPr>
            <a:r>
              <a:rPr lang="en-GB" sz="2800" b="1" dirty="0">
                <a:solidFill>
                  <a:srgbClr val="FF0000"/>
                </a:solidFill>
              </a:rPr>
              <a:t>Carrier proteins</a:t>
            </a:r>
          </a:p>
          <a:p>
            <a:r>
              <a:rPr lang="en-GB" sz="2800" dirty="0">
                <a:solidFill>
                  <a:srgbClr val="00B0F0"/>
                </a:solidFill>
              </a:rPr>
              <a:t>transports larger molecules (proteins and some ions) into/out of the cell via </a:t>
            </a:r>
            <a:r>
              <a:rPr lang="en-GB" sz="2800" b="1" dirty="0">
                <a:solidFill>
                  <a:srgbClr val="00B0F0"/>
                </a:solidFill>
              </a:rPr>
              <a:t>active transport</a:t>
            </a:r>
          </a:p>
          <a:p>
            <a:r>
              <a:rPr lang="en-GB" sz="2800" b="1" dirty="0">
                <a:solidFill>
                  <a:srgbClr val="00B0F0"/>
                </a:solidFill>
              </a:rPr>
              <a:t>active transport </a:t>
            </a:r>
            <a:r>
              <a:rPr lang="en-GB" sz="2800" dirty="0">
                <a:solidFill>
                  <a:srgbClr val="00B0F0"/>
                </a:solidFill>
              </a:rPr>
              <a:t>– (</a:t>
            </a:r>
            <a:r>
              <a:rPr lang="en-GB" sz="2800" b="1" dirty="0">
                <a:solidFill>
                  <a:srgbClr val="00B0F0"/>
                </a:solidFill>
              </a:rPr>
              <a:t>low to high concentration</a:t>
            </a:r>
            <a:r>
              <a:rPr lang="en-GB" sz="2800" dirty="0">
                <a:solidFill>
                  <a:srgbClr val="00B0F0"/>
                </a:solidFill>
              </a:rPr>
              <a:t>) requiring energy in the form of ATP.</a:t>
            </a:r>
            <a:endParaRPr lang="en-GB" dirty="0">
              <a:solidFill>
                <a:srgbClr val="00B0F0"/>
              </a:solidFill>
            </a:endParaRPr>
          </a:p>
        </p:txBody>
      </p:sp>
      <p:pic>
        <p:nvPicPr>
          <p:cNvPr id="1028" name="Picture 4" descr="See the source image">
            <a:extLst>
              <a:ext uri="{FF2B5EF4-FFF2-40B4-BE49-F238E27FC236}">
                <a16:creationId xmlns:a16="http://schemas.microsoft.com/office/drawing/2014/main" id="{C332B411-4E25-4CE6-A808-B70BB03A96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1" b="3779"/>
          <a:stretch/>
        </p:blipFill>
        <p:spPr bwMode="auto">
          <a:xfrm>
            <a:off x="3291840" y="4830506"/>
            <a:ext cx="6434051" cy="2275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9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96033-D171-4C47-91A3-7097DE2F6EEF}"/>
              </a:ext>
            </a:extLst>
          </p:cNvPr>
          <p:cNvSpPr>
            <a:spLocks noGrp="1"/>
          </p:cNvSpPr>
          <p:nvPr>
            <p:ph type="title"/>
          </p:nvPr>
        </p:nvSpPr>
        <p:spPr>
          <a:xfrm>
            <a:off x="312900" y="-52285"/>
            <a:ext cx="11397056" cy="1320800"/>
          </a:xfrm>
        </p:spPr>
        <p:txBody>
          <a:bodyPr/>
          <a:lstStyle/>
          <a:p>
            <a:r>
              <a:rPr lang="en-GB" u="sng" dirty="0">
                <a:highlight>
                  <a:srgbClr val="FFFF00"/>
                </a:highlight>
              </a:rPr>
              <a:t>Careful!</a:t>
            </a:r>
          </a:p>
        </p:txBody>
      </p:sp>
      <p:sp>
        <p:nvSpPr>
          <p:cNvPr id="3" name="Content Placeholder 2">
            <a:extLst>
              <a:ext uri="{FF2B5EF4-FFF2-40B4-BE49-F238E27FC236}">
                <a16:creationId xmlns:a16="http://schemas.microsoft.com/office/drawing/2014/main" id="{DB690EE9-B541-4AB8-AFD6-A024EBCAFE5A}"/>
              </a:ext>
            </a:extLst>
          </p:cNvPr>
          <p:cNvSpPr>
            <a:spLocks noGrp="1"/>
          </p:cNvSpPr>
          <p:nvPr>
            <p:ph idx="1"/>
          </p:nvPr>
        </p:nvSpPr>
        <p:spPr>
          <a:xfrm>
            <a:off x="240725" y="1007688"/>
            <a:ext cx="3613991" cy="5600675"/>
          </a:xfrm>
        </p:spPr>
        <p:txBody>
          <a:bodyPr>
            <a:normAutofit lnSpcReduction="10000"/>
          </a:bodyPr>
          <a:lstStyle/>
          <a:p>
            <a:pPr marL="0" indent="0">
              <a:buNone/>
            </a:pPr>
            <a:r>
              <a:rPr lang="en-GB" sz="2800" dirty="0">
                <a:solidFill>
                  <a:srgbClr val="FF0000"/>
                </a:solidFill>
              </a:rPr>
              <a:t>Carrier proteins </a:t>
            </a:r>
            <a:r>
              <a:rPr lang="en-GB" sz="2800" dirty="0"/>
              <a:t>– can facilitate the diffusion of molecules down the concentration gradient.</a:t>
            </a:r>
          </a:p>
          <a:p>
            <a:pPr marL="0" indent="0">
              <a:buNone/>
            </a:pPr>
            <a:endParaRPr lang="en-GB" sz="2800" dirty="0"/>
          </a:p>
          <a:p>
            <a:pPr marL="0" indent="0">
              <a:buNone/>
            </a:pPr>
            <a:r>
              <a:rPr lang="en-GB" sz="2800" dirty="0"/>
              <a:t>High concentration gradients can force them open to facilitate diffusion! </a:t>
            </a:r>
          </a:p>
          <a:p>
            <a:pPr marL="0" indent="0">
              <a:buNone/>
            </a:pPr>
            <a:endParaRPr lang="en-GB" sz="2800" dirty="0"/>
          </a:p>
          <a:p>
            <a:pPr marL="0" indent="0">
              <a:buNone/>
            </a:pPr>
            <a:r>
              <a:rPr lang="en-GB" sz="2800" b="1" dirty="0"/>
              <a:t>But can also</a:t>
            </a:r>
            <a:r>
              <a:rPr lang="en-GB" sz="2800" dirty="0"/>
              <a:t> move molecules against the concentration gradient using </a:t>
            </a:r>
            <a:r>
              <a:rPr lang="en-GB" sz="2800" b="1" dirty="0"/>
              <a:t>active transport</a:t>
            </a:r>
            <a:endParaRPr lang="en-GB" b="1" dirty="0"/>
          </a:p>
        </p:txBody>
      </p:sp>
      <p:pic>
        <p:nvPicPr>
          <p:cNvPr id="3074" name="Picture 2" descr="See the source image">
            <a:extLst>
              <a:ext uri="{FF2B5EF4-FFF2-40B4-BE49-F238E27FC236}">
                <a16:creationId xmlns:a16="http://schemas.microsoft.com/office/drawing/2014/main" id="{D8A10265-C8AB-4C36-883C-0E82721E47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56"/>
          <a:stretch/>
        </p:blipFill>
        <p:spPr bwMode="auto">
          <a:xfrm>
            <a:off x="4172292" y="1118406"/>
            <a:ext cx="8019708" cy="4312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621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851EF-328B-4FFA-9E31-243F73D5700B}"/>
              </a:ext>
            </a:extLst>
          </p:cNvPr>
          <p:cNvSpPr>
            <a:spLocks noGrp="1"/>
          </p:cNvSpPr>
          <p:nvPr>
            <p:ph type="title"/>
          </p:nvPr>
        </p:nvSpPr>
        <p:spPr>
          <a:xfrm>
            <a:off x="78375" y="-324268"/>
            <a:ext cx="8596668" cy="1320800"/>
          </a:xfrm>
        </p:spPr>
        <p:txBody>
          <a:bodyPr/>
          <a:lstStyle/>
          <a:p>
            <a:r>
              <a:rPr lang="en-GB" b="1" u="sng" dirty="0"/>
              <a:t>External/peripheral proteins</a:t>
            </a:r>
          </a:p>
        </p:txBody>
      </p:sp>
      <p:pic>
        <p:nvPicPr>
          <p:cNvPr id="2050" name="Picture 2" descr="See the source image">
            <a:extLst>
              <a:ext uri="{FF2B5EF4-FFF2-40B4-BE49-F238E27FC236}">
                <a16:creationId xmlns:a16="http://schemas.microsoft.com/office/drawing/2014/main" id="{7B17235A-994B-4972-891F-63A23635C9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6709" y="996532"/>
            <a:ext cx="7815291" cy="5861468"/>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A8C8B269-F6C5-4309-9557-8DDD548E81CD}"/>
              </a:ext>
            </a:extLst>
          </p:cNvPr>
          <p:cNvSpPr/>
          <p:nvPr/>
        </p:nvSpPr>
        <p:spPr>
          <a:xfrm rot="860297">
            <a:off x="7566650" y="1936068"/>
            <a:ext cx="4418688" cy="2189755"/>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E1105D2-8D91-41AB-81A1-98B620CB6029}"/>
              </a:ext>
            </a:extLst>
          </p:cNvPr>
          <p:cNvSpPr txBox="1"/>
          <p:nvPr/>
        </p:nvSpPr>
        <p:spPr>
          <a:xfrm>
            <a:off x="188551" y="1232695"/>
            <a:ext cx="4320630" cy="4893647"/>
          </a:xfrm>
          <a:prstGeom prst="rect">
            <a:avLst/>
          </a:prstGeom>
          <a:noFill/>
        </p:spPr>
        <p:txBody>
          <a:bodyPr wrap="square" rtlCol="0">
            <a:spAutoFit/>
          </a:bodyPr>
          <a:lstStyle/>
          <a:p>
            <a:r>
              <a:rPr lang="en-GB" sz="2600" dirty="0">
                <a:solidFill>
                  <a:srgbClr val="00B0F0"/>
                </a:solidFill>
              </a:rPr>
              <a:t>Some act as </a:t>
            </a:r>
            <a:r>
              <a:rPr lang="en-GB" sz="2600" b="1" dirty="0">
                <a:solidFill>
                  <a:srgbClr val="00B0F0"/>
                </a:solidFill>
              </a:rPr>
              <a:t>enzymes</a:t>
            </a:r>
            <a:r>
              <a:rPr lang="en-GB" sz="2600" dirty="0">
                <a:solidFill>
                  <a:srgbClr val="00B0F0"/>
                </a:solidFill>
              </a:rPr>
              <a:t> to </a:t>
            </a:r>
            <a:r>
              <a:rPr lang="en-GB" sz="2600" b="1" dirty="0">
                <a:solidFill>
                  <a:srgbClr val="00B0F0"/>
                </a:solidFill>
              </a:rPr>
              <a:t>catalyse</a:t>
            </a:r>
            <a:r>
              <a:rPr lang="en-GB" sz="2600" dirty="0">
                <a:solidFill>
                  <a:srgbClr val="00B0F0"/>
                </a:solidFill>
              </a:rPr>
              <a:t> reactions</a:t>
            </a:r>
          </a:p>
          <a:p>
            <a:endParaRPr lang="en-GB" sz="2600" dirty="0">
              <a:solidFill>
                <a:srgbClr val="00B0F0"/>
              </a:solidFill>
            </a:endParaRPr>
          </a:p>
          <a:p>
            <a:r>
              <a:rPr lang="en-GB" sz="2600" dirty="0">
                <a:solidFill>
                  <a:srgbClr val="00B0F0"/>
                </a:solidFill>
              </a:rPr>
              <a:t>Some act as </a:t>
            </a:r>
            <a:r>
              <a:rPr lang="en-GB" sz="2600" b="1" dirty="0">
                <a:solidFill>
                  <a:srgbClr val="00B0F0"/>
                </a:solidFill>
              </a:rPr>
              <a:t>receptors</a:t>
            </a:r>
            <a:r>
              <a:rPr lang="en-GB" sz="2600" dirty="0">
                <a:solidFill>
                  <a:srgbClr val="00B0F0"/>
                </a:solidFill>
              </a:rPr>
              <a:t> for molecules (like </a:t>
            </a:r>
            <a:r>
              <a:rPr lang="en-GB" sz="2600" b="1" dirty="0">
                <a:solidFill>
                  <a:srgbClr val="00B0F0"/>
                </a:solidFill>
              </a:rPr>
              <a:t>hormones</a:t>
            </a:r>
            <a:r>
              <a:rPr lang="en-GB" sz="2600" dirty="0">
                <a:solidFill>
                  <a:srgbClr val="00B0F0"/>
                </a:solidFill>
              </a:rPr>
              <a:t>)</a:t>
            </a:r>
          </a:p>
          <a:p>
            <a:endParaRPr lang="en-GB" sz="2600" dirty="0">
              <a:solidFill>
                <a:srgbClr val="00B0F0"/>
              </a:solidFill>
            </a:endParaRPr>
          </a:p>
          <a:p>
            <a:r>
              <a:rPr lang="en-GB" sz="2600" dirty="0">
                <a:solidFill>
                  <a:srgbClr val="00B0F0"/>
                </a:solidFill>
              </a:rPr>
              <a:t>Molecules bind to them and cause </a:t>
            </a:r>
            <a:r>
              <a:rPr lang="en-GB" sz="2600" b="1" dirty="0">
                <a:solidFill>
                  <a:srgbClr val="00B0F0"/>
                </a:solidFill>
              </a:rPr>
              <a:t>chemical reactions </a:t>
            </a:r>
            <a:r>
              <a:rPr lang="en-GB" sz="2600" dirty="0">
                <a:solidFill>
                  <a:srgbClr val="00B0F0"/>
                </a:solidFill>
              </a:rPr>
              <a:t>to occur </a:t>
            </a:r>
            <a:r>
              <a:rPr lang="en-GB" sz="2600" b="1" dirty="0">
                <a:solidFill>
                  <a:srgbClr val="00B0F0"/>
                </a:solidFill>
              </a:rPr>
              <a:t>inside</a:t>
            </a:r>
            <a:r>
              <a:rPr lang="en-GB" sz="2600" dirty="0">
                <a:solidFill>
                  <a:srgbClr val="00B0F0"/>
                </a:solidFill>
              </a:rPr>
              <a:t> the cell</a:t>
            </a:r>
          </a:p>
          <a:p>
            <a:endParaRPr lang="en-GB" sz="2600" dirty="0">
              <a:solidFill>
                <a:srgbClr val="00B0F0"/>
              </a:solidFill>
            </a:endParaRPr>
          </a:p>
          <a:p>
            <a:r>
              <a:rPr lang="en-GB" sz="2600" dirty="0">
                <a:solidFill>
                  <a:srgbClr val="00B0F0"/>
                </a:solidFill>
              </a:rPr>
              <a:t>They also offer </a:t>
            </a:r>
            <a:r>
              <a:rPr lang="en-GB" sz="2600" b="1" dirty="0">
                <a:solidFill>
                  <a:srgbClr val="00B0F0"/>
                </a:solidFill>
              </a:rPr>
              <a:t>support</a:t>
            </a:r>
            <a:r>
              <a:rPr lang="en-GB" sz="2600" dirty="0">
                <a:solidFill>
                  <a:srgbClr val="00B0F0"/>
                </a:solidFill>
              </a:rPr>
              <a:t> to the cell surface membrane</a:t>
            </a:r>
          </a:p>
        </p:txBody>
      </p:sp>
    </p:spTree>
    <p:extLst>
      <p:ext uri="{BB962C8B-B14F-4D97-AF65-F5344CB8AC3E}">
        <p14:creationId xmlns:p14="http://schemas.microsoft.com/office/powerpoint/2010/main" val="291249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E58297-5D4D-4317-8922-F5648121790C}"/>
              </a:ext>
            </a:extLst>
          </p:cNvPr>
          <p:cNvSpPr txBox="1"/>
          <p:nvPr/>
        </p:nvSpPr>
        <p:spPr>
          <a:xfrm>
            <a:off x="235444" y="180690"/>
            <a:ext cx="6978962" cy="523220"/>
          </a:xfrm>
          <a:prstGeom prst="rect">
            <a:avLst/>
          </a:prstGeom>
          <a:noFill/>
        </p:spPr>
        <p:txBody>
          <a:bodyPr wrap="none" rtlCol="0">
            <a:spAutoFit/>
          </a:bodyPr>
          <a:lstStyle/>
          <a:p>
            <a:r>
              <a:rPr lang="en-GB" sz="2800" b="1" dirty="0"/>
              <a:t>Peripheral structures you need to know!</a:t>
            </a:r>
          </a:p>
        </p:txBody>
      </p:sp>
      <p:pic>
        <p:nvPicPr>
          <p:cNvPr id="1026" name="Picture 2" descr="See the source image">
            <a:extLst>
              <a:ext uri="{FF2B5EF4-FFF2-40B4-BE49-F238E27FC236}">
                <a16:creationId xmlns:a16="http://schemas.microsoft.com/office/drawing/2014/main" id="{9D266100-5DED-70EC-A5ED-4B1FAE448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475" y="1294282"/>
            <a:ext cx="8659091" cy="4761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759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3">
            <a:extLst>
              <a:ext uri="{FF2B5EF4-FFF2-40B4-BE49-F238E27FC236}">
                <a16:creationId xmlns:a16="http://schemas.microsoft.com/office/drawing/2014/main" id="{9DBAC41D-F894-450D-9325-BAD090C30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8838"/>
            <a:ext cx="3404616" cy="3792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76">
            <a:extLst>
              <a:ext uri="{FF2B5EF4-FFF2-40B4-BE49-F238E27FC236}">
                <a16:creationId xmlns:a16="http://schemas.microsoft.com/office/drawing/2014/main" id="{616F6F21-68C6-4391-A02E-2B0D9B8EEF9D}"/>
              </a:ext>
            </a:extLst>
          </p:cNvPr>
          <p:cNvSpPr txBox="1">
            <a:spLocks noChangeArrowheads="1"/>
          </p:cNvSpPr>
          <p:nvPr/>
        </p:nvSpPr>
        <p:spPr bwMode="auto">
          <a:xfrm>
            <a:off x="3745847" y="751262"/>
            <a:ext cx="7949196" cy="1569660"/>
          </a:xfrm>
          <a:prstGeom prst="rect">
            <a:avLst/>
          </a:prstGeom>
          <a:solidFill>
            <a:schemeClr val="accent4">
              <a:lumMod val="60000"/>
              <a:lumOff val="40000"/>
            </a:schemeClr>
          </a:solidFill>
          <a:ln>
            <a:noFill/>
          </a:ln>
          <a:effectLst/>
        </p:spPr>
        <p:txBody>
          <a:bodyPr wrap="square">
            <a:spAutoFit/>
          </a:bodyPr>
          <a:lstStyle/>
          <a:p>
            <a:r>
              <a:rPr lang="en-GB" altLang="en-US" sz="2400" b="1" dirty="0">
                <a:latin typeface="Comic Sans MS" panose="030F0702030302020204" pitchFamily="66" charset="0"/>
              </a:rPr>
              <a:t>glycoproteins</a:t>
            </a:r>
            <a:r>
              <a:rPr lang="en-GB" altLang="en-US" sz="2400" dirty="0">
                <a:latin typeface="Comic Sans MS" panose="030F0702030302020204" pitchFamily="66" charset="0"/>
              </a:rPr>
              <a:t> (polysaccharide + protein)</a:t>
            </a:r>
          </a:p>
          <a:p>
            <a:pPr marL="285750" indent="-285750">
              <a:buFont typeface="Arial" panose="020B0604020202020204" pitchFamily="34" charset="0"/>
              <a:buChar char="•"/>
            </a:pPr>
            <a:r>
              <a:rPr lang="en-GB" altLang="en-US" sz="2400" dirty="0">
                <a:solidFill>
                  <a:srgbClr val="FF0000"/>
                </a:solidFill>
                <a:latin typeface="Comic Sans MS" panose="030F0702030302020204" pitchFamily="66" charset="0"/>
              </a:rPr>
              <a:t>Stabilise</a:t>
            </a:r>
            <a:r>
              <a:rPr lang="en-GB" altLang="en-US" sz="2400" dirty="0">
                <a:latin typeface="Comic Sans MS" panose="030F0702030302020204" pitchFamily="66" charset="0"/>
              </a:rPr>
              <a:t> the cell</a:t>
            </a:r>
          </a:p>
          <a:p>
            <a:pPr marL="285750" indent="-285750">
              <a:buFont typeface="Arial" panose="020B0604020202020204" pitchFamily="34" charset="0"/>
              <a:buChar char="•"/>
            </a:pPr>
            <a:r>
              <a:rPr lang="en-GB" altLang="en-US" sz="2400" dirty="0">
                <a:solidFill>
                  <a:srgbClr val="FF0000"/>
                </a:solidFill>
                <a:latin typeface="Comic Sans MS" panose="030F0702030302020204" pitchFamily="66" charset="0"/>
              </a:rPr>
              <a:t>Receptors</a:t>
            </a:r>
            <a:r>
              <a:rPr lang="en-GB" altLang="en-US" sz="2400" dirty="0">
                <a:latin typeface="Comic Sans MS" panose="030F0702030302020204" pitchFamily="66" charset="0"/>
              </a:rPr>
              <a:t> for neurotransmitters</a:t>
            </a:r>
          </a:p>
          <a:p>
            <a:pPr marL="285750" indent="-285750">
              <a:buFont typeface="Arial" panose="020B0604020202020204" pitchFamily="34" charset="0"/>
              <a:buChar char="•"/>
            </a:pPr>
            <a:r>
              <a:rPr lang="en-GB" altLang="en-US" sz="2400" dirty="0">
                <a:latin typeface="Comic Sans MS" panose="030F0702030302020204" pitchFamily="66" charset="0"/>
              </a:rPr>
              <a:t>Contain </a:t>
            </a:r>
            <a:r>
              <a:rPr lang="en-GB" altLang="en-US" sz="2400" dirty="0">
                <a:solidFill>
                  <a:srgbClr val="FF0000"/>
                </a:solidFill>
                <a:latin typeface="Comic Sans MS" panose="030F0702030302020204" pitchFamily="66" charset="0"/>
              </a:rPr>
              <a:t>antigens</a:t>
            </a:r>
            <a:r>
              <a:rPr lang="en-GB" altLang="en-US" sz="2400" dirty="0">
                <a:latin typeface="Comic Sans MS" panose="030F0702030302020204" pitchFamily="66" charset="0"/>
              </a:rPr>
              <a:t> for recognition </a:t>
            </a:r>
          </a:p>
        </p:txBody>
      </p:sp>
      <p:sp>
        <p:nvSpPr>
          <p:cNvPr id="6" name="Text Box 77">
            <a:extLst>
              <a:ext uri="{FF2B5EF4-FFF2-40B4-BE49-F238E27FC236}">
                <a16:creationId xmlns:a16="http://schemas.microsoft.com/office/drawing/2014/main" id="{2DA13B8D-90DF-4332-8E85-845557A63006}"/>
              </a:ext>
            </a:extLst>
          </p:cNvPr>
          <p:cNvSpPr txBox="1">
            <a:spLocks noChangeArrowheads="1"/>
          </p:cNvSpPr>
          <p:nvPr/>
        </p:nvSpPr>
        <p:spPr bwMode="auto">
          <a:xfrm>
            <a:off x="3745847" y="2597922"/>
            <a:ext cx="7949195" cy="2585323"/>
          </a:xfrm>
          <a:prstGeom prst="rect">
            <a:avLst/>
          </a:prstGeom>
          <a:solidFill>
            <a:schemeClr val="accent4">
              <a:lumMod val="60000"/>
              <a:lumOff val="40000"/>
            </a:schemeClr>
          </a:solidFill>
          <a:ln>
            <a:noFill/>
          </a:ln>
          <a:effectLst/>
        </p:spPr>
        <p:txBody>
          <a:bodyPr wrap="square">
            <a:spAutoFit/>
          </a:bodyPr>
          <a:lstStyle/>
          <a:p>
            <a:r>
              <a:rPr lang="en-GB" altLang="en-US" sz="2400" b="1" dirty="0">
                <a:latin typeface="Comic Sans MS" panose="030F0702030302020204" pitchFamily="66" charset="0"/>
              </a:rPr>
              <a:t>glycolipid</a:t>
            </a:r>
            <a:r>
              <a:rPr lang="en-GB" altLang="en-US" sz="2400" dirty="0">
                <a:latin typeface="Comic Sans MS" panose="030F0702030302020204" pitchFamily="66" charset="0"/>
              </a:rPr>
              <a:t> (polysaccharide + fatty acid tails)</a:t>
            </a:r>
          </a:p>
          <a:p>
            <a:pPr marL="285750" indent="-285750">
              <a:buFont typeface="Arial" panose="020B0604020202020204" pitchFamily="34" charset="0"/>
              <a:buChar char="•"/>
            </a:pPr>
            <a:r>
              <a:rPr lang="en-GB" altLang="en-US" sz="2400" dirty="0">
                <a:latin typeface="Comic Sans MS" panose="030F0702030302020204" pitchFamily="66" charset="0"/>
              </a:rPr>
              <a:t>Contain </a:t>
            </a:r>
            <a:r>
              <a:rPr lang="en-GB" altLang="en-US" sz="2400" dirty="0">
                <a:solidFill>
                  <a:srgbClr val="FF0000"/>
                </a:solidFill>
                <a:latin typeface="Comic Sans MS" panose="030F0702030302020204" pitchFamily="66" charset="0"/>
              </a:rPr>
              <a:t>antigens</a:t>
            </a:r>
            <a:r>
              <a:rPr lang="en-GB" altLang="en-US" sz="2400" dirty="0">
                <a:latin typeface="Comic Sans MS" panose="030F0702030302020204" pitchFamily="66" charset="0"/>
              </a:rPr>
              <a:t> for cell recognition (particularly for immune response)</a:t>
            </a:r>
          </a:p>
          <a:p>
            <a:pPr marL="285750" indent="-285750">
              <a:buFont typeface="Arial" panose="020B0604020202020204" pitchFamily="34" charset="0"/>
              <a:buChar char="•"/>
            </a:pPr>
            <a:r>
              <a:rPr lang="en-GB" altLang="en-US" sz="2400" dirty="0">
                <a:latin typeface="Comic Sans MS" panose="030F0702030302020204" pitchFamily="66" charset="0"/>
              </a:rPr>
              <a:t>Help to adhere to other cells </a:t>
            </a:r>
            <a:r>
              <a:rPr lang="en-GB" altLang="en-US" sz="2400" u="sng" dirty="0">
                <a:latin typeface="Comic Sans MS" panose="030F0702030302020204" pitchFamily="66" charset="0"/>
              </a:rPr>
              <a:t>forming tissue</a:t>
            </a:r>
          </a:p>
          <a:p>
            <a:pPr marL="285750" indent="-285750">
              <a:buFont typeface="Arial" panose="020B0604020202020204" pitchFamily="34" charset="0"/>
              <a:buChar char="•"/>
            </a:pPr>
            <a:r>
              <a:rPr lang="en-GB" altLang="en-US" sz="2400" b="1" u="sng" dirty="0">
                <a:latin typeface="Comic Sans MS" panose="030F0702030302020204" pitchFamily="66" charset="0"/>
              </a:rPr>
              <a:t>One type of glycolipid contains the antigen for your ABO blood type</a:t>
            </a:r>
          </a:p>
          <a:p>
            <a:pPr marL="285750" indent="-285750">
              <a:buFont typeface="Arial" panose="020B0604020202020204" pitchFamily="34" charset="0"/>
              <a:buChar char="•"/>
            </a:pPr>
            <a:endParaRPr lang="en-GB" altLang="en-US" dirty="0">
              <a:latin typeface="Comic Sans MS" panose="030F0702030302020204" pitchFamily="66" charset="0"/>
            </a:endParaRPr>
          </a:p>
        </p:txBody>
      </p:sp>
      <p:sp>
        <p:nvSpPr>
          <p:cNvPr id="7" name="Text Box 78">
            <a:extLst>
              <a:ext uri="{FF2B5EF4-FFF2-40B4-BE49-F238E27FC236}">
                <a16:creationId xmlns:a16="http://schemas.microsoft.com/office/drawing/2014/main" id="{AD26BB31-9F07-472E-99AA-279FC6D55712}"/>
              </a:ext>
            </a:extLst>
          </p:cNvPr>
          <p:cNvSpPr txBox="1">
            <a:spLocks noChangeArrowheads="1"/>
          </p:cNvSpPr>
          <p:nvPr/>
        </p:nvSpPr>
        <p:spPr bwMode="auto">
          <a:xfrm>
            <a:off x="2060231" y="5565321"/>
            <a:ext cx="8071537" cy="954107"/>
          </a:xfrm>
          <a:prstGeom prst="rect">
            <a:avLst/>
          </a:prstGeom>
          <a:solidFill>
            <a:schemeClr val="accent4">
              <a:lumMod val="60000"/>
              <a:lumOff val="40000"/>
            </a:schemeClr>
          </a:solidFill>
          <a:ln>
            <a:noFill/>
          </a:ln>
          <a:effectLst/>
        </p:spPr>
        <p:txBody>
          <a:bodyPr wrap="square">
            <a:spAutoFit/>
          </a:bodyPr>
          <a:lstStyle/>
          <a:p>
            <a:pPr algn="ctr"/>
            <a:r>
              <a:rPr lang="en-GB" altLang="en-US" sz="2800" u="sng" dirty="0">
                <a:latin typeface="Comic Sans MS" panose="030F0702030302020204" pitchFamily="66" charset="0"/>
              </a:rPr>
              <a:t>Both glycoproteins</a:t>
            </a:r>
            <a:r>
              <a:rPr lang="en-GB" altLang="en-US" sz="2800" dirty="0">
                <a:latin typeface="Comic Sans MS" panose="030F0702030302020204" pitchFamily="66" charset="0"/>
              </a:rPr>
              <a:t> &amp; </a:t>
            </a:r>
            <a:r>
              <a:rPr lang="en-GB" altLang="en-US" sz="2800" u="sng" dirty="0">
                <a:latin typeface="Comic Sans MS" panose="030F0702030302020204" pitchFamily="66" charset="0"/>
              </a:rPr>
              <a:t>glycolipids</a:t>
            </a:r>
            <a:r>
              <a:rPr lang="en-GB" altLang="en-US" sz="2800" dirty="0">
                <a:latin typeface="Comic Sans MS" panose="030F0702030302020204" pitchFamily="66" charset="0"/>
              </a:rPr>
              <a:t> form </a:t>
            </a:r>
            <a:r>
              <a:rPr lang="en-GB" altLang="en-US" sz="2800" b="1" dirty="0">
                <a:latin typeface="Comic Sans MS" panose="030F0702030302020204" pitchFamily="66" charset="0"/>
              </a:rPr>
              <a:t>antigens</a:t>
            </a:r>
            <a:r>
              <a:rPr lang="en-GB" altLang="en-US" sz="2800" dirty="0">
                <a:latin typeface="Comic Sans MS" panose="030F0702030302020204" pitchFamily="66" charset="0"/>
              </a:rPr>
              <a:t> (role in cell recognition by immune system)</a:t>
            </a:r>
          </a:p>
        </p:txBody>
      </p:sp>
      <p:sp>
        <p:nvSpPr>
          <p:cNvPr id="9" name="Line 81">
            <a:extLst>
              <a:ext uri="{FF2B5EF4-FFF2-40B4-BE49-F238E27FC236}">
                <a16:creationId xmlns:a16="http://schemas.microsoft.com/office/drawing/2014/main" id="{5F940FC7-F8D8-41A6-80FB-CB90F1C80DF7}"/>
              </a:ext>
            </a:extLst>
          </p:cNvPr>
          <p:cNvSpPr>
            <a:spLocks noChangeShapeType="1"/>
          </p:cNvSpPr>
          <p:nvPr/>
        </p:nvSpPr>
        <p:spPr bwMode="auto">
          <a:xfrm flipH="1">
            <a:off x="1138164" y="1245994"/>
            <a:ext cx="2532687" cy="1477327"/>
          </a:xfrm>
          <a:prstGeom prst="line">
            <a:avLst/>
          </a:prstGeom>
          <a:noFill/>
          <a:ln w="57150">
            <a:solidFill>
              <a:srgbClr val="00B0F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 name="TextBox 9">
            <a:extLst>
              <a:ext uri="{FF2B5EF4-FFF2-40B4-BE49-F238E27FC236}">
                <a16:creationId xmlns:a16="http://schemas.microsoft.com/office/drawing/2014/main" id="{FC51B7C1-93C3-4ED8-9991-68AA135097D5}"/>
              </a:ext>
            </a:extLst>
          </p:cNvPr>
          <p:cNvSpPr txBox="1"/>
          <p:nvPr/>
        </p:nvSpPr>
        <p:spPr>
          <a:xfrm>
            <a:off x="142189" y="36718"/>
            <a:ext cx="6623929" cy="646331"/>
          </a:xfrm>
          <a:prstGeom prst="rect">
            <a:avLst/>
          </a:prstGeom>
          <a:noFill/>
        </p:spPr>
        <p:txBody>
          <a:bodyPr wrap="none" rtlCol="0">
            <a:spAutoFit/>
          </a:bodyPr>
          <a:lstStyle/>
          <a:p>
            <a:r>
              <a:rPr lang="en-GB" sz="3600" b="1" u="sng" dirty="0"/>
              <a:t>Glycolipids and glycoproteins </a:t>
            </a:r>
          </a:p>
        </p:txBody>
      </p:sp>
      <p:sp>
        <p:nvSpPr>
          <p:cNvPr id="2" name="Line 81">
            <a:extLst>
              <a:ext uri="{FF2B5EF4-FFF2-40B4-BE49-F238E27FC236}">
                <a16:creationId xmlns:a16="http://schemas.microsoft.com/office/drawing/2014/main" id="{4BA0E36C-4BAD-E1BE-6AFA-47AAF0CDF117}"/>
              </a:ext>
            </a:extLst>
          </p:cNvPr>
          <p:cNvSpPr>
            <a:spLocks noChangeShapeType="1"/>
          </p:cNvSpPr>
          <p:nvPr/>
        </p:nvSpPr>
        <p:spPr bwMode="auto">
          <a:xfrm flipH="1">
            <a:off x="3147390" y="2782957"/>
            <a:ext cx="598455" cy="0"/>
          </a:xfrm>
          <a:prstGeom prst="line">
            <a:avLst/>
          </a:prstGeom>
          <a:noFill/>
          <a:ln w="57150">
            <a:solidFill>
              <a:srgbClr val="00B0F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 name="Line 81">
            <a:extLst>
              <a:ext uri="{FF2B5EF4-FFF2-40B4-BE49-F238E27FC236}">
                <a16:creationId xmlns:a16="http://schemas.microsoft.com/office/drawing/2014/main" id="{FF60E810-9450-85FD-F69F-DC9E69904492}"/>
              </a:ext>
            </a:extLst>
          </p:cNvPr>
          <p:cNvSpPr>
            <a:spLocks noChangeShapeType="1"/>
          </p:cNvSpPr>
          <p:nvPr/>
        </p:nvSpPr>
        <p:spPr bwMode="auto">
          <a:xfrm flipH="1">
            <a:off x="2319129" y="1245994"/>
            <a:ext cx="1351720" cy="1536963"/>
          </a:xfrm>
          <a:prstGeom prst="line">
            <a:avLst/>
          </a:prstGeom>
          <a:noFill/>
          <a:ln w="57150">
            <a:solidFill>
              <a:srgbClr val="00B0F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220857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1" name="Text Box 71">
            <a:extLst>
              <a:ext uri="{FF2B5EF4-FFF2-40B4-BE49-F238E27FC236}">
                <a16:creationId xmlns:a16="http://schemas.microsoft.com/office/drawing/2014/main" id="{A681B627-A8F3-41D4-91EC-3F0F7752EEFF}"/>
              </a:ext>
            </a:extLst>
          </p:cNvPr>
          <p:cNvSpPr txBox="1">
            <a:spLocks noChangeArrowheads="1"/>
          </p:cNvSpPr>
          <p:nvPr/>
        </p:nvSpPr>
        <p:spPr bwMode="auto">
          <a:xfrm>
            <a:off x="254999" y="1642901"/>
            <a:ext cx="6626225" cy="1190625"/>
          </a:xfrm>
          <a:prstGeom prst="rect">
            <a:avLst/>
          </a:prstGeom>
          <a:solidFill>
            <a:schemeClr val="accent2"/>
          </a:solidFill>
          <a:ln>
            <a:noFill/>
          </a:ln>
          <a:effectLst/>
        </p:spPr>
        <p:txBody>
          <a:bodyPr>
            <a:spAutoFit/>
          </a:bodyPr>
          <a:lstStyle/>
          <a:p>
            <a:r>
              <a:rPr lang="en-GB" altLang="en-US" dirty="0">
                <a:solidFill>
                  <a:schemeClr val="bg1"/>
                </a:solidFill>
                <a:latin typeface="Calibri" panose="020F0502020204030204" pitchFamily="34" charset="0"/>
                <a:cs typeface="Calibri" panose="020F0502020204030204" pitchFamily="34" charset="0"/>
              </a:rPr>
              <a:t>Functions of membrane </a:t>
            </a:r>
            <a:r>
              <a:rPr lang="en-GB" altLang="en-US" u="sng" dirty="0">
                <a:solidFill>
                  <a:schemeClr val="bg1"/>
                </a:solidFill>
                <a:latin typeface="Calibri" panose="020F0502020204030204" pitchFamily="34" charset="0"/>
                <a:cs typeface="Calibri" panose="020F0502020204030204" pitchFamily="34" charset="0"/>
              </a:rPr>
              <a:t>proteins</a:t>
            </a:r>
            <a:r>
              <a:rPr lang="en-GB" altLang="en-US" dirty="0">
                <a:solidFill>
                  <a:schemeClr val="bg1"/>
                </a:solidFill>
                <a:latin typeface="Calibri" panose="020F0502020204030204" pitchFamily="34" charset="0"/>
                <a:cs typeface="Calibri" panose="020F0502020204030204" pitchFamily="34" charset="0"/>
              </a:rPr>
              <a:t>:</a:t>
            </a:r>
          </a:p>
          <a:p>
            <a:pPr>
              <a:buFontTx/>
              <a:buChar char="•"/>
            </a:pPr>
            <a:r>
              <a:rPr lang="en-GB" altLang="en-US" dirty="0">
                <a:solidFill>
                  <a:schemeClr val="bg1"/>
                </a:solidFill>
                <a:latin typeface="Calibri" panose="020F0502020204030204" pitchFamily="34" charset="0"/>
                <a:cs typeface="Calibri" panose="020F0502020204030204" pitchFamily="34" charset="0"/>
              </a:rPr>
              <a:t> receptors – form docking sites for hormones</a:t>
            </a:r>
          </a:p>
          <a:p>
            <a:pPr>
              <a:buFontTx/>
              <a:buChar char="•"/>
            </a:pPr>
            <a:r>
              <a:rPr lang="en-GB" altLang="en-US" dirty="0">
                <a:solidFill>
                  <a:schemeClr val="bg1"/>
                </a:solidFill>
                <a:latin typeface="Calibri" panose="020F0502020204030204" pitchFamily="34" charset="0"/>
                <a:cs typeface="Calibri" panose="020F0502020204030204" pitchFamily="34" charset="0"/>
              </a:rPr>
              <a:t> channels – allow ions &amp; polar molecules to cross membrane</a:t>
            </a:r>
          </a:p>
          <a:p>
            <a:pPr>
              <a:buFontTx/>
              <a:buChar char="•"/>
            </a:pPr>
            <a:r>
              <a:rPr lang="en-GB" altLang="en-US" dirty="0">
                <a:solidFill>
                  <a:schemeClr val="bg1"/>
                </a:solidFill>
                <a:latin typeface="Calibri" panose="020F0502020204030204" pitchFamily="34" charset="0"/>
                <a:cs typeface="Calibri" panose="020F0502020204030204" pitchFamily="34" charset="0"/>
              </a:rPr>
              <a:t> carriers – transport molecules across the membrane</a:t>
            </a:r>
          </a:p>
        </p:txBody>
      </p:sp>
      <p:pic>
        <p:nvPicPr>
          <p:cNvPr id="15439" name="Picture 79">
            <a:extLst>
              <a:ext uri="{FF2B5EF4-FFF2-40B4-BE49-F238E27FC236}">
                <a16:creationId xmlns:a16="http://schemas.microsoft.com/office/drawing/2014/main" id="{FC000914-6CE3-4CD5-9AF5-0F7D13D898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4775" y="147787"/>
            <a:ext cx="3044953" cy="2095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15" name="Text Box 55">
            <a:extLst>
              <a:ext uri="{FF2B5EF4-FFF2-40B4-BE49-F238E27FC236}">
                <a16:creationId xmlns:a16="http://schemas.microsoft.com/office/drawing/2014/main" id="{949AC51B-9C9C-46A6-A9A2-C29C1102A98C}"/>
              </a:ext>
            </a:extLst>
          </p:cNvPr>
          <p:cNvSpPr txBox="1">
            <a:spLocks noChangeArrowheads="1"/>
          </p:cNvSpPr>
          <p:nvPr/>
        </p:nvSpPr>
        <p:spPr bwMode="auto">
          <a:xfrm>
            <a:off x="2037201" y="874863"/>
            <a:ext cx="4608512" cy="366712"/>
          </a:xfrm>
          <a:prstGeom prst="rect">
            <a:avLst/>
          </a:prstGeom>
          <a:solidFill>
            <a:schemeClr val="accent2"/>
          </a:solidFill>
          <a:ln>
            <a:noFill/>
          </a:ln>
          <a:effectLst/>
        </p:spPr>
        <p:txBody>
          <a:bodyPr>
            <a:spAutoFit/>
          </a:bodyPr>
          <a:lstStyle/>
          <a:p>
            <a:r>
              <a:rPr lang="en-GB" altLang="en-US">
                <a:solidFill>
                  <a:schemeClr val="bg1"/>
                </a:solidFill>
                <a:latin typeface="Calibri" panose="020F0502020204030204" pitchFamily="34" charset="0"/>
                <a:cs typeface="Calibri" panose="020F0502020204030204" pitchFamily="34" charset="0"/>
              </a:rPr>
              <a:t>Plasma membranes also contain </a:t>
            </a:r>
            <a:r>
              <a:rPr lang="en-GB" altLang="en-US" u="sng">
                <a:solidFill>
                  <a:schemeClr val="bg1"/>
                </a:solidFill>
                <a:latin typeface="Calibri" panose="020F0502020204030204" pitchFamily="34" charset="0"/>
                <a:cs typeface="Calibri" panose="020F0502020204030204" pitchFamily="34" charset="0"/>
              </a:rPr>
              <a:t>proteins</a:t>
            </a:r>
            <a:r>
              <a:rPr lang="en-GB" altLang="en-US">
                <a:solidFill>
                  <a:schemeClr val="bg1"/>
                </a:solidFill>
                <a:latin typeface="Calibri" panose="020F0502020204030204" pitchFamily="34" charset="0"/>
                <a:cs typeface="Calibri" panose="020F0502020204030204" pitchFamily="34" charset="0"/>
              </a:rPr>
              <a:t>:</a:t>
            </a:r>
          </a:p>
        </p:txBody>
      </p:sp>
      <p:sp>
        <p:nvSpPr>
          <p:cNvPr id="15432" name="Line 72">
            <a:extLst>
              <a:ext uri="{FF2B5EF4-FFF2-40B4-BE49-F238E27FC236}">
                <a16:creationId xmlns:a16="http://schemas.microsoft.com/office/drawing/2014/main" id="{48F8A546-0491-473F-8BE3-26F86C9ABF2D}"/>
              </a:ext>
            </a:extLst>
          </p:cNvPr>
          <p:cNvSpPr>
            <a:spLocks noChangeShapeType="1"/>
          </p:cNvSpPr>
          <p:nvPr/>
        </p:nvSpPr>
        <p:spPr bwMode="auto">
          <a:xfrm>
            <a:off x="6501252" y="1090763"/>
            <a:ext cx="1081087" cy="14446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chemeClr val="bg1"/>
              </a:solidFill>
            </a:endParaRPr>
          </a:p>
        </p:txBody>
      </p:sp>
      <p:pic>
        <p:nvPicPr>
          <p:cNvPr id="15433" name="Picture 73">
            <a:extLst>
              <a:ext uri="{FF2B5EF4-FFF2-40B4-BE49-F238E27FC236}">
                <a16:creationId xmlns:a16="http://schemas.microsoft.com/office/drawing/2014/main" id="{D413C2FD-AC09-4501-944C-FF697A5EC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138" y="3748238"/>
            <a:ext cx="2520950" cy="280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35" name="Text Box 75">
            <a:extLst>
              <a:ext uri="{FF2B5EF4-FFF2-40B4-BE49-F238E27FC236}">
                <a16:creationId xmlns:a16="http://schemas.microsoft.com/office/drawing/2014/main" id="{44F53121-EF6D-480D-80BD-AA1ACCEF8557}"/>
              </a:ext>
            </a:extLst>
          </p:cNvPr>
          <p:cNvSpPr txBox="1">
            <a:spLocks noChangeArrowheads="1"/>
          </p:cNvSpPr>
          <p:nvPr/>
        </p:nvSpPr>
        <p:spPr bwMode="auto">
          <a:xfrm>
            <a:off x="956113" y="3245000"/>
            <a:ext cx="7416800" cy="366713"/>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a:latin typeface="Comic Sans MS" panose="030F0702030302020204" pitchFamily="66" charset="0"/>
              </a:rPr>
              <a:t>Some membrane proteins and lipids have </a:t>
            </a:r>
            <a:r>
              <a:rPr lang="en-GB" altLang="en-US" u="sng">
                <a:latin typeface="Comic Sans MS" panose="030F0702030302020204" pitchFamily="66" charset="0"/>
              </a:rPr>
              <a:t>sugars </a:t>
            </a:r>
            <a:r>
              <a:rPr lang="en-GB" altLang="en-US">
                <a:latin typeface="Comic Sans MS" panose="030F0702030302020204" pitchFamily="66" charset="0"/>
              </a:rPr>
              <a:t>attached to them:</a:t>
            </a:r>
          </a:p>
        </p:txBody>
      </p:sp>
      <p:sp>
        <p:nvSpPr>
          <p:cNvPr id="15436" name="Text Box 76">
            <a:extLst>
              <a:ext uri="{FF2B5EF4-FFF2-40B4-BE49-F238E27FC236}">
                <a16:creationId xmlns:a16="http://schemas.microsoft.com/office/drawing/2014/main" id="{FE7E404E-02DB-4132-904D-15D6A1F954D3}"/>
              </a:ext>
            </a:extLst>
          </p:cNvPr>
          <p:cNvSpPr txBox="1">
            <a:spLocks noChangeArrowheads="1"/>
          </p:cNvSpPr>
          <p:nvPr/>
        </p:nvSpPr>
        <p:spPr bwMode="auto">
          <a:xfrm>
            <a:off x="3692964" y="4397525"/>
            <a:ext cx="6376520" cy="369332"/>
          </a:xfrm>
          <a:prstGeom prst="rect">
            <a:avLst/>
          </a:prstGeom>
          <a:solidFill>
            <a:schemeClr val="accent4">
              <a:lumMod val="60000"/>
              <a:lumOff val="40000"/>
            </a:schemeClr>
          </a:solidFill>
          <a:ln>
            <a:noFill/>
          </a:ln>
          <a:effectLst/>
        </p:spPr>
        <p:txBody>
          <a:bodyPr wrap="square">
            <a:spAutoFit/>
          </a:bodyPr>
          <a:lstStyle/>
          <a:p>
            <a:r>
              <a:rPr lang="en-GB" altLang="en-US" b="1">
                <a:latin typeface="Comic Sans MS" panose="030F0702030302020204" pitchFamily="66" charset="0"/>
              </a:rPr>
              <a:t>glycoproteins</a:t>
            </a:r>
            <a:r>
              <a:rPr lang="en-GB" altLang="en-US">
                <a:latin typeface="Comic Sans MS" panose="030F0702030302020204" pitchFamily="66" charset="0"/>
              </a:rPr>
              <a:t> (carbohydrate + protein)</a:t>
            </a:r>
          </a:p>
        </p:txBody>
      </p:sp>
      <p:sp>
        <p:nvSpPr>
          <p:cNvPr id="15437" name="Text Box 77">
            <a:extLst>
              <a:ext uri="{FF2B5EF4-FFF2-40B4-BE49-F238E27FC236}">
                <a16:creationId xmlns:a16="http://schemas.microsoft.com/office/drawing/2014/main" id="{B628C2F1-5463-423A-A336-3B49A0426A01}"/>
              </a:ext>
            </a:extLst>
          </p:cNvPr>
          <p:cNvSpPr txBox="1">
            <a:spLocks noChangeArrowheads="1"/>
          </p:cNvSpPr>
          <p:nvPr/>
        </p:nvSpPr>
        <p:spPr bwMode="auto">
          <a:xfrm>
            <a:off x="3692964" y="4900762"/>
            <a:ext cx="5966425" cy="369332"/>
          </a:xfrm>
          <a:prstGeom prst="rect">
            <a:avLst/>
          </a:prstGeom>
          <a:solidFill>
            <a:schemeClr val="accent4">
              <a:lumMod val="60000"/>
              <a:lumOff val="40000"/>
            </a:schemeClr>
          </a:solidFill>
          <a:ln>
            <a:noFill/>
          </a:ln>
          <a:effectLst/>
        </p:spPr>
        <p:txBody>
          <a:bodyPr wrap="square">
            <a:spAutoFit/>
          </a:bodyPr>
          <a:lstStyle/>
          <a:p>
            <a:r>
              <a:rPr lang="en-GB" altLang="en-US" b="1">
                <a:latin typeface="Comic Sans MS" panose="030F0702030302020204" pitchFamily="66" charset="0"/>
              </a:rPr>
              <a:t>glycolipid</a:t>
            </a:r>
            <a:r>
              <a:rPr lang="en-GB" altLang="en-US">
                <a:latin typeface="Comic Sans MS" panose="030F0702030302020204" pitchFamily="66" charset="0"/>
              </a:rPr>
              <a:t> (carbohydrate + fatty acid tails)</a:t>
            </a:r>
          </a:p>
        </p:txBody>
      </p:sp>
      <p:sp>
        <p:nvSpPr>
          <p:cNvPr id="15438" name="Text Box 78">
            <a:extLst>
              <a:ext uri="{FF2B5EF4-FFF2-40B4-BE49-F238E27FC236}">
                <a16:creationId xmlns:a16="http://schemas.microsoft.com/office/drawing/2014/main" id="{CB17B0B3-D76F-4C39-8F76-18AD13FF277E}"/>
              </a:ext>
            </a:extLst>
          </p:cNvPr>
          <p:cNvSpPr txBox="1">
            <a:spLocks noChangeArrowheads="1"/>
          </p:cNvSpPr>
          <p:nvPr/>
        </p:nvSpPr>
        <p:spPr bwMode="auto">
          <a:xfrm>
            <a:off x="4197788" y="5765949"/>
            <a:ext cx="4895850" cy="641350"/>
          </a:xfrm>
          <a:prstGeom prst="rect">
            <a:avLst/>
          </a:prstGeom>
          <a:solidFill>
            <a:schemeClr val="accent4">
              <a:lumMod val="60000"/>
              <a:lumOff val="40000"/>
            </a:schemeClr>
          </a:solidFill>
          <a:ln>
            <a:noFill/>
          </a:ln>
          <a:effectLst/>
        </p:spPr>
        <p:txBody>
          <a:bodyPr>
            <a:spAutoFit/>
          </a:bodyPr>
          <a:lstStyle/>
          <a:p>
            <a:pPr algn="ctr"/>
            <a:r>
              <a:rPr lang="en-GB" altLang="en-US" u="sng">
                <a:latin typeface="Comic Sans MS" panose="030F0702030302020204" pitchFamily="66" charset="0"/>
              </a:rPr>
              <a:t>glycoproteins</a:t>
            </a:r>
            <a:r>
              <a:rPr lang="en-GB" altLang="en-US">
                <a:latin typeface="Comic Sans MS" panose="030F0702030302020204" pitchFamily="66" charset="0"/>
              </a:rPr>
              <a:t> &amp; </a:t>
            </a:r>
            <a:r>
              <a:rPr lang="en-GB" altLang="en-US" u="sng">
                <a:latin typeface="Comic Sans MS" panose="030F0702030302020204" pitchFamily="66" charset="0"/>
              </a:rPr>
              <a:t>glycolipids</a:t>
            </a:r>
            <a:r>
              <a:rPr lang="en-GB" altLang="en-US">
                <a:latin typeface="Comic Sans MS" panose="030F0702030302020204" pitchFamily="66" charset="0"/>
              </a:rPr>
              <a:t> form </a:t>
            </a:r>
            <a:r>
              <a:rPr lang="en-GB" altLang="en-US" b="1">
                <a:latin typeface="Comic Sans MS" panose="030F0702030302020204" pitchFamily="66" charset="0"/>
              </a:rPr>
              <a:t>antigens</a:t>
            </a:r>
            <a:r>
              <a:rPr lang="en-GB" altLang="en-US">
                <a:latin typeface="Comic Sans MS" panose="030F0702030302020204" pitchFamily="66" charset="0"/>
              </a:rPr>
              <a:t> (role in cell recognition by immune system)</a:t>
            </a:r>
          </a:p>
        </p:txBody>
      </p:sp>
      <p:sp>
        <p:nvSpPr>
          <p:cNvPr id="15440" name="Line 80">
            <a:extLst>
              <a:ext uri="{FF2B5EF4-FFF2-40B4-BE49-F238E27FC236}">
                <a16:creationId xmlns:a16="http://schemas.microsoft.com/office/drawing/2014/main" id="{3C175324-3CBD-42CC-AB00-B4DBE510E26E}"/>
              </a:ext>
            </a:extLst>
          </p:cNvPr>
          <p:cNvSpPr>
            <a:spLocks noChangeShapeType="1"/>
          </p:cNvSpPr>
          <p:nvPr/>
        </p:nvSpPr>
        <p:spPr bwMode="auto">
          <a:xfrm flipH="1">
            <a:off x="3332601" y="5045224"/>
            <a:ext cx="360362" cy="7143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441" name="Line 81">
            <a:extLst>
              <a:ext uri="{FF2B5EF4-FFF2-40B4-BE49-F238E27FC236}">
                <a16:creationId xmlns:a16="http://schemas.microsoft.com/office/drawing/2014/main" id="{3536879D-8858-4F47-BBE3-50ECFECEA1A1}"/>
              </a:ext>
            </a:extLst>
          </p:cNvPr>
          <p:cNvSpPr>
            <a:spLocks noChangeShapeType="1"/>
          </p:cNvSpPr>
          <p:nvPr/>
        </p:nvSpPr>
        <p:spPr bwMode="auto">
          <a:xfrm flipH="1">
            <a:off x="2756339" y="4613424"/>
            <a:ext cx="936625" cy="28733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a:extLst>
              <a:ext uri="{FF2B5EF4-FFF2-40B4-BE49-F238E27FC236}">
                <a16:creationId xmlns:a16="http://schemas.microsoft.com/office/drawing/2014/main" id="{4341E563-3A7E-4F44-8A96-686A61DDB098}"/>
              </a:ext>
            </a:extLst>
          </p:cNvPr>
          <p:cNvSpPr txBox="1"/>
          <p:nvPr/>
        </p:nvSpPr>
        <p:spPr>
          <a:xfrm>
            <a:off x="89941" y="9087"/>
            <a:ext cx="2021515" cy="584775"/>
          </a:xfrm>
          <a:prstGeom prst="rect">
            <a:avLst/>
          </a:prstGeom>
          <a:noFill/>
        </p:spPr>
        <p:txBody>
          <a:bodyPr wrap="none" rtlCol="0">
            <a:spAutoFit/>
          </a:bodyPr>
          <a:lstStyle/>
          <a:p>
            <a:r>
              <a:rPr lang="en-GB" sz="3200" b="1" u="sng"/>
              <a:t>SUMMARY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Related image">
            <a:hlinkClick r:id="rId2"/>
            <a:extLst>
              <a:ext uri="{FF2B5EF4-FFF2-40B4-BE49-F238E27FC236}">
                <a16:creationId xmlns:a16="http://schemas.microsoft.com/office/drawing/2014/main" id="{617480ED-1D1D-404F-B89E-36BB10A71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337"/>
          <a:stretch>
            <a:fillRect/>
          </a:stretch>
        </p:blipFill>
        <p:spPr bwMode="auto">
          <a:xfrm>
            <a:off x="1265582" y="1306379"/>
            <a:ext cx="9660835" cy="533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1D1E4A6-8E4E-AE16-A962-133F74596F01}"/>
              </a:ext>
            </a:extLst>
          </p:cNvPr>
          <p:cNvSpPr txBox="1"/>
          <p:nvPr/>
        </p:nvSpPr>
        <p:spPr>
          <a:xfrm>
            <a:off x="4057296" y="-86139"/>
            <a:ext cx="3821880" cy="1200329"/>
          </a:xfrm>
          <a:prstGeom prst="rect">
            <a:avLst/>
          </a:prstGeom>
          <a:noFill/>
        </p:spPr>
        <p:txBody>
          <a:bodyPr wrap="none" rtlCol="0">
            <a:spAutoFit/>
          </a:bodyPr>
          <a:lstStyle/>
          <a:p>
            <a:r>
              <a:rPr lang="en-GB" sz="7200" b="1" dirty="0"/>
              <a:t>NAME IT!</a:t>
            </a:r>
          </a:p>
        </p:txBody>
      </p:sp>
    </p:spTree>
    <p:extLst>
      <p:ext uri="{BB962C8B-B14F-4D97-AF65-F5344CB8AC3E}">
        <p14:creationId xmlns:p14="http://schemas.microsoft.com/office/powerpoint/2010/main" val="1728832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Related image">
            <a:hlinkClick r:id="rId2"/>
            <a:extLst>
              <a:ext uri="{FF2B5EF4-FFF2-40B4-BE49-F238E27FC236}">
                <a16:creationId xmlns:a16="http://schemas.microsoft.com/office/drawing/2014/main" id="{617480ED-1D1D-404F-B89E-36BB10A71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337"/>
          <a:stretch>
            <a:fillRect/>
          </a:stretch>
        </p:blipFill>
        <p:spPr bwMode="auto">
          <a:xfrm>
            <a:off x="1061752" y="46837"/>
            <a:ext cx="9947069" cy="67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74904B3-2300-D1D7-7A56-DE65DA40A04D}"/>
              </a:ext>
            </a:extLst>
          </p:cNvPr>
          <p:cNvSpPr/>
          <p:nvPr/>
        </p:nvSpPr>
        <p:spPr>
          <a:xfrm>
            <a:off x="8975457" y="3372677"/>
            <a:ext cx="556591" cy="649357"/>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9700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Related image">
            <a:hlinkClick r:id="rId2"/>
            <a:extLst>
              <a:ext uri="{FF2B5EF4-FFF2-40B4-BE49-F238E27FC236}">
                <a16:creationId xmlns:a16="http://schemas.microsoft.com/office/drawing/2014/main" id="{617480ED-1D1D-404F-B89E-36BB10A71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337"/>
          <a:stretch>
            <a:fillRect/>
          </a:stretch>
        </p:blipFill>
        <p:spPr bwMode="auto">
          <a:xfrm>
            <a:off x="1061752" y="46837"/>
            <a:ext cx="9947069" cy="67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74904B3-2300-D1D7-7A56-DE65DA40A04D}"/>
              </a:ext>
            </a:extLst>
          </p:cNvPr>
          <p:cNvSpPr/>
          <p:nvPr/>
        </p:nvSpPr>
        <p:spPr>
          <a:xfrm>
            <a:off x="904883" y="841513"/>
            <a:ext cx="556591" cy="649357"/>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9735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Related image">
            <a:hlinkClick r:id="rId2"/>
            <a:extLst>
              <a:ext uri="{FF2B5EF4-FFF2-40B4-BE49-F238E27FC236}">
                <a16:creationId xmlns:a16="http://schemas.microsoft.com/office/drawing/2014/main" id="{617480ED-1D1D-404F-B89E-36BB10A71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337"/>
          <a:stretch>
            <a:fillRect/>
          </a:stretch>
        </p:blipFill>
        <p:spPr bwMode="auto">
          <a:xfrm>
            <a:off x="1061752" y="46837"/>
            <a:ext cx="9947069" cy="67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74904B3-2300-D1D7-7A56-DE65DA40A04D}"/>
              </a:ext>
            </a:extLst>
          </p:cNvPr>
          <p:cNvSpPr/>
          <p:nvPr/>
        </p:nvSpPr>
        <p:spPr>
          <a:xfrm>
            <a:off x="3966135" y="5877339"/>
            <a:ext cx="556591" cy="649357"/>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6454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Related image">
            <a:hlinkClick r:id="rId2"/>
            <a:extLst>
              <a:ext uri="{FF2B5EF4-FFF2-40B4-BE49-F238E27FC236}">
                <a16:creationId xmlns:a16="http://schemas.microsoft.com/office/drawing/2014/main" id="{617480ED-1D1D-404F-B89E-36BB10A71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337"/>
          <a:stretch>
            <a:fillRect/>
          </a:stretch>
        </p:blipFill>
        <p:spPr bwMode="auto">
          <a:xfrm>
            <a:off x="1061752" y="46837"/>
            <a:ext cx="9947069" cy="67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74904B3-2300-D1D7-7A56-DE65DA40A04D}"/>
              </a:ext>
            </a:extLst>
          </p:cNvPr>
          <p:cNvSpPr/>
          <p:nvPr/>
        </p:nvSpPr>
        <p:spPr>
          <a:xfrm>
            <a:off x="8975457" y="3372677"/>
            <a:ext cx="556591" cy="649357"/>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8080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Related image">
            <a:hlinkClick r:id="rId2"/>
            <a:extLst>
              <a:ext uri="{FF2B5EF4-FFF2-40B4-BE49-F238E27FC236}">
                <a16:creationId xmlns:a16="http://schemas.microsoft.com/office/drawing/2014/main" id="{617480ED-1D1D-404F-B89E-36BB10A71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337"/>
          <a:stretch>
            <a:fillRect/>
          </a:stretch>
        </p:blipFill>
        <p:spPr bwMode="auto">
          <a:xfrm>
            <a:off x="1061752" y="46837"/>
            <a:ext cx="9947069" cy="67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74904B3-2300-D1D7-7A56-DE65DA40A04D}"/>
              </a:ext>
            </a:extLst>
          </p:cNvPr>
          <p:cNvSpPr/>
          <p:nvPr/>
        </p:nvSpPr>
        <p:spPr>
          <a:xfrm>
            <a:off x="10573657" y="503583"/>
            <a:ext cx="556591" cy="649357"/>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6339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Related image">
            <a:hlinkClick r:id="rId2"/>
            <a:extLst>
              <a:ext uri="{FF2B5EF4-FFF2-40B4-BE49-F238E27FC236}">
                <a16:creationId xmlns:a16="http://schemas.microsoft.com/office/drawing/2014/main" id="{617480ED-1D1D-404F-B89E-36BB10A71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337"/>
          <a:stretch>
            <a:fillRect/>
          </a:stretch>
        </p:blipFill>
        <p:spPr bwMode="auto">
          <a:xfrm>
            <a:off x="1061752" y="46837"/>
            <a:ext cx="9947069" cy="67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74904B3-2300-D1D7-7A56-DE65DA40A04D}"/>
              </a:ext>
            </a:extLst>
          </p:cNvPr>
          <p:cNvSpPr/>
          <p:nvPr/>
        </p:nvSpPr>
        <p:spPr>
          <a:xfrm>
            <a:off x="1183179" y="3677478"/>
            <a:ext cx="556591" cy="649357"/>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8770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Related image">
            <a:hlinkClick r:id="rId2"/>
            <a:extLst>
              <a:ext uri="{FF2B5EF4-FFF2-40B4-BE49-F238E27FC236}">
                <a16:creationId xmlns:a16="http://schemas.microsoft.com/office/drawing/2014/main" id="{617480ED-1D1D-404F-B89E-36BB10A71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337"/>
          <a:stretch>
            <a:fillRect/>
          </a:stretch>
        </p:blipFill>
        <p:spPr bwMode="auto">
          <a:xfrm>
            <a:off x="1061752" y="46837"/>
            <a:ext cx="9947069" cy="67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74904B3-2300-D1D7-7A56-DE65DA40A04D}"/>
              </a:ext>
            </a:extLst>
          </p:cNvPr>
          <p:cNvSpPr/>
          <p:nvPr/>
        </p:nvSpPr>
        <p:spPr>
          <a:xfrm>
            <a:off x="6855109" y="284921"/>
            <a:ext cx="556591" cy="649357"/>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2868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Related image">
            <a:hlinkClick r:id="rId2"/>
            <a:extLst>
              <a:ext uri="{FF2B5EF4-FFF2-40B4-BE49-F238E27FC236}">
                <a16:creationId xmlns:a16="http://schemas.microsoft.com/office/drawing/2014/main" id="{617480ED-1D1D-404F-B89E-36BB10A71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337"/>
          <a:stretch>
            <a:fillRect/>
          </a:stretch>
        </p:blipFill>
        <p:spPr bwMode="auto">
          <a:xfrm>
            <a:off x="1061752" y="46837"/>
            <a:ext cx="9947069" cy="67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74904B3-2300-D1D7-7A56-DE65DA40A04D}"/>
              </a:ext>
            </a:extLst>
          </p:cNvPr>
          <p:cNvSpPr/>
          <p:nvPr/>
        </p:nvSpPr>
        <p:spPr>
          <a:xfrm>
            <a:off x="10573657" y="1239077"/>
            <a:ext cx="556591" cy="649357"/>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3302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Related image">
            <a:hlinkClick r:id="rId2"/>
            <a:extLst>
              <a:ext uri="{FF2B5EF4-FFF2-40B4-BE49-F238E27FC236}">
                <a16:creationId xmlns:a16="http://schemas.microsoft.com/office/drawing/2014/main" id="{617480ED-1D1D-404F-B89E-36BB10A71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337"/>
          <a:stretch>
            <a:fillRect/>
          </a:stretch>
        </p:blipFill>
        <p:spPr bwMode="auto">
          <a:xfrm>
            <a:off x="1061752" y="46837"/>
            <a:ext cx="9947069" cy="67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74904B3-2300-D1D7-7A56-DE65DA40A04D}"/>
              </a:ext>
            </a:extLst>
          </p:cNvPr>
          <p:cNvSpPr/>
          <p:nvPr/>
        </p:nvSpPr>
        <p:spPr>
          <a:xfrm>
            <a:off x="6782222" y="5837582"/>
            <a:ext cx="556591" cy="649357"/>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8857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Related image">
            <a:hlinkClick r:id="rId2"/>
            <a:extLst>
              <a:ext uri="{FF2B5EF4-FFF2-40B4-BE49-F238E27FC236}">
                <a16:creationId xmlns:a16="http://schemas.microsoft.com/office/drawing/2014/main" id="{617480ED-1D1D-404F-B89E-36BB10A71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337"/>
          <a:stretch>
            <a:fillRect/>
          </a:stretch>
        </p:blipFill>
        <p:spPr bwMode="auto">
          <a:xfrm>
            <a:off x="1061752" y="46837"/>
            <a:ext cx="9947069" cy="67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74904B3-2300-D1D7-7A56-DE65DA40A04D}"/>
              </a:ext>
            </a:extLst>
          </p:cNvPr>
          <p:cNvSpPr/>
          <p:nvPr/>
        </p:nvSpPr>
        <p:spPr>
          <a:xfrm>
            <a:off x="8895943" y="3313044"/>
            <a:ext cx="556591" cy="649357"/>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8485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Related image">
            <a:hlinkClick r:id="rId2"/>
            <a:extLst>
              <a:ext uri="{FF2B5EF4-FFF2-40B4-BE49-F238E27FC236}">
                <a16:creationId xmlns:a16="http://schemas.microsoft.com/office/drawing/2014/main" id="{617480ED-1D1D-404F-B89E-36BB10A71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337"/>
          <a:stretch>
            <a:fillRect/>
          </a:stretch>
        </p:blipFill>
        <p:spPr bwMode="auto">
          <a:xfrm>
            <a:off x="1061752" y="46837"/>
            <a:ext cx="9947069" cy="67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74904B3-2300-D1D7-7A56-DE65DA40A04D}"/>
              </a:ext>
            </a:extLst>
          </p:cNvPr>
          <p:cNvSpPr/>
          <p:nvPr/>
        </p:nvSpPr>
        <p:spPr>
          <a:xfrm>
            <a:off x="3031857" y="808382"/>
            <a:ext cx="556591" cy="649357"/>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0165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F9006-70E9-649D-3602-CE7AC9B9AF06}"/>
              </a:ext>
            </a:extLst>
          </p:cNvPr>
          <p:cNvSpPr>
            <a:spLocks noGrp="1"/>
          </p:cNvSpPr>
          <p:nvPr>
            <p:ph type="title"/>
          </p:nvPr>
        </p:nvSpPr>
        <p:spPr/>
        <p:txBody>
          <a:bodyPr/>
          <a:lstStyle/>
          <a:p>
            <a:r>
              <a:rPr lang="en-GB" dirty="0"/>
              <a:t>Final slide</a:t>
            </a:r>
          </a:p>
        </p:txBody>
      </p:sp>
      <p:sp>
        <p:nvSpPr>
          <p:cNvPr id="3" name="Content Placeholder 2">
            <a:extLst>
              <a:ext uri="{FF2B5EF4-FFF2-40B4-BE49-F238E27FC236}">
                <a16:creationId xmlns:a16="http://schemas.microsoft.com/office/drawing/2014/main" id="{CF3DA684-31F7-D70D-4930-1CB2E3C38A34}"/>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492782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Related image">
            <a:hlinkClick r:id="rId2"/>
            <a:extLst>
              <a:ext uri="{FF2B5EF4-FFF2-40B4-BE49-F238E27FC236}">
                <a16:creationId xmlns:a16="http://schemas.microsoft.com/office/drawing/2014/main" id="{617480ED-1D1D-404F-B89E-36BB10A71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337"/>
          <a:stretch>
            <a:fillRect/>
          </a:stretch>
        </p:blipFill>
        <p:spPr bwMode="auto">
          <a:xfrm>
            <a:off x="1061752" y="46837"/>
            <a:ext cx="9947069" cy="67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74904B3-2300-D1D7-7A56-DE65DA40A04D}"/>
              </a:ext>
            </a:extLst>
          </p:cNvPr>
          <p:cNvSpPr/>
          <p:nvPr/>
        </p:nvSpPr>
        <p:spPr>
          <a:xfrm>
            <a:off x="2342744" y="4532244"/>
            <a:ext cx="556591" cy="649357"/>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02436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F36576-62FF-4FF1-AE0D-42045243695E}"/>
              </a:ext>
            </a:extLst>
          </p:cNvPr>
          <p:cNvPicPr>
            <a:picLocks noChangeAspect="1"/>
          </p:cNvPicPr>
          <p:nvPr/>
        </p:nvPicPr>
        <p:blipFill rotWithShape="1">
          <a:blip r:embed="rId2"/>
          <a:srcRect l="3503" t="18952" r="59545" b="8476"/>
          <a:stretch/>
        </p:blipFill>
        <p:spPr>
          <a:xfrm>
            <a:off x="0" y="0"/>
            <a:ext cx="5127171" cy="6712892"/>
          </a:xfrm>
          <a:prstGeom prst="rect">
            <a:avLst/>
          </a:prstGeom>
        </p:spPr>
      </p:pic>
      <p:sp>
        <p:nvSpPr>
          <p:cNvPr id="6" name="TextBox 5">
            <a:extLst>
              <a:ext uri="{FF2B5EF4-FFF2-40B4-BE49-F238E27FC236}">
                <a16:creationId xmlns:a16="http://schemas.microsoft.com/office/drawing/2014/main" id="{7432699E-DE46-425B-A4FB-A0466DD57BB8}"/>
              </a:ext>
            </a:extLst>
          </p:cNvPr>
          <p:cNvSpPr txBox="1"/>
          <p:nvPr/>
        </p:nvSpPr>
        <p:spPr>
          <a:xfrm>
            <a:off x="5587910" y="709635"/>
            <a:ext cx="2635658" cy="584775"/>
          </a:xfrm>
          <a:prstGeom prst="rect">
            <a:avLst/>
          </a:prstGeom>
          <a:noFill/>
        </p:spPr>
        <p:txBody>
          <a:bodyPr wrap="none" rtlCol="0">
            <a:spAutoFit/>
          </a:bodyPr>
          <a:lstStyle/>
          <a:p>
            <a:r>
              <a:rPr lang="en-GB" sz="3200" b="1" dirty="0">
                <a:solidFill>
                  <a:srgbClr val="00B0F0"/>
                </a:solidFill>
              </a:rPr>
              <a:t>Phospholipids</a:t>
            </a:r>
          </a:p>
        </p:txBody>
      </p:sp>
      <p:sp>
        <p:nvSpPr>
          <p:cNvPr id="7" name="TextBox 6">
            <a:extLst>
              <a:ext uri="{FF2B5EF4-FFF2-40B4-BE49-F238E27FC236}">
                <a16:creationId xmlns:a16="http://schemas.microsoft.com/office/drawing/2014/main" id="{20CBFBD1-A269-4602-AF8F-4D214015549C}"/>
              </a:ext>
            </a:extLst>
          </p:cNvPr>
          <p:cNvSpPr txBox="1"/>
          <p:nvPr/>
        </p:nvSpPr>
        <p:spPr>
          <a:xfrm>
            <a:off x="5503002" y="2003628"/>
            <a:ext cx="3517310" cy="584775"/>
          </a:xfrm>
          <a:prstGeom prst="rect">
            <a:avLst/>
          </a:prstGeom>
          <a:noFill/>
        </p:spPr>
        <p:txBody>
          <a:bodyPr wrap="none" rtlCol="0">
            <a:spAutoFit/>
          </a:bodyPr>
          <a:lstStyle/>
          <a:p>
            <a:r>
              <a:rPr lang="en-GB" sz="3200" b="1" dirty="0">
                <a:solidFill>
                  <a:srgbClr val="00B0F0"/>
                </a:solidFill>
              </a:rPr>
              <a:t>Cholesterol lipids</a:t>
            </a:r>
          </a:p>
        </p:txBody>
      </p:sp>
      <p:sp>
        <p:nvSpPr>
          <p:cNvPr id="8" name="TextBox 7">
            <a:extLst>
              <a:ext uri="{FF2B5EF4-FFF2-40B4-BE49-F238E27FC236}">
                <a16:creationId xmlns:a16="http://schemas.microsoft.com/office/drawing/2014/main" id="{EB547DE0-C686-426C-A272-151ECE1A567E}"/>
              </a:ext>
            </a:extLst>
          </p:cNvPr>
          <p:cNvSpPr txBox="1"/>
          <p:nvPr/>
        </p:nvSpPr>
        <p:spPr>
          <a:xfrm>
            <a:off x="5587910" y="3323273"/>
            <a:ext cx="2263761" cy="584775"/>
          </a:xfrm>
          <a:prstGeom prst="rect">
            <a:avLst/>
          </a:prstGeom>
          <a:noFill/>
        </p:spPr>
        <p:txBody>
          <a:bodyPr wrap="none" rtlCol="0">
            <a:spAutoFit/>
          </a:bodyPr>
          <a:lstStyle/>
          <a:p>
            <a:r>
              <a:rPr lang="en-GB" sz="3200" b="1">
                <a:solidFill>
                  <a:srgbClr val="00B0F0"/>
                </a:solidFill>
              </a:rPr>
              <a:t>Glycolipids</a:t>
            </a:r>
          </a:p>
        </p:txBody>
      </p:sp>
      <p:sp>
        <p:nvSpPr>
          <p:cNvPr id="9" name="TextBox 8">
            <a:extLst>
              <a:ext uri="{FF2B5EF4-FFF2-40B4-BE49-F238E27FC236}">
                <a16:creationId xmlns:a16="http://schemas.microsoft.com/office/drawing/2014/main" id="{C82676B8-C831-43E7-9D92-C9504D551515}"/>
              </a:ext>
            </a:extLst>
          </p:cNvPr>
          <p:cNvSpPr txBox="1"/>
          <p:nvPr/>
        </p:nvSpPr>
        <p:spPr>
          <a:xfrm>
            <a:off x="5633630" y="4413429"/>
            <a:ext cx="4604064" cy="584775"/>
          </a:xfrm>
          <a:prstGeom prst="rect">
            <a:avLst/>
          </a:prstGeom>
          <a:noFill/>
        </p:spPr>
        <p:txBody>
          <a:bodyPr wrap="square" rtlCol="0">
            <a:spAutoFit/>
          </a:bodyPr>
          <a:lstStyle/>
          <a:p>
            <a:r>
              <a:rPr lang="en-GB" sz="3200" b="1" dirty="0">
                <a:solidFill>
                  <a:srgbClr val="00B0F0"/>
                </a:solidFill>
              </a:rPr>
              <a:t>Proteins (channel/carrier)</a:t>
            </a:r>
          </a:p>
        </p:txBody>
      </p:sp>
      <p:sp>
        <p:nvSpPr>
          <p:cNvPr id="10" name="TextBox 9">
            <a:extLst>
              <a:ext uri="{FF2B5EF4-FFF2-40B4-BE49-F238E27FC236}">
                <a16:creationId xmlns:a16="http://schemas.microsoft.com/office/drawing/2014/main" id="{E6C1E9A5-2032-4BFE-9778-55E190281B9E}"/>
              </a:ext>
            </a:extLst>
          </p:cNvPr>
          <p:cNvSpPr txBox="1"/>
          <p:nvPr/>
        </p:nvSpPr>
        <p:spPr>
          <a:xfrm>
            <a:off x="5633630" y="5605202"/>
            <a:ext cx="2953053" cy="584775"/>
          </a:xfrm>
          <a:prstGeom prst="rect">
            <a:avLst/>
          </a:prstGeom>
          <a:noFill/>
        </p:spPr>
        <p:txBody>
          <a:bodyPr wrap="none" rtlCol="0">
            <a:spAutoFit/>
          </a:bodyPr>
          <a:lstStyle/>
          <a:p>
            <a:r>
              <a:rPr lang="en-GB" sz="3200" b="1">
                <a:solidFill>
                  <a:srgbClr val="00B0F0"/>
                </a:solidFill>
              </a:rPr>
              <a:t>Glycoproteins </a:t>
            </a:r>
          </a:p>
        </p:txBody>
      </p:sp>
      <p:sp>
        <p:nvSpPr>
          <p:cNvPr id="2" name="TextBox 1">
            <a:extLst>
              <a:ext uri="{FF2B5EF4-FFF2-40B4-BE49-F238E27FC236}">
                <a16:creationId xmlns:a16="http://schemas.microsoft.com/office/drawing/2014/main" id="{8EC61EE3-1C32-4742-52A3-785A77D1724F}"/>
              </a:ext>
            </a:extLst>
          </p:cNvPr>
          <p:cNvSpPr txBox="1"/>
          <p:nvPr/>
        </p:nvSpPr>
        <p:spPr>
          <a:xfrm>
            <a:off x="5874871" y="-25235"/>
            <a:ext cx="6175665" cy="369332"/>
          </a:xfrm>
          <a:prstGeom prst="rect">
            <a:avLst/>
          </a:prstGeom>
          <a:noFill/>
        </p:spPr>
        <p:txBody>
          <a:bodyPr wrap="none" rtlCol="0">
            <a:spAutoFit/>
          </a:bodyPr>
          <a:lstStyle/>
          <a:p>
            <a:r>
              <a:rPr lang="en-GB" b="1" dirty="0">
                <a:solidFill>
                  <a:srgbClr val="C00000"/>
                </a:solidFill>
              </a:rPr>
              <a:t>Write which part of the plasma membrane each function is for.</a:t>
            </a:r>
          </a:p>
        </p:txBody>
      </p:sp>
    </p:spTree>
    <p:extLst>
      <p:ext uri="{BB962C8B-B14F-4D97-AF65-F5344CB8AC3E}">
        <p14:creationId xmlns:p14="http://schemas.microsoft.com/office/powerpoint/2010/main" val="283611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Related image">
            <a:hlinkClick r:id="rId2"/>
            <a:extLst>
              <a:ext uri="{FF2B5EF4-FFF2-40B4-BE49-F238E27FC236}">
                <a16:creationId xmlns:a16="http://schemas.microsoft.com/office/drawing/2014/main" id="{617480ED-1D1D-404F-B89E-36BB10A71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337"/>
          <a:stretch>
            <a:fillRect/>
          </a:stretch>
        </p:blipFill>
        <p:spPr bwMode="auto">
          <a:xfrm>
            <a:off x="1061752" y="46837"/>
            <a:ext cx="9947069" cy="67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74904B3-2300-D1D7-7A56-DE65DA40A04D}"/>
              </a:ext>
            </a:extLst>
          </p:cNvPr>
          <p:cNvSpPr/>
          <p:nvPr/>
        </p:nvSpPr>
        <p:spPr>
          <a:xfrm>
            <a:off x="904883" y="841513"/>
            <a:ext cx="556591" cy="649357"/>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25714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19803-7EFA-1881-5C5D-145EBE092974}"/>
              </a:ext>
            </a:extLst>
          </p:cNvPr>
          <p:cNvSpPr>
            <a:spLocks noGrp="1"/>
          </p:cNvSpPr>
          <p:nvPr>
            <p:ph type="title"/>
          </p:nvPr>
        </p:nvSpPr>
        <p:spPr/>
        <p:txBody>
          <a:bodyPr/>
          <a:lstStyle/>
          <a:p>
            <a:r>
              <a:rPr lang="en-GB" dirty="0"/>
              <a:t>NL below</a:t>
            </a:r>
          </a:p>
        </p:txBody>
      </p:sp>
      <p:sp>
        <p:nvSpPr>
          <p:cNvPr id="3" name="Content Placeholder 2">
            <a:extLst>
              <a:ext uri="{FF2B5EF4-FFF2-40B4-BE49-F238E27FC236}">
                <a16:creationId xmlns:a16="http://schemas.microsoft.com/office/drawing/2014/main" id="{92363984-B865-E9E4-D85C-9DBD73069D37}"/>
              </a:ext>
            </a:extLst>
          </p:cNvPr>
          <p:cNvSpPr>
            <a:spLocks noGrp="1"/>
          </p:cNvSpPr>
          <p:nvPr>
            <p:ph idx="1"/>
          </p:nvPr>
        </p:nvSpPr>
        <p:spPr/>
        <p:txBody>
          <a:bodyPr/>
          <a:lstStyle/>
          <a:p>
            <a:r>
              <a:rPr lang="en-GB"/>
              <a:t>+ PAG</a:t>
            </a:r>
          </a:p>
        </p:txBody>
      </p:sp>
    </p:spTree>
    <p:extLst>
      <p:ext uri="{BB962C8B-B14F-4D97-AF65-F5344CB8AC3E}">
        <p14:creationId xmlns:p14="http://schemas.microsoft.com/office/powerpoint/2010/main" val="1758371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A78F5D9-5798-4126-8C63-248F3418B6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20" t="25128" r="22057" b="24410"/>
          <a:stretch/>
        </p:blipFill>
        <p:spPr bwMode="auto">
          <a:xfrm>
            <a:off x="5966929" y="1641977"/>
            <a:ext cx="5016953" cy="48975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112ABF-1511-4C7C-B176-C80919702E69}"/>
              </a:ext>
            </a:extLst>
          </p:cNvPr>
          <p:cNvSpPr txBox="1"/>
          <p:nvPr/>
        </p:nvSpPr>
        <p:spPr>
          <a:xfrm>
            <a:off x="140677" y="0"/>
            <a:ext cx="10007370" cy="4431983"/>
          </a:xfrm>
          <a:prstGeom prst="rect">
            <a:avLst/>
          </a:prstGeom>
          <a:noFill/>
        </p:spPr>
        <p:txBody>
          <a:bodyPr wrap="square" rtlCol="0">
            <a:spAutoFit/>
          </a:bodyPr>
          <a:lstStyle/>
          <a:p>
            <a:r>
              <a:rPr lang="en-GB" sz="2400" dirty="0"/>
              <a:t>Discuss the permeability of the plasma membrane at different temperatures.</a:t>
            </a:r>
          </a:p>
          <a:p>
            <a:endParaRPr lang="en-GB" sz="2400" dirty="0"/>
          </a:p>
          <a:p>
            <a:r>
              <a:rPr lang="en-GB" sz="2400" dirty="0"/>
              <a:t>Explain why the permeability change with temperature? (6 marks)</a:t>
            </a:r>
          </a:p>
          <a:p>
            <a:endParaRPr lang="en-GB" sz="2400" dirty="0"/>
          </a:p>
          <a:p>
            <a:r>
              <a:rPr lang="en-GB" sz="2400" dirty="0"/>
              <a:t>Point 1:</a:t>
            </a:r>
          </a:p>
          <a:p>
            <a:endParaRPr lang="en-GB" sz="2400" dirty="0"/>
          </a:p>
          <a:p>
            <a:endParaRPr lang="en-GB" sz="2400" dirty="0"/>
          </a:p>
          <a:p>
            <a:r>
              <a:rPr lang="en-GB" sz="2400" dirty="0"/>
              <a:t>Point 2:</a:t>
            </a:r>
          </a:p>
          <a:p>
            <a:endParaRPr lang="en-GB" sz="2400" dirty="0"/>
          </a:p>
          <a:p>
            <a:endParaRPr lang="en-GB" sz="2400" dirty="0"/>
          </a:p>
          <a:p>
            <a:r>
              <a:rPr lang="en-GB" sz="2400" dirty="0"/>
              <a:t>Point 3:</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6822395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A78F5D9-5798-4126-8C63-248F3418B6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20" t="25128" r="22057" b="24410"/>
          <a:stretch/>
        </p:blipFill>
        <p:spPr bwMode="auto">
          <a:xfrm>
            <a:off x="8446554" y="2033846"/>
            <a:ext cx="3745446" cy="36562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112ABF-1511-4C7C-B176-C80919702E69}"/>
              </a:ext>
            </a:extLst>
          </p:cNvPr>
          <p:cNvSpPr txBox="1"/>
          <p:nvPr/>
        </p:nvSpPr>
        <p:spPr>
          <a:xfrm>
            <a:off x="140677" y="0"/>
            <a:ext cx="8316029" cy="5632311"/>
          </a:xfrm>
          <a:prstGeom prst="rect">
            <a:avLst/>
          </a:prstGeom>
          <a:noFill/>
        </p:spPr>
        <p:txBody>
          <a:bodyPr wrap="square" rtlCol="0">
            <a:spAutoFit/>
          </a:bodyPr>
          <a:lstStyle/>
          <a:p>
            <a:r>
              <a:rPr lang="en-GB" dirty="0"/>
              <a:t>Discuss the permeability of the plasma membrane at different temperatures.</a:t>
            </a:r>
          </a:p>
          <a:p>
            <a:endParaRPr lang="en-GB" dirty="0"/>
          </a:p>
          <a:p>
            <a:r>
              <a:rPr lang="en-GB" dirty="0"/>
              <a:t>Explain why the permeability change with temperature? (6 marks)</a:t>
            </a:r>
          </a:p>
          <a:p>
            <a:endParaRPr lang="en-GB" dirty="0"/>
          </a:p>
          <a:p>
            <a:r>
              <a:rPr lang="en-GB" dirty="0"/>
              <a:t>Point 1:</a:t>
            </a:r>
          </a:p>
          <a:p>
            <a:pPr marL="285750" indent="-285750">
              <a:buFont typeface="Arial" panose="020B0604020202020204" pitchFamily="34" charset="0"/>
              <a:buChar char="•"/>
            </a:pPr>
            <a:r>
              <a:rPr lang="en-GB" dirty="0">
                <a:solidFill>
                  <a:srgbClr val="00B0F0"/>
                </a:solidFill>
              </a:rPr>
              <a:t>Ice crystals form and pierce the membrane when thawing.</a:t>
            </a:r>
          </a:p>
          <a:p>
            <a:endParaRPr lang="en-GB" dirty="0"/>
          </a:p>
          <a:p>
            <a:r>
              <a:rPr lang="en-GB" dirty="0"/>
              <a:t>Point 2:</a:t>
            </a:r>
          </a:p>
          <a:p>
            <a:pPr marL="285750" indent="-285750">
              <a:buFont typeface="Arial" panose="020B0604020202020204" pitchFamily="34" charset="0"/>
              <a:buChar char="•"/>
            </a:pPr>
            <a:r>
              <a:rPr lang="en-GB" dirty="0">
                <a:solidFill>
                  <a:srgbClr val="00B0F0"/>
                </a:solidFill>
              </a:rPr>
              <a:t>Phospholipids can move around and are not tightly packed. </a:t>
            </a:r>
          </a:p>
          <a:p>
            <a:pPr marL="285750" indent="-285750">
              <a:buFont typeface="Arial" panose="020B0604020202020204" pitchFamily="34" charset="0"/>
              <a:buChar char="•"/>
            </a:pPr>
            <a:r>
              <a:rPr lang="en-GB" dirty="0">
                <a:solidFill>
                  <a:srgbClr val="00B0F0"/>
                </a:solidFill>
              </a:rPr>
              <a:t>Plasma membrane is partially permeable.</a:t>
            </a:r>
          </a:p>
          <a:p>
            <a:pPr marL="285750" indent="-285750">
              <a:buFont typeface="Arial" panose="020B0604020202020204" pitchFamily="34" charset="0"/>
              <a:buChar char="•"/>
            </a:pPr>
            <a:r>
              <a:rPr lang="en-GB" dirty="0">
                <a:solidFill>
                  <a:srgbClr val="00B0F0"/>
                </a:solidFill>
              </a:rPr>
              <a:t>As temperature rises, the phospholipids gain kinetic energy and move more - increasing permeability </a:t>
            </a:r>
          </a:p>
          <a:p>
            <a:endParaRPr lang="en-GB" dirty="0"/>
          </a:p>
          <a:p>
            <a:r>
              <a:rPr lang="en-GB" dirty="0"/>
              <a:t>Point 3:</a:t>
            </a:r>
          </a:p>
          <a:p>
            <a:pPr marL="285750" indent="-285750">
              <a:buFont typeface="Arial" panose="020B0604020202020204" pitchFamily="34" charset="0"/>
              <a:buChar char="•"/>
            </a:pPr>
            <a:r>
              <a:rPr lang="en-GB" dirty="0">
                <a:solidFill>
                  <a:srgbClr val="00B0F0"/>
                </a:solidFill>
              </a:rPr>
              <a:t>Phospholipids at highest temperature start to melt (break down), increasing permeability.</a:t>
            </a:r>
          </a:p>
          <a:p>
            <a:pPr marL="285750" indent="-285750">
              <a:buFont typeface="Arial" panose="020B0604020202020204" pitchFamily="34" charset="0"/>
              <a:buChar char="•"/>
            </a:pPr>
            <a:r>
              <a:rPr lang="en-GB" dirty="0">
                <a:solidFill>
                  <a:srgbClr val="00B0F0"/>
                </a:solidFill>
              </a:rPr>
              <a:t>Water inside the cell expands putting pressure on the membranes</a:t>
            </a:r>
          </a:p>
          <a:p>
            <a:pPr marL="285750" indent="-285750">
              <a:buFont typeface="Arial" panose="020B0604020202020204" pitchFamily="34" charset="0"/>
              <a:buChar char="•"/>
            </a:pPr>
            <a:r>
              <a:rPr lang="en-GB" dirty="0">
                <a:solidFill>
                  <a:srgbClr val="00B0F0"/>
                </a:solidFill>
              </a:rPr>
              <a:t>Channel/carrier proteins denature and are unable to regulate what enters/leaves - increasing permeability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67479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additive="base">
                                        <p:cTn id="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anim calcmode="lin" valueType="num">
                                      <p:cBhvr additive="base">
                                        <p:cTn id="1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anim calcmode="lin" valueType="num">
                                      <p:cBhvr additive="base">
                                        <p:cTn id="1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anim calcmode="lin" valueType="num">
                                      <p:cBhvr additive="base">
                                        <p:cTn id="2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3" end="13"/>
                                            </p:txEl>
                                          </p:spTgt>
                                        </p:tgtEl>
                                        <p:attrNameLst>
                                          <p:attrName>style.visibility</p:attrName>
                                        </p:attrNameLst>
                                      </p:cBhvr>
                                      <p:to>
                                        <p:strVal val="visible"/>
                                      </p:to>
                                    </p:set>
                                    <p:anim calcmode="lin" valueType="num">
                                      <p:cBhvr additive="base">
                                        <p:cTn id="31"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4" end="14"/>
                                            </p:txEl>
                                          </p:spTgt>
                                        </p:tgtEl>
                                        <p:attrNameLst>
                                          <p:attrName>style.visibility</p:attrName>
                                        </p:attrNameLst>
                                      </p:cBhvr>
                                      <p:to>
                                        <p:strVal val="visible"/>
                                      </p:to>
                                    </p:set>
                                    <p:anim calcmode="lin" valueType="num">
                                      <p:cBhvr additive="base">
                                        <p:cTn id="37"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15" end="15"/>
                                            </p:txEl>
                                          </p:spTgt>
                                        </p:tgtEl>
                                        <p:attrNameLst>
                                          <p:attrName>style.visibility</p:attrName>
                                        </p:attrNameLst>
                                      </p:cBhvr>
                                      <p:to>
                                        <p:strVal val="visible"/>
                                      </p:to>
                                    </p:set>
                                    <p:anim calcmode="lin" valueType="num">
                                      <p:cBhvr additive="base">
                                        <p:cTn id="43"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D70A9F-0157-51C1-588F-905C6A2F435E}"/>
              </a:ext>
            </a:extLst>
          </p:cNvPr>
          <p:cNvPicPr>
            <a:picLocks noChangeAspect="1"/>
          </p:cNvPicPr>
          <p:nvPr/>
        </p:nvPicPr>
        <p:blipFill rotWithShape="1">
          <a:blip r:embed="rId2"/>
          <a:srcRect l="18052" t="22512" r="17988" b="16425"/>
          <a:stretch/>
        </p:blipFill>
        <p:spPr>
          <a:xfrm>
            <a:off x="655981" y="640047"/>
            <a:ext cx="9561445" cy="6085431"/>
          </a:xfrm>
          <a:prstGeom prst="rect">
            <a:avLst/>
          </a:prstGeom>
        </p:spPr>
      </p:pic>
      <p:sp>
        <p:nvSpPr>
          <p:cNvPr id="6" name="TextBox 5">
            <a:extLst>
              <a:ext uri="{FF2B5EF4-FFF2-40B4-BE49-F238E27FC236}">
                <a16:creationId xmlns:a16="http://schemas.microsoft.com/office/drawing/2014/main" id="{9D43D371-87B2-8945-F616-5DD344E3F4E1}"/>
              </a:ext>
            </a:extLst>
          </p:cNvPr>
          <p:cNvSpPr txBox="1"/>
          <p:nvPr/>
        </p:nvSpPr>
        <p:spPr>
          <a:xfrm>
            <a:off x="510209" y="132522"/>
            <a:ext cx="1861728" cy="369332"/>
          </a:xfrm>
          <a:prstGeom prst="rect">
            <a:avLst/>
          </a:prstGeom>
          <a:noFill/>
        </p:spPr>
        <p:txBody>
          <a:bodyPr wrap="none" rtlCol="0">
            <a:spAutoFit/>
          </a:bodyPr>
          <a:lstStyle/>
          <a:p>
            <a:r>
              <a:rPr lang="en-GB" dirty="0"/>
              <a:t>OPEN PAG 5.1 </a:t>
            </a:r>
            <a:r>
              <a:rPr lang="en-GB" dirty="0" err="1"/>
              <a:t>PPt</a:t>
            </a:r>
            <a:endParaRPr lang="en-GB" dirty="0"/>
          </a:p>
        </p:txBody>
      </p:sp>
    </p:spTree>
    <p:extLst>
      <p:ext uri="{BB962C8B-B14F-4D97-AF65-F5344CB8AC3E}">
        <p14:creationId xmlns:p14="http://schemas.microsoft.com/office/powerpoint/2010/main" val="2784567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327" y="-6118"/>
            <a:ext cx="8978204" cy="736319"/>
          </a:xfrm>
        </p:spPr>
        <p:txBody>
          <a:bodyPr>
            <a:normAutofit/>
          </a:bodyPr>
          <a:lstStyle/>
          <a:p>
            <a:pPr algn="ctr"/>
            <a:r>
              <a:rPr lang="en-US">
                <a:latin typeface="Calibri" panose="020F0502020204030204" pitchFamily="34" charset="0"/>
                <a:cs typeface="Calibri" panose="020F0502020204030204" pitchFamily="34" charset="0"/>
              </a:rPr>
              <a:t>But why…The fluid mosaic model?</a:t>
            </a:r>
          </a:p>
        </p:txBody>
      </p:sp>
      <p:sp>
        <p:nvSpPr>
          <p:cNvPr id="3" name="Content Placeholder 2"/>
          <p:cNvSpPr>
            <a:spLocks noGrp="1"/>
          </p:cNvSpPr>
          <p:nvPr>
            <p:ph idx="1"/>
          </p:nvPr>
        </p:nvSpPr>
        <p:spPr>
          <a:xfrm>
            <a:off x="5222801" y="3478704"/>
            <a:ext cx="3890714" cy="2563851"/>
          </a:xfrm>
        </p:spPr>
        <p:txBody>
          <a:bodyPr>
            <a:normAutofit fontScale="62500" lnSpcReduction="20000"/>
          </a:bodyPr>
          <a:lstStyle/>
          <a:p>
            <a:pPr lvl="1">
              <a:tabLst>
                <a:tab pos="2057400" algn="ctr"/>
                <a:tab pos="4114800" algn="r"/>
              </a:tabLst>
            </a:pPr>
            <a:r>
              <a:rPr lang="en-GB" sz="3300" b="1" u="sng">
                <a:solidFill>
                  <a:schemeClr val="tx2"/>
                </a:solidFill>
                <a:latin typeface="Calibri" panose="020F0502020204030204" pitchFamily="34" charset="0"/>
                <a:cs typeface="Calibri" panose="020F0502020204030204" pitchFamily="34" charset="0"/>
              </a:rPr>
              <a:t>Fluid:</a:t>
            </a:r>
            <a:r>
              <a:rPr lang="en-GB" sz="3300">
                <a:latin typeface="Calibri" panose="020F0502020204030204" pitchFamily="34" charset="0"/>
                <a:cs typeface="Calibri" panose="020F0502020204030204" pitchFamily="34" charset="0"/>
              </a:rPr>
              <a:t> because individual phospholipid molecules can move between the layers. This makes membranes flexible structures and able to change shape</a:t>
            </a:r>
          </a:p>
          <a:p>
            <a:pPr lvl="1">
              <a:tabLst>
                <a:tab pos="2057400" algn="ctr"/>
                <a:tab pos="4114800" algn="r"/>
              </a:tabLst>
            </a:pPr>
            <a:r>
              <a:rPr lang="en-GB" sz="3300" b="1" u="sng">
                <a:solidFill>
                  <a:schemeClr val="tx2"/>
                </a:solidFill>
                <a:latin typeface="Calibri" panose="020F0502020204030204" pitchFamily="34" charset="0"/>
                <a:cs typeface="Calibri" panose="020F0502020204030204" pitchFamily="34" charset="0"/>
              </a:rPr>
              <a:t>Mosaic:</a:t>
            </a:r>
            <a:r>
              <a:rPr lang="en-GB" sz="3300">
                <a:latin typeface="Calibri" panose="020F0502020204030204" pitchFamily="34" charset="0"/>
                <a:cs typeface="Calibri" panose="020F0502020204030204" pitchFamily="34" charset="0"/>
              </a:rPr>
              <a:t> because proteins vary in shape, size and pattern, like tiles in a mosaic.</a:t>
            </a:r>
          </a:p>
          <a:p>
            <a:endParaRPr lang="en-US"/>
          </a:p>
        </p:txBody>
      </p:sp>
      <p:sp>
        <p:nvSpPr>
          <p:cNvPr id="6" name="Content Placeholder 2"/>
          <p:cNvSpPr txBox="1">
            <a:spLocks/>
          </p:cNvSpPr>
          <p:nvPr/>
        </p:nvSpPr>
        <p:spPr>
          <a:xfrm>
            <a:off x="5222801" y="960666"/>
            <a:ext cx="3818706" cy="2151431"/>
          </a:xfrm>
          <a:prstGeom prst="rect">
            <a:avLst/>
          </a:prstGeom>
        </p:spPr>
        <p:txBody>
          <a:bodyPr vert="horz" lIns="68580" tIns="34290" rIns="68580" bIns="3429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tabLst>
                <a:tab pos="2057400" algn="ctr"/>
                <a:tab pos="4114800" algn="r"/>
              </a:tabLst>
            </a:pPr>
            <a:r>
              <a:rPr lang="en-GB" sz="2100" b="1" u="sng">
                <a:solidFill>
                  <a:schemeClr val="tx2"/>
                </a:solidFill>
                <a:latin typeface="+mj-lt"/>
                <a:cs typeface="Times New Roman" pitchFamily="18" charset="0"/>
              </a:rPr>
              <a:t>Fluid:</a:t>
            </a:r>
            <a:r>
              <a:rPr lang="en-GB" sz="2100">
                <a:latin typeface="+mj-lt"/>
                <a:cs typeface="Times New Roman" pitchFamily="18" charset="0"/>
              </a:rPr>
              <a:t> because molecules move in and out of the bilayer. This makes membranes flexible structures and able to change shape</a:t>
            </a:r>
          </a:p>
          <a:p>
            <a:pPr lvl="1">
              <a:tabLst>
                <a:tab pos="2057400" algn="ctr"/>
                <a:tab pos="4114800" algn="r"/>
              </a:tabLst>
            </a:pPr>
            <a:r>
              <a:rPr lang="en-GB" sz="2100" b="1" u="sng">
                <a:solidFill>
                  <a:schemeClr val="tx2"/>
                </a:solidFill>
                <a:latin typeface="+mj-lt"/>
                <a:cs typeface="Times New Roman" pitchFamily="18" charset="0"/>
              </a:rPr>
              <a:t>Mosaic:</a:t>
            </a:r>
            <a:r>
              <a:rPr lang="en-GB" sz="2100">
                <a:latin typeface="+mj-lt"/>
                <a:cs typeface="Times New Roman" pitchFamily="18" charset="0"/>
              </a:rPr>
              <a:t> because its made of different components, tiles in a mosaic.</a:t>
            </a:r>
            <a:endParaRPr lang="en-GB" sz="2100">
              <a:latin typeface="+mj-lt"/>
            </a:endParaRPr>
          </a:p>
          <a:p>
            <a:endParaRPr lang="en-US" sz="2400"/>
          </a:p>
        </p:txBody>
      </p:sp>
      <p:sp>
        <p:nvSpPr>
          <p:cNvPr id="8" name="Content Placeholder 2"/>
          <p:cNvSpPr txBox="1">
            <a:spLocks/>
          </p:cNvSpPr>
          <p:nvPr/>
        </p:nvSpPr>
        <p:spPr>
          <a:xfrm>
            <a:off x="219391" y="3448033"/>
            <a:ext cx="3781557" cy="2653676"/>
          </a:xfrm>
          <a:prstGeom prst="rect">
            <a:avLst/>
          </a:prstGeom>
        </p:spPr>
        <p:txBody>
          <a:bodyPr vert="horz" lIns="68580" tIns="34290" rIns="68580" bIns="3429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tabLst>
                <a:tab pos="2057400" algn="ctr"/>
                <a:tab pos="4114800" algn="r"/>
              </a:tabLst>
            </a:pPr>
            <a:r>
              <a:rPr lang="en-GB" sz="2100" b="1" u="sng">
                <a:solidFill>
                  <a:schemeClr val="tx2"/>
                </a:solidFill>
                <a:latin typeface="+mj-lt"/>
                <a:cs typeface="Times New Roman" pitchFamily="18" charset="0"/>
              </a:rPr>
              <a:t>Fluid:</a:t>
            </a:r>
            <a:r>
              <a:rPr lang="en-GB" sz="2100">
                <a:latin typeface="+mj-lt"/>
                <a:cs typeface="Times New Roman" pitchFamily="18" charset="0"/>
              </a:rPr>
              <a:t> because individual phospholipid molecules can move relative to one another (within one layer). This makes membranes flexible structures and able to change shape</a:t>
            </a:r>
          </a:p>
          <a:p>
            <a:pPr lvl="1">
              <a:tabLst>
                <a:tab pos="2057400" algn="ctr"/>
                <a:tab pos="4114800" algn="r"/>
              </a:tabLst>
            </a:pPr>
            <a:r>
              <a:rPr lang="en-GB" sz="2100" b="1" u="sng">
                <a:solidFill>
                  <a:schemeClr val="tx2"/>
                </a:solidFill>
                <a:latin typeface="+mj-lt"/>
                <a:cs typeface="Times New Roman" pitchFamily="18" charset="0"/>
              </a:rPr>
              <a:t>Mosaic:</a:t>
            </a:r>
            <a:r>
              <a:rPr lang="en-GB" sz="2100">
                <a:latin typeface="+mj-lt"/>
                <a:cs typeface="Times New Roman" pitchFamily="18" charset="0"/>
              </a:rPr>
              <a:t> because proteins vary in shape, size and pattern, like tiles in a mosaic.</a:t>
            </a:r>
            <a:endParaRPr lang="en-GB" sz="2100">
              <a:latin typeface="+mj-lt"/>
            </a:endParaRPr>
          </a:p>
          <a:p>
            <a:endParaRPr lang="en-US" sz="2400"/>
          </a:p>
        </p:txBody>
      </p:sp>
      <p:sp>
        <p:nvSpPr>
          <p:cNvPr id="9" name="Content Placeholder 2"/>
          <p:cNvSpPr txBox="1">
            <a:spLocks/>
          </p:cNvSpPr>
          <p:nvPr/>
        </p:nvSpPr>
        <p:spPr>
          <a:xfrm>
            <a:off x="255945" y="984342"/>
            <a:ext cx="3456970" cy="1745845"/>
          </a:xfrm>
          <a:prstGeom prst="rect">
            <a:avLst/>
          </a:prstGeom>
        </p:spPr>
        <p:txBody>
          <a:bodyPr vert="horz" lIns="68580" tIns="34290" rIns="68580" bIns="3429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tabLst>
                <a:tab pos="2057400" algn="ctr"/>
                <a:tab pos="4114800" algn="r"/>
              </a:tabLst>
            </a:pPr>
            <a:r>
              <a:rPr lang="en-GB" sz="2100" b="1" u="sng">
                <a:solidFill>
                  <a:schemeClr val="tx2"/>
                </a:solidFill>
                <a:latin typeface="+mj-lt"/>
                <a:cs typeface="Times New Roman" pitchFamily="18" charset="0"/>
              </a:rPr>
              <a:t>Fluid:</a:t>
            </a:r>
            <a:r>
              <a:rPr lang="en-GB" sz="2100">
                <a:latin typeface="+mj-lt"/>
                <a:cs typeface="Times New Roman" pitchFamily="18" charset="0"/>
              </a:rPr>
              <a:t> because it is made of water.</a:t>
            </a:r>
          </a:p>
          <a:p>
            <a:pPr lvl="1">
              <a:tabLst>
                <a:tab pos="2057400" algn="ctr"/>
                <a:tab pos="4114800" algn="r"/>
              </a:tabLst>
            </a:pPr>
            <a:r>
              <a:rPr lang="en-GB" sz="2100" b="1" u="sng">
                <a:solidFill>
                  <a:schemeClr val="tx2"/>
                </a:solidFill>
                <a:latin typeface="+mj-lt"/>
                <a:cs typeface="Times New Roman" pitchFamily="18" charset="0"/>
              </a:rPr>
              <a:t>Mosaic:</a:t>
            </a:r>
            <a:r>
              <a:rPr lang="en-GB" sz="2100">
                <a:latin typeface="+mj-lt"/>
                <a:cs typeface="Times New Roman" pitchFamily="18" charset="0"/>
              </a:rPr>
              <a:t> because its made of different components, tiles in a mosaic.</a:t>
            </a:r>
            <a:endParaRPr lang="en-GB" sz="2100">
              <a:latin typeface="+mj-lt"/>
            </a:endParaRPr>
          </a:p>
          <a:p>
            <a:endParaRPr lang="en-US" sz="2400"/>
          </a:p>
        </p:txBody>
      </p:sp>
      <p:sp>
        <p:nvSpPr>
          <p:cNvPr id="4" name="TextBox 3"/>
          <p:cNvSpPr txBox="1"/>
          <p:nvPr/>
        </p:nvSpPr>
        <p:spPr>
          <a:xfrm>
            <a:off x="1984430" y="2623210"/>
            <a:ext cx="657224" cy="507831"/>
          </a:xfrm>
          <a:prstGeom prst="rect">
            <a:avLst/>
          </a:prstGeom>
          <a:noFill/>
        </p:spPr>
        <p:txBody>
          <a:bodyPr wrap="square" rtlCol="0">
            <a:spAutoFit/>
          </a:bodyPr>
          <a:lstStyle/>
          <a:p>
            <a:r>
              <a:rPr lang="en-US" sz="2700">
                <a:solidFill>
                  <a:srgbClr val="FF0000"/>
                </a:solidFill>
                <a:latin typeface="Comic Sans MS" pitchFamily="66" charset="0"/>
              </a:rPr>
              <a:t>A</a:t>
            </a:r>
          </a:p>
        </p:txBody>
      </p:sp>
      <p:sp>
        <p:nvSpPr>
          <p:cNvPr id="12" name="TextBox 11"/>
          <p:cNvSpPr txBox="1"/>
          <p:nvPr/>
        </p:nvSpPr>
        <p:spPr>
          <a:xfrm>
            <a:off x="7241307" y="2730187"/>
            <a:ext cx="657224" cy="507831"/>
          </a:xfrm>
          <a:prstGeom prst="rect">
            <a:avLst/>
          </a:prstGeom>
          <a:noFill/>
        </p:spPr>
        <p:txBody>
          <a:bodyPr wrap="square" rtlCol="0">
            <a:spAutoFit/>
          </a:bodyPr>
          <a:lstStyle/>
          <a:p>
            <a:r>
              <a:rPr lang="en-US" sz="2700">
                <a:solidFill>
                  <a:srgbClr val="FF0000"/>
                </a:solidFill>
                <a:latin typeface="Comic Sans MS" pitchFamily="66" charset="0"/>
              </a:rPr>
              <a:t>B</a:t>
            </a:r>
          </a:p>
        </p:txBody>
      </p:sp>
      <p:sp>
        <p:nvSpPr>
          <p:cNvPr id="13" name="TextBox 12"/>
          <p:cNvSpPr txBox="1"/>
          <p:nvPr/>
        </p:nvSpPr>
        <p:spPr>
          <a:xfrm>
            <a:off x="2056731" y="6101712"/>
            <a:ext cx="657224" cy="507831"/>
          </a:xfrm>
          <a:prstGeom prst="rect">
            <a:avLst/>
          </a:prstGeom>
          <a:noFill/>
        </p:spPr>
        <p:txBody>
          <a:bodyPr wrap="square" rtlCol="0">
            <a:spAutoFit/>
          </a:bodyPr>
          <a:lstStyle/>
          <a:p>
            <a:r>
              <a:rPr lang="en-US" sz="2700">
                <a:solidFill>
                  <a:srgbClr val="FF0000"/>
                </a:solidFill>
                <a:latin typeface="Comic Sans MS" pitchFamily="66" charset="0"/>
              </a:rPr>
              <a:t>C</a:t>
            </a:r>
          </a:p>
        </p:txBody>
      </p:sp>
      <p:sp>
        <p:nvSpPr>
          <p:cNvPr id="14" name="TextBox 13"/>
          <p:cNvSpPr txBox="1"/>
          <p:nvPr/>
        </p:nvSpPr>
        <p:spPr>
          <a:xfrm>
            <a:off x="7386823" y="6101712"/>
            <a:ext cx="657224" cy="507831"/>
          </a:xfrm>
          <a:prstGeom prst="rect">
            <a:avLst/>
          </a:prstGeom>
          <a:noFill/>
        </p:spPr>
        <p:txBody>
          <a:bodyPr wrap="square" rtlCol="0">
            <a:spAutoFit/>
          </a:bodyPr>
          <a:lstStyle/>
          <a:p>
            <a:r>
              <a:rPr lang="en-US" sz="2700">
                <a:solidFill>
                  <a:srgbClr val="FF0000"/>
                </a:solidFill>
                <a:latin typeface="Comic Sans MS" pitchFamily="66" charset="0"/>
              </a:rPr>
              <a:t>D</a:t>
            </a:r>
          </a:p>
        </p:txBody>
      </p:sp>
    </p:spTree>
    <p:extLst>
      <p:ext uri="{BB962C8B-B14F-4D97-AF65-F5344CB8AC3E}">
        <p14:creationId xmlns:p14="http://schemas.microsoft.com/office/powerpoint/2010/main" val="19648628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415916" y="1005290"/>
            <a:ext cx="6912768" cy="3528392"/>
          </a:xfrm>
        </p:spPr>
        <p:txBody>
          <a:bodyPr>
            <a:noAutofit/>
          </a:bodyPr>
          <a:lstStyle/>
          <a:p>
            <a:pPr marL="0" indent="0">
              <a:buNone/>
              <a:tabLst>
                <a:tab pos="2743200" algn="ctr"/>
                <a:tab pos="5486400" algn="r"/>
              </a:tabLst>
            </a:pPr>
            <a:r>
              <a:rPr lang="en-GB" sz="3600">
                <a:latin typeface="Calibri" panose="020F0502020204030204" pitchFamily="34" charset="0"/>
                <a:cs typeface="Calibri" panose="020F0502020204030204" pitchFamily="34" charset="0"/>
              </a:rPr>
              <a:t>In 1972, Singer and Nicholson proposed the </a:t>
            </a:r>
            <a:r>
              <a:rPr lang="en-GB" sz="3600" b="1">
                <a:latin typeface="Calibri" panose="020F0502020204030204" pitchFamily="34" charset="0"/>
                <a:cs typeface="Calibri" panose="020F0502020204030204" pitchFamily="34" charset="0"/>
              </a:rPr>
              <a:t>fluid mosaic model.</a:t>
            </a:r>
          </a:p>
          <a:p>
            <a:pPr>
              <a:buNone/>
              <a:tabLst>
                <a:tab pos="2743200" algn="ctr"/>
                <a:tab pos="5486400" algn="r"/>
              </a:tabLst>
            </a:pPr>
            <a:endParaRPr lang="en-GB" sz="1600">
              <a:latin typeface="Calibri" panose="020F0502020204030204" pitchFamily="34" charset="0"/>
              <a:cs typeface="Calibri" panose="020F0502020204030204" pitchFamily="34" charset="0"/>
            </a:endParaRPr>
          </a:p>
          <a:p>
            <a:pPr lvl="1">
              <a:tabLst>
                <a:tab pos="2743200" algn="ctr"/>
                <a:tab pos="5486400" algn="r"/>
              </a:tabLst>
            </a:pPr>
            <a:r>
              <a:rPr lang="en-GB" sz="2000" b="1" u="sng">
                <a:solidFill>
                  <a:schemeClr val="tx2"/>
                </a:solidFill>
                <a:latin typeface="Calibri" panose="020F0502020204030204" pitchFamily="34" charset="0"/>
                <a:cs typeface="Calibri" panose="020F0502020204030204" pitchFamily="34" charset="0"/>
              </a:rPr>
              <a:t>Fluid:</a:t>
            </a:r>
            <a:r>
              <a:rPr lang="en-GB" sz="2000">
                <a:latin typeface="Calibri" panose="020F0502020204030204" pitchFamily="34" charset="0"/>
                <a:cs typeface="Calibri" panose="020F0502020204030204" pitchFamily="34" charset="0"/>
              </a:rPr>
              <a:t> because individual phospholipid molecules can move relative to one another (within one layer). This makes membranes flexible structures and able to change shape</a:t>
            </a:r>
          </a:p>
          <a:p>
            <a:pPr lvl="1">
              <a:tabLst>
                <a:tab pos="2743200" algn="ctr"/>
                <a:tab pos="5486400" algn="r"/>
              </a:tabLst>
            </a:pPr>
            <a:r>
              <a:rPr lang="en-GB" sz="2000" b="1" u="sng">
                <a:solidFill>
                  <a:schemeClr val="tx2"/>
                </a:solidFill>
                <a:latin typeface="Calibri" panose="020F0502020204030204" pitchFamily="34" charset="0"/>
                <a:cs typeface="Calibri" panose="020F0502020204030204" pitchFamily="34" charset="0"/>
              </a:rPr>
              <a:t>Mosaic:</a:t>
            </a:r>
            <a:r>
              <a:rPr lang="en-GB" sz="2000">
                <a:latin typeface="Calibri" panose="020F0502020204030204" pitchFamily="34" charset="0"/>
                <a:cs typeface="Calibri" panose="020F0502020204030204" pitchFamily="34" charset="0"/>
              </a:rPr>
              <a:t> because proteins vary in shape, size and pattern, like tiles in a mosaic.</a:t>
            </a:r>
          </a:p>
        </p:txBody>
      </p:sp>
      <p:sp>
        <p:nvSpPr>
          <p:cNvPr id="6" name="TextBox 5"/>
          <p:cNvSpPr txBox="1"/>
          <p:nvPr/>
        </p:nvSpPr>
        <p:spPr>
          <a:xfrm>
            <a:off x="769112" y="1149307"/>
            <a:ext cx="657224" cy="646331"/>
          </a:xfrm>
          <a:prstGeom prst="rect">
            <a:avLst/>
          </a:prstGeom>
          <a:noFill/>
        </p:spPr>
        <p:txBody>
          <a:bodyPr wrap="square" rtlCol="0">
            <a:spAutoFit/>
          </a:bodyPr>
          <a:lstStyle/>
          <a:p>
            <a:r>
              <a:rPr lang="en-US" sz="3600" b="1">
                <a:solidFill>
                  <a:srgbClr val="FF0000"/>
                </a:solidFill>
                <a:latin typeface="Comic Sans MS" pitchFamily="66" charset="0"/>
              </a:rPr>
              <a:t>C</a:t>
            </a:r>
          </a:p>
        </p:txBody>
      </p:sp>
    </p:spTree>
    <p:extLst>
      <p:ext uri="{BB962C8B-B14F-4D97-AF65-F5344CB8AC3E}">
        <p14:creationId xmlns:p14="http://schemas.microsoft.com/office/powerpoint/2010/main" val="251126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dissolve">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9479" y="-35228"/>
            <a:ext cx="9144000" cy="5632311"/>
          </a:xfrm>
          <a:prstGeom prst="rect">
            <a:avLst/>
          </a:prstGeom>
        </p:spPr>
        <p:txBody>
          <a:bodyPr wrap="square">
            <a:spAutoFit/>
          </a:bodyPr>
          <a:lstStyle/>
          <a:p>
            <a:pPr algn="just"/>
            <a:r>
              <a:rPr lang="en-GB" sz="2400" b="1" dirty="0"/>
              <a:t>FILL IN THE GAPS</a:t>
            </a:r>
          </a:p>
          <a:p>
            <a:pPr algn="just"/>
            <a:endParaRPr lang="en-GB" sz="2400" dirty="0"/>
          </a:p>
          <a:p>
            <a:pPr algn="just"/>
            <a:r>
              <a:rPr lang="en-GB" sz="2400" dirty="0"/>
              <a:t>Membranes have a variety of functions in cells. All membranes are ....................... permeable. This means that they allow the passage of certain substances by processes such as active transport or ............................... through the membrane. The cell surface membrane, also known as the ............................... membrane, surrounds the cytoplasm. The cell surface membrane consists of a bilayer of .............................. . To stabilise the structure of the membrane and keep it fluid, molecules of ................................ are also found in this bilayer.</a:t>
            </a:r>
          </a:p>
          <a:p>
            <a:pPr algn="just"/>
            <a:endParaRPr lang="en-GB" sz="2400" dirty="0"/>
          </a:p>
          <a:p>
            <a:pPr algn="r"/>
            <a:r>
              <a:rPr lang="en-GB" sz="2400" dirty="0"/>
              <a:t>[Total 5 marks]</a:t>
            </a:r>
          </a:p>
          <a:p>
            <a:pPr algn="just"/>
            <a:r>
              <a:rPr lang="en-GB" sz="2400" dirty="0"/>
              <a:t> </a:t>
            </a:r>
          </a:p>
        </p:txBody>
      </p:sp>
      <p:sp>
        <p:nvSpPr>
          <p:cNvPr id="6" name="Rectangle 5"/>
          <p:cNvSpPr/>
          <p:nvPr/>
        </p:nvSpPr>
        <p:spPr>
          <a:xfrm>
            <a:off x="439479" y="4442921"/>
            <a:ext cx="4572000" cy="2308324"/>
          </a:xfrm>
          <a:prstGeom prst="rect">
            <a:avLst/>
          </a:prstGeom>
        </p:spPr>
        <p:txBody>
          <a:bodyPr>
            <a:spAutoFit/>
          </a:bodyPr>
          <a:lstStyle/>
          <a:p>
            <a:r>
              <a:rPr lang="en-GB"/>
              <a:t>partially / selectively;</a:t>
            </a:r>
          </a:p>
          <a:p>
            <a:r>
              <a:rPr lang="en-GB" b="1" i="1"/>
              <a:t>DO NOT ACCEPT</a:t>
            </a:r>
            <a:r>
              <a:rPr lang="en-GB" i="1"/>
              <a:t> semi</a:t>
            </a:r>
            <a:br>
              <a:rPr lang="en-GB" i="1"/>
            </a:br>
            <a:r>
              <a:rPr lang="en-GB" b="1" i="1"/>
              <a:t>ACCEPT</a:t>
            </a:r>
            <a:r>
              <a:rPr lang="en-GB" i="1"/>
              <a:t> differentially</a:t>
            </a:r>
          </a:p>
          <a:p>
            <a:r>
              <a:rPr lang="en-GB"/>
              <a:t>	(facilitated) diffusion </a:t>
            </a:r>
            <a:r>
              <a:rPr lang="en-GB" b="1"/>
              <a:t>OR</a:t>
            </a:r>
            <a:r>
              <a:rPr lang="en-GB"/>
              <a:t> osmosis;</a:t>
            </a:r>
          </a:p>
          <a:p>
            <a:r>
              <a:rPr lang="en-GB"/>
              <a:t>	plasma;</a:t>
            </a:r>
          </a:p>
          <a:p>
            <a:r>
              <a:rPr lang="en-GB"/>
              <a:t>	phospholipids;</a:t>
            </a:r>
          </a:p>
          <a:p>
            <a:r>
              <a:rPr lang="en-GB"/>
              <a:t>	cholesterol;</a:t>
            </a:r>
          </a:p>
          <a:p>
            <a:r>
              <a:rPr lang="en-GB" b="1" i="1"/>
              <a:t>ACCEPT</a:t>
            </a:r>
            <a:r>
              <a:rPr lang="en-GB" i="1"/>
              <a:t> plasma cell</a:t>
            </a:r>
          </a:p>
        </p:txBody>
      </p:sp>
    </p:spTree>
    <p:extLst>
      <p:ext uri="{BB962C8B-B14F-4D97-AF65-F5344CB8AC3E}">
        <p14:creationId xmlns:p14="http://schemas.microsoft.com/office/powerpoint/2010/main" val="237109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34BB7-198F-4707-B650-E2CA00619275}"/>
              </a:ext>
            </a:extLst>
          </p:cNvPr>
          <p:cNvSpPr>
            <a:spLocks noGrp="1"/>
          </p:cNvSpPr>
          <p:nvPr>
            <p:ph type="title"/>
          </p:nvPr>
        </p:nvSpPr>
        <p:spPr/>
        <p:txBody>
          <a:bodyPr/>
          <a:lstStyle/>
          <a:p>
            <a:r>
              <a:rPr lang="en-US"/>
              <a:t>Learning Outcomes</a:t>
            </a:r>
            <a:endParaRPr lang="en-GB"/>
          </a:p>
        </p:txBody>
      </p:sp>
      <p:sp>
        <p:nvSpPr>
          <p:cNvPr id="5" name="Content Placeholder 4">
            <a:extLst>
              <a:ext uri="{FF2B5EF4-FFF2-40B4-BE49-F238E27FC236}">
                <a16:creationId xmlns:a16="http://schemas.microsoft.com/office/drawing/2014/main" id="{B57AE8BB-3518-4B8A-AF92-268173DCAEAF}"/>
              </a:ext>
            </a:extLst>
          </p:cNvPr>
          <p:cNvSpPr>
            <a:spLocks noGrp="1"/>
          </p:cNvSpPr>
          <p:nvPr>
            <p:ph idx="1"/>
          </p:nvPr>
        </p:nvSpPr>
        <p:spPr>
          <a:xfrm>
            <a:off x="677335" y="1689886"/>
            <a:ext cx="4670170" cy="3880773"/>
          </a:xfrm>
        </p:spPr>
        <p:txBody>
          <a:bodyPr/>
          <a:lstStyle/>
          <a:p>
            <a:r>
              <a:rPr lang="en-US"/>
              <a:t>Identify the components of cell membranes. </a:t>
            </a:r>
          </a:p>
          <a:p>
            <a:endParaRPr lang="en-US"/>
          </a:p>
          <a:p>
            <a:r>
              <a:rPr lang="en-US"/>
              <a:t>Describe the roles of each of the components of the cell membrane.</a:t>
            </a:r>
          </a:p>
          <a:p>
            <a:endParaRPr lang="en-US"/>
          </a:p>
          <a:p>
            <a:endParaRPr lang="en-US"/>
          </a:p>
          <a:p>
            <a:endParaRPr lang="en-US"/>
          </a:p>
          <a:p>
            <a:endParaRPr lang="en-GB"/>
          </a:p>
        </p:txBody>
      </p:sp>
      <p:pic>
        <p:nvPicPr>
          <p:cNvPr id="4" name="Picture 3">
            <a:extLst>
              <a:ext uri="{FF2B5EF4-FFF2-40B4-BE49-F238E27FC236}">
                <a16:creationId xmlns:a16="http://schemas.microsoft.com/office/drawing/2014/main" id="{60EB066E-C1ED-4440-801B-A87E7067DF38}"/>
              </a:ext>
            </a:extLst>
          </p:cNvPr>
          <p:cNvPicPr>
            <a:picLocks noChangeAspect="1"/>
          </p:cNvPicPr>
          <p:nvPr/>
        </p:nvPicPr>
        <p:blipFill>
          <a:blip r:embed="rId2"/>
          <a:stretch>
            <a:fillRect/>
          </a:stretch>
        </p:blipFill>
        <p:spPr>
          <a:xfrm>
            <a:off x="5581676" y="1392182"/>
            <a:ext cx="6085444" cy="4476182"/>
          </a:xfrm>
          <a:prstGeom prst="rect">
            <a:avLst/>
          </a:prstGeom>
          <a:ln>
            <a:solidFill>
              <a:schemeClr val="accent1"/>
            </a:solidFill>
          </a:ln>
        </p:spPr>
      </p:pic>
      <p:sp>
        <p:nvSpPr>
          <p:cNvPr id="9" name="Rectangle 8">
            <a:extLst>
              <a:ext uri="{FF2B5EF4-FFF2-40B4-BE49-F238E27FC236}">
                <a16:creationId xmlns:a16="http://schemas.microsoft.com/office/drawing/2014/main" id="{9CD4594A-8BA0-43FE-8FF5-881655EBB974}"/>
              </a:ext>
            </a:extLst>
          </p:cNvPr>
          <p:cNvSpPr/>
          <p:nvPr/>
        </p:nvSpPr>
        <p:spPr>
          <a:xfrm>
            <a:off x="5683880" y="2621113"/>
            <a:ext cx="5881036" cy="1419259"/>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Image result for tick">
            <a:extLst>
              <a:ext uri="{FF2B5EF4-FFF2-40B4-BE49-F238E27FC236}">
                <a16:creationId xmlns:a16="http://schemas.microsoft.com/office/drawing/2014/main" id="{DA46E6DF-2856-4190-B30A-58718BC85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429" y="4604620"/>
            <a:ext cx="1784062" cy="1859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26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Related image">
            <a:hlinkClick r:id="rId2"/>
            <a:extLst>
              <a:ext uri="{FF2B5EF4-FFF2-40B4-BE49-F238E27FC236}">
                <a16:creationId xmlns:a16="http://schemas.microsoft.com/office/drawing/2014/main" id="{617480ED-1D1D-404F-B89E-36BB10A71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337"/>
          <a:stretch>
            <a:fillRect/>
          </a:stretch>
        </p:blipFill>
        <p:spPr bwMode="auto">
          <a:xfrm>
            <a:off x="1061752" y="46837"/>
            <a:ext cx="9947069" cy="67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74904B3-2300-D1D7-7A56-DE65DA40A04D}"/>
              </a:ext>
            </a:extLst>
          </p:cNvPr>
          <p:cNvSpPr/>
          <p:nvPr/>
        </p:nvSpPr>
        <p:spPr>
          <a:xfrm>
            <a:off x="3966135" y="5877339"/>
            <a:ext cx="556591" cy="649357"/>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9904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Related image">
            <a:hlinkClick r:id="rId2"/>
            <a:extLst>
              <a:ext uri="{FF2B5EF4-FFF2-40B4-BE49-F238E27FC236}">
                <a16:creationId xmlns:a16="http://schemas.microsoft.com/office/drawing/2014/main" id="{617480ED-1D1D-404F-B89E-36BB10A71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337"/>
          <a:stretch>
            <a:fillRect/>
          </a:stretch>
        </p:blipFill>
        <p:spPr bwMode="auto">
          <a:xfrm>
            <a:off x="1061752" y="46837"/>
            <a:ext cx="9947069" cy="67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74904B3-2300-D1D7-7A56-DE65DA40A04D}"/>
              </a:ext>
            </a:extLst>
          </p:cNvPr>
          <p:cNvSpPr/>
          <p:nvPr/>
        </p:nvSpPr>
        <p:spPr>
          <a:xfrm>
            <a:off x="10573657" y="503583"/>
            <a:ext cx="556591" cy="649357"/>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2689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Related image">
            <a:hlinkClick r:id="rId2"/>
            <a:extLst>
              <a:ext uri="{FF2B5EF4-FFF2-40B4-BE49-F238E27FC236}">
                <a16:creationId xmlns:a16="http://schemas.microsoft.com/office/drawing/2014/main" id="{617480ED-1D1D-404F-B89E-36BB10A71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337"/>
          <a:stretch>
            <a:fillRect/>
          </a:stretch>
        </p:blipFill>
        <p:spPr bwMode="auto">
          <a:xfrm>
            <a:off x="1061752" y="46837"/>
            <a:ext cx="9947069" cy="67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74904B3-2300-D1D7-7A56-DE65DA40A04D}"/>
              </a:ext>
            </a:extLst>
          </p:cNvPr>
          <p:cNvSpPr/>
          <p:nvPr/>
        </p:nvSpPr>
        <p:spPr>
          <a:xfrm>
            <a:off x="1183179" y="3677478"/>
            <a:ext cx="556591" cy="649357"/>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41999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Related image">
            <a:hlinkClick r:id="rId2"/>
            <a:extLst>
              <a:ext uri="{FF2B5EF4-FFF2-40B4-BE49-F238E27FC236}">
                <a16:creationId xmlns:a16="http://schemas.microsoft.com/office/drawing/2014/main" id="{617480ED-1D1D-404F-B89E-36BB10A71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337"/>
          <a:stretch>
            <a:fillRect/>
          </a:stretch>
        </p:blipFill>
        <p:spPr bwMode="auto">
          <a:xfrm>
            <a:off x="1061752" y="46837"/>
            <a:ext cx="9947069" cy="67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74904B3-2300-D1D7-7A56-DE65DA40A04D}"/>
              </a:ext>
            </a:extLst>
          </p:cNvPr>
          <p:cNvSpPr/>
          <p:nvPr/>
        </p:nvSpPr>
        <p:spPr>
          <a:xfrm>
            <a:off x="6855109" y="284921"/>
            <a:ext cx="556591" cy="649357"/>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4154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Related image">
            <a:hlinkClick r:id="rId2"/>
            <a:extLst>
              <a:ext uri="{FF2B5EF4-FFF2-40B4-BE49-F238E27FC236}">
                <a16:creationId xmlns:a16="http://schemas.microsoft.com/office/drawing/2014/main" id="{617480ED-1D1D-404F-B89E-36BB10A71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337"/>
          <a:stretch>
            <a:fillRect/>
          </a:stretch>
        </p:blipFill>
        <p:spPr bwMode="auto">
          <a:xfrm>
            <a:off x="1061752" y="46837"/>
            <a:ext cx="9947069" cy="67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74904B3-2300-D1D7-7A56-DE65DA40A04D}"/>
              </a:ext>
            </a:extLst>
          </p:cNvPr>
          <p:cNvSpPr/>
          <p:nvPr/>
        </p:nvSpPr>
        <p:spPr>
          <a:xfrm>
            <a:off x="10573657" y="1239077"/>
            <a:ext cx="556591" cy="649357"/>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2494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4BC12256C0CA499B3F5CE8F04E9C67" ma:contentTypeVersion="34" ma:contentTypeDescription="Create a new document." ma:contentTypeScope="" ma:versionID="254a14d6e1d851e4fa30c9feb4198f1e">
  <xsd:schema xmlns:xsd="http://www.w3.org/2001/XMLSchema" xmlns:xs="http://www.w3.org/2001/XMLSchema" xmlns:p="http://schemas.microsoft.com/office/2006/metadata/properties" xmlns:ns2="b83ea8ec-d1ce-4b1c-906d-dc0b29db2502" xmlns:ns3="39a9f016-2850-430d-a9d7-5d156f797ecb" targetNamespace="http://schemas.microsoft.com/office/2006/metadata/properties" ma:root="true" ma:fieldsID="bebbb5c7b829c29f6860e404b1d0c84b" ns2:_="" ns3:_="">
    <xsd:import namespace="b83ea8ec-d1ce-4b1c-906d-dc0b29db2502"/>
    <xsd:import namespace="39a9f016-2850-430d-a9d7-5d156f797ecb"/>
    <xsd:element name="properties">
      <xsd:complexType>
        <xsd:sequence>
          <xsd:element name="documentManagement">
            <xsd:complexType>
              <xsd:all>
                <xsd:element ref="ns2:i0165b589e0f485fa6237a9400464043" minOccurs="0"/>
                <xsd:element ref="ns2:TaxCatchAll" minOccurs="0"/>
                <xsd:element ref="ns2:c429491b856c4e30abe8407934465dee" minOccurs="0"/>
                <xsd:element ref="ns2:mcfa9f6af8bf42a58d866cdfd4e11fd3" minOccurs="0"/>
                <xsd:element ref="ns2:f948e339c5fc46c8b2750cbbc9e73e24" minOccurs="0"/>
                <xsd:element ref="ns2:p0200d0debe3499c8d7b4d3006013c0c" minOccurs="0"/>
                <xsd:element ref="ns2:PersonalIdentificationData" minOccurs="0"/>
                <xsd:element ref="ns2:KeyStage"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2:SharedWithUsers" minOccurs="0"/>
                <xsd:element ref="ns2:SharedWithDetails" minOccurs="0"/>
                <xsd:element ref="ns3:MediaServiceOCR"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3ea8ec-d1ce-4b1c-906d-dc0b29db2502" elementFormDefault="qualified">
    <xsd:import namespace="http://schemas.microsoft.com/office/2006/documentManagement/types"/>
    <xsd:import namespace="http://schemas.microsoft.com/office/infopath/2007/PartnerControls"/>
    <xsd:element name="i0165b589e0f485fa6237a9400464043" ma:index="9" nillable="true" ma:taxonomy="true" ma:internalName="i0165b589e0f485fa6237a9400464043" ma:taxonomyFieldName="Topic" ma:displayName="Topic" ma:fieldId="{20165b58-9e0f-485f-a623-7a9400464043}" ma:sspId="9af0695c-efcd-46dd-8765-d5578b5758fe" ma:termSetId="60a57c6c-2130-4e61-9e57-098bd84272e4"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7ba7dd9-0f04-4217-893d-a73cba0aebc6}" ma:internalName="TaxCatchAll" ma:showField="CatchAllData" ma:web="b83ea8ec-d1ce-4b1c-906d-dc0b29db2502">
      <xsd:complexType>
        <xsd:complexContent>
          <xsd:extension base="dms:MultiChoiceLookup">
            <xsd:sequence>
              <xsd:element name="Value" type="dms:Lookup" maxOccurs="unbounded" minOccurs="0" nillable="true"/>
            </xsd:sequence>
          </xsd:extension>
        </xsd:complexContent>
      </xsd:complexType>
    </xsd:element>
    <xsd:element name="c429491b856c4e30abe8407934465dee" ma:index="12" nillable="true" ma:taxonomy="true" ma:internalName="c429491b856c4e30abe8407934465dee" ma:taxonomyFieldName="Staff_x0020_Category" ma:displayName="Staff Category" ma:fieldId="{c429491b-856c-4e30-abe8-407934465dee}" ma:sspId="9af0695c-efcd-46dd-8765-d5578b5758fe" ma:termSetId="3d337045-6da3-4c9d-a943-86c979c7f8db" ma:anchorId="00000000-0000-0000-0000-000000000000" ma:open="false" ma:isKeyword="false">
      <xsd:complexType>
        <xsd:sequence>
          <xsd:element ref="pc:Terms" minOccurs="0" maxOccurs="1"/>
        </xsd:sequence>
      </xsd:complexType>
    </xsd:element>
    <xsd:element name="mcfa9f6af8bf42a58d866cdfd4e11fd3" ma:index="14" nillable="true" ma:taxonomy="true" ma:internalName="mcfa9f6af8bf42a58d866cdfd4e11fd3" ma:taxonomyFieldName="Exam_x0020_Board" ma:displayName="Exam Board" ma:fieldId="{6cfa9f6a-f8bf-42a5-8d86-6cdfd4e11fd3}" ma:sspId="9af0695c-efcd-46dd-8765-d5578b5758fe" ma:termSetId="a3733284-8b89-4cee-ba61-be29b75bbad9" ma:anchorId="00000000-0000-0000-0000-000000000000" ma:open="false" ma:isKeyword="false">
      <xsd:complexType>
        <xsd:sequence>
          <xsd:element ref="pc:Terms" minOccurs="0" maxOccurs="1"/>
        </xsd:sequence>
      </xsd:complexType>
    </xsd:element>
    <xsd:element name="f948e339c5fc46c8b2750cbbc9e73e24" ma:index="16" nillable="true" ma:taxonomy="true" ma:internalName="f948e339c5fc46c8b2750cbbc9e73e24" ma:taxonomyFieldName="Week" ma:displayName="Week" ma:fieldId="{f948e339-c5fc-46c8-b275-0cbbc9e73e24}" ma:sspId="9af0695c-efcd-46dd-8765-d5578b5758fe" ma:termSetId="1d66f853-e543-47e9-b693-d49e9ff978a4" ma:anchorId="00000000-0000-0000-0000-000000000000" ma:open="false" ma:isKeyword="false">
      <xsd:complexType>
        <xsd:sequence>
          <xsd:element ref="pc:Terms" minOccurs="0" maxOccurs="1"/>
        </xsd:sequence>
      </xsd:complexType>
    </xsd:element>
    <xsd:element name="p0200d0debe3499c8d7b4d3006013c0c" ma:index="18" nillable="true" ma:taxonomy="true" ma:internalName="p0200d0debe3499c8d7b4d3006013c0c" ma:taxonomyFieldName="Term" ma:displayName="Term" ma:fieldId="{90200d0d-ebe3-499c-8d7b-4d3006013c0c}" ma:sspId="9af0695c-efcd-46dd-8765-d5578b5758fe" ma:termSetId="79b7fcde-7773-4a5a-80d2-01582845289b" ma:anchorId="00000000-0000-0000-0000-000000000000" ma:open="false" ma:isKeyword="false">
      <xsd:complexType>
        <xsd:sequence>
          <xsd:element ref="pc:Terms" minOccurs="0" maxOccurs="1"/>
        </xsd:sequence>
      </xsd:complexType>
    </xsd:element>
    <xsd:element name="PersonalIdentificationData" ma:index="19" nillable="true" ma:displayName="Personal Identification Data" ma:internalName="Personal_x0020_Identification_x0020_Data">
      <xsd:simpleType>
        <xsd:restriction base="dms:Choice">
          <xsd:enumeration value="No"/>
          <xsd:enumeration value="Yes"/>
        </xsd:restriction>
      </xsd:simpleType>
    </xsd:element>
    <xsd:element name="KeyStage" ma:index="20" nillable="true" ma:displayName="Key Stage" ma:internalName="Key_x0020_Stage">
      <xsd:simpleType>
        <xsd:restriction base="dms:Text"/>
      </xsd:simpleType>
    </xsd:element>
    <xsd:element name="Year" ma:index="21" nillable="true" ma:displayName="Year" ma:internalName="Year">
      <xsd:simpleType>
        <xsd:restriction base="dms:Text"/>
      </xsd:simpleType>
    </xsd:element>
    <xsd:element name="Lesson" ma:index="22" nillable="true" ma:displayName="Lesson" ma:internalName="Lesson">
      <xsd:simpleType>
        <xsd:restriction base="dms:Text"/>
      </xsd:simpleType>
    </xsd:element>
    <xsd:element name="CustomTags" ma:index="23" nillable="true" ma:displayName="Custom Tags" ma:internalName="Custom_x0020_Tags">
      <xsd:simpleType>
        <xsd:restriction base="dms:Text"/>
      </xsd:simpleType>
    </xsd:element>
    <xsd:element name="CurriculumSubject" ma:index="24" nillable="true" ma:displayName="Curriculum Subject" ma:default="Biology" ma:internalName="Curriculum_x0020_Subject">
      <xsd:simpleType>
        <xsd:restriction base="dms:Text"/>
      </xsd:simpleType>
    </xsd:element>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a9f016-2850-430d-a9d7-5d156f797ecb"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ServiceAutoTags" ma:index="30" nillable="true" ma:displayName="Tags" ma:internalName="MediaServiceAutoTags"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Location" ma:index="33" nillable="true" ma:displayName="Location" ma:internalName="MediaServiceLocation"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LengthInSeconds" ma:index="37" nillable="true" ma:displayName="Length (seconds)" ma:internalName="MediaLengthInSeconds" ma:readOnly="true">
      <xsd:simpleType>
        <xsd:restriction base="dms:Unknown"/>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9af0695c-efcd-46dd-8765-d5578b5758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948e339c5fc46c8b2750cbbc9e73e24 xmlns="b83ea8ec-d1ce-4b1c-906d-dc0b29db2502">
      <Terms xmlns="http://schemas.microsoft.com/office/infopath/2007/PartnerControls"/>
    </f948e339c5fc46c8b2750cbbc9e73e24>
    <lcf76f155ced4ddcb4097134ff3c332f xmlns="39a9f016-2850-430d-a9d7-5d156f797ecb">
      <Terms xmlns="http://schemas.microsoft.com/office/infopath/2007/PartnerControls"/>
    </lcf76f155ced4ddcb4097134ff3c332f>
    <CustomTags xmlns="b83ea8ec-d1ce-4b1c-906d-dc0b29db2502" xsi:nil="true"/>
    <CurriculumSubject xmlns="b83ea8ec-d1ce-4b1c-906d-dc0b29db2502">Biology</CurriculumSubject>
    <i0165b589e0f485fa6237a9400464043 xmlns="b83ea8ec-d1ce-4b1c-906d-dc0b29db2502">
      <Terms xmlns="http://schemas.microsoft.com/office/infopath/2007/PartnerControls"/>
    </i0165b589e0f485fa6237a9400464043>
    <KeyStage xmlns="b83ea8ec-d1ce-4b1c-906d-dc0b29db2502" xsi:nil="true"/>
    <mcfa9f6af8bf42a58d866cdfd4e11fd3 xmlns="b83ea8ec-d1ce-4b1c-906d-dc0b29db2502">
      <Terms xmlns="http://schemas.microsoft.com/office/infopath/2007/PartnerControls"/>
    </mcfa9f6af8bf42a58d866cdfd4e11fd3>
    <Year xmlns="b83ea8ec-d1ce-4b1c-906d-dc0b29db2502" xsi:nil="true"/>
    <Lesson xmlns="b83ea8ec-d1ce-4b1c-906d-dc0b29db2502" xsi:nil="true"/>
    <c429491b856c4e30abe8407934465dee xmlns="b83ea8ec-d1ce-4b1c-906d-dc0b29db2502">
      <Terms xmlns="http://schemas.microsoft.com/office/infopath/2007/PartnerControls"/>
    </c429491b856c4e30abe8407934465dee>
    <p0200d0debe3499c8d7b4d3006013c0c xmlns="b83ea8ec-d1ce-4b1c-906d-dc0b29db2502">
      <Terms xmlns="http://schemas.microsoft.com/office/infopath/2007/PartnerControls"/>
    </p0200d0debe3499c8d7b4d3006013c0c>
    <PersonalIdentificationData xmlns="b83ea8ec-d1ce-4b1c-906d-dc0b29db2502" xsi:nil="true"/>
    <TaxCatchAll xmlns="b83ea8ec-d1ce-4b1c-906d-dc0b29db250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F4AC4E-05C4-4196-B0DA-6FF093AE88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3ea8ec-d1ce-4b1c-906d-dc0b29db2502"/>
    <ds:schemaRef ds:uri="39a9f016-2850-430d-a9d7-5d156f797e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6E99B3-CE26-40FD-A365-6D68F7BE8133}">
  <ds:schemaRefs>
    <ds:schemaRef ds:uri="http://schemas.microsoft.com/office/2006/metadata/properties"/>
    <ds:schemaRef ds:uri="http://schemas.microsoft.com/office/infopath/2007/PartnerControls"/>
    <ds:schemaRef ds:uri="b83ea8ec-d1ce-4b1c-906d-dc0b29db2502"/>
    <ds:schemaRef ds:uri="39a9f016-2850-430d-a9d7-5d156f797ecb"/>
  </ds:schemaRefs>
</ds:datastoreItem>
</file>

<file path=customXml/itemProps3.xml><?xml version="1.0" encoding="utf-8"?>
<ds:datastoreItem xmlns:ds="http://schemas.openxmlformats.org/officeDocument/2006/customXml" ds:itemID="{5CB067DC-5F57-4288-9B17-01BC04C575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1565</TotalTime>
  <Words>1305</Words>
  <Application>Microsoft Office PowerPoint</Application>
  <PresentationFormat>Widescreen</PresentationFormat>
  <Paragraphs>185</Paragraphs>
  <Slides>47</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Arial</vt:lpstr>
      <vt:lpstr>Calibri</vt:lpstr>
      <vt:lpstr>Calibri Light</vt:lpstr>
      <vt:lpstr>Comic Sans MS</vt:lpstr>
      <vt:lpstr>gg sans</vt:lpstr>
      <vt:lpstr>Roboto</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 slide</vt:lpstr>
      <vt:lpstr>PowerPoint Presentation</vt:lpstr>
      <vt:lpstr>PowerPoint Presentation</vt:lpstr>
      <vt:lpstr>Discuss: Can all molecules cross the plasma membrane? </vt:lpstr>
      <vt:lpstr>Facilitated diffusion</vt:lpstr>
      <vt:lpstr>Types of proteins used transport of substances</vt:lpstr>
      <vt:lpstr>PowerPoint Presentation</vt:lpstr>
      <vt:lpstr>Channel and carrier proteins (both intrinsic proteins)</vt:lpstr>
      <vt:lpstr>Careful!</vt:lpstr>
      <vt:lpstr>External/peripheral proteins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 slide</vt:lpstr>
      <vt:lpstr>PowerPoint Presentation</vt:lpstr>
      <vt:lpstr>PowerPoint Presentation</vt:lpstr>
      <vt:lpstr>NL below</vt:lpstr>
      <vt:lpstr>PowerPoint Presentation</vt:lpstr>
      <vt:lpstr>PowerPoint Presentation</vt:lpstr>
      <vt:lpstr>PowerPoint Presentation</vt:lpstr>
      <vt:lpstr>But why…The fluid mosaic model?</vt:lpstr>
      <vt:lpstr>PowerPoint Presentation</vt:lpstr>
      <vt:lpstr>PowerPoint Presentation</vt:lpstr>
      <vt:lpstr>Learning Outcomes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Ball</dc:creator>
  <cp:lastModifiedBy>Chezka Mae Madrona</cp:lastModifiedBy>
  <cp:revision>21</cp:revision>
  <dcterms:created xsi:type="dcterms:W3CDTF">2022-10-03T13:43:48Z</dcterms:created>
  <dcterms:modified xsi:type="dcterms:W3CDTF">2025-07-22T07:28:11Z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0x0101002F4BC12256C0CA499B3F5CE8F04E9C67</vt:lpwstr>
  </property>
  <property fmtid="{D5CDD505-2E9C-101B-9397-08002B2CF9AE}" pid="3" name="Topic">
    <vt:lpwstr/>
  </property>
  <property fmtid="{D5CDD505-2E9C-101B-9397-08002B2CF9AE}" pid="4" name="Term">
    <vt:lpwstr/>
  </property>
  <property fmtid="{D5CDD505-2E9C-101B-9397-08002B2CF9AE}" pid="5" name="MediaServiceImageTags">
    <vt:lpwstr/>
  </property>
  <property fmtid="{D5CDD505-2E9C-101B-9397-08002B2CF9AE}" pid="6" name="Exam Board">
    <vt:lpwstr/>
  </property>
  <property fmtid="{D5CDD505-2E9C-101B-9397-08002B2CF9AE}" pid="7" name="Week">
    <vt:lpwstr/>
  </property>
  <property fmtid="{D5CDD505-2E9C-101B-9397-08002B2CF9AE}" pid="8" name="Staff Category">
    <vt:lpwstr/>
  </property>
</Properties>
</file>