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258" r:id="rId7"/>
    <p:sldId id="273" r:id="rId8"/>
    <p:sldId id="274" r:id="rId9"/>
    <p:sldId id="275" r:id="rId10"/>
    <p:sldId id="262" r:id="rId11"/>
    <p:sldId id="263" r:id="rId12"/>
    <p:sldId id="264" r:id="rId13"/>
    <p:sldId id="266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9DC987-E4A0-64F9-0D40-75C7CABAA124}" v="339" dt="2023-11-16T10:04:23.195"/>
    <p1510:client id="{C4FBC25C-3351-4F07-8B72-65405EB91AEC}" v="5" dt="2023-11-08T11:48:44.002"/>
    <p1510:client id="{D5B665DB-3487-05CA-09B5-0DDD0D4A8949}" v="40" dt="2023-11-22T11:26:17.847"/>
    <p1510:client id="{DF8C4471-856E-3DB5-FD92-3784F3B3509A}" v="65" dt="2023-11-08T11:46:10.8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2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zel Lupton" userId="330d0395-d8b0-4d77-8620-740b48613bd9" providerId="ADAL" clId="{C4FBC25C-3351-4F07-8B72-65405EB91AEC}"/>
    <pc:docChg chg="modSld">
      <pc:chgData name="Hazel Lupton" userId="330d0395-d8b0-4d77-8620-740b48613bd9" providerId="ADAL" clId="{C4FBC25C-3351-4F07-8B72-65405EB91AEC}" dt="2023-11-08T11:48:44.002" v="4" actId="20577"/>
      <pc:docMkLst>
        <pc:docMk/>
      </pc:docMkLst>
      <pc:sldChg chg="modSp">
        <pc:chgData name="Hazel Lupton" userId="330d0395-d8b0-4d77-8620-740b48613bd9" providerId="ADAL" clId="{C4FBC25C-3351-4F07-8B72-65405EB91AEC}" dt="2023-11-08T11:47:52.902" v="2" actId="120"/>
        <pc:sldMkLst>
          <pc:docMk/>
          <pc:sldMk cId="374456062" sldId="264"/>
        </pc:sldMkLst>
        <pc:spChg chg="mod">
          <ac:chgData name="Hazel Lupton" userId="330d0395-d8b0-4d77-8620-740b48613bd9" providerId="ADAL" clId="{C4FBC25C-3351-4F07-8B72-65405EB91AEC}" dt="2023-11-08T11:47:52.902" v="2" actId="120"/>
          <ac:spMkLst>
            <pc:docMk/>
            <pc:sldMk cId="374456062" sldId="264"/>
            <ac:spMk id="3" creationId="{00000000-0000-0000-0000-000000000000}"/>
          </ac:spMkLst>
        </pc:spChg>
      </pc:sldChg>
      <pc:sldChg chg="modSp">
        <pc:chgData name="Hazel Lupton" userId="330d0395-d8b0-4d77-8620-740b48613bd9" providerId="ADAL" clId="{C4FBC25C-3351-4F07-8B72-65405EB91AEC}" dt="2023-11-08T11:48:44.002" v="4" actId="20577"/>
        <pc:sldMkLst>
          <pc:docMk/>
          <pc:sldMk cId="734741171" sldId="268"/>
        </pc:sldMkLst>
        <pc:spChg chg="mod">
          <ac:chgData name="Hazel Lupton" userId="330d0395-d8b0-4d77-8620-740b48613bd9" providerId="ADAL" clId="{C4FBC25C-3351-4F07-8B72-65405EB91AEC}" dt="2023-11-08T11:48:44.002" v="4" actId="20577"/>
          <ac:spMkLst>
            <pc:docMk/>
            <pc:sldMk cId="734741171" sldId="268"/>
            <ac:spMk id="3" creationId="{00000000-0000-0000-0000-000000000000}"/>
          </ac:spMkLst>
        </pc:spChg>
      </pc:sldChg>
    </pc:docChg>
  </pc:docChgLst>
  <pc:docChgLst>
    <pc:chgData name="Hazel Lupton" userId="S::hazel.lupton@sthelens.london::330d0395-d8b0-4d77-8620-740b48613bd9" providerId="AD" clId="Web-{50C187AC-A77B-0101-7609-4986DCCB07E6}"/>
    <pc:docChg chg="modSld">
      <pc:chgData name="Hazel Lupton" userId="S::hazel.lupton@sthelens.london::330d0395-d8b0-4d77-8620-740b48613bd9" providerId="AD" clId="Web-{50C187AC-A77B-0101-7609-4986DCCB07E6}" dt="2022-10-11T15:04:26.238" v="25" actId="1076"/>
      <pc:docMkLst>
        <pc:docMk/>
      </pc:docMkLst>
      <pc:sldChg chg="addSp modSp">
        <pc:chgData name="Hazel Lupton" userId="S::hazel.lupton@sthelens.london::330d0395-d8b0-4d77-8620-740b48613bd9" providerId="AD" clId="Web-{50C187AC-A77B-0101-7609-4986DCCB07E6}" dt="2022-10-11T15:02:15.296" v="18" actId="20577"/>
        <pc:sldMkLst>
          <pc:docMk/>
          <pc:sldMk cId="459739041" sldId="262"/>
        </pc:sldMkLst>
        <pc:spChg chg="add mod">
          <ac:chgData name="Hazel Lupton" userId="S::hazel.lupton@sthelens.london::330d0395-d8b0-4d77-8620-740b48613bd9" providerId="AD" clId="Web-{50C187AC-A77B-0101-7609-4986DCCB07E6}" dt="2022-10-11T15:02:15.296" v="18" actId="20577"/>
          <ac:spMkLst>
            <pc:docMk/>
            <pc:sldMk cId="459739041" sldId="262"/>
            <ac:spMk id="5" creationId="{8B5A9540-21D0-73AC-C11A-25F6BC216898}"/>
          </ac:spMkLst>
        </pc:spChg>
        <pc:picChg chg="add mod">
          <ac:chgData name="Hazel Lupton" userId="S::hazel.lupton@sthelens.london::330d0395-d8b0-4d77-8620-740b48613bd9" providerId="AD" clId="Web-{50C187AC-A77B-0101-7609-4986DCCB07E6}" dt="2022-10-11T15:01:03.372" v="1" actId="1076"/>
          <ac:picMkLst>
            <pc:docMk/>
            <pc:sldMk cId="459739041" sldId="262"/>
            <ac:picMk id="4" creationId="{33D08D7B-90BC-50EF-531F-769C9A46D74D}"/>
          </ac:picMkLst>
        </pc:picChg>
      </pc:sldChg>
      <pc:sldChg chg="addSp modSp">
        <pc:chgData name="Hazel Lupton" userId="S::hazel.lupton@sthelens.london::330d0395-d8b0-4d77-8620-740b48613bd9" providerId="AD" clId="Web-{50C187AC-A77B-0101-7609-4986DCCB07E6}" dt="2022-10-11T15:02:34.125" v="23" actId="1076"/>
        <pc:sldMkLst>
          <pc:docMk/>
          <pc:sldMk cId="1099069667" sldId="263"/>
        </pc:sldMkLst>
        <pc:spChg chg="add mod">
          <ac:chgData name="Hazel Lupton" userId="S::hazel.lupton@sthelens.london::330d0395-d8b0-4d77-8620-740b48613bd9" providerId="AD" clId="Web-{50C187AC-A77B-0101-7609-4986DCCB07E6}" dt="2022-10-11T15:02:22.312" v="21" actId="1076"/>
          <ac:spMkLst>
            <pc:docMk/>
            <pc:sldMk cId="1099069667" sldId="263"/>
            <ac:spMk id="4" creationId="{5F044573-500A-2571-0C68-CFC54D51096A}"/>
          </ac:spMkLst>
        </pc:spChg>
        <pc:picChg chg="add mod">
          <ac:chgData name="Hazel Lupton" userId="S::hazel.lupton@sthelens.london::330d0395-d8b0-4d77-8620-740b48613bd9" providerId="AD" clId="Web-{50C187AC-A77B-0101-7609-4986DCCB07E6}" dt="2022-10-11T15:02:34.125" v="23" actId="1076"/>
          <ac:picMkLst>
            <pc:docMk/>
            <pc:sldMk cId="1099069667" sldId="263"/>
            <ac:picMk id="7" creationId="{040537CE-7FCD-23E3-CDF8-9A6C5838A712}"/>
          </ac:picMkLst>
        </pc:picChg>
      </pc:sldChg>
      <pc:sldChg chg="addSp modSp">
        <pc:chgData name="Hazel Lupton" userId="S::hazel.lupton@sthelens.london::330d0395-d8b0-4d77-8620-740b48613bd9" providerId="AD" clId="Web-{50C187AC-A77B-0101-7609-4986DCCB07E6}" dt="2022-10-11T15:04:26.238" v="25" actId="1076"/>
        <pc:sldMkLst>
          <pc:docMk/>
          <pc:sldMk cId="3813857391" sldId="266"/>
        </pc:sldMkLst>
        <pc:picChg chg="add mod">
          <ac:chgData name="Hazel Lupton" userId="S::hazel.lupton@sthelens.london::330d0395-d8b0-4d77-8620-740b48613bd9" providerId="AD" clId="Web-{50C187AC-A77B-0101-7609-4986DCCB07E6}" dt="2022-10-11T15:04:26.238" v="25" actId="1076"/>
          <ac:picMkLst>
            <pc:docMk/>
            <pc:sldMk cId="3813857391" sldId="266"/>
            <ac:picMk id="8" creationId="{FD47279D-3673-04F1-EED3-3607FCC2EEE1}"/>
          </ac:picMkLst>
        </pc:picChg>
      </pc:sldChg>
    </pc:docChg>
  </pc:docChgLst>
  <pc:docChgLst>
    <pc:chgData name="Hazel Lupton" userId="S::hazel.lupton@sthelens.london::330d0395-d8b0-4d77-8620-740b48613bd9" providerId="AD" clId="Web-{97A5CB2A-3416-501A-8E70-5A57DF9E8556}"/>
    <pc:docChg chg="delSld modSld sldOrd">
      <pc:chgData name="Hazel Lupton" userId="S::hazel.lupton@sthelens.london::330d0395-d8b0-4d77-8620-740b48613bd9" providerId="AD" clId="Web-{97A5CB2A-3416-501A-8E70-5A57DF9E8556}" dt="2021-12-09T08:37:22.780" v="23" actId="20577"/>
      <pc:docMkLst>
        <pc:docMk/>
      </pc:docMkLst>
      <pc:sldChg chg="addSp modSp ord">
        <pc:chgData name="Hazel Lupton" userId="S::hazel.lupton@sthelens.london::330d0395-d8b0-4d77-8620-740b48613bd9" providerId="AD" clId="Web-{97A5CB2A-3416-501A-8E70-5A57DF9E8556}" dt="2021-12-09T08:37:22.780" v="23" actId="20577"/>
        <pc:sldMkLst>
          <pc:docMk/>
          <pc:sldMk cId="3813857391" sldId="266"/>
        </pc:sldMkLst>
        <pc:spChg chg="mod">
          <ac:chgData name="Hazel Lupton" userId="S::hazel.lupton@sthelens.london::330d0395-d8b0-4d77-8620-740b48613bd9" providerId="AD" clId="Web-{97A5CB2A-3416-501A-8E70-5A57DF9E8556}" dt="2021-12-09T08:37:14.468" v="20" actId="1076"/>
          <ac:spMkLst>
            <pc:docMk/>
            <pc:sldMk cId="3813857391" sldId="266"/>
            <ac:spMk id="2" creationId="{D2D64B28-357F-45AC-9F43-1A65E217CA5A}"/>
          </ac:spMkLst>
        </pc:spChg>
        <pc:spChg chg="mod">
          <ac:chgData name="Hazel Lupton" userId="S::hazel.lupton@sthelens.london::330d0395-d8b0-4d77-8620-740b48613bd9" providerId="AD" clId="Web-{97A5CB2A-3416-501A-8E70-5A57DF9E8556}" dt="2021-12-09T08:37:22.780" v="23" actId="20577"/>
          <ac:spMkLst>
            <pc:docMk/>
            <pc:sldMk cId="3813857391" sldId="266"/>
            <ac:spMk id="5" creationId="{6522F2B1-79C4-41A8-AF16-DF380C1B2711}"/>
          </ac:spMkLst>
        </pc:spChg>
        <pc:spChg chg="add mod">
          <ac:chgData name="Hazel Lupton" userId="S::hazel.lupton@sthelens.london::330d0395-d8b0-4d77-8620-740b48613bd9" providerId="AD" clId="Web-{97A5CB2A-3416-501A-8E70-5A57DF9E8556}" dt="2021-12-09T08:37:18.155" v="21" actId="1076"/>
          <ac:spMkLst>
            <pc:docMk/>
            <pc:sldMk cId="3813857391" sldId="266"/>
            <ac:spMk id="6" creationId="{F3521AF2-C04C-481F-83C9-FFA18DEEE16B}"/>
          </ac:spMkLst>
        </pc:spChg>
      </pc:sldChg>
      <pc:sldChg chg="del ord">
        <pc:chgData name="Hazel Lupton" userId="S::hazel.lupton@sthelens.london::330d0395-d8b0-4d77-8620-740b48613bd9" providerId="AD" clId="Web-{97A5CB2A-3416-501A-8E70-5A57DF9E8556}" dt="2021-12-09T08:36:44.982" v="6"/>
        <pc:sldMkLst>
          <pc:docMk/>
          <pc:sldMk cId="1781751491" sldId="267"/>
        </pc:sldMkLst>
      </pc:sldChg>
      <pc:sldChg chg="modSp">
        <pc:chgData name="Hazel Lupton" userId="S::hazel.lupton@sthelens.london::330d0395-d8b0-4d77-8620-740b48613bd9" providerId="AD" clId="Web-{97A5CB2A-3416-501A-8E70-5A57DF9E8556}" dt="2021-12-09T08:22:41.774" v="3" actId="1076"/>
        <pc:sldMkLst>
          <pc:docMk/>
          <pc:sldMk cId="1311757671" sldId="269"/>
        </pc:sldMkLst>
        <pc:spChg chg="mod">
          <ac:chgData name="Hazel Lupton" userId="S::hazel.lupton@sthelens.london::330d0395-d8b0-4d77-8620-740b48613bd9" providerId="AD" clId="Web-{97A5CB2A-3416-501A-8E70-5A57DF9E8556}" dt="2021-12-09T08:22:41.774" v="3" actId="1076"/>
          <ac:spMkLst>
            <pc:docMk/>
            <pc:sldMk cId="1311757671" sldId="269"/>
            <ac:spMk id="3" creationId="{00000000-0000-0000-0000-000000000000}"/>
          </ac:spMkLst>
        </pc:spChg>
      </pc:sldChg>
      <pc:sldChg chg="del">
        <pc:chgData name="Hazel Lupton" userId="S::hazel.lupton@sthelens.london::330d0395-d8b0-4d77-8620-740b48613bd9" providerId="AD" clId="Web-{97A5CB2A-3416-501A-8E70-5A57DF9E8556}" dt="2021-12-09T08:22:15.727" v="0"/>
        <pc:sldMkLst>
          <pc:docMk/>
          <pc:sldMk cId="67336400" sldId="270"/>
        </pc:sldMkLst>
      </pc:sldChg>
      <pc:sldChg chg="del">
        <pc:chgData name="Hazel Lupton" userId="S::hazel.lupton@sthelens.london::330d0395-d8b0-4d77-8620-740b48613bd9" providerId="AD" clId="Web-{97A5CB2A-3416-501A-8E70-5A57DF9E8556}" dt="2021-12-09T08:22:17.180" v="1"/>
        <pc:sldMkLst>
          <pc:docMk/>
          <pc:sldMk cId="3742543200" sldId="271"/>
        </pc:sldMkLst>
      </pc:sldChg>
      <pc:sldChg chg="del">
        <pc:chgData name="Hazel Lupton" userId="S::hazel.lupton@sthelens.london::330d0395-d8b0-4d77-8620-740b48613bd9" providerId="AD" clId="Web-{97A5CB2A-3416-501A-8E70-5A57DF9E8556}" dt="2021-12-09T08:22:18.633" v="2"/>
        <pc:sldMkLst>
          <pc:docMk/>
          <pc:sldMk cId="56145929" sldId="272"/>
        </pc:sldMkLst>
      </pc:sldChg>
    </pc:docChg>
  </pc:docChgLst>
  <pc:docChgLst>
    <pc:chgData name="Hazel Lupton" userId="S::hazel.lupton@sthelens.london::330d0395-d8b0-4d77-8620-740b48613bd9" providerId="AD" clId="Web-{468D14C5-9DDC-B5F1-01FC-F295D9F523BD}"/>
    <pc:docChg chg="modSld">
      <pc:chgData name="Hazel Lupton" userId="S::hazel.lupton@sthelens.london::330d0395-d8b0-4d77-8620-740b48613bd9" providerId="AD" clId="Web-{468D14C5-9DDC-B5F1-01FC-F295D9F523BD}" dt="2021-11-24T14:54:59.896" v="90" actId="1076"/>
      <pc:docMkLst>
        <pc:docMk/>
      </pc:docMkLst>
      <pc:sldChg chg="modSp">
        <pc:chgData name="Hazel Lupton" userId="S::hazel.lupton@sthelens.london::330d0395-d8b0-4d77-8620-740b48613bd9" providerId="AD" clId="Web-{468D14C5-9DDC-B5F1-01FC-F295D9F523BD}" dt="2021-11-24T14:45:09.032" v="14" actId="20577"/>
        <pc:sldMkLst>
          <pc:docMk/>
          <pc:sldMk cId="459739041" sldId="262"/>
        </pc:sldMkLst>
        <pc:spChg chg="mod">
          <ac:chgData name="Hazel Lupton" userId="S::hazel.lupton@sthelens.london::330d0395-d8b0-4d77-8620-740b48613bd9" providerId="AD" clId="Web-{468D14C5-9DDC-B5F1-01FC-F295D9F523BD}" dt="2021-11-24T14:45:09.032" v="14" actId="20577"/>
          <ac:spMkLst>
            <pc:docMk/>
            <pc:sldMk cId="459739041" sldId="262"/>
            <ac:spMk id="2" creationId="{00000000-0000-0000-0000-000000000000}"/>
          </ac:spMkLst>
        </pc:spChg>
      </pc:sldChg>
      <pc:sldChg chg="modSp">
        <pc:chgData name="Hazel Lupton" userId="S::hazel.lupton@sthelens.london::330d0395-d8b0-4d77-8620-740b48613bd9" providerId="AD" clId="Web-{468D14C5-9DDC-B5F1-01FC-F295D9F523BD}" dt="2021-11-24T14:47:38.573" v="55" actId="20577"/>
        <pc:sldMkLst>
          <pc:docMk/>
          <pc:sldMk cId="374456062" sldId="264"/>
        </pc:sldMkLst>
        <pc:spChg chg="mod">
          <ac:chgData name="Hazel Lupton" userId="S::hazel.lupton@sthelens.london::330d0395-d8b0-4d77-8620-740b48613bd9" providerId="AD" clId="Web-{468D14C5-9DDC-B5F1-01FC-F295D9F523BD}" dt="2021-11-24T14:47:38.573" v="55" actId="20577"/>
          <ac:spMkLst>
            <pc:docMk/>
            <pc:sldMk cId="374456062" sldId="264"/>
            <ac:spMk id="3" creationId="{00000000-0000-0000-0000-000000000000}"/>
          </ac:spMkLst>
        </pc:spChg>
      </pc:sldChg>
      <pc:sldChg chg="addSp delSp modSp">
        <pc:chgData name="Hazel Lupton" userId="S::hazel.lupton@sthelens.london::330d0395-d8b0-4d77-8620-740b48613bd9" providerId="AD" clId="Web-{468D14C5-9DDC-B5F1-01FC-F295D9F523BD}" dt="2021-11-24T14:51:26.086" v="69" actId="1076"/>
        <pc:sldMkLst>
          <pc:docMk/>
          <pc:sldMk cId="1781751491" sldId="267"/>
        </pc:sldMkLst>
        <pc:spChg chg="mod">
          <ac:chgData name="Hazel Lupton" userId="S::hazel.lupton@sthelens.london::330d0395-d8b0-4d77-8620-740b48613bd9" providerId="AD" clId="Web-{468D14C5-9DDC-B5F1-01FC-F295D9F523BD}" dt="2021-11-24T14:51:20.211" v="68" actId="20577"/>
          <ac:spMkLst>
            <pc:docMk/>
            <pc:sldMk cId="1781751491" sldId="267"/>
            <ac:spMk id="2" creationId="{00000000-0000-0000-0000-000000000000}"/>
          </ac:spMkLst>
        </pc:spChg>
        <pc:spChg chg="mod">
          <ac:chgData name="Hazel Lupton" userId="S::hazel.lupton@sthelens.london::330d0395-d8b0-4d77-8620-740b48613bd9" providerId="AD" clId="Web-{468D14C5-9DDC-B5F1-01FC-F295D9F523BD}" dt="2021-11-24T14:51:26.086" v="69" actId="1076"/>
          <ac:spMkLst>
            <pc:docMk/>
            <pc:sldMk cId="1781751491" sldId="267"/>
            <ac:spMk id="3" creationId="{00000000-0000-0000-0000-000000000000}"/>
          </ac:spMkLst>
        </pc:spChg>
        <pc:spChg chg="add del mod">
          <ac:chgData name="Hazel Lupton" userId="S::hazel.lupton@sthelens.london::330d0395-d8b0-4d77-8620-740b48613bd9" providerId="AD" clId="Web-{468D14C5-9DDC-B5F1-01FC-F295D9F523BD}" dt="2021-11-24T14:51:07.023" v="61"/>
          <ac:spMkLst>
            <pc:docMk/>
            <pc:sldMk cId="1781751491" sldId="267"/>
            <ac:spMk id="4" creationId="{1CA5B13A-4C08-414C-9BD6-6A49A41A8D69}"/>
          </ac:spMkLst>
        </pc:spChg>
      </pc:sldChg>
      <pc:sldChg chg="addSp modSp">
        <pc:chgData name="Hazel Lupton" userId="S::hazel.lupton@sthelens.london::330d0395-d8b0-4d77-8620-740b48613bd9" providerId="AD" clId="Web-{468D14C5-9DDC-B5F1-01FC-F295D9F523BD}" dt="2021-11-24T14:54:59.896" v="90" actId="1076"/>
        <pc:sldMkLst>
          <pc:docMk/>
          <pc:sldMk cId="1311757671" sldId="269"/>
        </pc:sldMkLst>
        <pc:spChg chg="add mod">
          <ac:chgData name="Hazel Lupton" userId="S::hazel.lupton@sthelens.london::330d0395-d8b0-4d77-8620-740b48613bd9" providerId="AD" clId="Web-{468D14C5-9DDC-B5F1-01FC-F295D9F523BD}" dt="2021-11-24T14:54:59.896" v="90" actId="1076"/>
          <ac:spMkLst>
            <pc:docMk/>
            <pc:sldMk cId="1311757671" sldId="269"/>
            <ac:spMk id="5" creationId="{CB10C1D1-79FD-499A-B32E-EE646D25FA2A}"/>
          </ac:spMkLst>
        </pc:spChg>
      </pc:sldChg>
    </pc:docChg>
  </pc:docChgLst>
  <pc:docChgLst>
    <pc:chgData name="Hazel Lupton" userId="S::hazel.lupton@sthelens.london::330d0395-d8b0-4d77-8620-740b48613bd9" providerId="AD" clId="Web-{C412BE5B-B3FE-3962-5AB7-3022B4A89568}"/>
    <pc:docChg chg="modSld">
      <pc:chgData name="Hazel Lupton" userId="S::hazel.lupton@sthelens.london::330d0395-d8b0-4d77-8620-740b48613bd9" providerId="AD" clId="Web-{C412BE5B-B3FE-3962-5AB7-3022B4A89568}" dt="2021-11-23T15:53:36.307" v="128" actId="20577"/>
      <pc:docMkLst>
        <pc:docMk/>
      </pc:docMkLst>
      <pc:sldChg chg="addSp delSp modSp">
        <pc:chgData name="Hazel Lupton" userId="S::hazel.lupton@sthelens.london::330d0395-d8b0-4d77-8620-740b48613bd9" providerId="AD" clId="Web-{C412BE5B-B3FE-3962-5AB7-3022B4A89568}" dt="2021-11-23T15:53:36.307" v="128" actId="20577"/>
        <pc:sldMkLst>
          <pc:docMk/>
          <pc:sldMk cId="459739041" sldId="262"/>
        </pc:sldMkLst>
        <pc:spChg chg="mod">
          <ac:chgData name="Hazel Lupton" userId="S::hazel.lupton@sthelens.london::330d0395-d8b0-4d77-8620-740b48613bd9" providerId="AD" clId="Web-{C412BE5B-B3FE-3962-5AB7-3022B4A89568}" dt="2021-11-23T15:49:34.038" v="74" actId="1076"/>
          <ac:spMkLst>
            <pc:docMk/>
            <pc:sldMk cId="459739041" sldId="262"/>
            <ac:spMk id="2" creationId="{00000000-0000-0000-0000-000000000000}"/>
          </ac:spMkLst>
        </pc:spChg>
        <pc:spChg chg="mod">
          <ac:chgData name="Hazel Lupton" userId="S::hazel.lupton@sthelens.london::330d0395-d8b0-4d77-8620-740b48613bd9" providerId="AD" clId="Web-{C412BE5B-B3FE-3962-5AB7-3022B4A89568}" dt="2021-11-23T15:53:36.307" v="128" actId="20577"/>
          <ac:spMkLst>
            <pc:docMk/>
            <pc:sldMk cId="459739041" sldId="262"/>
            <ac:spMk id="3" creationId="{00000000-0000-0000-0000-000000000000}"/>
          </ac:spMkLst>
        </pc:spChg>
        <pc:spChg chg="del mod">
          <ac:chgData name="Hazel Lupton" userId="S::hazel.lupton@sthelens.london::330d0395-d8b0-4d77-8620-740b48613bd9" providerId="AD" clId="Web-{C412BE5B-B3FE-3962-5AB7-3022B4A89568}" dt="2021-11-23T15:49:21.428" v="71"/>
          <ac:spMkLst>
            <pc:docMk/>
            <pc:sldMk cId="459739041" sldId="262"/>
            <ac:spMk id="4" creationId="{E591A276-FE30-4843-91D5-63280760A959}"/>
          </ac:spMkLst>
        </pc:spChg>
        <pc:picChg chg="add del mod">
          <ac:chgData name="Hazel Lupton" userId="S::hazel.lupton@sthelens.london::330d0395-d8b0-4d77-8620-740b48613bd9" providerId="AD" clId="Web-{C412BE5B-B3FE-3962-5AB7-3022B4A89568}" dt="2021-11-23T15:49:25.740" v="72"/>
          <ac:picMkLst>
            <pc:docMk/>
            <pc:sldMk cId="459739041" sldId="262"/>
            <ac:picMk id="5" creationId="{CDE1D405-0C83-427A-BE3D-2863716B431C}"/>
          </ac:picMkLst>
        </pc:picChg>
      </pc:sldChg>
      <pc:sldChg chg="modSp">
        <pc:chgData name="Hazel Lupton" userId="S::hazel.lupton@sthelens.london::330d0395-d8b0-4d77-8620-740b48613bd9" providerId="AD" clId="Web-{C412BE5B-B3FE-3962-5AB7-3022B4A89568}" dt="2021-11-23T15:49:09.975" v="70" actId="20577"/>
        <pc:sldMkLst>
          <pc:docMk/>
          <pc:sldMk cId="1099069667" sldId="263"/>
        </pc:sldMkLst>
        <pc:spChg chg="mod">
          <ac:chgData name="Hazel Lupton" userId="S::hazel.lupton@sthelens.london::330d0395-d8b0-4d77-8620-740b48613bd9" providerId="AD" clId="Web-{C412BE5B-B3FE-3962-5AB7-3022B4A89568}" dt="2021-11-23T09:07:18.449" v="15" actId="20577"/>
          <ac:spMkLst>
            <pc:docMk/>
            <pc:sldMk cId="1099069667" sldId="263"/>
            <ac:spMk id="2" creationId="{00000000-0000-0000-0000-000000000000}"/>
          </ac:spMkLst>
        </pc:spChg>
        <pc:spChg chg="mod">
          <ac:chgData name="Hazel Lupton" userId="S::hazel.lupton@sthelens.london::330d0395-d8b0-4d77-8620-740b48613bd9" providerId="AD" clId="Web-{C412BE5B-B3FE-3962-5AB7-3022B4A89568}" dt="2021-11-23T15:49:09.975" v="70" actId="20577"/>
          <ac:spMkLst>
            <pc:docMk/>
            <pc:sldMk cId="1099069667" sldId="263"/>
            <ac:spMk id="3" creationId="{00000000-0000-0000-0000-000000000000}"/>
          </ac:spMkLst>
        </pc:spChg>
        <pc:spChg chg="mod">
          <ac:chgData name="Hazel Lupton" userId="S::hazel.lupton@sthelens.london::330d0395-d8b0-4d77-8620-740b48613bd9" providerId="AD" clId="Web-{C412BE5B-B3FE-3962-5AB7-3022B4A89568}" dt="2021-11-23T15:45:40.752" v="42" actId="1076"/>
          <ac:spMkLst>
            <pc:docMk/>
            <pc:sldMk cId="1099069667" sldId="263"/>
            <ac:spMk id="5" creationId="{8B29440E-6DCF-4CC7-A56D-24376BB684B5}"/>
          </ac:spMkLst>
        </pc:spChg>
      </pc:sldChg>
      <pc:sldChg chg="addSp modSp addAnim modAnim">
        <pc:chgData name="Hazel Lupton" userId="S::hazel.lupton@sthelens.london::330d0395-d8b0-4d77-8620-740b48613bd9" providerId="AD" clId="Web-{C412BE5B-B3FE-3962-5AB7-3022B4A89568}" dt="2021-11-23T15:52:55.932" v="127" actId="20577"/>
        <pc:sldMkLst>
          <pc:docMk/>
          <pc:sldMk cId="374456062" sldId="264"/>
        </pc:sldMkLst>
        <pc:spChg chg="mod">
          <ac:chgData name="Hazel Lupton" userId="S::hazel.lupton@sthelens.london::330d0395-d8b0-4d77-8620-740b48613bd9" providerId="AD" clId="Web-{C412BE5B-B3FE-3962-5AB7-3022B4A89568}" dt="2021-11-23T15:50:02.351" v="83" actId="1076"/>
          <ac:spMkLst>
            <pc:docMk/>
            <pc:sldMk cId="374456062" sldId="264"/>
            <ac:spMk id="2" creationId="{00000000-0000-0000-0000-000000000000}"/>
          </ac:spMkLst>
        </pc:spChg>
        <pc:spChg chg="mod">
          <ac:chgData name="Hazel Lupton" userId="S::hazel.lupton@sthelens.london::330d0395-d8b0-4d77-8620-740b48613bd9" providerId="AD" clId="Web-{C412BE5B-B3FE-3962-5AB7-3022B4A89568}" dt="2021-11-23T15:52:55.932" v="127" actId="20577"/>
          <ac:spMkLst>
            <pc:docMk/>
            <pc:sldMk cId="374456062" sldId="264"/>
            <ac:spMk id="3" creationId="{00000000-0000-0000-0000-000000000000}"/>
          </ac:spMkLst>
        </pc:spChg>
        <pc:spChg chg="mod">
          <ac:chgData name="Hazel Lupton" userId="S::hazel.lupton@sthelens.london::330d0395-d8b0-4d77-8620-740b48613bd9" providerId="AD" clId="Web-{C412BE5B-B3FE-3962-5AB7-3022B4A89568}" dt="2021-11-23T15:49:47.741" v="79" actId="20577"/>
          <ac:spMkLst>
            <pc:docMk/>
            <pc:sldMk cId="374456062" sldId="264"/>
            <ac:spMk id="5" creationId="{25935AB6-5B83-4043-BFC7-34FFDE8121D8}"/>
          </ac:spMkLst>
        </pc:spChg>
        <pc:picChg chg="add mod">
          <ac:chgData name="Hazel Lupton" userId="S::hazel.lupton@sthelens.london::330d0395-d8b0-4d77-8620-740b48613bd9" providerId="AD" clId="Web-{C412BE5B-B3FE-3962-5AB7-3022B4A89568}" dt="2021-11-23T15:52:41.728" v="124" actId="1076"/>
          <ac:picMkLst>
            <pc:docMk/>
            <pc:sldMk cId="374456062" sldId="264"/>
            <ac:picMk id="4" creationId="{2FA4AF2A-06EC-400D-9822-B82DFEB90879}"/>
          </ac:picMkLst>
        </pc:picChg>
      </pc:sldChg>
    </pc:docChg>
  </pc:docChgLst>
  <pc:docChgLst>
    <pc:chgData name="Hazel Lupton" userId="S::hazel.lupton@sthelens.london::330d0395-d8b0-4d77-8620-740b48613bd9" providerId="AD" clId="Web-{D5B665DB-3487-05CA-09B5-0DDD0D4A8949}"/>
    <pc:docChg chg="modSld">
      <pc:chgData name="Hazel Lupton" userId="S::hazel.lupton@sthelens.london::330d0395-d8b0-4d77-8620-740b48613bd9" providerId="AD" clId="Web-{D5B665DB-3487-05CA-09B5-0DDD0D4A8949}" dt="2023-11-22T11:26:17.847" v="38"/>
      <pc:docMkLst>
        <pc:docMk/>
      </pc:docMkLst>
      <pc:sldChg chg="addSp modSp addAnim">
        <pc:chgData name="Hazel Lupton" userId="S::hazel.lupton@sthelens.london::330d0395-d8b0-4d77-8620-740b48613bd9" providerId="AD" clId="Web-{D5B665DB-3487-05CA-09B5-0DDD0D4A8949}" dt="2023-11-22T11:26:17.847" v="38"/>
        <pc:sldMkLst>
          <pc:docMk/>
          <pc:sldMk cId="1311757671" sldId="269"/>
        </pc:sldMkLst>
        <pc:spChg chg="add mod">
          <ac:chgData name="Hazel Lupton" userId="S::hazel.lupton@sthelens.london::330d0395-d8b0-4d77-8620-740b48613bd9" providerId="AD" clId="Web-{D5B665DB-3487-05CA-09B5-0DDD0D4A8949}" dt="2023-11-22T11:25:49.017" v="36" actId="1076"/>
          <ac:spMkLst>
            <pc:docMk/>
            <pc:sldMk cId="1311757671" sldId="269"/>
            <ac:spMk id="6" creationId="{238658C8-7116-D6AF-1C6E-68752A71DB79}"/>
          </ac:spMkLst>
        </pc:spChg>
      </pc:sldChg>
    </pc:docChg>
  </pc:docChgLst>
  <pc:docChgLst>
    <pc:chgData name="Hazel Lupton" userId="S::hazel.lupton@sthelens.london::330d0395-d8b0-4d77-8620-740b48613bd9" providerId="AD" clId="Web-{A4B86369-BEEC-B01A-BA07-9B7C7EC1CDC2}"/>
    <pc:docChg chg="delSld">
      <pc:chgData name="Hazel Lupton" userId="S::hazel.lupton@sthelens.london::330d0395-d8b0-4d77-8620-740b48613bd9" providerId="AD" clId="Web-{A4B86369-BEEC-B01A-BA07-9B7C7EC1CDC2}" dt="2022-10-13T13:54:52.926" v="0"/>
      <pc:docMkLst>
        <pc:docMk/>
      </pc:docMkLst>
      <pc:sldChg chg="del">
        <pc:chgData name="Hazel Lupton" userId="S::hazel.lupton@sthelens.london::330d0395-d8b0-4d77-8620-740b48613bd9" providerId="AD" clId="Web-{A4B86369-BEEC-B01A-BA07-9B7C7EC1CDC2}" dt="2022-10-13T13:54:52.926" v="0"/>
        <pc:sldMkLst>
          <pc:docMk/>
          <pc:sldMk cId="3434394400" sldId="276"/>
        </pc:sldMkLst>
      </pc:sldChg>
    </pc:docChg>
  </pc:docChgLst>
  <pc:docChgLst>
    <pc:chgData name="Hazel Lupton" userId="S::hazel.lupton@sthelens.london::330d0395-d8b0-4d77-8620-740b48613bd9" providerId="AD" clId="Web-{EF4B4244-AEA5-1A62-C74A-73D161F0BD60}"/>
    <pc:docChg chg="modSld">
      <pc:chgData name="Hazel Lupton" userId="S::hazel.lupton@sthelens.london::330d0395-d8b0-4d77-8620-740b48613bd9" providerId="AD" clId="Web-{EF4B4244-AEA5-1A62-C74A-73D161F0BD60}" dt="2022-09-29T16:45:44.038" v="6" actId="20577"/>
      <pc:docMkLst>
        <pc:docMk/>
      </pc:docMkLst>
      <pc:sldChg chg="modSp">
        <pc:chgData name="Hazel Lupton" userId="S::hazel.lupton@sthelens.london::330d0395-d8b0-4d77-8620-740b48613bd9" providerId="AD" clId="Web-{EF4B4244-AEA5-1A62-C74A-73D161F0BD60}" dt="2022-09-29T16:44:26.817" v="2" actId="20577"/>
        <pc:sldMkLst>
          <pc:docMk/>
          <pc:sldMk cId="374456062" sldId="264"/>
        </pc:sldMkLst>
        <pc:spChg chg="mod">
          <ac:chgData name="Hazel Lupton" userId="S::hazel.lupton@sthelens.london::330d0395-d8b0-4d77-8620-740b48613bd9" providerId="AD" clId="Web-{EF4B4244-AEA5-1A62-C74A-73D161F0BD60}" dt="2022-09-29T16:44:26.817" v="2" actId="20577"/>
          <ac:spMkLst>
            <pc:docMk/>
            <pc:sldMk cId="374456062" sldId="264"/>
            <ac:spMk id="3" creationId="{00000000-0000-0000-0000-000000000000}"/>
          </ac:spMkLst>
        </pc:spChg>
      </pc:sldChg>
      <pc:sldChg chg="modSp">
        <pc:chgData name="Hazel Lupton" userId="S::hazel.lupton@sthelens.london::330d0395-d8b0-4d77-8620-740b48613bd9" providerId="AD" clId="Web-{EF4B4244-AEA5-1A62-C74A-73D161F0BD60}" dt="2022-09-29T16:45:44.038" v="6" actId="20577"/>
        <pc:sldMkLst>
          <pc:docMk/>
          <pc:sldMk cId="1311757671" sldId="269"/>
        </pc:sldMkLst>
        <pc:spChg chg="mod">
          <ac:chgData name="Hazel Lupton" userId="S::hazel.lupton@sthelens.london::330d0395-d8b0-4d77-8620-740b48613bd9" providerId="AD" clId="Web-{EF4B4244-AEA5-1A62-C74A-73D161F0BD60}" dt="2022-09-29T16:45:44.038" v="6" actId="20577"/>
          <ac:spMkLst>
            <pc:docMk/>
            <pc:sldMk cId="1311757671" sldId="269"/>
            <ac:spMk id="5" creationId="{CB10C1D1-79FD-499A-B32E-EE646D25FA2A}"/>
          </ac:spMkLst>
        </pc:spChg>
      </pc:sldChg>
    </pc:docChg>
  </pc:docChgLst>
  <pc:docChgLst>
    <pc:chgData name="Hazel Lupton" userId="S::hazel.lupton@sthelens.london::330d0395-d8b0-4d77-8620-740b48613bd9" providerId="AD" clId="Web-{DDF72AA3-6128-FC79-95FA-EEC51A949B98}"/>
    <pc:docChg chg="modSld">
      <pc:chgData name="Hazel Lupton" userId="S::hazel.lupton@sthelens.london::330d0395-d8b0-4d77-8620-740b48613bd9" providerId="AD" clId="Web-{DDF72AA3-6128-FC79-95FA-EEC51A949B98}" dt="2021-12-02T12:18:44.898" v="333" actId="20577"/>
      <pc:docMkLst>
        <pc:docMk/>
      </pc:docMkLst>
      <pc:sldChg chg="modSp">
        <pc:chgData name="Hazel Lupton" userId="S::hazel.lupton@sthelens.london::330d0395-d8b0-4d77-8620-740b48613bd9" providerId="AD" clId="Web-{DDF72AA3-6128-FC79-95FA-EEC51A949B98}" dt="2021-12-02T12:18:44.898" v="333" actId="20577"/>
        <pc:sldMkLst>
          <pc:docMk/>
          <pc:sldMk cId="4258669329" sldId="257"/>
        </pc:sldMkLst>
        <pc:spChg chg="mod">
          <ac:chgData name="Hazel Lupton" userId="S::hazel.lupton@sthelens.london::330d0395-d8b0-4d77-8620-740b48613bd9" providerId="AD" clId="Web-{DDF72AA3-6128-FC79-95FA-EEC51A949B98}" dt="2021-12-02T12:18:44.898" v="333" actId="20577"/>
          <ac:spMkLst>
            <pc:docMk/>
            <pc:sldMk cId="4258669329" sldId="257"/>
            <ac:spMk id="14" creationId="{00000000-0000-0000-0000-000000000000}"/>
          </ac:spMkLst>
        </pc:spChg>
      </pc:sldChg>
      <pc:sldChg chg="modSp">
        <pc:chgData name="Hazel Lupton" userId="S::hazel.lupton@sthelens.london::330d0395-d8b0-4d77-8620-740b48613bd9" providerId="AD" clId="Web-{DDF72AA3-6128-FC79-95FA-EEC51A949B98}" dt="2021-12-02T10:34:23.945" v="161" actId="20577"/>
        <pc:sldMkLst>
          <pc:docMk/>
          <pc:sldMk cId="459739041" sldId="262"/>
        </pc:sldMkLst>
        <pc:spChg chg="mod">
          <ac:chgData name="Hazel Lupton" userId="S::hazel.lupton@sthelens.london::330d0395-d8b0-4d77-8620-740b48613bd9" providerId="AD" clId="Web-{DDF72AA3-6128-FC79-95FA-EEC51A949B98}" dt="2021-12-02T10:34:23.945" v="161" actId="20577"/>
          <ac:spMkLst>
            <pc:docMk/>
            <pc:sldMk cId="459739041" sldId="262"/>
            <ac:spMk id="2" creationId="{00000000-0000-0000-0000-000000000000}"/>
          </ac:spMkLst>
        </pc:spChg>
        <pc:spChg chg="mod">
          <ac:chgData name="Hazel Lupton" userId="S::hazel.lupton@sthelens.london::330d0395-d8b0-4d77-8620-740b48613bd9" providerId="AD" clId="Web-{DDF72AA3-6128-FC79-95FA-EEC51A949B98}" dt="2021-12-02T09:09:09.600" v="80" actId="20577"/>
          <ac:spMkLst>
            <pc:docMk/>
            <pc:sldMk cId="459739041" sldId="262"/>
            <ac:spMk id="3" creationId="{00000000-0000-0000-0000-000000000000}"/>
          </ac:spMkLst>
        </pc:spChg>
      </pc:sldChg>
      <pc:sldChg chg="modSp">
        <pc:chgData name="Hazel Lupton" userId="S::hazel.lupton@sthelens.london::330d0395-d8b0-4d77-8620-740b48613bd9" providerId="AD" clId="Web-{DDF72AA3-6128-FC79-95FA-EEC51A949B98}" dt="2021-12-02T09:12:53.553" v="105" actId="20577"/>
        <pc:sldMkLst>
          <pc:docMk/>
          <pc:sldMk cId="1099069667" sldId="263"/>
        </pc:sldMkLst>
        <pc:spChg chg="mod">
          <ac:chgData name="Hazel Lupton" userId="S::hazel.lupton@sthelens.london::330d0395-d8b0-4d77-8620-740b48613bd9" providerId="AD" clId="Web-{DDF72AA3-6128-FC79-95FA-EEC51A949B98}" dt="2021-12-02T09:12:53.553" v="105" actId="20577"/>
          <ac:spMkLst>
            <pc:docMk/>
            <pc:sldMk cId="1099069667" sldId="263"/>
            <ac:spMk id="3" creationId="{00000000-0000-0000-0000-000000000000}"/>
          </ac:spMkLst>
        </pc:spChg>
      </pc:sldChg>
      <pc:sldChg chg="modSp">
        <pc:chgData name="Hazel Lupton" userId="S::hazel.lupton@sthelens.london::330d0395-d8b0-4d77-8620-740b48613bd9" providerId="AD" clId="Web-{DDF72AA3-6128-FC79-95FA-EEC51A949B98}" dt="2021-12-02T10:30:51.939" v="153" actId="20577"/>
        <pc:sldMkLst>
          <pc:docMk/>
          <pc:sldMk cId="374456062" sldId="264"/>
        </pc:sldMkLst>
        <pc:spChg chg="mod">
          <ac:chgData name="Hazel Lupton" userId="S::hazel.lupton@sthelens.london::330d0395-d8b0-4d77-8620-740b48613bd9" providerId="AD" clId="Web-{DDF72AA3-6128-FC79-95FA-EEC51A949B98}" dt="2021-12-02T10:30:51.939" v="153" actId="20577"/>
          <ac:spMkLst>
            <pc:docMk/>
            <pc:sldMk cId="374456062" sldId="264"/>
            <ac:spMk id="3" creationId="{00000000-0000-0000-0000-000000000000}"/>
          </ac:spMkLst>
        </pc:spChg>
      </pc:sldChg>
      <pc:sldChg chg="addSp modSp">
        <pc:chgData name="Hazel Lupton" userId="S::hazel.lupton@sthelens.london::330d0395-d8b0-4d77-8620-740b48613bd9" providerId="AD" clId="Web-{DDF72AA3-6128-FC79-95FA-EEC51A949B98}" dt="2021-12-02T11:35:12.878" v="316" actId="20577"/>
        <pc:sldMkLst>
          <pc:docMk/>
          <pc:sldMk cId="3813857391" sldId="266"/>
        </pc:sldMkLst>
        <pc:spChg chg="mod">
          <ac:chgData name="Hazel Lupton" userId="S::hazel.lupton@sthelens.london::330d0395-d8b0-4d77-8620-740b48613bd9" providerId="AD" clId="Web-{DDF72AA3-6128-FC79-95FA-EEC51A949B98}" dt="2021-12-02T11:34:40.908" v="307" actId="1076"/>
          <ac:spMkLst>
            <pc:docMk/>
            <pc:sldMk cId="3813857391" sldId="266"/>
            <ac:spMk id="2" creationId="{D2D64B28-357F-45AC-9F43-1A65E217CA5A}"/>
          </ac:spMkLst>
        </pc:spChg>
        <pc:spChg chg="add mod">
          <ac:chgData name="Hazel Lupton" userId="S::hazel.lupton@sthelens.london::330d0395-d8b0-4d77-8620-740b48613bd9" providerId="AD" clId="Web-{DDF72AA3-6128-FC79-95FA-EEC51A949B98}" dt="2021-12-02T11:25:21.221" v="225" actId="1076"/>
          <ac:spMkLst>
            <pc:docMk/>
            <pc:sldMk cId="3813857391" sldId="266"/>
            <ac:spMk id="3" creationId="{386BA0AC-9476-4361-AFE1-4491054B5E97}"/>
          </ac:spMkLst>
        </pc:spChg>
        <pc:spChg chg="mod">
          <ac:chgData name="Hazel Lupton" userId="S::hazel.lupton@sthelens.london::330d0395-d8b0-4d77-8620-740b48613bd9" providerId="AD" clId="Web-{DDF72AA3-6128-FC79-95FA-EEC51A949B98}" dt="2021-12-02T10:36:22.916" v="205" actId="1076"/>
          <ac:spMkLst>
            <pc:docMk/>
            <pc:sldMk cId="3813857391" sldId="266"/>
            <ac:spMk id="4" creationId="{00000000-0000-0000-0000-000000000000}"/>
          </ac:spMkLst>
        </pc:spChg>
        <pc:spChg chg="add mod">
          <ac:chgData name="Hazel Lupton" userId="S::hazel.lupton@sthelens.london::330d0395-d8b0-4d77-8620-740b48613bd9" providerId="AD" clId="Web-{DDF72AA3-6128-FC79-95FA-EEC51A949B98}" dt="2021-12-02T11:35:12.878" v="316" actId="20577"/>
          <ac:spMkLst>
            <pc:docMk/>
            <pc:sldMk cId="3813857391" sldId="266"/>
            <ac:spMk id="5" creationId="{6522F2B1-79C4-41A8-AF16-DF380C1B2711}"/>
          </ac:spMkLst>
        </pc:spChg>
      </pc:sldChg>
      <pc:sldChg chg="modSp">
        <pc:chgData name="Hazel Lupton" userId="S::hazel.lupton@sthelens.london::330d0395-d8b0-4d77-8620-740b48613bd9" providerId="AD" clId="Web-{DDF72AA3-6128-FC79-95FA-EEC51A949B98}" dt="2021-12-02T11:33:41.969" v="290" actId="20577"/>
        <pc:sldMkLst>
          <pc:docMk/>
          <pc:sldMk cId="1781751491" sldId="267"/>
        </pc:sldMkLst>
        <pc:spChg chg="mod">
          <ac:chgData name="Hazel Lupton" userId="S::hazel.lupton@sthelens.london::330d0395-d8b0-4d77-8620-740b48613bd9" providerId="AD" clId="Web-{DDF72AA3-6128-FC79-95FA-EEC51A949B98}" dt="2021-12-02T11:33:41.969" v="290" actId="20577"/>
          <ac:spMkLst>
            <pc:docMk/>
            <pc:sldMk cId="1781751491" sldId="267"/>
            <ac:spMk id="3" creationId="{00000000-0000-0000-0000-000000000000}"/>
          </ac:spMkLst>
        </pc:spChg>
      </pc:sldChg>
      <pc:sldChg chg="modSp">
        <pc:chgData name="Hazel Lupton" userId="S::hazel.lupton@sthelens.london::330d0395-d8b0-4d77-8620-740b48613bd9" providerId="AD" clId="Web-{DDF72AA3-6128-FC79-95FA-EEC51A949B98}" dt="2021-12-01T16:14:44.817" v="0" actId="20577"/>
        <pc:sldMkLst>
          <pc:docMk/>
          <pc:sldMk cId="1311757671" sldId="269"/>
        </pc:sldMkLst>
        <pc:spChg chg="mod">
          <ac:chgData name="Hazel Lupton" userId="S::hazel.lupton@sthelens.london::330d0395-d8b0-4d77-8620-740b48613bd9" providerId="AD" clId="Web-{DDF72AA3-6128-FC79-95FA-EEC51A949B98}" dt="2021-12-01T16:14:44.817" v="0" actId="20577"/>
          <ac:spMkLst>
            <pc:docMk/>
            <pc:sldMk cId="1311757671" sldId="269"/>
            <ac:spMk id="3" creationId="{00000000-0000-0000-0000-000000000000}"/>
          </ac:spMkLst>
        </pc:spChg>
      </pc:sldChg>
    </pc:docChg>
  </pc:docChgLst>
  <pc:docChgLst>
    <pc:chgData name="Hazel Lupton" userId="S::hazel.lupton@sthelens.london::330d0395-d8b0-4d77-8620-740b48613bd9" providerId="AD" clId="Web-{359DC987-E4A0-64F9-0D40-75C7CABAA124}"/>
    <pc:docChg chg="modSld">
      <pc:chgData name="Hazel Lupton" userId="S::hazel.lupton@sthelens.london::330d0395-d8b0-4d77-8620-740b48613bd9" providerId="AD" clId="Web-{359DC987-E4A0-64F9-0D40-75C7CABAA124}" dt="2023-11-16T10:04:23.195" v="188" actId="20577"/>
      <pc:docMkLst>
        <pc:docMk/>
      </pc:docMkLst>
      <pc:sldChg chg="modSp">
        <pc:chgData name="Hazel Lupton" userId="S::hazel.lupton@sthelens.london::330d0395-d8b0-4d77-8620-740b48613bd9" providerId="AD" clId="Web-{359DC987-E4A0-64F9-0D40-75C7CABAA124}" dt="2023-11-16T08:13:29.112" v="47" actId="20577"/>
        <pc:sldMkLst>
          <pc:docMk/>
          <pc:sldMk cId="4258669329" sldId="257"/>
        </pc:sldMkLst>
        <pc:spChg chg="mod">
          <ac:chgData name="Hazel Lupton" userId="S::hazel.lupton@sthelens.london::330d0395-d8b0-4d77-8620-740b48613bd9" providerId="AD" clId="Web-{359DC987-E4A0-64F9-0D40-75C7CABAA124}" dt="2023-11-16T08:13:29.112" v="47" actId="20577"/>
          <ac:spMkLst>
            <pc:docMk/>
            <pc:sldMk cId="4258669329" sldId="257"/>
            <ac:spMk id="14" creationId="{00000000-0000-0000-0000-000000000000}"/>
          </ac:spMkLst>
        </pc:spChg>
      </pc:sldChg>
      <pc:sldChg chg="modSp">
        <pc:chgData name="Hazel Lupton" userId="S::hazel.lupton@sthelens.london::330d0395-d8b0-4d77-8620-740b48613bd9" providerId="AD" clId="Web-{359DC987-E4A0-64F9-0D40-75C7CABAA124}" dt="2023-11-16T08:16:28.070" v="55" actId="20577"/>
        <pc:sldMkLst>
          <pc:docMk/>
          <pc:sldMk cId="1099069667" sldId="263"/>
        </pc:sldMkLst>
        <pc:spChg chg="mod">
          <ac:chgData name="Hazel Lupton" userId="S::hazel.lupton@sthelens.london::330d0395-d8b0-4d77-8620-740b48613bd9" providerId="AD" clId="Web-{359DC987-E4A0-64F9-0D40-75C7CABAA124}" dt="2023-11-16T08:16:28.070" v="55" actId="20577"/>
          <ac:spMkLst>
            <pc:docMk/>
            <pc:sldMk cId="1099069667" sldId="263"/>
            <ac:spMk id="3" creationId="{00000000-0000-0000-0000-000000000000}"/>
          </ac:spMkLst>
        </pc:spChg>
      </pc:sldChg>
      <pc:sldChg chg="modSp">
        <pc:chgData name="Hazel Lupton" userId="S::hazel.lupton@sthelens.london::330d0395-d8b0-4d77-8620-740b48613bd9" providerId="AD" clId="Web-{359DC987-E4A0-64F9-0D40-75C7CABAA124}" dt="2023-11-16T10:04:23.195" v="188" actId="20577"/>
        <pc:sldMkLst>
          <pc:docMk/>
          <pc:sldMk cId="1311757671" sldId="269"/>
        </pc:sldMkLst>
        <pc:spChg chg="mod">
          <ac:chgData name="Hazel Lupton" userId="S::hazel.lupton@sthelens.london::330d0395-d8b0-4d77-8620-740b48613bd9" providerId="AD" clId="Web-{359DC987-E4A0-64F9-0D40-75C7CABAA124}" dt="2023-11-16T10:04:23.195" v="188" actId="20577"/>
          <ac:spMkLst>
            <pc:docMk/>
            <pc:sldMk cId="1311757671" sldId="269"/>
            <ac:spMk id="3" creationId="{00000000-0000-0000-0000-000000000000}"/>
          </ac:spMkLst>
        </pc:spChg>
      </pc:sldChg>
      <pc:sldChg chg="addSp modSp addAnim">
        <pc:chgData name="Hazel Lupton" userId="S::hazel.lupton@sthelens.london::330d0395-d8b0-4d77-8620-740b48613bd9" providerId="AD" clId="Web-{359DC987-E4A0-64F9-0D40-75C7CABAA124}" dt="2023-11-16T08:28:44.184" v="187"/>
        <pc:sldMkLst>
          <pc:docMk/>
          <pc:sldMk cId="1788611195" sldId="274"/>
        </pc:sldMkLst>
        <pc:spChg chg="add mod">
          <ac:chgData name="Hazel Lupton" userId="S::hazel.lupton@sthelens.london::330d0395-d8b0-4d77-8620-740b48613bd9" providerId="AD" clId="Web-{359DC987-E4A0-64F9-0D40-75C7CABAA124}" dt="2023-11-16T08:28:40.653" v="186" actId="20577"/>
          <ac:spMkLst>
            <pc:docMk/>
            <pc:sldMk cId="1788611195" sldId="274"/>
            <ac:spMk id="2" creationId="{9B2736FB-7D88-DB85-2EBC-5CE7B6620C58}"/>
          </ac:spMkLst>
        </pc:spChg>
      </pc:sldChg>
    </pc:docChg>
  </pc:docChgLst>
  <pc:docChgLst>
    <pc:chgData name="Hazel Lupton" userId="S::hazel.lupton@sthelens.london::330d0395-d8b0-4d77-8620-740b48613bd9" providerId="AD" clId="Web-{C59A6FB5-041A-AF33-E7E9-992EC5F53813}"/>
    <pc:docChg chg="addSld modSld sldOrd">
      <pc:chgData name="Hazel Lupton" userId="S::hazel.lupton@sthelens.london::330d0395-d8b0-4d77-8620-740b48613bd9" providerId="AD" clId="Web-{C59A6FB5-041A-AF33-E7E9-992EC5F53813}" dt="2022-10-13T13:52:16.586" v="8" actId="20577"/>
      <pc:docMkLst>
        <pc:docMk/>
      </pc:docMkLst>
      <pc:sldChg chg="ord">
        <pc:chgData name="Hazel Lupton" userId="S::hazel.lupton@sthelens.london::330d0395-d8b0-4d77-8620-740b48613bd9" providerId="AD" clId="Web-{C59A6FB5-041A-AF33-E7E9-992EC5F53813}" dt="2022-10-13T13:49:48.112" v="0"/>
        <pc:sldMkLst>
          <pc:docMk/>
          <pc:sldMk cId="3813857391" sldId="266"/>
        </pc:sldMkLst>
      </pc:sldChg>
      <pc:sldChg chg="delSp modSp new">
        <pc:chgData name="Hazel Lupton" userId="S::hazel.lupton@sthelens.london::330d0395-d8b0-4d77-8620-740b48613bd9" providerId="AD" clId="Web-{C59A6FB5-041A-AF33-E7E9-992EC5F53813}" dt="2022-10-13T13:52:16.586" v="8" actId="20577"/>
        <pc:sldMkLst>
          <pc:docMk/>
          <pc:sldMk cId="3434394400" sldId="276"/>
        </pc:sldMkLst>
        <pc:spChg chg="del">
          <ac:chgData name="Hazel Lupton" userId="S::hazel.lupton@sthelens.london::330d0395-d8b0-4d77-8620-740b48613bd9" providerId="AD" clId="Web-{C59A6FB5-041A-AF33-E7E9-992EC5F53813}" dt="2022-10-13T13:51:45.882" v="5"/>
          <ac:spMkLst>
            <pc:docMk/>
            <pc:sldMk cId="3434394400" sldId="276"/>
            <ac:spMk id="2" creationId="{EE81948A-2B07-EE08-20FD-07769D386E00}"/>
          </ac:spMkLst>
        </pc:spChg>
        <pc:spChg chg="mod">
          <ac:chgData name="Hazel Lupton" userId="S::hazel.lupton@sthelens.london::330d0395-d8b0-4d77-8620-740b48613bd9" providerId="AD" clId="Web-{C59A6FB5-041A-AF33-E7E9-992EC5F53813}" dt="2022-10-13T13:52:16.586" v="8" actId="20577"/>
          <ac:spMkLst>
            <pc:docMk/>
            <pc:sldMk cId="3434394400" sldId="276"/>
            <ac:spMk id="3" creationId="{E4E41EF1-AD84-50EF-5378-99B33685D611}"/>
          </ac:spMkLst>
        </pc:spChg>
      </pc:sldChg>
    </pc:docChg>
  </pc:docChgLst>
  <pc:docChgLst>
    <pc:chgData name="Hazel Lupton" userId="S::hazel.lupton@sthelens.london::330d0395-d8b0-4d77-8620-740b48613bd9" providerId="AD" clId="Web-{E6E6265A-9159-D15D-FBA9-9F124E62C553}"/>
    <pc:docChg chg="delSld modSld">
      <pc:chgData name="Hazel Lupton" userId="S::hazel.lupton@sthelens.london::330d0395-d8b0-4d77-8620-740b48613bd9" providerId="AD" clId="Web-{E6E6265A-9159-D15D-FBA9-9F124E62C553}" dt="2020-12-09T17:47:21.624" v="974" actId="14100"/>
      <pc:docMkLst>
        <pc:docMk/>
      </pc:docMkLst>
      <pc:sldChg chg="addSp modSp">
        <pc:chgData name="Hazel Lupton" userId="S::hazel.lupton@sthelens.london::330d0395-d8b0-4d77-8620-740b48613bd9" providerId="AD" clId="Web-{E6E6265A-9159-D15D-FBA9-9F124E62C553}" dt="2020-12-09T17:34:57.807" v="794" actId="20577"/>
        <pc:sldMkLst>
          <pc:docMk/>
          <pc:sldMk cId="187407125" sldId="256"/>
        </pc:sldMkLst>
        <pc:spChg chg="add mod">
          <ac:chgData name="Hazel Lupton" userId="S::hazel.lupton@sthelens.london::330d0395-d8b0-4d77-8620-740b48613bd9" providerId="AD" clId="Web-{E6E6265A-9159-D15D-FBA9-9F124E62C553}" dt="2020-12-09T17:34:57.807" v="794" actId="20577"/>
          <ac:spMkLst>
            <pc:docMk/>
            <pc:sldMk cId="187407125" sldId="256"/>
            <ac:spMk id="4" creationId="{499D5D20-7B35-40E6-8D95-A3AEF36174A7}"/>
          </ac:spMkLst>
        </pc:spChg>
      </pc:sldChg>
      <pc:sldChg chg="modSp addAnim delAnim modAnim">
        <pc:chgData name="Hazel Lupton" userId="S::hazel.lupton@sthelens.london::330d0395-d8b0-4d77-8620-740b48613bd9" providerId="AD" clId="Web-{E6E6265A-9159-D15D-FBA9-9F124E62C553}" dt="2020-12-09T17:18:31.702" v="329"/>
        <pc:sldMkLst>
          <pc:docMk/>
          <pc:sldMk cId="4258669329" sldId="257"/>
        </pc:sldMkLst>
        <pc:spChg chg="mod">
          <ac:chgData name="Hazel Lupton" userId="S::hazel.lupton@sthelens.london::330d0395-d8b0-4d77-8620-740b48613bd9" providerId="AD" clId="Web-{E6E6265A-9159-D15D-FBA9-9F124E62C553}" dt="2020-12-09T17:17:15.606" v="321" actId="20577"/>
          <ac:spMkLst>
            <pc:docMk/>
            <pc:sldMk cId="4258669329" sldId="257"/>
            <ac:spMk id="14" creationId="{00000000-0000-0000-0000-000000000000}"/>
          </ac:spMkLst>
        </pc:spChg>
      </pc:sldChg>
      <pc:sldChg chg="addSp modSp addAnim delAnim modAnim">
        <pc:chgData name="Hazel Lupton" userId="S::hazel.lupton@sthelens.london::330d0395-d8b0-4d77-8620-740b48613bd9" providerId="AD" clId="Web-{E6E6265A-9159-D15D-FBA9-9F124E62C553}" dt="2020-12-09T17:24:17.414" v="426"/>
        <pc:sldMkLst>
          <pc:docMk/>
          <pc:sldMk cId="920694239" sldId="258"/>
        </pc:sldMkLst>
        <pc:spChg chg="add mod">
          <ac:chgData name="Hazel Lupton" userId="S::hazel.lupton@sthelens.london::330d0395-d8b0-4d77-8620-740b48613bd9" providerId="AD" clId="Web-{E6E6265A-9159-D15D-FBA9-9F124E62C553}" dt="2020-12-09T17:21:33.816" v="351" actId="1076"/>
          <ac:spMkLst>
            <pc:docMk/>
            <pc:sldMk cId="920694239" sldId="258"/>
            <ac:spMk id="2" creationId="{FD6CB5B8-A345-4F46-A865-6633154FA8B2}"/>
          </ac:spMkLst>
        </pc:spChg>
        <pc:spChg chg="add mod">
          <ac:chgData name="Hazel Lupton" userId="S::hazel.lupton@sthelens.london::330d0395-d8b0-4d77-8620-740b48613bd9" providerId="AD" clId="Web-{E6E6265A-9159-D15D-FBA9-9F124E62C553}" dt="2020-12-09T17:24:06.383" v="421" actId="1076"/>
          <ac:spMkLst>
            <pc:docMk/>
            <pc:sldMk cId="920694239" sldId="258"/>
            <ac:spMk id="3" creationId="{A7B05267-F1EE-4AD0-9E53-B1BE948F9E33}"/>
          </ac:spMkLst>
        </pc:spChg>
      </pc:sldChg>
      <pc:sldChg chg="del">
        <pc:chgData name="Hazel Lupton" userId="S::hazel.lupton@sthelens.london::330d0395-d8b0-4d77-8620-740b48613bd9" providerId="AD" clId="Web-{E6E6265A-9159-D15D-FBA9-9F124E62C553}" dt="2020-12-09T17:29:14.500" v="642"/>
        <pc:sldMkLst>
          <pc:docMk/>
          <pc:sldMk cId="2192956176" sldId="259"/>
        </pc:sldMkLst>
      </pc:sldChg>
      <pc:sldChg chg="del">
        <pc:chgData name="Hazel Lupton" userId="S::hazel.lupton@sthelens.london::330d0395-d8b0-4d77-8620-740b48613bd9" providerId="AD" clId="Web-{E6E6265A-9159-D15D-FBA9-9F124E62C553}" dt="2020-12-09T17:31:40.098" v="740"/>
        <pc:sldMkLst>
          <pc:docMk/>
          <pc:sldMk cId="731564452" sldId="260"/>
        </pc:sldMkLst>
      </pc:sldChg>
      <pc:sldChg chg="del">
        <pc:chgData name="Hazel Lupton" userId="S::hazel.lupton@sthelens.london::330d0395-d8b0-4d77-8620-740b48613bd9" providerId="AD" clId="Web-{E6E6265A-9159-D15D-FBA9-9F124E62C553}" dt="2020-12-09T17:31:43.036" v="741"/>
        <pc:sldMkLst>
          <pc:docMk/>
          <pc:sldMk cId="2429375368" sldId="261"/>
        </pc:sldMkLst>
      </pc:sldChg>
      <pc:sldChg chg="addSp modSp">
        <pc:chgData name="Hazel Lupton" userId="S::hazel.lupton@sthelens.london::330d0395-d8b0-4d77-8620-740b48613bd9" providerId="AD" clId="Web-{E6E6265A-9159-D15D-FBA9-9F124E62C553}" dt="2020-12-09T17:32:28.037" v="783" actId="1076"/>
        <pc:sldMkLst>
          <pc:docMk/>
          <pc:sldMk cId="459739041" sldId="262"/>
        </pc:sldMkLst>
        <pc:spChg chg="add mod">
          <ac:chgData name="Hazel Lupton" userId="S::hazel.lupton@sthelens.london::330d0395-d8b0-4d77-8620-740b48613bd9" providerId="AD" clId="Web-{E6E6265A-9159-D15D-FBA9-9F124E62C553}" dt="2020-12-09T17:32:28.037" v="783" actId="1076"/>
          <ac:spMkLst>
            <pc:docMk/>
            <pc:sldMk cId="459739041" sldId="262"/>
            <ac:spMk id="4" creationId="{E591A276-FE30-4843-91D5-63280760A959}"/>
          </ac:spMkLst>
        </pc:spChg>
      </pc:sldChg>
      <pc:sldChg chg="addSp">
        <pc:chgData name="Hazel Lupton" userId="S::hazel.lupton@sthelens.london::330d0395-d8b0-4d77-8620-740b48613bd9" providerId="AD" clId="Web-{E6E6265A-9159-D15D-FBA9-9F124E62C553}" dt="2020-12-09T17:32:51.553" v="784"/>
        <pc:sldMkLst>
          <pc:docMk/>
          <pc:sldMk cId="1099069667" sldId="263"/>
        </pc:sldMkLst>
        <pc:spChg chg="add">
          <ac:chgData name="Hazel Lupton" userId="S::hazel.lupton@sthelens.london::330d0395-d8b0-4d77-8620-740b48613bd9" providerId="AD" clId="Web-{E6E6265A-9159-D15D-FBA9-9F124E62C553}" dt="2020-12-09T17:32:51.553" v="784"/>
          <ac:spMkLst>
            <pc:docMk/>
            <pc:sldMk cId="1099069667" sldId="263"/>
            <ac:spMk id="5" creationId="{8B29440E-6DCF-4CC7-A56D-24376BB684B5}"/>
          </ac:spMkLst>
        </pc:spChg>
      </pc:sldChg>
      <pc:sldChg chg="addSp">
        <pc:chgData name="Hazel Lupton" userId="S::hazel.lupton@sthelens.london::330d0395-d8b0-4d77-8620-740b48613bd9" providerId="AD" clId="Web-{E6E6265A-9159-D15D-FBA9-9F124E62C553}" dt="2020-12-09T17:32:55.881" v="785"/>
        <pc:sldMkLst>
          <pc:docMk/>
          <pc:sldMk cId="374456062" sldId="264"/>
        </pc:sldMkLst>
        <pc:spChg chg="add">
          <ac:chgData name="Hazel Lupton" userId="S::hazel.lupton@sthelens.london::330d0395-d8b0-4d77-8620-740b48613bd9" providerId="AD" clId="Web-{E6E6265A-9159-D15D-FBA9-9F124E62C553}" dt="2020-12-09T17:32:55.881" v="785"/>
          <ac:spMkLst>
            <pc:docMk/>
            <pc:sldMk cId="374456062" sldId="264"/>
            <ac:spMk id="5" creationId="{25935AB6-5B83-4043-BFC7-34FFDE8121D8}"/>
          </ac:spMkLst>
        </pc:spChg>
      </pc:sldChg>
      <pc:sldChg chg="del">
        <pc:chgData name="Hazel Lupton" userId="S::hazel.lupton@sthelens.london::330d0395-d8b0-4d77-8620-740b48613bd9" providerId="AD" clId="Web-{E6E6265A-9159-D15D-FBA9-9F124E62C553}" dt="2020-12-09T17:33:16.663" v="786"/>
        <pc:sldMkLst>
          <pc:docMk/>
          <pc:sldMk cId="1454638294" sldId="265"/>
        </pc:sldMkLst>
      </pc:sldChg>
      <pc:sldChg chg="addSp delSp modSp delAnim">
        <pc:chgData name="Hazel Lupton" userId="S::hazel.lupton@sthelens.london::330d0395-d8b0-4d77-8620-740b48613bd9" providerId="AD" clId="Web-{E6E6265A-9159-D15D-FBA9-9F124E62C553}" dt="2020-12-09T17:36:42.981" v="815" actId="1076"/>
        <pc:sldMkLst>
          <pc:docMk/>
          <pc:sldMk cId="3813857391" sldId="266"/>
        </pc:sldMkLst>
        <pc:spChg chg="add mod">
          <ac:chgData name="Hazel Lupton" userId="S::hazel.lupton@sthelens.london::330d0395-d8b0-4d77-8620-740b48613bd9" providerId="AD" clId="Web-{E6E6265A-9159-D15D-FBA9-9F124E62C553}" dt="2020-12-09T17:36:42.903" v="813" actId="20577"/>
          <ac:spMkLst>
            <pc:docMk/>
            <pc:sldMk cId="3813857391" sldId="266"/>
            <ac:spMk id="2" creationId="{D2D64B28-357F-45AC-9F43-1A65E217CA5A}"/>
          </ac:spMkLst>
        </pc:spChg>
        <pc:picChg chg="mod">
          <ac:chgData name="Hazel Lupton" userId="S::hazel.lupton@sthelens.london::330d0395-d8b0-4d77-8620-740b48613bd9" providerId="AD" clId="Web-{E6E6265A-9159-D15D-FBA9-9F124E62C553}" dt="2020-12-09T17:36:42.981" v="815" actId="1076"/>
          <ac:picMkLst>
            <pc:docMk/>
            <pc:sldMk cId="3813857391" sldId="266"/>
            <ac:picMk id="3074" creationId="{00000000-0000-0000-0000-000000000000}"/>
          </ac:picMkLst>
        </pc:picChg>
        <pc:picChg chg="del">
          <ac:chgData name="Hazel Lupton" userId="S::hazel.lupton@sthelens.london::330d0395-d8b0-4d77-8620-740b48613bd9" providerId="AD" clId="Web-{E6E6265A-9159-D15D-FBA9-9F124E62C553}" dt="2020-12-09T17:34:27.399" v="787"/>
          <ac:picMkLst>
            <pc:docMk/>
            <pc:sldMk cId="3813857391" sldId="266"/>
            <ac:picMk id="3076" creationId="{00000000-0000-0000-0000-000000000000}"/>
          </ac:picMkLst>
        </pc:picChg>
        <pc:picChg chg="del">
          <ac:chgData name="Hazel Lupton" userId="S::hazel.lupton@sthelens.london::330d0395-d8b0-4d77-8620-740b48613bd9" providerId="AD" clId="Web-{E6E6265A-9159-D15D-FBA9-9F124E62C553}" dt="2020-12-09T17:35:42.573" v="799"/>
          <ac:picMkLst>
            <pc:docMk/>
            <pc:sldMk cId="3813857391" sldId="266"/>
            <ac:picMk id="3078" creationId="{00000000-0000-0000-0000-000000000000}"/>
          </ac:picMkLst>
        </pc:picChg>
      </pc:sldChg>
      <pc:sldChg chg="modSp">
        <pc:chgData name="Hazel Lupton" userId="S::hazel.lupton@sthelens.london::330d0395-d8b0-4d77-8620-740b48613bd9" providerId="AD" clId="Web-{E6E6265A-9159-D15D-FBA9-9F124E62C553}" dt="2020-12-09T17:43:27.461" v="954" actId="1076"/>
        <pc:sldMkLst>
          <pc:docMk/>
          <pc:sldMk cId="734741171" sldId="268"/>
        </pc:sldMkLst>
        <pc:spChg chg="mod">
          <ac:chgData name="Hazel Lupton" userId="S::hazel.lupton@sthelens.london::330d0395-d8b0-4d77-8620-740b48613bd9" providerId="AD" clId="Web-{E6E6265A-9159-D15D-FBA9-9F124E62C553}" dt="2020-12-09T17:43:27.461" v="954" actId="1076"/>
          <ac:spMkLst>
            <pc:docMk/>
            <pc:sldMk cId="734741171" sldId="268"/>
            <ac:spMk id="3" creationId="{00000000-0000-0000-0000-000000000000}"/>
          </ac:spMkLst>
        </pc:spChg>
        <pc:spChg chg="mod">
          <ac:chgData name="Hazel Lupton" userId="S::hazel.lupton@sthelens.london::330d0395-d8b0-4d77-8620-740b48613bd9" providerId="AD" clId="Web-{E6E6265A-9159-D15D-FBA9-9F124E62C553}" dt="2020-12-09T17:42:35.866" v="897" actId="14100"/>
          <ac:spMkLst>
            <pc:docMk/>
            <pc:sldMk cId="734741171" sldId="268"/>
            <ac:spMk id="4" creationId="{00000000-0000-0000-0000-000000000000}"/>
          </ac:spMkLst>
        </pc:spChg>
      </pc:sldChg>
      <pc:sldChg chg="addSp modSp mod setBg">
        <pc:chgData name="Hazel Lupton" userId="S::hazel.lupton@sthelens.london::330d0395-d8b0-4d77-8620-740b48613bd9" providerId="AD" clId="Web-{E6E6265A-9159-D15D-FBA9-9F124E62C553}" dt="2020-12-09T17:47:21.624" v="974" actId="14100"/>
        <pc:sldMkLst>
          <pc:docMk/>
          <pc:sldMk cId="1311757671" sldId="269"/>
        </pc:sldMkLst>
        <pc:spChg chg="mod">
          <ac:chgData name="Hazel Lupton" userId="S::hazel.lupton@sthelens.london::330d0395-d8b0-4d77-8620-740b48613bd9" providerId="AD" clId="Web-{E6E6265A-9159-D15D-FBA9-9F124E62C553}" dt="2020-12-09T17:46:36.732" v="956"/>
          <ac:spMkLst>
            <pc:docMk/>
            <pc:sldMk cId="1311757671" sldId="269"/>
            <ac:spMk id="2" creationId="{00000000-0000-0000-0000-000000000000}"/>
          </ac:spMkLst>
        </pc:spChg>
        <pc:spChg chg="mod ord">
          <ac:chgData name="Hazel Lupton" userId="S::hazel.lupton@sthelens.london::330d0395-d8b0-4d77-8620-740b48613bd9" providerId="AD" clId="Web-{E6E6265A-9159-D15D-FBA9-9F124E62C553}" dt="2020-12-09T17:47:18.702" v="972" actId="1076"/>
          <ac:spMkLst>
            <pc:docMk/>
            <pc:sldMk cId="1311757671" sldId="269"/>
            <ac:spMk id="3" creationId="{00000000-0000-0000-0000-000000000000}"/>
          </ac:spMkLst>
        </pc:spChg>
        <pc:picChg chg="add mod">
          <ac:chgData name="Hazel Lupton" userId="S::hazel.lupton@sthelens.london::330d0395-d8b0-4d77-8620-740b48613bd9" providerId="AD" clId="Web-{E6E6265A-9159-D15D-FBA9-9F124E62C553}" dt="2020-12-09T17:47:21.624" v="974" actId="14100"/>
          <ac:picMkLst>
            <pc:docMk/>
            <pc:sldMk cId="1311757671" sldId="269"/>
            <ac:picMk id="4" creationId="{467DE0C4-0E38-4ED3-B9ED-EE459E58AE7E}"/>
          </ac:picMkLst>
        </pc:picChg>
      </pc:sldChg>
      <pc:sldChg chg="addSp delSp modSp addAnim">
        <pc:chgData name="Hazel Lupton" userId="S::hazel.lupton@sthelens.london::330d0395-d8b0-4d77-8620-740b48613bd9" providerId="AD" clId="Web-{E6E6265A-9159-D15D-FBA9-9F124E62C553}" dt="2020-12-09T17:26:39.137" v="575" actId="20577"/>
        <pc:sldMkLst>
          <pc:docMk/>
          <pc:sldMk cId="600065272" sldId="273"/>
        </pc:sldMkLst>
        <pc:spChg chg="add mod">
          <ac:chgData name="Hazel Lupton" userId="S::hazel.lupton@sthelens.london::330d0395-d8b0-4d77-8620-740b48613bd9" providerId="AD" clId="Web-{E6E6265A-9159-D15D-FBA9-9F124E62C553}" dt="2020-12-09T17:26:39.137" v="575" actId="20577"/>
          <ac:spMkLst>
            <pc:docMk/>
            <pc:sldMk cId="600065272" sldId="273"/>
            <ac:spMk id="3" creationId="{86B8F6A9-7C23-4D9B-978D-FB977EA8586C}"/>
          </ac:spMkLst>
        </pc:spChg>
        <pc:graphicFrameChg chg="del mod">
          <ac:chgData name="Hazel Lupton" userId="S::hazel.lupton@sthelens.london::330d0395-d8b0-4d77-8620-740b48613bd9" providerId="AD" clId="Web-{E6E6265A-9159-D15D-FBA9-9F124E62C553}" dt="2020-12-09T17:24:31.805" v="427"/>
          <ac:graphicFrameMkLst>
            <pc:docMk/>
            <pc:sldMk cId="600065272" sldId="273"/>
            <ac:graphicFrameMk id="2" creationId="{00000000-0000-0000-0000-000000000000}"/>
          </ac:graphicFrameMkLst>
        </pc:graphicFrameChg>
        <pc:picChg chg="add mod">
          <ac:chgData name="Hazel Lupton" userId="S::hazel.lupton@sthelens.london::330d0395-d8b0-4d77-8620-740b48613bd9" providerId="AD" clId="Web-{E6E6265A-9159-D15D-FBA9-9F124E62C553}" dt="2020-12-09T17:25:26.291" v="475" actId="14100"/>
          <ac:picMkLst>
            <pc:docMk/>
            <pc:sldMk cId="600065272" sldId="273"/>
            <ac:picMk id="4" creationId="{664584FC-593A-4D4A-B1D0-1F3F560C402C}"/>
          </ac:picMkLst>
        </pc:picChg>
        <pc:picChg chg="del">
          <ac:chgData name="Hazel Lupton" userId="S::hazel.lupton@sthelens.london::330d0395-d8b0-4d77-8620-740b48613bd9" providerId="AD" clId="Web-{E6E6265A-9159-D15D-FBA9-9F124E62C553}" dt="2020-12-09T17:24:43.399" v="430"/>
          <ac:picMkLst>
            <pc:docMk/>
            <pc:sldMk cId="600065272" sldId="273"/>
            <ac:picMk id="997383" creationId="{00000000-0000-0000-0000-000000000000}"/>
          </ac:picMkLst>
        </pc:picChg>
        <pc:picChg chg="del">
          <ac:chgData name="Hazel Lupton" userId="S::hazel.lupton@sthelens.london::330d0395-d8b0-4d77-8620-740b48613bd9" providerId="AD" clId="Web-{E6E6265A-9159-D15D-FBA9-9F124E62C553}" dt="2020-12-09T17:24:44.196" v="431"/>
          <ac:picMkLst>
            <pc:docMk/>
            <pc:sldMk cId="600065272" sldId="273"/>
            <ac:picMk id="997384" creationId="{00000000-0000-0000-0000-000000000000}"/>
          </ac:picMkLst>
        </pc:picChg>
        <pc:picChg chg="del">
          <ac:chgData name="Hazel Lupton" userId="S::hazel.lupton@sthelens.london::330d0395-d8b0-4d77-8620-740b48613bd9" providerId="AD" clId="Web-{E6E6265A-9159-D15D-FBA9-9F124E62C553}" dt="2020-12-09T17:24:45.352" v="432"/>
          <ac:picMkLst>
            <pc:docMk/>
            <pc:sldMk cId="600065272" sldId="273"/>
            <ac:picMk id="997385" creationId="{00000000-0000-0000-0000-000000000000}"/>
          </ac:picMkLst>
        </pc:picChg>
      </pc:sldChg>
      <pc:sldChg chg="addSp delSp modSp addAnim">
        <pc:chgData name="Hazel Lupton" userId="S::hazel.lupton@sthelens.london::330d0395-d8b0-4d77-8620-740b48613bd9" providerId="AD" clId="Web-{E6E6265A-9159-D15D-FBA9-9F124E62C553}" dt="2020-12-09T17:27:25.935" v="591" actId="1076"/>
        <pc:sldMkLst>
          <pc:docMk/>
          <pc:sldMk cId="1788611195" sldId="274"/>
        </pc:sldMkLst>
        <pc:spChg chg="add mod">
          <ac:chgData name="Hazel Lupton" userId="S::hazel.lupton@sthelens.london::330d0395-d8b0-4d77-8620-740b48613bd9" providerId="AD" clId="Web-{E6E6265A-9159-D15D-FBA9-9F124E62C553}" dt="2020-12-09T17:27:25.935" v="591" actId="1076"/>
          <ac:spMkLst>
            <pc:docMk/>
            <pc:sldMk cId="1788611195" sldId="274"/>
            <ac:spMk id="4" creationId="{B5D87807-B643-48BD-8FAF-ABD88CB33F5E}"/>
          </ac:spMkLst>
        </pc:spChg>
        <pc:graphicFrameChg chg="del">
          <ac:chgData name="Hazel Lupton" userId="S::hazel.lupton@sthelens.london::330d0395-d8b0-4d77-8620-740b48613bd9" providerId="AD" clId="Web-{E6E6265A-9159-D15D-FBA9-9F124E62C553}" dt="2020-12-09T17:26:44.543" v="577"/>
          <ac:graphicFrameMkLst>
            <pc:docMk/>
            <pc:sldMk cId="1788611195" sldId="274"/>
            <ac:graphicFrameMk id="2" creationId="{00000000-0000-0000-0000-000000000000}"/>
          </ac:graphicFrameMkLst>
        </pc:graphicFrameChg>
        <pc:picChg chg="add mod">
          <ac:chgData name="Hazel Lupton" userId="S::hazel.lupton@sthelens.london::330d0395-d8b0-4d77-8620-740b48613bd9" providerId="AD" clId="Web-{E6E6265A-9159-D15D-FBA9-9F124E62C553}" dt="2020-12-09T17:27:01.075" v="583" actId="1076"/>
          <ac:picMkLst>
            <pc:docMk/>
            <pc:sldMk cId="1788611195" sldId="274"/>
            <ac:picMk id="3" creationId="{C63BF307-EB0F-447F-8F6C-5E0A98F51D50}"/>
          </ac:picMkLst>
        </pc:picChg>
        <pc:picChg chg="del">
          <ac:chgData name="Hazel Lupton" userId="S::hazel.lupton@sthelens.london::330d0395-d8b0-4d77-8620-740b48613bd9" providerId="AD" clId="Web-{E6E6265A-9159-D15D-FBA9-9F124E62C553}" dt="2020-12-09T17:26:46.059" v="578"/>
          <ac:picMkLst>
            <pc:docMk/>
            <pc:sldMk cId="1788611195" sldId="274"/>
            <ac:picMk id="976903" creationId="{00000000-0000-0000-0000-000000000000}"/>
          </ac:picMkLst>
        </pc:picChg>
        <pc:picChg chg="del">
          <ac:chgData name="Hazel Lupton" userId="S::hazel.lupton@sthelens.london::330d0395-d8b0-4d77-8620-740b48613bd9" providerId="AD" clId="Web-{E6E6265A-9159-D15D-FBA9-9F124E62C553}" dt="2020-12-09T17:26:47.059" v="579"/>
          <ac:picMkLst>
            <pc:docMk/>
            <pc:sldMk cId="1788611195" sldId="274"/>
            <ac:picMk id="976905" creationId="{00000000-0000-0000-0000-000000000000}"/>
          </ac:picMkLst>
        </pc:picChg>
      </pc:sldChg>
      <pc:sldChg chg="addSp delSp modSp addAnim delAnim">
        <pc:chgData name="Hazel Lupton" userId="S::hazel.lupton@sthelens.london::330d0395-d8b0-4d77-8620-740b48613bd9" providerId="AD" clId="Web-{E6E6265A-9159-D15D-FBA9-9F124E62C553}" dt="2020-12-09T17:31:29.301" v="738"/>
        <pc:sldMkLst>
          <pc:docMk/>
          <pc:sldMk cId="225376683" sldId="275"/>
        </pc:sldMkLst>
        <pc:spChg chg="add mod">
          <ac:chgData name="Hazel Lupton" userId="S::hazel.lupton@sthelens.london::330d0395-d8b0-4d77-8620-740b48613bd9" providerId="AD" clId="Web-{E6E6265A-9159-D15D-FBA9-9F124E62C553}" dt="2020-12-09T17:28:52.047" v="639" actId="1076"/>
          <ac:spMkLst>
            <pc:docMk/>
            <pc:sldMk cId="225376683" sldId="275"/>
            <ac:spMk id="3" creationId="{8056001D-9719-4DD0-A78F-F6A7918D2C33}"/>
          </ac:spMkLst>
        </pc:spChg>
        <pc:spChg chg="add mod">
          <ac:chgData name="Hazel Lupton" userId="S::hazel.lupton@sthelens.london::330d0395-d8b0-4d77-8620-740b48613bd9" providerId="AD" clId="Web-{E6E6265A-9159-D15D-FBA9-9F124E62C553}" dt="2020-12-09T17:31:29.301" v="738"/>
          <ac:spMkLst>
            <pc:docMk/>
            <pc:sldMk cId="225376683" sldId="275"/>
            <ac:spMk id="6" creationId="{A9988EBA-8326-4A39-A6C6-107523F43B59}"/>
          </ac:spMkLst>
        </pc:spChg>
        <pc:graphicFrameChg chg="del mod">
          <ac:chgData name="Hazel Lupton" userId="S::hazel.lupton@sthelens.london::330d0395-d8b0-4d77-8620-740b48613bd9" providerId="AD" clId="Web-{E6E6265A-9159-D15D-FBA9-9F124E62C553}" dt="2020-12-09T17:28:02.108" v="593"/>
          <ac:graphicFrameMkLst>
            <pc:docMk/>
            <pc:sldMk cId="225376683" sldId="275"/>
            <ac:graphicFrameMk id="2" creationId="{00000000-0000-0000-0000-000000000000}"/>
          </ac:graphicFrameMkLst>
        </pc:graphicFrameChg>
        <pc:picChg chg="add del mod">
          <ac:chgData name="Hazel Lupton" userId="S::hazel.lupton@sthelens.london::330d0395-d8b0-4d77-8620-740b48613bd9" providerId="AD" clId="Web-{E6E6265A-9159-D15D-FBA9-9F124E62C553}" dt="2020-12-09T17:29:39.829" v="645"/>
          <ac:picMkLst>
            <pc:docMk/>
            <pc:sldMk cId="225376683" sldId="275"/>
            <ac:picMk id="4" creationId="{9F165A0E-89B5-427D-AB99-5E331F21B1C5}"/>
          </ac:picMkLst>
        </pc:picChg>
        <pc:picChg chg="add mod">
          <ac:chgData name="Hazel Lupton" userId="S::hazel.lupton@sthelens.london::330d0395-d8b0-4d77-8620-740b48613bd9" providerId="AD" clId="Web-{E6E6265A-9159-D15D-FBA9-9F124E62C553}" dt="2020-12-09T17:29:44.454" v="646" actId="1076"/>
          <ac:picMkLst>
            <pc:docMk/>
            <pc:sldMk cId="225376683" sldId="275"/>
            <ac:picMk id="5" creationId="{AACA0DB2-D297-4760-9422-8141E5CBED3E}"/>
          </ac:picMkLst>
        </pc:picChg>
        <pc:picChg chg="del">
          <ac:chgData name="Hazel Lupton" userId="S::hazel.lupton@sthelens.london::330d0395-d8b0-4d77-8620-740b48613bd9" providerId="AD" clId="Web-{E6E6265A-9159-D15D-FBA9-9F124E62C553}" dt="2020-12-09T17:28:03.952" v="594"/>
          <ac:picMkLst>
            <pc:docMk/>
            <pc:sldMk cId="225376683" sldId="275"/>
            <ac:picMk id="1006596" creationId="{00000000-0000-0000-0000-000000000000}"/>
          </ac:picMkLst>
        </pc:picChg>
        <pc:picChg chg="del">
          <ac:chgData name="Hazel Lupton" userId="S::hazel.lupton@sthelens.london::330d0395-d8b0-4d77-8620-740b48613bd9" providerId="AD" clId="Web-{E6E6265A-9159-D15D-FBA9-9F124E62C553}" dt="2020-12-09T17:28:04.967" v="595"/>
          <ac:picMkLst>
            <pc:docMk/>
            <pc:sldMk cId="225376683" sldId="275"/>
            <ac:picMk id="1006600" creationId="{00000000-0000-0000-0000-000000000000}"/>
          </ac:picMkLst>
        </pc:picChg>
      </pc:sldChg>
      <pc:sldChg chg="del">
        <pc:chgData name="Hazel Lupton" userId="S::hazel.lupton@sthelens.london::330d0395-d8b0-4d77-8620-740b48613bd9" providerId="AD" clId="Web-{E6E6265A-9159-D15D-FBA9-9F124E62C553}" dt="2020-12-09T17:31:37.614" v="739"/>
        <pc:sldMkLst>
          <pc:docMk/>
          <pc:sldMk cId="1533548215" sldId="276"/>
        </pc:sldMkLst>
      </pc:sldChg>
    </pc:docChg>
  </pc:docChgLst>
  <pc:docChgLst>
    <pc:chgData name="Hazel Lupton" userId="S::hazel.lupton@sthelens.london::330d0395-d8b0-4d77-8620-740b48613bd9" providerId="AD" clId="Web-{DF8C4471-856E-3DB5-FD92-3784F3B3509A}"/>
    <pc:docChg chg="modSld">
      <pc:chgData name="Hazel Lupton" userId="S::hazel.lupton@sthelens.london::330d0395-d8b0-4d77-8620-740b48613bd9" providerId="AD" clId="Web-{DF8C4471-856E-3DB5-FD92-3784F3B3509A}" dt="2023-11-08T11:46:10.885" v="64" actId="20577"/>
      <pc:docMkLst>
        <pc:docMk/>
      </pc:docMkLst>
      <pc:sldChg chg="modSp">
        <pc:chgData name="Hazel Lupton" userId="S::hazel.lupton@sthelens.london::330d0395-d8b0-4d77-8620-740b48613bd9" providerId="AD" clId="Web-{DF8C4471-856E-3DB5-FD92-3784F3B3509A}" dt="2023-11-08T11:46:10.885" v="64" actId="20577"/>
        <pc:sldMkLst>
          <pc:docMk/>
          <pc:sldMk cId="1099069667" sldId="263"/>
        </pc:sldMkLst>
        <pc:spChg chg="mod">
          <ac:chgData name="Hazel Lupton" userId="S::hazel.lupton@sthelens.london::330d0395-d8b0-4d77-8620-740b48613bd9" providerId="AD" clId="Web-{DF8C4471-856E-3DB5-FD92-3784F3B3509A}" dt="2023-11-08T11:46:10.885" v="64" actId="20577"/>
          <ac:spMkLst>
            <pc:docMk/>
            <pc:sldMk cId="1099069667" sldId="26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E6898-62D7-43DE-B659-14902F81D813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077A3-8219-4FBB-BBB5-4499D17126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717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76E8AB-3CB6-4530-BB36-2BEF370F5561}" type="slidenum">
              <a:rPr lang="en-GB"/>
              <a:pPr/>
              <a:t>4</a:t>
            </a:fld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AS Biology </a:t>
            </a:r>
          </a:p>
          <a:p>
            <a:r>
              <a:rPr lang="en-GB"/>
              <a:t>Enzymes</a:t>
            </a:r>
          </a:p>
        </p:txBody>
      </p:sp>
      <p:sp>
        <p:nvSpPr>
          <p:cNvPr id="99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670" y="4746824"/>
            <a:ext cx="5036185" cy="4496991"/>
          </a:xfrm>
        </p:spPr>
        <p:txBody>
          <a:bodyPr/>
          <a:lstStyle/>
          <a:p>
            <a:r>
              <a:rPr lang="en-GB" b="1"/>
              <a:t>Teacher notes</a:t>
            </a:r>
          </a:p>
          <a:p>
            <a:r>
              <a:rPr lang="en-GB"/>
              <a:t>Students could be asked if they can deduce the equation for calculating the Q</a:t>
            </a:r>
            <a:r>
              <a:rPr lang="en-GB" baseline="-25000"/>
              <a:t>10</a:t>
            </a:r>
            <a:r>
              <a:rPr lang="en-GB"/>
              <a:t> of this reaction based on the data from this graph.</a:t>
            </a:r>
          </a:p>
          <a:p>
            <a:endParaRPr lang="en-GB"/>
          </a:p>
          <a:p>
            <a:r>
              <a:rPr lang="en-GB"/>
              <a:t>Q</a:t>
            </a:r>
            <a:r>
              <a:rPr lang="en-GB" baseline="-25000"/>
              <a:t>10</a:t>
            </a:r>
            <a:r>
              <a:rPr lang="en-GB"/>
              <a:t> = rate of reaction at </a:t>
            </a:r>
            <a:r>
              <a:rPr lang="en-GB" i="1"/>
              <a:t>x</a:t>
            </a:r>
            <a:r>
              <a:rPr lang="en-GB"/>
              <a:t> + 10 </a:t>
            </a:r>
            <a:r>
              <a:rPr lang="en-US">
                <a:cs typeface="Arial" charset="0"/>
              </a:rPr>
              <a:t>°</a:t>
            </a:r>
            <a:r>
              <a:rPr lang="en-GB"/>
              <a:t>C / rate of reaction at </a:t>
            </a:r>
            <a:r>
              <a:rPr lang="en-GB" i="1"/>
              <a:t>x</a:t>
            </a:r>
            <a:r>
              <a:rPr lang="en-GB"/>
              <a:t> </a:t>
            </a:r>
            <a:r>
              <a:rPr lang="en-US">
                <a:cs typeface="Arial" charset="0"/>
              </a:rPr>
              <a:t>°</a:t>
            </a:r>
            <a:r>
              <a:rPr lang="en-GB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113740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6741D9-B4A4-42EB-8477-96CA11C714FC}" type="slidenum">
              <a:rPr lang="en-GB"/>
              <a:pPr/>
              <a:t>5</a:t>
            </a:fld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AS Biology </a:t>
            </a:r>
          </a:p>
          <a:p>
            <a:r>
              <a:rPr lang="en-GB"/>
              <a:t>Enzymes</a:t>
            </a:r>
          </a:p>
        </p:txBody>
      </p:sp>
      <p:sp>
        <p:nvSpPr>
          <p:cNvPr id="97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670" y="4746824"/>
            <a:ext cx="5036185" cy="4496991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56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54C77D-7EDA-4899-B595-1CBAD24CA206}" type="slidenum">
              <a:rPr lang="en-GB"/>
              <a:pPr/>
              <a:t>6</a:t>
            </a:fld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AS Biology </a:t>
            </a:r>
          </a:p>
          <a:p>
            <a:r>
              <a:rPr lang="en-GB"/>
              <a:t>Enzymes</a:t>
            </a:r>
          </a:p>
        </p:txBody>
      </p:sp>
      <p:sp>
        <p:nvSpPr>
          <p:cNvPr id="100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670" y="4746824"/>
            <a:ext cx="5036185" cy="4496991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60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4903B-B5F0-4067-BC3C-73F8011AA38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497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65EE-B6CE-4CDB-8186-10BA8D8F33D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3A0B-7626-4B56-A602-29945C97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63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65EE-B6CE-4CDB-8186-10BA8D8F33D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3A0B-7626-4B56-A602-29945C97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688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65EE-B6CE-4CDB-8186-10BA8D8F33D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3A0B-7626-4B56-A602-29945C97F8B1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3971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65EE-B6CE-4CDB-8186-10BA8D8F33D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3A0B-7626-4B56-A602-29945C97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726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65EE-B6CE-4CDB-8186-10BA8D8F33D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3A0B-7626-4B56-A602-29945C97F8B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9040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65EE-B6CE-4CDB-8186-10BA8D8F33D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3A0B-7626-4B56-A602-29945C97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367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65EE-B6CE-4CDB-8186-10BA8D8F33D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3A0B-7626-4B56-A602-29945C97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137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65EE-B6CE-4CDB-8186-10BA8D8F33D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3A0B-7626-4B56-A602-29945C97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211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96333" y="53975"/>
            <a:ext cx="11286067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2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65EE-B6CE-4CDB-8186-10BA8D8F33D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3A0B-7626-4B56-A602-29945C97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239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65EE-B6CE-4CDB-8186-10BA8D8F33D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3A0B-7626-4B56-A602-29945C97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143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65EE-B6CE-4CDB-8186-10BA8D8F33D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3A0B-7626-4B56-A602-29945C97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720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65EE-B6CE-4CDB-8186-10BA8D8F33D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3A0B-7626-4B56-A602-29945C97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41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65EE-B6CE-4CDB-8186-10BA8D8F33D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3A0B-7626-4B56-A602-29945C97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99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65EE-B6CE-4CDB-8186-10BA8D8F33D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3A0B-7626-4B56-A602-29945C97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7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65EE-B6CE-4CDB-8186-10BA8D8F33D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3A0B-7626-4B56-A602-29945C97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53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65EE-B6CE-4CDB-8186-10BA8D8F33D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3A0B-7626-4B56-A602-29945C97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06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://www.exampaperspractice.co.uk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065EE-B6CE-4CDB-8186-10BA8D8F33D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EA53A0B-7626-4B56-A602-29945C97F8B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47A1059E-437C-E967-4DC8-7B2DD32597B8}"/>
              </a:ext>
            </a:extLst>
          </p:cNvPr>
          <p:cNvSpPr txBox="1">
            <a:spLocks/>
          </p:cNvSpPr>
          <p:nvPr userDrawn="1"/>
        </p:nvSpPr>
        <p:spPr>
          <a:xfrm>
            <a:off x="224366" y="653807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A50847-766E-E4F0-6490-7BC5FB326EB5}"/>
              </a:ext>
            </a:extLst>
          </p:cNvPr>
          <p:cNvSpPr txBox="1"/>
          <p:nvPr userDrawn="1"/>
        </p:nvSpPr>
        <p:spPr>
          <a:xfrm>
            <a:off x="9121328" y="65593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b="0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F87A2E3-EB6D-1B69-B3DE-E5721BCF3120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437" y="1709076"/>
            <a:ext cx="8381126" cy="33742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71F233E-B019-1E73-C45C-8735C8BA8A4C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5825" y="223754"/>
            <a:ext cx="958371" cy="385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64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oogle.co.uk/url?sa=i&amp;rct=j&amp;q=effect%20of%20pH%20on%20enzyme%20activity&amp;source=images&amp;cd=&amp;cad=rja&amp;docid=iuSY9D3uIwoN9M&amp;tbnid=blj3Uirr1IlmaM:&amp;ved=0CAUQjRw&amp;url=http://www.bbc.co.uk/schools/gcsebitesize/science/add_aqa/proteins/proteinsrev3.shtml&amp;ei=dXJmUp-WEO_n7AaO0oDoCQ&amp;bvm=bv.55123115,d.ZG4&amp;psig=AFQjCNEqwEGFZLE4nRHrmDMXzc1vS6hKiA&amp;ust=1382532038700487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hyperlink" Target="http://www.google.co.uk/url?sa=i&amp;rct=j&amp;q=effect%20of%20substrate%20concentration%20on%20enzyme%20activity&amp;source=images&amp;cd=&amp;cad=rja&amp;docid=JFKPomgIP5_9ZM&amp;tbnid=LgukIUqaZ0Wm9M:&amp;ved=&amp;url=http://www.rsc.org/Education/Teachers/Resources/cfb/enzymes.htm&amp;ei=-n9mUoifLcjwhQfMroBg&amp;bvm=bv.55123115,d.ZG4&amp;psig=AFQjCNHNXcXQlZh5TcYFzg8kX2xYwy69gA&amp;ust=138253554152334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effect%20of%20pH%20on%20enzyme%20activity&amp;source=images&amp;cd=&amp;cad=rja&amp;docid=iuSY9D3uIwoN9M&amp;tbnid=blj3Uirr1IlmaM:&amp;ved=0CAUQjRw&amp;url=http://www.bbc.co.uk/schools/gcsebitesize/science/add_aqa/proteins/proteinsrev3.shtml&amp;ei=dXJmUp-WEO_n7AaO0oDoCQ&amp;bvm=bv.55123115,d.ZG4&amp;psig=AFQjCNEqwEGFZLE4nRHrmDMXzc1vS6hKiA&amp;ust=138253203870048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Factors Affecting Enzymes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fld id="{74B8DC94-1FB5-497B-BBCB-1873B7D1ADDE}" type="datetime2">
              <a:rPr lang="en-GB" smtClean="0"/>
              <a:t>Tuesday, 22 July 2025</a:t>
            </a:fld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D5D20-7B35-40E6-8D95-A3AEF36174A7}"/>
              </a:ext>
            </a:extLst>
          </p:cNvPr>
          <p:cNvSpPr txBox="1"/>
          <p:nvPr/>
        </p:nvSpPr>
        <p:spPr>
          <a:xfrm>
            <a:off x="4565650" y="515302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You need to draw today!</a:t>
            </a:r>
          </a:p>
        </p:txBody>
      </p:sp>
    </p:spTree>
    <p:extLst>
      <p:ext uri="{BB962C8B-B14F-4D97-AF65-F5344CB8AC3E}">
        <p14:creationId xmlns:p14="http://schemas.microsoft.com/office/powerpoint/2010/main" val="187407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competitive inhibi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" t="18187" r="515" b="21964"/>
          <a:stretch/>
        </p:blipFill>
        <p:spPr bwMode="auto">
          <a:xfrm>
            <a:off x="1631260" y="1476164"/>
            <a:ext cx="6893759" cy="3147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38062" y="110021"/>
            <a:ext cx="10967599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2800"/>
              <a:t>Now inactivators:</a:t>
            </a:r>
            <a:endParaRPr lang="en-GB" sz="2800" dirty="0"/>
          </a:p>
          <a:p>
            <a:r>
              <a:rPr lang="en-GB" sz="2800"/>
              <a:t>Enzyme inhibition, molecules that prevent </a:t>
            </a:r>
            <a:r>
              <a:rPr lang="en-GB" sz="2800" dirty="0"/>
              <a:t>enzymes from catalysis.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D64B28-357F-45AC-9F43-1A65E217CA5A}"/>
              </a:ext>
            </a:extLst>
          </p:cNvPr>
          <p:cNvSpPr txBox="1"/>
          <p:nvPr/>
        </p:nvSpPr>
        <p:spPr>
          <a:xfrm>
            <a:off x="688415" y="5174503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dirty="0"/>
              <a:t>And now draw this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6BA0AC-9476-4361-AFE1-4491054B5E97}"/>
              </a:ext>
            </a:extLst>
          </p:cNvPr>
          <p:cNvSpPr txBox="1"/>
          <p:nvPr/>
        </p:nvSpPr>
        <p:spPr>
          <a:xfrm>
            <a:off x="3984812" y="4253753"/>
            <a:ext cx="1667435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/>
              <a:t>the inhibitor directly competes with the substrate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22F2B1-79C4-41A8-AF16-DF380C1B2711}"/>
              </a:ext>
            </a:extLst>
          </p:cNvPr>
          <p:cNvSpPr txBox="1"/>
          <p:nvPr/>
        </p:nvSpPr>
        <p:spPr>
          <a:xfrm>
            <a:off x="6752665" y="4724400"/>
            <a:ext cx="2743199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/>
              <a:t>binds at the allosteric site causes change in the tertiary structure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521AF2-C04C-481F-83C9-FFA18DEEE16B}"/>
              </a:ext>
            </a:extLst>
          </p:cNvPr>
          <p:cNvSpPr txBox="1"/>
          <p:nvPr/>
        </p:nvSpPr>
        <p:spPr>
          <a:xfrm>
            <a:off x="6276414" y="6102724"/>
            <a:ext cx="274319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Covered in detail next lesson</a:t>
            </a:r>
          </a:p>
        </p:txBody>
      </p:sp>
      <p:pic>
        <p:nvPicPr>
          <p:cNvPr id="8" name="Picture 4" descr="A picture containing different&#10;&#10;Description automatically generated">
            <a:extLst>
              <a:ext uri="{FF2B5EF4-FFF2-40B4-BE49-F238E27FC236}">
                <a16:creationId xmlns:a16="http://schemas.microsoft.com/office/drawing/2014/main" id="{FD47279D-3673-04F1-EED3-3607FCC2EE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5007" y="4971586"/>
            <a:ext cx="242887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857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1413164" y="3304524"/>
            <a:ext cx="8372495" cy="2347747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Temperature coefficient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04" y="1410407"/>
            <a:ext cx="10713710" cy="432900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Measurement of the rate of change of a reaction when you raise the temperature by </a:t>
            </a:r>
            <a:r>
              <a:rPr lang="en-GB"/>
              <a:t>10 degrees C</a:t>
            </a:r>
            <a:endParaRPr lang="en-US" dirty="0"/>
          </a:p>
          <a:p>
            <a:r>
              <a:rPr lang="en-GB" dirty="0"/>
              <a:t>It expresses the temperature dependence of a biological process</a:t>
            </a:r>
          </a:p>
          <a:p>
            <a:r>
              <a:rPr lang="en-GB" dirty="0"/>
              <a:t>It is written as Q</a:t>
            </a:r>
            <a:r>
              <a:rPr lang="en-GB" baseline="-25000" dirty="0"/>
              <a:t>10</a:t>
            </a:r>
          </a:p>
          <a:p>
            <a:r>
              <a:rPr lang="en-GB" dirty="0"/>
              <a:t>Ratio between the rates of the process at two different temperatures.</a:t>
            </a:r>
          </a:p>
          <a:p>
            <a:r>
              <a:rPr lang="en-GB" dirty="0"/>
              <a:t>Calculated using: </a:t>
            </a:r>
          </a:p>
          <a:p>
            <a:pPr marL="0" indent="0">
              <a:buNone/>
            </a:pPr>
            <a:r>
              <a:rPr lang="en-GB" dirty="0"/>
              <a:t>      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				temp coefficient = </a:t>
            </a:r>
            <a:r>
              <a:rPr lang="en-GB" u="sng" dirty="0"/>
              <a:t>rate at (</a:t>
            </a:r>
            <a:r>
              <a:rPr lang="en-GB" i="1" u="sng" dirty="0"/>
              <a:t>x</a:t>
            </a:r>
            <a:r>
              <a:rPr lang="en-GB" u="sng" dirty="0"/>
              <a:t> + 10)</a:t>
            </a:r>
            <a:r>
              <a:rPr lang="en-GB" u="sng" baseline="30000" dirty="0" err="1"/>
              <a:t>o</a:t>
            </a:r>
            <a:r>
              <a:rPr lang="en-GB" u="sng" dirty="0" err="1"/>
              <a:t>C</a:t>
            </a:r>
            <a:endParaRPr lang="en-GB" u="sng" dirty="0"/>
          </a:p>
          <a:p>
            <a:pPr marL="0" indent="0">
              <a:buNone/>
            </a:pPr>
            <a:r>
              <a:rPr lang="en-GB" dirty="0"/>
              <a:t>                                       				       rate at </a:t>
            </a:r>
            <a:r>
              <a:rPr lang="en-GB" i="1" dirty="0"/>
              <a:t>x</a:t>
            </a:r>
            <a:r>
              <a:rPr lang="en-GB" dirty="0"/>
              <a:t> </a:t>
            </a:r>
            <a:r>
              <a:rPr lang="en-GB" baseline="30000" dirty="0" err="1"/>
              <a:t>o</a:t>
            </a:r>
            <a:r>
              <a:rPr lang="en-GB" dirty="0" err="1"/>
              <a:t>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74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en-GB" dirty="0"/>
              <a:t>Temperature coefficient</a:t>
            </a:r>
          </a:p>
        </p:txBody>
      </p:sp>
      <p:pic>
        <p:nvPicPr>
          <p:cNvPr id="4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467DE0C4-0E38-4ED3-B9ED-EE459E58A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911" y="1294878"/>
            <a:ext cx="5925676" cy="445866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6854" y="375653"/>
            <a:ext cx="4022159" cy="477724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GB" sz="2000" dirty="0"/>
              <a:t>To calculate the values for Q</a:t>
            </a:r>
            <a:r>
              <a:rPr lang="en-GB" sz="2000" baseline="-25000" dirty="0"/>
              <a:t>10</a:t>
            </a:r>
            <a:r>
              <a:rPr lang="en-GB" sz="2000" dirty="0"/>
              <a:t> from a graph:</a:t>
            </a:r>
          </a:p>
          <a:p>
            <a:pPr marL="97155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GB" sz="2000" dirty="0"/>
              <a:t>Use intercepts at two temperatures 10</a:t>
            </a:r>
            <a:r>
              <a:rPr lang="en-GB" sz="2000" baseline="30000" dirty="0"/>
              <a:t>o</a:t>
            </a:r>
            <a:r>
              <a:rPr lang="en-GB" sz="2000" dirty="0"/>
              <a:t>C apart.</a:t>
            </a:r>
          </a:p>
          <a:p>
            <a:pPr marL="97155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GB" sz="2000" dirty="0"/>
              <a:t>Read off the rate of reaction.</a:t>
            </a:r>
          </a:p>
          <a:p>
            <a:pPr marL="97155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GB" sz="2000" dirty="0"/>
              <a:t>Substitute the figures into the equation.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There is no unit for Q</a:t>
            </a:r>
            <a:r>
              <a:rPr lang="en-GB" sz="2000" baseline="-25000" dirty="0"/>
              <a:t>10</a:t>
            </a:r>
            <a:r>
              <a:rPr lang="en-GB" sz="2000" dirty="0"/>
              <a:t> because it is a ratio.</a:t>
            </a:r>
          </a:p>
          <a:p>
            <a:pPr>
              <a:lnSpc>
                <a:spcPct val="90000"/>
              </a:lnSpc>
            </a:pPr>
            <a:endParaRPr lang="en-GB" sz="2000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en-GB" sz="2000" i="1"/>
              <a:t>NB: If</a:t>
            </a:r>
            <a:r>
              <a:rPr lang="en-GB" sz="2000" i="1" dirty="0"/>
              <a:t> there is </a:t>
            </a:r>
            <a:r>
              <a:rPr lang="en-GB" sz="2000" i="1" u="sng" dirty="0"/>
              <a:t>no scale given</a:t>
            </a:r>
            <a:r>
              <a:rPr lang="en-GB" sz="2000" i="1" dirty="0"/>
              <a:t> on the vertical axis for this rate, you can still calculate Q</a:t>
            </a:r>
            <a:r>
              <a:rPr lang="en-GB" sz="2000" i="1" baseline="-25000" dirty="0"/>
              <a:t>10</a:t>
            </a:r>
            <a:r>
              <a:rPr lang="en-GB" sz="2000" i="1" dirty="0"/>
              <a:t> by measuring the distances on the vertical axis with a ruler and using these as equivalent to the rates.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10C1D1-79FD-499A-B32E-EE646D25FA2A}"/>
              </a:ext>
            </a:extLst>
          </p:cNvPr>
          <p:cNvSpPr txBox="1"/>
          <p:nvPr/>
        </p:nvSpPr>
        <p:spPr>
          <a:xfrm>
            <a:off x="1541929" y="5822576"/>
            <a:ext cx="343236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Calculate the temperature coefficient for this reaction.</a:t>
            </a: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238658C8-7116-D6AF-1C6E-68752A71DB79}"/>
              </a:ext>
            </a:extLst>
          </p:cNvPr>
          <p:cNvSpPr/>
          <p:nvPr/>
        </p:nvSpPr>
        <p:spPr>
          <a:xfrm>
            <a:off x="3303984" y="2119311"/>
            <a:ext cx="3470671" cy="2369343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Be careful here – this graph shows time so it must first be converted to rate before calculating Q10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75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38139" y="72127"/>
            <a:ext cx="11710146" cy="66787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3200" dirty="0">
                <a:latin typeface="+mj-lt"/>
              </a:rPr>
              <a:t>Quick 10 quiz</a:t>
            </a:r>
          </a:p>
          <a:p>
            <a:pPr algn="ctr"/>
            <a:endParaRPr lang="en-GB" sz="3200" dirty="0">
              <a:latin typeface="+mj-lt"/>
            </a:endParaRPr>
          </a:p>
          <a:p>
            <a:pPr marL="514350" indent="-514350" algn="just">
              <a:buAutoNum type="arabicPeriod"/>
            </a:pPr>
            <a:r>
              <a:rPr lang="en-GB" sz="2800" dirty="0">
                <a:solidFill>
                  <a:srgbClr val="00B050"/>
                </a:solidFill>
                <a:latin typeface="+mj-lt"/>
              </a:rPr>
              <a:t>What is a catalyst?</a:t>
            </a:r>
          </a:p>
          <a:p>
            <a:pPr marL="514350" indent="-514350" algn="just">
              <a:buAutoNum type="arabicPeriod"/>
            </a:pPr>
            <a:r>
              <a:rPr lang="en-GB" sz="2800" dirty="0">
                <a:solidFill>
                  <a:srgbClr val="00B050"/>
                </a:solidFill>
                <a:latin typeface="+mj-lt"/>
              </a:rPr>
              <a:t>What term is used to describe an enzyme that acts within the cell</a:t>
            </a:r>
          </a:p>
          <a:p>
            <a:pPr algn="just"/>
            <a:r>
              <a:rPr lang="en-GB" sz="2800" dirty="0">
                <a:solidFill>
                  <a:srgbClr val="0070C0"/>
                </a:solidFill>
                <a:latin typeface="+mj-lt"/>
              </a:rPr>
              <a:t>3. What determines the shape of an enzyme’s active site?</a:t>
            </a:r>
          </a:p>
          <a:p>
            <a:pPr algn="just"/>
            <a:r>
              <a:rPr lang="en-GB" sz="2800" dirty="0">
                <a:solidFill>
                  <a:srgbClr val="0070C0"/>
                </a:solidFill>
                <a:latin typeface="+mj-lt"/>
              </a:rPr>
              <a:t>4. What is formed when a substrate binds to an active site?</a:t>
            </a:r>
          </a:p>
          <a:p>
            <a:pPr algn="just"/>
            <a:r>
              <a:rPr lang="en-GB" sz="2800" dirty="0">
                <a:solidFill>
                  <a:srgbClr val="FF0000"/>
                </a:solidFill>
                <a:latin typeface="+mj-lt"/>
              </a:rPr>
              <a:t>5. What is the main difference  between the ‘lock and key’ and ‘induced fit’ model?</a:t>
            </a:r>
          </a:p>
          <a:p>
            <a:pPr algn="just"/>
            <a:r>
              <a:rPr lang="en-GB" sz="2800" dirty="0">
                <a:solidFill>
                  <a:srgbClr val="FF0000"/>
                </a:solidFill>
                <a:latin typeface="+mj-lt"/>
              </a:rPr>
              <a:t>6. What stops a substrate from binding to the active site?</a:t>
            </a:r>
          </a:p>
          <a:p>
            <a:pPr algn="just"/>
            <a:r>
              <a:rPr lang="en-GB" sz="2800" dirty="0">
                <a:solidFill>
                  <a:srgbClr val="FF0000"/>
                </a:solidFill>
                <a:latin typeface="+mj-lt"/>
              </a:rPr>
              <a:t>7. Which enzyme acts on sucrose?</a:t>
            </a:r>
          </a:p>
          <a:p>
            <a:pPr algn="just"/>
            <a:r>
              <a:rPr lang="en-GB" sz="2800" dirty="0">
                <a:solidFill>
                  <a:srgbClr val="FF0000"/>
                </a:solidFill>
                <a:latin typeface="+mj-lt"/>
              </a:rPr>
              <a:t>8. Name the products when sucrose is hydrolysed.</a:t>
            </a:r>
          </a:p>
          <a:p>
            <a:pPr algn="just"/>
            <a:r>
              <a:rPr lang="en-GB" sz="2800" dirty="0">
                <a:solidFill>
                  <a:srgbClr val="FF0000"/>
                </a:solidFill>
                <a:latin typeface="+mj-lt"/>
              </a:rPr>
              <a:t>9. What type of protein are enzymes?</a:t>
            </a:r>
          </a:p>
          <a:p>
            <a:pPr algn="just"/>
            <a:r>
              <a:rPr lang="en-GB" sz="2800" dirty="0">
                <a:solidFill>
                  <a:srgbClr val="FF0000"/>
                </a:solidFill>
                <a:latin typeface="+mj-lt"/>
              </a:rPr>
              <a:t>10. Where does a non-competitive inhibitor bind to an enzyme?</a:t>
            </a:r>
          </a:p>
          <a:p>
            <a:pPr algn="just"/>
            <a:endParaRPr lang="en-GB" sz="2800" dirty="0">
              <a:solidFill>
                <a:srgbClr val="FF0000"/>
              </a:solidFill>
              <a:latin typeface="+mj-lt"/>
            </a:endParaRPr>
          </a:p>
          <a:p>
            <a:pPr algn="just"/>
            <a:endParaRPr lang="en-GB" sz="28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8669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66367" y="263386"/>
            <a:ext cx="47880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+mj-lt"/>
              </a:rPr>
              <a:t>Factors affecting enzyme activity.</a:t>
            </a:r>
          </a:p>
          <a:p>
            <a:pPr algn="just"/>
            <a:endParaRPr lang="en-GB" sz="2400" dirty="0">
              <a:latin typeface="+mj-lt"/>
            </a:endParaRPr>
          </a:p>
          <a:p>
            <a:pPr marL="342900" indent="-342900" algn="just">
              <a:buFontTx/>
              <a:buChar char="-"/>
            </a:pPr>
            <a:r>
              <a:rPr lang="en-GB" dirty="0">
                <a:solidFill>
                  <a:srgbClr val="00B050"/>
                </a:solidFill>
                <a:latin typeface="+mj-lt"/>
              </a:rPr>
              <a:t>Describe and explain the effects of temperature, pH, enzyme concentration and substrate concentration on enzyme activity.</a:t>
            </a:r>
          </a:p>
          <a:p>
            <a:pPr marL="342900" indent="-342900" algn="just">
              <a:buFontTx/>
              <a:buChar char="-"/>
            </a:pPr>
            <a:r>
              <a:rPr lang="en-GB" dirty="0">
                <a:solidFill>
                  <a:srgbClr val="FF0000"/>
                </a:solidFill>
                <a:latin typeface="+mj-lt"/>
              </a:rPr>
              <a:t>Describe and explain how these effects can be investigated experimentally</a:t>
            </a:r>
          </a:p>
        </p:txBody>
      </p:sp>
      <p:pic>
        <p:nvPicPr>
          <p:cNvPr id="9" name="Picture 4" descr="http://www.bbc.co.uk/schools/gcsebitesize/science/images/gcsechem_18part1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391" y="434010"/>
            <a:ext cx="3802569" cy="3038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www.rsc.org/Education/Teachers/Resources/cfb/images/07D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83" y="3717761"/>
            <a:ext cx="3456384" cy="2793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effect of temp on enzym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88" y="3717761"/>
            <a:ext cx="3816424" cy="2684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D6CB5B8-A345-4F46-A865-6633154FA8B2}"/>
              </a:ext>
            </a:extLst>
          </p:cNvPr>
          <p:cNvSpPr txBox="1"/>
          <p:nvPr/>
        </p:nvSpPr>
        <p:spPr>
          <a:xfrm>
            <a:off x="9296400" y="297628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Back to back drawing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B05267-F1EE-4AD0-9E53-B1BE948F9E33}"/>
              </a:ext>
            </a:extLst>
          </p:cNvPr>
          <p:cNvSpPr txBox="1"/>
          <p:nvPr/>
        </p:nvSpPr>
        <p:spPr>
          <a:xfrm>
            <a:off x="9212355" y="4343400"/>
            <a:ext cx="2743199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Now together try and draw the effect of substrate concentration on rate of reaction</a:t>
            </a:r>
          </a:p>
        </p:txBody>
      </p:sp>
    </p:spTree>
    <p:extLst>
      <p:ext uri="{BB962C8B-B14F-4D97-AF65-F5344CB8AC3E}">
        <p14:creationId xmlns:p14="http://schemas.microsoft.com/office/powerpoint/2010/main" val="92069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/>
              <a:t>Effect of temperature on enzymes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B8F6A9-7C23-4D9B-978D-FB977EA8586C}"/>
              </a:ext>
            </a:extLst>
          </p:cNvPr>
          <p:cNvSpPr txBox="1"/>
          <p:nvPr/>
        </p:nvSpPr>
        <p:spPr>
          <a:xfrm>
            <a:off x="791135" y="1715621"/>
            <a:ext cx="3775074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Draw the graph and explain using these terms:</a:t>
            </a:r>
          </a:p>
          <a:p>
            <a:endParaRPr lang="en-GB" dirty="0"/>
          </a:p>
          <a:p>
            <a:r>
              <a:rPr lang="en-GB" dirty="0"/>
              <a:t>Energy</a:t>
            </a:r>
          </a:p>
          <a:p>
            <a:r>
              <a:rPr lang="en-GB" dirty="0"/>
              <a:t>Successful collisions</a:t>
            </a:r>
          </a:p>
          <a:p>
            <a:r>
              <a:rPr lang="en-GB" dirty="0"/>
              <a:t>Enzyme-substrate complexes</a:t>
            </a:r>
          </a:p>
          <a:p>
            <a:r>
              <a:rPr lang="en-GB" dirty="0"/>
              <a:t>Optimum value</a:t>
            </a:r>
          </a:p>
          <a:p>
            <a:r>
              <a:rPr lang="en-GB" dirty="0"/>
              <a:t>Denature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2" descr="Image result for effect of temp on enzyme">
            <a:extLst>
              <a:ext uri="{FF2B5EF4-FFF2-40B4-BE49-F238E27FC236}">
                <a16:creationId xmlns:a16="http://schemas.microsoft.com/office/drawing/2014/main" id="{664584FC-593A-4D4A-B1D0-1F3F560C4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213" y="1582574"/>
            <a:ext cx="4657799" cy="327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006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8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/>
              <a:t>Effect of pH on enzymes</a:t>
            </a:r>
          </a:p>
        </p:txBody>
      </p:sp>
      <p:pic>
        <p:nvPicPr>
          <p:cNvPr id="3" name="Picture 4" descr="http://www.bbc.co.uk/schools/gcsebitesize/science/images/gcsechem_18part1.gif">
            <a:hlinkClick r:id="rId3"/>
            <a:extLst>
              <a:ext uri="{FF2B5EF4-FFF2-40B4-BE49-F238E27FC236}">
                <a16:creationId xmlns:a16="http://schemas.microsoft.com/office/drawing/2014/main" id="{C63BF307-EB0F-447F-8F6C-5E0A98F51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266" y="1529385"/>
            <a:ext cx="4755069" cy="3800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D87807-B643-48BD-8FAF-ABD88CB33F5E}"/>
              </a:ext>
            </a:extLst>
          </p:cNvPr>
          <p:cNvSpPr txBox="1"/>
          <p:nvPr/>
        </p:nvSpPr>
        <p:spPr>
          <a:xfrm>
            <a:off x="890588" y="20097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Now do the same for pH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2736FB-7D88-DB85-2EBC-5CE7B6620C58}"/>
              </a:ext>
            </a:extLst>
          </p:cNvPr>
          <p:cNvSpPr txBox="1"/>
          <p:nvPr/>
        </p:nvSpPr>
        <p:spPr>
          <a:xfrm>
            <a:off x="952499" y="3238499"/>
            <a:ext cx="4571999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Extra explanation:</a:t>
            </a:r>
          </a:p>
          <a:p>
            <a:endParaRPr lang="en-GB" dirty="0"/>
          </a:p>
          <a:p>
            <a:r>
              <a:rPr lang="en-GB" dirty="0"/>
              <a:t>More acidic – excess H</a:t>
            </a:r>
            <a:r>
              <a:rPr lang="en-GB" baseline="30000" dirty="0"/>
              <a:t>+</a:t>
            </a:r>
            <a:endParaRPr lang="en-GB"/>
          </a:p>
          <a:p>
            <a:r>
              <a:rPr lang="en-GB" dirty="0"/>
              <a:t>The COOH group which normally drops H to form an ionic bond with the substrate cannot do this therefore the bond cannot be made.</a:t>
            </a:r>
          </a:p>
          <a:p>
            <a:endParaRPr lang="en-GB"/>
          </a:p>
          <a:p>
            <a:r>
              <a:rPr lang="en-GB" dirty="0"/>
              <a:t>More alkaline – excess OH</a:t>
            </a:r>
            <a:r>
              <a:rPr lang="en-GB" baseline="30000" dirty="0"/>
              <a:t>-</a:t>
            </a:r>
            <a:endParaRPr lang="en-GB" dirty="0"/>
          </a:p>
          <a:p>
            <a:r>
              <a:rPr lang="en-GB" dirty="0"/>
              <a:t>The NH2 group is unable to drop H to form a bond.</a:t>
            </a:r>
          </a:p>
        </p:txBody>
      </p:sp>
    </p:spTree>
    <p:extLst>
      <p:ext uri="{BB962C8B-B14F-4D97-AF65-F5344CB8AC3E}">
        <p14:creationId xmlns:p14="http://schemas.microsoft.com/office/powerpoint/2010/main" val="178861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5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/>
              <a:t>Rate of reaction experiment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56001D-9719-4DD0-A78F-F6A7918D2C33}"/>
              </a:ext>
            </a:extLst>
          </p:cNvPr>
          <p:cNvSpPr txBox="1"/>
          <p:nvPr/>
        </p:nvSpPr>
        <p:spPr>
          <a:xfrm>
            <a:off x="676275" y="1422400"/>
            <a:ext cx="1031557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For substrate concentration we can use the catalase example breaking down hydrogen peroxide.</a:t>
            </a:r>
          </a:p>
        </p:txBody>
      </p:sp>
      <p:pic>
        <p:nvPicPr>
          <p:cNvPr id="5" name="Content Placeholder 8" descr="subs2.png">
            <a:extLst>
              <a:ext uri="{FF2B5EF4-FFF2-40B4-BE49-F238E27FC236}">
                <a16:creationId xmlns:a16="http://schemas.microsoft.com/office/drawing/2014/main" id="{AACA0DB2-D297-4760-9422-8141E5CBED3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0567" y="2254538"/>
            <a:ext cx="5334000" cy="38004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988EBA-8326-4A39-A6C6-107523F43B59}"/>
              </a:ext>
            </a:extLst>
          </p:cNvPr>
          <p:cNvSpPr txBox="1"/>
          <p:nvPr/>
        </p:nvSpPr>
        <p:spPr>
          <a:xfrm>
            <a:off x="6232525" y="2692400"/>
            <a:ext cx="4854575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dirty="0"/>
              <a:t>There is a new term to add to your graph here.</a:t>
            </a:r>
          </a:p>
          <a:p>
            <a:r>
              <a:rPr lang="en-GB" sz="2400" dirty="0"/>
              <a:t>Vmax is the maximum rate that an enzyme can catalyse a reaction.</a:t>
            </a:r>
          </a:p>
        </p:txBody>
      </p:sp>
    </p:spTree>
    <p:extLst>
      <p:ext uri="{BB962C8B-B14F-4D97-AF65-F5344CB8AC3E}">
        <p14:creationId xmlns:p14="http://schemas.microsoft.com/office/powerpoint/2010/main" val="225376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187" y="351865"/>
            <a:ext cx="8596668" cy="1320800"/>
          </a:xfrm>
        </p:spPr>
        <p:txBody>
          <a:bodyPr>
            <a:normAutofit/>
          </a:bodyPr>
          <a:lstStyle/>
          <a:p>
            <a:pPr algn="just"/>
            <a:r>
              <a:rPr lang="en-GB" sz="2800" u="sng"/>
              <a:t>Cofactors, coenzymes and prosthetic groups – all activators</a:t>
            </a:r>
            <a:br>
              <a:rPr lang="en-GB" sz="2800" u="sng" dirty="0"/>
            </a:br>
            <a:r>
              <a:rPr lang="en-GB" sz="1400" dirty="0"/>
              <a:t>(red terms are spec points)</a:t>
            </a:r>
            <a:endParaRPr lang="en-GB" sz="10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46" y="1672624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n-GB" sz="2000" dirty="0">
                <a:solidFill>
                  <a:srgbClr val="FF0000"/>
                </a:solidFill>
                <a:latin typeface="+mj-lt"/>
              </a:rPr>
              <a:t>Cofactors</a:t>
            </a:r>
            <a:r>
              <a:rPr lang="en-GB" sz="2000">
                <a:latin typeface="+mj-lt"/>
              </a:rPr>
              <a:t> are not proteins but rather help proteins. </a:t>
            </a:r>
            <a:endParaRPr lang="en-US">
              <a:latin typeface="+mj-lt"/>
            </a:endParaRPr>
          </a:p>
          <a:p>
            <a:pPr algn="just"/>
            <a:r>
              <a:rPr lang="en-US"/>
              <a:t>They can transfer atoms or form part of the active site.</a:t>
            </a:r>
            <a:endParaRPr lang="en-GB" sz="2000" dirty="0"/>
          </a:p>
          <a:p>
            <a:pPr algn="just"/>
            <a:r>
              <a:rPr lang="en-GB" sz="2000">
                <a:latin typeface="+mj-lt"/>
              </a:rPr>
              <a:t>Cofactors are </a:t>
            </a:r>
            <a:r>
              <a:rPr lang="en-GB" sz="2000" dirty="0">
                <a:solidFill>
                  <a:srgbClr val="FF0000"/>
                </a:solidFill>
                <a:latin typeface="+mj-lt"/>
              </a:rPr>
              <a:t>simple molecules </a:t>
            </a:r>
            <a:r>
              <a:rPr lang="en-GB" sz="2000" dirty="0">
                <a:latin typeface="+mj-lt"/>
              </a:rPr>
              <a:t>or </a:t>
            </a:r>
            <a:r>
              <a:rPr lang="en-GB" sz="2000" dirty="0">
                <a:solidFill>
                  <a:srgbClr val="FF0000"/>
                </a:solidFill>
                <a:latin typeface="+mj-lt"/>
              </a:rPr>
              <a:t>inorganic</a:t>
            </a:r>
            <a:r>
              <a:rPr lang="en-GB" sz="2000" dirty="0">
                <a:latin typeface="+mj-lt"/>
              </a:rPr>
              <a:t> ions</a:t>
            </a:r>
            <a:endParaRPr lang="en-GB"/>
          </a:p>
          <a:p>
            <a:pPr algn="just"/>
            <a:r>
              <a:rPr lang="en-GB" sz="2000" dirty="0">
                <a:latin typeface="+mj-lt"/>
              </a:rPr>
              <a:t>They are thought to alter the enzyme </a:t>
            </a:r>
            <a:r>
              <a:rPr lang="en-GB" sz="2000" dirty="0">
                <a:solidFill>
                  <a:srgbClr val="FF0000"/>
                </a:solidFill>
                <a:latin typeface="+mj-lt"/>
              </a:rPr>
              <a:t>shape</a:t>
            </a:r>
            <a:r>
              <a:rPr lang="en-GB" sz="2000" dirty="0">
                <a:latin typeface="+mj-lt"/>
              </a:rPr>
              <a:t> so that it can bind more effectively to the substrate or help to transfer a particular group of atoms from molecule to the other</a:t>
            </a:r>
          </a:p>
          <a:p>
            <a:pPr algn="just"/>
            <a:r>
              <a:rPr lang="en-GB" sz="2000">
                <a:latin typeface="+mj-lt"/>
              </a:rPr>
              <a:t>Obtained via the diet as mineral ions</a:t>
            </a:r>
            <a:endParaRPr lang="en-GB" sz="2000" dirty="0">
              <a:latin typeface="+mj-lt"/>
            </a:endParaRPr>
          </a:p>
          <a:p>
            <a:pPr algn="just"/>
            <a:r>
              <a:rPr lang="en-GB" sz="2000" dirty="0">
                <a:latin typeface="+mj-lt"/>
              </a:rPr>
              <a:t>E.g.</a:t>
            </a:r>
            <a:r>
              <a:rPr lang="en-GB" sz="2000" dirty="0">
                <a:solidFill>
                  <a:srgbClr val="FF0000"/>
                </a:solidFill>
                <a:latin typeface="+mj-lt"/>
              </a:rPr>
              <a:t> Cl</a:t>
            </a:r>
            <a:r>
              <a:rPr lang="en-GB" sz="2000" baseline="30000" dirty="0">
                <a:solidFill>
                  <a:srgbClr val="FF0000"/>
                </a:solidFill>
                <a:latin typeface="+mj-lt"/>
              </a:rPr>
              <a:t>-  </a:t>
            </a:r>
            <a:r>
              <a:rPr lang="en-GB" sz="2000" dirty="0">
                <a:solidFill>
                  <a:srgbClr val="FF0000"/>
                </a:solidFill>
                <a:latin typeface="+mj-lt"/>
              </a:rPr>
              <a:t>are cofactors for salivary </a:t>
            </a:r>
            <a:r>
              <a:rPr lang="en-GB" sz="2000">
                <a:solidFill>
                  <a:srgbClr val="FF0000"/>
                </a:solidFill>
                <a:latin typeface="+mj-lt"/>
              </a:rPr>
              <a:t>amylase, </a:t>
            </a:r>
            <a:r>
              <a:rPr lang="en-GB" sz="2000">
                <a:solidFill>
                  <a:schemeClr val="tx1"/>
                </a:solidFill>
                <a:latin typeface="+mj-lt"/>
              </a:rPr>
              <a:t>they help form the correct shape of the active site.</a:t>
            </a:r>
            <a:endParaRPr lang="en-GB" sz="20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n-GB" sz="2000" dirty="0">
                <a:latin typeface="+mj-lt"/>
              </a:rPr>
              <a:t>Ca</a:t>
            </a:r>
            <a:r>
              <a:rPr lang="en-GB" sz="2000" baseline="30000" dirty="0">
                <a:latin typeface="+mj-lt"/>
              </a:rPr>
              <a:t>2+  </a:t>
            </a:r>
            <a:r>
              <a:rPr lang="en-GB" sz="2000" dirty="0">
                <a:latin typeface="+mj-lt"/>
              </a:rPr>
              <a:t> are cofactors for prothrombin</a:t>
            </a:r>
            <a:endParaRPr lang="en-GB" sz="2000" baseline="30000" dirty="0">
              <a:latin typeface="+mj-lt"/>
            </a:endParaRPr>
          </a:p>
          <a:p>
            <a:pPr algn="just"/>
            <a:endParaRPr lang="en-GB" sz="2000" baseline="30000" dirty="0">
              <a:latin typeface="+mj-lt"/>
            </a:endParaRPr>
          </a:p>
        </p:txBody>
      </p:sp>
      <p:pic>
        <p:nvPicPr>
          <p:cNvPr id="4" name="Picture 4" descr="A picture containing different&#10;&#10;Description automatically generated">
            <a:extLst>
              <a:ext uri="{FF2B5EF4-FFF2-40B4-BE49-F238E27FC236}">
                <a16:creationId xmlns:a16="http://schemas.microsoft.com/office/drawing/2014/main" id="{33D08D7B-90BC-50EF-531F-769C9A46D7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0962" y="904732"/>
            <a:ext cx="2428875" cy="18859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5A9540-21D0-73AC-C11A-25F6BC216898}"/>
              </a:ext>
            </a:extLst>
          </p:cNvPr>
          <p:cNvSpPr txBox="1"/>
          <p:nvPr/>
        </p:nvSpPr>
        <p:spPr>
          <a:xfrm>
            <a:off x="9888876" y="3484651"/>
            <a:ext cx="209079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Make a model of this and leave it in front of you.</a:t>
            </a:r>
          </a:p>
        </p:txBody>
      </p:sp>
    </p:spTree>
    <p:extLst>
      <p:ext uri="{BB962C8B-B14F-4D97-AF65-F5344CB8AC3E}">
        <p14:creationId xmlns:p14="http://schemas.microsoft.com/office/powerpoint/2010/main" val="45973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Co-enzymes (type of cofactor)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643" y="1672217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n-GB" dirty="0"/>
              <a:t>A co-enzyme that is an </a:t>
            </a:r>
            <a:r>
              <a:rPr lang="en-GB" dirty="0">
                <a:solidFill>
                  <a:srgbClr val="FF0000"/>
                </a:solidFill>
              </a:rPr>
              <a:t>organic</a:t>
            </a:r>
            <a:r>
              <a:rPr lang="en-GB" dirty="0"/>
              <a:t> non-protein molecule that is loosely associated with the enzyme molecule (not attached)</a:t>
            </a:r>
          </a:p>
          <a:p>
            <a:pPr algn="just"/>
            <a:r>
              <a:rPr lang="en-GB" dirty="0"/>
              <a:t>Many</a:t>
            </a:r>
            <a:r>
              <a:rPr lang="en-GB" dirty="0">
                <a:solidFill>
                  <a:srgbClr val="FF0000"/>
                </a:solidFill>
              </a:rPr>
              <a:t> coenzymes are derived from vitamins. </a:t>
            </a:r>
            <a:r>
              <a:rPr lang="en-GB" dirty="0">
                <a:solidFill>
                  <a:schemeClr val="tx1"/>
                </a:solidFill>
              </a:rPr>
              <a:t>B1 acts as a co-enzyme in the oxidation of glucose. B3 synthesises NAD. </a:t>
            </a:r>
            <a:r>
              <a:rPr lang="en-GB" dirty="0"/>
              <a:t>They play a central role in metabolism, regulating biochemical pathways by switching enzymes on and off</a:t>
            </a:r>
          </a:p>
          <a:p>
            <a:pPr algn="just"/>
            <a:r>
              <a:rPr lang="en-GB" dirty="0"/>
              <a:t>E.g. NAD, FAD and coenzyme A in respiration (you will learn a lot about these next year!)</a:t>
            </a:r>
          </a:p>
          <a:p>
            <a:pPr algn="just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29440E-6DCF-4CC7-A56D-24376BB684B5}"/>
              </a:ext>
            </a:extLst>
          </p:cNvPr>
          <p:cNvSpPr txBox="1"/>
          <p:nvPr/>
        </p:nvSpPr>
        <p:spPr>
          <a:xfrm>
            <a:off x="1248242" y="4756150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Challenge:</a:t>
            </a:r>
            <a:endParaRPr lang="en-US" dirty="0"/>
          </a:p>
          <a:p>
            <a:r>
              <a:rPr lang="en-GB" dirty="0"/>
              <a:t>Can you represent this information in a diagram?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044573-500A-2571-0C68-CFC54D51096A}"/>
              </a:ext>
            </a:extLst>
          </p:cNvPr>
          <p:cNvSpPr txBox="1"/>
          <p:nvPr/>
        </p:nvSpPr>
        <p:spPr>
          <a:xfrm>
            <a:off x="7661097" y="4005209"/>
            <a:ext cx="2743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Make a model of this and leave it in front of you.</a:t>
            </a:r>
          </a:p>
        </p:txBody>
      </p:sp>
      <p:pic>
        <p:nvPicPr>
          <p:cNvPr id="7" name="Picture 4" descr="A picture containing different&#10;&#10;Description automatically generated">
            <a:extLst>
              <a:ext uri="{FF2B5EF4-FFF2-40B4-BE49-F238E27FC236}">
                <a16:creationId xmlns:a16="http://schemas.microsoft.com/office/drawing/2014/main" id="{040537CE-7FCD-23E3-CDF8-9A6C5838A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8692" y="4757541"/>
            <a:ext cx="242887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06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99" y="105335"/>
            <a:ext cx="9537962" cy="1320800"/>
          </a:xfrm>
        </p:spPr>
        <p:txBody>
          <a:bodyPr/>
          <a:lstStyle/>
          <a:p>
            <a:r>
              <a:rPr lang="en-GB" u="sng" dirty="0"/>
              <a:t>Prosthetic Groups (another type of cofactor)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772" y="763725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These are </a:t>
            </a:r>
            <a:r>
              <a:rPr lang="en-GB" dirty="0">
                <a:solidFill>
                  <a:srgbClr val="FF0000"/>
                </a:solidFill>
              </a:rPr>
              <a:t>organic or inorganic cofactors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non-protein</a:t>
            </a:r>
            <a:r>
              <a:rPr lang="en-GB" dirty="0"/>
              <a:t> molecules that  </a:t>
            </a:r>
            <a:r>
              <a:rPr lang="en-GB" dirty="0">
                <a:solidFill>
                  <a:srgbClr val="FF0000"/>
                </a:solidFill>
              </a:rPr>
              <a:t>bind</a:t>
            </a:r>
            <a:r>
              <a:rPr lang="en-GB" dirty="0"/>
              <a:t> </a:t>
            </a:r>
            <a:r>
              <a:rPr lang="en-GB" dirty="0">
                <a:solidFill>
                  <a:srgbClr val="FF0000"/>
                </a:solidFill>
              </a:rPr>
              <a:t>tightly and permanently</a:t>
            </a:r>
            <a:r>
              <a:rPr lang="en-GB" dirty="0"/>
              <a:t> to the enzyme by covalent bonds.</a:t>
            </a:r>
          </a:p>
          <a:p>
            <a:r>
              <a:rPr lang="en-GB" dirty="0"/>
              <a:t> It's important to note, though, that these prosthetic groups can also bind to proteins other than enzymes. </a:t>
            </a:r>
          </a:p>
          <a:p>
            <a:r>
              <a:rPr lang="en-GB" dirty="0">
                <a:solidFill>
                  <a:srgbClr val="FF0000"/>
                </a:solidFill>
              </a:rPr>
              <a:t>Zn</a:t>
            </a:r>
            <a:r>
              <a:rPr lang="en-GB" baseline="30000" dirty="0">
                <a:solidFill>
                  <a:srgbClr val="FF0000"/>
                </a:solidFill>
              </a:rPr>
              <a:t>2</a:t>
            </a:r>
            <a:r>
              <a:rPr lang="en-GB" dirty="0">
                <a:solidFill>
                  <a:srgbClr val="FF0000"/>
                </a:solidFill>
              </a:rPr>
              <a:t>+ is a prosthetic group for carbonic anhydrase </a:t>
            </a:r>
            <a:r>
              <a:rPr lang="en-GB" dirty="0">
                <a:solidFill>
                  <a:schemeClr val="tx1"/>
                </a:solidFill>
              </a:rPr>
              <a:t>(helps transport carbon dioxide out of the blood)</a:t>
            </a:r>
          </a:p>
          <a:p>
            <a:r>
              <a:rPr lang="en-GB" dirty="0">
                <a:solidFill>
                  <a:schemeClr val="tx1"/>
                </a:solidFill>
              </a:rPr>
              <a:t>Haem group is the prosthetic group in haemoglobin (Fe</a:t>
            </a:r>
            <a:r>
              <a:rPr lang="en-GB" baseline="30000" dirty="0">
                <a:solidFill>
                  <a:schemeClr val="tx1"/>
                </a:solidFill>
              </a:rPr>
              <a:t>2</a:t>
            </a:r>
            <a:r>
              <a:rPr lang="en-GB" dirty="0">
                <a:solidFill>
                  <a:schemeClr val="tx1"/>
                </a:solidFill>
              </a:rPr>
              <a:t>+, protoporphyrin ring)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935AB6-5B83-4043-BFC7-34FFDE8121D8}"/>
              </a:ext>
            </a:extLst>
          </p:cNvPr>
          <p:cNvSpPr txBox="1"/>
          <p:nvPr/>
        </p:nvSpPr>
        <p:spPr>
          <a:xfrm>
            <a:off x="945684" y="4890621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Challenge:</a:t>
            </a:r>
            <a:endParaRPr lang="en-US" dirty="0"/>
          </a:p>
          <a:p>
            <a:r>
              <a:rPr lang="en-GB"/>
              <a:t>Can you represent all this </a:t>
            </a:r>
            <a:r>
              <a:rPr lang="en-GB" dirty="0"/>
              <a:t>information in a diagram?</a:t>
            </a:r>
          </a:p>
        </p:txBody>
      </p:sp>
      <p:pic>
        <p:nvPicPr>
          <p:cNvPr id="4" name="Picture 5" descr="Diagram&#10;&#10;Description automatically generated">
            <a:extLst>
              <a:ext uri="{FF2B5EF4-FFF2-40B4-BE49-F238E27FC236}">
                <a16:creationId xmlns:a16="http://schemas.microsoft.com/office/drawing/2014/main" id="{2FA4AF2A-06EC-400D-9822-B82DFEB908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0549" y="3387588"/>
            <a:ext cx="4861111" cy="359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56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Custom 1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514DAA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CurriculumSubject xmlns="b83ea8ec-d1ce-4b1c-906d-dc0b29db2502">Biology</CurriculumSubject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SharedWithUsers xmlns="b83ea8ec-d1ce-4b1c-906d-dc0b29db2502">
      <UserInfo>
        <DisplayName/>
        <AccountId xsi:nil="true"/>
        <AccountType/>
      </UserInfo>
    </SharedWithUsers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BE8454-51CE-4071-8921-8708029289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879B3E-F307-4879-AF0A-1889EDD21B57}">
  <ds:schemaRefs>
    <ds:schemaRef ds:uri="http://schemas.microsoft.com/office/2006/metadata/properties"/>
    <ds:schemaRef ds:uri="http://schemas.microsoft.com/office/infopath/2007/PartnerControls"/>
    <ds:schemaRef ds:uri="b83ea8ec-d1ce-4b1c-906d-dc0b29db2502"/>
    <ds:schemaRef ds:uri="39a9f016-2850-430d-a9d7-5d156f797ecb"/>
  </ds:schemaRefs>
</ds:datastoreItem>
</file>

<file path=customXml/itemProps3.xml><?xml version="1.0" encoding="utf-8"?>
<ds:datastoreItem xmlns:ds="http://schemas.openxmlformats.org/officeDocument/2006/customXml" ds:itemID="{31EFAE5E-22DF-4293-B8C0-F29CA3C0A8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934</Words>
  <Application>Microsoft Office PowerPoint</Application>
  <PresentationFormat>Widescreen</PresentationFormat>
  <Paragraphs>106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gg sans</vt:lpstr>
      <vt:lpstr>Times New Roman</vt:lpstr>
      <vt:lpstr>Trebuchet MS</vt:lpstr>
      <vt:lpstr>Wingdings 3</vt:lpstr>
      <vt:lpstr>Facet</vt:lpstr>
      <vt:lpstr>Factors Affecting Enzymes</vt:lpstr>
      <vt:lpstr>PowerPoint Presentation</vt:lpstr>
      <vt:lpstr>PowerPoint Presentation</vt:lpstr>
      <vt:lpstr>Effect of temperature on enzymes</vt:lpstr>
      <vt:lpstr>Effect of pH on enzymes</vt:lpstr>
      <vt:lpstr>Rate of reaction experiment</vt:lpstr>
      <vt:lpstr>Cofactors, coenzymes and prosthetic groups – all activators (red terms are spec points)</vt:lpstr>
      <vt:lpstr>Co-enzymes (type of cofactor)</vt:lpstr>
      <vt:lpstr>Prosthetic Groups (another type of cofactor)</vt:lpstr>
      <vt:lpstr>PowerPoint Presentation</vt:lpstr>
      <vt:lpstr>Temperature coefficient</vt:lpstr>
      <vt:lpstr>Temperature coefficient</vt:lpstr>
    </vt:vector>
  </TitlesOfParts>
  <Company>St Helen's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Affecting Enzymes</dc:title>
  <dc:creator>Hayley Brand</dc:creator>
  <cp:lastModifiedBy>Chezka Mae Madrona</cp:lastModifiedBy>
  <cp:revision>416</cp:revision>
  <dcterms:created xsi:type="dcterms:W3CDTF">2017-11-21T16:16:21Z</dcterms:created>
  <dcterms:modified xsi:type="dcterms:W3CDTF">2025-07-22T07:27:17Z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0x0101002F4BC12256C0CA499B3F5CE8F04E9C67</vt:lpwstr>
  </property>
  <property fmtid="{D5CDD505-2E9C-101B-9397-08002B2CF9AE}" pid="3" name="Order">
    <vt:r8>47597800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Topic">
    <vt:lpwstr/>
  </property>
  <property fmtid="{D5CDD505-2E9C-101B-9397-08002B2CF9AE}" pid="9" name="Term">
    <vt:lpwstr/>
  </property>
  <property fmtid="{D5CDD505-2E9C-101B-9397-08002B2CF9AE}" pid="10" name="Staff Category">
    <vt:lpwstr/>
  </property>
  <property fmtid="{D5CDD505-2E9C-101B-9397-08002B2CF9AE}" pid="11" name="Exam Board">
    <vt:lpwstr/>
  </property>
  <property fmtid="{D5CDD505-2E9C-101B-9397-08002B2CF9AE}" pid="12" name="Week">
    <vt:lpwstr/>
  </property>
  <property fmtid="{D5CDD505-2E9C-101B-9397-08002B2CF9AE}" pid="13" name="MediaServiceImageTags">
    <vt:lpwstr/>
  </property>
</Properties>
</file>