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5"/>
  </p:handoutMasterIdLst>
  <p:sldIdLst>
    <p:sldId id="277" r:id="rId5"/>
    <p:sldId id="256" r:id="rId6"/>
    <p:sldId id="266" r:id="rId7"/>
    <p:sldId id="282" r:id="rId8"/>
    <p:sldId id="281" r:id="rId9"/>
    <p:sldId id="258" r:id="rId10"/>
    <p:sldId id="259" r:id="rId11"/>
    <p:sldId id="283" r:id="rId12"/>
    <p:sldId id="284" r:id="rId13"/>
    <p:sldId id="260" r:id="rId1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2D8538-5EBB-1D9C-A3AB-82325944D317}" v="1" dt="2022-08-30T15:22:37.721"/>
    <p1510:client id="{22A46E86-D3EF-61C7-BBC4-578C9F4539A8}" v="115" dt="2021-09-03T09:11:43.334"/>
    <p1510:client id="{33E83FC2-D37C-6C94-5556-B4DE3FF59C40}" v="56" dt="2021-06-15T13:21:02.255"/>
    <p1510:client id="{536B3199-455D-DE5C-312C-39838EA17D01}" v="26" dt="2020-09-09T09:56:27.461"/>
    <p1510:client id="{54DD8A6D-BD99-0388-CE6C-1634A06FB179}" v="6" dt="2022-09-03T16:06:35.696"/>
    <p1510:client id="{9A9C7EA8-F5E5-702B-A78F-5AD0B94A2849}" v="59" dt="2021-06-08T12:52:33.496"/>
    <p1510:client id="{A36CDECE-CF59-81D3-3191-3E7159C822FE}" v="81" dt="2021-09-15T13:38:22.449"/>
    <p1510:client id="{BE2B6C3B-07E7-9DCE-30A0-61000D9EE1D9}" v="240" dt="2021-09-07T10:14:37.718"/>
    <p1510:client id="{E18E22DE-FB5D-46C6-BAA7-6EE3227C63B8}" v="17" dt="2020-09-09T10:02:03.467"/>
    <p1510:client id="{F5C00587-7625-2D47-E635-11314FFBD3DE}" v="17" dt="2020-09-16T08:03:42.2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224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22A46E86-D3EF-61C7-BBC4-578C9F4539A8}"/>
    <pc:docChg chg="modSld">
      <pc:chgData name="Hazel Lupton" userId="S::hazel.lupton@sthelens.london::330d0395-d8b0-4d77-8620-740b48613bd9" providerId="AD" clId="Web-{22A46E86-D3EF-61C7-BBC4-578C9F4539A8}" dt="2021-09-03T09:11:43.334" v="63" actId="1076"/>
      <pc:docMkLst>
        <pc:docMk/>
      </pc:docMkLst>
      <pc:sldChg chg="modSp">
        <pc:chgData name="Hazel Lupton" userId="S::hazel.lupton@sthelens.london::330d0395-d8b0-4d77-8620-740b48613bd9" providerId="AD" clId="Web-{22A46E86-D3EF-61C7-BBC4-578C9F4539A8}" dt="2021-09-03T09:11:43.334" v="63" actId="1076"/>
        <pc:sldMkLst>
          <pc:docMk/>
          <pc:sldMk cId="0" sldId="260"/>
        </pc:sldMkLst>
        <pc:spChg chg="mod">
          <ac:chgData name="Hazel Lupton" userId="S::hazel.lupton@sthelens.london::330d0395-d8b0-4d77-8620-740b48613bd9" providerId="AD" clId="Web-{22A46E86-D3EF-61C7-BBC4-578C9F4539A8}" dt="2021-09-03T09:11:40.459" v="62" actId="20577"/>
          <ac:spMkLst>
            <pc:docMk/>
            <pc:sldMk cId="0" sldId="260"/>
            <ac:spMk id="7175" creationId="{CE888B6E-C19D-495A-A6AF-672F66DB68F1}"/>
          </ac:spMkLst>
        </pc:spChg>
        <pc:spChg chg="mod">
          <ac:chgData name="Hazel Lupton" userId="S::hazel.lupton@sthelens.london::330d0395-d8b0-4d77-8620-740b48613bd9" providerId="AD" clId="Web-{22A46E86-D3EF-61C7-BBC4-578C9F4539A8}" dt="2021-09-03T09:11:43.334" v="63" actId="1076"/>
          <ac:spMkLst>
            <pc:docMk/>
            <pc:sldMk cId="0" sldId="260"/>
            <ac:spMk id="7176" creationId="{F6DE0E8E-02B7-44F0-AC2F-769D176E6930}"/>
          </ac:spMkLst>
        </pc:spChg>
        <pc:graphicFrameChg chg="mod">
          <ac:chgData name="Hazel Lupton" userId="S::hazel.lupton@sthelens.london::330d0395-d8b0-4d77-8620-740b48613bd9" providerId="AD" clId="Web-{22A46E86-D3EF-61C7-BBC4-578C9F4539A8}" dt="2021-09-03T09:11:32.990" v="55" actId="1076"/>
          <ac:graphicFrameMkLst>
            <pc:docMk/>
            <pc:sldMk cId="0" sldId="260"/>
            <ac:graphicFrameMk id="9219" creationId="{1886EE94-71E1-4A3B-B0BC-B8DE897E10BE}"/>
          </ac:graphicFrameMkLst>
        </pc:graphicFrameChg>
      </pc:sldChg>
      <pc:sldChg chg="addSp delSp modSp mod modClrScheme addAnim modAnim chgLayout">
        <pc:chgData name="Hazel Lupton" userId="S::hazel.lupton@sthelens.london::330d0395-d8b0-4d77-8620-740b48613bd9" providerId="AD" clId="Web-{22A46E86-D3EF-61C7-BBC4-578C9F4539A8}" dt="2021-09-03T08:58:56.800" v="8"/>
        <pc:sldMkLst>
          <pc:docMk/>
          <pc:sldMk cId="0" sldId="281"/>
        </pc:sldMkLst>
        <pc:spChg chg="mod">
          <ac:chgData name="Hazel Lupton" userId="S::hazel.lupton@sthelens.london::330d0395-d8b0-4d77-8620-740b48613bd9" providerId="AD" clId="Web-{22A46E86-D3EF-61C7-BBC4-578C9F4539A8}" dt="2021-09-03T08:58:17.815" v="4" actId="20577"/>
          <ac:spMkLst>
            <pc:docMk/>
            <pc:sldMk cId="0" sldId="281"/>
            <ac:spMk id="4" creationId="{0EF30DA5-2AE6-4EDE-9156-23CF1F8BC7D6}"/>
          </ac:spMkLst>
        </pc:spChg>
        <pc:spChg chg="add del mod">
          <ac:chgData name="Hazel Lupton" userId="S::hazel.lupton@sthelens.london::330d0395-d8b0-4d77-8620-740b48613bd9" providerId="AD" clId="Web-{22A46E86-D3EF-61C7-BBC4-578C9F4539A8}" dt="2021-09-03T08:58:25.893" v="5"/>
          <ac:spMkLst>
            <pc:docMk/>
            <pc:sldMk cId="0" sldId="281"/>
            <ac:spMk id="9" creationId="{721E429E-BFB3-411F-A29D-3B4440F6632F}"/>
          </ac:spMkLst>
        </pc:spChg>
        <pc:picChg chg="add mod">
          <ac:chgData name="Hazel Lupton" userId="S::hazel.lupton@sthelens.london::330d0395-d8b0-4d77-8620-740b48613bd9" providerId="AD" clId="Web-{22A46E86-D3EF-61C7-BBC4-578C9F4539A8}" dt="2021-09-03T08:57:43.455" v="1"/>
          <ac:picMkLst>
            <pc:docMk/>
            <pc:sldMk cId="0" sldId="281"/>
            <ac:picMk id="2" creationId="{D9C39250-80E4-4D04-AA6E-491ABE039ED2}"/>
          </ac:picMkLst>
        </pc:picChg>
      </pc:sldChg>
    </pc:docChg>
  </pc:docChgLst>
  <pc:docChgLst>
    <pc:chgData name="Hazel Lupton" userId="S::hazel.lupton@sthelens.london::330d0395-d8b0-4d77-8620-740b48613bd9" providerId="AD" clId="Web-{9A9C7EA8-F5E5-702B-A78F-5AD0B94A2849}"/>
    <pc:docChg chg="addSld modSld">
      <pc:chgData name="Hazel Lupton" userId="S::hazel.lupton@sthelens.london::330d0395-d8b0-4d77-8620-740b48613bd9" providerId="AD" clId="Web-{9A9C7EA8-F5E5-702B-A78F-5AD0B94A2849}" dt="2021-06-08T12:52:33.496" v="46"/>
      <pc:docMkLst>
        <pc:docMk/>
      </pc:docMkLst>
      <pc:sldChg chg="modSp">
        <pc:chgData name="Hazel Lupton" userId="S::hazel.lupton@sthelens.london::330d0395-d8b0-4d77-8620-740b48613bd9" providerId="AD" clId="Web-{9A9C7EA8-F5E5-702B-A78F-5AD0B94A2849}" dt="2021-06-08T12:49:10.318" v="9" actId="20577"/>
        <pc:sldMkLst>
          <pc:docMk/>
          <pc:sldMk cId="0" sldId="258"/>
        </pc:sldMkLst>
        <pc:spChg chg="mod">
          <ac:chgData name="Hazel Lupton" userId="S::hazel.lupton@sthelens.london::330d0395-d8b0-4d77-8620-740b48613bd9" providerId="AD" clId="Web-{9A9C7EA8-F5E5-702B-A78F-5AD0B94A2849}" dt="2021-06-08T12:49:10.318" v="9" actId="20577"/>
          <ac:spMkLst>
            <pc:docMk/>
            <pc:sldMk cId="0" sldId="258"/>
            <ac:spMk id="5127" creationId="{51F4F004-689A-4EE7-8D2F-06259C6777A0}"/>
          </ac:spMkLst>
        </pc:spChg>
      </pc:sldChg>
      <pc:sldChg chg="modSp">
        <pc:chgData name="Hazel Lupton" userId="S::hazel.lupton@sthelens.london::330d0395-d8b0-4d77-8620-740b48613bd9" providerId="AD" clId="Web-{9A9C7EA8-F5E5-702B-A78F-5AD0B94A2849}" dt="2021-06-08T12:21:07.227" v="1" actId="20577"/>
        <pc:sldMkLst>
          <pc:docMk/>
          <pc:sldMk cId="0" sldId="266"/>
        </pc:sldMkLst>
        <pc:spChg chg="mod">
          <ac:chgData name="Hazel Lupton" userId="S::hazel.lupton@sthelens.london::330d0395-d8b0-4d77-8620-740b48613bd9" providerId="AD" clId="Web-{9A9C7EA8-F5E5-702B-A78F-5AD0B94A2849}" dt="2021-06-08T12:21:07.227" v="1" actId="20577"/>
          <ac:spMkLst>
            <pc:docMk/>
            <pc:sldMk cId="0" sldId="266"/>
            <ac:spMk id="5124" creationId="{310E182F-7C23-4CF8-8D89-0D2F213EAF99}"/>
          </ac:spMkLst>
        </pc:spChg>
      </pc:sldChg>
      <pc:sldChg chg="addSp delSp modSp new addAnim modAnim">
        <pc:chgData name="Hazel Lupton" userId="S::hazel.lupton@sthelens.london::330d0395-d8b0-4d77-8620-740b48613bd9" providerId="AD" clId="Web-{9A9C7EA8-F5E5-702B-A78F-5AD0B94A2849}" dt="2021-06-08T12:52:33.496" v="46"/>
        <pc:sldMkLst>
          <pc:docMk/>
          <pc:sldMk cId="121636902" sldId="283"/>
        </pc:sldMkLst>
        <pc:spChg chg="mod">
          <ac:chgData name="Hazel Lupton" userId="S::hazel.lupton@sthelens.london::330d0395-d8b0-4d77-8620-740b48613bd9" providerId="AD" clId="Web-{9A9C7EA8-F5E5-702B-A78F-5AD0B94A2849}" dt="2021-06-08T12:49:56.601" v="29"/>
          <ac:spMkLst>
            <pc:docMk/>
            <pc:sldMk cId="121636902" sldId="283"/>
            <ac:spMk id="2" creationId="{1E6323AF-DE54-43E3-AEBA-E3EE0776ADD4}"/>
          </ac:spMkLst>
        </pc:spChg>
        <pc:spChg chg="del mod">
          <ac:chgData name="Hazel Lupton" userId="S::hazel.lupton@sthelens.london::330d0395-d8b0-4d77-8620-740b48613bd9" providerId="AD" clId="Web-{9A9C7EA8-F5E5-702B-A78F-5AD0B94A2849}" dt="2021-06-08T12:51:25.181" v="31"/>
          <ac:spMkLst>
            <pc:docMk/>
            <pc:sldMk cId="121636902" sldId="283"/>
            <ac:spMk id="3" creationId="{B1E01333-2982-4020-B549-B0694772868E}"/>
          </ac:spMkLst>
        </pc:spChg>
        <pc:spChg chg="add mod">
          <ac:chgData name="Hazel Lupton" userId="S::hazel.lupton@sthelens.london::330d0395-d8b0-4d77-8620-740b48613bd9" providerId="AD" clId="Web-{9A9C7EA8-F5E5-702B-A78F-5AD0B94A2849}" dt="2021-06-08T12:52:16.245" v="44" actId="1076"/>
          <ac:spMkLst>
            <pc:docMk/>
            <pc:sldMk cId="121636902" sldId="283"/>
            <ac:spMk id="5" creationId="{861B372A-31A6-415E-90F5-6EED995C3AEE}"/>
          </ac:spMkLst>
        </pc:spChg>
        <pc:picChg chg="add mod ord">
          <ac:chgData name="Hazel Lupton" userId="S::hazel.lupton@sthelens.london::330d0395-d8b0-4d77-8620-740b48613bd9" providerId="AD" clId="Web-{9A9C7EA8-F5E5-702B-A78F-5AD0B94A2849}" dt="2021-06-08T12:51:35.166" v="35" actId="1076"/>
          <ac:picMkLst>
            <pc:docMk/>
            <pc:sldMk cId="121636902" sldId="283"/>
            <ac:picMk id="4" creationId="{D084D280-EDEC-47C4-BF35-CF36E3BAD9EC}"/>
          </ac:picMkLst>
        </pc:picChg>
      </pc:sldChg>
    </pc:docChg>
  </pc:docChgLst>
  <pc:docChgLst>
    <pc:chgData name="Hazel Lupton" userId="S::hazel.lupton@sthelens.london::330d0395-d8b0-4d77-8620-740b48613bd9" providerId="AD" clId="Web-{0D2D8538-5EBB-1D9C-A3AB-82325944D317}"/>
    <pc:docChg chg="modSld">
      <pc:chgData name="Hazel Lupton" userId="S::hazel.lupton@sthelens.london::330d0395-d8b0-4d77-8620-740b48613bd9" providerId="AD" clId="Web-{0D2D8538-5EBB-1D9C-A3AB-82325944D317}" dt="2022-08-30T15:22:37.721" v="0"/>
      <pc:docMkLst>
        <pc:docMk/>
      </pc:docMkLst>
      <pc:sldChg chg="addSp delSp modSp">
        <pc:chgData name="Hazel Lupton" userId="S::hazel.lupton@sthelens.london::330d0395-d8b0-4d77-8620-740b48613bd9" providerId="AD" clId="Web-{0D2D8538-5EBB-1D9C-A3AB-82325944D317}" dt="2022-08-30T15:22:37.721" v="0"/>
        <pc:sldMkLst>
          <pc:docMk/>
          <pc:sldMk cId="0" sldId="266"/>
        </pc:sldMkLst>
        <pc:spChg chg="add mod">
          <ac:chgData name="Hazel Lupton" userId="S::hazel.lupton@sthelens.london::330d0395-d8b0-4d77-8620-740b48613bd9" providerId="AD" clId="Web-{0D2D8538-5EBB-1D9C-A3AB-82325944D317}" dt="2022-08-30T15:22:37.721" v="0"/>
          <ac:spMkLst>
            <pc:docMk/>
            <pc:sldMk cId="0" sldId="266"/>
            <ac:spMk id="3" creationId="{06BC4581-F2B1-2205-E2AC-BA95B841F172}"/>
          </ac:spMkLst>
        </pc:spChg>
        <pc:spChg chg="del">
          <ac:chgData name="Hazel Lupton" userId="S::hazel.lupton@sthelens.london::330d0395-d8b0-4d77-8620-740b48613bd9" providerId="AD" clId="Web-{0D2D8538-5EBB-1D9C-A3AB-82325944D317}" dt="2022-08-30T15:22:37.721" v="0"/>
          <ac:spMkLst>
            <pc:docMk/>
            <pc:sldMk cId="0" sldId="266"/>
            <ac:spMk id="5124" creationId="{310E182F-7C23-4CF8-8D89-0D2F213EAF99}"/>
          </ac:spMkLst>
        </pc:spChg>
      </pc:sldChg>
    </pc:docChg>
  </pc:docChgLst>
  <pc:docChgLst>
    <pc:chgData name="Hazel Lupton" userId="S::hazel.lupton@sthelens.london::330d0395-d8b0-4d77-8620-740b48613bd9" providerId="AD" clId="Web-{54DD8A6D-BD99-0388-CE6C-1634A06FB179}"/>
    <pc:docChg chg="modSld">
      <pc:chgData name="Hazel Lupton" userId="S::hazel.lupton@sthelens.london::330d0395-d8b0-4d77-8620-740b48613bd9" providerId="AD" clId="Web-{54DD8A6D-BD99-0388-CE6C-1634A06FB179}" dt="2022-09-03T16:06:35.696" v="5" actId="1076"/>
      <pc:docMkLst>
        <pc:docMk/>
      </pc:docMkLst>
      <pc:sldChg chg="addSp delSp modSp">
        <pc:chgData name="Hazel Lupton" userId="S::hazel.lupton@sthelens.london::330d0395-d8b0-4d77-8620-740b48613bd9" providerId="AD" clId="Web-{54DD8A6D-BD99-0388-CE6C-1634A06FB179}" dt="2022-09-03T16:06:35.696" v="5" actId="1076"/>
        <pc:sldMkLst>
          <pc:docMk/>
          <pc:sldMk cId="0" sldId="266"/>
        </pc:sldMkLst>
        <pc:spChg chg="del mod">
          <ac:chgData name="Hazel Lupton" userId="S::hazel.lupton@sthelens.london::330d0395-d8b0-4d77-8620-740b48613bd9" providerId="AD" clId="Web-{54DD8A6D-BD99-0388-CE6C-1634A06FB179}" dt="2022-09-03T16:06:14.586" v="2"/>
          <ac:spMkLst>
            <pc:docMk/>
            <pc:sldMk cId="0" sldId="266"/>
            <ac:spMk id="3" creationId="{06BC4581-F2B1-2205-E2AC-BA95B841F172}"/>
          </ac:spMkLst>
        </pc:spChg>
        <pc:spChg chg="add del mod">
          <ac:chgData name="Hazel Lupton" userId="S::hazel.lupton@sthelens.london::330d0395-d8b0-4d77-8620-740b48613bd9" providerId="AD" clId="Web-{54DD8A6D-BD99-0388-CE6C-1634A06FB179}" dt="2022-09-03T16:06:30.243" v="4"/>
          <ac:spMkLst>
            <pc:docMk/>
            <pc:sldMk cId="0" sldId="266"/>
            <ac:spMk id="4" creationId="{9286EBC0-1D97-A839-9B56-4D5EEC562D6D}"/>
          </ac:spMkLst>
        </pc:spChg>
        <pc:spChg chg="del">
          <ac:chgData name="Hazel Lupton" userId="S::hazel.lupton@sthelens.london::330d0395-d8b0-4d77-8620-740b48613bd9" providerId="AD" clId="Web-{54DD8A6D-BD99-0388-CE6C-1634A06FB179}" dt="2022-09-03T16:05:58.086" v="0"/>
          <ac:spMkLst>
            <pc:docMk/>
            <pc:sldMk cId="0" sldId="266"/>
            <ac:spMk id="5122" creationId="{16FC7E61-1837-44F1-B024-C5AA8338D910}"/>
          </ac:spMkLst>
        </pc:spChg>
        <pc:spChg chg="mod">
          <ac:chgData name="Hazel Lupton" userId="S::hazel.lupton@sthelens.london::330d0395-d8b0-4d77-8620-740b48613bd9" providerId="AD" clId="Web-{54DD8A6D-BD99-0388-CE6C-1634A06FB179}" dt="2022-09-03T16:06:35.696" v="5" actId="1076"/>
          <ac:spMkLst>
            <pc:docMk/>
            <pc:sldMk cId="0" sldId="266"/>
            <ac:spMk id="5126" creationId="{295E2B67-4A51-4AC3-99E6-14F455CD853C}"/>
          </ac:spMkLst>
        </pc:spChg>
      </pc:sldChg>
    </pc:docChg>
  </pc:docChgLst>
  <pc:docChgLst>
    <pc:chgData name="Hazel Lupton" userId="S::hazel.lupton@sthelens.london::330d0395-d8b0-4d77-8620-740b48613bd9" providerId="AD" clId="Web-{BE2B6C3B-07E7-9DCE-30A0-61000D9EE1D9}"/>
    <pc:docChg chg="addSld modSld">
      <pc:chgData name="Hazel Lupton" userId="S::hazel.lupton@sthelens.london::330d0395-d8b0-4d77-8620-740b48613bd9" providerId="AD" clId="Web-{BE2B6C3B-07E7-9DCE-30A0-61000D9EE1D9}" dt="2021-09-07T10:14:37.718" v="203"/>
      <pc:docMkLst>
        <pc:docMk/>
      </pc:docMkLst>
      <pc:sldChg chg="addSp delSp modSp">
        <pc:chgData name="Hazel Lupton" userId="S::hazel.lupton@sthelens.london::330d0395-d8b0-4d77-8620-740b48613bd9" providerId="AD" clId="Web-{BE2B6C3B-07E7-9DCE-30A0-61000D9EE1D9}" dt="2021-09-07T10:12:36.186" v="129"/>
        <pc:sldMkLst>
          <pc:docMk/>
          <pc:sldMk cId="0" sldId="260"/>
        </pc:sldMkLst>
        <pc:spChg chg="add mod">
          <ac:chgData name="Hazel Lupton" userId="S::hazel.lupton@sthelens.london::330d0395-d8b0-4d77-8620-740b48613bd9" providerId="AD" clId="Web-{BE2B6C3B-07E7-9DCE-30A0-61000D9EE1D9}" dt="2021-09-07T10:08:00.058" v="77" actId="20577"/>
          <ac:spMkLst>
            <pc:docMk/>
            <pc:sldMk cId="0" sldId="260"/>
            <ac:spMk id="2" creationId="{3EE0748C-80D4-493D-A002-B81FCD3EFA0D}"/>
          </ac:spMkLst>
        </pc:spChg>
        <pc:spChg chg="mod">
          <ac:chgData name="Hazel Lupton" userId="S::hazel.lupton@sthelens.london::330d0395-d8b0-4d77-8620-740b48613bd9" providerId="AD" clId="Web-{BE2B6C3B-07E7-9DCE-30A0-61000D9EE1D9}" dt="2021-09-07T09:48:15.294" v="71" actId="20577"/>
          <ac:spMkLst>
            <pc:docMk/>
            <pc:sldMk cId="0" sldId="260"/>
            <ac:spMk id="7175" creationId="{CE888B6E-C19D-495A-A6AF-672F66DB68F1}"/>
          </ac:spMkLst>
        </pc:spChg>
        <pc:spChg chg="mod">
          <ac:chgData name="Hazel Lupton" userId="S::hazel.lupton@sthelens.london::330d0395-d8b0-4d77-8620-740b48613bd9" providerId="AD" clId="Web-{BE2B6C3B-07E7-9DCE-30A0-61000D9EE1D9}" dt="2021-09-07T09:48:19.450" v="72" actId="1076"/>
          <ac:spMkLst>
            <pc:docMk/>
            <pc:sldMk cId="0" sldId="260"/>
            <ac:spMk id="7176" creationId="{F6DE0E8E-02B7-44F0-AC2F-769D176E6930}"/>
          </ac:spMkLst>
        </pc:spChg>
        <pc:graphicFrameChg chg="mod">
          <ac:chgData name="Hazel Lupton" userId="S::hazel.lupton@sthelens.london::330d0395-d8b0-4d77-8620-740b48613bd9" providerId="AD" clId="Web-{BE2B6C3B-07E7-9DCE-30A0-61000D9EE1D9}" dt="2021-09-07T09:48:24.997" v="73" actId="1076"/>
          <ac:graphicFrameMkLst>
            <pc:docMk/>
            <pc:sldMk cId="0" sldId="260"/>
            <ac:graphicFrameMk id="9219" creationId="{1886EE94-71E1-4A3B-B0BC-B8DE897E10BE}"/>
          </ac:graphicFrameMkLst>
        </pc:graphicFrameChg>
        <pc:picChg chg="add del mod">
          <ac:chgData name="Hazel Lupton" userId="S::hazel.lupton@sthelens.london::330d0395-d8b0-4d77-8620-740b48613bd9" providerId="AD" clId="Web-{BE2B6C3B-07E7-9DCE-30A0-61000D9EE1D9}" dt="2021-09-07T10:12:36.186" v="129"/>
          <ac:picMkLst>
            <pc:docMk/>
            <pc:sldMk cId="0" sldId="260"/>
            <ac:picMk id="3" creationId="{E367A32B-F805-4E5E-9615-AAEDBBB1C5B0}"/>
          </ac:picMkLst>
        </pc:picChg>
      </pc:sldChg>
      <pc:sldChg chg="addSp modSp">
        <pc:chgData name="Hazel Lupton" userId="S::hazel.lupton@sthelens.london::330d0395-d8b0-4d77-8620-740b48613bd9" providerId="AD" clId="Web-{BE2B6C3B-07E7-9DCE-30A0-61000D9EE1D9}" dt="2021-09-07T09:45:41.963" v="37" actId="14100"/>
        <pc:sldMkLst>
          <pc:docMk/>
          <pc:sldMk cId="1700436722" sldId="282"/>
        </pc:sldMkLst>
        <pc:spChg chg="mod">
          <ac:chgData name="Hazel Lupton" userId="S::hazel.lupton@sthelens.london::330d0395-d8b0-4d77-8620-740b48613bd9" providerId="AD" clId="Web-{BE2B6C3B-07E7-9DCE-30A0-61000D9EE1D9}" dt="2021-09-07T09:45:11.447" v="34" actId="1076"/>
          <ac:spMkLst>
            <pc:docMk/>
            <pc:sldMk cId="1700436722" sldId="282"/>
            <ac:spMk id="2" creationId="{436B7A6A-4618-4506-A520-DBAFB71D8F9C}"/>
          </ac:spMkLst>
        </pc:spChg>
        <pc:spChg chg="add mod">
          <ac:chgData name="Hazel Lupton" userId="S::hazel.lupton@sthelens.london::330d0395-d8b0-4d77-8620-740b48613bd9" providerId="AD" clId="Web-{BE2B6C3B-07E7-9DCE-30A0-61000D9EE1D9}" dt="2021-09-07T09:45:41.963" v="37" actId="14100"/>
          <ac:spMkLst>
            <pc:docMk/>
            <pc:sldMk cId="1700436722" sldId="282"/>
            <ac:spMk id="4" creationId="{269B49F0-03D4-4C73-85D8-1BFEED1B7DBA}"/>
          </ac:spMkLst>
        </pc:spChg>
        <pc:spChg chg="mod">
          <ac:chgData name="Hazel Lupton" userId="S::hazel.lupton@sthelens.london::330d0395-d8b0-4d77-8620-740b48613bd9" providerId="AD" clId="Web-{BE2B6C3B-07E7-9DCE-30A0-61000D9EE1D9}" dt="2021-09-07T09:45:25.025" v="36" actId="1076"/>
          <ac:spMkLst>
            <pc:docMk/>
            <pc:sldMk cId="1700436722" sldId="282"/>
            <ac:spMk id="5" creationId="{34B5591B-6FE9-433E-863C-407B0A33D03A}"/>
          </ac:spMkLst>
        </pc:spChg>
        <pc:picChg chg="mod">
          <ac:chgData name="Hazel Lupton" userId="S::hazel.lupton@sthelens.london::330d0395-d8b0-4d77-8620-740b48613bd9" providerId="AD" clId="Web-{BE2B6C3B-07E7-9DCE-30A0-61000D9EE1D9}" dt="2021-09-07T09:45:18.400" v="35" actId="1076"/>
          <ac:picMkLst>
            <pc:docMk/>
            <pc:sldMk cId="1700436722" sldId="282"/>
            <ac:picMk id="10242" creationId="{B71D1864-45AC-4701-95A5-D32341986112}"/>
          </ac:picMkLst>
        </pc:picChg>
      </pc:sldChg>
      <pc:sldChg chg="addSp delSp modSp new addAnim modAnim">
        <pc:chgData name="Hazel Lupton" userId="S::hazel.lupton@sthelens.london::330d0395-d8b0-4d77-8620-740b48613bd9" providerId="AD" clId="Web-{BE2B6C3B-07E7-9DCE-30A0-61000D9EE1D9}" dt="2021-09-07T10:14:37.718" v="203"/>
        <pc:sldMkLst>
          <pc:docMk/>
          <pc:sldMk cId="3120463295" sldId="284"/>
        </pc:sldMkLst>
        <pc:spChg chg="del">
          <ac:chgData name="Hazel Lupton" userId="S::hazel.lupton@sthelens.london::330d0395-d8b0-4d77-8620-740b48613bd9" providerId="AD" clId="Web-{BE2B6C3B-07E7-9DCE-30A0-61000D9EE1D9}" dt="2021-09-07T10:10:45.653" v="81"/>
          <ac:spMkLst>
            <pc:docMk/>
            <pc:sldMk cId="3120463295" sldId="284"/>
            <ac:spMk id="2" creationId="{B0A5FE14-AEA4-4A12-BD78-87DA87324EFE}"/>
          </ac:spMkLst>
        </pc:spChg>
        <pc:spChg chg="mod">
          <ac:chgData name="Hazel Lupton" userId="S::hazel.lupton@sthelens.london::330d0395-d8b0-4d77-8620-740b48613bd9" providerId="AD" clId="Web-{BE2B6C3B-07E7-9DCE-30A0-61000D9EE1D9}" dt="2021-09-07T10:14:06.093" v="200" actId="1076"/>
          <ac:spMkLst>
            <pc:docMk/>
            <pc:sldMk cId="3120463295" sldId="284"/>
            <ac:spMk id="3" creationId="{B7B7B4F5-1D7F-4693-8CBA-5FDB6388F88A}"/>
          </ac:spMkLst>
        </pc:spChg>
        <pc:picChg chg="add mod">
          <ac:chgData name="Hazel Lupton" userId="S::hazel.lupton@sthelens.london::330d0395-d8b0-4d77-8620-740b48613bd9" providerId="AD" clId="Web-{BE2B6C3B-07E7-9DCE-30A0-61000D9EE1D9}" dt="2021-09-07T10:12:04.185" v="123" actId="1076"/>
          <ac:picMkLst>
            <pc:docMk/>
            <pc:sldMk cId="3120463295" sldId="284"/>
            <ac:picMk id="5" creationId="{8CA96226-09CB-4CE0-AACB-DCF8627D48D6}"/>
          </ac:picMkLst>
        </pc:picChg>
        <pc:picChg chg="add mod">
          <ac:chgData name="Hazel Lupton" userId="S::hazel.lupton@sthelens.london::330d0395-d8b0-4d77-8620-740b48613bd9" providerId="AD" clId="Web-{BE2B6C3B-07E7-9DCE-30A0-61000D9EE1D9}" dt="2021-09-07T10:12:11.764" v="125" actId="14100"/>
          <ac:picMkLst>
            <pc:docMk/>
            <pc:sldMk cId="3120463295" sldId="284"/>
            <ac:picMk id="7" creationId="{5C6F116C-01BC-4F8F-9B9A-1D4E4FA0D426}"/>
          </ac:picMkLst>
        </pc:picChg>
      </pc:sldChg>
    </pc:docChg>
  </pc:docChgLst>
  <pc:docChgLst>
    <pc:chgData name="Hazel Lupton" userId="S::hazel.lupton@sthelens.london::330d0395-d8b0-4d77-8620-740b48613bd9" providerId="AD" clId="Web-{F5C00587-7625-2D47-E635-11314FFBD3DE}"/>
    <pc:docChg chg="delSld modSld">
      <pc:chgData name="Hazel Lupton" userId="S::hazel.lupton@sthelens.london::330d0395-d8b0-4d77-8620-740b48613bd9" providerId="AD" clId="Web-{F5C00587-7625-2D47-E635-11314FFBD3DE}" dt="2020-09-16T08:03:42.285" v="16"/>
      <pc:docMkLst>
        <pc:docMk/>
      </pc:docMkLst>
      <pc:sldChg chg="del">
        <pc:chgData name="Hazel Lupton" userId="S::hazel.lupton@sthelens.london::330d0395-d8b0-4d77-8620-740b48613bd9" providerId="AD" clId="Web-{F5C00587-7625-2D47-E635-11314FFBD3DE}" dt="2020-09-16T08:03:37.551" v="12"/>
        <pc:sldMkLst>
          <pc:docMk/>
          <pc:sldMk cId="0" sldId="261"/>
        </pc:sldMkLst>
      </pc:sldChg>
      <pc:sldChg chg="del">
        <pc:chgData name="Hazel Lupton" userId="S::hazel.lupton@sthelens.london::330d0395-d8b0-4d77-8620-740b48613bd9" providerId="AD" clId="Web-{F5C00587-7625-2D47-E635-11314FFBD3DE}" dt="2020-09-16T08:03:23.878" v="5"/>
        <pc:sldMkLst>
          <pc:docMk/>
          <pc:sldMk cId="0" sldId="262"/>
        </pc:sldMkLst>
      </pc:sldChg>
      <pc:sldChg chg="del">
        <pc:chgData name="Hazel Lupton" userId="S::hazel.lupton@sthelens.london::330d0395-d8b0-4d77-8620-740b48613bd9" providerId="AD" clId="Web-{F5C00587-7625-2D47-E635-11314FFBD3DE}" dt="2020-09-16T08:03:41.270" v="15"/>
        <pc:sldMkLst>
          <pc:docMk/>
          <pc:sldMk cId="0" sldId="263"/>
        </pc:sldMkLst>
      </pc:sldChg>
      <pc:sldChg chg="del">
        <pc:chgData name="Hazel Lupton" userId="S::hazel.lupton@sthelens.london::330d0395-d8b0-4d77-8620-740b48613bd9" providerId="AD" clId="Web-{F5C00587-7625-2D47-E635-11314FFBD3DE}" dt="2020-09-16T08:03:38.301" v="13"/>
        <pc:sldMkLst>
          <pc:docMk/>
          <pc:sldMk cId="0" sldId="264"/>
        </pc:sldMkLst>
      </pc:sldChg>
      <pc:sldChg chg="del">
        <pc:chgData name="Hazel Lupton" userId="S::hazel.lupton@sthelens.london::330d0395-d8b0-4d77-8620-740b48613bd9" providerId="AD" clId="Web-{F5C00587-7625-2D47-E635-11314FFBD3DE}" dt="2020-09-16T08:03:39.832" v="14"/>
        <pc:sldMkLst>
          <pc:docMk/>
          <pc:sldMk cId="0" sldId="265"/>
        </pc:sldMkLst>
      </pc:sldChg>
      <pc:sldChg chg="modSp">
        <pc:chgData name="Hazel Lupton" userId="S::hazel.lupton@sthelens.london::330d0395-d8b0-4d77-8620-740b48613bd9" providerId="AD" clId="Web-{F5C00587-7625-2D47-E635-11314FFBD3DE}" dt="2020-09-16T08:02:43.705" v="2" actId="20577"/>
        <pc:sldMkLst>
          <pc:docMk/>
          <pc:sldMk cId="0" sldId="266"/>
        </pc:sldMkLst>
        <pc:spChg chg="mod">
          <ac:chgData name="Hazel Lupton" userId="S::hazel.lupton@sthelens.london::330d0395-d8b0-4d77-8620-740b48613bd9" providerId="AD" clId="Web-{F5C00587-7625-2D47-E635-11314FFBD3DE}" dt="2020-09-16T08:02:43.705" v="2" actId="20577"/>
          <ac:spMkLst>
            <pc:docMk/>
            <pc:sldMk cId="0" sldId="266"/>
            <ac:spMk id="5124" creationId="{310E182F-7C23-4CF8-8D89-0D2F213EAF99}"/>
          </ac:spMkLst>
        </pc:spChg>
      </pc:sldChg>
      <pc:sldChg chg="del">
        <pc:chgData name="Hazel Lupton" userId="S::hazel.lupton@sthelens.london::330d0395-d8b0-4d77-8620-740b48613bd9" providerId="AD" clId="Web-{F5C00587-7625-2D47-E635-11314FFBD3DE}" dt="2020-09-16T08:03:42.285" v="16"/>
        <pc:sldMkLst>
          <pc:docMk/>
          <pc:sldMk cId="0" sldId="268"/>
        </pc:sldMkLst>
      </pc:sldChg>
      <pc:sldChg chg="del">
        <pc:chgData name="Hazel Lupton" userId="S::hazel.lupton@sthelens.london::330d0395-d8b0-4d77-8620-740b48613bd9" providerId="AD" clId="Web-{F5C00587-7625-2D47-E635-11314FFBD3DE}" dt="2020-09-16T08:03:20.675" v="3"/>
        <pc:sldMkLst>
          <pc:docMk/>
          <pc:sldMk cId="0" sldId="269"/>
        </pc:sldMkLst>
      </pc:sldChg>
      <pc:sldChg chg="del">
        <pc:chgData name="Hazel Lupton" userId="S::hazel.lupton@sthelens.london::330d0395-d8b0-4d77-8620-740b48613bd9" providerId="AD" clId="Web-{F5C00587-7625-2D47-E635-11314FFBD3DE}" dt="2020-09-16T08:03:25.035" v="6"/>
        <pc:sldMkLst>
          <pc:docMk/>
          <pc:sldMk cId="0" sldId="272"/>
        </pc:sldMkLst>
      </pc:sldChg>
      <pc:sldChg chg="del">
        <pc:chgData name="Hazel Lupton" userId="S::hazel.lupton@sthelens.london::330d0395-d8b0-4d77-8620-740b48613bd9" providerId="AD" clId="Web-{F5C00587-7625-2D47-E635-11314FFBD3DE}" dt="2020-09-16T08:03:26.035" v="7"/>
        <pc:sldMkLst>
          <pc:docMk/>
          <pc:sldMk cId="0" sldId="273"/>
        </pc:sldMkLst>
      </pc:sldChg>
      <pc:sldChg chg="del">
        <pc:chgData name="Hazel Lupton" userId="S::hazel.lupton@sthelens.london::330d0395-d8b0-4d77-8620-740b48613bd9" providerId="AD" clId="Web-{F5C00587-7625-2D47-E635-11314FFBD3DE}" dt="2020-09-16T08:03:28.613" v="9"/>
        <pc:sldMkLst>
          <pc:docMk/>
          <pc:sldMk cId="0" sldId="274"/>
        </pc:sldMkLst>
      </pc:sldChg>
      <pc:sldChg chg="del">
        <pc:chgData name="Hazel Lupton" userId="S::hazel.lupton@sthelens.london::330d0395-d8b0-4d77-8620-740b48613bd9" providerId="AD" clId="Web-{F5C00587-7625-2D47-E635-11314FFBD3DE}" dt="2020-09-16T08:03:29.769" v="10"/>
        <pc:sldMkLst>
          <pc:docMk/>
          <pc:sldMk cId="0" sldId="275"/>
        </pc:sldMkLst>
      </pc:sldChg>
      <pc:sldChg chg="del">
        <pc:chgData name="Hazel Lupton" userId="S::hazel.lupton@sthelens.london::330d0395-d8b0-4d77-8620-740b48613bd9" providerId="AD" clId="Web-{F5C00587-7625-2D47-E635-11314FFBD3DE}" dt="2020-09-16T08:03:36.363" v="11"/>
        <pc:sldMkLst>
          <pc:docMk/>
          <pc:sldMk cId="0" sldId="278"/>
        </pc:sldMkLst>
      </pc:sldChg>
      <pc:sldChg chg="del">
        <pc:chgData name="Hazel Lupton" userId="S::hazel.lupton@sthelens.london::330d0395-d8b0-4d77-8620-740b48613bd9" providerId="AD" clId="Web-{F5C00587-7625-2D47-E635-11314FFBD3DE}" dt="2020-09-16T08:03:22.691" v="4"/>
        <pc:sldMkLst>
          <pc:docMk/>
          <pc:sldMk cId="0" sldId="279"/>
        </pc:sldMkLst>
      </pc:sldChg>
      <pc:sldChg chg="del">
        <pc:chgData name="Hazel Lupton" userId="S::hazel.lupton@sthelens.london::330d0395-d8b0-4d77-8620-740b48613bd9" providerId="AD" clId="Web-{F5C00587-7625-2D47-E635-11314FFBD3DE}" dt="2020-09-16T08:03:27.207" v="8"/>
        <pc:sldMkLst>
          <pc:docMk/>
          <pc:sldMk cId="0" sldId="280"/>
        </pc:sldMkLst>
      </pc:sldChg>
    </pc:docChg>
  </pc:docChgLst>
  <pc:docChgLst>
    <pc:chgData name="Hazel Lupton" userId="S::hazel.lupton@sthelens.london::330d0395-d8b0-4d77-8620-740b48613bd9" providerId="AD" clId="Web-{33E83FC2-D37C-6C94-5556-B4DE3FF59C40}"/>
    <pc:docChg chg="modSld sldOrd">
      <pc:chgData name="Hazel Lupton" userId="S::hazel.lupton@sthelens.london::330d0395-d8b0-4d77-8620-740b48613bd9" providerId="AD" clId="Web-{33E83FC2-D37C-6C94-5556-B4DE3FF59C40}" dt="2021-06-15T13:21:02.255" v="39"/>
      <pc:docMkLst>
        <pc:docMk/>
      </pc:docMkLst>
      <pc:sldChg chg="modSp">
        <pc:chgData name="Hazel Lupton" userId="S::hazel.lupton@sthelens.london::330d0395-d8b0-4d77-8620-740b48613bd9" providerId="AD" clId="Web-{33E83FC2-D37C-6C94-5556-B4DE3FF59C40}" dt="2021-06-15T13:13:24.026" v="12"/>
        <pc:sldMkLst>
          <pc:docMk/>
          <pc:sldMk cId="0" sldId="256"/>
        </pc:sldMkLst>
        <pc:spChg chg="mod">
          <ac:chgData name="Hazel Lupton" userId="S::hazel.lupton@sthelens.london::330d0395-d8b0-4d77-8620-740b48613bd9" providerId="AD" clId="Web-{33E83FC2-D37C-6C94-5556-B4DE3FF59C40}" dt="2021-06-15T13:12:55.447" v="7" actId="1076"/>
          <ac:spMkLst>
            <pc:docMk/>
            <pc:sldMk cId="0" sldId="256"/>
            <ac:spMk id="2054" creationId="{958D1DF6-9816-40F6-9035-C21676B00E3E}"/>
          </ac:spMkLst>
        </pc:spChg>
        <pc:spChg chg="mod">
          <ac:chgData name="Hazel Lupton" userId="S::hazel.lupton@sthelens.london::330d0395-d8b0-4d77-8620-740b48613bd9" providerId="AD" clId="Web-{33E83FC2-D37C-6C94-5556-B4DE3FF59C40}" dt="2021-06-15T13:12:39.759" v="4"/>
          <ac:spMkLst>
            <pc:docMk/>
            <pc:sldMk cId="0" sldId="256"/>
            <ac:spMk id="2055" creationId="{0F6F8AB6-7FB7-4F27-B859-D780EB25E2C5}"/>
          </ac:spMkLst>
        </pc:spChg>
        <pc:spChg chg="mod">
          <ac:chgData name="Hazel Lupton" userId="S::hazel.lupton@sthelens.london::330d0395-d8b0-4d77-8620-740b48613bd9" providerId="AD" clId="Web-{33E83FC2-D37C-6C94-5556-B4DE3FF59C40}" dt="2021-06-15T13:13:00.963" v="8" actId="1076"/>
          <ac:spMkLst>
            <pc:docMk/>
            <pc:sldMk cId="0" sldId="256"/>
            <ac:spMk id="2056" creationId="{599EBFA4-6200-478E-AC11-9A81281687D2}"/>
          </ac:spMkLst>
        </pc:spChg>
        <pc:spChg chg="mod">
          <ac:chgData name="Hazel Lupton" userId="S::hazel.lupton@sthelens.london::330d0395-d8b0-4d77-8620-740b48613bd9" providerId="AD" clId="Web-{33E83FC2-D37C-6C94-5556-B4DE3FF59C40}" dt="2021-06-15T13:13:07.557" v="9"/>
          <ac:spMkLst>
            <pc:docMk/>
            <pc:sldMk cId="0" sldId="256"/>
            <ac:spMk id="2061" creationId="{11B1FD5D-6440-4C02-945C-14174307D797}"/>
          </ac:spMkLst>
        </pc:spChg>
        <pc:spChg chg="mod">
          <ac:chgData name="Hazel Lupton" userId="S::hazel.lupton@sthelens.london::330d0395-d8b0-4d77-8620-740b48613bd9" providerId="AD" clId="Web-{33E83FC2-D37C-6C94-5556-B4DE3FF59C40}" dt="2021-06-15T13:13:11.713" v="10"/>
          <ac:spMkLst>
            <pc:docMk/>
            <pc:sldMk cId="0" sldId="256"/>
            <ac:spMk id="2062" creationId="{1B4A7979-7D94-4006-87E4-E077A8AE51EB}"/>
          </ac:spMkLst>
        </pc:spChg>
        <pc:spChg chg="mod">
          <ac:chgData name="Hazel Lupton" userId="S::hazel.lupton@sthelens.london::330d0395-d8b0-4d77-8620-740b48613bd9" providerId="AD" clId="Web-{33E83FC2-D37C-6C94-5556-B4DE3FF59C40}" dt="2021-06-15T13:13:17.354" v="11"/>
          <ac:spMkLst>
            <pc:docMk/>
            <pc:sldMk cId="0" sldId="256"/>
            <ac:spMk id="2063" creationId="{1CBED2B2-36E5-47C5-B0BD-8C783F9945D7}"/>
          </ac:spMkLst>
        </pc:spChg>
        <pc:spChg chg="mod">
          <ac:chgData name="Hazel Lupton" userId="S::hazel.lupton@sthelens.london::330d0395-d8b0-4d77-8620-740b48613bd9" providerId="AD" clId="Web-{33E83FC2-D37C-6C94-5556-B4DE3FF59C40}" dt="2021-06-15T13:13:24.026" v="12"/>
          <ac:spMkLst>
            <pc:docMk/>
            <pc:sldMk cId="0" sldId="256"/>
            <ac:spMk id="4108" creationId="{530C83FB-06A5-4616-8C32-DC5878B66AC5}"/>
          </ac:spMkLst>
        </pc:spChg>
      </pc:sldChg>
      <pc:sldChg chg="modSp">
        <pc:chgData name="Hazel Lupton" userId="S::hazel.lupton@sthelens.london::330d0395-d8b0-4d77-8620-740b48613bd9" providerId="AD" clId="Web-{33E83FC2-D37C-6C94-5556-B4DE3FF59C40}" dt="2021-06-15T13:17:55.142" v="31"/>
        <pc:sldMkLst>
          <pc:docMk/>
          <pc:sldMk cId="0" sldId="258"/>
        </pc:sldMkLst>
        <pc:spChg chg="mod">
          <ac:chgData name="Hazel Lupton" userId="S::hazel.lupton@sthelens.london::330d0395-d8b0-4d77-8620-740b48613bd9" providerId="AD" clId="Web-{33E83FC2-D37C-6C94-5556-B4DE3FF59C40}" dt="2021-06-15T13:17:45.954" v="30" actId="1076"/>
          <ac:spMkLst>
            <pc:docMk/>
            <pc:sldMk cId="0" sldId="258"/>
            <ac:spMk id="7171" creationId="{8AA6DAAC-2BDA-446A-86E1-760D82A43567}"/>
          </ac:spMkLst>
        </pc:spChg>
        <pc:spChg chg="mod">
          <ac:chgData name="Hazel Lupton" userId="S::hazel.lupton@sthelens.london::330d0395-d8b0-4d77-8620-740b48613bd9" providerId="AD" clId="Web-{33E83FC2-D37C-6C94-5556-B4DE3FF59C40}" dt="2021-06-15T13:17:55.142" v="31"/>
          <ac:spMkLst>
            <pc:docMk/>
            <pc:sldMk cId="0" sldId="258"/>
            <ac:spMk id="7179" creationId="{3E41D681-B76A-4430-893B-F562FA585EBF}"/>
          </ac:spMkLst>
        </pc:spChg>
      </pc:sldChg>
      <pc:sldChg chg="modSp">
        <pc:chgData name="Hazel Lupton" userId="S::hazel.lupton@sthelens.london::330d0395-d8b0-4d77-8620-740b48613bd9" providerId="AD" clId="Web-{33E83FC2-D37C-6C94-5556-B4DE3FF59C40}" dt="2021-06-15T13:19:12.581" v="34" actId="1076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33E83FC2-D37C-6C94-5556-B4DE3FF59C40}" dt="2021-06-15T13:18:58.737" v="32"/>
          <ac:spMkLst>
            <pc:docMk/>
            <pc:sldMk cId="0" sldId="259"/>
            <ac:spMk id="8195" creationId="{6B2A1826-E9BF-45AE-BF0E-987848B52C55}"/>
          </ac:spMkLst>
        </pc:spChg>
        <pc:spChg chg="mod">
          <ac:chgData name="Hazel Lupton" userId="S::hazel.lupton@sthelens.london::330d0395-d8b0-4d77-8620-740b48613bd9" providerId="AD" clId="Web-{33E83FC2-D37C-6C94-5556-B4DE3FF59C40}" dt="2021-06-15T13:19:12.581" v="34" actId="1076"/>
          <ac:spMkLst>
            <pc:docMk/>
            <pc:sldMk cId="0" sldId="259"/>
            <ac:spMk id="8196" creationId="{BE57148A-D0FC-4BA2-BBDA-93729B18EB32}"/>
          </ac:spMkLst>
        </pc:spChg>
      </pc:sldChg>
      <pc:sldChg chg="modSp">
        <pc:chgData name="Hazel Lupton" userId="S::hazel.lupton@sthelens.london::330d0395-d8b0-4d77-8620-740b48613bd9" providerId="AD" clId="Web-{33E83FC2-D37C-6C94-5556-B4DE3FF59C40}" dt="2021-06-15T13:21:02.255" v="39"/>
        <pc:sldMkLst>
          <pc:docMk/>
          <pc:sldMk cId="0" sldId="260"/>
        </pc:sldMkLst>
        <pc:spChg chg="mod">
          <ac:chgData name="Hazel Lupton" userId="S::hazel.lupton@sthelens.london::330d0395-d8b0-4d77-8620-740b48613bd9" providerId="AD" clId="Web-{33E83FC2-D37C-6C94-5556-B4DE3FF59C40}" dt="2021-06-15T13:20:55.068" v="38"/>
          <ac:spMkLst>
            <pc:docMk/>
            <pc:sldMk cId="0" sldId="260"/>
            <ac:spMk id="7175" creationId="{CE888B6E-C19D-495A-A6AF-672F66DB68F1}"/>
          </ac:spMkLst>
        </pc:spChg>
        <pc:spChg chg="mod">
          <ac:chgData name="Hazel Lupton" userId="S::hazel.lupton@sthelens.london::330d0395-d8b0-4d77-8620-740b48613bd9" providerId="AD" clId="Web-{33E83FC2-D37C-6C94-5556-B4DE3FF59C40}" dt="2021-06-15T13:21:02.255" v="39"/>
          <ac:spMkLst>
            <pc:docMk/>
            <pc:sldMk cId="0" sldId="260"/>
            <ac:spMk id="7176" creationId="{F6DE0E8E-02B7-44F0-AC2F-769D176E6930}"/>
          </ac:spMkLst>
        </pc:spChg>
        <pc:spChg chg="mod">
          <ac:chgData name="Hazel Lupton" userId="S::hazel.lupton@sthelens.london::330d0395-d8b0-4d77-8620-740b48613bd9" providerId="AD" clId="Web-{33E83FC2-D37C-6C94-5556-B4DE3FF59C40}" dt="2021-06-15T13:20:48.630" v="37"/>
          <ac:spMkLst>
            <pc:docMk/>
            <pc:sldMk cId="0" sldId="260"/>
            <ac:spMk id="9220" creationId="{0F991E9D-D6C0-410F-8D51-CF8A1FE0BC47}"/>
          </ac:spMkLst>
        </pc:spChg>
      </pc:sldChg>
      <pc:sldChg chg="modSp">
        <pc:chgData name="Hazel Lupton" userId="S::hazel.lupton@sthelens.london::330d0395-d8b0-4d77-8620-740b48613bd9" providerId="AD" clId="Web-{33E83FC2-D37C-6C94-5556-B4DE3FF59C40}" dt="2021-06-15T13:12:24.212" v="3" actId="14100"/>
        <pc:sldMkLst>
          <pc:docMk/>
          <pc:sldMk cId="0" sldId="277"/>
        </pc:sldMkLst>
        <pc:spChg chg="mod">
          <ac:chgData name="Hazel Lupton" userId="S::hazel.lupton@sthelens.london::330d0395-d8b0-4d77-8620-740b48613bd9" providerId="AD" clId="Web-{33E83FC2-D37C-6C94-5556-B4DE3FF59C40}" dt="2021-06-15T13:12:24.212" v="3" actId="14100"/>
          <ac:spMkLst>
            <pc:docMk/>
            <pc:sldMk cId="0" sldId="277"/>
            <ac:spMk id="3075" creationId="{6367F0F3-B6BB-45B9-A8B7-3D721D80C1B2}"/>
          </ac:spMkLst>
        </pc:spChg>
        <pc:spChg chg="mod">
          <ac:chgData name="Hazel Lupton" userId="S::hazel.lupton@sthelens.london::330d0395-d8b0-4d77-8620-740b48613bd9" providerId="AD" clId="Web-{33E83FC2-D37C-6C94-5556-B4DE3FF59C40}" dt="2021-06-15T13:12:06.009" v="0"/>
          <ac:spMkLst>
            <pc:docMk/>
            <pc:sldMk cId="0" sldId="277"/>
            <ac:spMk id="3076" creationId="{03A6F634-47A1-440B-913B-9DE4C34D9165}"/>
          </ac:spMkLst>
        </pc:spChg>
      </pc:sldChg>
      <pc:sldChg chg="modSp">
        <pc:chgData name="Hazel Lupton" userId="S::hazel.lupton@sthelens.london::330d0395-d8b0-4d77-8620-740b48613bd9" providerId="AD" clId="Web-{33E83FC2-D37C-6C94-5556-B4DE3FF59C40}" dt="2021-06-15T13:17:27.219" v="28" actId="20577"/>
        <pc:sldMkLst>
          <pc:docMk/>
          <pc:sldMk cId="0" sldId="281"/>
        </pc:sldMkLst>
        <pc:spChg chg="mod">
          <ac:chgData name="Hazel Lupton" userId="S::hazel.lupton@sthelens.london::330d0395-d8b0-4d77-8620-740b48613bd9" providerId="AD" clId="Web-{33E83FC2-D37C-6C94-5556-B4DE3FF59C40}" dt="2021-06-15T13:17:27.219" v="28" actId="20577"/>
          <ac:spMkLst>
            <pc:docMk/>
            <pc:sldMk cId="0" sldId="281"/>
            <ac:spMk id="4" creationId="{0EF30DA5-2AE6-4EDE-9156-23CF1F8BC7D6}"/>
          </ac:spMkLst>
        </pc:spChg>
      </pc:sldChg>
      <pc:sldChg chg="ord">
        <pc:chgData name="Hazel Lupton" userId="S::hazel.lupton@sthelens.london::330d0395-d8b0-4d77-8620-740b48613bd9" providerId="AD" clId="Web-{33E83FC2-D37C-6C94-5556-B4DE3FF59C40}" dt="2021-06-15T13:19:47.285" v="36"/>
        <pc:sldMkLst>
          <pc:docMk/>
          <pc:sldMk cId="1700436722" sldId="282"/>
        </pc:sldMkLst>
      </pc:sldChg>
    </pc:docChg>
  </pc:docChgLst>
  <pc:docChgLst>
    <pc:chgData name="Hazel Lupton" userId="S::hazel.lupton@sthelens.london::330d0395-d8b0-4d77-8620-740b48613bd9" providerId="AD" clId="Web-{A36CDECE-CF59-81D3-3191-3E7159C822FE}"/>
    <pc:docChg chg="modSld">
      <pc:chgData name="Hazel Lupton" userId="S::hazel.lupton@sthelens.london::330d0395-d8b0-4d77-8620-740b48613bd9" providerId="AD" clId="Web-{A36CDECE-CF59-81D3-3191-3E7159C822FE}" dt="2021-09-15T13:38:13.339" v="55" actId="20577"/>
      <pc:docMkLst>
        <pc:docMk/>
      </pc:docMkLst>
      <pc:sldChg chg="addSp modSp">
        <pc:chgData name="Hazel Lupton" userId="S::hazel.lupton@sthelens.london::330d0395-d8b0-4d77-8620-740b48613bd9" providerId="AD" clId="Web-{A36CDECE-CF59-81D3-3191-3E7159C822FE}" dt="2021-09-15T13:38:13.339" v="55" actId="20577"/>
        <pc:sldMkLst>
          <pc:docMk/>
          <pc:sldMk cId="0" sldId="281"/>
        </pc:sldMkLst>
        <pc:spChg chg="add mod">
          <ac:chgData name="Hazel Lupton" userId="S::hazel.lupton@sthelens.london::330d0395-d8b0-4d77-8620-740b48613bd9" providerId="AD" clId="Web-{A36CDECE-CF59-81D3-3191-3E7159C822FE}" dt="2021-09-15T13:38:09.527" v="54" actId="20577"/>
          <ac:spMkLst>
            <pc:docMk/>
            <pc:sldMk cId="0" sldId="281"/>
            <ac:spMk id="3" creationId="{604366B8-8600-4712-9BA2-B228ABAF819D}"/>
          </ac:spMkLst>
        </pc:spChg>
        <pc:spChg chg="mod">
          <ac:chgData name="Hazel Lupton" userId="S::hazel.lupton@sthelens.london::330d0395-d8b0-4d77-8620-740b48613bd9" providerId="AD" clId="Web-{A36CDECE-CF59-81D3-3191-3E7159C822FE}" dt="2021-09-15T13:38:13.339" v="55" actId="20577"/>
          <ac:spMkLst>
            <pc:docMk/>
            <pc:sldMk cId="0" sldId="281"/>
            <ac:spMk id="4" creationId="{0EF30DA5-2AE6-4EDE-9156-23CF1F8BC7D6}"/>
          </ac:spMkLst>
        </pc:spChg>
        <pc:picChg chg="mod">
          <ac:chgData name="Hazel Lupton" userId="S::hazel.lupton@sthelens.london::330d0395-d8b0-4d77-8620-740b48613bd9" providerId="AD" clId="Web-{A36CDECE-CF59-81D3-3191-3E7159C822FE}" dt="2021-09-15T13:37:09.041" v="25" actId="1076"/>
          <ac:picMkLst>
            <pc:docMk/>
            <pc:sldMk cId="0" sldId="281"/>
            <ac:picMk id="2" creationId="{D9C39250-80E4-4D04-AA6E-491ABE039ED2}"/>
          </ac:picMkLst>
        </pc:picChg>
      </pc:sldChg>
      <pc:sldChg chg="modSp">
        <pc:chgData name="Hazel Lupton" userId="S::hazel.lupton@sthelens.london::330d0395-d8b0-4d77-8620-740b48613bd9" providerId="AD" clId="Web-{A36CDECE-CF59-81D3-3191-3E7159C822FE}" dt="2021-09-15T13:36:34.087" v="18" actId="20577"/>
        <pc:sldMkLst>
          <pc:docMk/>
          <pc:sldMk cId="3120463295" sldId="284"/>
        </pc:sldMkLst>
        <pc:spChg chg="mod">
          <ac:chgData name="Hazel Lupton" userId="S::hazel.lupton@sthelens.london::330d0395-d8b0-4d77-8620-740b48613bd9" providerId="AD" clId="Web-{A36CDECE-CF59-81D3-3191-3E7159C822FE}" dt="2021-09-15T13:36:34.087" v="18" actId="20577"/>
          <ac:spMkLst>
            <pc:docMk/>
            <pc:sldMk cId="3120463295" sldId="284"/>
            <ac:spMk id="3" creationId="{B7B7B4F5-1D7F-4693-8CBA-5FDB6388F88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0C6448B-3F7E-4EB7-9C06-EE7C814D736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196D434-CE2A-4A4E-A7B3-C5C0A4E34A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CF24698-7F82-4066-8F8F-BB5D10AE95B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98F81042-DD33-4D4E-ABDA-01388D78276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17EB81-3364-497E-B1AB-7FEC7A87957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D10965-E2C1-4C67-A011-15FC831E13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7DF707-80CE-44ED-A292-4CF82AA16D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E790B1-09BC-4EBE-96B9-A3834D46E1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BBEAC-D072-47E3-B23A-1348E9840C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3897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ED2E8E-E2F4-4A2A-A510-C632AFC19C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8588F2-8582-447C-A5E9-5DCA18164E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CCD25E-9A03-4AC1-9478-9685256C6A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7BE481-4A72-4493-93DA-5D4CBCB02CC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274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69EF24-A238-4B94-A3F1-61B391A694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64F7DA-1758-40CE-99FB-F23EB3098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6BA049-BBDC-4C04-B690-5E9D17A774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7E583-0088-448B-BCB2-1064283C6DE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0277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CE78BB-17AD-4FB3-9C99-AA6DCDCB8F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F3F1F9-8AF1-451D-84A3-D018ED01DE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53DB1CD-814B-4FA7-B250-076408E659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A6FC7-A24F-4DC8-A6D6-77ABE4C503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3822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9A2BAC-0596-4A1D-85BC-6F8DB53561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63911C4-AD37-474E-9ED7-CE58DF8F9A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21550F9-158B-4136-A161-CB6233A094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C5897B-AFF9-4B7B-A3DE-4A6E15F2A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218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A37041-74D6-4D3B-97E9-397919A32B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8D5F10-6BF8-4D8F-A7F6-017BD08B44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12159E-64FA-47D4-8728-886524DDE9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1C958-152A-4B64-8793-A0A364F998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729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E06E29-6C32-4305-A1CB-8A93FC302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3B3F1-C94E-4288-BB95-C0E5A05C88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293612-962C-4E33-B9AA-9473D0986B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70BDF-3D70-42F1-BB35-6E6A7D1D71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667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30BAC3-A548-4F66-BF51-749E7D5189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B34B7B-80BB-4046-A937-4A48172769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A26934-8209-4B19-A2DB-AB89405920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2F5EB0-36E6-4EC4-8339-66FAA8C54C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4448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EC58506-B357-4ED7-BB6D-5ABEE75C5F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7E2E91-BD44-4B34-A82A-B7B54E4826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FD5103-6DD0-4215-9CB3-862E43209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5760DE-53CA-47AB-B0D7-FE8CC41CB1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20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468D5A-5832-4246-ABCB-7EEE89E95D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16EFEC-4814-4997-9B14-A4635F8D24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E4659AB-A437-4789-945D-DE904D48D2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07FAA8-B4E5-4E64-97C9-D589B8D327F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471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F3C074A-C601-4FEE-B4F8-FC2A781337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D50FCD3-FE33-4B30-8A55-E1EECDE802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BF8134D-2A3A-464C-AF52-5CECA94728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AAE2E8-61F2-4D45-BE72-A4274CD5C7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063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1EE90C-2D4B-4CF3-A4A6-58FB156DE3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6F6B0A-7557-480E-9F3F-EF14ECBA77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0E3BEE-973F-4348-A071-DEB72FF073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DE4048-7ED4-48BD-8A17-C5EA92070F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083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2A8F60-D864-4F1E-9DDF-BF683D35C6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9A2281-2672-48F5-A145-BDEB4EAC19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05F8AF-73CF-41A4-A65D-2553AD43D1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065A40-E352-4AE8-9EDD-CB1CB07F7ED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1734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exampaperspractice.co.uk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A7F9BCE-EF63-4F76-9725-960940D15A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15F488A-F36C-447D-A43E-141D21BB9A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C2C2DDC-8D4F-4033-B832-98F8F53FFD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9E9A67C-023D-44DE-9E97-131EBB7CF2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16BFA99-6009-417A-9D50-3A91456E68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75FF870-FF9A-4354-854F-D21D6F4ACFB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9EE1C1B9-562F-FCB2-C89F-72A549588411}"/>
              </a:ext>
            </a:extLst>
          </p:cNvPr>
          <p:cNvSpPr txBox="1">
            <a:spLocks/>
          </p:cNvSpPr>
          <p:nvPr userDrawn="1"/>
        </p:nvSpPr>
        <p:spPr>
          <a:xfrm>
            <a:off x="224366" y="653807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D07842-C892-1285-DB7C-2FDB395572F5}"/>
              </a:ext>
            </a:extLst>
          </p:cNvPr>
          <p:cNvSpPr txBox="1"/>
          <p:nvPr userDrawn="1"/>
        </p:nvSpPr>
        <p:spPr>
          <a:xfrm>
            <a:off x="5871634" y="6583362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b="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78353E-65A2-8D15-E2C7-32A794BE7BFA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792" y="1985169"/>
            <a:ext cx="7172416" cy="28876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CAA744-FEBC-4955-37C3-9FC6D4823640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223" y="155576"/>
            <a:ext cx="933411" cy="3757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sugar">
            <a:extLst>
              <a:ext uri="{FF2B5EF4-FFF2-40B4-BE49-F238E27FC236}">
                <a16:creationId xmlns:a16="http://schemas.microsoft.com/office/drawing/2014/main" id="{FE148A52-F1F4-4DE5-AE5D-3CF844080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17">
            <a:extLst>
              <a:ext uri="{FF2B5EF4-FFF2-40B4-BE49-F238E27FC236}">
                <a16:creationId xmlns:a16="http://schemas.microsoft.com/office/drawing/2014/main" id="{6367F0F3-B6BB-45B9-A8B7-3D721D80C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4938" y="1620838"/>
            <a:ext cx="6334125" cy="4708981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alibri"/>
                <a:cs typeface="Calibri"/>
              </a:rPr>
              <a:t>Get thinking: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alibri"/>
                <a:cs typeface="Calibri"/>
              </a:rPr>
              <a:t>What are carbohydrates used for in the body?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alibri"/>
                <a:cs typeface="Calibri"/>
              </a:rPr>
              <a:t>Name 2 different types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alibri"/>
                <a:cs typeface="Calibri"/>
              </a:rPr>
              <a:t>What elements do they contain?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alibri"/>
                <a:cs typeface="Calibri"/>
              </a:rPr>
              <a:t>What’s the plant and animal carbohydrate storage molecule?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alibri"/>
                <a:cs typeface="Calibri"/>
              </a:rPr>
              <a:t>Which 2 hormones are involved in the conversion of glucose?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400">
              <a:latin typeface="Calibri"/>
              <a:cs typeface="Calibri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GB" altLang="en-US" sz="1800">
              <a:latin typeface="Calibri"/>
              <a:cs typeface="Calibri"/>
            </a:endParaRPr>
          </a:p>
        </p:txBody>
      </p:sp>
      <p:sp>
        <p:nvSpPr>
          <p:cNvPr id="3076" name="TextBox 2">
            <a:extLst>
              <a:ext uri="{FF2B5EF4-FFF2-40B4-BE49-F238E27FC236}">
                <a16:creationId xmlns:a16="http://schemas.microsoft.com/office/drawing/2014/main" id="{03A6F634-47A1-440B-913B-9DE4C34D9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3" y="200025"/>
            <a:ext cx="90360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000" u="sng">
                <a:latin typeface="Calibri"/>
                <a:cs typeface="Calibri"/>
              </a:rPr>
              <a:t>Carbohydrates – what do they look like?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sugar">
            <a:extLst>
              <a:ext uri="{FF2B5EF4-FFF2-40B4-BE49-F238E27FC236}">
                <a16:creationId xmlns:a16="http://schemas.microsoft.com/office/drawing/2014/main" id="{7652E839-9125-426E-A13D-0B2F6E953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19" name="Object 5">
            <a:extLst>
              <a:ext uri="{FF2B5EF4-FFF2-40B4-BE49-F238E27FC236}">
                <a16:creationId xmlns:a16="http://schemas.microsoft.com/office/drawing/2014/main" id="{1886EE94-71E1-4A3B-B0BC-B8DE897E10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785422"/>
              </p:ext>
            </p:extLst>
          </p:nvPr>
        </p:nvGraphicFramePr>
        <p:xfrm>
          <a:off x="351038" y="3194127"/>
          <a:ext cx="8280400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6620799" imgH="1838095" progId="Paint.Picture">
                  <p:embed/>
                </p:oleObj>
              </mc:Choice>
              <mc:Fallback>
                <p:oleObj name="Bitmap Image" r:id="rId3" imgW="6620799" imgH="1838095" progId="Paint.Picture">
                  <p:embed/>
                  <p:pic>
                    <p:nvPicPr>
                      <p:cNvPr id="9219" name="Object 5">
                        <a:extLst>
                          <a:ext uri="{FF2B5EF4-FFF2-40B4-BE49-F238E27FC236}">
                            <a16:creationId xmlns:a16="http://schemas.microsoft.com/office/drawing/2014/main" id="{1886EE94-71E1-4A3B-B0BC-B8DE897E10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038" y="3194127"/>
                        <a:ext cx="8280400" cy="229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6">
            <a:extLst>
              <a:ext uri="{FF2B5EF4-FFF2-40B4-BE49-F238E27FC236}">
                <a16:creationId xmlns:a16="http://schemas.microsoft.com/office/drawing/2014/main" id="{0F991E9D-D6C0-410F-8D51-CF8A1FE0B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60350"/>
            <a:ext cx="8353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solidFill>
                  <a:schemeClr val="bg1"/>
                </a:solidFill>
                <a:latin typeface="Calibri"/>
                <a:cs typeface="Calibri"/>
              </a:rPr>
              <a:t>Glycosidic Bonding</a:t>
            </a:r>
          </a:p>
        </p:txBody>
      </p:sp>
      <p:sp>
        <p:nvSpPr>
          <p:cNvPr id="7175" name="Text Box 7">
            <a:extLst>
              <a:ext uri="{FF2B5EF4-FFF2-40B4-BE49-F238E27FC236}">
                <a16:creationId xmlns:a16="http://schemas.microsoft.com/office/drawing/2014/main" id="{CE888B6E-C19D-495A-A6AF-672F66DB6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962025"/>
            <a:ext cx="813593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solidFill>
                  <a:schemeClr val="bg1"/>
                </a:solidFill>
                <a:latin typeface="Calibri"/>
                <a:cs typeface="Calibri"/>
              </a:rPr>
              <a:t>When two monosaccharides join together, water is released. The reaction is therefore called a 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alibri"/>
              </a:rPr>
              <a:t>condensation reaction</a:t>
            </a:r>
            <a:r>
              <a:rPr lang="en-GB" dirty="0">
                <a:solidFill>
                  <a:schemeClr val="bg1"/>
                </a:solidFill>
                <a:latin typeface="Calibri"/>
                <a:cs typeface="Calibri"/>
              </a:rPr>
              <a:t>. The bond that is formed between the two monosaccharides is called a 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alibri"/>
              </a:rPr>
              <a:t>glycosidic bond, this is covalent therefore very strong.</a:t>
            </a:r>
            <a:endParaRPr lang="en-GB" dirty="0">
              <a:solidFill>
                <a:schemeClr val="bg1"/>
              </a:solidFill>
              <a:latin typeface="Calibri"/>
              <a:cs typeface="Calibri"/>
            </a:endParaRPr>
          </a:p>
          <a:p>
            <a:pPr>
              <a:spcBef>
                <a:spcPct val="50000"/>
              </a:spcBef>
              <a:defRPr/>
            </a:pPr>
            <a:r>
              <a:rPr lang="en-GB" dirty="0">
                <a:solidFill>
                  <a:schemeClr val="bg1"/>
                </a:solidFill>
                <a:latin typeface="Calibri"/>
                <a:cs typeface="Calibri"/>
              </a:rPr>
              <a:t>The OH groups on carbon 1 and 4 are attracted to each other (note the orientation).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  <a:cs typeface="Calibri"/>
            </a:endParaRPr>
          </a:p>
          <a:p>
            <a:pPr>
              <a:spcBef>
                <a:spcPct val="50000"/>
              </a:spcBef>
              <a:defRPr/>
            </a:pP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alibri"/>
              </a:rPr>
              <a:t>We describe this as an alpha 1-4 </a:t>
            </a:r>
            <a:r>
              <a:rPr lang="en-GB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alibri"/>
              </a:rPr>
              <a:t>gylcosidic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alibri"/>
              </a:rPr>
              <a:t> bond. YOU MUST USE THE CORRECT TERMINOLOGY TO GET THE MARK HERE.</a:t>
            </a:r>
          </a:p>
        </p:txBody>
      </p:sp>
      <p:sp>
        <p:nvSpPr>
          <p:cNvPr id="7176" name="Text Box 8">
            <a:extLst>
              <a:ext uri="{FF2B5EF4-FFF2-40B4-BE49-F238E27FC236}">
                <a16:creationId xmlns:a16="http://schemas.microsoft.com/office/drawing/2014/main" id="{F6DE0E8E-02B7-44F0-AC2F-769D176E6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856390"/>
            <a:ext cx="828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>
                <a:solidFill>
                  <a:schemeClr val="bg1"/>
                </a:solidFill>
                <a:latin typeface="Calibri"/>
                <a:cs typeface="Calibri"/>
              </a:rPr>
              <a:t>Splitting a disaccharide or polysaccharide back into monosaccharides requires water. It is called a </a:t>
            </a:r>
            <a:r>
              <a:rPr lang="en-GB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alibri"/>
              </a:rPr>
              <a:t>hydrolysis reaction</a:t>
            </a:r>
            <a:r>
              <a:rPr lang="en-GB">
                <a:solidFill>
                  <a:schemeClr val="bg1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E0748C-80D4-493D-A002-B81FCD3EFA0D}"/>
              </a:ext>
            </a:extLst>
          </p:cNvPr>
          <p:cNvSpPr txBox="1"/>
          <p:nvPr/>
        </p:nvSpPr>
        <p:spPr>
          <a:xfrm>
            <a:off x="3200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sugar">
            <a:extLst>
              <a:ext uri="{FF2B5EF4-FFF2-40B4-BE49-F238E27FC236}">
                <a16:creationId xmlns:a16="http://schemas.microsoft.com/office/drawing/2014/main" id="{299FB60E-2DFF-44C0-BCF6-79C8DAF37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6">
            <a:extLst>
              <a:ext uri="{FF2B5EF4-FFF2-40B4-BE49-F238E27FC236}">
                <a16:creationId xmlns:a16="http://schemas.microsoft.com/office/drawing/2014/main" id="{958D1DF6-9816-40F6-9035-C21676B00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4037" y="260350"/>
            <a:ext cx="20145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5000">
                <a:latin typeface="Calibri"/>
                <a:cs typeface="Calibri"/>
              </a:rPr>
              <a:t>Carbo</a:t>
            </a:r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0F6F8AB6-7FB7-4F27-B859-D780EB25E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738" y="260350"/>
            <a:ext cx="16573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5000">
                <a:latin typeface="Calibri"/>
                <a:cs typeface="Calibri"/>
              </a:rPr>
              <a:t>hydr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599EBFA4-6200-478E-AC11-9A8128168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7752" y="260350"/>
            <a:ext cx="172878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5000">
                <a:latin typeface="Calibri"/>
                <a:cs typeface="Calibri"/>
              </a:rPr>
              <a:t>ates</a:t>
            </a:r>
          </a:p>
        </p:txBody>
      </p:sp>
      <p:sp>
        <p:nvSpPr>
          <p:cNvPr id="2057" name="AutoShape 9">
            <a:extLst>
              <a:ext uri="{FF2B5EF4-FFF2-40B4-BE49-F238E27FC236}">
                <a16:creationId xmlns:a16="http://schemas.microsoft.com/office/drawing/2014/main" id="{49846168-A58F-4D53-A305-04E508C8B718}"/>
              </a:ext>
            </a:extLst>
          </p:cNvPr>
          <p:cNvSpPr>
            <a:spLocks noChangeArrowheads="1"/>
          </p:cNvSpPr>
          <p:nvPr/>
        </p:nvSpPr>
        <p:spPr bwMode="auto">
          <a:xfrm rot="2304963">
            <a:off x="2760663" y="1001713"/>
            <a:ext cx="720725" cy="2232025"/>
          </a:xfrm>
          <a:prstGeom prst="curvedLeftArrow">
            <a:avLst>
              <a:gd name="adj1" fmla="val 61938"/>
              <a:gd name="adj2" fmla="val 12387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8" name="AutoShape 10">
            <a:extLst>
              <a:ext uri="{FF2B5EF4-FFF2-40B4-BE49-F238E27FC236}">
                <a16:creationId xmlns:a16="http://schemas.microsoft.com/office/drawing/2014/main" id="{3DDF6AA2-5511-443C-BB63-C3451FECA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200" y="1052513"/>
            <a:ext cx="647700" cy="2665412"/>
          </a:xfrm>
          <a:prstGeom prst="downArrow">
            <a:avLst>
              <a:gd name="adj1" fmla="val 50000"/>
              <a:gd name="adj2" fmla="val 10288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60" name="AutoShape 12">
            <a:extLst>
              <a:ext uri="{FF2B5EF4-FFF2-40B4-BE49-F238E27FC236}">
                <a16:creationId xmlns:a16="http://schemas.microsoft.com/office/drawing/2014/main" id="{349B85BB-96F0-4866-9C08-FEE50CDF53D9}"/>
              </a:ext>
            </a:extLst>
          </p:cNvPr>
          <p:cNvSpPr>
            <a:spLocks noChangeArrowheads="1"/>
          </p:cNvSpPr>
          <p:nvPr/>
        </p:nvSpPr>
        <p:spPr bwMode="auto">
          <a:xfrm rot="-1485410">
            <a:off x="5330825" y="1042988"/>
            <a:ext cx="647700" cy="2016125"/>
          </a:xfrm>
          <a:prstGeom prst="curvedRightArrow">
            <a:avLst>
              <a:gd name="adj1" fmla="val 62255"/>
              <a:gd name="adj2" fmla="val 12451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61" name="Text Box 13">
            <a:extLst>
              <a:ext uri="{FF2B5EF4-FFF2-40B4-BE49-F238E27FC236}">
                <a16:creationId xmlns:a16="http://schemas.microsoft.com/office/drawing/2014/main" id="{11B1FD5D-6440-4C02-945C-14174307D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2276475"/>
            <a:ext cx="19431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600">
                <a:latin typeface="Calibri"/>
                <a:cs typeface="Calibri"/>
              </a:rPr>
              <a:t>Carbon</a:t>
            </a:r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id="{1B4A7979-7D94-4006-87E4-E077A8AE5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789363"/>
            <a:ext cx="17287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600">
                <a:latin typeface="Calibri"/>
                <a:cs typeface="Calibri"/>
              </a:rPr>
              <a:t>Hydrogen</a:t>
            </a:r>
          </a:p>
        </p:txBody>
      </p:sp>
      <p:sp>
        <p:nvSpPr>
          <p:cNvPr id="2063" name="Text Box 15">
            <a:extLst>
              <a:ext uri="{FF2B5EF4-FFF2-40B4-BE49-F238E27FC236}">
                <a16:creationId xmlns:a16="http://schemas.microsoft.com/office/drawing/2014/main" id="{1CBED2B2-36E5-47C5-B0BD-8C783F994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3" y="2349500"/>
            <a:ext cx="165576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600">
                <a:latin typeface="Calibri"/>
                <a:cs typeface="Calibri"/>
              </a:rPr>
              <a:t>Oxygen</a:t>
            </a:r>
          </a:p>
        </p:txBody>
      </p:sp>
      <p:sp>
        <p:nvSpPr>
          <p:cNvPr id="4108" name="Text Box 17">
            <a:extLst>
              <a:ext uri="{FF2B5EF4-FFF2-40B4-BE49-F238E27FC236}">
                <a16:creationId xmlns:a16="http://schemas.microsoft.com/office/drawing/2014/main" id="{530C83FB-06A5-4616-8C32-DC5878B66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65625"/>
            <a:ext cx="9144000" cy="208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latin typeface="Calibri"/>
                <a:cs typeface="Calibri"/>
              </a:rPr>
              <a:t>By the end of the lesson you should be able to:</a:t>
            </a:r>
            <a:endParaRPr lang="en-GB" altLang="en-US" sz="1600">
              <a:solidFill>
                <a:schemeClr val="bg1"/>
              </a:solidFill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700">
              <a:solidFill>
                <a:schemeClr val="bg1"/>
              </a:solidFill>
              <a:latin typeface="Calibri"/>
              <a:cs typeface="Calibri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2000">
                <a:solidFill>
                  <a:schemeClr val="bg1"/>
                </a:solidFill>
                <a:latin typeface="Calibri"/>
                <a:cs typeface="Calibri"/>
              </a:rPr>
              <a:t>Recall what a carbohydrate is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2000">
                <a:solidFill>
                  <a:schemeClr val="bg1"/>
                </a:solidFill>
                <a:latin typeface="Calibri"/>
                <a:cs typeface="Calibri"/>
              </a:rPr>
              <a:t>Draw the structure of glucose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2000">
                <a:solidFill>
                  <a:schemeClr val="bg1"/>
                </a:solidFill>
                <a:latin typeface="Calibri"/>
                <a:cs typeface="Calibri"/>
              </a:rPr>
              <a:t>Understand how monosaccharides link to form glycosidic bonds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2000">
                <a:solidFill>
                  <a:schemeClr val="bg1"/>
                </a:solidFill>
                <a:latin typeface="Calibri"/>
                <a:cs typeface="Calibri"/>
              </a:rPr>
              <a:t>Recall the constituent monosaccharides of some common disaccharides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GB" altLang="en-US" sz="200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2055" grpId="0"/>
      <p:bldP spid="2055" grpId="1"/>
      <p:bldP spid="2056" grpId="0"/>
      <p:bldP spid="2057" grpId="0" animBg="1"/>
      <p:bldP spid="2058" grpId="0" animBg="1"/>
      <p:bldP spid="2060" grpId="0" animBg="1"/>
      <p:bldP spid="2061" grpId="0"/>
      <p:bldP spid="2062" grpId="0"/>
      <p:bldP spid="20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">
            <a:extLst>
              <a:ext uri="{FF2B5EF4-FFF2-40B4-BE49-F238E27FC236}">
                <a16:creationId xmlns:a16="http://schemas.microsoft.com/office/drawing/2014/main" id="{822D2F59-A330-473D-84F5-27B0E7D60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839913"/>
            <a:ext cx="23907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AutoShape 6" descr="Image result for mini whiteboards">
            <a:extLst>
              <a:ext uri="{FF2B5EF4-FFF2-40B4-BE49-F238E27FC236}">
                <a16:creationId xmlns:a16="http://schemas.microsoft.com/office/drawing/2014/main" id="{23171576-21A0-482A-91F9-96DD1DF5D9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6" name="TextBox 3">
            <a:extLst>
              <a:ext uri="{FF2B5EF4-FFF2-40B4-BE49-F238E27FC236}">
                <a16:creationId xmlns:a16="http://schemas.microsoft.com/office/drawing/2014/main" id="{295E2B67-4A51-4AC3-99E6-14F455CD8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6176" y="794366"/>
            <a:ext cx="4175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800"/>
              <a:t>Back to back describing</a:t>
            </a:r>
          </a:p>
        </p:txBody>
      </p:sp>
      <p:pic>
        <p:nvPicPr>
          <p:cNvPr id="10" name="Picture 9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34D97302-17A1-48D0-8095-5BAE80AF4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46"/>
          <a:stretch>
            <a:fillRect/>
          </a:stretch>
        </p:blipFill>
        <p:spPr bwMode="auto">
          <a:xfrm>
            <a:off x="979488" y="3925888"/>
            <a:ext cx="3744912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78D7D6C-E6D8-44ED-9937-5E45762F4E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39"/>
          <a:stretch>
            <a:fillRect/>
          </a:stretch>
        </p:blipFill>
        <p:spPr bwMode="auto">
          <a:xfrm>
            <a:off x="4449763" y="3925888"/>
            <a:ext cx="4418012" cy="252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B71D1864-45AC-4701-95A5-D32341986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32" y="953388"/>
            <a:ext cx="8066788" cy="348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6B7A6A-4618-4506-A520-DBAFB71D8F9C}"/>
              </a:ext>
            </a:extLst>
          </p:cNvPr>
          <p:cNvSpPr txBox="1"/>
          <p:nvPr/>
        </p:nvSpPr>
        <p:spPr>
          <a:xfrm>
            <a:off x="1397267" y="161300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/>
              <a:t>α</a:t>
            </a:r>
            <a:r>
              <a:rPr lang="en-GB" sz="2400"/>
              <a:t>-glucose and </a:t>
            </a:r>
            <a:r>
              <a:rPr lang="el-GR" sz="2400"/>
              <a:t>β</a:t>
            </a:r>
            <a:r>
              <a:rPr lang="en-GB" sz="2400"/>
              <a:t>-glucose spot the difference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B3498E-786B-41C4-9FFD-911E7210B1EE}"/>
              </a:ext>
            </a:extLst>
          </p:cNvPr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B5591B-6FE9-433E-863C-407B0A33D03A}"/>
              </a:ext>
            </a:extLst>
          </p:cNvPr>
          <p:cNvSpPr/>
          <p:nvPr/>
        </p:nvSpPr>
        <p:spPr>
          <a:xfrm>
            <a:off x="185903" y="4836510"/>
            <a:ext cx="62281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Calibri" panose="020F0502020204030204" pitchFamily="34" charset="0"/>
              </a:rPr>
              <a:t>The only difference between α glucose and β glucose is the orientation of the H and OH of the first carbon atom. </a:t>
            </a:r>
          </a:p>
          <a:p>
            <a:r>
              <a:rPr lang="en-GB">
                <a:solidFill>
                  <a:srgbClr val="000000"/>
                </a:solidFill>
                <a:latin typeface="Calibri" panose="020F0502020204030204" pitchFamily="34" charset="0"/>
              </a:rPr>
              <a:t>These are known as </a:t>
            </a:r>
            <a:r>
              <a:rPr lang="en-GB" b="1">
                <a:solidFill>
                  <a:srgbClr val="000000"/>
                </a:solidFill>
                <a:latin typeface="Calibri" panose="020F0502020204030204" pitchFamily="34" charset="0"/>
              </a:rPr>
              <a:t>structural isomers</a:t>
            </a:r>
            <a:r>
              <a:rPr lang="en-GB">
                <a:solidFill>
                  <a:srgbClr val="000000"/>
                </a:solidFill>
                <a:latin typeface="Calibri" panose="020F0502020204030204" pitchFamily="34" charset="0"/>
              </a:rPr>
              <a:t>.​</a:t>
            </a:r>
            <a:endParaRPr lang="en-GB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en-GB">
                <a:solidFill>
                  <a:srgbClr val="000000"/>
                </a:solidFill>
                <a:latin typeface="Calibri" panose="020F0502020204030204" pitchFamily="34" charset="0"/>
              </a:rPr>
              <a:t>Another sugar </a:t>
            </a:r>
            <a:r>
              <a:rPr lang="en-GB" b="1">
                <a:solidFill>
                  <a:srgbClr val="000000"/>
                </a:solidFill>
                <a:latin typeface="Calibri" panose="020F0502020204030204" pitchFamily="34" charset="0"/>
              </a:rPr>
              <a:t>fructose</a:t>
            </a:r>
            <a:r>
              <a:rPr lang="en-GB">
                <a:solidFill>
                  <a:srgbClr val="000000"/>
                </a:solidFill>
                <a:latin typeface="Calibri" panose="020F0502020204030204" pitchFamily="34" charset="0"/>
              </a:rPr>
              <a:t> also has the chemical formula  C6H12O6.</a:t>
            </a:r>
            <a:endParaRPr lang="en-GB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269B49F0-03D4-4C73-85D8-1BFEED1B7DBA}"/>
              </a:ext>
            </a:extLst>
          </p:cNvPr>
          <p:cNvSpPr/>
          <p:nvPr/>
        </p:nvSpPr>
        <p:spPr>
          <a:xfrm>
            <a:off x="6406271" y="4743724"/>
            <a:ext cx="2625069" cy="214927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cs typeface="Arial"/>
              </a:rPr>
              <a:t>You need to remember the position of the OH groups on 1 and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43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0EF30DA5-2AE6-4EDE-9156-23CF1F8BC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38299"/>
            <a:ext cx="4501737" cy="6023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GB" altLang="en-US" sz="1800" dirty="0">
                <a:latin typeface="+mn-lt"/>
              </a:rPr>
              <a:t>Next:</a:t>
            </a:r>
            <a:endParaRPr lang="en-GB" altLang="en-US" sz="1800">
              <a:latin typeface="+mn-lt"/>
              <a:cs typeface="Arial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1800" dirty="0">
                <a:latin typeface="+mn-lt"/>
              </a:rPr>
              <a:t>Use your diagrams and come up with some rules for carbohydrates</a:t>
            </a:r>
            <a:endParaRPr lang="en-GB" altLang="en-US" sz="1800">
              <a:latin typeface="+mn-lt"/>
              <a:cs typeface="Arial"/>
            </a:endParaRPr>
          </a:p>
          <a:p>
            <a:pPr>
              <a:lnSpc>
                <a:spcPct val="90000"/>
              </a:lnSpc>
              <a:buNone/>
            </a:pPr>
            <a:r>
              <a:rPr lang="en-GB" altLang="en-US" sz="1800" dirty="0">
                <a:latin typeface="+mn-lt"/>
              </a:rPr>
              <a:t>1. Sugars have the basic formula (CH</a:t>
            </a:r>
            <a:r>
              <a:rPr lang="en-GB" altLang="en-US" sz="1800" baseline="-25000" dirty="0">
                <a:latin typeface="+mn-lt"/>
              </a:rPr>
              <a:t>2</a:t>
            </a:r>
            <a:r>
              <a:rPr lang="en-GB" altLang="en-US" sz="1800" dirty="0">
                <a:latin typeface="+mn-lt"/>
              </a:rPr>
              <a:t>O)</a:t>
            </a:r>
            <a:r>
              <a:rPr lang="en-GB" altLang="en-US" sz="1800" baseline="-25000" dirty="0">
                <a:latin typeface="+mn-lt"/>
              </a:rPr>
              <a:t>n</a:t>
            </a:r>
            <a:r>
              <a:rPr lang="en-GB" altLang="en-US" sz="1800" dirty="0">
                <a:latin typeface="+mn-lt"/>
              </a:rPr>
              <a:t> where n = number of carbon atoms in the molecule</a:t>
            </a:r>
            <a:endParaRPr lang="en-GB" altLang="en-US" sz="1800">
              <a:latin typeface="+mn-lt"/>
              <a:cs typeface="Arial"/>
            </a:endParaRPr>
          </a:p>
          <a:p>
            <a:pPr>
              <a:lnSpc>
                <a:spcPct val="90000"/>
              </a:lnSpc>
              <a:buNone/>
            </a:pPr>
            <a:r>
              <a:rPr lang="en-GB" altLang="en-US" sz="1800" dirty="0">
                <a:latin typeface="+mn-lt"/>
              </a:rPr>
              <a:t>2. The carbon atoms are arranged in rings, also containing an oxygen atom</a:t>
            </a:r>
            <a:endParaRPr lang="en-GB" altLang="en-US" sz="1800">
              <a:latin typeface="+mn-lt"/>
              <a:cs typeface="Arial"/>
            </a:endParaRPr>
          </a:p>
          <a:p>
            <a:pPr>
              <a:lnSpc>
                <a:spcPct val="90000"/>
              </a:lnSpc>
              <a:buNone/>
            </a:pPr>
            <a:r>
              <a:rPr lang="en-GB" altLang="en-US" sz="1800" dirty="0">
                <a:latin typeface="+mn-lt"/>
              </a:rPr>
              <a:t>3. The C on the right of the ring is always number 1</a:t>
            </a:r>
            <a:endParaRPr lang="en-GB" altLang="en-US" sz="1800">
              <a:latin typeface="+mn-lt"/>
              <a:cs typeface="Arial"/>
            </a:endParaRPr>
          </a:p>
          <a:p>
            <a:pPr>
              <a:lnSpc>
                <a:spcPct val="90000"/>
              </a:lnSpc>
              <a:buNone/>
            </a:pPr>
            <a:r>
              <a:rPr lang="en-GB" altLang="en-US" sz="1800" dirty="0">
                <a:latin typeface="+mn-lt"/>
              </a:rPr>
              <a:t>4. The number of carbon atoms determines the group name</a:t>
            </a:r>
            <a:endParaRPr lang="en-GB" altLang="en-US" sz="1800">
              <a:latin typeface="+mn-lt"/>
              <a:cs typeface="Arial"/>
            </a:endParaRPr>
          </a:p>
          <a:p>
            <a:pPr>
              <a:lnSpc>
                <a:spcPct val="90000"/>
              </a:lnSpc>
              <a:buNone/>
            </a:pPr>
            <a:r>
              <a:rPr lang="en-GB" altLang="en-US" sz="1800" dirty="0">
                <a:latin typeface="+mn-lt"/>
              </a:rPr>
              <a:t>5. Each carbon has a hydrogen and a hydroxide (OH) group attached to it.</a:t>
            </a:r>
            <a:endParaRPr lang="en-GB" altLang="en-US" sz="1800">
              <a:latin typeface="+mn-lt"/>
              <a:cs typeface="Arial"/>
            </a:endParaRPr>
          </a:p>
          <a:p>
            <a:pPr>
              <a:lnSpc>
                <a:spcPct val="90000"/>
              </a:lnSpc>
              <a:buNone/>
            </a:pPr>
            <a:r>
              <a:rPr lang="en-GB" altLang="en-US" sz="1800" dirty="0">
                <a:latin typeface="+mn-lt"/>
              </a:rPr>
              <a:t>6. The final carbon atom has a CH</a:t>
            </a:r>
            <a:r>
              <a:rPr lang="en-GB" altLang="en-US" sz="1800" baseline="-25000" dirty="0">
                <a:latin typeface="+mn-lt"/>
              </a:rPr>
              <a:t>2</a:t>
            </a:r>
            <a:r>
              <a:rPr lang="en-GB" altLang="en-US" sz="1800" dirty="0">
                <a:latin typeface="+mn-lt"/>
              </a:rPr>
              <a:t>OH branch</a:t>
            </a:r>
            <a:endParaRPr lang="en-GB" altLang="en-US" sz="1800">
              <a:latin typeface="+mn-lt"/>
              <a:cs typeface="Arial"/>
            </a:endParaRPr>
          </a:p>
          <a:p>
            <a:pPr>
              <a:lnSpc>
                <a:spcPct val="90000"/>
              </a:lnSpc>
              <a:buNone/>
            </a:pPr>
            <a:endParaRPr lang="en-GB" altLang="en-US" sz="1800" dirty="0">
              <a:latin typeface="+mn-lt"/>
            </a:endParaRPr>
          </a:p>
          <a:p>
            <a:pPr>
              <a:lnSpc>
                <a:spcPct val="90000"/>
              </a:lnSpc>
              <a:buNone/>
            </a:pPr>
            <a:endParaRPr lang="en-GB" altLang="en-US" sz="1800" dirty="0">
              <a:latin typeface="+mn-lt"/>
            </a:endParaRPr>
          </a:p>
          <a:p>
            <a:pPr>
              <a:lnSpc>
                <a:spcPct val="90000"/>
              </a:lnSpc>
              <a:buNone/>
            </a:pPr>
            <a:endParaRPr lang="en-GB" altLang="en-US" sz="1800" dirty="0">
              <a:latin typeface="+mn-lt"/>
              <a:cs typeface="Arial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en-US" sz="1500">
              <a:latin typeface="+mn-lt"/>
            </a:endParaRPr>
          </a:p>
        </p:txBody>
      </p:sp>
      <p:pic>
        <p:nvPicPr>
          <p:cNvPr id="2" name="Picture 1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D9C39250-80E4-4D04-AA6E-491ABE039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46"/>
          <a:stretch>
            <a:fillRect/>
          </a:stretch>
        </p:blipFill>
        <p:spPr bwMode="auto">
          <a:xfrm>
            <a:off x="4845080" y="481711"/>
            <a:ext cx="4038600" cy="316440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04366B8-8600-4712-9BA2-B228ABAF819D}"/>
              </a:ext>
            </a:extLst>
          </p:cNvPr>
          <p:cNvSpPr txBox="1"/>
          <p:nvPr/>
        </p:nvSpPr>
        <p:spPr>
          <a:xfrm>
            <a:off x="5803596" y="4589500"/>
            <a:ext cx="2743200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The basic monosaccharide building block is alpha glucose, it is a hexose – 6 carbons.</a:t>
            </a:r>
          </a:p>
          <a:p>
            <a:r>
              <a:rPr lang="en-GB" dirty="0">
                <a:latin typeface="Arial"/>
                <a:cs typeface="Arial"/>
              </a:rPr>
              <a:t>It is polar and will therefore dissolve in water.</a:t>
            </a:r>
            <a:endParaRPr lang="en-GB" dirty="0"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sugar">
            <a:extLst>
              <a:ext uri="{FF2B5EF4-FFF2-40B4-BE49-F238E27FC236}">
                <a16:creationId xmlns:a16="http://schemas.microsoft.com/office/drawing/2014/main" id="{DBC01F21-7638-4A87-A865-84D9B7E78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3">
            <a:extLst>
              <a:ext uri="{FF2B5EF4-FFF2-40B4-BE49-F238E27FC236}">
                <a16:creationId xmlns:a16="http://schemas.microsoft.com/office/drawing/2014/main" id="{8AA6DAAC-2BDA-446A-86E1-760D82A43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0416" y="663795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>
                <a:latin typeface="Calibri"/>
                <a:cs typeface="Calibri"/>
              </a:rPr>
              <a:t>Carbohydrates can be divided into 3 main categories: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4211EAC7-EB18-4167-8D25-F766D4273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700213"/>
            <a:ext cx="273685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GB">
                <a:latin typeface="Arial" charset="0"/>
              </a:rPr>
              <a:t>“Simple Sugars”   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GB">
                <a:latin typeface="Arial" charset="0"/>
              </a:rPr>
              <a:t>or     </a:t>
            </a:r>
            <a:r>
              <a:rPr lang="en-GB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MONOSACCHARIDES</a:t>
            </a:r>
            <a:endParaRPr lang="en-GB">
              <a:latin typeface="Arial" charset="0"/>
            </a:endParaRP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9924A0E5-0CFF-4191-8470-D9E2FDFAD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773238"/>
            <a:ext cx="22320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GB">
                <a:latin typeface="Arial" charset="0"/>
              </a:rPr>
              <a:t>“Double Sugars”    or     </a:t>
            </a:r>
            <a:r>
              <a:rPr lang="en-GB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DISACCHARIDES</a:t>
            </a:r>
            <a:endParaRPr lang="en-GB">
              <a:latin typeface="Arial" charset="0"/>
            </a:endParaRP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42FA5D18-95E1-4811-AACD-3BD000710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1844675"/>
            <a:ext cx="2808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POLYSACCHARIDES</a:t>
            </a:r>
            <a:r>
              <a:rPr lang="en-GB">
                <a:latin typeface="Arial" charset="0"/>
              </a:rPr>
              <a:t> (which includes starch)</a:t>
            </a:r>
            <a:endParaRPr lang="en-GB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51F4F004-689A-4EE7-8D2F-06259C677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95600"/>
            <a:ext cx="2735263" cy="35544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GB" dirty="0">
                <a:latin typeface="Arial"/>
                <a:cs typeface="Arial"/>
              </a:rPr>
              <a:t>These can be 3 carbon molecules called </a:t>
            </a:r>
            <a:r>
              <a:rPr lang="en-GB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/>
              </a:rPr>
              <a:t>trioses</a:t>
            </a:r>
            <a:r>
              <a:rPr lang="en-GB" dirty="0">
                <a:latin typeface="Arial"/>
                <a:cs typeface="Arial"/>
              </a:rPr>
              <a:t> </a:t>
            </a:r>
            <a:endParaRPr lang="en-GB">
              <a:latin typeface="Arial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latin typeface="Arial"/>
                <a:cs typeface="Arial"/>
              </a:rPr>
              <a:t>E.g. glyceraldehyde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GB" dirty="0">
                <a:latin typeface="Arial"/>
                <a:cs typeface="Arial"/>
              </a:rPr>
              <a:t>5 carbon molecules called </a:t>
            </a:r>
            <a:r>
              <a:rPr lang="en-GB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/>
              </a:rPr>
              <a:t>pentoses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latin typeface="Arial"/>
                <a:cs typeface="Arial"/>
              </a:rPr>
              <a:t>E.g. Deoxyribose, ribose</a:t>
            </a:r>
            <a:endParaRPr lang="en-GB" dirty="0">
              <a:latin typeface="Arial" charset="0"/>
              <a:cs typeface="Arial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en-GB" dirty="0">
                <a:latin typeface="Arial"/>
                <a:cs typeface="Arial"/>
              </a:rPr>
              <a:t>6 carbon molecules called </a:t>
            </a:r>
            <a:r>
              <a:rPr lang="en-GB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/>
              </a:rPr>
              <a:t>hexoses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latin typeface="Arial"/>
                <a:cs typeface="Arial"/>
              </a:rPr>
              <a:t>E.g. glucose, fructose and galactose</a:t>
            </a:r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C5FE728F-3543-447E-AF63-6F31434D8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971800"/>
            <a:ext cx="2160588" cy="2428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/>
              <a:t>These are formed when two monosaccharides join together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/>
              <a:t>E.g. Sucrose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/>
              <a:t>       Maltose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/>
              <a:t>       Lactose</a:t>
            </a: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49263559-10F8-45BF-A2D3-DB4CEE44F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068638"/>
            <a:ext cx="2303463" cy="1190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/>
              <a:t>These are formed when many monosaccharides join together</a:t>
            </a:r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719844D3-8999-4577-8951-2593F02E4FCC}"/>
              </a:ext>
            </a:extLst>
          </p:cNvPr>
          <p:cNvSpPr/>
          <p:nvPr/>
        </p:nvSpPr>
        <p:spPr>
          <a:xfrm>
            <a:off x="3352800" y="5876925"/>
            <a:ext cx="1651000" cy="7207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0000"/>
              </a:solidFill>
            </a:endParaRPr>
          </a:p>
        </p:txBody>
      </p:sp>
      <p:sp>
        <p:nvSpPr>
          <p:cNvPr id="7179" name="TextBox 2">
            <a:extLst>
              <a:ext uri="{FF2B5EF4-FFF2-40B4-BE49-F238E27FC236}">
                <a16:creationId xmlns:a16="http://schemas.microsoft.com/office/drawing/2014/main" id="{3E41D681-B76A-4430-893B-F562FA585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1138" y="5837238"/>
            <a:ext cx="30654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rgbClr val="FF0000"/>
                </a:solidFill>
                <a:latin typeface="Calibri"/>
                <a:cs typeface="Calibri"/>
              </a:rPr>
              <a:t>How are you going to remember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6" grpId="0"/>
      <p:bldP spid="5127" grpId="0" animBg="1"/>
      <p:bldP spid="5128" grpId="0" animBg="1"/>
      <p:bldP spid="51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sugar">
            <a:extLst>
              <a:ext uri="{FF2B5EF4-FFF2-40B4-BE49-F238E27FC236}">
                <a16:creationId xmlns:a16="http://schemas.microsoft.com/office/drawing/2014/main" id="{569E1A73-8037-48D9-A08E-234BE0022D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3">
            <a:extLst>
              <a:ext uri="{FF2B5EF4-FFF2-40B4-BE49-F238E27FC236}">
                <a16:creationId xmlns:a16="http://schemas.microsoft.com/office/drawing/2014/main" id="{6B2A1826-E9BF-45AE-BF0E-987848B52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28600"/>
            <a:ext cx="7200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>
                <a:latin typeface="Calibri"/>
                <a:cs typeface="Calibri"/>
              </a:rPr>
              <a:t>The challenge: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BE57148A-D0FC-4BA2-BBDA-93729B18E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468" y="1234840"/>
            <a:ext cx="4105275" cy="480131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alibri"/>
                <a:cs typeface="Calibri"/>
              </a:rPr>
              <a:t>Use the molymod kits to make a molecule of </a:t>
            </a:r>
            <a:r>
              <a:rPr lang="el-GR" altLang="en-US" sz="1800">
                <a:latin typeface="Calibri"/>
                <a:cs typeface="Calibri"/>
              </a:rPr>
              <a:t>α</a:t>
            </a:r>
            <a:r>
              <a:rPr lang="en-GB" altLang="en-US" sz="1800">
                <a:latin typeface="Calibri"/>
                <a:cs typeface="Calibri"/>
              </a:rPr>
              <a:t>- glucose.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alibri"/>
                <a:cs typeface="Calibri"/>
              </a:rPr>
              <a:t>Once you have completed your model, team up with another group and try to join the two molecules together (Hint: You WILL have to remove some of the atoms to achieve this). The structure of </a:t>
            </a:r>
            <a:r>
              <a:rPr lang="el-GR" altLang="en-US" sz="1800">
                <a:latin typeface="Calibri"/>
                <a:cs typeface="Calibri"/>
              </a:rPr>
              <a:t>α</a:t>
            </a:r>
            <a:r>
              <a:rPr lang="en-GB" altLang="en-US" sz="1800">
                <a:latin typeface="Calibri"/>
                <a:cs typeface="Calibri"/>
              </a:rPr>
              <a:t>- glucose is shown to help you.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b="1">
                <a:latin typeface="Calibri"/>
                <a:cs typeface="Calibri"/>
              </a:rPr>
              <a:t>Questions: 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GB" altLang="en-US" sz="1800" b="1">
                <a:latin typeface="Calibri"/>
                <a:cs typeface="Calibri"/>
              </a:rPr>
              <a:t>Which atoms did you remove?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GB" altLang="en-US" sz="1800" b="1">
                <a:latin typeface="Calibri"/>
                <a:cs typeface="Calibri"/>
              </a:rPr>
              <a:t>Which number carbons (ref diagram) did you join together?</a:t>
            </a:r>
            <a:endParaRPr lang="el-GR" altLang="en-US" sz="1800" b="1">
              <a:latin typeface="Calibri"/>
              <a:cs typeface="Calibri"/>
            </a:endParaRPr>
          </a:p>
        </p:txBody>
      </p:sp>
      <p:pic>
        <p:nvPicPr>
          <p:cNvPr id="8197" name="Picture 8" descr="glucose1">
            <a:extLst>
              <a:ext uri="{FF2B5EF4-FFF2-40B4-BE49-F238E27FC236}">
                <a16:creationId xmlns:a16="http://schemas.microsoft.com/office/drawing/2014/main" id="{E724F065-AA92-4756-BA1D-67DBFA12D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205038"/>
            <a:ext cx="3779837" cy="2865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323AF-DE54-43E3-AEBA-E3EE0776A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cs typeface="Arial"/>
              </a:rPr>
              <a:t>Ribose and deoxyribose – spot the difference</a:t>
            </a:r>
            <a:endParaRPr lang="en-GB" sz="3200" dirty="0"/>
          </a:p>
        </p:txBody>
      </p:sp>
      <p:pic>
        <p:nvPicPr>
          <p:cNvPr id="4" name="Picture 4" descr="Diagram&#10;&#10;Description automatically generated">
            <a:extLst>
              <a:ext uri="{FF2B5EF4-FFF2-40B4-BE49-F238E27FC236}">
                <a16:creationId xmlns:a16="http://schemas.microsoft.com/office/drawing/2014/main" id="{D084D280-EDEC-47C4-BF35-CF36E3BAD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0802" y="2229459"/>
            <a:ext cx="5605523" cy="3077440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61B372A-31A6-415E-90F5-6EED995C3AEE}"/>
              </a:ext>
            </a:extLst>
          </p:cNvPr>
          <p:cNvSpPr txBox="1"/>
          <p:nvPr/>
        </p:nvSpPr>
        <p:spPr>
          <a:xfrm>
            <a:off x="2689762" y="2190998"/>
            <a:ext cx="4227614" cy="630589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636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7B4F5-1D7F-4693-8CBA-5FDB6388F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89" y="27672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>
                <a:cs typeface="Arial"/>
              </a:rPr>
              <a:t>Monosaccharide bonding challenge:</a:t>
            </a:r>
          </a:p>
          <a:p>
            <a:pPr>
              <a:buNone/>
            </a:pPr>
            <a:r>
              <a:rPr lang="en-US" sz="2400" dirty="0">
                <a:cs typeface="Arial"/>
              </a:rPr>
              <a:t>Use the information to try and draw how 2 alpha glucose molecules would bond.</a:t>
            </a:r>
          </a:p>
          <a:p>
            <a:pPr>
              <a:buNone/>
            </a:pPr>
            <a:endParaRPr lang="en-US" sz="2400" dirty="0">
              <a:cs typeface="Arial"/>
            </a:endParaRPr>
          </a:p>
          <a:p>
            <a:pPr>
              <a:buNone/>
            </a:pPr>
            <a:r>
              <a:rPr lang="en-US" sz="2400" dirty="0">
                <a:cs typeface="Arial"/>
              </a:rPr>
              <a:t>1. The two closest OH groups will interact and form a bond.</a:t>
            </a:r>
          </a:p>
          <a:p>
            <a:pPr>
              <a:buNone/>
            </a:pPr>
            <a:r>
              <a:rPr lang="en-US" sz="2400" dirty="0">
                <a:ea typeface="+mn-lt"/>
                <a:cs typeface="+mn-lt"/>
              </a:rPr>
              <a:t>2. A strong covalent bond is formed.</a:t>
            </a:r>
            <a:endParaRPr lang="en-US" dirty="0"/>
          </a:p>
          <a:p>
            <a:pPr>
              <a:buNone/>
            </a:pPr>
            <a:r>
              <a:rPr lang="en-US" sz="2400" dirty="0">
                <a:cs typeface="Arial"/>
              </a:rPr>
              <a:t>3. The product of this reaction is water.</a:t>
            </a:r>
          </a:p>
          <a:p>
            <a:pPr>
              <a:buNone/>
            </a:pPr>
            <a:endParaRPr lang="en-US" sz="2400" dirty="0">
              <a:cs typeface="Arial"/>
            </a:endParaRPr>
          </a:p>
          <a:p>
            <a:pPr>
              <a:buNone/>
            </a:pPr>
            <a:endParaRPr lang="en-US" dirty="0">
              <a:cs typeface="Arial"/>
            </a:endParaRPr>
          </a:p>
        </p:txBody>
      </p:sp>
      <p:pic>
        <p:nvPicPr>
          <p:cNvPr id="5" name="Picture 8" descr="glucose1">
            <a:extLst>
              <a:ext uri="{FF2B5EF4-FFF2-40B4-BE49-F238E27FC236}">
                <a16:creationId xmlns:a16="http://schemas.microsoft.com/office/drawing/2014/main" id="{8CA96226-09CB-4CE0-AACB-DCF8627D4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215" y="4698856"/>
            <a:ext cx="2489177" cy="18865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glucose1">
            <a:extLst>
              <a:ext uri="{FF2B5EF4-FFF2-40B4-BE49-F238E27FC236}">
                <a16:creationId xmlns:a16="http://schemas.microsoft.com/office/drawing/2014/main" id="{5C6F116C-01BC-4F8F-9B9A-1D4E4FA0D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675" y="4704325"/>
            <a:ext cx="2396205" cy="18208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46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ugar">
  <a:themeElements>
    <a:clrScheme name="Sugar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Sug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ug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ga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ga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ga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ga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ga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ga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ga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ga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ga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ga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ga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CurriculumSubject xmlns="b83ea8ec-d1ce-4b1c-906d-dc0b29db2502">Biology</CurriculumSubject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48123B8-A286-4F69-A784-BE0D620FAE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A6BC09-C6CA-436D-A7D5-B5931757DE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40FA7F-EC22-46AF-B506-4FE1BF50C334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b83ea8ec-d1ce-4b1c-906d-dc0b29db2502"/>
    <ds:schemaRef ds:uri="http://purl.org/dc/elements/1.1/"/>
    <ds:schemaRef ds:uri="http://schemas.microsoft.com/office/2006/metadata/properties"/>
    <ds:schemaRef ds:uri="39a9f016-2850-430d-a9d7-5d156f797ec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Sugar</Template>
  <TotalTime>1</TotalTime>
  <Words>634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gg sans</vt:lpstr>
      <vt:lpstr>Segoe UI</vt:lpstr>
      <vt:lpstr>Times New Roman</vt:lpstr>
      <vt:lpstr>Wingdings</vt:lpstr>
      <vt:lpstr>Sugar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Ribose and deoxyribose – spot the difference</vt:lpstr>
      <vt:lpstr>PowerPoint Presentation</vt:lpstr>
      <vt:lpstr>PowerPoint Presentation</vt:lpstr>
    </vt:vector>
  </TitlesOfParts>
  <Company>MGW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MGW</dc:creator>
  <cp:lastModifiedBy>Chezka Mae Madrona</cp:lastModifiedBy>
  <cp:revision>147</cp:revision>
  <dcterms:created xsi:type="dcterms:W3CDTF">2006-07-28T09:27:20Z</dcterms:created>
  <dcterms:modified xsi:type="dcterms:W3CDTF">2025-07-22T07:26:12Z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0x0101002F4BC12256C0CA499B3F5CE8F04E9C67</vt:lpwstr>
  </property>
  <property fmtid="{D5CDD505-2E9C-101B-9397-08002B2CF9AE}" pid="3" name="Topic">
    <vt:lpwstr/>
  </property>
  <property fmtid="{D5CDD505-2E9C-101B-9397-08002B2CF9AE}" pid="4" name="Term">
    <vt:lpwstr/>
  </property>
  <property fmtid="{D5CDD505-2E9C-101B-9397-08002B2CF9AE}" pid="5" name="Staff Category">
    <vt:lpwstr/>
  </property>
  <property fmtid="{D5CDD505-2E9C-101B-9397-08002B2CF9AE}" pid="6" name="Week">
    <vt:lpwstr/>
  </property>
  <property fmtid="{D5CDD505-2E9C-101B-9397-08002B2CF9AE}" pid="7" name="Exam Board">
    <vt:lpwstr/>
  </property>
  <property fmtid="{D5CDD505-2E9C-101B-9397-08002B2CF9AE}" pid="8" name="MediaServiceImageTags">
    <vt:lpwstr/>
  </property>
</Properties>
</file>