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289" r:id="rId3"/>
    <p:sldId id="290" r:id="rId4"/>
    <p:sldId id="292" r:id="rId5"/>
    <p:sldId id="291" r:id="rId6"/>
    <p:sldId id="293" r:id="rId7"/>
    <p:sldId id="294" r:id="rId8"/>
    <p:sldId id="295" r:id="rId9"/>
    <p:sldId id="296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728E6B-A3A8-474F-A1C3-C350E179ECD1}" v="35" dt="2022-09-16T21:36:14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780365A-6C2B-4871-8080-FDFE224A44E0}"/>
    <pc:docChg chg="undo custSel addSld delSld modSld">
      <pc:chgData name="William Grey" userId="37b73424-c081-4fc2-b1af-363f4f3fd4f3" providerId="ADAL" clId="{D780365A-6C2B-4871-8080-FDFE224A44E0}" dt="2019-06-13T09:04:56.317" v="499" actId="20577"/>
      <pc:docMkLst>
        <pc:docMk/>
      </pc:docMkLst>
      <pc:sldChg chg="modSp">
        <pc:chgData name="William Grey" userId="37b73424-c081-4fc2-b1af-363f4f3fd4f3" providerId="ADAL" clId="{D780365A-6C2B-4871-8080-FDFE224A44E0}" dt="2019-06-13T08:37:59.710" v="130" actId="20577"/>
        <pc:sldMkLst>
          <pc:docMk/>
          <pc:sldMk cId="730207865" sldId="271"/>
        </pc:sldMkLst>
        <pc:spChg chg="mod">
          <ac:chgData name="William Grey" userId="37b73424-c081-4fc2-b1af-363f4f3fd4f3" providerId="ADAL" clId="{D780365A-6C2B-4871-8080-FDFE224A44E0}" dt="2019-06-13T08:37:59.710" v="130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D780365A-6C2B-4871-8080-FDFE224A44E0}" dt="2019-06-13T08:35:51.340" v="8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D780365A-6C2B-4871-8080-FDFE224A44E0}" dt="2019-06-13T08:39:48.169" v="1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D780365A-6C2B-4871-8080-FDFE224A44E0}" dt="2019-06-13T08:38:27.523" v="139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39:48.169" v="1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D780365A-6C2B-4871-8080-FDFE224A44E0}" dt="2019-06-13T08:34:16.142" v="0" actId="2696"/>
        <pc:sldMkLst>
          <pc:docMk/>
          <pc:sldMk cId="1407326278" sldId="290"/>
        </pc:sldMkLst>
      </pc:sldChg>
      <pc:sldChg chg="modSp add">
        <pc:chgData name="William Grey" userId="37b73424-c081-4fc2-b1af-363f4f3fd4f3" providerId="ADAL" clId="{D780365A-6C2B-4871-8080-FDFE224A44E0}" dt="2019-06-13T08:40:36.288" v="196" actId="20577"/>
        <pc:sldMkLst>
          <pc:docMk/>
          <pc:sldMk cId="3440688606" sldId="290"/>
        </pc:sldMkLst>
        <pc:spChg chg="mod">
          <ac:chgData name="William Grey" userId="37b73424-c081-4fc2-b1af-363f4f3fd4f3" providerId="ADAL" clId="{D780365A-6C2B-4871-8080-FDFE224A44E0}" dt="2019-06-13T08:40:36.288" v="196" actId="20577"/>
          <ac:spMkLst>
            <pc:docMk/>
            <pc:sldMk cId="3440688606" sldId="290"/>
            <ac:spMk id="2" creationId="{1E8DB0A9-EFE9-493E-825C-FAB9269EFBF6}"/>
          </ac:spMkLst>
        </pc:spChg>
      </pc:sldChg>
      <pc:sldChg chg="addSp modSp add">
        <pc:chgData name="William Grey" userId="37b73424-c081-4fc2-b1af-363f4f3fd4f3" providerId="ADAL" clId="{D780365A-6C2B-4871-8080-FDFE224A44E0}" dt="2019-06-13T09:00:23.528" v="468" actId="20577"/>
        <pc:sldMkLst>
          <pc:docMk/>
          <pc:sldMk cId="2393445173" sldId="291"/>
        </pc:sldMkLst>
        <pc:spChg chg="mod">
          <ac:chgData name="William Grey" userId="37b73424-c081-4fc2-b1af-363f4f3fd4f3" providerId="ADAL" clId="{D780365A-6C2B-4871-8080-FDFE224A44E0}" dt="2019-06-13T09:00:23.528" v="468" actId="20577"/>
          <ac:spMkLst>
            <pc:docMk/>
            <pc:sldMk cId="2393445173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50:57.753" v="267" actId="20577"/>
          <ac:graphicFrameMkLst>
            <pc:docMk/>
            <pc:sldMk cId="2393445173" sldId="291"/>
            <ac:graphicFrameMk id="4" creationId="{3B069E90-A34B-49C8-B407-E7259ECD4383}"/>
          </ac:graphicFrameMkLst>
        </pc:graphicFrameChg>
        <pc:picChg chg="add mod">
          <ac:chgData name="William Grey" userId="37b73424-c081-4fc2-b1af-363f4f3fd4f3" providerId="ADAL" clId="{D780365A-6C2B-4871-8080-FDFE224A44E0}" dt="2019-06-13T08:47:15.870" v="257" actId="14100"/>
          <ac:picMkLst>
            <pc:docMk/>
            <pc:sldMk cId="2393445173" sldId="291"/>
            <ac:picMk id="3" creationId="{ED53039F-004D-459F-ABA2-F5CD3CF77274}"/>
          </ac:picMkLst>
        </pc:picChg>
        <pc:picChg chg="add mod">
          <ac:chgData name="William Grey" userId="37b73424-c081-4fc2-b1af-363f4f3fd4f3" providerId="ADAL" clId="{D780365A-6C2B-4871-8080-FDFE224A44E0}" dt="2019-06-13T08:47:55.550" v="261" actId="14100"/>
          <ac:picMkLst>
            <pc:docMk/>
            <pc:sldMk cId="2393445173" sldId="291"/>
            <ac:picMk id="5" creationId="{6E675088-B474-4D03-8FA2-706DB88483DC}"/>
          </ac:picMkLst>
        </pc:picChg>
        <pc:picChg chg="add mod">
          <ac:chgData name="William Grey" userId="37b73424-c081-4fc2-b1af-363f4f3fd4f3" providerId="ADAL" clId="{D780365A-6C2B-4871-8080-FDFE224A44E0}" dt="2019-06-13T08:50:50.087" v="266" actId="14100"/>
          <ac:picMkLst>
            <pc:docMk/>
            <pc:sldMk cId="2393445173" sldId="291"/>
            <ac:picMk id="6" creationId="{0983DAF4-91E9-47B3-96A3-5DB7E649E600}"/>
          </ac:picMkLst>
        </pc:picChg>
        <pc:picChg chg="add mod">
          <ac:chgData name="William Grey" userId="37b73424-c081-4fc2-b1af-363f4f3fd4f3" providerId="ADAL" clId="{D780365A-6C2B-4871-8080-FDFE224A44E0}" dt="2019-06-13T08:51:25.261" v="270" actId="1076"/>
          <ac:picMkLst>
            <pc:docMk/>
            <pc:sldMk cId="2393445173" sldId="291"/>
            <ac:picMk id="7" creationId="{947D5743-DB02-4CEC-AAAE-1ECA44909191}"/>
          </ac:picMkLst>
        </pc:picChg>
      </pc:sldChg>
      <pc:sldChg chg="del">
        <pc:chgData name="William Grey" userId="37b73424-c081-4fc2-b1af-363f4f3fd4f3" providerId="ADAL" clId="{D780365A-6C2B-4871-8080-FDFE224A44E0}" dt="2019-06-13T08:34:16.767" v="1" actId="2696"/>
        <pc:sldMkLst>
          <pc:docMk/>
          <pc:sldMk cId="3871226013" sldId="291"/>
        </pc:sldMkLst>
      </pc:sldChg>
      <pc:sldChg chg="del">
        <pc:chgData name="William Grey" userId="37b73424-c081-4fc2-b1af-363f4f3fd4f3" providerId="ADAL" clId="{D780365A-6C2B-4871-8080-FDFE224A44E0}" dt="2019-06-13T08:34:17.832" v="3" actId="2696"/>
        <pc:sldMkLst>
          <pc:docMk/>
          <pc:sldMk cId="3341825306" sldId="292"/>
        </pc:sldMkLst>
      </pc:sldChg>
      <pc:sldChg chg="modSp add">
        <pc:chgData name="William Grey" userId="37b73424-c081-4fc2-b1af-363f4f3fd4f3" providerId="ADAL" clId="{D780365A-6C2B-4871-8080-FDFE224A44E0}" dt="2019-06-13T08:51:52.864" v="279" actId="20577"/>
        <pc:sldMkLst>
          <pc:docMk/>
          <pc:sldMk cId="4220190167" sldId="292"/>
        </pc:sldMkLst>
        <pc:spChg chg="mod">
          <ac:chgData name="William Grey" userId="37b73424-c081-4fc2-b1af-363f4f3fd4f3" providerId="ADAL" clId="{D780365A-6C2B-4871-8080-FDFE224A44E0}" dt="2019-06-13T08:51:52.864" v="279" actId="20577"/>
          <ac:spMkLst>
            <pc:docMk/>
            <pc:sldMk cId="4220190167" sldId="292"/>
            <ac:spMk id="2" creationId="{1E8DB0A9-EFE9-493E-825C-FAB9269EFBF6}"/>
          </ac:spMkLst>
        </pc:spChg>
      </pc:sldChg>
      <pc:sldChg chg="delSp modSp add">
        <pc:chgData name="William Grey" userId="37b73424-c081-4fc2-b1af-363f4f3fd4f3" providerId="ADAL" clId="{D780365A-6C2B-4871-8080-FDFE224A44E0}" dt="2019-06-13T09:00:03.693" v="463" actId="20577"/>
        <pc:sldMkLst>
          <pc:docMk/>
          <pc:sldMk cId="1096643266" sldId="293"/>
        </pc:sldMkLst>
        <pc:spChg chg="mod">
          <ac:chgData name="William Grey" userId="37b73424-c081-4fc2-b1af-363f4f3fd4f3" providerId="ADAL" clId="{D780365A-6C2B-4871-8080-FDFE224A44E0}" dt="2019-06-13T09:00:03.693" v="463" actId="20577"/>
          <ac:spMkLst>
            <pc:docMk/>
            <pc:sldMk cId="1096643266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56:36.973" v="389" actId="20577"/>
          <ac:graphicFrameMkLst>
            <pc:docMk/>
            <pc:sldMk cId="1096643266" sldId="293"/>
            <ac:graphicFrameMk id="4" creationId="{3B069E90-A34B-49C8-B407-E7259ECD4383}"/>
          </ac:graphicFrameMkLst>
        </pc:graphicFrameChg>
        <pc:picChg chg="del">
          <ac:chgData name="William Grey" userId="37b73424-c081-4fc2-b1af-363f4f3fd4f3" providerId="ADAL" clId="{D780365A-6C2B-4871-8080-FDFE224A44E0}" dt="2019-06-13T08:55:47.790" v="370" actId="478"/>
          <ac:picMkLst>
            <pc:docMk/>
            <pc:sldMk cId="1096643266" sldId="293"/>
            <ac:picMk id="3" creationId="{ED53039F-004D-459F-ABA2-F5CD3CF77274}"/>
          </ac:picMkLst>
        </pc:picChg>
        <pc:picChg chg="del">
          <ac:chgData name="William Grey" userId="37b73424-c081-4fc2-b1af-363f4f3fd4f3" providerId="ADAL" clId="{D780365A-6C2B-4871-8080-FDFE224A44E0}" dt="2019-06-13T08:55:54.639" v="371" actId="478"/>
          <ac:picMkLst>
            <pc:docMk/>
            <pc:sldMk cId="1096643266" sldId="293"/>
            <ac:picMk id="5" creationId="{6E675088-B474-4D03-8FA2-706DB88483DC}"/>
          </ac:picMkLst>
        </pc:picChg>
        <pc:picChg chg="del">
          <ac:chgData name="William Grey" userId="37b73424-c081-4fc2-b1af-363f4f3fd4f3" providerId="ADAL" clId="{D780365A-6C2B-4871-8080-FDFE224A44E0}" dt="2019-06-13T08:55:59.172" v="373" actId="478"/>
          <ac:picMkLst>
            <pc:docMk/>
            <pc:sldMk cId="1096643266" sldId="293"/>
            <ac:picMk id="6" creationId="{0983DAF4-91E9-47B3-96A3-5DB7E649E600}"/>
          </ac:picMkLst>
        </pc:picChg>
        <pc:picChg chg="del">
          <ac:chgData name="William Grey" userId="37b73424-c081-4fc2-b1af-363f4f3fd4f3" providerId="ADAL" clId="{D780365A-6C2B-4871-8080-FDFE224A44E0}" dt="2019-06-13T08:55:56.892" v="372" actId="478"/>
          <ac:picMkLst>
            <pc:docMk/>
            <pc:sldMk cId="1096643266" sldId="293"/>
            <ac:picMk id="7" creationId="{947D5743-DB02-4CEC-AAAE-1ECA44909191}"/>
          </ac:picMkLst>
        </pc:picChg>
      </pc:sldChg>
      <pc:sldChg chg="del">
        <pc:chgData name="William Grey" userId="37b73424-c081-4fc2-b1af-363f4f3fd4f3" providerId="ADAL" clId="{D780365A-6C2B-4871-8080-FDFE224A44E0}" dt="2019-06-13T08:34:17.323" v="2" actId="2696"/>
        <pc:sldMkLst>
          <pc:docMk/>
          <pc:sldMk cId="1210146128" sldId="293"/>
        </pc:sldMkLst>
      </pc:sldChg>
      <pc:sldChg chg="add del">
        <pc:chgData name="William Grey" userId="37b73424-c081-4fc2-b1af-363f4f3fd4f3" providerId="ADAL" clId="{D780365A-6C2B-4871-8080-FDFE224A44E0}" dt="2019-06-13T08:54:51.969" v="281" actId="2696"/>
        <pc:sldMkLst>
          <pc:docMk/>
          <pc:sldMk cId="3424359689" sldId="293"/>
        </pc:sldMkLst>
      </pc:sldChg>
      <pc:sldChg chg="modSp add">
        <pc:chgData name="William Grey" userId="37b73424-c081-4fc2-b1af-363f4f3fd4f3" providerId="ADAL" clId="{D780365A-6C2B-4871-8080-FDFE224A44E0}" dt="2019-06-13T08:59:52.533" v="457" actId="20577"/>
        <pc:sldMkLst>
          <pc:docMk/>
          <pc:sldMk cId="3178832923" sldId="294"/>
        </pc:sldMkLst>
        <pc:spChg chg="mod">
          <ac:chgData name="William Grey" userId="37b73424-c081-4fc2-b1af-363f4f3fd4f3" providerId="ADAL" clId="{D780365A-6C2B-4871-8080-FDFE224A44E0}" dt="2019-06-13T08:59:52.533" v="457" actId="20577"/>
          <ac:spMkLst>
            <pc:docMk/>
            <pc:sldMk cId="3178832923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58:10.321" v="415" actId="20577"/>
          <ac:graphicFrameMkLst>
            <pc:docMk/>
            <pc:sldMk cId="3178832923" sldId="294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D780365A-6C2B-4871-8080-FDFE224A44E0}" dt="2019-06-13T08:34:19.171" v="5" actId="2696"/>
        <pc:sldMkLst>
          <pc:docMk/>
          <pc:sldMk cId="4239832009" sldId="294"/>
        </pc:sldMkLst>
      </pc:sldChg>
      <pc:sldChg chg="del">
        <pc:chgData name="William Grey" userId="37b73424-c081-4fc2-b1af-363f4f3fd4f3" providerId="ADAL" clId="{D780365A-6C2B-4871-8080-FDFE224A44E0}" dt="2019-06-13T08:34:18.272" v="4" actId="2696"/>
        <pc:sldMkLst>
          <pc:docMk/>
          <pc:sldMk cId="3006130536" sldId="295"/>
        </pc:sldMkLst>
      </pc:sldChg>
      <pc:sldChg chg="modSp add">
        <pc:chgData name="William Grey" userId="37b73424-c081-4fc2-b1af-363f4f3fd4f3" providerId="ADAL" clId="{D780365A-6C2B-4871-8080-FDFE224A44E0}" dt="2019-06-13T08:59:43.017" v="448" actId="20577"/>
        <pc:sldMkLst>
          <pc:docMk/>
          <pc:sldMk cId="3213800478" sldId="295"/>
        </pc:sldMkLst>
        <pc:spChg chg="mod">
          <ac:chgData name="William Grey" userId="37b73424-c081-4fc2-b1af-363f4f3fd4f3" providerId="ADAL" clId="{D780365A-6C2B-4871-8080-FDFE224A44E0}" dt="2019-06-13T08:59:43.017" v="448" actId="20577"/>
          <ac:spMkLst>
            <pc:docMk/>
            <pc:sldMk cId="3213800478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59:27.406" v="438" actId="20577"/>
          <ac:graphicFrameMkLst>
            <pc:docMk/>
            <pc:sldMk cId="3213800478" sldId="295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D780365A-6C2B-4871-8080-FDFE224A44E0}" dt="2019-06-13T09:04:56.317" v="499" actId="20577"/>
        <pc:sldMkLst>
          <pc:docMk/>
          <pc:sldMk cId="1385492244" sldId="296"/>
        </pc:sldMkLst>
        <pc:spChg chg="mod">
          <ac:chgData name="William Grey" userId="37b73424-c081-4fc2-b1af-363f4f3fd4f3" providerId="ADAL" clId="{D780365A-6C2B-4871-8080-FDFE224A44E0}" dt="2019-06-13T09:04:00.499" v="494" actId="20577"/>
          <ac:spMkLst>
            <pc:docMk/>
            <pc:sldMk cId="1385492244" sldId="29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9:04:56.317" v="499" actId="20577"/>
          <ac:graphicFrameMkLst>
            <pc:docMk/>
            <pc:sldMk cId="1385492244" sldId="296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D780365A-6C2B-4871-8080-FDFE224A44E0}" dt="2019-06-13T08:34:20.127" v="6" actId="2696"/>
        <pc:sldMkLst>
          <pc:docMk/>
          <pc:sldMk cId="3940290911" sldId="298"/>
        </pc:sldMkLst>
      </pc:sldChg>
      <pc:sldChg chg="del">
        <pc:chgData name="William Grey" userId="37b73424-c081-4fc2-b1af-363f4f3fd4f3" providerId="ADAL" clId="{D780365A-6C2B-4871-8080-FDFE224A44E0}" dt="2019-06-13T08:34:21.089" v="7" actId="2696"/>
        <pc:sldMkLst>
          <pc:docMk/>
          <pc:sldMk cId="718350504" sldId="300"/>
        </pc:sldMkLst>
      </pc:sldChg>
      <pc:sldChg chg="del">
        <pc:chgData name="William Grey" userId="37b73424-c081-4fc2-b1af-363f4f3fd4f3" providerId="ADAL" clId="{D780365A-6C2B-4871-8080-FDFE224A44E0}" dt="2019-06-13T08:35:56.310" v="9" actId="2696"/>
        <pc:sldMkLst>
          <pc:docMk/>
          <pc:sldMk cId="2453519479" sldId="301"/>
        </pc:sldMkLst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C9195EF7-9F42-466E-800F-2D096F49E868}" dt="2019-06-06T09:09:25.914" v="484" actId="20577"/>
        <pc:sldMkLst>
          <pc:docMk/>
          <pc:sldMk cId="4014492051" sldId="289"/>
        </pc:sldMkLst>
        <pc:spChg chg="mod">
          <ac:chgData name="William Grey" userId="37b73424-c081-4fc2-b1af-363f4f3fd4f3" providerId="ADAL" clId="{C9195EF7-9F42-466E-800F-2D096F49E868}" dt="2019-06-06T09:09:25.914" v="484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2:53.189" v="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AF728E6B-A3A8-474F-A1C3-C350E179ECD1}"/>
    <pc:docChg chg="custSel addSld delSld modSld sldOrd modMainMaster">
      <pc:chgData name="William Grey" userId="37b73424-c081-4fc2-b1af-363f4f3fd4f3" providerId="ADAL" clId="{AF728E6B-A3A8-474F-A1C3-C350E179ECD1}" dt="2022-09-16T21:36:14.265" v="69" actId="20577"/>
      <pc:docMkLst>
        <pc:docMk/>
      </pc:docMkLst>
      <pc:sldChg chg="modSp mod">
        <pc:chgData name="William Grey" userId="37b73424-c081-4fc2-b1af-363f4f3fd4f3" providerId="ADAL" clId="{AF728E6B-A3A8-474F-A1C3-C350E179ECD1}" dt="2022-09-14T08:44:20.360" v="38" actId="20577"/>
        <pc:sldMkLst>
          <pc:docMk/>
          <pc:sldMk cId="730207865" sldId="271"/>
        </pc:sldMkLst>
        <pc:spChg chg="mod">
          <ac:chgData name="William Grey" userId="37b73424-c081-4fc2-b1af-363f4f3fd4f3" providerId="ADAL" clId="{AF728E6B-A3A8-474F-A1C3-C350E179ECD1}" dt="2022-09-13T13:15:58.137" v="9" actId="27636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AF728E6B-A3A8-474F-A1C3-C350E179ECD1}" dt="2022-09-14T08:44:20.360" v="38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AF728E6B-A3A8-474F-A1C3-C350E179ECD1}" dt="2022-09-13T13:16:40.842" v="12" actId="1076"/>
        <pc:sldMkLst>
          <pc:docMk/>
          <pc:sldMk cId="4014492051" sldId="289"/>
        </pc:sldMkLst>
        <pc:spChg chg="mod">
          <ac:chgData name="William Grey" userId="37b73424-c081-4fc2-b1af-363f4f3fd4f3" providerId="ADAL" clId="{AF728E6B-A3A8-474F-A1C3-C350E179ECD1}" dt="2022-09-13T13:15:58.099" v="1" actId="27636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6:40.842" v="12" actId="107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3T13:16:47.458" v="13" actId="1076"/>
        <pc:sldMkLst>
          <pc:docMk/>
          <pc:sldMk cId="3440688606" sldId="290"/>
        </pc:sldMkLst>
        <pc:spChg chg="mod">
          <ac:chgData name="William Grey" userId="37b73424-c081-4fc2-b1af-363f4f3fd4f3" providerId="ADAL" clId="{AF728E6B-A3A8-474F-A1C3-C350E179ECD1}" dt="2022-09-13T13:15:58.108" v="2" actId="27636"/>
          <ac:spMkLst>
            <pc:docMk/>
            <pc:sldMk cId="3440688606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6:47.458" v="13" actId="1076"/>
          <ac:graphicFrameMkLst>
            <pc:docMk/>
            <pc:sldMk cId="3440688606" sldId="29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4T08:41:17.190" v="27" actId="1076"/>
        <pc:sldMkLst>
          <pc:docMk/>
          <pc:sldMk cId="2393445173" sldId="291"/>
        </pc:sldMkLst>
        <pc:spChg chg="mod">
          <ac:chgData name="William Grey" userId="37b73424-c081-4fc2-b1af-363f4f3fd4f3" providerId="ADAL" clId="{AF728E6B-A3A8-474F-A1C3-C350E179ECD1}" dt="2022-09-13T13:15:58.116" v="4" actId="27636"/>
          <ac:spMkLst>
            <pc:docMk/>
            <pc:sldMk cId="2393445173" sldId="291"/>
            <ac:spMk id="2" creationId="{1E8DB0A9-EFE9-493E-825C-FAB9269EFBF6}"/>
          </ac:spMkLst>
        </pc:spChg>
        <pc:spChg chg="mod">
          <ac:chgData name="William Grey" userId="37b73424-c081-4fc2-b1af-363f4f3fd4f3" providerId="ADAL" clId="{AF728E6B-A3A8-474F-A1C3-C350E179ECD1}" dt="2022-09-13T13:17:38.067" v="16" actId="1076"/>
          <ac:spMkLst>
            <pc:docMk/>
            <pc:sldMk cId="2393445173" sldId="291"/>
            <ac:spMk id="8" creationId="{4DF2B532-5CC5-4D21-9D7B-2B19DE380284}"/>
          </ac:spMkLst>
        </pc:spChg>
        <pc:spChg chg="mod">
          <ac:chgData name="William Grey" userId="37b73424-c081-4fc2-b1af-363f4f3fd4f3" providerId="ADAL" clId="{AF728E6B-A3A8-474F-A1C3-C350E179ECD1}" dt="2022-09-13T13:17:38.067" v="16" actId="1076"/>
          <ac:spMkLst>
            <pc:docMk/>
            <pc:sldMk cId="2393445173" sldId="291"/>
            <ac:spMk id="9" creationId="{91AC6CFC-01E8-4E18-85C2-466D4B4F5070}"/>
          </ac:spMkLst>
        </pc:spChg>
        <pc:graphicFrameChg chg="mod">
          <ac:chgData name="William Grey" userId="37b73424-c081-4fc2-b1af-363f4f3fd4f3" providerId="ADAL" clId="{AF728E6B-A3A8-474F-A1C3-C350E179ECD1}" dt="2022-09-13T13:17:38.067" v="16" actId="1076"/>
          <ac:graphicFrameMkLst>
            <pc:docMk/>
            <pc:sldMk cId="2393445173" sldId="291"/>
            <ac:graphicFrameMk id="4" creationId="{3B069E90-A34B-49C8-B407-E7259ECD4383}"/>
          </ac:graphicFrameMkLst>
        </pc:graphicFrameChg>
        <pc:picChg chg="mod">
          <ac:chgData name="William Grey" userId="37b73424-c081-4fc2-b1af-363f4f3fd4f3" providerId="ADAL" clId="{AF728E6B-A3A8-474F-A1C3-C350E179ECD1}" dt="2022-09-14T08:41:17.190" v="27" actId="1076"/>
          <ac:picMkLst>
            <pc:docMk/>
            <pc:sldMk cId="2393445173" sldId="291"/>
            <ac:picMk id="3" creationId="{ED53039F-004D-459F-ABA2-F5CD3CF77274}"/>
          </ac:picMkLst>
        </pc:picChg>
        <pc:picChg chg="mod">
          <ac:chgData name="William Grey" userId="37b73424-c081-4fc2-b1af-363f4f3fd4f3" providerId="ADAL" clId="{AF728E6B-A3A8-474F-A1C3-C350E179ECD1}" dt="2022-09-13T13:17:38.067" v="16" actId="1076"/>
          <ac:picMkLst>
            <pc:docMk/>
            <pc:sldMk cId="2393445173" sldId="291"/>
            <ac:picMk id="5" creationId="{6E675088-B474-4D03-8FA2-706DB88483DC}"/>
          </ac:picMkLst>
        </pc:picChg>
        <pc:picChg chg="mod">
          <ac:chgData name="William Grey" userId="37b73424-c081-4fc2-b1af-363f4f3fd4f3" providerId="ADAL" clId="{AF728E6B-A3A8-474F-A1C3-C350E179ECD1}" dt="2022-09-13T13:17:38.067" v="16" actId="1076"/>
          <ac:picMkLst>
            <pc:docMk/>
            <pc:sldMk cId="2393445173" sldId="291"/>
            <ac:picMk id="6" creationId="{0983DAF4-91E9-47B3-96A3-5DB7E649E600}"/>
          </ac:picMkLst>
        </pc:picChg>
        <pc:picChg chg="mod">
          <ac:chgData name="William Grey" userId="37b73424-c081-4fc2-b1af-363f4f3fd4f3" providerId="ADAL" clId="{AF728E6B-A3A8-474F-A1C3-C350E179ECD1}" dt="2022-09-13T13:17:38.067" v="16" actId="1076"/>
          <ac:picMkLst>
            <pc:docMk/>
            <pc:sldMk cId="2393445173" sldId="291"/>
            <ac:picMk id="7" creationId="{947D5743-DB02-4CEC-AAAE-1ECA44909191}"/>
          </ac:picMkLst>
        </pc:picChg>
      </pc:sldChg>
      <pc:sldChg chg="modSp mod">
        <pc:chgData name="William Grey" userId="37b73424-c081-4fc2-b1af-363f4f3fd4f3" providerId="ADAL" clId="{AF728E6B-A3A8-474F-A1C3-C350E179ECD1}" dt="2022-09-13T13:16:52.251" v="14" actId="1076"/>
        <pc:sldMkLst>
          <pc:docMk/>
          <pc:sldMk cId="4220190167" sldId="292"/>
        </pc:sldMkLst>
        <pc:spChg chg="mod">
          <ac:chgData name="William Grey" userId="37b73424-c081-4fc2-b1af-363f4f3fd4f3" providerId="ADAL" clId="{AF728E6B-A3A8-474F-A1C3-C350E179ECD1}" dt="2022-09-13T13:15:58.113" v="3" actId="27636"/>
          <ac:spMkLst>
            <pc:docMk/>
            <pc:sldMk cId="4220190167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6:52.251" v="14" actId="1076"/>
          <ac:graphicFrameMkLst>
            <pc:docMk/>
            <pc:sldMk cId="4220190167" sldId="29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3T13:17:44.521" v="17" actId="1076"/>
        <pc:sldMkLst>
          <pc:docMk/>
          <pc:sldMk cId="1096643266" sldId="293"/>
        </pc:sldMkLst>
        <pc:spChg chg="mod">
          <ac:chgData name="William Grey" userId="37b73424-c081-4fc2-b1af-363f4f3fd4f3" providerId="ADAL" clId="{AF728E6B-A3A8-474F-A1C3-C350E179ECD1}" dt="2022-09-13T13:15:58.121" v="5" actId="27636"/>
          <ac:spMkLst>
            <pc:docMk/>
            <pc:sldMk cId="1096643266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7:44.521" v="17" actId="1076"/>
          <ac:graphicFrameMkLst>
            <pc:docMk/>
            <pc:sldMk cId="1096643266" sldId="29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6T21:36:14.265" v="69" actId="20577"/>
        <pc:sldMkLst>
          <pc:docMk/>
          <pc:sldMk cId="3178832923" sldId="294"/>
        </pc:sldMkLst>
        <pc:spChg chg="mod">
          <ac:chgData name="William Grey" userId="37b73424-c081-4fc2-b1af-363f4f3fd4f3" providerId="ADAL" clId="{AF728E6B-A3A8-474F-A1C3-C350E179ECD1}" dt="2022-09-13T13:15:58.127" v="6" actId="27636"/>
          <ac:spMkLst>
            <pc:docMk/>
            <pc:sldMk cId="3178832923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6T21:36:14.265" v="69" actId="20577"/>
          <ac:graphicFrameMkLst>
            <pc:docMk/>
            <pc:sldMk cId="3178832923" sldId="29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3T13:17:52.296" v="19" actId="1076"/>
        <pc:sldMkLst>
          <pc:docMk/>
          <pc:sldMk cId="3213800478" sldId="295"/>
        </pc:sldMkLst>
        <pc:spChg chg="mod">
          <ac:chgData name="William Grey" userId="37b73424-c081-4fc2-b1af-363f4f3fd4f3" providerId="ADAL" clId="{AF728E6B-A3A8-474F-A1C3-C350E179ECD1}" dt="2022-09-13T13:15:58.131" v="7" actId="27636"/>
          <ac:spMkLst>
            <pc:docMk/>
            <pc:sldMk cId="3213800478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7:52.296" v="19" actId="1076"/>
          <ac:graphicFrameMkLst>
            <pc:docMk/>
            <pc:sldMk cId="3213800478" sldId="29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AF728E6B-A3A8-474F-A1C3-C350E179ECD1}" dt="2022-09-13T13:17:57.098" v="20" actId="1076"/>
        <pc:sldMkLst>
          <pc:docMk/>
          <pc:sldMk cId="1385492244" sldId="296"/>
        </pc:sldMkLst>
        <pc:spChg chg="mod">
          <ac:chgData name="William Grey" userId="37b73424-c081-4fc2-b1af-363f4f3fd4f3" providerId="ADAL" clId="{AF728E6B-A3A8-474F-A1C3-C350E179ECD1}" dt="2022-09-13T13:15:58.134" v="8" actId="27636"/>
          <ac:spMkLst>
            <pc:docMk/>
            <pc:sldMk cId="1385492244" sldId="29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F728E6B-A3A8-474F-A1C3-C350E179ECD1}" dt="2022-09-13T13:17:57.098" v="20" actId="1076"/>
          <ac:graphicFrameMkLst>
            <pc:docMk/>
            <pc:sldMk cId="1385492244" sldId="296"/>
            <ac:graphicFrameMk id="4" creationId="{3B069E90-A34B-49C8-B407-E7259ECD4383}"/>
          </ac:graphicFrameMkLst>
        </pc:graphicFrameChg>
      </pc:sldChg>
      <pc:sldChg chg="add del ord">
        <pc:chgData name="William Grey" userId="37b73424-c081-4fc2-b1af-363f4f3fd4f3" providerId="ADAL" clId="{AF728E6B-A3A8-474F-A1C3-C350E179ECD1}" dt="2022-09-14T08:45:55.673" v="42"/>
        <pc:sldMkLst>
          <pc:docMk/>
          <pc:sldMk cId="3280281640" sldId="369"/>
        </pc:sldMkLst>
      </pc:sldChg>
      <pc:sldMasterChg chg="modSldLayout">
        <pc:chgData name="William Grey" userId="37b73424-c081-4fc2-b1af-363f4f3fd4f3" providerId="ADAL" clId="{AF728E6B-A3A8-474F-A1C3-C350E179ECD1}" dt="2022-09-13T13:17:09.126" v="15" actId="255"/>
        <pc:sldMasterMkLst>
          <pc:docMk/>
          <pc:sldMasterMk cId="1270086784" sldId="2147483660"/>
        </pc:sldMasterMkLst>
        <pc:sldLayoutChg chg="modSp">
          <pc:chgData name="William Grey" userId="37b73424-c081-4fc2-b1af-363f4f3fd4f3" providerId="ADAL" clId="{AF728E6B-A3A8-474F-A1C3-C350E179ECD1}" dt="2022-09-13T13:17:09.126" v="15" actId="255"/>
          <pc:sldLayoutMkLst>
            <pc:docMk/>
            <pc:sldMasterMk cId="1270086784" sldId="2147483660"/>
            <pc:sldLayoutMk cId="1353073358" sldId="2147483662"/>
          </pc:sldLayoutMkLst>
          <pc:spChg chg="mod">
            <ac:chgData name="William Grey" userId="37b73424-c081-4fc2-b1af-363f4f3fd4f3" providerId="ADAL" clId="{AF728E6B-A3A8-474F-A1C3-C350E179ECD1}" dt="2022-09-13T13:17:09.126" v="15" actId="255"/>
            <ac:spMkLst>
              <pc:docMk/>
              <pc:sldMasterMk cId="1270086784" sldId="2147483660"/>
              <pc:sldLayoutMk cId="1353073358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2AA21690-F731-4A43-ACDA-64756897055A}" dt="2019-06-11T11:10:51.359" v="372" actId="20577"/>
        <pc:sldMkLst>
          <pc:docMk/>
          <pc:sldMk cId="4014492051" sldId="289"/>
        </pc:sldMkLst>
        <pc:spChg chg="mod">
          <ac:chgData name="William Grey" userId="37b73424-c081-4fc2-b1af-363f4f3fd4f3" providerId="ADAL" clId="{2AA21690-F731-4A43-ACDA-64756897055A}" dt="2019-06-11T11:10:51.359" v="372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7:35.697" v="147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3C572CE6-B9A2-4BA9-B7D5-15E3AE04EAFD}"/>
    <pc:docChg chg="modSld">
      <pc:chgData name="William Grey" userId="37b73424-c081-4fc2-b1af-363f4f3fd4f3" providerId="ADAL" clId="{3C572CE6-B9A2-4BA9-B7D5-15E3AE04EAFD}" dt="2019-11-17T18:39:04.017" v="11" actId="1076"/>
      <pc:docMkLst>
        <pc:docMk/>
      </pc:docMkLst>
      <pc:sldChg chg="addSp modSp">
        <pc:chgData name="William Grey" userId="37b73424-c081-4fc2-b1af-363f4f3fd4f3" providerId="ADAL" clId="{3C572CE6-B9A2-4BA9-B7D5-15E3AE04EAFD}" dt="2019-11-17T18:39:04.017" v="11" actId="1076"/>
        <pc:sldMkLst>
          <pc:docMk/>
          <pc:sldMk cId="2393445173" sldId="291"/>
        </pc:sldMkLst>
        <pc:spChg chg="add mod">
          <ac:chgData name="William Grey" userId="37b73424-c081-4fc2-b1af-363f4f3fd4f3" providerId="ADAL" clId="{3C572CE6-B9A2-4BA9-B7D5-15E3AE04EAFD}" dt="2019-11-17T18:38:32.398" v="4" actId="1076"/>
          <ac:spMkLst>
            <pc:docMk/>
            <pc:sldMk cId="2393445173" sldId="291"/>
            <ac:spMk id="8" creationId="{4DF2B532-5CC5-4D21-9D7B-2B19DE380284}"/>
          </ac:spMkLst>
        </pc:spChg>
        <pc:spChg chg="add mod">
          <ac:chgData name="William Grey" userId="37b73424-c081-4fc2-b1af-363f4f3fd4f3" providerId="ADAL" clId="{3C572CE6-B9A2-4BA9-B7D5-15E3AE04EAFD}" dt="2019-11-17T18:39:04.017" v="11" actId="1076"/>
          <ac:spMkLst>
            <pc:docMk/>
            <pc:sldMk cId="2393445173" sldId="291"/>
            <ac:spMk id="9" creationId="{91AC6CFC-01E8-4E18-85C2-466D4B4F5070}"/>
          </ac:spMkLst>
        </pc:spChg>
        <pc:picChg chg="mod">
          <ac:chgData name="William Grey" userId="37b73424-c081-4fc2-b1af-363f4f3fd4f3" providerId="ADAL" clId="{3C572CE6-B9A2-4BA9-B7D5-15E3AE04EAFD}" dt="2019-11-17T18:37:53.001" v="0" actId="1076"/>
          <ac:picMkLst>
            <pc:docMk/>
            <pc:sldMk cId="2393445173" sldId="291"/>
            <ac:picMk id="5" creationId="{6E675088-B474-4D03-8FA2-706DB88483DC}"/>
          </ac:picMkLst>
        </pc:picChg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{4,5}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{2,3,6,7}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{2,3,4,4,4,5,6,7}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{2,3,4,5,6,7}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{4,5}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{2,3,6,7}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{2,3,4,4,4,5,6,7}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{2,3,4,5,6,7}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{4,5}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{2,3,6,7}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{2,3,4,4,4,5,6,7}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{2,3,4,5,6,7}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 err="1"/>
            <a:t>aaa</a:t>
          </a:r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ab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 err="1"/>
            <a:t>ba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</a:t>
          </a:r>
          <a:r>
            <a:rPr lang="en-GB" sz="3200" dirty="0" err="1"/>
            <a:t>bbb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 err="1"/>
            <a:t>abc</a:t>
          </a:r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/>
            <a:t>cc 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All the above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 err="1"/>
            <a:t>aab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 err="1"/>
            <a:t>aabc</a:t>
          </a:r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 err="1"/>
            <a:t>abc</a:t>
          </a:r>
          <a:r>
            <a:rPr lang="en-GB" sz="36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aa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 err="1"/>
            <a:t>aac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 err="1"/>
            <a:t>abc</a:t>
          </a:r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c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/>
            <a:t>acc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 err="1"/>
            <a:t>bbbbbbbbc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{4,5}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{2,3,4,5,6,7}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{2,3,6,7}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{2,3,4,4,4,5,6,7} </a:t>
          </a:r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{4,5}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{2,3,4,5,6,7}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{2,3,6,7}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{2,3,4,4,4,5,6,7} </a:t>
          </a:r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{4,5}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{2,3,4,5,6,7}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{2,3,6,7}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{2,3,4,4,4,5,6,7} </a:t>
          </a:r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aaa</a:t>
          </a: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:r>
            <a:rPr lang="en-GB" sz="3200" kern="1200" dirty="0" err="1"/>
            <a:t>bbb</a:t>
          </a:r>
          <a:endParaRPr lang="en-GB" sz="32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ab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 err="1"/>
            <a:t>ba</a:t>
          </a: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abc</a:t>
          </a: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aab</a:t>
          </a:r>
          <a:endParaRPr lang="en-GB" sz="32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cc </a:t>
          </a: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All the above</a:t>
          </a:r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aabc</a:t>
          </a: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aac</a:t>
          </a:r>
          <a:endParaRPr lang="en-GB" sz="32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 err="1"/>
            <a:t>abc</a:t>
          </a:r>
          <a:r>
            <a:rPr lang="en-GB" sz="36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aa</a:t>
          </a:r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abc</a:t>
          </a: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 err="1"/>
            <a:t>bbbbbbbbc</a:t>
          </a:r>
          <a:endParaRPr lang="en-GB" sz="32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acc</a:t>
          </a: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67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1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9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3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36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94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6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9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09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2D3056D-A256-11E1-3CAE-6A40CF13BC4B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F7993D-E6A7-61F5-503E-291C7ED4FB6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F4607A-5329-4954-E495-3C24BB97910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EA51BD-EE4A-299F-4694-62FA5734C50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8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regular-expressions-8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8922-FFBD-429A-9AB6-AE2DBBFE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 theory and regular expression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F7FA-E2CF-4016-910D-8359E415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" y="1000125"/>
            <a:ext cx="5029200" cy="22574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Alternatively use: </a:t>
            </a:r>
            <a:r>
              <a:rPr lang="en-GB" dirty="0">
                <a:hlinkClick r:id="rId2"/>
              </a:rPr>
              <a:t>dq-regular-expressions-8.pptx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906F8D-E098-4C80-8591-DEEA098B8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3041502"/>
            <a:ext cx="10985500" cy="362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81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/>
              <a:t>B</a:t>
            </a: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E8DB0A9-EFE9-493E-825C-FAB9269EFBF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If set A={2,3,4,5} and set B={4,5,6,7} what is </a:t>
                </a:r>
                <a14:m>
                  <m:oMath xmlns:m="http://schemas.openxmlformats.org/officeDocument/2006/math">
                    <m:r>
                      <a:rPr lang="en-GB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GB" b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en-GB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GB" b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E8DB0A9-EFE9-493E-825C-FAB9269EFB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986" t="-500000" b="-6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165711"/>
              </p:ext>
            </p:extLst>
          </p:nvPr>
        </p:nvGraphicFramePr>
        <p:xfrm>
          <a:off x="622066" y="13912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E8DB0A9-EFE9-493E-825C-FAB9269EFBF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If set A={2,3,4,5} and set B={4,5,6,7} what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E8DB0A9-EFE9-493E-825C-FAB9269EFB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986" t="-500000" b="-6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1841873"/>
              </p:ext>
            </p:extLst>
          </p:nvPr>
        </p:nvGraphicFramePr>
        <p:xfrm>
          <a:off x="469667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068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If set A={2,3,4,5} and set B={4,5,6,7} what is A/B?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918435"/>
              </p:ext>
            </p:extLst>
          </p:nvPr>
        </p:nvGraphicFramePr>
        <p:xfrm>
          <a:off x="575174" y="16139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0190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If set A={2,3,4,5,6} and set B={2,3,4,5} which of the following is true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423220"/>
              </p:ext>
            </p:extLst>
          </p:nvPr>
        </p:nvGraphicFramePr>
        <p:xfrm>
          <a:off x="598620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D53039F-004D-459F-ABA2-F5CD3CF772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2779" y="2394963"/>
            <a:ext cx="997498" cy="5289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675088-B474-4D03-8FA2-706DB88483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3396" y="2388394"/>
            <a:ext cx="948956" cy="5146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83DAF4-91E9-47B3-96A3-5DB7E649E6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6968" y="4956694"/>
            <a:ext cx="1076193" cy="528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7D5743-DB02-4CEC-AAAE-1ECA449091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17031" y="4899043"/>
            <a:ext cx="948956" cy="586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F2B532-5CC5-4D21-9D7B-2B19DE380284}"/>
              </a:ext>
            </a:extLst>
          </p:cNvPr>
          <p:cNvSpPr txBox="1"/>
          <p:nvPr/>
        </p:nvSpPr>
        <p:spPr>
          <a:xfrm>
            <a:off x="7133396" y="2474785"/>
            <a:ext cx="2747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AC6CFC-01E8-4E18-85C2-466D4B4F5070}"/>
              </a:ext>
            </a:extLst>
          </p:cNvPr>
          <p:cNvSpPr/>
          <p:nvPr/>
        </p:nvSpPr>
        <p:spPr>
          <a:xfrm>
            <a:off x="7772652" y="2461072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93445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Given the regular expression </a:t>
            </a:r>
            <a:r>
              <a:rPr lang="en-GB" dirty="0" err="1"/>
              <a:t>a+b</a:t>
            </a:r>
            <a:r>
              <a:rPr lang="en-GB" dirty="0"/>
              <a:t>+, which of the following is a valid expression?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5537977"/>
              </p:ext>
            </p:extLst>
          </p:nvPr>
        </p:nvGraphicFramePr>
        <p:xfrm>
          <a:off x="610344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6643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Given the regular expression (</a:t>
            </a:r>
            <a:r>
              <a:rPr lang="en-GB" dirty="0" err="1"/>
              <a:t>a|b|c</a:t>
            </a:r>
            <a:r>
              <a:rPr lang="en-GB" dirty="0"/>
              <a:t>)+, which of the following is a valid expression?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317294"/>
              </p:ext>
            </p:extLst>
          </p:nvPr>
        </p:nvGraphicFramePr>
        <p:xfrm>
          <a:off x="528281" y="15671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8832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Given the regular expression </a:t>
            </a:r>
            <a:r>
              <a:rPr lang="en-GB" dirty="0" err="1"/>
              <a:t>a?b</a:t>
            </a:r>
            <a:r>
              <a:rPr lang="en-GB" dirty="0"/>
              <a:t>*c, which of the following is a valid expression?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082085"/>
              </p:ext>
            </p:extLst>
          </p:nvPr>
        </p:nvGraphicFramePr>
        <p:xfrm>
          <a:off x="586897" y="142642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3800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Given the regular expression (</a:t>
            </a:r>
            <a:r>
              <a:rPr lang="en-GB" dirty="0" err="1"/>
              <a:t>a|b</a:t>
            </a:r>
            <a:r>
              <a:rPr lang="en-GB" dirty="0"/>
              <a:t>)+c?, which of the following is a valid expression?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6908069"/>
              </p:ext>
            </p:extLst>
          </p:nvPr>
        </p:nvGraphicFramePr>
        <p:xfrm>
          <a:off x="610344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54922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297</Words>
  <Application>Microsoft Office PowerPoint</Application>
  <PresentationFormat>Widescreen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Set theory and regular expression diagnostic questions</vt:lpstr>
      <vt:lpstr>If set A={2,3,4,5} and set B={4,5,6,7} what is A ∪B?</vt:lpstr>
      <vt:lpstr>If set A={2,3,4,5} and set B={4,5,6,7} what is A∩B?</vt:lpstr>
      <vt:lpstr>If set A={2,3,4,5} and set B={4,5,6,7} what is A/B?</vt:lpstr>
      <vt:lpstr>If set A={2,3,4,5,6} and set B={2,3,4,5} which of the following is true</vt:lpstr>
      <vt:lpstr>Given the regular expression a+b+, which of the following is a valid expression?</vt:lpstr>
      <vt:lpstr>Given the regular expression (a|b|c)+, which of the following is a valid expression?</vt:lpstr>
      <vt:lpstr>Given the regular expression a?b*c, which of the following is a valid expression?</vt:lpstr>
      <vt:lpstr>Given the regular expression (a|b)+c?, which of the following is a valid expression?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2</cp:revision>
  <dcterms:created xsi:type="dcterms:W3CDTF">2019-03-29T09:08:03Z</dcterms:created>
  <dcterms:modified xsi:type="dcterms:W3CDTF">2025-03-27T07:13:00Z</dcterms:modified>
</cp:coreProperties>
</file>