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05" r:id="rId3"/>
    <p:sldId id="348" r:id="rId4"/>
    <p:sldId id="372" r:id="rId5"/>
    <p:sldId id="363" r:id="rId6"/>
    <p:sldId id="365" r:id="rId7"/>
    <p:sldId id="371" r:id="rId8"/>
    <p:sldId id="368" r:id="rId9"/>
    <p:sldId id="370" r:id="rId10"/>
    <p:sldId id="366" r:id="rId11"/>
    <p:sldId id="351" r:id="rId12"/>
    <p:sldId id="357" r:id="rId13"/>
    <p:sldId id="360" r:id="rId14"/>
    <p:sldId id="358" r:id="rId15"/>
    <p:sldId id="356" r:id="rId16"/>
    <p:sldId id="367" r:id="rId17"/>
    <p:sldId id="369" r:id="rId18"/>
    <p:sldId id="35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288932-14A3-4D05-ACC7-EF73A333FF48}" v="10" dt="2022-09-16T17:15:44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97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12F5A4A9-2AF5-4785-9496-71D542A78619}"/>
    <pc:docChg chg="modSld">
      <pc:chgData name="William Grey" userId="37b73424-c081-4fc2-b1af-363f4f3fd4f3" providerId="ADAL" clId="{12F5A4A9-2AF5-4785-9496-71D542A78619}" dt="2019-11-12T09:56:37.037" v="14" actId="20577"/>
      <pc:docMkLst>
        <pc:docMk/>
      </pc:docMkLst>
      <pc:sldChg chg="modSp">
        <pc:chgData name="William Grey" userId="37b73424-c081-4fc2-b1af-363f4f3fd4f3" providerId="ADAL" clId="{12F5A4A9-2AF5-4785-9496-71D542A78619}" dt="2019-11-12T09:56:37.037" v="14" actId="20577"/>
        <pc:sldMkLst>
          <pc:docMk/>
          <pc:sldMk cId="1143732536" sldId="361"/>
        </pc:sldMkLst>
        <pc:spChg chg="mod">
          <ac:chgData name="William Grey" userId="37b73424-c081-4fc2-b1af-363f4f3fd4f3" providerId="ADAL" clId="{12F5A4A9-2AF5-4785-9496-71D542A78619}" dt="2019-11-12T09:56:37.037" v="14" actId="20577"/>
          <ac:spMkLst>
            <pc:docMk/>
            <pc:sldMk cId="1143732536" sldId="361"/>
            <ac:spMk id="21" creationId="{6AD1C76A-EB71-47EB-8D4A-C6C5EB2170CC}"/>
          </ac:spMkLst>
        </pc:spChg>
      </pc:sldChg>
    </pc:docChg>
  </pc:docChgLst>
  <pc:docChgLst>
    <pc:chgData name="William Grey" userId="37b73424-c081-4fc2-b1af-363f4f3fd4f3" providerId="ADAL" clId="{88288932-14A3-4D05-ACC7-EF73A333FF48}"/>
    <pc:docChg chg="undo custSel addSld delSld modSld sldOrd modMainMaster">
      <pc:chgData name="William Grey" userId="37b73424-c081-4fc2-b1af-363f4f3fd4f3" providerId="ADAL" clId="{88288932-14A3-4D05-ACC7-EF73A333FF48}" dt="2022-09-16T17:20:06.588" v="2170" actId="255"/>
      <pc:docMkLst>
        <pc:docMk/>
      </pc:docMkLst>
      <pc:sldChg chg="modSp mod">
        <pc:chgData name="William Grey" userId="37b73424-c081-4fc2-b1af-363f4f3fd4f3" providerId="ADAL" clId="{88288932-14A3-4D05-ACC7-EF73A333FF48}" dt="2022-09-13T20:17:50.813" v="11" actId="12"/>
        <pc:sldMkLst>
          <pc:docMk/>
          <pc:sldMk cId="1924663649" sldId="305"/>
        </pc:sldMkLst>
        <pc:spChg chg="mod">
          <ac:chgData name="William Grey" userId="37b73424-c081-4fc2-b1af-363f4f3fd4f3" providerId="ADAL" clId="{88288932-14A3-4D05-ACC7-EF73A333FF48}" dt="2022-09-13T13:18:34.862" v="1" actId="27636"/>
          <ac:spMkLst>
            <pc:docMk/>
            <pc:sldMk cId="1924663649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88288932-14A3-4D05-ACC7-EF73A333FF48}" dt="2022-09-13T20:17:50.813" v="11" actId="12"/>
          <ac:spMkLst>
            <pc:docMk/>
            <pc:sldMk cId="1924663649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88288932-14A3-4D05-ACC7-EF73A333FF48}" dt="2022-09-13T20:17:29.145" v="10" actId="20577"/>
        <pc:sldMkLst>
          <pc:docMk/>
          <pc:sldMk cId="2547731327" sldId="332"/>
        </pc:sldMkLst>
        <pc:spChg chg="mod">
          <ac:chgData name="William Grey" userId="37b73424-c081-4fc2-b1af-363f4f3fd4f3" providerId="ADAL" clId="{88288932-14A3-4D05-ACC7-EF73A333FF48}" dt="2022-09-13T20:17:29.145" v="10" actId="20577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88288932-14A3-4D05-ACC7-EF73A333FF48}" dt="2022-09-13T13:18:34.816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88288932-14A3-4D05-ACC7-EF73A333FF48}" dt="2022-09-13T20:28:14.523" v="128" actId="20577"/>
        <pc:sldMkLst>
          <pc:docMk/>
          <pc:sldMk cId="3238887293" sldId="348"/>
        </pc:sldMkLst>
        <pc:spChg chg="mod">
          <ac:chgData name="William Grey" userId="37b73424-c081-4fc2-b1af-363f4f3fd4f3" providerId="ADAL" clId="{88288932-14A3-4D05-ACC7-EF73A333FF48}" dt="2022-09-13T20:28:14.523" v="128" actId="20577"/>
          <ac:spMkLst>
            <pc:docMk/>
            <pc:sldMk cId="3238887293" sldId="348"/>
            <ac:spMk id="2" creationId="{00000000-0000-0000-0000-000000000000}"/>
          </ac:spMkLst>
        </pc:spChg>
        <pc:spChg chg="mod">
          <ac:chgData name="William Grey" userId="37b73424-c081-4fc2-b1af-363f4f3fd4f3" providerId="ADAL" clId="{88288932-14A3-4D05-ACC7-EF73A333FF48}" dt="2022-09-13T20:26:23.133" v="106" actId="1076"/>
          <ac:spMkLst>
            <pc:docMk/>
            <pc:sldMk cId="3238887293" sldId="348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88288932-14A3-4D05-ACC7-EF73A333FF48}" dt="2022-09-13T20:26:55.239" v="109" actId="12385"/>
          <ac:graphicFrameMkLst>
            <pc:docMk/>
            <pc:sldMk cId="3238887293" sldId="348"/>
            <ac:graphicFrameMk id="4" creationId="{00000000-0000-0000-0000-000000000000}"/>
          </ac:graphicFrameMkLst>
        </pc:graphicFrameChg>
      </pc:sldChg>
      <pc:sldChg chg="addSp delSp modSp mod">
        <pc:chgData name="William Grey" userId="37b73424-c081-4fc2-b1af-363f4f3fd4f3" providerId="ADAL" clId="{88288932-14A3-4D05-ACC7-EF73A333FF48}" dt="2022-09-15T14:00:11.820" v="1913" actId="1076"/>
        <pc:sldMkLst>
          <pc:docMk/>
          <pc:sldMk cId="2606806910" sldId="351"/>
        </pc:sldMkLst>
        <pc:spChg chg="mod">
          <ac:chgData name="William Grey" userId="37b73424-c081-4fc2-b1af-363f4f3fd4f3" providerId="ADAL" clId="{88288932-14A3-4D05-ACC7-EF73A333FF48}" dt="2022-09-13T20:45:34.175" v="209" actId="27636"/>
          <ac:spMkLst>
            <pc:docMk/>
            <pc:sldMk cId="2606806910" sldId="351"/>
            <ac:spMk id="2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4" creationId="{B3E1BD6D-1850-4312-A45A-BB0637AC1A61}"/>
          </ac:spMkLst>
        </pc:spChg>
        <pc:spChg chg="mod">
          <ac:chgData name="William Grey" userId="37b73424-c081-4fc2-b1af-363f4f3fd4f3" providerId="ADAL" clId="{88288932-14A3-4D05-ACC7-EF73A333FF48}" dt="2022-09-14T09:02:02.485" v="1510" actId="20577"/>
          <ac:spMkLst>
            <pc:docMk/>
            <pc:sldMk cId="2606806910" sldId="351"/>
            <ac:spMk id="5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8" creationId="{4E90F10D-6A4F-45FA-9AF1-E0500B07F9C0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9" creationId="{13DEC1F2-BCE5-4B0B-A5B0-3B0F0942EE97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10" creationId="{7259F56B-4A0B-4F24-8942-3EA565720510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11" creationId="{052DC4E7-1E81-42A0-8FBD-64AA19964686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18" creationId="{55F627EA-2DFC-4067-9F91-26D2F6E825CF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19" creationId="{5F55D344-8E58-4D08-9B27-D92380C27406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20" creationId="{994F2597-D30A-4D85-9D30-EA4147F02479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21" creationId="{63E63758-660B-449C-A843-25034473322A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24" creationId="{4031EC15-1116-448F-A039-741B94F9957D}"/>
          </ac:spMkLst>
        </pc:spChg>
        <pc:spChg chg="del">
          <ac:chgData name="William Grey" userId="37b73424-c081-4fc2-b1af-363f4f3fd4f3" providerId="ADAL" clId="{88288932-14A3-4D05-ACC7-EF73A333FF48}" dt="2022-09-13T20:51:05.847" v="211" actId="478"/>
          <ac:spMkLst>
            <pc:docMk/>
            <pc:sldMk cId="2606806910" sldId="351"/>
            <ac:spMk id="25" creationId="{CC6013A9-D9D7-4C8B-87FB-5EFA4E0A1A47}"/>
          </ac:spMkLst>
        </pc:spChg>
        <pc:picChg chg="add mod">
          <ac:chgData name="William Grey" userId="37b73424-c081-4fc2-b1af-363f4f3fd4f3" providerId="ADAL" clId="{88288932-14A3-4D05-ACC7-EF73A333FF48}" dt="2022-09-15T14:00:11.820" v="1913" actId="1076"/>
          <ac:picMkLst>
            <pc:docMk/>
            <pc:sldMk cId="2606806910" sldId="351"/>
            <ac:picMk id="4" creationId="{ECACCCB1-A11C-4D0A-AC50-84E5BBC8CC76}"/>
          </ac:picMkLst>
        </pc:picChg>
        <pc:picChg chg="add del mod">
          <ac:chgData name="William Grey" userId="37b73424-c081-4fc2-b1af-363f4f3fd4f3" providerId="ADAL" clId="{88288932-14A3-4D05-ACC7-EF73A333FF48}" dt="2022-09-15T14:00:08.352" v="1911" actId="478"/>
          <ac:picMkLst>
            <pc:docMk/>
            <pc:sldMk cId="2606806910" sldId="351"/>
            <ac:picMk id="14" creationId="{78DDDA35-44F1-4F5F-8BE0-D73D8D573880}"/>
          </ac:picMkLst>
        </pc:pic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6" creationId="{A00309DB-57FC-4A3A-9275-E42FE31C3481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7" creationId="{572747D8-84E1-45D5-B1B1-882AF19FA15F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12" creationId="{5568FE2E-8ABB-4673-AAFE-A62E6E91C937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13" creationId="{C289A096-BE59-4BC9-BE8B-ECCAA197D8A9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15" creationId="{BA751BF3-C5B1-494D-B9CF-0046885FEF84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16" creationId="{426F5E95-A488-40F8-9C7C-CF5C7F243601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17" creationId="{CF4A193F-4EA0-4EBA-AC46-F7309A80E656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22" creationId="{0D0B8A10-E6CA-4A3F-9865-87CD5232E28C}"/>
          </ac:cxnSpMkLst>
        </pc:cxnChg>
        <pc:cxnChg chg="del">
          <ac:chgData name="William Grey" userId="37b73424-c081-4fc2-b1af-363f4f3fd4f3" providerId="ADAL" clId="{88288932-14A3-4D05-ACC7-EF73A333FF48}" dt="2022-09-13T20:51:05.847" v="211" actId="478"/>
          <ac:cxnSpMkLst>
            <pc:docMk/>
            <pc:sldMk cId="2606806910" sldId="351"/>
            <ac:cxnSpMk id="23" creationId="{06EF5113-399E-43DD-9E0E-F5914F2DD53E}"/>
          </ac:cxnSpMkLst>
        </pc:cxnChg>
      </pc:sldChg>
      <pc:sldChg chg="addSp delSp modSp del mod delAnim modAnim">
        <pc:chgData name="William Grey" userId="37b73424-c081-4fc2-b1af-363f4f3fd4f3" providerId="ADAL" clId="{88288932-14A3-4D05-ACC7-EF73A333FF48}" dt="2022-09-13T21:12:16.366" v="317" actId="47"/>
        <pc:sldMkLst>
          <pc:docMk/>
          <pc:sldMk cId="2426720009" sldId="352"/>
        </pc:sldMkLst>
        <pc:spChg chg="mod">
          <ac:chgData name="William Grey" userId="37b73424-c081-4fc2-b1af-363f4f3fd4f3" providerId="ADAL" clId="{88288932-14A3-4D05-ACC7-EF73A333FF48}" dt="2022-09-13T21:10:54.449" v="234" actId="1076"/>
          <ac:spMkLst>
            <pc:docMk/>
            <pc:sldMk cId="2426720009" sldId="352"/>
            <ac:spMk id="2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4" creationId="{00000000-0000-0000-0000-000000000000}"/>
          </ac:spMkLst>
        </pc:spChg>
        <pc:spChg chg="del mod">
          <ac:chgData name="William Grey" userId="37b73424-c081-4fc2-b1af-363f4f3fd4f3" providerId="ADAL" clId="{88288932-14A3-4D05-ACC7-EF73A333FF48}" dt="2022-09-13T21:11:30.342" v="244"/>
          <ac:spMkLst>
            <pc:docMk/>
            <pc:sldMk cId="2426720009" sldId="352"/>
            <ac:spMk id="21" creationId="{6AD1C76A-EB71-47EB-8D4A-C6C5EB2170CC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23" creationId="{9551E9BB-BD82-4B37-9321-9AACEC44C242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25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29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30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31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44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45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46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47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56" creationId="{00000000-0000-0000-0000-000000000000}"/>
          </ac:spMkLst>
        </pc:spChg>
        <pc:spChg chg="del">
          <ac:chgData name="William Grey" userId="37b73424-c081-4fc2-b1af-363f4f3fd4f3" providerId="ADAL" clId="{88288932-14A3-4D05-ACC7-EF73A333FF48}" dt="2022-09-13T21:11:01.212" v="235" actId="478"/>
          <ac:spMkLst>
            <pc:docMk/>
            <pc:sldMk cId="2426720009" sldId="352"/>
            <ac:spMk id="57" creationId="{00000000-0000-0000-0000-000000000000}"/>
          </ac:spMkLst>
        </pc:spChg>
        <pc:picChg chg="add del">
          <ac:chgData name="William Grey" userId="37b73424-c081-4fc2-b1af-363f4f3fd4f3" providerId="ADAL" clId="{88288932-14A3-4D05-ACC7-EF73A333FF48}" dt="2022-09-13T21:11:04.473" v="236" actId="21"/>
          <ac:picMkLst>
            <pc:docMk/>
            <pc:sldMk cId="2426720009" sldId="352"/>
            <ac:picMk id="5" creationId="{8DC01C33-39E0-4F9A-9827-FDA627BF0B5A}"/>
          </ac:picMkLst>
        </pc:pic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11" creationId="{00000000-0000-0000-0000-000000000000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22" creationId="{14619D01-4F08-4DB6-9AB7-5C22ABE10D9A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24" creationId="{2B25E070-22AB-4F65-9D04-C1CE063341AB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26" creationId="{00000000-0000-0000-0000-000000000000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34" creationId="{00000000-0000-0000-0000-000000000000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36" creationId="{00000000-0000-0000-0000-000000000000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38" creationId="{00000000-0000-0000-0000-000000000000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39" creationId="{00000000-0000-0000-0000-000000000000}"/>
          </ac:cxnSpMkLst>
        </pc:cxnChg>
        <pc:cxnChg chg="del">
          <ac:chgData name="William Grey" userId="37b73424-c081-4fc2-b1af-363f4f3fd4f3" providerId="ADAL" clId="{88288932-14A3-4D05-ACC7-EF73A333FF48}" dt="2022-09-13T21:11:01.212" v="235" actId="478"/>
          <ac:cxnSpMkLst>
            <pc:docMk/>
            <pc:sldMk cId="2426720009" sldId="352"/>
            <ac:cxnSpMk id="40" creationId="{00000000-0000-0000-0000-000000000000}"/>
          </ac:cxnSpMkLst>
        </pc:cxnChg>
      </pc:sldChg>
      <pc:sldChg chg="modSp mod">
        <pc:chgData name="William Grey" userId="37b73424-c081-4fc2-b1af-363f4f3fd4f3" providerId="ADAL" clId="{88288932-14A3-4D05-ACC7-EF73A333FF48}" dt="2022-09-13T20:37:07.184" v="207" actId="12"/>
        <pc:sldMkLst>
          <pc:docMk/>
          <pc:sldMk cId="3437328488" sldId="354"/>
        </pc:sldMkLst>
        <pc:spChg chg="mod">
          <ac:chgData name="William Grey" userId="37b73424-c081-4fc2-b1af-363f4f3fd4f3" providerId="ADAL" clId="{88288932-14A3-4D05-ACC7-EF73A333FF48}" dt="2022-09-13T13:18:34.907" v="8" actId="27636"/>
          <ac:spMkLst>
            <pc:docMk/>
            <pc:sldMk cId="3437328488" sldId="354"/>
            <ac:spMk id="2" creationId="{6B9424B7-C78E-4DAE-BFC6-2C25FF87DB80}"/>
          </ac:spMkLst>
        </pc:spChg>
        <pc:spChg chg="mod">
          <ac:chgData name="William Grey" userId="37b73424-c081-4fc2-b1af-363f4f3fd4f3" providerId="ADAL" clId="{88288932-14A3-4D05-ACC7-EF73A333FF48}" dt="2022-09-13T20:37:07.184" v="207" actId="12"/>
          <ac:spMkLst>
            <pc:docMk/>
            <pc:sldMk cId="3437328488" sldId="354"/>
            <ac:spMk id="3" creationId="{1ECAF590-4D66-42AC-A78F-11FC3501FDFA}"/>
          </ac:spMkLst>
        </pc:spChg>
      </pc:sldChg>
      <pc:sldChg chg="del">
        <pc:chgData name="William Grey" userId="37b73424-c081-4fc2-b1af-363f4f3fd4f3" providerId="ADAL" clId="{88288932-14A3-4D05-ACC7-EF73A333FF48}" dt="2022-09-13T20:34:29.234" v="190" actId="47"/>
        <pc:sldMkLst>
          <pc:docMk/>
          <pc:sldMk cId="101800983" sldId="355"/>
        </pc:sldMkLst>
      </pc:sldChg>
      <pc:sldChg chg="modSp del mod">
        <pc:chgData name="William Grey" userId="37b73424-c081-4fc2-b1af-363f4f3fd4f3" providerId="ADAL" clId="{88288932-14A3-4D05-ACC7-EF73A333FF48}" dt="2022-09-15T13:46:51.451" v="1893" actId="2696"/>
        <pc:sldMkLst>
          <pc:docMk/>
          <pc:sldMk cId="934669150" sldId="356"/>
        </pc:sldMkLst>
        <pc:spChg chg="mod">
          <ac:chgData name="William Grey" userId="37b73424-c081-4fc2-b1af-363f4f3fd4f3" providerId="ADAL" clId="{88288932-14A3-4D05-ACC7-EF73A333FF48}" dt="2022-09-13T20:32:00.541" v="173" actId="20577"/>
          <ac:spMkLst>
            <pc:docMk/>
            <pc:sldMk cId="934669150" sldId="356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88288932-14A3-4D05-ACC7-EF73A333FF48}" dt="2022-09-15T13:45:32.379" v="1892" actId="20577"/>
          <ac:graphicFrameMkLst>
            <pc:docMk/>
            <pc:sldMk cId="934669150" sldId="356"/>
            <ac:graphicFrameMk id="4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88288932-14A3-4D05-ACC7-EF73A333FF48}" dt="2022-09-13T20:33:24.217" v="179" actId="1076"/>
          <ac:graphicFrameMkLst>
            <pc:docMk/>
            <pc:sldMk cId="934669150" sldId="356"/>
            <ac:graphicFrameMk id="6" creationId="{1EBF3C4F-3BB5-49B8-9CF0-B3E187CB1135}"/>
          </ac:graphicFrameMkLst>
        </pc:graphicFrameChg>
      </pc:sldChg>
      <pc:sldChg chg="modSp add mod">
        <pc:chgData name="William Grey" userId="37b73424-c081-4fc2-b1af-363f4f3fd4f3" providerId="ADAL" clId="{88288932-14A3-4D05-ACC7-EF73A333FF48}" dt="2022-09-16T17:19:48.871" v="2169" actId="20577"/>
        <pc:sldMkLst>
          <pc:docMk/>
          <pc:sldMk cId="2627974678" sldId="356"/>
        </pc:sldMkLst>
        <pc:graphicFrameChg chg="modGraphic">
          <ac:chgData name="William Grey" userId="37b73424-c081-4fc2-b1af-363f4f3fd4f3" providerId="ADAL" clId="{88288932-14A3-4D05-ACC7-EF73A333FF48}" dt="2022-09-16T17:19:48.871" v="2169" actId="20577"/>
          <ac:graphicFrameMkLst>
            <pc:docMk/>
            <pc:sldMk cId="2627974678" sldId="356"/>
            <ac:graphicFrameMk id="4" creationId="{00000000-0000-0000-0000-000000000000}"/>
          </ac:graphicFrameMkLst>
        </pc:graphicFrameChg>
      </pc:sldChg>
      <pc:sldChg chg="addSp delSp modSp mod">
        <pc:chgData name="William Grey" userId="37b73424-c081-4fc2-b1af-363f4f3fd4f3" providerId="ADAL" clId="{88288932-14A3-4D05-ACC7-EF73A333FF48}" dt="2022-09-15T14:01:59.083" v="1917" actId="14100"/>
        <pc:sldMkLst>
          <pc:docMk/>
          <pc:sldMk cId="1444540901" sldId="357"/>
        </pc:sldMkLst>
        <pc:spChg chg="mod">
          <ac:chgData name="William Grey" userId="37b73424-c081-4fc2-b1af-363f4f3fd4f3" providerId="ADAL" clId="{88288932-14A3-4D05-ACC7-EF73A333FF48}" dt="2022-09-13T20:51:45.787" v="228" actId="20577"/>
          <ac:spMkLst>
            <pc:docMk/>
            <pc:sldMk cId="1444540901" sldId="357"/>
            <ac:spMk id="2" creationId="{C65EB5CA-33D2-472B-84DD-29E30BCCBA1F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4" creationId="{25C205C7-42C5-47C6-B6DB-DFF22B9436B9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7" creationId="{F1231624-C266-4761-B230-95890540855B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8" creationId="{2B8A3985-F349-4056-A516-542E229B8001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9" creationId="{6C00FA31-FA4D-4B41-8E7B-805567EB1A7C}"/>
          </ac:spMkLst>
        </pc:spChg>
        <pc:spChg chg="add del mod">
          <ac:chgData name="William Grey" userId="37b73424-c081-4fc2-b1af-363f4f3fd4f3" providerId="ADAL" clId="{88288932-14A3-4D05-ACC7-EF73A333FF48}" dt="2022-09-14T07:49:45.733" v="378"/>
          <ac:spMkLst>
            <pc:docMk/>
            <pc:sldMk cId="1444540901" sldId="357"/>
            <ac:spMk id="14" creationId="{17EF201C-C1DC-4313-B6D0-3D6759C4987A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16" creationId="{A731B30C-A76F-47FE-82A3-7277B4EE348E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17" creationId="{82A87C76-7708-4A96-828C-35C744E1114F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18" creationId="{F2622CDE-9706-45AA-868A-BA2FAF4E4114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19" creationId="{9A1A4A92-DD8E-416A-A313-F94A38159C0E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22" creationId="{38BB2982-0B6D-489B-8888-811798F0121C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23" creationId="{E0805794-7406-4E5C-82D9-FA3F51C58E84}"/>
          </ac:spMkLst>
        </pc:spChg>
        <pc:spChg chg="add mod">
          <ac:chgData name="William Grey" userId="37b73424-c081-4fc2-b1af-363f4f3fd4f3" providerId="ADAL" clId="{88288932-14A3-4D05-ACC7-EF73A333FF48}" dt="2022-09-14T07:52:57.512" v="419" actId="20577"/>
          <ac:spMkLst>
            <pc:docMk/>
            <pc:sldMk cId="1444540901" sldId="357"/>
            <ac:spMk id="25" creationId="{0D41FCE3-5A1B-461D-AFF3-768069FBE3C5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27" creationId="{7006C8EA-2B0A-42F9-B8B9-10F9405FD75D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28" creationId="{F3945965-5D9F-452A-A0AF-5DC453FDB786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31" creationId="{75794B67-7E14-47A2-91C7-23867E6C6FE1}"/>
          </ac:spMkLst>
        </pc:spChg>
        <pc:spChg chg="del">
          <ac:chgData name="William Grey" userId="37b73424-c081-4fc2-b1af-363f4f3fd4f3" providerId="ADAL" clId="{88288932-14A3-4D05-ACC7-EF73A333FF48}" dt="2022-09-14T07:49:27.058" v="372" actId="478"/>
          <ac:spMkLst>
            <pc:docMk/>
            <pc:sldMk cId="1444540901" sldId="357"/>
            <ac:spMk id="33" creationId="{C92CDA43-8F62-4B8B-A106-26FF1C02C959}"/>
          </ac:spMkLst>
        </pc:spChg>
        <pc:picChg chg="add mod">
          <ac:chgData name="William Grey" userId="37b73424-c081-4fc2-b1af-363f4f3fd4f3" providerId="ADAL" clId="{88288932-14A3-4D05-ACC7-EF73A333FF48}" dt="2022-09-15T14:01:59.083" v="1917" actId="14100"/>
          <ac:picMkLst>
            <pc:docMk/>
            <pc:sldMk cId="1444540901" sldId="357"/>
            <ac:picMk id="4" creationId="{AC9F7421-ABDD-4265-8272-F2C9463532CE}"/>
          </ac:picMkLst>
        </pc:picChg>
        <pc:picChg chg="add del mod">
          <ac:chgData name="William Grey" userId="37b73424-c081-4fc2-b1af-363f4f3fd4f3" providerId="ADAL" clId="{88288932-14A3-4D05-ACC7-EF73A333FF48}" dt="2022-09-15T14:01:53.182" v="1914" actId="478"/>
          <ac:picMkLst>
            <pc:docMk/>
            <pc:sldMk cId="1444540901" sldId="357"/>
            <ac:picMk id="10" creationId="{96A6EB88-206D-4631-B6C3-FB006302A0E6}"/>
          </ac:picMkLst>
        </pc:pic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5" creationId="{02DDA57C-B90B-4F7A-AA00-D003DF0DEF13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6" creationId="{78007EBB-4D02-41BA-A07B-CC6448C3D670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11" creationId="{267280A5-985A-4D96-9234-BDB0CEDF11C9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12" creationId="{8CFA47E9-E78D-4D71-8B63-79498C57FDE2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13" creationId="{BF81CCFF-7C9E-469A-98D8-FC378CBE0881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15" creationId="{032FE091-5014-4C80-883B-C174702FEE9A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20" creationId="{BB9E71DC-3151-4D62-86BD-2514FA177747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21" creationId="{4C86BDCD-5298-4FEC-B476-56FCF0607E87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24" creationId="{67649839-1F2A-4796-A304-BDED5721C598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32" creationId="{A72501F8-A0F3-4426-BAC7-12AAD79D078E}"/>
          </ac:cxnSpMkLst>
        </pc:cxnChg>
        <pc:cxnChg chg="del">
          <ac:chgData name="William Grey" userId="37b73424-c081-4fc2-b1af-363f4f3fd4f3" providerId="ADAL" clId="{88288932-14A3-4D05-ACC7-EF73A333FF48}" dt="2022-09-14T07:49:27.058" v="372" actId="478"/>
          <ac:cxnSpMkLst>
            <pc:docMk/>
            <pc:sldMk cId="1444540901" sldId="357"/>
            <ac:cxnSpMk id="35" creationId="{382FC464-8995-485B-8CA7-9745530F7D57}"/>
          </ac:cxnSpMkLst>
        </pc:cxnChg>
      </pc:sldChg>
      <pc:sldChg chg="addSp delSp modSp mod ord delAnim modAnim">
        <pc:chgData name="William Grey" userId="37b73424-c081-4fc2-b1af-363f4f3fd4f3" providerId="ADAL" clId="{88288932-14A3-4D05-ACC7-EF73A333FF48}" dt="2022-09-15T13:56:23.660" v="1900" actId="1076"/>
        <pc:sldMkLst>
          <pc:docMk/>
          <pc:sldMk cId="4153127734" sldId="358"/>
        </pc:sldMkLst>
        <pc:spChg chg="mod">
          <ac:chgData name="William Grey" userId="37b73424-c081-4fc2-b1af-363f4f3fd4f3" providerId="ADAL" clId="{88288932-14A3-4D05-ACC7-EF73A333FF48}" dt="2022-09-13T13:18:34.896" v="6" actId="27636"/>
          <ac:spMkLst>
            <pc:docMk/>
            <pc:sldMk cId="4153127734" sldId="358"/>
            <ac:spMk id="2" creationId="{07547599-1B6A-467A-ACFB-CF07F9BA2BA5}"/>
          </ac:spMkLst>
        </pc:spChg>
        <pc:spChg chg="mod">
          <ac:chgData name="William Grey" userId="37b73424-c081-4fc2-b1af-363f4f3fd4f3" providerId="ADAL" clId="{88288932-14A3-4D05-ACC7-EF73A333FF48}" dt="2022-09-14T07:45:41.892" v="361" actId="27636"/>
          <ac:spMkLst>
            <pc:docMk/>
            <pc:sldMk cId="4153127734" sldId="358"/>
            <ac:spMk id="3" creationId="{82F93202-7435-4A10-90B5-54A0A15E982B}"/>
          </ac:spMkLst>
        </pc:spChg>
        <pc:spChg chg="del">
          <ac:chgData name="William Grey" userId="37b73424-c081-4fc2-b1af-363f4f3fd4f3" providerId="ADAL" clId="{88288932-14A3-4D05-ACC7-EF73A333FF48}" dt="2022-09-14T07:35:21.152" v="318" actId="478"/>
          <ac:spMkLst>
            <pc:docMk/>
            <pc:sldMk cId="4153127734" sldId="358"/>
            <ac:spMk id="4" creationId="{287DF401-62B5-49B1-84E4-2569A9B010DE}"/>
          </ac:spMkLst>
        </pc:spChg>
        <pc:spChg chg="del">
          <ac:chgData name="William Grey" userId="37b73424-c081-4fc2-b1af-363f4f3fd4f3" providerId="ADAL" clId="{88288932-14A3-4D05-ACC7-EF73A333FF48}" dt="2022-09-14T07:35:21.152" v="318" actId="478"/>
          <ac:spMkLst>
            <pc:docMk/>
            <pc:sldMk cId="4153127734" sldId="358"/>
            <ac:spMk id="7" creationId="{19B8B964-1015-4DC8-8053-359E1DE706AA}"/>
          </ac:spMkLst>
        </pc:spChg>
        <pc:spChg chg="del">
          <ac:chgData name="William Grey" userId="37b73424-c081-4fc2-b1af-363f4f3fd4f3" providerId="ADAL" clId="{88288932-14A3-4D05-ACC7-EF73A333FF48}" dt="2022-09-14T07:35:21.152" v="318" actId="478"/>
          <ac:spMkLst>
            <pc:docMk/>
            <pc:sldMk cId="4153127734" sldId="358"/>
            <ac:spMk id="15" creationId="{0C4EC526-577C-4F8E-8A3B-C4C35D554C8D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26" creationId="{9FE4EC68-B3E1-4FC0-AE51-B592BEF5C90C}"/>
          </ac:spMkLst>
        </pc:spChg>
        <pc:spChg chg="del">
          <ac:chgData name="William Grey" userId="37b73424-c081-4fc2-b1af-363f4f3fd4f3" providerId="ADAL" clId="{88288932-14A3-4D05-ACC7-EF73A333FF48}" dt="2022-09-14T07:35:25.310" v="319" actId="478"/>
          <ac:spMkLst>
            <pc:docMk/>
            <pc:sldMk cId="4153127734" sldId="358"/>
            <ac:spMk id="27" creationId="{E005E09D-6F1C-4B4C-A422-492B133BA4D7}"/>
          </ac:spMkLst>
        </pc:spChg>
        <pc:spChg chg="del">
          <ac:chgData name="William Grey" userId="37b73424-c081-4fc2-b1af-363f4f3fd4f3" providerId="ADAL" clId="{88288932-14A3-4D05-ACC7-EF73A333FF48}" dt="2022-09-14T07:35:21.152" v="318" actId="478"/>
          <ac:spMkLst>
            <pc:docMk/>
            <pc:sldMk cId="4153127734" sldId="358"/>
            <ac:spMk id="28" creationId="{883268CE-8DCA-4A46-88ED-8067FD92FA96}"/>
          </ac:spMkLst>
        </pc:spChg>
        <pc:spChg chg="del">
          <ac:chgData name="William Grey" userId="37b73424-c081-4fc2-b1af-363f4f3fd4f3" providerId="ADAL" clId="{88288932-14A3-4D05-ACC7-EF73A333FF48}" dt="2022-09-14T07:35:25.310" v="319" actId="478"/>
          <ac:spMkLst>
            <pc:docMk/>
            <pc:sldMk cId="4153127734" sldId="358"/>
            <ac:spMk id="31" creationId="{301E313C-9D4B-4116-86D7-B9B1311F61CB}"/>
          </ac:spMkLst>
        </pc:spChg>
        <pc:spChg chg="del">
          <ac:chgData name="William Grey" userId="37b73424-c081-4fc2-b1af-363f4f3fd4f3" providerId="ADAL" clId="{88288932-14A3-4D05-ACC7-EF73A333FF48}" dt="2022-09-14T07:35:25.310" v="319" actId="478"/>
          <ac:spMkLst>
            <pc:docMk/>
            <pc:sldMk cId="4153127734" sldId="358"/>
            <ac:spMk id="33" creationId="{840D77DF-35D8-4B7D-A8EB-B96D24625DBA}"/>
          </ac:spMkLst>
        </pc:spChg>
        <pc:spChg chg="del">
          <ac:chgData name="William Grey" userId="37b73424-c081-4fc2-b1af-363f4f3fd4f3" providerId="ADAL" clId="{88288932-14A3-4D05-ACC7-EF73A333FF48}" dt="2022-09-14T07:35:25.310" v="319" actId="478"/>
          <ac:spMkLst>
            <pc:docMk/>
            <pc:sldMk cId="4153127734" sldId="358"/>
            <ac:spMk id="36" creationId="{6F669D79-DAEA-4B23-AD63-809BCC9ED0F8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38" creationId="{01BB8D52-2D52-4082-9CCB-C0C1D5DB5C60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39" creationId="{B1576B8D-42BC-4FD6-8BAC-DE6DE8683CAB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41" creationId="{6F00D9F7-7FC2-46ED-853A-0C68B3F8BF13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45" creationId="{CC27AD2D-C8E7-4EA9-B7A9-AE1999B18059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46" creationId="{DDA1BFEE-31C2-493E-9FE4-67B27A4138E9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49" creationId="{1AFC2E0D-3FF1-419F-B3A7-8F8103EB5DE9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50" creationId="{21C66FFD-E1FA-4E54-AD95-0E9C72120F19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58" creationId="{8B9F493F-142B-485D-9145-2207C5511E64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59" creationId="{ED7EADBA-230B-4FD1-84D2-08B12CCA074C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64" creationId="{A2B5AC46-3E9B-415A-ABF6-279A1828043C}"/>
          </ac:spMkLst>
        </pc:spChg>
        <pc:spChg chg="del">
          <ac:chgData name="William Grey" userId="37b73424-c081-4fc2-b1af-363f4f3fd4f3" providerId="ADAL" clId="{88288932-14A3-4D05-ACC7-EF73A333FF48}" dt="2022-09-14T07:44:38.929" v="322" actId="478"/>
          <ac:spMkLst>
            <pc:docMk/>
            <pc:sldMk cId="4153127734" sldId="358"/>
            <ac:spMk id="82" creationId="{7C236945-1C15-4BA7-B9C4-2F4637661C9C}"/>
          </ac:spMkLst>
        </pc:spChg>
        <pc:picChg chg="add mod">
          <ac:chgData name="William Grey" userId="37b73424-c081-4fc2-b1af-363f4f3fd4f3" providerId="ADAL" clId="{88288932-14A3-4D05-ACC7-EF73A333FF48}" dt="2022-09-15T13:54:15.504" v="1897" actId="1076"/>
          <ac:picMkLst>
            <pc:docMk/>
            <pc:sldMk cId="4153127734" sldId="358"/>
            <ac:picMk id="5" creationId="{C8876DCB-BC9E-498B-808B-3E50B97E0E86}"/>
          </ac:picMkLst>
        </pc:picChg>
        <pc:picChg chg="add mod">
          <ac:chgData name="William Grey" userId="37b73424-c081-4fc2-b1af-363f4f3fd4f3" providerId="ADAL" clId="{88288932-14A3-4D05-ACC7-EF73A333FF48}" dt="2022-09-15T13:56:23.660" v="1900" actId="1076"/>
          <ac:picMkLst>
            <pc:docMk/>
            <pc:sldMk cId="4153127734" sldId="358"/>
            <ac:picMk id="7" creationId="{18AD01AB-FAA7-476B-93A8-6EB62F568326}"/>
          </ac:picMkLst>
        </pc:picChg>
        <pc:picChg chg="add del mod">
          <ac:chgData name="William Grey" userId="37b73424-c081-4fc2-b1af-363f4f3fd4f3" providerId="ADAL" clId="{88288932-14A3-4D05-ACC7-EF73A333FF48}" dt="2022-09-15T13:54:10.491" v="1895" actId="478"/>
          <ac:picMkLst>
            <pc:docMk/>
            <pc:sldMk cId="4153127734" sldId="358"/>
            <ac:picMk id="9" creationId="{275F8983-4132-4821-9071-E8C3CE34E319}"/>
          </ac:picMkLst>
        </pc:picChg>
        <pc:picChg chg="add del mod">
          <ac:chgData name="William Grey" userId="37b73424-c081-4fc2-b1af-363f4f3fd4f3" providerId="ADAL" clId="{88288932-14A3-4D05-ACC7-EF73A333FF48}" dt="2022-09-15T13:56:18.066" v="1898" actId="478"/>
          <ac:picMkLst>
            <pc:docMk/>
            <pc:sldMk cId="4153127734" sldId="358"/>
            <ac:picMk id="11" creationId="{10D7F483-85D5-4E10-AD05-6E91E43F14E8}"/>
          </ac:picMkLst>
        </pc:picChg>
        <pc:cxnChg chg="del">
          <ac:chgData name="William Grey" userId="37b73424-c081-4fc2-b1af-363f4f3fd4f3" providerId="ADAL" clId="{88288932-14A3-4D05-ACC7-EF73A333FF48}" dt="2022-09-14T07:35:21.152" v="318" actId="478"/>
          <ac:cxnSpMkLst>
            <pc:docMk/>
            <pc:sldMk cId="4153127734" sldId="358"/>
            <ac:cxnSpMk id="5" creationId="{CF851E87-0C25-4544-B01C-6F4584F00EA4}"/>
          </ac:cxnSpMkLst>
        </pc:cxnChg>
        <pc:cxnChg chg="del">
          <ac:chgData name="William Grey" userId="37b73424-c081-4fc2-b1af-363f4f3fd4f3" providerId="ADAL" clId="{88288932-14A3-4D05-ACC7-EF73A333FF48}" dt="2022-09-14T07:35:21.152" v="318" actId="478"/>
          <ac:cxnSpMkLst>
            <pc:docMk/>
            <pc:sldMk cId="4153127734" sldId="358"/>
            <ac:cxnSpMk id="6" creationId="{CD8831EC-D233-469C-BEAD-C715CC33FB63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13" creationId="{E5014FEA-5F73-4A02-8131-4398AE3B2710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19" creationId="{6A047610-2A2B-4477-9324-656688AD6AE8}"/>
          </ac:cxnSpMkLst>
        </pc:cxnChg>
        <pc:cxnChg chg="del mod">
          <ac:chgData name="William Grey" userId="37b73424-c081-4fc2-b1af-363f4f3fd4f3" providerId="ADAL" clId="{88288932-14A3-4D05-ACC7-EF73A333FF48}" dt="2022-09-14T07:35:25.310" v="319" actId="478"/>
          <ac:cxnSpMkLst>
            <pc:docMk/>
            <pc:sldMk cId="4153127734" sldId="358"/>
            <ac:cxnSpMk id="29" creationId="{47ADEEB4-79FF-4CF7-861C-B3C75B9705D3}"/>
          </ac:cxnSpMkLst>
        </pc:cxnChg>
        <pc:cxnChg chg="del">
          <ac:chgData name="William Grey" userId="37b73424-c081-4fc2-b1af-363f4f3fd4f3" providerId="ADAL" clId="{88288932-14A3-4D05-ACC7-EF73A333FF48}" dt="2022-09-14T07:35:25.310" v="319" actId="478"/>
          <ac:cxnSpMkLst>
            <pc:docMk/>
            <pc:sldMk cId="4153127734" sldId="358"/>
            <ac:cxnSpMk id="30" creationId="{48676C6F-0D0D-45CC-A265-D6CE01B66449}"/>
          </ac:cxnSpMkLst>
        </pc:cxnChg>
        <pc:cxnChg chg="del">
          <ac:chgData name="William Grey" userId="37b73424-c081-4fc2-b1af-363f4f3fd4f3" providerId="ADAL" clId="{88288932-14A3-4D05-ACC7-EF73A333FF48}" dt="2022-09-14T07:35:25.310" v="319" actId="478"/>
          <ac:cxnSpMkLst>
            <pc:docMk/>
            <pc:sldMk cId="4153127734" sldId="358"/>
            <ac:cxnSpMk id="32" creationId="{5C1D1618-9235-40E5-951C-AB87955425E6}"/>
          </ac:cxnSpMkLst>
        </pc:cxnChg>
        <pc:cxnChg chg="del">
          <ac:chgData name="William Grey" userId="37b73424-c081-4fc2-b1af-363f4f3fd4f3" providerId="ADAL" clId="{88288932-14A3-4D05-ACC7-EF73A333FF48}" dt="2022-09-14T07:35:25.310" v="319" actId="478"/>
          <ac:cxnSpMkLst>
            <pc:docMk/>
            <pc:sldMk cId="4153127734" sldId="358"/>
            <ac:cxnSpMk id="34" creationId="{223034F2-1A80-4799-9E54-C565CD5435B1}"/>
          </ac:cxnSpMkLst>
        </pc:cxnChg>
        <pc:cxnChg chg="del">
          <ac:chgData name="William Grey" userId="37b73424-c081-4fc2-b1af-363f4f3fd4f3" providerId="ADAL" clId="{88288932-14A3-4D05-ACC7-EF73A333FF48}" dt="2022-09-14T07:35:25.310" v="319" actId="478"/>
          <ac:cxnSpMkLst>
            <pc:docMk/>
            <pc:sldMk cId="4153127734" sldId="358"/>
            <ac:cxnSpMk id="35" creationId="{CB83B13F-5E0B-48CC-A6AC-9A59FEB84FF2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37" creationId="{3869D167-2D56-4466-B004-888A1C568B0F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40" creationId="{43175596-A5B8-409E-86C0-9399AAA3C620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42" creationId="{749C54D3-54B7-4CFD-BE59-F5A07FA40842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43" creationId="{E2176B2A-DE34-490E-9224-FBE6E14D8AB3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47" creationId="{C9DD76B9-C47E-4ADD-B004-3E9FB59960D2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48" creationId="{68A1F582-A9C1-4703-AA4A-C3A41449EBFA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52" creationId="{865D5ECA-73E3-4713-AC50-3368BC9634C1}"/>
          </ac:cxnSpMkLst>
        </pc:cxnChg>
        <pc:cxnChg chg="del">
          <ac:chgData name="William Grey" userId="37b73424-c081-4fc2-b1af-363f4f3fd4f3" providerId="ADAL" clId="{88288932-14A3-4D05-ACC7-EF73A333FF48}" dt="2022-09-14T07:44:38.929" v="322" actId="478"/>
          <ac:cxnSpMkLst>
            <pc:docMk/>
            <pc:sldMk cId="4153127734" sldId="358"/>
            <ac:cxnSpMk id="79" creationId="{0D3C7385-C114-4C69-B4AD-0F96A789F31D}"/>
          </ac:cxnSpMkLst>
        </pc:cxnChg>
      </pc:sldChg>
      <pc:sldChg chg="addSp delSp modSp mod modAnim">
        <pc:chgData name="William Grey" userId="37b73424-c081-4fc2-b1af-363f4f3fd4f3" providerId="ADAL" clId="{88288932-14A3-4D05-ACC7-EF73A333FF48}" dt="2022-09-15T13:59:11.340" v="1910" actId="14100"/>
        <pc:sldMkLst>
          <pc:docMk/>
          <pc:sldMk cId="1821620917" sldId="360"/>
        </pc:sldMkLst>
        <pc:spChg chg="mod">
          <ac:chgData name="William Grey" userId="37b73424-c081-4fc2-b1af-363f4f3fd4f3" providerId="ADAL" clId="{88288932-14A3-4D05-ACC7-EF73A333FF48}" dt="2022-09-14T07:46:34.898" v="369" actId="20577"/>
          <ac:spMkLst>
            <pc:docMk/>
            <pc:sldMk cId="1821620917" sldId="360"/>
            <ac:spMk id="2" creationId="{F9F8C906-22E7-4651-95BA-0967D5EF9B56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4" creationId="{5EF2CF02-CB81-4EE1-A3D1-F8B41181881C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7" creationId="{27567319-D84F-4741-B295-0DBDA64FE061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8" creationId="{6AA74A73-92D4-4CA7-A72E-D65ACD4D289B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9" creationId="{155C79CE-D445-4CD7-B4AE-283D37BC62AD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15" creationId="{76F70C2B-F9CE-4CC9-BA3C-2642E22BD303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16" creationId="{FE82F625-4DD4-48E8-B1E8-0010FF9382E1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17" creationId="{1C43438A-3471-40F9-8933-AE9133A6A1C6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18" creationId="{2FA7A540-9EAB-4E75-B346-5227CCBB89ED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19" creationId="{12AE192D-EE14-4BF1-B0E4-9A71A27B258E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20" creationId="{A2052BAA-FEF7-448C-BE65-B5D3118CC901}"/>
          </ac:spMkLst>
        </pc:spChg>
        <pc:spChg chg="del">
          <ac:chgData name="William Grey" userId="37b73424-c081-4fc2-b1af-363f4f3fd4f3" providerId="ADAL" clId="{88288932-14A3-4D05-ACC7-EF73A333FF48}" dt="2022-09-13T21:08:48.978" v="231" actId="478"/>
          <ac:spMkLst>
            <pc:docMk/>
            <pc:sldMk cId="1821620917" sldId="360"/>
            <ac:spMk id="21" creationId="{28C26E09-1CB0-4299-BF36-6AAA6F3CE0F9}"/>
          </ac:spMkLst>
        </pc:spChg>
        <pc:spChg chg="mod">
          <ac:chgData name="William Grey" userId="37b73424-c081-4fc2-b1af-363f4f3fd4f3" providerId="ADAL" clId="{88288932-14A3-4D05-ACC7-EF73A333FF48}" dt="2022-09-14T07:57:21.251" v="437" actId="113"/>
          <ac:spMkLst>
            <pc:docMk/>
            <pc:sldMk cId="1821620917" sldId="360"/>
            <ac:spMk id="28" creationId="{ADACA243-EA7A-4632-A1DD-8C5C92AF3453}"/>
          </ac:spMkLst>
        </pc:spChg>
        <pc:spChg chg="add mod">
          <ac:chgData name="William Grey" userId="37b73424-c081-4fc2-b1af-363f4f3fd4f3" providerId="ADAL" clId="{88288932-14A3-4D05-ACC7-EF73A333FF48}" dt="2022-09-14T07:57:58.240" v="442" actId="1076"/>
          <ac:spMkLst>
            <pc:docMk/>
            <pc:sldMk cId="1821620917" sldId="360"/>
            <ac:spMk id="29" creationId="{6DE69BD0-FC1B-4571-8C91-72A6D2C388E2}"/>
          </ac:spMkLst>
        </pc:spChg>
        <pc:spChg chg="add mod">
          <ac:chgData name="William Grey" userId="37b73424-c081-4fc2-b1af-363f4f3fd4f3" providerId="ADAL" clId="{88288932-14A3-4D05-ACC7-EF73A333FF48}" dt="2022-09-14T07:58:15.644" v="446" actId="20577"/>
          <ac:spMkLst>
            <pc:docMk/>
            <pc:sldMk cId="1821620917" sldId="360"/>
            <ac:spMk id="31" creationId="{CF6D93F8-DABA-44FB-A2A0-140D59A6647A}"/>
          </ac:spMkLst>
        </pc:spChg>
        <pc:spChg chg="add mod">
          <ac:chgData name="William Grey" userId="37b73424-c081-4fc2-b1af-363f4f3fd4f3" providerId="ADAL" clId="{88288932-14A3-4D05-ACC7-EF73A333FF48}" dt="2022-09-14T07:58:31.920" v="451" actId="1076"/>
          <ac:spMkLst>
            <pc:docMk/>
            <pc:sldMk cId="1821620917" sldId="360"/>
            <ac:spMk id="33" creationId="{6747462D-D837-4828-879A-F4412C757375}"/>
          </ac:spMkLst>
        </pc:spChg>
        <pc:picChg chg="add mod">
          <ac:chgData name="William Grey" userId="37b73424-c081-4fc2-b1af-363f4f3fd4f3" providerId="ADAL" clId="{88288932-14A3-4D05-ACC7-EF73A333FF48}" dt="2022-09-15T13:59:11.340" v="1910" actId="14100"/>
          <ac:picMkLst>
            <pc:docMk/>
            <pc:sldMk cId="1821620917" sldId="360"/>
            <ac:picMk id="4" creationId="{78C7C269-2A43-42FD-A8EF-A0D4B5CC9E86}"/>
          </ac:picMkLst>
        </pc:picChg>
        <pc:picChg chg="mod">
          <ac:chgData name="William Grey" userId="37b73424-c081-4fc2-b1af-363f4f3fd4f3" providerId="ADAL" clId="{88288932-14A3-4D05-ACC7-EF73A333FF48}" dt="2022-09-15T13:56:59.158" v="1902" actId="14100"/>
          <ac:picMkLst>
            <pc:docMk/>
            <pc:sldMk cId="1821620917" sldId="360"/>
            <ac:picMk id="5" creationId="{C43897E6-1578-4C46-A295-7148139F3439}"/>
          </ac:picMkLst>
        </pc:picChg>
        <pc:picChg chg="add mod">
          <ac:chgData name="William Grey" userId="37b73424-c081-4fc2-b1af-363f4f3fd4f3" providerId="ADAL" clId="{88288932-14A3-4D05-ACC7-EF73A333FF48}" dt="2022-09-15T13:59:07.384" v="1909" actId="1076"/>
          <ac:picMkLst>
            <pc:docMk/>
            <pc:sldMk cId="1821620917" sldId="360"/>
            <ac:picMk id="7" creationId="{C3337C29-109C-4C93-A3EC-D528B2170888}"/>
          </ac:picMkLst>
        </pc:picChg>
        <pc:picChg chg="add del mod">
          <ac:chgData name="William Grey" userId="37b73424-c081-4fc2-b1af-363f4f3fd4f3" providerId="ADAL" clId="{88288932-14A3-4D05-ACC7-EF73A333FF48}" dt="2022-09-15T13:58:05.616" v="1903" actId="478"/>
          <ac:picMkLst>
            <pc:docMk/>
            <pc:sldMk cId="1821620917" sldId="360"/>
            <ac:picMk id="22" creationId="{BE34912C-91C6-4942-A0F8-2D5008D28F27}"/>
          </ac:picMkLst>
        </pc:picChg>
        <pc:picChg chg="add del mod">
          <ac:chgData name="William Grey" userId="37b73424-c081-4fc2-b1af-363f4f3fd4f3" providerId="ADAL" clId="{88288932-14A3-4D05-ACC7-EF73A333FF48}" dt="2022-09-15T13:58:45.993" v="1906" actId="478"/>
          <ac:picMkLst>
            <pc:docMk/>
            <pc:sldMk cId="1821620917" sldId="360"/>
            <ac:picMk id="23" creationId="{7223532E-7AD3-4974-B254-9822672A32A0}"/>
          </ac:picMkLst>
        </pc:picChg>
        <pc:picChg chg="add mod">
          <ac:chgData name="William Grey" userId="37b73424-c081-4fc2-b1af-363f4f3fd4f3" providerId="ADAL" clId="{88288932-14A3-4D05-ACC7-EF73A333FF48}" dt="2022-09-14T07:56:21.597" v="422" actId="1076"/>
          <ac:picMkLst>
            <pc:docMk/>
            <pc:sldMk cId="1821620917" sldId="360"/>
            <ac:picMk id="27" creationId="{57FC740A-8417-4F79-B110-F77E46AA47E4}"/>
          </ac:picMkLst>
        </pc:pic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5" creationId="{E923E032-6B0F-4790-93DD-A7A73BD71BCB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6" creationId="{064EAA25-C309-43C0-B108-9EEA4E3D3946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10" creationId="{BA775269-6659-49DC-B97B-9F6AA3D45213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11" creationId="{2D2C49AE-B575-4D31-B976-A9C54BD543E0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12" creationId="{74D0C617-FEA2-4FA7-B2DF-845AAA917018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13" creationId="{54DC8F94-3919-401B-9C06-B2AAF9A3F136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14" creationId="{D9D66E5C-DB16-4CFD-A051-0AAA2686A763}"/>
          </ac:cxnSpMkLst>
        </pc:cxnChg>
        <pc:cxnChg chg="del">
          <ac:chgData name="William Grey" userId="37b73424-c081-4fc2-b1af-363f4f3fd4f3" providerId="ADAL" clId="{88288932-14A3-4D05-ACC7-EF73A333FF48}" dt="2022-09-13T21:08:48.978" v="231" actId="478"/>
          <ac:cxnSpMkLst>
            <pc:docMk/>
            <pc:sldMk cId="1821620917" sldId="360"/>
            <ac:cxnSpMk id="24" creationId="{F2F73E20-7B53-46B5-949A-4586A896C75A}"/>
          </ac:cxnSpMkLst>
        </pc:cxnChg>
      </pc:sldChg>
      <pc:sldChg chg="modSp del mod">
        <pc:chgData name="William Grey" userId="37b73424-c081-4fc2-b1af-363f4f3fd4f3" providerId="ADAL" clId="{88288932-14A3-4D05-ACC7-EF73A333FF48}" dt="2022-09-14T07:59:11.984" v="455" actId="47"/>
        <pc:sldMkLst>
          <pc:docMk/>
          <pc:sldMk cId="1143732536" sldId="361"/>
        </pc:sldMkLst>
        <pc:spChg chg="mod">
          <ac:chgData name="William Grey" userId="37b73424-c081-4fc2-b1af-363f4f3fd4f3" providerId="ADAL" clId="{88288932-14A3-4D05-ACC7-EF73A333FF48}" dt="2022-09-14T07:46:19.240" v="366" actId="27636"/>
          <ac:spMkLst>
            <pc:docMk/>
            <pc:sldMk cId="1143732536" sldId="36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88288932-14A3-4D05-ACC7-EF73A333FF48}" dt="2022-09-16T17:16:18.952" v="2038" actId="20577"/>
        <pc:sldMkLst>
          <pc:docMk/>
          <pc:sldMk cId="3706747389" sldId="363"/>
        </pc:sldMkLst>
        <pc:spChg chg="mod">
          <ac:chgData name="William Grey" userId="37b73424-c081-4fc2-b1af-363f4f3fd4f3" providerId="ADAL" clId="{88288932-14A3-4D05-ACC7-EF73A333FF48}" dt="2022-09-16T17:16:18.952" v="2038" actId="20577"/>
          <ac:spMkLst>
            <pc:docMk/>
            <pc:sldMk cId="3706747389" sldId="363"/>
            <ac:spMk id="2" creationId="{B8B54871-9104-4701-9CEB-ACCB401A9D31}"/>
          </ac:spMkLst>
        </pc:spChg>
        <pc:graphicFrameChg chg="mod modGraphic">
          <ac:chgData name="William Grey" userId="37b73424-c081-4fc2-b1af-363f4f3fd4f3" providerId="ADAL" clId="{88288932-14A3-4D05-ACC7-EF73A333FF48}" dt="2022-09-15T13:40:12.308" v="1651" actId="20577"/>
          <ac:graphicFrameMkLst>
            <pc:docMk/>
            <pc:sldMk cId="3706747389" sldId="363"/>
            <ac:graphicFrameMk id="4" creationId="{4C522D21-342A-498E-8F31-34645E008EAB}"/>
          </ac:graphicFrameMkLst>
        </pc:graphicFrameChg>
      </pc:sldChg>
      <pc:sldChg chg="modSp mod">
        <pc:chgData name="William Grey" userId="37b73424-c081-4fc2-b1af-363f4f3fd4f3" providerId="ADAL" clId="{88288932-14A3-4D05-ACC7-EF73A333FF48}" dt="2022-09-15T13:43:22.657" v="1804" actId="20577"/>
        <pc:sldMkLst>
          <pc:docMk/>
          <pc:sldMk cId="1381963173" sldId="365"/>
        </pc:sldMkLst>
        <pc:spChg chg="mod">
          <ac:chgData name="William Grey" userId="37b73424-c081-4fc2-b1af-363f4f3fd4f3" providerId="ADAL" clId="{88288932-14A3-4D05-ACC7-EF73A333FF48}" dt="2022-09-13T20:30:16.372" v="135" actId="20577"/>
          <ac:spMkLst>
            <pc:docMk/>
            <pc:sldMk cId="1381963173" sldId="365"/>
            <ac:spMk id="2" creationId="{B8B54871-9104-4701-9CEB-ACCB401A9D31}"/>
          </ac:spMkLst>
        </pc:spChg>
        <pc:graphicFrameChg chg="mod modGraphic">
          <ac:chgData name="William Grey" userId="37b73424-c081-4fc2-b1af-363f4f3fd4f3" providerId="ADAL" clId="{88288932-14A3-4D05-ACC7-EF73A333FF48}" dt="2022-09-15T13:43:22.657" v="1804" actId="20577"/>
          <ac:graphicFrameMkLst>
            <pc:docMk/>
            <pc:sldMk cId="1381963173" sldId="365"/>
            <ac:graphicFrameMk id="4" creationId="{4C522D21-342A-498E-8F31-34645E008EAB}"/>
          </ac:graphicFrameMkLst>
        </pc:graphicFrameChg>
        <pc:graphicFrameChg chg="mod">
          <ac:chgData name="William Grey" userId="37b73424-c081-4fc2-b1af-363f4f3fd4f3" providerId="ADAL" clId="{88288932-14A3-4D05-ACC7-EF73A333FF48}" dt="2022-09-13T20:30:37.123" v="154" actId="1035"/>
          <ac:graphicFrameMkLst>
            <pc:docMk/>
            <pc:sldMk cId="1381963173" sldId="365"/>
            <ac:graphicFrameMk id="5" creationId="{EC3C18B8-C977-4335-AE4B-03D8663B94B2}"/>
          </ac:graphicFrameMkLst>
        </pc:graphicFrameChg>
      </pc:sldChg>
      <pc:sldChg chg="modSp mod ord modAnim">
        <pc:chgData name="William Grey" userId="37b73424-c081-4fc2-b1af-363f4f3fd4f3" providerId="ADAL" clId="{88288932-14A3-4D05-ACC7-EF73A333FF48}" dt="2022-09-14T09:06:19.788" v="1627" actId="20577"/>
        <pc:sldMkLst>
          <pc:docMk/>
          <pc:sldMk cId="3597122033" sldId="366"/>
        </pc:sldMkLst>
        <pc:spChg chg="mod">
          <ac:chgData name="William Grey" userId="37b73424-c081-4fc2-b1af-363f4f3fd4f3" providerId="ADAL" clId="{88288932-14A3-4D05-ACC7-EF73A333FF48}" dt="2022-09-14T09:06:19.788" v="1627" actId="20577"/>
          <ac:spMkLst>
            <pc:docMk/>
            <pc:sldMk cId="3597122033" sldId="366"/>
            <ac:spMk id="2" creationId="{11FDF708-91B1-4E47-8BA2-A20845283AAE}"/>
          </ac:spMkLst>
        </pc:spChg>
        <pc:spChg chg="mod">
          <ac:chgData name="William Grey" userId="37b73424-c081-4fc2-b1af-363f4f3fd4f3" providerId="ADAL" clId="{88288932-14A3-4D05-ACC7-EF73A333FF48}" dt="2022-09-14T09:05:53.927" v="1597" actId="20577"/>
          <ac:spMkLst>
            <pc:docMk/>
            <pc:sldMk cId="3597122033" sldId="366"/>
            <ac:spMk id="3" creationId="{AB13E657-68F3-4142-A6C1-DE82225AFB2B}"/>
          </ac:spMkLst>
        </pc:spChg>
      </pc:sldChg>
      <pc:sldChg chg="modSp new del mod">
        <pc:chgData name="William Grey" userId="37b73424-c081-4fc2-b1af-363f4f3fd4f3" providerId="ADAL" clId="{88288932-14A3-4D05-ACC7-EF73A333FF48}" dt="2022-09-13T20:20:01.646" v="101" actId="47"/>
        <pc:sldMkLst>
          <pc:docMk/>
          <pc:sldMk cId="1129388772" sldId="367"/>
        </pc:sldMkLst>
        <pc:spChg chg="mod">
          <ac:chgData name="William Grey" userId="37b73424-c081-4fc2-b1af-363f4f3fd4f3" providerId="ADAL" clId="{88288932-14A3-4D05-ACC7-EF73A333FF48}" dt="2022-09-13T20:19:43.683" v="93" actId="21"/>
          <ac:spMkLst>
            <pc:docMk/>
            <pc:sldMk cId="1129388772" sldId="367"/>
            <ac:spMk id="3" creationId="{4C36C34B-7BE3-4C4E-AD85-794D90B60F6D}"/>
          </ac:spMkLst>
        </pc:spChg>
      </pc:sldChg>
      <pc:sldChg chg="new del">
        <pc:chgData name="William Grey" userId="37b73424-c081-4fc2-b1af-363f4f3fd4f3" providerId="ADAL" clId="{88288932-14A3-4D05-ACC7-EF73A333FF48}" dt="2022-09-13T20:26:07.782" v="105" actId="47"/>
        <pc:sldMkLst>
          <pc:docMk/>
          <pc:sldMk cId="1930349015" sldId="367"/>
        </pc:sldMkLst>
      </pc:sldChg>
      <pc:sldChg chg="new del">
        <pc:chgData name="William Grey" userId="37b73424-c081-4fc2-b1af-363f4f3fd4f3" providerId="ADAL" clId="{88288932-14A3-4D05-ACC7-EF73A333FF48}" dt="2022-09-13T20:20:08.568" v="103" actId="47"/>
        <pc:sldMkLst>
          <pc:docMk/>
          <pc:sldMk cId="2430499717" sldId="367"/>
        </pc:sldMkLst>
      </pc:sldChg>
      <pc:sldChg chg="modSp add mod">
        <pc:chgData name="William Grey" userId="37b73424-c081-4fc2-b1af-363f4f3fd4f3" providerId="ADAL" clId="{88288932-14A3-4D05-ACC7-EF73A333FF48}" dt="2022-09-16T17:20:06.588" v="2170" actId="255"/>
        <pc:sldMkLst>
          <pc:docMk/>
          <pc:sldMk cId="3629227053" sldId="367"/>
        </pc:sldMkLst>
        <pc:graphicFrameChg chg="modGraphic">
          <ac:chgData name="William Grey" userId="37b73424-c081-4fc2-b1af-363f4f3fd4f3" providerId="ADAL" clId="{88288932-14A3-4D05-ACC7-EF73A333FF48}" dt="2022-09-16T17:20:06.588" v="2170" actId="255"/>
          <ac:graphicFrameMkLst>
            <pc:docMk/>
            <pc:sldMk cId="3629227053" sldId="367"/>
            <ac:graphicFrameMk id="4" creationId="{00000000-0000-0000-0000-000000000000}"/>
          </ac:graphicFrameMkLst>
        </pc:graphicFrameChg>
      </pc:sldChg>
      <pc:sldChg chg="modSp add del mod">
        <pc:chgData name="William Grey" userId="37b73424-c081-4fc2-b1af-363f4f3fd4f3" providerId="ADAL" clId="{88288932-14A3-4D05-ACC7-EF73A333FF48}" dt="2022-09-15T13:46:51.451" v="1893" actId="2696"/>
        <pc:sldMkLst>
          <pc:docMk/>
          <pc:sldMk cId="3810535940" sldId="367"/>
        </pc:sldMkLst>
        <pc:graphicFrameChg chg="mod modGraphic">
          <ac:chgData name="William Grey" userId="37b73424-c081-4fc2-b1af-363f4f3fd4f3" providerId="ADAL" clId="{88288932-14A3-4D05-ACC7-EF73A333FF48}" dt="2022-09-15T13:45:11.807" v="1886" actId="20577"/>
          <ac:graphicFrameMkLst>
            <pc:docMk/>
            <pc:sldMk cId="3810535940" sldId="367"/>
            <ac:graphicFrameMk id="4" creationId="{00000000-0000-0000-0000-000000000000}"/>
          </ac:graphicFrameMkLst>
        </pc:graphicFrameChg>
      </pc:sldChg>
      <pc:sldChg chg="addSp modSp new add del mod modAnim">
        <pc:chgData name="William Grey" userId="37b73424-c081-4fc2-b1af-363f4f3fd4f3" providerId="ADAL" clId="{88288932-14A3-4D05-ACC7-EF73A333FF48}" dt="2022-09-14T08:34:16.788" v="1028"/>
        <pc:sldMkLst>
          <pc:docMk/>
          <pc:sldMk cId="3927378238" sldId="368"/>
        </pc:sldMkLst>
        <pc:spChg chg="mod">
          <ac:chgData name="William Grey" userId="37b73424-c081-4fc2-b1af-363f4f3fd4f3" providerId="ADAL" clId="{88288932-14A3-4D05-ACC7-EF73A333FF48}" dt="2022-09-14T08:18:12.785" v="639" actId="20577"/>
          <ac:spMkLst>
            <pc:docMk/>
            <pc:sldMk cId="3927378238" sldId="368"/>
            <ac:spMk id="2" creationId="{BFAA498E-DBCC-4BFC-806E-06B64193DA06}"/>
          </ac:spMkLst>
        </pc:spChg>
        <pc:spChg chg="mod">
          <ac:chgData name="William Grey" userId="37b73424-c081-4fc2-b1af-363f4f3fd4f3" providerId="ADAL" clId="{88288932-14A3-4D05-ACC7-EF73A333FF48}" dt="2022-09-14T08:31:53.552" v="928" actId="20577"/>
          <ac:spMkLst>
            <pc:docMk/>
            <pc:sldMk cId="3927378238" sldId="368"/>
            <ac:spMk id="3" creationId="{1EA451C6-4B51-4790-8417-C135727EE62D}"/>
          </ac:spMkLst>
        </pc:spChg>
        <pc:spChg chg="add mod">
          <ac:chgData name="William Grey" userId="37b73424-c081-4fc2-b1af-363f4f3fd4f3" providerId="ADAL" clId="{88288932-14A3-4D05-ACC7-EF73A333FF48}" dt="2022-09-14T08:33:59.809" v="1027" actId="20577"/>
          <ac:spMkLst>
            <pc:docMk/>
            <pc:sldMk cId="3927378238" sldId="368"/>
            <ac:spMk id="4" creationId="{68C138C6-00FB-4BC9-9604-8F8A15387A8F}"/>
          </ac:spMkLst>
        </pc:spChg>
      </pc:sldChg>
      <pc:sldChg chg="addSp delSp modSp new mod">
        <pc:chgData name="William Grey" userId="37b73424-c081-4fc2-b1af-363f4f3fd4f3" providerId="ADAL" clId="{88288932-14A3-4D05-ACC7-EF73A333FF48}" dt="2022-09-14T08:45:18.469" v="1299" actId="1076"/>
        <pc:sldMkLst>
          <pc:docMk/>
          <pc:sldMk cId="3280281640" sldId="369"/>
        </pc:sldMkLst>
        <pc:spChg chg="mod">
          <ac:chgData name="William Grey" userId="37b73424-c081-4fc2-b1af-363f4f3fd4f3" providerId="ADAL" clId="{88288932-14A3-4D05-ACC7-EF73A333FF48}" dt="2022-09-14T08:36:32.753" v="1142" actId="20577"/>
          <ac:spMkLst>
            <pc:docMk/>
            <pc:sldMk cId="3280281640" sldId="369"/>
            <ac:spMk id="2" creationId="{0F688922-FFBD-429A-9AB6-AE2DBBFE19CE}"/>
          </ac:spMkLst>
        </pc:spChg>
        <pc:spChg chg="mod">
          <ac:chgData name="William Grey" userId="37b73424-c081-4fc2-b1af-363f4f3fd4f3" providerId="ADAL" clId="{88288932-14A3-4D05-ACC7-EF73A333FF48}" dt="2022-09-14T08:38:58.285" v="1296" actId="14100"/>
          <ac:spMkLst>
            <pc:docMk/>
            <pc:sldMk cId="3280281640" sldId="369"/>
            <ac:spMk id="3" creationId="{AD7FF7FA-E2CF-4016-910D-8359E4153657}"/>
          </ac:spMkLst>
        </pc:spChg>
        <pc:spChg chg="add del">
          <ac:chgData name="William Grey" userId="37b73424-c081-4fc2-b1af-363f4f3fd4f3" providerId="ADAL" clId="{88288932-14A3-4D05-ACC7-EF73A333FF48}" dt="2022-09-14T08:37:34.438" v="1245" actId="478"/>
          <ac:spMkLst>
            <pc:docMk/>
            <pc:sldMk cId="3280281640" sldId="369"/>
            <ac:spMk id="5" creationId="{2747BB05-98A9-407D-BB3D-3D22D9C361F7}"/>
          </ac:spMkLst>
        </pc:spChg>
        <pc:picChg chg="add mod">
          <ac:chgData name="William Grey" userId="37b73424-c081-4fc2-b1af-363f4f3fd4f3" providerId="ADAL" clId="{88288932-14A3-4D05-ACC7-EF73A333FF48}" dt="2022-09-14T08:45:18.469" v="1299" actId="1076"/>
          <ac:picMkLst>
            <pc:docMk/>
            <pc:sldMk cId="3280281640" sldId="369"/>
            <ac:picMk id="7" creationId="{A1906F8D-E098-4C80-8591-DEEA098B8B99}"/>
          </ac:picMkLst>
        </pc:picChg>
      </pc:sldChg>
      <pc:sldChg chg="delSp modSp add mod">
        <pc:chgData name="William Grey" userId="37b73424-c081-4fc2-b1af-363f4f3fd4f3" providerId="ADAL" clId="{88288932-14A3-4D05-ACC7-EF73A333FF48}" dt="2022-09-14T09:02:15.835" v="1526" actId="20577"/>
        <pc:sldMkLst>
          <pc:docMk/>
          <pc:sldMk cId="2945385760" sldId="370"/>
        </pc:sldMkLst>
        <pc:spChg chg="mod">
          <ac:chgData name="William Grey" userId="37b73424-c081-4fc2-b1af-363f4f3fd4f3" providerId="ADAL" clId="{88288932-14A3-4D05-ACC7-EF73A333FF48}" dt="2022-09-14T09:02:15.835" v="1526" actId="20577"/>
          <ac:spMkLst>
            <pc:docMk/>
            <pc:sldMk cId="2945385760" sldId="370"/>
            <ac:spMk id="2" creationId="{00000000-0000-0000-0000-000000000000}"/>
          </ac:spMkLst>
        </pc:spChg>
        <pc:spChg chg="mod">
          <ac:chgData name="William Grey" userId="37b73424-c081-4fc2-b1af-363f4f3fd4f3" providerId="ADAL" clId="{88288932-14A3-4D05-ACC7-EF73A333FF48}" dt="2022-09-14T09:01:49.924" v="1509" actId="2710"/>
          <ac:spMkLst>
            <pc:docMk/>
            <pc:sldMk cId="2945385760" sldId="370"/>
            <ac:spMk id="5" creationId="{00000000-0000-0000-0000-000000000000}"/>
          </ac:spMkLst>
        </pc:spChg>
        <pc:picChg chg="del">
          <ac:chgData name="William Grey" userId="37b73424-c081-4fc2-b1af-363f4f3fd4f3" providerId="ADAL" clId="{88288932-14A3-4D05-ACC7-EF73A333FF48}" dt="2022-09-14T08:59:12.719" v="1344" actId="478"/>
          <ac:picMkLst>
            <pc:docMk/>
            <pc:sldMk cId="2945385760" sldId="370"/>
            <ac:picMk id="14" creationId="{78DDDA35-44F1-4F5F-8BE0-D73D8D573880}"/>
          </ac:picMkLst>
        </pc:picChg>
      </pc:sldChg>
      <pc:sldChg chg="modSp mod">
        <pc:chgData name="William Grey" userId="37b73424-c081-4fc2-b1af-363f4f3fd4f3" providerId="ADAL" clId="{88288932-14A3-4D05-ACC7-EF73A333FF48}" dt="2022-09-15T14:03:35.143" v="1926" actId="20577"/>
        <pc:sldMkLst>
          <pc:docMk/>
          <pc:sldMk cId="2671455093" sldId="372"/>
        </pc:sldMkLst>
        <pc:spChg chg="mod">
          <ac:chgData name="William Grey" userId="37b73424-c081-4fc2-b1af-363f4f3fd4f3" providerId="ADAL" clId="{88288932-14A3-4D05-ACC7-EF73A333FF48}" dt="2022-09-15T14:03:35.143" v="1926" actId="20577"/>
          <ac:spMkLst>
            <pc:docMk/>
            <pc:sldMk cId="2671455093" sldId="372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88288932-14A3-4D05-ACC7-EF73A333FF48}" dt="2022-09-13T20:29:17.769" v="129" actId="255"/>
        <pc:sldMasterMkLst>
          <pc:docMk/>
          <pc:sldMasterMk cId="344404537" sldId="2147483660"/>
        </pc:sldMasterMkLst>
        <pc:sldLayoutChg chg="modSp">
          <pc:chgData name="William Grey" userId="37b73424-c081-4fc2-b1af-363f4f3fd4f3" providerId="ADAL" clId="{88288932-14A3-4D05-ACC7-EF73A333FF48}" dt="2022-09-13T20:29:17.769" v="129" actId="255"/>
          <pc:sldLayoutMkLst>
            <pc:docMk/>
            <pc:sldMasterMk cId="344404537" sldId="2147483660"/>
            <pc:sldLayoutMk cId="3814057311" sldId="2147483662"/>
          </pc:sldLayoutMkLst>
          <pc:spChg chg="mod">
            <ac:chgData name="William Grey" userId="37b73424-c081-4fc2-b1af-363f4f3fd4f3" providerId="ADAL" clId="{88288932-14A3-4D05-ACC7-EF73A333FF48}" dt="2022-09-13T20:29:17.769" v="129" actId="255"/>
            <ac:spMkLst>
              <pc:docMk/>
              <pc:sldMasterMk cId="344404537" sldId="2147483660"/>
              <pc:sldLayoutMk cId="3814057311" sldId="2147483662"/>
              <ac:spMk id="2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5602BFF1-2228-4530-AF93-9BC93888784E}"/>
    <pc:docChg chg="undo custSel addSld delSld modSld sldOrd">
      <pc:chgData name="William Grey" userId="37b73424-c081-4fc2-b1af-363f4f3fd4f3" providerId="ADAL" clId="{5602BFF1-2228-4530-AF93-9BC93888784E}" dt="2019-02-02T20:23:42.711" v="1855" actId="20577"/>
      <pc:docMkLst>
        <pc:docMk/>
      </pc:docMkLst>
      <pc:sldChg chg="modSp">
        <pc:chgData name="William Grey" userId="37b73424-c081-4fc2-b1af-363f4f3fd4f3" providerId="ADAL" clId="{5602BFF1-2228-4530-AF93-9BC93888784E}" dt="2019-02-02T19:37:16.908" v="1040" actId="20577"/>
        <pc:sldMkLst>
          <pc:docMk/>
          <pc:sldMk cId="1924663649" sldId="305"/>
        </pc:sldMkLst>
        <pc:spChg chg="mod">
          <ac:chgData name="William Grey" userId="37b73424-c081-4fc2-b1af-363f4f3fd4f3" providerId="ADAL" clId="{5602BFF1-2228-4530-AF93-9BC93888784E}" dt="2019-02-02T19:37:16.908" v="1040" actId="20577"/>
          <ac:spMkLst>
            <pc:docMk/>
            <pc:sldMk cId="1924663649" sldId="30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5602BFF1-2228-4530-AF93-9BC93888784E}" dt="2019-02-02T19:37:31.715" v="1042" actId="1076"/>
        <pc:sldMkLst>
          <pc:docMk/>
          <pc:sldMk cId="3238887293" sldId="348"/>
        </pc:sldMkLst>
        <pc:spChg chg="mod">
          <ac:chgData name="William Grey" userId="37b73424-c081-4fc2-b1af-363f4f3fd4f3" providerId="ADAL" clId="{5602BFF1-2228-4530-AF93-9BC93888784E}" dt="2019-02-01T19:23:06.370" v="129" actId="5793"/>
          <ac:spMkLst>
            <pc:docMk/>
            <pc:sldMk cId="3238887293" sldId="348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5602BFF1-2228-4530-AF93-9BC93888784E}" dt="2019-02-02T19:37:31.715" v="1042" actId="1076"/>
          <ac:graphicFrameMkLst>
            <pc:docMk/>
            <pc:sldMk cId="3238887293" sldId="348"/>
            <ac:graphicFrameMk id="4" creationId="{00000000-0000-0000-0000-000000000000}"/>
          </ac:graphicFrameMkLst>
        </pc:graphicFrameChg>
      </pc:sldChg>
      <pc:sldChg chg="addSp modSp">
        <pc:chgData name="William Grey" userId="37b73424-c081-4fc2-b1af-363f4f3fd4f3" providerId="ADAL" clId="{5602BFF1-2228-4530-AF93-9BC93888784E}" dt="2019-02-01T21:00:36.970" v="974" actId="114"/>
        <pc:sldMkLst>
          <pc:docMk/>
          <pc:sldMk cId="2606806910" sldId="351"/>
        </pc:sldMkLst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4" creationId="{B3E1BD6D-1850-4312-A45A-BB0637AC1A61}"/>
          </ac:spMkLst>
        </pc:spChg>
        <pc:spChg chg="mod">
          <ac:chgData name="William Grey" userId="37b73424-c081-4fc2-b1af-363f4f3fd4f3" providerId="ADAL" clId="{5602BFF1-2228-4530-AF93-9BC93888784E}" dt="2019-02-01T21:00:36.970" v="974" actId="114"/>
          <ac:spMkLst>
            <pc:docMk/>
            <pc:sldMk cId="2606806910" sldId="351"/>
            <ac:spMk id="5" creationId="{00000000-0000-0000-0000-000000000000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8" creationId="{4E90F10D-6A4F-45FA-9AF1-E0500B07F9C0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9" creationId="{13DEC1F2-BCE5-4B0B-A5B0-3B0F0942EE97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10" creationId="{7259F56B-4A0B-4F24-8942-3EA565720510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11" creationId="{052DC4E7-1E81-42A0-8FBD-64AA19964686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18" creationId="{55F627EA-2DFC-4067-9F91-26D2F6E825CF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19" creationId="{5F55D344-8E58-4D08-9B27-D92380C27406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20" creationId="{994F2597-D30A-4D85-9D30-EA4147F02479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21" creationId="{63E63758-660B-449C-A843-25034473322A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24" creationId="{4031EC15-1116-448F-A039-741B94F9957D}"/>
          </ac:spMkLst>
        </pc:spChg>
        <pc:spChg chg="mod">
          <ac:chgData name="William Grey" userId="37b73424-c081-4fc2-b1af-363f4f3fd4f3" providerId="ADAL" clId="{5602BFF1-2228-4530-AF93-9BC93888784E}" dt="2019-02-01T21:00:18.022" v="972" actId="164"/>
          <ac:spMkLst>
            <pc:docMk/>
            <pc:sldMk cId="2606806910" sldId="351"/>
            <ac:spMk id="25" creationId="{CC6013A9-D9D7-4C8B-87FB-5EFA4E0A1A47}"/>
          </ac:spMkLst>
        </pc:spChg>
        <pc:grpChg chg="add mod">
          <ac:chgData name="William Grey" userId="37b73424-c081-4fc2-b1af-363f4f3fd4f3" providerId="ADAL" clId="{5602BFF1-2228-4530-AF93-9BC93888784E}" dt="2019-02-01T21:00:24.363" v="973" actId="14100"/>
          <ac:grpSpMkLst>
            <pc:docMk/>
            <pc:sldMk cId="2606806910" sldId="351"/>
            <ac:grpSpMk id="3" creationId="{A3CFEEDD-3782-43A7-A913-CDE1363818A1}"/>
          </ac:grpSpMkLst>
        </pc:grp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6" creationId="{A00309DB-57FC-4A3A-9275-E42FE31C3481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7" creationId="{572747D8-84E1-45D5-B1B1-882AF19FA15F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12" creationId="{5568FE2E-8ABB-4673-AAFE-A62E6E91C937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13" creationId="{C289A096-BE59-4BC9-BE8B-ECCAA197D8A9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15" creationId="{BA751BF3-C5B1-494D-B9CF-0046885FEF84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16" creationId="{426F5E95-A488-40F8-9C7C-CF5C7F243601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17" creationId="{CF4A193F-4EA0-4EBA-AC46-F7309A80E656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22" creationId="{0D0B8A10-E6CA-4A3F-9865-87CD5232E28C}"/>
          </ac:cxnSpMkLst>
        </pc:cxnChg>
        <pc:cxnChg chg="mod">
          <ac:chgData name="William Grey" userId="37b73424-c081-4fc2-b1af-363f4f3fd4f3" providerId="ADAL" clId="{5602BFF1-2228-4530-AF93-9BC93888784E}" dt="2019-02-01T21:00:18.022" v="972" actId="164"/>
          <ac:cxnSpMkLst>
            <pc:docMk/>
            <pc:sldMk cId="2606806910" sldId="351"/>
            <ac:cxnSpMk id="23" creationId="{06EF5113-399E-43DD-9E0E-F5914F2DD53E}"/>
          </ac:cxnSpMkLst>
        </pc:cxnChg>
      </pc:sldChg>
      <pc:sldChg chg="addSp modSp ord modAnim">
        <pc:chgData name="William Grey" userId="37b73424-c081-4fc2-b1af-363f4f3fd4f3" providerId="ADAL" clId="{5602BFF1-2228-4530-AF93-9BC93888784E}" dt="2019-02-01T20:39:06.349" v="811"/>
        <pc:sldMkLst>
          <pc:docMk/>
          <pc:sldMk cId="2426720009" sldId="352"/>
        </pc:sldMkLst>
        <pc:spChg chg="mod">
          <ac:chgData name="William Grey" userId="37b73424-c081-4fc2-b1af-363f4f3fd4f3" providerId="ADAL" clId="{5602BFF1-2228-4530-AF93-9BC93888784E}" dt="2019-02-01T20:30:41.435" v="740"/>
          <ac:spMkLst>
            <pc:docMk/>
            <pc:sldMk cId="2426720009" sldId="352"/>
            <ac:spMk id="2" creationId="{00000000-0000-0000-0000-000000000000}"/>
          </ac:spMkLst>
        </pc:spChg>
        <pc:spChg chg="add mod">
          <ac:chgData name="William Grey" userId="37b73424-c081-4fc2-b1af-363f4f3fd4f3" providerId="ADAL" clId="{5602BFF1-2228-4530-AF93-9BC93888784E}" dt="2019-02-01T20:31:34.667" v="750" actId="14100"/>
          <ac:spMkLst>
            <pc:docMk/>
            <pc:sldMk cId="2426720009" sldId="352"/>
            <ac:spMk id="21" creationId="{6AD1C76A-EB71-47EB-8D4A-C6C5EB2170CC}"/>
          </ac:spMkLst>
        </pc:spChg>
        <pc:spChg chg="add">
          <ac:chgData name="William Grey" userId="37b73424-c081-4fc2-b1af-363f4f3fd4f3" providerId="ADAL" clId="{5602BFF1-2228-4530-AF93-9BC93888784E}" dt="2019-02-01T20:38:57.975" v="810"/>
          <ac:spMkLst>
            <pc:docMk/>
            <pc:sldMk cId="2426720009" sldId="352"/>
            <ac:spMk id="23" creationId="{9551E9BB-BD82-4B37-9321-9AACEC44C242}"/>
          </ac:spMkLst>
        </pc:spChg>
        <pc:spChg chg="mod">
          <ac:chgData name="William Grey" userId="37b73424-c081-4fc2-b1af-363f4f3fd4f3" providerId="ADAL" clId="{5602BFF1-2228-4530-AF93-9BC93888784E}" dt="2019-02-01T20:32:12.847" v="755" actId="20577"/>
          <ac:spMkLst>
            <pc:docMk/>
            <pc:sldMk cId="2426720009" sldId="352"/>
            <ac:spMk id="57" creationId="{00000000-0000-0000-0000-000000000000}"/>
          </ac:spMkLst>
        </pc:spChg>
        <pc:cxnChg chg="add">
          <ac:chgData name="William Grey" userId="37b73424-c081-4fc2-b1af-363f4f3fd4f3" providerId="ADAL" clId="{5602BFF1-2228-4530-AF93-9BC93888784E}" dt="2019-02-01T20:38:57.975" v="810"/>
          <ac:cxnSpMkLst>
            <pc:docMk/>
            <pc:sldMk cId="2426720009" sldId="352"/>
            <ac:cxnSpMk id="22" creationId="{14619D01-4F08-4DB6-9AB7-5C22ABE10D9A}"/>
          </ac:cxnSpMkLst>
        </pc:cxnChg>
        <pc:cxnChg chg="add">
          <ac:chgData name="William Grey" userId="37b73424-c081-4fc2-b1af-363f4f3fd4f3" providerId="ADAL" clId="{5602BFF1-2228-4530-AF93-9BC93888784E}" dt="2019-02-01T20:38:57.975" v="810"/>
          <ac:cxnSpMkLst>
            <pc:docMk/>
            <pc:sldMk cId="2426720009" sldId="352"/>
            <ac:cxnSpMk id="24" creationId="{2B25E070-22AB-4F65-9D04-C1CE063341AB}"/>
          </ac:cxnSpMkLst>
        </pc:cxnChg>
      </pc:sldChg>
      <pc:sldChg chg="modSp add">
        <pc:chgData name="William Grey" userId="37b73424-c081-4fc2-b1af-363f4f3fd4f3" providerId="ADAL" clId="{5602BFF1-2228-4530-AF93-9BC93888784E}" dt="2019-02-01T20:41:09.986" v="816" actId="20577"/>
        <pc:sldMkLst>
          <pc:docMk/>
          <pc:sldMk cId="3437328488" sldId="354"/>
        </pc:sldMkLst>
        <pc:spChg chg="mod">
          <ac:chgData name="William Grey" userId="37b73424-c081-4fc2-b1af-363f4f3fd4f3" providerId="ADAL" clId="{5602BFF1-2228-4530-AF93-9BC93888784E}" dt="2019-02-01T20:41:09.986" v="816" actId="20577"/>
          <ac:spMkLst>
            <pc:docMk/>
            <pc:sldMk cId="3437328488" sldId="354"/>
            <ac:spMk id="2" creationId="{6B9424B7-C78E-4DAE-BFC6-2C25FF87DB80}"/>
          </ac:spMkLst>
        </pc:spChg>
        <pc:spChg chg="mod">
          <ac:chgData name="William Grey" userId="37b73424-c081-4fc2-b1af-363f4f3fd4f3" providerId="ADAL" clId="{5602BFF1-2228-4530-AF93-9BC93888784E}" dt="2019-01-31T22:45:36.419" v="121" actId="20577"/>
          <ac:spMkLst>
            <pc:docMk/>
            <pc:sldMk cId="3437328488" sldId="354"/>
            <ac:spMk id="3" creationId="{1ECAF590-4D66-42AC-A78F-11FC3501FDFA}"/>
          </ac:spMkLst>
        </pc:spChg>
      </pc:sldChg>
      <pc:sldChg chg="modSp">
        <pc:chgData name="William Grey" userId="37b73424-c081-4fc2-b1af-363f4f3fd4f3" providerId="ADAL" clId="{5602BFF1-2228-4530-AF93-9BC93888784E}" dt="2019-02-01T19:36:04.350" v="330" actId="20577"/>
        <pc:sldMkLst>
          <pc:docMk/>
          <pc:sldMk cId="101800983" sldId="355"/>
        </pc:sldMkLst>
        <pc:graphicFrameChg chg="modGraphic">
          <ac:chgData name="William Grey" userId="37b73424-c081-4fc2-b1af-363f4f3fd4f3" providerId="ADAL" clId="{5602BFF1-2228-4530-AF93-9BC93888784E}" dt="2019-02-01T19:36:04.350" v="330" actId="20577"/>
          <ac:graphicFrameMkLst>
            <pc:docMk/>
            <pc:sldMk cId="101800983" sldId="355"/>
            <ac:graphicFrameMk id="4" creationId="{00000000-0000-0000-0000-000000000000}"/>
          </ac:graphicFrameMkLst>
        </pc:graphicFrameChg>
      </pc:sldChg>
      <pc:sldChg chg="addSp delSp modSp">
        <pc:chgData name="William Grey" userId="37b73424-c081-4fc2-b1af-363f4f3fd4f3" providerId="ADAL" clId="{5602BFF1-2228-4530-AF93-9BC93888784E}" dt="2019-02-02T20:23:42.711" v="1855" actId="20577"/>
        <pc:sldMkLst>
          <pc:docMk/>
          <pc:sldMk cId="934669150" sldId="356"/>
        </pc:sldMkLst>
        <pc:spChg chg="mod">
          <ac:chgData name="William Grey" userId="37b73424-c081-4fc2-b1af-363f4f3fd4f3" providerId="ADAL" clId="{5602BFF1-2228-4530-AF93-9BC93888784E}" dt="2019-02-02T20:23:42.711" v="1855" actId="20577"/>
          <ac:spMkLst>
            <pc:docMk/>
            <pc:sldMk cId="934669150" sldId="356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5602BFF1-2228-4530-AF93-9BC93888784E}" dt="2019-02-02T20:23:23.817" v="1816" actId="14100"/>
          <ac:graphicFrameMkLst>
            <pc:docMk/>
            <pc:sldMk cId="934669150" sldId="356"/>
            <ac:graphicFrameMk id="4" creationId="{00000000-0000-0000-0000-000000000000}"/>
          </ac:graphicFrameMkLst>
        </pc:graphicFrameChg>
        <pc:graphicFrameChg chg="del">
          <ac:chgData name="William Grey" userId="37b73424-c081-4fc2-b1af-363f4f3fd4f3" providerId="ADAL" clId="{5602BFF1-2228-4530-AF93-9BC93888784E}" dt="2019-02-02T19:49:24.502" v="1241"/>
          <ac:graphicFrameMkLst>
            <pc:docMk/>
            <pc:sldMk cId="934669150" sldId="356"/>
            <ac:graphicFrameMk id="5" creationId="{EEBA699B-2C8A-4CD9-A2C8-4687CCC06CBC}"/>
          </ac:graphicFrameMkLst>
        </pc:graphicFrameChg>
        <pc:graphicFrameChg chg="add">
          <ac:chgData name="William Grey" userId="37b73424-c081-4fc2-b1af-363f4f3fd4f3" providerId="ADAL" clId="{5602BFF1-2228-4530-AF93-9BC93888784E}" dt="2019-02-02T19:49:26.952" v="1242"/>
          <ac:graphicFrameMkLst>
            <pc:docMk/>
            <pc:sldMk cId="934669150" sldId="356"/>
            <ac:graphicFrameMk id="6" creationId="{1EBF3C4F-3BB5-49B8-9CF0-B3E187CB1135}"/>
          </ac:graphicFrameMkLst>
        </pc:graphicFrameChg>
      </pc:sldChg>
      <pc:sldChg chg="addSp delSp modSp add">
        <pc:chgData name="William Grey" userId="37b73424-c081-4fc2-b1af-363f4f3fd4f3" providerId="ADAL" clId="{5602BFF1-2228-4530-AF93-9BC93888784E}" dt="2019-02-01T19:38:41.945" v="345" actId="20577"/>
        <pc:sldMkLst>
          <pc:docMk/>
          <pc:sldMk cId="1444540901" sldId="357"/>
        </pc:sldMkLst>
        <pc:spChg chg="mod">
          <ac:chgData name="William Grey" userId="37b73424-c081-4fc2-b1af-363f4f3fd4f3" providerId="ADAL" clId="{5602BFF1-2228-4530-AF93-9BC93888784E}" dt="2019-02-01T19:36:58.557" v="338" actId="1076"/>
          <ac:spMkLst>
            <pc:docMk/>
            <pc:sldMk cId="1444540901" sldId="357"/>
            <ac:spMk id="2" creationId="{C65EB5CA-33D2-472B-84DD-29E30BCCBA1F}"/>
          </ac:spMkLst>
        </pc:spChg>
        <pc:spChg chg="del">
          <ac:chgData name="William Grey" userId="37b73424-c081-4fc2-b1af-363f4f3fd4f3" providerId="ADAL" clId="{5602BFF1-2228-4530-AF93-9BC93888784E}" dt="2019-02-01T19:30:05.788" v="246" actId="478"/>
          <ac:spMkLst>
            <pc:docMk/>
            <pc:sldMk cId="1444540901" sldId="357"/>
            <ac:spMk id="3" creationId="{A16F73F7-01AC-4281-BF74-0A726B77721A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4" creationId="{25C205C7-42C5-47C6-B6DB-DFF22B9436B9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7" creationId="{F1231624-C266-4761-B230-95890540855B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8" creationId="{2B8A3985-F349-4056-A516-542E229B8001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9" creationId="{6C00FA31-FA4D-4B41-8E7B-805567EB1A7C}"/>
          </ac:spMkLst>
        </pc:spChg>
        <pc:spChg chg="add del mod">
          <ac:chgData name="William Grey" userId="37b73424-c081-4fc2-b1af-363f4f3fd4f3" providerId="ADAL" clId="{5602BFF1-2228-4530-AF93-9BC93888784E}" dt="2019-02-01T19:30:19.105" v="249" actId="478"/>
          <ac:spMkLst>
            <pc:docMk/>
            <pc:sldMk cId="1444540901" sldId="357"/>
            <ac:spMk id="10" creationId="{EA041EDE-3B99-4077-AD2B-86C75AA74311}"/>
          </ac:spMkLst>
        </pc:spChg>
        <pc:spChg chg="add mod">
          <ac:chgData name="William Grey" userId="37b73424-c081-4fc2-b1af-363f4f3fd4f3" providerId="ADAL" clId="{5602BFF1-2228-4530-AF93-9BC93888784E}" dt="2019-02-01T19:29:43.376" v="243" actId="1076"/>
          <ac:spMkLst>
            <pc:docMk/>
            <pc:sldMk cId="1444540901" sldId="357"/>
            <ac:spMk id="16" creationId="{A731B30C-A76F-47FE-82A3-7277B4EE348E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17" creationId="{82A87C76-7708-4A96-828C-35C744E1114F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18" creationId="{F2622CDE-9706-45AA-868A-BA2FAF4E4114}"/>
          </ac:spMkLst>
        </pc:spChg>
        <pc:spChg chg="add mod">
          <ac:chgData name="William Grey" userId="37b73424-c081-4fc2-b1af-363f4f3fd4f3" providerId="ADAL" clId="{5602BFF1-2228-4530-AF93-9BC93888784E}" dt="2019-02-01T19:29:14.951" v="238" actId="1076"/>
          <ac:spMkLst>
            <pc:docMk/>
            <pc:sldMk cId="1444540901" sldId="357"/>
            <ac:spMk id="19" creationId="{9A1A4A92-DD8E-416A-A313-F94A38159C0E}"/>
          </ac:spMkLst>
        </pc:spChg>
        <pc:spChg chg="add mod">
          <ac:chgData name="William Grey" userId="37b73424-c081-4fc2-b1af-363f4f3fd4f3" providerId="ADAL" clId="{5602BFF1-2228-4530-AF93-9BC93888784E}" dt="2019-02-01T19:31:47.768" v="268" actId="1076"/>
          <ac:spMkLst>
            <pc:docMk/>
            <pc:sldMk cId="1444540901" sldId="357"/>
            <ac:spMk id="22" creationId="{38BB2982-0B6D-489B-8888-811798F0121C}"/>
          </ac:spMkLst>
        </pc:spChg>
        <pc:spChg chg="add mod">
          <ac:chgData name="William Grey" userId="37b73424-c081-4fc2-b1af-363f4f3fd4f3" providerId="ADAL" clId="{5602BFF1-2228-4530-AF93-9BC93888784E}" dt="2019-02-01T19:31:28.553" v="262" actId="1076"/>
          <ac:spMkLst>
            <pc:docMk/>
            <pc:sldMk cId="1444540901" sldId="357"/>
            <ac:spMk id="23" creationId="{E0805794-7406-4E5C-82D9-FA3F51C58E84}"/>
          </ac:spMkLst>
        </pc:spChg>
        <pc:spChg chg="add mod">
          <ac:chgData name="William Grey" userId="37b73424-c081-4fc2-b1af-363f4f3fd4f3" providerId="ADAL" clId="{5602BFF1-2228-4530-AF93-9BC93888784E}" dt="2019-02-01T19:30:16.163" v="248" actId="1076"/>
          <ac:spMkLst>
            <pc:docMk/>
            <pc:sldMk cId="1444540901" sldId="357"/>
            <ac:spMk id="27" creationId="{7006C8EA-2B0A-42F9-B8B9-10F9405FD75D}"/>
          </ac:spMkLst>
        </pc:spChg>
        <pc:spChg chg="add mod">
          <ac:chgData name="William Grey" userId="37b73424-c081-4fc2-b1af-363f4f3fd4f3" providerId="ADAL" clId="{5602BFF1-2228-4530-AF93-9BC93888784E}" dt="2019-02-01T19:38:41.945" v="345" actId="20577"/>
          <ac:spMkLst>
            <pc:docMk/>
            <pc:sldMk cId="1444540901" sldId="357"/>
            <ac:spMk id="28" creationId="{F3945965-5D9F-452A-A0AF-5DC453FDB786}"/>
          </ac:spMkLst>
        </pc:spChg>
        <pc:spChg chg="add mod">
          <ac:chgData name="William Grey" userId="37b73424-c081-4fc2-b1af-363f4f3fd4f3" providerId="ADAL" clId="{5602BFF1-2228-4530-AF93-9BC93888784E}" dt="2019-02-01T19:30:46.411" v="257" actId="1076"/>
          <ac:spMkLst>
            <pc:docMk/>
            <pc:sldMk cId="1444540901" sldId="357"/>
            <ac:spMk id="31" creationId="{75794B67-7E14-47A2-91C7-23867E6C6FE1}"/>
          </ac:spMkLst>
        </pc:spChg>
        <pc:spChg chg="add mod">
          <ac:chgData name="William Grey" userId="37b73424-c081-4fc2-b1af-363f4f3fd4f3" providerId="ADAL" clId="{5602BFF1-2228-4530-AF93-9BC93888784E}" dt="2019-02-01T19:31:17.261" v="259" actId="1076"/>
          <ac:spMkLst>
            <pc:docMk/>
            <pc:sldMk cId="1444540901" sldId="357"/>
            <ac:spMk id="33" creationId="{C92CDA43-8F62-4B8B-A106-26FF1C02C959}"/>
          </ac:spMkLst>
        </pc:spChg>
        <pc:cxnChg chg="add mod">
          <ac:chgData name="William Grey" userId="37b73424-c081-4fc2-b1af-363f4f3fd4f3" providerId="ADAL" clId="{5602BFF1-2228-4530-AF93-9BC93888784E}" dt="2019-02-01T19:29:14.951" v="238" actId="1076"/>
          <ac:cxnSpMkLst>
            <pc:docMk/>
            <pc:sldMk cId="1444540901" sldId="357"/>
            <ac:cxnSpMk id="5" creationId="{02DDA57C-B90B-4F7A-AA00-D003DF0DEF13}"/>
          </ac:cxnSpMkLst>
        </pc:cxnChg>
        <pc:cxnChg chg="add mod">
          <ac:chgData name="William Grey" userId="37b73424-c081-4fc2-b1af-363f4f3fd4f3" providerId="ADAL" clId="{5602BFF1-2228-4530-AF93-9BC93888784E}" dt="2019-02-01T19:29:14.951" v="238" actId="1076"/>
          <ac:cxnSpMkLst>
            <pc:docMk/>
            <pc:sldMk cId="1444540901" sldId="357"/>
            <ac:cxnSpMk id="6" creationId="{78007EBB-4D02-41BA-A07B-CC6448C3D670}"/>
          </ac:cxnSpMkLst>
        </pc:cxnChg>
        <pc:cxnChg chg="add mod">
          <ac:chgData name="William Grey" userId="37b73424-c081-4fc2-b1af-363f4f3fd4f3" providerId="ADAL" clId="{5602BFF1-2228-4530-AF93-9BC93888784E}" dt="2019-02-01T19:29:14.951" v="238" actId="1076"/>
          <ac:cxnSpMkLst>
            <pc:docMk/>
            <pc:sldMk cId="1444540901" sldId="357"/>
            <ac:cxnSpMk id="11" creationId="{267280A5-985A-4D96-9234-BDB0CEDF11C9}"/>
          </ac:cxnSpMkLst>
        </pc:cxnChg>
        <pc:cxnChg chg="add mod">
          <ac:chgData name="William Grey" userId="37b73424-c081-4fc2-b1af-363f4f3fd4f3" providerId="ADAL" clId="{5602BFF1-2228-4530-AF93-9BC93888784E}" dt="2019-02-01T19:29:14.951" v="238" actId="1076"/>
          <ac:cxnSpMkLst>
            <pc:docMk/>
            <pc:sldMk cId="1444540901" sldId="357"/>
            <ac:cxnSpMk id="12" creationId="{8CFA47E9-E78D-4D71-8B63-79498C57FDE2}"/>
          </ac:cxnSpMkLst>
        </pc:cxnChg>
        <pc:cxnChg chg="add mod">
          <ac:chgData name="William Grey" userId="37b73424-c081-4fc2-b1af-363f4f3fd4f3" providerId="ADAL" clId="{5602BFF1-2228-4530-AF93-9BC93888784E}" dt="2019-02-01T19:31:25.218" v="261" actId="14100"/>
          <ac:cxnSpMkLst>
            <pc:docMk/>
            <pc:sldMk cId="1444540901" sldId="357"/>
            <ac:cxnSpMk id="13" creationId="{BF81CCFF-7C9E-469A-98D8-FC378CBE0881}"/>
          </ac:cxnSpMkLst>
        </pc:cxnChg>
        <pc:cxnChg chg="add del mod">
          <ac:chgData name="William Grey" userId="37b73424-c081-4fc2-b1af-363f4f3fd4f3" providerId="ADAL" clId="{5602BFF1-2228-4530-AF93-9BC93888784E}" dt="2019-02-01T19:29:31.276" v="239"/>
          <ac:cxnSpMkLst>
            <pc:docMk/>
            <pc:sldMk cId="1444540901" sldId="357"/>
            <ac:cxnSpMk id="14" creationId="{B7E82DF0-C951-4E9B-A0D1-1D4D0EAE8B43}"/>
          </ac:cxnSpMkLst>
        </pc:cxnChg>
        <pc:cxnChg chg="add mod">
          <ac:chgData name="William Grey" userId="37b73424-c081-4fc2-b1af-363f4f3fd4f3" providerId="ADAL" clId="{5602BFF1-2228-4530-AF93-9BC93888784E}" dt="2019-02-01T19:30:27.371" v="251" actId="1076"/>
          <ac:cxnSpMkLst>
            <pc:docMk/>
            <pc:sldMk cId="1444540901" sldId="357"/>
            <ac:cxnSpMk id="15" creationId="{032FE091-5014-4C80-883B-C174702FEE9A}"/>
          </ac:cxnSpMkLst>
        </pc:cxnChg>
        <pc:cxnChg chg="add mod">
          <ac:chgData name="William Grey" userId="37b73424-c081-4fc2-b1af-363f4f3fd4f3" providerId="ADAL" clId="{5602BFF1-2228-4530-AF93-9BC93888784E}" dt="2019-02-01T19:29:14.951" v="238" actId="1076"/>
          <ac:cxnSpMkLst>
            <pc:docMk/>
            <pc:sldMk cId="1444540901" sldId="357"/>
            <ac:cxnSpMk id="20" creationId="{BB9E71DC-3151-4D62-86BD-2514FA177747}"/>
          </ac:cxnSpMkLst>
        </pc:cxnChg>
        <pc:cxnChg chg="add mod">
          <ac:chgData name="William Grey" userId="37b73424-c081-4fc2-b1af-363f4f3fd4f3" providerId="ADAL" clId="{5602BFF1-2228-4530-AF93-9BC93888784E}" dt="2019-02-01T19:30:36.655" v="255" actId="14100"/>
          <ac:cxnSpMkLst>
            <pc:docMk/>
            <pc:sldMk cId="1444540901" sldId="357"/>
            <ac:cxnSpMk id="21" creationId="{4C86BDCD-5298-4FEC-B476-56FCF0607E87}"/>
          </ac:cxnSpMkLst>
        </pc:cxnChg>
        <pc:cxnChg chg="add mod">
          <ac:chgData name="William Grey" userId="37b73424-c081-4fc2-b1af-363f4f3fd4f3" providerId="ADAL" clId="{5602BFF1-2228-4530-AF93-9BC93888784E}" dt="2019-02-01T19:29:38.845" v="242" actId="14100"/>
          <ac:cxnSpMkLst>
            <pc:docMk/>
            <pc:sldMk cId="1444540901" sldId="357"/>
            <ac:cxnSpMk id="24" creationId="{67649839-1F2A-4796-A304-BDED5721C598}"/>
          </ac:cxnSpMkLst>
        </pc:cxnChg>
        <pc:cxnChg chg="add mod">
          <ac:chgData name="William Grey" userId="37b73424-c081-4fc2-b1af-363f4f3fd4f3" providerId="ADAL" clId="{5602BFF1-2228-4530-AF93-9BC93888784E}" dt="2019-02-01T19:31:17.261" v="259" actId="1076"/>
          <ac:cxnSpMkLst>
            <pc:docMk/>
            <pc:sldMk cId="1444540901" sldId="357"/>
            <ac:cxnSpMk id="32" creationId="{A72501F8-A0F3-4426-BAC7-12AAD79D078E}"/>
          </ac:cxnSpMkLst>
        </pc:cxnChg>
        <pc:cxnChg chg="add mod">
          <ac:chgData name="William Grey" userId="37b73424-c081-4fc2-b1af-363f4f3fd4f3" providerId="ADAL" clId="{5602BFF1-2228-4530-AF93-9BC93888784E}" dt="2019-02-01T19:31:45.038" v="267" actId="14100"/>
          <ac:cxnSpMkLst>
            <pc:docMk/>
            <pc:sldMk cId="1444540901" sldId="357"/>
            <ac:cxnSpMk id="35" creationId="{382FC464-8995-485B-8CA7-9745530F7D57}"/>
          </ac:cxnSpMkLst>
        </pc:cxnChg>
      </pc:sldChg>
      <pc:sldChg chg="addSp delSp modSp add modAnim">
        <pc:chgData name="William Grey" userId="37b73424-c081-4fc2-b1af-363f4f3fd4f3" providerId="ADAL" clId="{5602BFF1-2228-4530-AF93-9BC93888784E}" dt="2019-02-01T20:24:22.201" v="638"/>
        <pc:sldMkLst>
          <pc:docMk/>
          <pc:sldMk cId="4153127734" sldId="358"/>
        </pc:sldMkLst>
        <pc:spChg chg="mod">
          <ac:chgData name="William Grey" userId="37b73424-c081-4fc2-b1af-363f4f3fd4f3" providerId="ADAL" clId="{5602BFF1-2228-4530-AF93-9BC93888784E}" dt="2019-02-01T20:16:58.313" v="562" actId="1076"/>
          <ac:spMkLst>
            <pc:docMk/>
            <pc:sldMk cId="4153127734" sldId="358"/>
            <ac:spMk id="2" creationId="{07547599-1B6A-467A-ACFB-CF07F9BA2BA5}"/>
          </ac:spMkLst>
        </pc:spChg>
        <pc:spChg chg="mod">
          <ac:chgData name="William Grey" userId="37b73424-c081-4fc2-b1af-363f4f3fd4f3" providerId="ADAL" clId="{5602BFF1-2228-4530-AF93-9BC93888784E}" dt="2019-02-01T20:15:23.269" v="546" actId="20577"/>
          <ac:spMkLst>
            <pc:docMk/>
            <pc:sldMk cId="4153127734" sldId="358"/>
            <ac:spMk id="3" creationId="{82F93202-7435-4A10-90B5-54A0A15E982B}"/>
          </ac:spMkLst>
        </pc:spChg>
        <pc:spChg chg="add mod">
          <ac:chgData name="William Grey" userId="37b73424-c081-4fc2-b1af-363f4f3fd4f3" providerId="ADAL" clId="{5602BFF1-2228-4530-AF93-9BC93888784E}" dt="2019-02-01T20:17:14.179" v="566" actId="1076"/>
          <ac:spMkLst>
            <pc:docMk/>
            <pc:sldMk cId="4153127734" sldId="358"/>
            <ac:spMk id="4" creationId="{287DF401-62B5-49B1-84E4-2569A9B010DE}"/>
          </ac:spMkLst>
        </pc:spChg>
        <pc:spChg chg="add mod">
          <ac:chgData name="William Grey" userId="37b73424-c081-4fc2-b1af-363f4f3fd4f3" providerId="ADAL" clId="{5602BFF1-2228-4530-AF93-9BC93888784E}" dt="2019-02-01T20:17:14.179" v="566" actId="1076"/>
          <ac:spMkLst>
            <pc:docMk/>
            <pc:sldMk cId="4153127734" sldId="358"/>
            <ac:spMk id="7" creationId="{19B8B964-1015-4DC8-8053-359E1DE706AA}"/>
          </ac:spMkLst>
        </pc:spChg>
        <pc:spChg chg="add del">
          <ac:chgData name="William Grey" userId="37b73424-c081-4fc2-b1af-363f4f3fd4f3" providerId="ADAL" clId="{5602BFF1-2228-4530-AF93-9BC93888784E}" dt="2019-02-01T20:10:53.454" v="503" actId="478"/>
          <ac:spMkLst>
            <pc:docMk/>
            <pc:sldMk cId="4153127734" sldId="358"/>
            <ac:spMk id="8" creationId="{CAC5E8C7-0040-450C-9E3B-044968093050}"/>
          </ac:spMkLst>
        </pc:spChg>
        <pc:spChg chg="add mod">
          <ac:chgData name="William Grey" userId="37b73424-c081-4fc2-b1af-363f4f3fd4f3" providerId="ADAL" clId="{5602BFF1-2228-4530-AF93-9BC93888784E}" dt="2019-02-01T20:17:14.179" v="566" actId="1076"/>
          <ac:spMkLst>
            <pc:docMk/>
            <pc:sldMk cId="4153127734" sldId="358"/>
            <ac:spMk id="9" creationId="{2A9EBC62-35B4-42B4-A4B5-7ED34A018426}"/>
          </ac:spMkLst>
        </pc:spChg>
        <pc:spChg chg="add mod">
          <ac:chgData name="William Grey" userId="37b73424-c081-4fc2-b1af-363f4f3fd4f3" providerId="ADAL" clId="{5602BFF1-2228-4530-AF93-9BC93888784E}" dt="2019-02-01T20:17:14.179" v="566" actId="1076"/>
          <ac:spMkLst>
            <pc:docMk/>
            <pc:sldMk cId="4153127734" sldId="358"/>
            <ac:spMk id="14" creationId="{E797D248-D216-4ABF-AFE4-B48E7C56BC36}"/>
          </ac:spMkLst>
        </pc:spChg>
        <pc:spChg chg="add mod">
          <ac:chgData name="William Grey" userId="37b73424-c081-4fc2-b1af-363f4f3fd4f3" providerId="ADAL" clId="{5602BFF1-2228-4530-AF93-9BC93888784E}" dt="2019-02-01T20:17:14.179" v="566" actId="1076"/>
          <ac:spMkLst>
            <pc:docMk/>
            <pc:sldMk cId="4153127734" sldId="358"/>
            <ac:spMk id="15" creationId="{0C4EC526-577C-4F8E-8A3B-C4C35D554C8D}"/>
          </ac:spMkLst>
        </pc:spChg>
        <pc:spChg chg="add del">
          <ac:chgData name="William Grey" userId="37b73424-c081-4fc2-b1af-363f4f3fd4f3" providerId="ADAL" clId="{5602BFF1-2228-4530-AF93-9BC93888784E}" dt="2019-02-01T20:10:53.454" v="503" actId="478"/>
          <ac:spMkLst>
            <pc:docMk/>
            <pc:sldMk cId="4153127734" sldId="358"/>
            <ac:spMk id="16" creationId="{31C70E64-8AE8-4525-8716-4E85147A6F9E}"/>
          </ac:spMkLst>
        </pc:spChg>
        <pc:spChg chg="add del">
          <ac:chgData name="William Grey" userId="37b73424-c081-4fc2-b1af-363f4f3fd4f3" providerId="ADAL" clId="{5602BFF1-2228-4530-AF93-9BC93888784E}" dt="2019-02-01T19:57:36.483" v="364" actId="478"/>
          <ac:spMkLst>
            <pc:docMk/>
            <pc:sldMk cId="4153127734" sldId="358"/>
            <ac:spMk id="17" creationId="{06167C95-C16D-4337-95BA-3291FF04DE37}"/>
          </ac:spMkLst>
        </pc:spChg>
        <pc:spChg chg="add mod">
          <ac:chgData name="William Grey" userId="37b73424-c081-4fc2-b1af-363f4f3fd4f3" providerId="ADAL" clId="{5602BFF1-2228-4530-AF93-9BC93888784E}" dt="2019-02-01T20:17:17.872" v="567" actId="1076"/>
          <ac:spMkLst>
            <pc:docMk/>
            <pc:sldMk cId="4153127734" sldId="358"/>
            <ac:spMk id="20" creationId="{71958749-A2A4-42E4-A677-1B00065B068E}"/>
          </ac:spMkLst>
        </pc:spChg>
        <pc:spChg chg="add del">
          <ac:chgData name="William Grey" userId="37b73424-c081-4fc2-b1af-363f4f3fd4f3" providerId="ADAL" clId="{5602BFF1-2228-4530-AF93-9BC93888784E}" dt="2019-02-01T20:10:53.454" v="503" actId="478"/>
          <ac:spMkLst>
            <pc:docMk/>
            <pc:sldMk cId="4153127734" sldId="358"/>
            <ac:spMk id="21" creationId="{A0DC5004-255D-48EF-B727-71E2FFFF7F4F}"/>
          </ac:spMkLst>
        </pc:spChg>
        <pc:spChg chg="add del">
          <ac:chgData name="William Grey" userId="37b73424-c081-4fc2-b1af-363f4f3fd4f3" providerId="ADAL" clId="{5602BFF1-2228-4530-AF93-9BC93888784E}" dt="2019-02-01T20:10:53.454" v="503" actId="478"/>
          <ac:spMkLst>
            <pc:docMk/>
            <pc:sldMk cId="4153127734" sldId="358"/>
            <ac:spMk id="23" creationId="{51D8ACD4-FF22-4DC2-8577-3C7EC495DA72}"/>
          </ac:spMkLst>
        </pc:spChg>
        <pc:spChg chg="add del">
          <ac:chgData name="William Grey" userId="37b73424-c081-4fc2-b1af-363f4f3fd4f3" providerId="ADAL" clId="{5602BFF1-2228-4530-AF93-9BC93888784E}" dt="2019-02-01T20:10:53.454" v="503" actId="478"/>
          <ac:spMkLst>
            <pc:docMk/>
            <pc:sldMk cId="4153127734" sldId="358"/>
            <ac:spMk id="24" creationId="{7660B83F-B20C-48F2-80BC-EC2A780CE5EA}"/>
          </ac:spMkLst>
        </pc:spChg>
        <pc:spChg chg="add mod">
          <ac:chgData name="William Grey" userId="37b73424-c081-4fc2-b1af-363f4f3fd4f3" providerId="ADAL" clId="{5602BFF1-2228-4530-AF93-9BC93888784E}" dt="2019-02-01T20:23:18.472" v="629" actId="1076"/>
          <ac:spMkLst>
            <pc:docMk/>
            <pc:sldMk cId="4153127734" sldId="358"/>
            <ac:spMk id="26" creationId="{9FE4EC68-B3E1-4FC0-AE51-B592BEF5C90C}"/>
          </ac:spMkLst>
        </pc:spChg>
        <pc:spChg chg="add mod">
          <ac:chgData name="William Grey" userId="37b73424-c081-4fc2-b1af-363f4f3fd4f3" providerId="ADAL" clId="{5602BFF1-2228-4530-AF93-9BC93888784E}" dt="2019-02-01T20:17:14.179" v="566" actId="1076"/>
          <ac:spMkLst>
            <pc:docMk/>
            <pc:sldMk cId="4153127734" sldId="358"/>
            <ac:spMk id="28" creationId="{883268CE-8DCA-4A46-88ED-8067FD92FA96}"/>
          </ac:spMkLst>
        </pc:spChg>
        <pc:spChg chg="add del mod">
          <ac:chgData name="William Grey" userId="37b73424-c081-4fc2-b1af-363f4f3fd4f3" providerId="ADAL" clId="{5602BFF1-2228-4530-AF93-9BC93888784E}" dt="2019-02-01T20:17:02.654" v="565" actId="478"/>
          <ac:spMkLst>
            <pc:docMk/>
            <pc:sldMk cId="4153127734" sldId="358"/>
            <ac:spMk id="32" creationId="{91CE1404-A95D-4FB9-B9F2-AEB027CC8753}"/>
          </ac:spMkLst>
        </pc:spChg>
        <pc:spChg chg="add del mod">
          <ac:chgData name="William Grey" userId="37b73424-c081-4fc2-b1af-363f4f3fd4f3" providerId="ADAL" clId="{5602BFF1-2228-4530-AF93-9BC93888784E}" dt="2019-02-01T20:17:02.654" v="565" actId="478"/>
          <ac:spMkLst>
            <pc:docMk/>
            <pc:sldMk cId="4153127734" sldId="358"/>
            <ac:spMk id="35" creationId="{C436EF48-8141-4F19-BE3C-A4031D72C90E}"/>
          </ac:spMkLst>
        </pc:spChg>
        <pc:spChg chg="add del mod">
          <ac:chgData name="William Grey" userId="37b73424-c081-4fc2-b1af-363f4f3fd4f3" providerId="ADAL" clId="{5602BFF1-2228-4530-AF93-9BC93888784E}" dt="2019-02-01T20:17:02.654" v="565" actId="478"/>
          <ac:spMkLst>
            <pc:docMk/>
            <pc:sldMk cId="4153127734" sldId="358"/>
            <ac:spMk id="36" creationId="{C94EB5E2-C7DE-49DD-B787-50CA2898ED84}"/>
          </ac:spMkLst>
        </pc:spChg>
        <pc:spChg chg="add del mod">
          <ac:chgData name="William Grey" userId="37b73424-c081-4fc2-b1af-363f4f3fd4f3" providerId="ADAL" clId="{5602BFF1-2228-4530-AF93-9BC93888784E}" dt="2019-02-01T20:17:02.654" v="565" actId="478"/>
          <ac:spMkLst>
            <pc:docMk/>
            <pc:sldMk cId="4153127734" sldId="358"/>
            <ac:spMk id="38" creationId="{82D29182-329D-41B5-8B80-8BB3140476CD}"/>
          </ac:spMkLst>
        </pc:spChg>
        <pc:spChg chg="add del mod">
          <ac:chgData name="William Grey" userId="37b73424-c081-4fc2-b1af-363f4f3fd4f3" providerId="ADAL" clId="{5602BFF1-2228-4530-AF93-9BC93888784E}" dt="2019-02-01T20:17:02.654" v="565" actId="478"/>
          <ac:spMkLst>
            <pc:docMk/>
            <pc:sldMk cId="4153127734" sldId="358"/>
            <ac:spMk id="39" creationId="{A675FA80-EE86-40FE-B2A6-CFD694262AA4}"/>
          </ac:spMkLst>
        </pc:spChg>
        <pc:spChg chg="add del mod">
          <ac:chgData name="William Grey" userId="37b73424-c081-4fc2-b1af-363f4f3fd4f3" providerId="ADAL" clId="{5602BFF1-2228-4530-AF93-9BC93888784E}" dt="2019-02-01T20:17:02.654" v="565" actId="478"/>
          <ac:spMkLst>
            <pc:docMk/>
            <pc:sldMk cId="4153127734" sldId="358"/>
            <ac:spMk id="42" creationId="{1BF71A86-FC4A-4EB0-AB6A-7BE435ACDCA0}"/>
          </ac:spMkLst>
        </pc:spChg>
        <pc:spChg chg="add del mod">
          <ac:chgData name="William Grey" userId="37b73424-c081-4fc2-b1af-363f4f3fd4f3" providerId="ADAL" clId="{5602BFF1-2228-4530-AF93-9BC93888784E}" dt="2019-02-01T20:16:09.285" v="553" actId="478"/>
          <ac:spMkLst>
            <pc:docMk/>
            <pc:sldMk cId="4153127734" sldId="358"/>
            <ac:spMk id="45" creationId="{CEF7343F-07CD-4A84-8E18-A6471171307C}"/>
          </ac:spMkLst>
        </pc:spChg>
        <pc:spChg chg="add mod">
          <ac:chgData name="William Grey" userId="37b73424-c081-4fc2-b1af-363f4f3fd4f3" providerId="ADAL" clId="{5602BFF1-2228-4530-AF93-9BC93888784E}" dt="2019-02-01T20:18:45.588" v="582" actId="1076"/>
          <ac:spMkLst>
            <pc:docMk/>
            <pc:sldMk cId="4153127734" sldId="358"/>
            <ac:spMk id="46" creationId="{DDA1BFEE-31C2-493E-9FE4-67B27A4138E9}"/>
          </ac:spMkLst>
        </pc:spChg>
        <pc:spChg chg="add mod">
          <ac:chgData name="William Grey" userId="37b73424-c081-4fc2-b1af-363f4f3fd4f3" providerId="ADAL" clId="{5602BFF1-2228-4530-AF93-9BC93888784E}" dt="2019-02-01T20:18:45.588" v="582" actId="1076"/>
          <ac:spMkLst>
            <pc:docMk/>
            <pc:sldMk cId="4153127734" sldId="358"/>
            <ac:spMk id="49" creationId="{1AFC2E0D-3FF1-419F-B3A7-8F8103EB5DE9}"/>
          </ac:spMkLst>
        </pc:spChg>
        <pc:spChg chg="add mod">
          <ac:chgData name="William Grey" userId="37b73424-c081-4fc2-b1af-363f4f3fd4f3" providerId="ADAL" clId="{5602BFF1-2228-4530-AF93-9BC93888784E}" dt="2019-02-01T20:22:13.142" v="610" actId="1076"/>
          <ac:spMkLst>
            <pc:docMk/>
            <pc:sldMk cId="4153127734" sldId="358"/>
            <ac:spMk id="50" creationId="{21C66FFD-E1FA-4E54-AD95-0E9C72120F19}"/>
          </ac:spMkLst>
        </pc:spChg>
        <pc:spChg chg="add mod">
          <ac:chgData name="William Grey" userId="37b73424-c081-4fc2-b1af-363f4f3fd4f3" providerId="ADAL" clId="{5602BFF1-2228-4530-AF93-9BC93888784E}" dt="2019-02-01T20:22:33.006" v="616" actId="1076"/>
          <ac:spMkLst>
            <pc:docMk/>
            <pc:sldMk cId="4153127734" sldId="358"/>
            <ac:spMk id="51" creationId="{C4DB5E76-A451-459C-911A-472F2CC083A3}"/>
          </ac:spMkLst>
        </pc:spChg>
        <pc:spChg chg="add del mod">
          <ac:chgData name="William Grey" userId="37b73424-c081-4fc2-b1af-363f4f3fd4f3" providerId="ADAL" clId="{5602BFF1-2228-4530-AF93-9BC93888784E}" dt="2019-02-01T20:18:07.865" v="577" actId="478"/>
          <ac:spMkLst>
            <pc:docMk/>
            <pc:sldMk cId="4153127734" sldId="358"/>
            <ac:spMk id="57" creationId="{93FC6567-16D1-49E5-A1EB-A4B3C3E36DF3}"/>
          </ac:spMkLst>
        </pc:spChg>
        <pc:spChg chg="add mod">
          <ac:chgData name="William Grey" userId="37b73424-c081-4fc2-b1af-363f4f3fd4f3" providerId="ADAL" clId="{5602BFF1-2228-4530-AF93-9BC93888784E}" dt="2019-02-01T20:18:45.588" v="582" actId="1076"/>
          <ac:spMkLst>
            <pc:docMk/>
            <pc:sldMk cId="4153127734" sldId="358"/>
            <ac:spMk id="58" creationId="{8B9F493F-142B-485D-9145-2207C5511E64}"/>
          </ac:spMkLst>
        </pc:spChg>
        <pc:spChg chg="add mod">
          <ac:chgData name="William Grey" userId="37b73424-c081-4fc2-b1af-363f4f3fd4f3" providerId="ADAL" clId="{5602BFF1-2228-4530-AF93-9BC93888784E}" dt="2019-02-01T20:23:01.146" v="624" actId="1076"/>
          <ac:spMkLst>
            <pc:docMk/>
            <pc:sldMk cId="4153127734" sldId="358"/>
            <ac:spMk id="59" creationId="{ED7EADBA-230B-4FD1-84D2-08B12CCA074C}"/>
          </ac:spMkLst>
        </pc:spChg>
        <pc:spChg chg="add del mod">
          <ac:chgData name="William Grey" userId="37b73424-c081-4fc2-b1af-363f4f3fd4f3" providerId="ADAL" clId="{5602BFF1-2228-4530-AF93-9BC93888784E}" dt="2019-02-01T20:20:15.133" v="595" actId="478"/>
          <ac:spMkLst>
            <pc:docMk/>
            <pc:sldMk cId="4153127734" sldId="358"/>
            <ac:spMk id="60" creationId="{8187CE7B-A3E4-434B-B9DC-D4C032EE2440}"/>
          </ac:spMkLst>
        </pc:spChg>
        <pc:spChg chg="add mod">
          <ac:chgData name="William Grey" userId="37b73424-c081-4fc2-b1af-363f4f3fd4f3" providerId="ADAL" clId="{5602BFF1-2228-4530-AF93-9BC93888784E}" dt="2019-02-01T20:22:42.756" v="619" actId="1076"/>
          <ac:spMkLst>
            <pc:docMk/>
            <pc:sldMk cId="4153127734" sldId="358"/>
            <ac:spMk id="61" creationId="{94DB9047-29F5-4CEA-80B3-267AE6BB5635}"/>
          </ac:spMkLst>
        </pc:spChg>
        <pc:spChg chg="add mod">
          <ac:chgData name="William Grey" userId="37b73424-c081-4fc2-b1af-363f4f3fd4f3" providerId="ADAL" clId="{5602BFF1-2228-4530-AF93-9BC93888784E}" dt="2019-02-01T20:22:27.699" v="614" actId="1076"/>
          <ac:spMkLst>
            <pc:docMk/>
            <pc:sldMk cId="4153127734" sldId="358"/>
            <ac:spMk id="62" creationId="{A81895A6-0922-42CC-8A11-12A03B5157D5}"/>
          </ac:spMkLst>
        </pc:spChg>
        <pc:spChg chg="add del mod">
          <ac:chgData name="William Grey" userId="37b73424-c081-4fc2-b1af-363f4f3fd4f3" providerId="ADAL" clId="{5602BFF1-2228-4530-AF93-9BC93888784E}" dt="2019-02-01T20:17:54.719" v="572"/>
          <ac:spMkLst>
            <pc:docMk/>
            <pc:sldMk cId="4153127734" sldId="358"/>
            <ac:spMk id="63" creationId="{618CFABF-CFA5-4732-9999-5596F74CBCBC}"/>
          </ac:spMkLst>
        </pc:spChg>
        <pc:spChg chg="add mod">
          <ac:chgData name="William Grey" userId="37b73424-c081-4fc2-b1af-363f4f3fd4f3" providerId="ADAL" clId="{5602BFF1-2228-4530-AF93-9BC93888784E}" dt="2019-02-01T20:22:13.142" v="610" actId="1076"/>
          <ac:spMkLst>
            <pc:docMk/>
            <pc:sldMk cId="4153127734" sldId="358"/>
            <ac:spMk id="64" creationId="{A2B5AC46-3E9B-415A-ABF6-279A1828043C}"/>
          </ac:spMkLst>
        </pc:spChg>
        <pc:spChg chg="add mod">
          <ac:chgData name="William Grey" userId="37b73424-c081-4fc2-b1af-363f4f3fd4f3" providerId="ADAL" clId="{5602BFF1-2228-4530-AF93-9BC93888784E}" dt="2019-02-01T20:23:42.418" v="636" actId="1076"/>
          <ac:spMkLst>
            <pc:docMk/>
            <pc:sldMk cId="4153127734" sldId="358"/>
            <ac:spMk id="82" creationId="{7C236945-1C15-4BA7-B9C4-2F4637661C9C}"/>
          </ac:spMkLst>
        </pc:spChg>
        <pc:cxnChg chg="add mod">
          <ac:chgData name="William Grey" userId="37b73424-c081-4fc2-b1af-363f4f3fd4f3" providerId="ADAL" clId="{5602BFF1-2228-4530-AF93-9BC93888784E}" dt="2019-02-01T20:17:14.179" v="566" actId="1076"/>
          <ac:cxnSpMkLst>
            <pc:docMk/>
            <pc:sldMk cId="4153127734" sldId="358"/>
            <ac:cxnSpMk id="5" creationId="{CF851E87-0C25-4544-B01C-6F4584F00EA4}"/>
          </ac:cxnSpMkLst>
        </pc:cxnChg>
        <pc:cxnChg chg="add mod">
          <ac:chgData name="William Grey" userId="37b73424-c081-4fc2-b1af-363f4f3fd4f3" providerId="ADAL" clId="{5602BFF1-2228-4530-AF93-9BC93888784E}" dt="2019-02-01T20:17:14.179" v="566" actId="1076"/>
          <ac:cxnSpMkLst>
            <pc:docMk/>
            <pc:sldMk cId="4153127734" sldId="358"/>
            <ac:cxnSpMk id="6" creationId="{CD8831EC-D233-469C-BEAD-C715CC33FB63}"/>
          </ac:cxnSpMkLst>
        </pc:cxnChg>
        <pc:cxnChg chg="add del">
          <ac:chgData name="William Grey" userId="37b73424-c081-4fc2-b1af-363f4f3fd4f3" providerId="ADAL" clId="{5602BFF1-2228-4530-AF93-9BC93888784E}" dt="2019-02-01T20:10:53.454" v="503" actId="478"/>
          <ac:cxnSpMkLst>
            <pc:docMk/>
            <pc:sldMk cId="4153127734" sldId="358"/>
            <ac:cxnSpMk id="10" creationId="{0E5C8DA1-642D-4E0C-9048-3524F4E71E15}"/>
          </ac:cxnSpMkLst>
        </pc:cxnChg>
        <pc:cxnChg chg="add del">
          <ac:chgData name="William Grey" userId="37b73424-c081-4fc2-b1af-363f4f3fd4f3" providerId="ADAL" clId="{5602BFF1-2228-4530-AF93-9BC93888784E}" dt="2019-02-01T19:57:30.803" v="363" actId="478"/>
          <ac:cxnSpMkLst>
            <pc:docMk/>
            <pc:sldMk cId="4153127734" sldId="358"/>
            <ac:cxnSpMk id="11" creationId="{788B87D8-0A3B-4957-A12D-473D10E1DDCE}"/>
          </ac:cxnSpMkLst>
        </pc:cxnChg>
        <pc:cxnChg chg="add del">
          <ac:chgData name="William Grey" userId="37b73424-c081-4fc2-b1af-363f4f3fd4f3" providerId="ADAL" clId="{5602BFF1-2228-4530-AF93-9BC93888784E}" dt="2019-02-01T20:10:56.485" v="504" actId="478"/>
          <ac:cxnSpMkLst>
            <pc:docMk/>
            <pc:sldMk cId="4153127734" sldId="358"/>
            <ac:cxnSpMk id="12" creationId="{3175BA32-F3D5-40F3-B886-7544EE1A8BE6}"/>
          </ac:cxnSpMkLst>
        </pc:cxnChg>
        <pc:cxnChg chg="add mod">
          <ac:chgData name="William Grey" userId="37b73424-c081-4fc2-b1af-363f4f3fd4f3" providerId="ADAL" clId="{5602BFF1-2228-4530-AF93-9BC93888784E}" dt="2019-02-01T20:23:07.185" v="626" actId="14100"/>
          <ac:cxnSpMkLst>
            <pc:docMk/>
            <pc:sldMk cId="4153127734" sldId="358"/>
            <ac:cxnSpMk id="13" creationId="{E5014FEA-5F73-4A02-8131-4398AE3B2710}"/>
          </ac:cxnSpMkLst>
        </pc:cxnChg>
        <pc:cxnChg chg="add mod">
          <ac:chgData name="William Grey" userId="37b73424-c081-4fc2-b1af-363f4f3fd4f3" providerId="ADAL" clId="{5602BFF1-2228-4530-AF93-9BC93888784E}" dt="2019-02-01T20:17:14.179" v="566" actId="1076"/>
          <ac:cxnSpMkLst>
            <pc:docMk/>
            <pc:sldMk cId="4153127734" sldId="358"/>
            <ac:cxnSpMk id="18" creationId="{A648B70E-F2F6-43D5-9BD7-8A6D9F2AFB6A}"/>
          </ac:cxnSpMkLst>
        </pc:cxnChg>
        <pc:cxnChg chg="add mod">
          <ac:chgData name="William Grey" userId="37b73424-c081-4fc2-b1af-363f4f3fd4f3" providerId="ADAL" clId="{5602BFF1-2228-4530-AF93-9BC93888784E}" dt="2019-02-01T20:23:14.482" v="628" actId="14100"/>
          <ac:cxnSpMkLst>
            <pc:docMk/>
            <pc:sldMk cId="4153127734" sldId="358"/>
            <ac:cxnSpMk id="19" creationId="{6A047610-2A2B-4477-9324-656688AD6AE8}"/>
          </ac:cxnSpMkLst>
        </pc:cxnChg>
        <pc:cxnChg chg="add mod">
          <ac:chgData name="William Grey" userId="37b73424-c081-4fc2-b1af-363f4f3fd4f3" providerId="ADAL" clId="{5602BFF1-2228-4530-AF93-9BC93888784E}" dt="2019-02-01T20:17:14.179" v="566" actId="1076"/>
          <ac:cxnSpMkLst>
            <pc:docMk/>
            <pc:sldMk cId="4153127734" sldId="358"/>
            <ac:cxnSpMk id="22" creationId="{A1CB418F-17F3-4CF8-B4C0-8F0CCCB60054}"/>
          </ac:cxnSpMkLst>
        </pc:cxnChg>
        <pc:cxnChg chg="add del">
          <ac:chgData name="William Grey" userId="37b73424-c081-4fc2-b1af-363f4f3fd4f3" providerId="ADAL" clId="{5602BFF1-2228-4530-AF93-9BC93888784E}" dt="2019-02-01T20:10:53.454" v="503" actId="478"/>
          <ac:cxnSpMkLst>
            <pc:docMk/>
            <pc:sldMk cId="4153127734" sldId="358"/>
            <ac:cxnSpMk id="25" creationId="{FB80600E-EB5D-486F-AB7A-A90ACFC51881}"/>
          </ac:cxnSpMkLst>
        </pc:cxnChg>
        <pc:cxnChg chg="add mod">
          <ac:chgData name="William Grey" userId="37b73424-c081-4fc2-b1af-363f4f3fd4f3" providerId="ADAL" clId="{5602BFF1-2228-4530-AF93-9BC93888784E}" dt="2019-02-01T20:17:14.179" v="566" actId="1076"/>
          <ac:cxnSpMkLst>
            <pc:docMk/>
            <pc:sldMk cId="4153127734" sldId="358"/>
            <ac:cxnSpMk id="27" creationId="{CA0E64B1-2F7F-421D-A0F2-72DA1C32271D}"/>
          </ac:cxnSpMkLst>
        </pc:cxnChg>
        <pc:cxnChg chg="add del mod">
          <ac:chgData name="William Grey" userId="37b73424-c081-4fc2-b1af-363f4f3fd4f3" providerId="ADAL" clId="{5602BFF1-2228-4530-AF93-9BC93888784E}" dt="2019-02-01T20:17:02.654" v="565" actId="478"/>
          <ac:cxnSpMkLst>
            <pc:docMk/>
            <pc:sldMk cId="4153127734" sldId="358"/>
            <ac:cxnSpMk id="33" creationId="{BF51BB9E-BECE-4144-90DD-B5406D3F154A}"/>
          </ac:cxnSpMkLst>
        </pc:cxnChg>
        <pc:cxnChg chg="add del mod">
          <ac:chgData name="William Grey" userId="37b73424-c081-4fc2-b1af-363f4f3fd4f3" providerId="ADAL" clId="{5602BFF1-2228-4530-AF93-9BC93888784E}" dt="2019-02-01T20:17:02.654" v="565" actId="478"/>
          <ac:cxnSpMkLst>
            <pc:docMk/>
            <pc:sldMk cId="4153127734" sldId="358"/>
            <ac:cxnSpMk id="34" creationId="{B3CDCD02-8F10-4BEA-B23B-1B09D8F77E61}"/>
          </ac:cxnSpMkLst>
        </pc:cxnChg>
        <pc:cxnChg chg="add del mod">
          <ac:chgData name="William Grey" userId="37b73424-c081-4fc2-b1af-363f4f3fd4f3" providerId="ADAL" clId="{5602BFF1-2228-4530-AF93-9BC93888784E}" dt="2019-02-01T20:16:36.051" v="557" actId="478"/>
          <ac:cxnSpMkLst>
            <pc:docMk/>
            <pc:sldMk cId="4153127734" sldId="358"/>
            <ac:cxnSpMk id="37" creationId="{DA47ADBD-2540-4E3F-9E29-A666481A1B7D}"/>
          </ac:cxnSpMkLst>
        </pc:cxnChg>
        <pc:cxnChg chg="add del mod">
          <ac:chgData name="William Grey" userId="37b73424-c081-4fc2-b1af-363f4f3fd4f3" providerId="ADAL" clId="{5602BFF1-2228-4530-AF93-9BC93888784E}" dt="2019-02-01T20:17:02.654" v="565" actId="478"/>
          <ac:cxnSpMkLst>
            <pc:docMk/>
            <pc:sldMk cId="4153127734" sldId="358"/>
            <ac:cxnSpMk id="40" creationId="{F1D1ABED-764A-4B83-ACC5-C66341F55EF9}"/>
          </ac:cxnSpMkLst>
        </pc:cxnChg>
        <pc:cxnChg chg="add del mod">
          <ac:chgData name="William Grey" userId="37b73424-c081-4fc2-b1af-363f4f3fd4f3" providerId="ADAL" clId="{5602BFF1-2228-4530-AF93-9BC93888784E}" dt="2019-02-01T20:16:33.753" v="556" actId="478"/>
          <ac:cxnSpMkLst>
            <pc:docMk/>
            <pc:sldMk cId="4153127734" sldId="358"/>
            <ac:cxnSpMk id="41" creationId="{04086730-60E5-4004-AF2E-42F0D758E30B}"/>
          </ac:cxnSpMkLst>
        </pc:cxnChg>
        <pc:cxnChg chg="add del mod">
          <ac:chgData name="William Grey" userId="37b73424-c081-4fc2-b1af-363f4f3fd4f3" providerId="ADAL" clId="{5602BFF1-2228-4530-AF93-9BC93888784E}" dt="2019-02-01T20:17:02.654" v="565" actId="478"/>
          <ac:cxnSpMkLst>
            <pc:docMk/>
            <pc:sldMk cId="4153127734" sldId="358"/>
            <ac:cxnSpMk id="43" creationId="{96C489E2-DCEA-42D5-9540-719D81DEA511}"/>
          </ac:cxnSpMkLst>
        </pc:cxnChg>
        <pc:cxnChg chg="add del mod">
          <ac:chgData name="William Grey" userId="37b73424-c081-4fc2-b1af-363f4f3fd4f3" providerId="ADAL" clId="{5602BFF1-2228-4530-AF93-9BC93888784E}" dt="2019-02-01T20:17:02.654" v="565" actId="478"/>
          <ac:cxnSpMkLst>
            <pc:docMk/>
            <pc:sldMk cId="4153127734" sldId="358"/>
            <ac:cxnSpMk id="44" creationId="{393E8370-F426-4AA5-B28A-078A022A7935}"/>
          </ac:cxnSpMkLst>
        </pc:cxnChg>
        <pc:cxnChg chg="add mod">
          <ac:chgData name="William Grey" userId="37b73424-c081-4fc2-b1af-363f4f3fd4f3" providerId="ADAL" clId="{5602BFF1-2228-4530-AF93-9BC93888784E}" dt="2019-02-01T20:18:45.588" v="582" actId="1076"/>
          <ac:cxnSpMkLst>
            <pc:docMk/>
            <pc:sldMk cId="4153127734" sldId="358"/>
            <ac:cxnSpMk id="47" creationId="{C9DD76B9-C47E-4ADD-B004-3E9FB59960D2}"/>
          </ac:cxnSpMkLst>
        </pc:cxnChg>
        <pc:cxnChg chg="add mod">
          <ac:chgData name="William Grey" userId="37b73424-c081-4fc2-b1af-363f4f3fd4f3" providerId="ADAL" clId="{5602BFF1-2228-4530-AF93-9BC93888784E}" dt="2019-02-01T20:19:06.333" v="586" actId="14100"/>
          <ac:cxnSpMkLst>
            <pc:docMk/>
            <pc:sldMk cId="4153127734" sldId="358"/>
            <ac:cxnSpMk id="48" creationId="{68A1F582-A9C1-4703-AA4A-C3A41449EBFA}"/>
          </ac:cxnSpMkLst>
        </pc:cxnChg>
        <pc:cxnChg chg="add mod">
          <ac:chgData name="William Grey" userId="37b73424-c081-4fc2-b1af-363f4f3fd4f3" providerId="ADAL" clId="{5602BFF1-2228-4530-AF93-9BC93888784E}" dt="2019-02-01T20:22:56.475" v="623" actId="14100"/>
          <ac:cxnSpMkLst>
            <pc:docMk/>
            <pc:sldMk cId="4153127734" sldId="358"/>
            <ac:cxnSpMk id="52" creationId="{865D5ECA-73E3-4713-AC50-3368BC9634C1}"/>
          </ac:cxnSpMkLst>
        </pc:cxnChg>
        <pc:cxnChg chg="add del mod">
          <ac:chgData name="William Grey" userId="37b73424-c081-4fc2-b1af-363f4f3fd4f3" providerId="ADAL" clId="{5602BFF1-2228-4530-AF93-9BC93888784E}" dt="2019-02-01T20:20:11.186" v="594" actId="478"/>
          <ac:cxnSpMkLst>
            <pc:docMk/>
            <pc:sldMk cId="4153127734" sldId="358"/>
            <ac:cxnSpMk id="53" creationId="{131F540A-2C41-4C7D-A5B1-E6490CB26E9F}"/>
          </ac:cxnSpMkLst>
        </pc:cxnChg>
        <pc:cxnChg chg="add mod">
          <ac:chgData name="William Grey" userId="37b73424-c081-4fc2-b1af-363f4f3fd4f3" providerId="ADAL" clId="{5602BFF1-2228-4530-AF93-9BC93888784E}" dt="2019-02-01T20:22:29.954" v="615" actId="1076"/>
          <ac:cxnSpMkLst>
            <pc:docMk/>
            <pc:sldMk cId="4153127734" sldId="358"/>
            <ac:cxnSpMk id="54" creationId="{D28C13A1-1618-454B-965A-1841B0A5AF68}"/>
          </ac:cxnSpMkLst>
        </pc:cxnChg>
        <pc:cxnChg chg="add mod">
          <ac:chgData name="William Grey" userId="37b73424-c081-4fc2-b1af-363f4f3fd4f3" providerId="ADAL" clId="{5602BFF1-2228-4530-AF93-9BC93888784E}" dt="2019-02-01T20:22:48.420" v="621" actId="14100"/>
          <ac:cxnSpMkLst>
            <pc:docMk/>
            <pc:sldMk cId="4153127734" sldId="358"/>
            <ac:cxnSpMk id="55" creationId="{7FC12E85-B535-40BD-B33A-4F3B1D8AA8FD}"/>
          </ac:cxnSpMkLst>
        </pc:cxnChg>
        <pc:cxnChg chg="add del mod">
          <ac:chgData name="William Grey" userId="37b73424-c081-4fc2-b1af-363f4f3fd4f3" providerId="ADAL" clId="{5602BFF1-2228-4530-AF93-9BC93888784E}" dt="2019-02-01T20:18:09.948" v="578" actId="478"/>
          <ac:cxnSpMkLst>
            <pc:docMk/>
            <pc:sldMk cId="4153127734" sldId="358"/>
            <ac:cxnSpMk id="56" creationId="{D6B5743D-067A-4827-86E2-7AE30CDA6209}"/>
          </ac:cxnSpMkLst>
        </pc:cxnChg>
        <pc:cxnChg chg="add mod">
          <ac:chgData name="William Grey" userId="37b73424-c081-4fc2-b1af-363f4f3fd4f3" providerId="ADAL" clId="{5602BFF1-2228-4530-AF93-9BC93888784E}" dt="2019-02-01T20:23:33.370" v="634" actId="1076"/>
          <ac:cxnSpMkLst>
            <pc:docMk/>
            <pc:sldMk cId="4153127734" sldId="358"/>
            <ac:cxnSpMk id="79" creationId="{0D3C7385-C114-4C69-B4AD-0F96A789F31D}"/>
          </ac:cxnSpMkLst>
        </pc:cxnChg>
      </pc:sldChg>
      <pc:sldChg chg="add modAnim">
        <pc:chgData name="William Grey" userId="37b73424-c081-4fc2-b1af-363f4f3fd4f3" providerId="ADAL" clId="{5602BFF1-2228-4530-AF93-9BC93888784E}" dt="2019-02-01T20:39:22.980" v="812"/>
        <pc:sldMkLst>
          <pc:docMk/>
          <pc:sldMk cId="1821620917" sldId="360"/>
        </pc:sldMkLst>
      </pc:sldChg>
      <pc:sldChg chg="addSp modSp add modAnim">
        <pc:chgData name="William Grey" userId="37b73424-c081-4fc2-b1af-363f4f3fd4f3" providerId="ADAL" clId="{5602BFF1-2228-4530-AF93-9BC93888784E}" dt="2019-02-01T20:38:36.747" v="809"/>
        <pc:sldMkLst>
          <pc:docMk/>
          <pc:sldMk cId="1143732536" sldId="361"/>
        </pc:sldMkLst>
        <pc:spChg chg="mod">
          <ac:chgData name="William Grey" userId="37b73424-c081-4fc2-b1af-363f4f3fd4f3" providerId="ADAL" clId="{5602BFF1-2228-4530-AF93-9BC93888784E}" dt="2019-02-01T20:34:51.180" v="771" actId="1076"/>
          <ac:spMkLst>
            <pc:docMk/>
            <pc:sldMk cId="1143732536" sldId="361"/>
            <ac:spMk id="21" creationId="{6AD1C76A-EB71-47EB-8D4A-C6C5EB2170CC}"/>
          </ac:spMkLst>
        </pc:spChg>
        <pc:spChg chg="add mod ord">
          <ac:chgData name="William Grey" userId="37b73424-c081-4fc2-b1af-363f4f3fd4f3" providerId="ADAL" clId="{5602BFF1-2228-4530-AF93-9BC93888784E}" dt="2019-02-01T20:34:28.238" v="766" actId="167"/>
          <ac:spMkLst>
            <pc:docMk/>
            <pc:sldMk cId="1143732536" sldId="361"/>
            <ac:spMk id="23" creationId="{2228AEF8-37E9-440F-8F9B-E2C62242032E}"/>
          </ac:spMkLst>
        </pc:spChg>
        <pc:spChg chg="add mod">
          <ac:chgData name="William Grey" userId="37b73424-c081-4fc2-b1af-363f4f3fd4f3" providerId="ADAL" clId="{5602BFF1-2228-4530-AF93-9BC93888784E}" dt="2019-02-01T20:34:54.104" v="772" actId="1076"/>
          <ac:spMkLst>
            <pc:docMk/>
            <pc:sldMk cId="1143732536" sldId="361"/>
            <ac:spMk id="24" creationId="{99CB7148-2A72-40ED-A3F9-DBB6D18106F7}"/>
          </ac:spMkLst>
        </pc:spChg>
        <pc:spChg chg="mod">
          <ac:chgData name="William Grey" userId="37b73424-c081-4fc2-b1af-363f4f3fd4f3" providerId="ADAL" clId="{5602BFF1-2228-4530-AF93-9BC93888784E}" dt="2019-02-01T20:34:31.183" v="767" actId="1076"/>
          <ac:spMkLst>
            <pc:docMk/>
            <pc:sldMk cId="1143732536" sldId="361"/>
            <ac:spMk id="25" creationId="{00000000-0000-0000-0000-000000000000}"/>
          </ac:spMkLst>
        </pc:spChg>
        <pc:spChg chg="add">
          <ac:chgData name="William Grey" userId="37b73424-c081-4fc2-b1af-363f4f3fd4f3" providerId="ADAL" clId="{5602BFF1-2228-4530-AF93-9BC93888784E}" dt="2019-02-01T20:35:20.342" v="781"/>
          <ac:spMkLst>
            <pc:docMk/>
            <pc:sldMk cId="1143732536" sldId="361"/>
            <ac:spMk id="33" creationId="{808978EB-878E-409C-8B10-76AA06EB4C93}"/>
          </ac:spMkLst>
        </pc:spChg>
        <pc:spChg chg="add mod">
          <ac:chgData name="William Grey" userId="37b73424-c081-4fc2-b1af-363f4f3fd4f3" providerId="ADAL" clId="{5602BFF1-2228-4530-AF93-9BC93888784E}" dt="2019-02-01T20:35:32.459" v="784" actId="1076"/>
          <ac:spMkLst>
            <pc:docMk/>
            <pc:sldMk cId="1143732536" sldId="361"/>
            <ac:spMk id="35" creationId="{2DF3A324-D1FF-4348-84E9-66D1CB2D0C54}"/>
          </ac:spMkLst>
        </pc:spChg>
        <pc:spChg chg="add mod">
          <ac:chgData name="William Grey" userId="37b73424-c081-4fc2-b1af-363f4f3fd4f3" providerId="ADAL" clId="{5602BFF1-2228-4530-AF93-9BC93888784E}" dt="2019-02-01T20:36:11.033" v="795" actId="20577"/>
          <ac:spMkLst>
            <pc:docMk/>
            <pc:sldMk cId="1143732536" sldId="361"/>
            <ac:spMk id="41" creationId="{6E2FA955-2C4D-476C-B97D-F55F14896360}"/>
          </ac:spMkLst>
        </pc:spChg>
        <pc:spChg chg="mod">
          <ac:chgData name="William Grey" userId="37b73424-c081-4fc2-b1af-363f4f3fd4f3" providerId="ADAL" clId="{5602BFF1-2228-4530-AF93-9BC93888784E}" dt="2019-02-01T20:34:40.303" v="768" actId="1076"/>
          <ac:spMkLst>
            <pc:docMk/>
            <pc:sldMk cId="1143732536" sldId="361"/>
            <ac:spMk id="44" creationId="{00000000-0000-0000-0000-000000000000}"/>
          </ac:spMkLst>
        </pc:spChg>
        <pc:spChg chg="mod">
          <ac:chgData name="William Grey" userId="37b73424-c081-4fc2-b1af-363f4f3fd4f3" providerId="ADAL" clId="{5602BFF1-2228-4530-AF93-9BC93888784E}" dt="2019-02-01T20:35:24.416" v="782" actId="1076"/>
          <ac:spMkLst>
            <pc:docMk/>
            <pc:sldMk cId="1143732536" sldId="361"/>
            <ac:spMk id="46" creationId="{00000000-0000-0000-0000-000000000000}"/>
          </ac:spMkLst>
        </pc:spChg>
        <pc:spChg chg="add mod">
          <ac:chgData name="William Grey" userId="37b73424-c081-4fc2-b1af-363f4f3fd4f3" providerId="ADAL" clId="{5602BFF1-2228-4530-AF93-9BC93888784E}" dt="2019-02-01T20:37:32.956" v="804" actId="20577"/>
          <ac:spMkLst>
            <pc:docMk/>
            <pc:sldMk cId="1143732536" sldId="361"/>
            <ac:spMk id="48" creationId="{7A9B7AA8-DB10-4C5A-BA0B-912CF7F03B88}"/>
          </ac:spMkLst>
        </pc:spChg>
        <pc:spChg chg="add mod">
          <ac:chgData name="William Grey" userId="37b73424-c081-4fc2-b1af-363f4f3fd4f3" providerId="ADAL" clId="{5602BFF1-2228-4530-AF93-9BC93888784E}" dt="2019-02-01T20:38:18.111" v="808" actId="20577"/>
          <ac:spMkLst>
            <pc:docMk/>
            <pc:sldMk cId="1143732536" sldId="361"/>
            <ac:spMk id="50" creationId="{BFB09741-BF0A-41E3-94D3-2712A686519F}"/>
          </ac:spMkLst>
        </pc:spChg>
        <pc:spChg chg="mod">
          <ac:chgData name="William Grey" userId="37b73424-c081-4fc2-b1af-363f4f3fd4f3" providerId="ADAL" clId="{5602BFF1-2228-4530-AF93-9BC93888784E}" dt="2019-02-01T20:35:59.168" v="789" actId="1076"/>
          <ac:spMkLst>
            <pc:docMk/>
            <pc:sldMk cId="1143732536" sldId="361"/>
            <ac:spMk id="56" creationId="{00000000-0000-0000-0000-000000000000}"/>
          </ac:spMkLst>
        </pc:spChg>
        <pc:cxnChg chg="add mod">
          <ac:chgData name="William Grey" userId="37b73424-c081-4fc2-b1af-363f4f3fd4f3" providerId="ADAL" clId="{5602BFF1-2228-4530-AF93-9BC93888784E}" dt="2019-02-01T20:35:06.633" v="777" actId="1076"/>
          <ac:cxnSpMkLst>
            <pc:docMk/>
            <pc:sldMk cId="1143732536" sldId="361"/>
            <ac:cxnSpMk id="27" creationId="{8DF38169-7C69-4652-B97C-33520AEC06EE}"/>
          </ac:cxnSpMkLst>
        </pc:cxnChg>
        <pc:cxnChg chg="add mod">
          <ac:chgData name="William Grey" userId="37b73424-c081-4fc2-b1af-363f4f3fd4f3" providerId="ADAL" clId="{5602BFF1-2228-4530-AF93-9BC93888784E}" dt="2019-02-01T20:35:15.580" v="780" actId="1076"/>
          <ac:cxnSpMkLst>
            <pc:docMk/>
            <pc:sldMk cId="1143732536" sldId="361"/>
            <ac:cxnSpMk id="32" creationId="{C7F62633-A7CC-46F2-91ED-3C80B5D36D70}"/>
          </ac:cxnSpMkLst>
        </pc:cxnChg>
        <pc:cxnChg chg="mod">
          <ac:chgData name="William Grey" userId="37b73424-c081-4fc2-b1af-363f4f3fd4f3" providerId="ADAL" clId="{5602BFF1-2228-4530-AF93-9BC93888784E}" dt="2019-02-01T20:34:01.742" v="759" actId="1076"/>
          <ac:cxnSpMkLst>
            <pc:docMk/>
            <pc:sldMk cId="1143732536" sldId="361"/>
            <ac:cxnSpMk id="34" creationId="{00000000-0000-0000-0000-000000000000}"/>
          </ac:cxnSpMkLst>
        </pc:cxnChg>
        <pc:cxnChg chg="add mod">
          <ac:chgData name="William Grey" userId="37b73424-c081-4fc2-b1af-363f4f3fd4f3" providerId="ADAL" clId="{5602BFF1-2228-4530-AF93-9BC93888784E}" dt="2019-02-01T20:35:54.459" v="788" actId="14100"/>
          <ac:cxnSpMkLst>
            <pc:docMk/>
            <pc:sldMk cId="1143732536" sldId="361"/>
            <ac:cxnSpMk id="37" creationId="{13323CFC-C69F-423D-B482-512060198124}"/>
          </ac:cxnSpMkLst>
        </pc:cxnChg>
        <pc:cxnChg chg="mod">
          <ac:chgData name="William Grey" userId="37b73424-c081-4fc2-b1af-363f4f3fd4f3" providerId="ADAL" clId="{5602BFF1-2228-4530-AF93-9BC93888784E}" dt="2019-02-01T20:34:08.631" v="762" actId="1076"/>
          <ac:cxnSpMkLst>
            <pc:docMk/>
            <pc:sldMk cId="1143732536" sldId="361"/>
            <ac:cxnSpMk id="40" creationId="{00000000-0000-0000-0000-000000000000}"/>
          </ac:cxnSpMkLst>
        </pc:cxnChg>
        <pc:cxnChg chg="add mod">
          <ac:chgData name="William Grey" userId="37b73424-c081-4fc2-b1af-363f4f3fd4f3" providerId="ADAL" clId="{5602BFF1-2228-4530-AF93-9BC93888784E}" dt="2019-02-01T20:36:59.199" v="799" actId="14100"/>
          <ac:cxnSpMkLst>
            <pc:docMk/>
            <pc:sldMk cId="1143732536" sldId="361"/>
            <ac:cxnSpMk id="42" creationId="{F795C028-A59C-4A22-80F7-3C67B133D1F3}"/>
          </ac:cxnSpMkLst>
        </pc:cxnChg>
        <pc:cxnChg chg="add mod">
          <ac:chgData name="William Grey" userId="37b73424-c081-4fc2-b1af-363f4f3fd4f3" providerId="ADAL" clId="{5602BFF1-2228-4530-AF93-9BC93888784E}" dt="2019-02-01T20:37:30.727" v="801" actId="1076"/>
          <ac:cxnSpMkLst>
            <pc:docMk/>
            <pc:sldMk cId="1143732536" sldId="361"/>
            <ac:cxnSpMk id="43" creationId="{7E2F9261-E1AB-43F2-A748-44119FC642A6}"/>
          </ac:cxnSpMkLst>
        </pc:cxnChg>
        <pc:cxnChg chg="add mod">
          <ac:chgData name="William Grey" userId="37b73424-c081-4fc2-b1af-363f4f3fd4f3" providerId="ADAL" clId="{5602BFF1-2228-4530-AF93-9BC93888784E}" dt="2019-02-01T20:37:30.727" v="801" actId="1076"/>
          <ac:cxnSpMkLst>
            <pc:docMk/>
            <pc:sldMk cId="1143732536" sldId="361"/>
            <ac:cxnSpMk id="49" creationId="{552F23C2-32E5-4B5A-97B5-74FA3714A07F}"/>
          </ac:cxnSpMkLst>
        </pc:cxnChg>
      </pc:sldChg>
      <pc:sldChg chg="addSp delSp modSp add ord">
        <pc:chgData name="William Grey" userId="37b73424-c081-4fc2-b1af-363f4f3fd4f3" providerId="ADAL" clId="{5602BFF1-2228-4530-AF93-9BC93888784E}" dt="2019-02-02T20:06:38.473" v="1796" actId="1076"/>
        <pc:sldMkLst>
          <pc:docMk/>
          <pc:sldMk cId="3706747389" sldId="363"/>
        </pc:sldMkLst>
        <pc:spChg chg="del mod">
          <ac:chgData name="William Grey" userId="37b73424-c081-4fc2-b1af-363f4f3fd4f3" providerId="ADAL" clId="{5602BFF1-2228-4530-AF93-9BC93888784E}" dt="2019-02-02T19:45:53.190" v="1219" actId="3680"/>
          <ac:spMkLst>
            <pc:docMk/>
            <pc:sldMk cId="3706747389" sldId="363"/>
            <ac:spMk id="3" creationId="{4D030722-6064-4485-80C5-B23ACC4BAAC8}"/>
          </ac:spMkLst>
        </pc:spChg>
        <pc:graphicFrameChg chg="add mod modGraphic">
          <ac:chgData name="William Grey" userId="37b73424-c081-4fc2-b1af-363f4f3fd4f3" providerId="ADAL" clId="{5602BFF1-2228-4530-AF93-9BC93888784E}" dt="2019-02-02T19:51:22.647" v="1248" actId="255"/>
          <ac:graphicFrameMkLst>
            <pc:docMk/>
            <pc:sldMk cId="3706747389" sldId="363"/>
            <ac:graphicFrameMk id="4" creationId="{4C522D21-342A-498E-8F31-34645E008EAB}"/>
          </ac:graphicFrameMkLst>
        </pc:graphicFrameChg>
        <pc:graphicFrameChg chg="add mod">
          <ac:chgData name="William Grey" userId="37b73424-c081-4fc2-b1af-363f4f3fd4f3" providerId="ADAL" clId="{5602BFF1-2228-4530-AF93-9BC93888784E}" dt="2019-02-02T20:06:38.473" v="1796" actId="1076"/>
          <ac:graphicFrameMkLst>
            <pc:docMk/>
            <pc:sldMk cId="3706747389" sldId="363"/>
            <ac:graphicFrameMk id="5" creationId="{EC3C18B8-C977-4335-AE4B-03D8663B94B2}"/>
          </ac:graphicFrameMkLst>
        </pc:graphicFrameChg>
      </pc:sldChg>
      <pc:sldChg chg="modSp add">
        <pc:chgData name="William Grey" userId="37b73424-c081-4fc2-b1af-363f4f3fd4f3" providerId="ADAL" clId="{5602BFF1-2228-4530-AF93-9BC93888784E}" dt="2019-02-02T20:10:24.978" v="1807" actId="11"/>
        <pc:sldMkLst>
          <pc:docMk/>
          <pc:sldMk cId="1381963173" sldId="365"/>
        </pc:sldMkLst>
        <pc:graphicFrameChg chg="mod modGraphic">
          <ac:chgData name="William Grey" userId="37b73424-c081-4fc2-b1af-363f4f3fd4f3" providerId="ADAL" clId="{5602BFF1-2228-4530-AF93-9BC93888784E}" dt="2019-02-02T20:10:24.978" v="1807" actId="11"/>
          <ac:graphicFrameMkLst>
            <pc:docMk/>
            <pc:sldMk cId="1381963173" sldId="365"/>
            <ac:graphicFrameMk id="4" creationId="{4C522D21-342A-498E-8F31-34645E008EAB}"/>
          </ac:graphicFrameMkLst>
        </pc:graphicFrameChg>
        <pc:graphicFrameChg chg="mod">
          <ac:chgData name="William Grey" userId="37b73424-c081-4fc2-b1af-363f4f3fd4f3" providerId="ADAL" clId="{5602BFF1-2228-4530-AF93-9BC93888784E}" dt="2019-02-02T19:59:48.436" v="1475" actId="1076"/>
          <ac:graphicFrameMkLst>
            <pc:docMk/>
            <pc:sldMk cId="1381963173" sldId="365"/>
            <ac:graphicFrameMk id="5" creationId="{EC3C18B8-C977-4335-AE4B-03D8663B94B2}"/>
          </ac:graphicFrameMkLst>
        </pc:graphicFrameChg>
      </pc:sldChg>
    </pc:docChg>
  </pc:docChgLst>
  <pc:docChgLst>
    <pc:chgData name="William Grey" userId="37b73424-c081-4fc2-b1af-363f4f3fd4f3" providerId="ADAL" clId="{141E662C-3EA1-4E8B-AA0E-26344240E833}"/>
    <pc:docChg chg="undo custSel addSld modSld">
      <pc:chgData name="William Grey" userId="37b73424-c081-4fc2-b1af-363f4f3fd4f3" providerId="ADAL" clId="{141E662C-3EA1-4E8B-AA0E-26344240E833}" dt="2022-09-15T09:31:39.618" v="246" actId="1076"/>
      <pc:docMkLst>
        <pc:docMk/>
      </pc:docMkLst>
      <pc:sldChg chg="modSp mod">
        <pc:chgData name="William Grey" userId="37b73424-c081-4fc2-b1af-363f4f3fd4f3" providerId="ADAL" clId="{141E662C-3EA1-4E8B-AA0E-26344240E833}" dt="2022-09-15T09:07:20.707" v="209" actId="1076"/>
        <pc:sldMkLst>
          <pc:docMk/>
          <pc:sldMk cId="3238887293" sldId="348"/>
        </pc:sldMkLst>
        <pc:spChg chg="mod">
          <ac:chgData name="William Grey" userId="37b73424-c081-4fc2-b1af-363f4f3fd4f3" providerId="ADAL" clId="{141E662C-3EA1-4E8B-AA0E-26344240E833}" dt="2022-09-15T09:07:16.653" v="208" actId="27636"/>
          <ac:spMkLst>
            <pc:docMk/>
            <pc:sldMk cId="3238887293" sldId="348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141E662C-3EA1-4E8B-AA0E-26344240E833}" dt="2022-09-15T09:07:20.707" v="209" actId="1076"/>
          <ac:graphicFrameMkLst>
            <pc:docMk/>
            <pc:sldMk cId="3238887293" sldId="348"/>
            <ac:graphicFrameMk id="4" creationId="{00000000-0000-0000-0000-000000000000}"/>
          </ac:graphicFrameMkLst>
        </pc:graphicFrameChg>
      </pc:sldChg>
      <pc:sldChg chg="addSp delSp modSp mod">
        <pc:chgData name="William Grey" userId="37b73424-c081-4fc2-b1af-363f4f3fd4f3" providerId="ADAL" clId="{141E662C-3EA1-4E8B-AA0E-26344240E833}" dt="2022-09-15T09:31:39.618" v="246" actId="1076"/>
        <pc:sldMkLst>
          <pc:docMk/>
          <pc:sldMk cId="1821620917" sldId="360"/>
        </pc:sldMkLst>
        <pc:spChg chg="add del mod">
          <ac:chgData name="William Grey" userId="37b73424-c081-4fc2-b1af-363f4f3fd4f3" providerId="ADAL" clId="{141E662C-3EA1-4E8B-AA0E-26344240E833}" dt="2022-09-15T09:31:36.840" v="244" actId="478"/>
          <ac:spMkLst>
            <pc:docMk/>
            <pc:sldMk cId="1821620917" sldId="360"/>
            <ac:spMk id="3" creationId="{68A35D80-8A9F-42C8-93AD-DA25F2E3B6BD}"/>
          </ac:spMkLst>
        </pc:spChg>
        <pc:spChg chg="mod">
          <ac:chgData name="William Grey" userId="37b73424-c081-4fc2-b1af-363f4f3fd4f3" providerId="ADAL" clId="{141E662C-3EA1-4E8B-AA0E-26344240E833}" dt="2022-09-15T08:44:06.732" v="138" actId="20577"/>
          <ac:spMkLst>
            <pc:docMk/>
            <pc:sldMk cId="1821620917" sldId="360"/>
            <ac:spMk id="28" creationId="{ADACA243-EA7A-4632-A1DD-8C5C92AF3453}"/>
          </ac:spMkLst>
        </pc:spChg>
        <pc:picChg chg="add mod">
          <ac:chgData name="William Grey" userId="37b73424-c081-4fc2-b1af-363f4f3fd4f3" providerId="ADAL" clId="{141E662C-3EA1-4E8B-AA0E-26344240E833}" dt="2022-09-15T09:31:39.618" v="246" actId="1076"/>
          <ac:picMkLst>
            <pc:docMk/>
            <pc:sldMk cId="1821620917" sldId="360"/>
            <ac:picMk id="5" creationId="{C43897E6-1578-4C46-A295-7148139F3439}"/>
          </ac:picMkLst>
        </pc:picChg>
        <pc:picChg chg="del">
          <ac:chgData name="William Grey" userId="37b73424-c081-4fc2-b1af-363f4f3fd4f3" providerId="ADAL" clId="{141E662C-3EA1-4E8B-AA0E-26344240E833}" dt="2022-09-15T09:31:13.573" v="238" actId="478"/>
          <ac:picMkLst>
            <pc:docMk/>
            <pc:sldMk cId="1821620917" sldId="360"/>
            <ac:picMk id="27" creationId="{57FC740A-8417-4F79-B110-F77E46AA47E4}"/>
          </ac:picMkLst>
        </pc:picChg>
      </pc:sldChg>
      <pc:sldChg chg="modSp mod">
        <pc:chgData name="William Grey" userId="37b73424-c081-4fc2-b1af-363f4f3fd4f3" providerId="ADAL" clId="{141E662C-3EA1-4E8B-AA0E-26344240E833}" dt="2022-09-15T08:02:07.215" v="69" actId="255"/>
        <pc:sldMkLst>
          <pc:docMk/>
          <pc:sldMk cId="3706747389" sldId="363"/>
        </pc:sldMkLst>
        <pc:spChg chg="mod">
          <ac:chgData name="William Grey" userId="37b73424-c081-4fc2-b1af-363f4f3fd4f3" providerId="ADAL" clId="{141E662C-3EA1-4E8B-AA0E-26344240E833}" dt="2022-09-15T08:02:07.215" v="69" actId="255"/>
          <ac:spMkLst>
            <pc:docMk/>
            <pc:sldMk cId="3706747389" sldId="363"/>
            <ac:spMk id="2" creationId="{B8B54871-9104-4701-9CEB-ACCB401A9D31}"/>
          </ac:spMkLst>
        </pc:spChg>
      </pc:sldChg>
      <pc:sldChg chg="modSp">
        <pc:chgData name="William Grey" userId="37b73424-c081-4fc2-b1af-363f4f3fd4f3" providerId="ADAL" clId="{141E662C-3EA1-4E8B-AA0E-26344240E833}" dt="2022-09-15T08:31:42.343" v="116" actId="20577"/>
        <pc:sldMkLst>
          <pc:docMk/>
          <pc:sldMk cId="3597122033" sldId="366"/>
        </pc:sldMkLst>
        <pc:spChg chg="mod">
          <ac:chgData name="William Grey" userId="37b73424-c081-4fc2-b1af-363f4f3fd4f3" providerId="ADAL" clId="{141E662C-3EA1-4E8B-AA0E-26344240E833}" dt="2022-09-15T08:31:42.343" v="116" actId="20577"/>
          <ac:spMkLst>
            <pc:docMk/>
            <pc:sldMk cId="3597122033" sldId="366"/>
            <ac:spMk id="3" creationId="{AB13E657-68F3-4142-A6C1-DE82225AFB2B}"/>
          </ac:spMkLst>
        </pc:spChg>
      </pc:sldChg>
      <pc:sldChg chg="addSp delSp mod">
        <pc:chgData name="William Grey" userId="37b73424-c081-4fc2-b1af-363f4f3fd4f3" providerId="ADAL" clId="{141E662C-3EA1-4E8B-AA0E-26344240E833}" dt="2022-09-15T08:12:13.170" v="72" actId="22"/>
        <pc:sldMkLst>
          <pc:docMk/>
          <pc:sldMk cId="3810535940" sldId="367"/>
        </pc:sldMkLst>
        <pc:graphicFrameChg chg="add del">
          <ac:chgData name="William Grey" userId="37b73424-c081-4fc2-b1af-363f4f3fd4f3" providerId="ADAL" clId="{141E662C-3EA1-4E8B-AA0E-26344240E833}" dt="2022-09-15T08:12:13.170" v="72" actId="22"/>
          <ac:graphicFrameMkLst>
            <pc:docMk/>
            <pc:sldMk cId="3810535940" sldId="367"/>
            <ac:graphicFrameMk id="3" creationId="{15CFCA84-D1A7-468D-B42A-87BD6B944151}"/>
          </ac:graphicFrameMkLst>
        </pc:graphicFrameChg>
      </pc:sldChg>
      <pc:sldChg chg="addSp modSp mod">
        <pc:chgData name="William Grey" userId="37b73424-c081-4fc2-b1af-363f4f3fd4f3" providerId="ADAL" clId="{141E662C-3EA1-4E8B-AA0E-26344240E833}" dt="2022-09-15T08:27:05.470" v="111" actId="20577"/>
        <pc:sldMkLst>
          <pc:docMk/>
          <pc:sldMk cId="3927378238" sldId="368"/>
        </pc:sldMkLst>
        <pc:spChg chg="mod">
          <ac:chgData name="William Grey" userId="37b73424-c081-4fc2-b1af-363f4f3fd4f3" providerId="ADAL" clId="{141E662C-3EA1-4E8B-AA0E-26344240E833}" dt="2022-09-15T08:27:05.470" v="111" actId="20577"/>
          <ac:spMkLst>
            <pc:docMk/>
            <pc:sldMk cId="3927378238" sldId="368"/>
            <ac:spMk id="4" creationId="{68C138C6-00FB-4BC9-9604-8F8A15387A8F}"/>
          </ac:spMkLst>
        </pc:spChg>
        <pc:graphicFrameChg chg="add">
          <ac:chgData name="William Grey" userId="37b73424-c081-4fc2-b1af-363f4f3fd4f3" providerId="ADAL" clId="{141E662C-3EA1-4E8B-AA0E-26344240E833}" dt="2022-09-15T08:11:25.088" v="70" actId="22"/>
          <ac:graphicFrameMkLst>
            <pc:docMk/>
            <pc:sldMk cId="3927378238" sldId="368"/>
            <ac:graphicFrameMk id="6" creationId="{54990096-8D1D-4199-A37F-3D3FFAFA9469}"/>
          </ac:graphicFrameMkLst>
        </pc:graphicFrameChg>
      </pc:sldChg>
      <pc:sldChg chg="delSp modSp add mod delAnim">
        <pc:chgData name="William Grey" userId="37b73424-c081-4fc2-b1af-363f4f3fd4f3" providerId="ADAL" clId="{141E662C-3EA1-4E8B-AA0E-26344240E833}" dt="2022-09-15T08:24:37.013" v="107" actId="20577"/>
        <pc:sldMkLst>
          <pc:docMk/>
          <pc:sldMk cId="4181985257" sldId="371"/>
        </pc:sldMkLst>
        <pc:spChg chg="mod">
          <ac:chgData name="William Grey" userId="37b73424-c081-4fc2-b1af-363f4f3fd4f3" providerId="ADAL" clId="{141E662C-3EA1-4E8B-AA0E-26344240E833}" dt="2022-09-15T08:24:37.013" v="107" actId="20577"/>
          <ac:spMkLst>
            <pc:docMk/>
            <pc:sldMk cId="4181985257" sldId="371"/>
            <ac:spMk id="2" creationId="{BFAA498E-DBCC-4BFC-806E-06B64193DA06}"/>
          </ac:spMkLst>
        </pc:spChg>
        <pc:spChg chg="del">
          <ac:chgData name="William Grey" userId="37b73424-c081-4fc2-b1af-363f4f3fd4f3" providerId="ADAL" clId="{141E662C-3EA1-4E8B-AA0E-26344240E833}" dt="2022-09-15T08:12:18.057" v="74" actId="478"/>
          <ac:spMkLst>
            <pc:docMk/>
            <pc:sldMk cId="4181985257" sldId="371"/>
            <ac:spMk id="4" creationId="{68C138C6-00FB-4BC9-9604-8F8A15387A8F}"/>
          </ac:spMkLst>
        </pc:spChg>
      </pc:sldChg>
      <pc:sldChg chg="delSp modSp add mod">
        <pc:chgData name="William Grey" userId="37b73424-c081-4fc2-b1af-363f4f3fd4f3" providerId="ADAL" clId="{141E662C-3EA1-4E8B-AA0E-26344240E833}" dt="2022-09-15T09:07:46.309" v="237" actId="27636"/>
        <pc:sldMkLst>
          <pc:docMk/>
          <pc:sldMk cId="2671455093" sldId="372"/>
        </pc:sldMkLst>
        <pc:spChg chg="mod">
          <ac:chgData name="William Grey" userId="37b73424-c081-4fc2-b1af-363f4f3fd4f3" providerId="ADAL" clId="{141E662C-3EA1-4E8B-AA0E-26344240E833}" dt="2022-09-15T09:07:29.461" v="218" actId="20577"/>
          <ac:spMkLst>
            <pc:docMk/>
            <pc:sldMk cId="2671455093" sldId="372"/>
            <ac:spMk id="2" creationId="{00000000-0000-0000-0000-000000000000}"/>
          </ac:spMkLst>
        </pc:spChg>
        <pc:spChg chg="mod">
          <ac:chgData name="William Grey" userId="37b73424-c081-4fc2-b1af-363f4f3fd4f3" providerId="ADAL" clId="{141E662C-3EA1-4E8B-AA0E-26344240E833}" dt="2022-09-15T09:07:46.309" v="237" actId="27636"/>
          <ac:spMkLst>
            <pc:docMk/>
            <pc:sldMk cId="2671455093" sldId="372"/>
            <ac:spMk id="3" creationId="{00000000-0000-0000-0000-000000000000}"/>
          </ac:spMkLst>
        </pc:spChg>
        <pc:graphicFrameChg chg="del">
          <ac:chgData name="William Grey" userId="37b73424-c081-4fc2-b1af-363f4f3fd4f3" providerId="ADAL" clId="{141E662C-3EA1-4E8B-AA0E-26344240E833}" dt="2022-09-15T09:07:25.028" v="210" actId="478"/>
          <ac:graphicFrameMkLst>
            <pc:docMk/>
            <pc:sldMk cId="2671455093" sldId="372"/>
            <ac:graphicFrameMk id="4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F5EA64D1-36B7-43D7-8680-26B4D02C1E6F}"/>
    <pc:docChg chg="custSel modSld">
      <pc:chgData name="William Grey" userId="37b73424-c081-4fc2-b1af-363f4f3fd4f3" providerId="ADAL" clId="{F5EA64D1-36B7-43D7-8680-26B4D02C1E6F}" dt="2019-03-04T13:03:48.883" v="19" actId="1076"/>
      <pc:docMkLst>
        <pc:docMk/>
      </pc:docMkLst>
      <pc:sldChg chg="modSp">
        <pc:chgData name="William Grey" userId="37b73424-c081-4fc2-b1af-363f4f3fd4f3" providerId="ADAL" clId="{F5EA64D1-36B7-43D7-8680-26B4D02C1E6F}" dt="2019-03-04T12:57:17.628" v="9" actId="20577"/>
        <pc:sldMkLst>
          <pc:docMk/>
          <pc:sldMk cId="2606806910" sldId="351"/>
        </pc:sldMkLst>
        <pc:spChg chg="mod">
          <ac:chgData name="William Grey" userId="37b73424-c081-4fc2-b1af-363f4f3fd4f3" providerId="ADAL" clId="{F5EA64D1-36B7-43D7-8680-26B4D02C1E6F}" dt="2019-03-04T12:57:17.628" v="9" actId="20577"/>
          <ac:spMkLst>
            <pc:docMk/>
            <pc:sldMk cId="2606806910" sldId="351"/>
            <ac:spMk id="5" creationId="{00000000-0000-0000-0000-000000000000}"/>
          </ac:spMkLst>
        </pc:spChg>
      </pc:sldChg>
      <pc:sldChg chg="addSp delSp modSp delAnim modAnim">
        <pc:chgData name="William Grey" userId="37b73424-c081-4fc2-b1af-363f4f3fd4f3" providerId="ADAL" clId="{F5EA64D1-36B7-43D7-8680-26B4D02C1E6F}" dt="2019-03-04T13:03:48.883" v="19" actId="1076"/>
        <pc:sldMkLst>
          <pc:docMk/>
          <pc:sldMk cId="4153127734" sldId="358"/>
        </pc:sldMkLst>
        <pc:spChg chg="mod">
          <ac:chgData name="William Grey" userId="37b73424-c081-4fc2-b1af-363f4f3fd4f3" providerId="ADAL" clId="{F5EA64D1-36B7-43D7-8680-26B4D02C1E6F}" dt="2019-03-04T13:03:48.883" v="19" actId="1076"/>
          <ac:spMkLst>
            <pc:docMk/>
            <pc:sldMk cId="4153127734" sldId="358"/>
            <ac:spMk id="4" creationId="{287DF401-62B5-49B1-84E4-2569A9B010DE}"/>
          </ac:spMkLst>
        </pc:spChg>
        <pc:spChg chg="mod">
          <ac:chgData name="William Grey" userId="37b73424-c081-4fc2-b1af-363f4f3fd4f3" providerId="ADAL" clId="{F5EA64D1-36B7-43D7-8680-26B4D02C1E6F}" dt="2019-03-04T13:03:48.883" v="19" actId="1076"/>
          <ac:spMkLst>
            <pc:docMk/>
            <pc:sldMk cId="4153127734" sldId="358"/>
            <ac:spMk id="7" creationId="{19B8B964-1015-4DC8-8053-359E1DE706AA}"/>
          </ac:spMkLst>
        </pc:spChg>
        <pc:spChg chg="del">
          <ac:chgData name="William Grey" userId="37b73424-c081-4fc2-b1af-363f4f3fd4f3" providerId="ADAL" clId="{F5EA64D1-36B7-43D7-8680-26B4D02C1E6F}" dt="2019-03-04T13:03:08.881" v="16" actId="478"/>
          <ac:spMkLst>
            <pc:docMk/>
            <pc:sldMk cId="4153127734" sldId="358"/>
            <ac:spMk id="9" creationId="{2A9EBC62-35B4-42B4-A4B5-7ED34A018426}"/>
          </ac:spMkLst>
        </pc:spChg>
        <pc:spChg chg="del">
          <ac:chgData name="William Grey" userId="37b73424-c081-4fc2-b1af-363f4f3fd4f3" providerId="ADAL" clId="{F5EA64D1-36B7-43D7-8680-26B4D02C1E6F}" dt="2019-03-04T13:03:35.871" v="18" actId="478"/>
          <ac:spMkLst>
            <pc:docMk/>
            <pc:sldMk cId="4153127734" sldId="358"/>
            <ac:spMk id="14" creationId="{E797D248-D216-4ABF-AFE4-B48E7C56BC36}"/>
          </ac:spMkLst>
        </pc:spChg>
        <pc:spChg chg="mod">
          <ac:chgData name="William Grey" userId="37b73424-c081-4fc2-b1af-363f4f3fd4f3" providerId="ADAL" clId="{F5EA64D1-36B7-43D7-8680-26B4D02C1E6F}" dt="2019-03-04T13:03:48.883" v="19" actId="1076"/>
          <ac:spMkLst>
            <pc:docMk/>
            <pc:sldMk cId="4153127734" sldId="358"/>
            <ac:spMk id="15" creationId="{0C4EC526-577C-4F8E-8A3B-C4C35D554C8D}"/>
          </ac:spMkLst>
        </pc:spChg>
        <pc:spChg chg="del">
          <ac:chgData name="William Grey" userId="37b73424-c081-4fc2-b1af-363f4f3fd4f3" providerId="ADAL" clId="{F5EA64D1-36B7-43D7-8680-26B4D02C1E6F}" dt="2019-03-04T13:02:44.175" v="10"/>
          <ac:spMkLst>
            <pc:docMk/>
            <pc:sldMk cId="4153127734" sldId="358"/>
            <ac:spMk id="20" creationId="{71958749-A2A4-42E4-A677-1B00065B068E}"/>
          </ac:spMkLst>
        </pc:spChg>
        <pc:spChg chg="mod">
          <ac:chgData name="William Grey" userId="37b73424-c081-4fc2-b1af-363f4f3fd4f3" providerId="ADAL" clId="{F5EA64D1-36B7-43D7-8680-26B4D02C1E6F}" dt="2019-03-04T13:03:48.883" v="19" actId="1076"/>
          <ac:spMkLst>
            <pc:docMk/>
            <pc:sldMk cId="4153127734" sldId="358"/>
            <ac:spMk id="28" creationId="{883268CE-8DCA-4A46-88ED-8067FD92FA96}"/>
          </ac:spMkLst>
        </pc:spChg>
        <pc:spChg chg="add mod">
          <ac:chgData name="William Grey" userId="37b73424-c081-4fc2-b1af-363f4f3fd4f3" providerId="ADAL" clId="{F5EA64D1-36B7-43D7-8680-26B4D02C1E6F}" dt="2019-03-04T13:03:48.883" v="19" actId="1076"/>
          <ac:spMkLst>
            <pc:docMk/>
            <pc:sldMk cId="4153127734" sldId="358"/>
            <ac:spMk id="31" creationId="{301E313C-9D4B-4116-86D7-B9B1311F61CB}"/>
          </ac:spMkLst>
        </pc:spChg>
        <pc:cxnChg chg="mod">
          <ac:chgData name="William Grey" userId="37b73424-c081-4fc2-b1af-363f4f3fd4f3" providerId="ADAL" clId="{F5EA64D1-36B7-43D7-8680-26B4D02C1E6F}" dt="2019-03-04T13:03:48.883" v="19" actId="1076"/>
          <ac:cxnSpMkLst>
            <pc:docMk/>
            <pc:sldMk cId="4153127734" sldId="358"/>
            <ac:cxnSpMk id="5" creationId="{CF851E87-0C25-4544-B01C-6F4584F00EA4}"/>
          </ac:cxnSpMkLst>
        </pc:cxnChg>
        <pc:cxnChg chg="mod">
          <ac:chgData name="William Grey" userId="37b73424-c081-4fc2-b1af-363f4f3fd4f3" providerId="ADAL" clId="{F5EA64D1-36B7-43D7-8680-26B4D02C1E6F}" dt="2019-03-04T13:03:48.883" v="19" actId="1076"/>
          <ac:cxnSpMkLst>
            <pc:docMk/>
            <pc:sldMk cId="4153127734" sldId="358"/>
            <ac:cxnSpMk id="6" creationId="{CD8831EC-D233-469C-BEAD-C715CC33FB63}"/>
          </ac:cxnSpMkLst>
        </pc:cxnChg>
        <pc:cxnChg chg="del">
          <ac:chgData name="William Grey" userId="37b73424-c081-4fc2-b1af-363f4f3fd4f3" providerId="ADAL" clId="{F5EA64D1-36B7-43D7-8680-26B4D02C1E6F}" dt="2019-03-04T13:02:44.175" v="10"/>
          <ac:cxnSpMkLst>
            <pc:docMk/>
            <pc:sldMk cId="4153127734" sldId="358"/>
            <ac:cxnSpMk id="18" creationId="{A648B70E-F2F6-43D5-9BD7-8A6D9F2AFB6A}"/>
          </ac:cxnSpMkLst>
        </pc:cxnChg>
        <pc:cxnChg chg="del">
          <ac:chgData name="William Grey" userId="37b73424-c081-4fc2-b1af-363f4f3fd4f3" providerId="ADAL" clId="{F5EA64D1-36B7-43D7-8680-26B4D02C1E6F}" dt="2019-03-04T13:03:22.628" v="17" actId="478"/>
          <ac:cxnSpMkLst>
            <pc:docMk/>
            <pc:sldMk cId="4153127734" sldId="358"/>
            <ac:cxnSpMk id="22" creationId="{A1CB418F-17F3-4CF8-B4C0-8F0CCCB60054}"/>
          </ac:cxnSpMkLst>
        </pc:cxnChg>
        <pc:cxnChg chg="del">
          <ac:chgData name="William Grey" userId="37b73424-c081-4fc2-b1af-363f4f3fd4f3" providerId="ADAL" clId="{F5EA64D1-36B7-43D7-8680-26B4D02C1E6F}" dt="2019-03-04T13:02:44.175" v="10"/>
          <ac:cxnSpMkLst>
            <pc:docMk/>
            <pc:sldMk cId="4153127734" sldId="358"/>
            <ac:cxnSpMk id="27" creationId="{CA0E64B1-2F7F-421D-A0F2-72DA1C32271D}"/>
          </ac:cxnSpMkLst>
        </pc:cxnChg>
        <pc:cxnChg chg="add mod">
          <ac:chgData name="William Grey" userId="37b73424-c081-4fc2-b1af-363f4f3fd4f3" providerId="ADAL" clId="{F5EA64D1-36B7-43D7-8680-26B4D02C1E6F}" dt="2019-03-04T13:03:48.883" v="19" actId="1076"/>
          <ac:cxnSpMkLst>
            <pc:docMk/>
            <pc:sldMk cId="4153127734" sldId="358"/>
            <ac:cxnSpMk id="30" creationId="{48676C6F-0D0D-45CC-A265-D6CE01B66449}"/>
          </ac:cxnSpMkLst>
        </pc:cxnChg>
        <pc:cxnChg chg="add mod">
          <ac:chgData name="William Grey" userId="37b73424-c081-4fc2-b1af-363f4f3fd4f3" providerId="ADAL" clId="{F5EA64D1-36B7-43D7-8680-26B4D02C1E6F}" dt="2019-03-04T13:03:48.883" v="19" actId="1076"/>
          <ac:cxnSpMkLst>
            <pc:docMk/>
            <pc:sldMk cId="4153127734" sldId="358"/>
            <ac:cxnSpMk id="32" creationId="{5C1D1618-9235-40E5-951C-AB87955425E6}"/>
          </ac:cxnSpMkLst>
        </pc:cxnChg>
      </pc:sldChg>
    </pc:docChg>
  </pc:docChgLst>
  <pc:docChgLst>
    <pc:chgData name="William Grey" userId="37b73424-c081-4fc2-b1af-363f4f3fd4f3" providerId="ADAL" clId="{60BFF4FE-07F2-49AD-890F-BF99CB8F01B2}"/>
    <pc:docChg chg="modSld">
      <pc:chgData name="William Grey" userId="37b73424-c081-4fc2-b1af-363f4f3fd4f3" providerId="ADAL" clId="{60BFF4FE-07F2-49AD-890F-BF99CB8F01B2}" dt="2020-09-17T12:38:38.708" v="44" actId="1076"/>
      <pc:docMkLst>
        <pc:docMk/>
      </pc:docMkLst>
      <pc:sldChg chg="addSp modSp mod modAnim">
        <pc:chgData name="William Grey" userId="37b73424-c081-4fc2-b1af-363f4f3fd4f3" providerId="ADAL" clId="{60BFF4FE-07F2-49AD-890F-BF99CB8F01B2}" dt="2020-09-17T12:38:38.708" v="44" actId="1076"/>
        <pc:sldMkLst>
          <pc:docMk/>
          <pc:sldMk cId="4153127734" sldId="358"/>
        </pc:sldMkLst>
        <pc:spChg chg="add mod">
          <ac:chgData name="William Grey" userId="37b73424-c081-4fc2-b1af-363f4f3fd4f3" providerId="ADAL" clId="{60BFF4FE-07F2-49AD-890F-BF99CB8F01B2}" dt="2020-09-17T12:35:11.097" v="5" actId="20577"/>
          <ac:spMkLst>
            <pc:docMk/>
            <pc:sldMk cId="4153127734" sldId="358"/>
            <ac:spMk id="27" creationId="{E005E09D-6F1C-4B4C-A422-492B133BA4D7}"/>
          </ac:spMkLst>
        </pc:spChg>
        <pc:spChg chg="mod">
          <ac:chgData name="William Grey" userId="37b73424-c081-4fc2-b1af-363f4f3fd4f3" providerId="ADAL" clId="{60BFF4FE-07F2-49AD-890F-BF99CB8F01B2}" dt="2020-09-17T12:35:53.740" v="15" actId="1076"/>
          <ac:spMkLst>
            <pc:docMk/>
            <pc:sldMk cId="4153127734" sldId="358"/>
            <ac:spMk id="28" creationId="{883268CE-8DCA-4A46-88ED-8067FD92FA96}"/>
          </ac:spMkLst>
        </pc:spChg>
        <pc:spChg chg="mod">
          <ac:chgData name="William Grey" userId="37b73424-c081-4fc2-b1af-363f4f3fd4f3" providerId="ADAL" clId="{60BFF4FE-07F2-49AD-890F-BF99CB8F01B2}" dt="2020-09-17T12:35:29.315" v="10" actId="1076"/>
          <ac:spMkLst>
            <pc:docMk/>
            <pc:sldMk cId="4153127734" sldId="358"/>
            <ac:spMk id="31" creationId="{301E313C-9D4B-4116-86D7-B9B1311F61CB}"/>
          </ac:spMkLst>
        </pc:spChg>
        <pc:spChg chg="add mod">
          <ac:chgData name="William Grey" userId="37b73424-c081-4fc2-b1af-363f4f3fd4f3" providerId="ADAL" clId="{60BFF4FE-07F2-49AD-890F-BF99CB8F01B2}" dt="2020-09-17T12:35:38.550" v="14" actId="20577"/>
          <ac:spMkLst>
            <pc:docMk/>
            <pc:sldMk cId="4153127734" sldId="358"/>
            <ac:spMk id="33" creationId="{840D77DF-35D8-4B7D-A8EB-B96D24625DBA}"/>
          </ac:spMkLst>
        </pc:spChg>
        <pc:spChg chg="add mod">
          <ac:chgData name="William Grey" userId="37b73424-c081-4fc2-b1af-363f4f3fd4f3" providerId="ADAL" clId="{60BFF4FE-07F2-49AD-890F-BF99CB8F01B2}" dt="2020-09-17T12:36:39.494" v="27" actId="14100"/>
          <ac:spMkLst>
            <pc:docMk/>
            <pc:sldMk cId="4153127734" sldId="358"/>
            <ac:spMk id="36" creationId="{6F669D79-DAEA-4B23-AD63-809BCC9ED0F8}"/>
          </ac:spMkLst>
        </pc:spChg>
        <pc:spChg chg="add mod">
          <ac:chgData name="William Grey" userId="37b73424-c081-4fc2-b1af-363f4f3fd4f3" providerId="ADAL" clId="{60BFF4FE-07F2-49AD-890F-BF99CB8F01B2}" dt="2020-09-17T12:37:25.985" v="32" actId="20577"/>
          <ac:spMkLst>
            <pc:docMk/>
            <pc:sldMk cId="4153127734" sldId="358"/>
            <ac:spMk id="38" creationId="{01BB8D52-2D52-4082-9CCB-C0C1D5DB5C60}"/>
          </ac:spMkLst>
        </pc:spChg>
        <pc:spChg chg="add mod">
          <ac:chgData name="William Grey" userId="37b73424-c081-4fc2-b1af-363f4f3fd4f3" providerId="ADAL" clId="{60BFF4FE-07F2-49AD-890F-BF99CB8F01B2}" dt="2020-09-17T12:37:22.203" v="30" actId="1076"/>
          <ac:spMkLst>
            <pc:docMk/>
            <pc:sldMk cId="4153127734" sldId="358"/>
            <ac:spMk id="39" creationId="{B1576B8D-42BC-4FD6-8BAC-DE6DE8683CAB}"/>
          </ac:spMkLst>
        </pc:spChg>
        <pc:spChg chg="add mod">
          <ac:chgData name="William Grey" userId="37b73424-c081-4fc2-b1af-363f4f3fd4f3" providerId="ADAL" clId="{60BFF4FE-07F2-49AD-890F-BF99CB8F01B2}" dt="2020-09-17T12:37:42.596" v="36" actId="1076"/>
          <ac:spMkLst>
            <pc:docMk/>
            <pc:sldMk cId="4153127734" sldId="358"/>
            <ac:spMk id="41" creationId="{6F00D9F7-7FC2-46ED-853A-0C68B3F8BF13}"/>
          </ac:spMkLst>
        </pc:spChg>
        <pc:spChg chg="add mod">
          <ac:chgData name="William Grey" userId="37b73424-c081-4fc2-b1af-363f4f3fd4f3" providerId="ADAL" clId="{60BFF4FE-07F2-49AD-890F-BF99CB8F01B2}" dt="2020-09-17T12:38:38.708" v="44" actId="1076"/>
          <ac:spMkLst>
            <pc:docMk/>
            <pc:sldMk cId="4153127734" sldId="358"/>
            <ac:spMk id="45" creationId="{CC27AD2D-C8E7-4EA9-B7A9-AE1999B18059}"/>
          </ac:spMkLst>
        </pc:spChg>
        <pc:spChg chg="mod">
          <ac:chgData name="William Grey" userId="37b73424-c081-4fc2-b1af-363f4f3fd4f3" providerId="ADAL" clId="{60BFF4FE-07F2-49AD-890F-BF99CB8F01B2}" dt="2020-09-17T12:37:53.676" v="37" actId="1076"/>
          <ac:spMkLst>
            <pc:docMk/>
            <pc:sldMk cId="4153127734" sldId="358"/>
            <ac:spMk id="64" creationId="{A2B5AC46-3E9B-415A-ABF6-279A1828043C}"/>
          </ac:spMkLst>
        </pc:spChg>
        <pc:cxnChg chg="add mod">
          <ac:chgData name="William Grey" userId="37b73424-c081-4fc2-b1af-363f4f3fd4f3" providerId="ADAL" clId="{60BFF4FE-07F2-49AD-890F-BF99CB8F01B2}" dt="2020-09-17T12:35:23.037" v="9" actId="14100"/>
          <ac:cxnSpMkLst>
            <pc:docMk/>
            <pc:sldMk cId="4153127734" sldId="358"/>
            <ac:cxnSpMk id="29" creationId="{47ADEEB4-79FF-4CF7-861C-B3C75B9705D3}"/>
          </ac:cxnSpMkLst>
        </pc:cxnChg>
        <pc:cxnChg chg="add mod">
          <ac:chgData name="William Grey" userId="37b73424-c081-4fc2-b1af-363f4f3fd4f3" providerId="ADAL" clId="{60BFF4FE-07F2-49AD-890F-BF99CB8F01B2}" dt="2020-09-17T12:36:25.236" v="17" actId="1076"/>
          <ac:cxnSpMkLst>
            <pc:docMk/>
            <pc:sldMk cId="4153127734" sldId="358"/>
            <ac:cxnSpMk id="34" creationId="{223034F2-1A80-4799-9E54-C565CD5435B1}"/>
          </ac:cxnSpMkLst>
        </pc:cxnChg>
        <pc:cxnChg chg="add mod">
          <ac:chgData name="William Grey" userId="37b73424-c081-4fc2-b1af-363f4f3fd4f3" providerId="ADAL" clId="{60BFF4FE-07F2-49AD-890F-BF99CB8F01B2}" dt="2020-09-17T12:36:25.236" v="17" actId="1076"/>
          <ac:cxnSpMkLst>
            <pc:docMk/>
            <pc:sldMk cId="4153127734" sldId="358"/>
            <ac:cxnSpMk id="35" creationId="{CB83B13F-5E0B-48CC-A6AC-9A59FEB84FF2}"/>
          </ac:cxnSpMkLst>
        </pc:cxnChg>
        <pc:cxnChg chg="add mod">
          <ac:chgData name="William Grey" userId="37b73424-c081-4fc2-b1af-363f4f3fd4f3" providerId="ADAL" clId="{60BFF4FE-07F2-49AD-890F-BF99CB8F01B2}" dt="2020-09-17T12:37:22.203" v="30" actId="1076"/>
          <ac:cxnSpMkLst>
            <pc:docMk/>
            <pc:sldMk cId="4153127734" sldId="358"/>
            <ac:cxnSpMk id="37" creationId="{3869D167-2D56-4466-B004-888A1C568B0F}"/>
          </ac:cxnSpMkLst>
        </pc:cxnChg>
        <pc:cxnChg chg="add mod">
          <ac:chgData name="William Grey" userId="37b73424-c081-4fc2-b1af-363f4f3fd4f3" providerId="ADAL" clId="{60BFF4FE-07F2-49AD-890F-BF99CB8F01B2}" dt="2020-09-17T12:37:36.445" v="34" actId="1076"/>
          <ac:cxnSpMkLst>
            <pc:docMk/>
            <pc:sldMk cId="4153127734" sldId="358"/>
            <ac:cxnSpMk id="40" creationId="{43175596-A5B8-409E-86C0-9399AAA3C620}"/>
          </ac:cxnSpMkLst>
        </pc:cxnChg>
        <pc:cxnChg chg="add mod">
          <ac:chgData name="William Grey" userId="37b73424-c081-4fc2-b1af-363f4f3fd4f3" providerId="ADAL" clId="{60BFF4FE-07F2-49AD-890F-BF99CB8F01B2}" dt="2020-09-17T12:38:32.563" v="42" actId="14100"/>
          <ac:cxnSpMkLst>
            <pc:docMk/>
            <pc:sldMk cId="4153127734" sldId="358"/>
            <ac:cxnSpMk id="42" creationId="{749C54D3-54B7-4CFD-BE59-F5A07FA40842}"/>
          </ac:cxnSpMkLst>
        </pc:cxnChg>
        <pc:cxnChg chg="add mod">
          <ac:chgData name="William Grey" userId="37b73424-c081-4fc2-b1af-363f4f3fd4f3" providerId="ADAL" clId="{60BFF4FE-07F2-49AD-890F-BF99CB8F01B2}" dt="2020-09-17T12:38:26.835" v="40" actId="14100"/>
          <ac:cxnSpMkLst>
            <pc:docMk/>
            <pc:sldMk cId="4153127734" sldId="358"/>
            <ac:cxnSpMk id="43" creationId="{E2176B2A-DE34-490E-9224-FBE6E14D8AB3}"/>
          </ac:cxnSpMkLst>
        </pc:cxnChg>
        <pc:cxnChg chg="mod">
          <ac:chgData name="William Grey" userId="37b73424-c081-4fc2-b1af-363f4f3fd4f3" providerId="ADAL" clId="{60BFF4FE-07F2-49AD-890F-BF99CB8F01B2}" dt="2020-09-17T12:37:09.345" v="28" actId="1076"/>
          <ac:cxnSpMkLst>
            <pc:docMk/>
            <pc:sldMk cId="4153127734" sldId="358"/>
            <ac:cxnSpMk id="79" creationId="{0D3C7385-C114-4C69-B4AD-0F96A789F31D}"/>
          </ac:cxnSpMkLst>
        </pc:cxnChg>
      </pc:sldChg>
    </pc:docChg>
  </pc:docChgLst>
  <pc:docChgLst>
    <pc:chgData name="William Grey" userId="37b73424-c081-4fc2-b1af-363f4f3fd4f3" providerId="ADAL" clId="{7F41F59C-A8CE-47AD-A25A-F59EC629EB18}"/>
    <pc:docChg chg="modSld">
      <pc:chgData name="William Grey" userId="37b73424-c081-4fc2-b1af-363f4f3fd4f3" providerId="ADAL" clId="{7F41F59C-A8CE-47AD-A25A-F59EC629EB18}" dt="2020-02-05T20:43:55.558" v="7" actId="1076"/>
      <pc:docMkLst>
        <pc:docMk/>
      </pc:docMkLst>
      <pc:sldChg chg="modSp">
        <pc:chgData name="William Grey" userId="37b73424-c081-4fc2-b1af-363f4f3fd4f3" providerId="ADAL" clId="{7F41F59C-A8CE-47AD-A25A-F59EC629EB18}" dt="2020-02-05T20:35:42.075" v="0" actId="1076"/>
        <pc:sldMkLst>
          <pc:docMk/>
          <pc:sldMk cId="3238887293" sldId="348"/>
        </pc:sldMkLst>
        <pc:spChg chg="mod">
          <ac:chgData name="William Grey" userId="37b73424-c081-4fc2-b1af-363f4f3fd4f3" providerId="ADAL" clId="{7F41F59C-A8CE-47AD-A25A-F59EC629EB18}" dt="2020-02-05T20:35:42.075" v="0" actId="1076"/>
          <ac:spMkLst>
            <pc:docMk/>
            <pc:sldMk cId="3238887293" sldId="34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7F41F59C-A8CE-47AD-A25A-F59EC629EB18}" dt="2020-02-05T20:43:55.558" v="7" actId="1076"/>
        <pc:sldMkLst>
          <pc:docMk/>
          <pc:sldMk cId="2606806910" sldId="351"/>
        </pc:sldMkLst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4" creationId="{B3E1BD6D-1850-4312-A45A-BB0637AC1A61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8" creationId="{4E90F10D-6A4F-45FA-9AF1-E0500B07F9C0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9" creationId="{13DEC1F2-BCE5-4B0B-A5B0-3B0F0942EE97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10" creationId="{7259F56B-4A0B-4F24-8942-3EA565720510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11" creationId="{052DC4E7-1E81-42A0-8FBD-64AA19964686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18" creationId="{55F627EA-2DFC-4067-9F91-26D2F6E825CF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19" creationId="{5F55D344-8E58-4D08-9B27-D92380C27406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20" creationId="{994F2597-D30A-4D85-9D30-EA4147F02479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21" creationId="{63E63758-660B-449C-A843-25034473322A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24" creationId="{4031EC15-1116-448F-A039-741B94F9957D}"/>
          </ac:spMkLst>
        </pc:spChg>
        <pc:spChg chg="mod">
          <ac:chgData name="William Grey" userId="37b73424-c081-4fc2-b1af-363f4f3fd4f3" providerId="ADAL" clId="{7F41F59C-A8CE-47AD-A25A-F59EC629EB18}" dt="2020-02-05T20:43:55.558" v="7" actId="1076"/>
          <ac:spMkLst>
            <pc:docMk/>
            <pc:sldMk cId="2606806910" sldId="351"/>
            <ac:spMk id="25" creationId="{CC6013A9-D9D7-4C8B-87FB-5EFA4E0A1A47}"/>
          </ac:spMkLst>
        </pc:sp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6" creationId="{A00309DB-57FC-4A3A-9275-E42FE31C3481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7" creationId="{572747D8-84E1-45D5-B1B1-882AF19FA15F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12" creationId="{5568FE2E-8ABB-4673-AAFE-A62E6E91C937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13" creationId="{C289A096-BE59-4BC9-BE8B-ECCAA197D8A9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15" creationId="{BA751BF3-C5B1-494D-B9CF-0046885FEF84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16" creationId="{426F5E95-A488-40F8-9C7C-CF5C7F243601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17" creationId="{CF4A193F-4EA0-4EBA-AC46-F7309A80E656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22" creationId="{0D0B8A10-E6CA-4A3F-9865-87CD5232E28C}"/>
          </ac:cxnSpMkLst>
        </pc:cxnChg>
        <pc:cxnChg chg="mod">
          <ac:chgData name="William Grey" userId="37b73424-c081-4fc2-b1af-363f4f3fd4f3" providerId="ADAL" clId="{7F41F59C-A8CE-47AD-A25A-F59EC629EB18}" dt="2020-02-05T20:43:55.558" v="7" actId="1076"/>
          <ac:cxnSpMkLst>
            <pc:docMk/>
            <pc:sldMk cId="2606806910" sldId="351"/>
            <ac:cxnSpMk id="23" creationId="{06EF5113-399E-43DD-9E0E-F5914F2DD53E}"/>
          </ac:cxnSpMkLst>
        </pc:cxnChg>
      </pc:sldChg>
    </pc:docChg>
  </pc:docChgLst>
  <pc:docChgLst>
    <pc:chgData name="William Grey" userId="37b73424-c081-4fc2-b1af-363f4f3fd4f3" providerId="ADAL" clId="{5DD86AB7-5450-4A11-BE5E-26EFBA62EEF7}"/>
    <pc:docChg chg="custSel addSld modSld">
      <pc:chgData name="William Grey" userId="37b73424-c081-4fc2-b1af-363f4f3fd4f3" providerId="ADAL" clId="{5DD86AB7-5450-4A11-BE5E-26EFBA62EEF7}" dt="2020-09-17T13:12:54.160" v="291" actId="5793"/>
      <pc:docMkLst>
        <pc:docMk/>
      </pc:docMkLst>
      <pc:sldChg chg="modSp new mod">
        <pc:chgData name="William Grey" userId="37b73424-c081-4fc2-b1af-363f4f3fd4f3" providerId="ADAL" clId="{5DD86AB7-5450-4A11-BE5E-26EFBA62EEF7}" dt="2020-09-17T13:12:54.160" v="291" actId="5793"/>
        <pc:sldMkLst>
          <pc:docMk/>
          <pc:sldMk cId="3597122033" sldId="366"/>
        </pc:sldMkLst>
        <pc:spChg chg="mod">
          <ac:chgData name="William Grey" userId="37b73424-c081-4fc2-b1af-363f4f3fd4f3" providerId="ADAL" clId="{5DD86AB7-5450-4A11-BE5E-26EFBA62EEF7}" dt="2020-09-17T13:06:30.233" v="13" actId="20577"/>
          <ac:spMkLst>
            <pc:docMk/>
            <pc:sldMk cId="3597122033" sldId="366"/>
            <ac:spMk id="2" creationId="{11FDF708-91B1-4E47-8BA2-A20845283AAE}"/>
          </ac:spMkLst>
        </pc:spChg>
        <pc:spChg chg="mod">
          <ac:chgData name="William Grey" userId="37b73424-c081-4fc2-b1af-363f4f3fd4f3" providerId="ADAL" clId="{5DD86AB7-5450-4A11-BE5E-26EFBA62EEF7}" dt="2020-09-17T13:12:54.160" v="291" actId="5793"/>
          <ac:spMkLst>
            <pc:docMk/>
            <pc:sldMk cId="3597122033" sldId="366"/>
            <ac:spMk id="3" creationId="{AB13E657-68F3-4142-A6C1-DE82225AFB2B}"/>
          </ac:spMkLst>
        </pc:spChg>
      </pc:sldChg>
    </pc:docChg>
  </pc:docChgLst>
  <pc:docChgLst>
    <pc:chgData name="William Grey" userId="37b73424-c081-4fc2-b1af-363f4f3fd4f3" providerId="ADAL" clId="{DFD7F483-43E1-4A87-B072-5CBB354C284A}"/>
    <pc:docChg chg="undo custSel addSld delSld modSld sldOrd">
      <pc:chgData name="William Grey" userId="37b73424-c081-4fc2-b1af-363f4f3fd4f3" providerId="ADAL" clId="{DFD7F483-43E1-4A87-B072-5CBB354C284A}" dt="2019-02-05T12:08:03.774" v="1457" actId="20577"/>
      <pc:docMkLst>
        <pc:docMk/>
      </pc:docMkLst>
      <pc:sldChg chg="modSp">
        <pc:chgData name="William Grey" userId="37b73424-c081-4fc2-b1af-363f4f3fd4f3" providerId="ADAL" clId="{DFD7F483-43E1-4A87-B072-5CBB354C284A}" dt="2019-02-01T15:37:30.329" v="69" actId="20577"/>
        <pc:sldMkLst>
          <pc:docMk/>
          <pc:sldMk cId="3238887293" sldId="348"/>
        </pc:sldMkLst>
        <pc:spChg chg="mod">
          <ac:chgData name="William Grey" userId="37b73424-c081-4fc2-b1af-363f4f3fd4f3" providerId="ADAL" clId="{DFD7F483-43E1-4A87-B072-5CBB354C284A}" dt="2019-02-01T15:37:30.329" v="69" actId="20577"/>
          <ac:spMkLst>
            <pc:docMk/>
            <pc:sldMk cId="3238887293" sldId="348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DFD7F483-43E1-4A87-B072-5CBB354C284A}" dt="2019-02-01T15:37:02.848" v="56" actId="255"/>
          <ac:graphicFrameMkLst>
            <pc:docMk/>
            <pc:sldMk cId="3238887293" sldId="348"/>
            <ac:graphicFrameMk id="4" creationId="{00000000-0000-0000-0000-000000000000}"/>
          </ac:graphicFrameMkLst>
        </pc:graphicFrameChg>
      </pc:sldChg>
      <pc:sldChg chg="addSp delSp modSp">
        <pc:chgData name="William Grey" userId="37b73424-c081-4fc2-b1af-363f4f3fd4f3" providerId="ADAL" clId="{DFD7F483-43E1-4A87-B072-5CBB354C284A}" dt="2019-02-05T11:52:31.430" v="1445" actId="478"/>
        <pc:sldMkLst>
          <pc:docMk/>
          <pc:sldMk cId="2606806910" sldId="351"/>
        </pc:sldMkLst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4" creationId="{B3E1BD6D-1850-4312-A45A-BB0637AC1A61}"/>
          </ac:spMkLst>
        </pc:spChg>
        <pc:spChg chg="mod">
          <ac:chgData name="William Grey" userId="37b73424-c081-4fc2-b1af-363f4f3fd4f3" providerId="ADAL" clId="{DFD7F483-43E1-4A87-B072-5CBB354C284A}" dt="2019-02-01T16:17:49.438" v="1438" actId="20577"/>
          <ac:spMkLst>
            <pc:docMk/>
            <pc:sldMk cId="2606806910" sldId="351"/>
            <ac:spMk id="5" creationId="{00000000-0000-0000-0000-000000000000}"/>
          </ac:spMkLst>
        </pc:spChg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8" creationId="{4E90F10D-6A4F-45FA-9AF1-E0500B07F9C0}"/>
          </ac:spMkLst>
        </pc:spChg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9" creationId="{13DEC1F2-BCE5-4B0B-A5B0-3B0F0942EE97}"/>
          </ac:spMkLst>
        </pc:spChg>
        <pc:spChg chg="add del mod topLvl">
          <ac:chgData name="William Grey" userId="37b73424-c081-4fc2-b1af-363f4f3fd4f3" providerId="ADAL" clId="{DFD7F483-43E1-4A87-B072-5CBB354C284A}" dt="2019-02-05T11:52:31.430" v="1445" actId="478"/>
          <ac:spMkLst>
            <pc:docMk/>
            <pc:sldMk cId="2606806910" sldId="351"/>
            <ac:spMk id="10" creationId="{7259F56B-4A0B-4F24-8942-3EA565720510}"/>
          </ac:spMkLst>
        </pc:spChg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11" creationId="{052DC4E7-1E81-42A0-8FBD-64AA19964686}"/>
          </ac:spMkLst>
        </pc:spChg>
        <pc:spChg chg="add del">
          <ac:chgData name="William Grey" userId="37b73424-c081-4fc2-b1af-363f4f3fd4f3" providerId="ADAL" clId="{DFD7F483-43E1-4A87-B072-5CBB354C284A}" dt="2019-02-05T11:52:30.628" v="1444"/>
          <ac:spMkLst>
            <pc:docMk/>
            <pc:sldMk cId="2606806910" sldId="351"/>
            <ac:spMk id="14" creationId="{7B204E8F-A031-4E9E-B660-6D1F264B2492}"/>
          </ac:spMkLst>
        </pc:spChg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18" creationId="{55F627EA-2DFC-4067-9F91-26D2F6E825CF}"/>
          </ac:spMkLst>
        </pc:spChg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19" creationId="{5F55D344-8E58-4D08-9B27-D92380C27406}"/>
          </ac:spMkLst>
        </pc:spChg>
        <pc:spChg chg="add mod topLvl">
          <ac:chgData name="William Grey" userId="37b73424-c081-4fc2-b1af-363f4f3fd4f3" providerId="ADAL" clId="{DFD7F483-43E1-4A87-B072-5CBB354C284A}" dt="2019-02-05T11:51:53.823" v="1439" actId="165"/>
          <ac:spMkLst>
            <pc:docMk/>
            <pc:sldMk cId="2606806910" sldId="351"/>
            <ac:spMk id="20" creationId="{994F2597-D30A-4D85-9D30-EA4147F02479}"/>
          </ac:spMkLst>
        </pc:spChg>
        <pc:spChg chg="add del mod topLvl">
          <ac:chgData name="William Grey" userId="37b73424-c081-4fc2-b1af-363f4f3fd4f3" providerId="ADAL" clId="{DFD7F483-43E1-4A87-B072-5CBB354C284A}" dt="2019-02-05T11:52:31.430" v="1445" actId="478"/>
          <ac:spMkLst>
            <pc:docMk/>
            <pc:sldMk cId="2606806910" sldId="351"/>
            <ac:spMk id="21" creationId="{63E63758-660B-449C-A843-25034473322A}"/>
          </ac:spMkLst>
        </pc:spChg>
        <pc:spChg chg="add del mod topLvl">
          <ac:chgData name="William Grey" userId="37b73424-c081-4fc2-b1af-363f4f3fd4f3" providerId="ADAL" clId="{DFD7F483-43E1-4A87-B072-5CBB354C284A}" dt="2019-02-05T11:52:31.430" v="1445" actId="478"/>
          <ac:spMkLst>
            <pc:docMk/>
            <pc:sldMk cId="2606806910" sldId="351"/>
            <ac:spMk id="24" creationId="{4031EC15-1116-448F-A039-741B94F9957D}"/>
          </ac:spMkLst>
        </pc:spChg>
        <pc:spChg chg="add del mod topLvl">
          <ac:chgData name="William Grey" userId="37b73424-c081-4fc2-b1af-363f4f3fd4f3" providerId="ADAL" clId="{DFD7F483-43E1-4A87-B072-5CBB354C284A}" dt="2019-02-05T11:52:31.430" v="1445" actId="478"/>
          <ac:spMkLst>
            <pc:docMk/>
            <pc:sldMk cId="2606806910" sldId="351"/>
            <ac:spMk id="25" creationId="{CC6013A9-D9D7-4C8B-87FB-5EFA4E0A1A47}"/>
          </ac:spMkLst>
        </pc:spChg>
        <pc:spChg chg="add del mod">
          <ac:chgData name="William Grey" userId="37b73424-c081-4fc2-b1af-363f4f3fd4f3" providerId="ADAL" clId="{DFD7F483-43E1-4A87-B072-5CBB354C284A}" dt="2019-02-01T16:12:49.708" v="1321" actId="478"/>
          <ac:spMkLst>
            <pc:docMk/>
            <pc:sldMk cId="2606806910" sldId="351"/>
            <ac:spMk id="26" creationId="{21F5BFD2-1701-4495-A8E0-70A68ED893FC}"/>
          </ac:spMkLst>
        </pc:spChg>
        <pc:grpChg chg="del">
          <ac:chgData name="William Grey" userId="37b73424-c081-4fc2-b1af-363f4f3fd4f3" providerId="ADAL" clId="{DFD7F483-43E1-4A87-B072-5CBB354C284A}" dt="2019-02-05T11:51:53.823" v="1439" actId="165"/>
          <ac:grpSpMkLst>
            <pc:docMk/>
            <pc:sldMk cId="2606806910" sldId="351"/>
            <ac:grpSpMk id="3" creationId="{A3CFEEDD-3782-43A7-A913-CDE1363818A1}"/>
          </ac:grpSpMkLst>
        </pc:grpChg>
        <pc:cxnChg chg="add mod topLvl">
          <ac:chgData name="William Grey" userId="37b73424-c081-4fc2-b1af-363f4f3fd4f3" providerId="ADAL" clId="{DFD7F483-43E1-4A87-B072-5CBB354C284A}" dt="2019-02-05T11:51:53.823" v="1439" actId="165"/>
          <ac:cxnSpMkLst>
            <pc:docMk/>
            <pc:sldMk cId="2606806910" sldId="351"/>
            <ac:cxnSpMk id="6" creationId="{A00309DB-57FC-4A3A-9275-E42FE31C3481}"/>
          </ac:cxnSpMkLst>
        </pc:cxnChg>
        <pc:cxnChg chg="add mod topLvl">
          <ac:chgData name="William Grey" userId="37b73424-c081-4fc2-b1af-363f4f3fd4f3" providerId="ADAL" clId="{DFD7F483-43E1-4A87-B072-5CBB354C284A}" dt="2019-02-05T11:51:53.823" v="1439" actId="165"/>
          <ac:cxnSpMkLst>
            <pc:docMk/>
            <pc:sldMk cId="2606806910" sldId="351"/>
            <ac:cxnSpMk id="7" creationId="{572747D8-84E1-45D5-B1B1-882AF19FA15F}"/>
          </ac:cxnSpMkLst>
        </pc:cxnChg>
        <pc:cxnChg chg="add mod topLvl">
          <ac:chgData name="William Grey" userId="37b73424-c081-4fc2-b1af-363f4f3fd4f3" providerId="ADAL" clId="{DFD7F483-43E1-4A87-B072-5CBB354C284A}" dt="2019-02-05T11:51:53.823" v="1439" actId="165"/>
          <ac:cxnSpMkLst>
            <pc:docMk/>
            <pc:sldMk cId="2606806910" sldId="351"/>
            <ac:cxnSpMk id="12" creationId="{5568FE2E-8ABB-4673-AAFE-A62E6E91C937}"/>
          </ac:cxnSpMkLst>
        </pc:cxnChg>
        <pc:cxnChg chg="add del mod topLvl">
          <ac:chgData name="William Grey" userId="37b73424-c081-4fc2-b1af-363f4f3fd4f3" providerId="ADAL" clId="{DFD7F483-43E1-4A87-B072-5CBB354C284A}" dt="2019-02-05T11:52:31.430" v="1445" actId="478"/>
          <ac:cxnSpMkLst>
            <pc:docMk/>
            <pc:sldMk cId="2606806910" sldId="351"/>
            <ac:cxnSpMk id="13" creationId="{C289A096-BE59-4BC9-BE8B-ECCAA197D8A9}"/>
          </ac:cxnSpMkLst>
        </pc:cxnChg>
        <pc:cxnChg chg="add del mod">
          <ac:chgData name="William Grey" userId="37b73424-c081-4fc2-b1af-363f4f3fd4f3" providerId="ADAL" clId="{DFD7F483-43E1-4A87-B072-5CBB354C284A}" dt="2019-02-01T16:12:45.830" v="1320" actId="478"/>
          <ac:cxnSpMkLst>
            <pc:docMk/>
            <pc:sldMk cId="2606806910" sldId="351"/>
            <ac:cxnSpMk id="14" creationId="{34EC87A2-6E4D-4C39-8704-6C87287A31EE}"/>
          </ac:cxnSpMkLst>
        </pc:cxnChg>
        <pc:cxnChg chg="add del mod topLvl">
          <ac:chgData name="William Grey" userId="37b73424-c081-4fc2-b1af-363f4f3fd4f3" providerId="ADAL" clId="{DFD7F483-43E1-4A87-B072-5CBB354C284A}" dt="2019-02-05T11:52:31.430" v="1445" actId="478"/>
          <ac:cxnSpMkLst>
            <pc:docMk/>
            <pc:sldMk cId="2606806910" sldId="351"/>
            <ac:cxnSpMk id="15" creationId="{BA751BF3-C5B1-494D-B9CF-0046885FEF84}"/>
          </ac:cxnSpMkLst>
        </pc:cxnChg>
        <pc:cxnChg chg="add mod topLvl">
          <ac:chgData name="William Grey" userId="37b73424-c081-4fc2-b1af-363f4f3fd4f3" providerId="ADAL" clId="{DFD7F483-43E1-4A87-B072-5CBB354C284A}" dt="2019-02-05T11:51:53.823" v="1439" actId="165"/>
          <ac:cxnSpMkLst>
            <pc:docMk/>
            <pc:sldMk cId="2606806910" sldId="351"/>
            <ac:cxnSpMk id="16" creationId="{426F5E95-A488-40F8-9C7C-CF5C7F243601}"/>
          </ac:cxnSpMkLst>
        </pc:cxnChg>
        <pc:cxnChg chg="add mod topLvl">
          <ac:chgData name="William Grey" userId="37b73424-c081-4fc2-b1af-363f4f3fd4f3" providerId="ADAL" clId="{DFD7F483-43E1-4A87-B072-5CBB354C284A}" dt="2019-02-05T11:51:53.823" v="1439" actId="165"/>
          <ac:cxnSpMkLst>
            <pc:docMk/>
            <pc:sldMk cId="2606806910" sldId="351"/>
            <ac:cxnSpMk id="17" creationId="{CF4A193F-4EA0-4EBA-AC46-F7309A80E656}"/>
          </ac:cxnSpMkLst>
        </pc:cxnChg>
        <pc:cxnChg chg="add del mod topLvl">
          <ac:chgData name="William Grey" userId="37b73424-c081-4fc2-b1af-363f4f3fd4f3" providerId="ADAL" clId="{DFD7F483-43E1-4A87-B072-5CBB354C284A}" dt="2019-02-05T11:52:31.430" v="1445" actId="478"/>
          <ac:cxnSpMkLst>
            <pc:docMk/>
            <pc:sldMk cId="2606806910" sldId="351"/>
            <ac:cxnSpMk id="22" creationId="{0D0B8A10-E6CA-4A3F-9865-87CD5232E28C}"/>
          </ac:cxnSpMkLst>
        </pc:cxnChg>
        <pc:cxnChg chg="add del mod topLvl">
          <ac:chgData name="William Grey" userId="37b73424-c081-4fc2-b1af-363f4f3fd4f3" providerId="ADAL" clId="{DFD7F483-43E1-4A87-B072-5CBB354C284A}" dt="2019-02-05T11:52:31.430" v="1445" actId="478"/>
          <ac:cxnSpMkLst>
            <pc:docMk/>
            <pc:sldMk cId="2606806910" sldId="351"/>
            <ac:cxnSpMk id="23" creationId="{06EF5113-399E-43DD-9E0E-F5914F2DD53E}"/>
          </ac:cxnSpMkLst>
        </pc:cxnChg>
      </pc:sldChg>
      <pc:sldChg chg="modSp add">
        <pc:chgData name="William Grey" userId="37b73424-c081-4fc2-b1af-363f4f3fd4f3" providerId="ADAL" clId="{DFD7F483-43E1-4A87-B072-5CBB354C284A}" dt="2019-02-01T16:07:00.931" v="1241" actId="20577"/>
        <pc:sldMkLst>
          <pc:docMk/>
          <pc:sldMk cId="101800983" sldId="355"/>
        </pc:sldMkLst>
        <pc:spChg chg="mod">
          <ac:chgData name="William Grey" userId="37b73424-c081-4fc2-b1af-363f4f3fd4f3" providerId="ADAL" clId="{DFD7F483-43E1-4A87-B072-5CBB354C284A}" dt="2019-02-01T15:51:36.565" v="224" actId="1076"/>
          <ac:spMkLst>
            <pc:docMk/>
            <pc:sldMk cId="101800983" sldId="355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DFD7F483-43E1-4A87-B072-5CBB354C284A}" dt="2019-02-01T16:07:00.931" v="1241" actId="20577"/>
          <ac:graphicFrameMkLst>
            <pc:docMk/>
            <pc:sldMk cId="101800983" sldId="355"/>
            <ac:graphicFrameMk id="4" creationId="{00000000-0000-0000-0000-000000000000}"/>
          </ac:graphicFrameMkLst>
        </pc:graphicFrameChg>
        <pc:graphicFrameChg chg="mod">
          <ac:chgData name="William Grey" userId="37b73424-c081-4fc2-b1af-363f4f3fd4f3" providerId="ADAL" clId="{DFD7F483-43E1-4A87-B072-5CBB354C284A}" dt="2019-02-01T15:51:32.740" v="223" actId="1076"/>
          <ac:graphicFrameMkLst>
            <pc:docMk/>
            <pc:sldMk cId="101800983" sldId="355"/>
            <ac:graphicFrameMk id="5" creationId="{EEBA699B-2C8A-4CD9-A2C8-4687CCC06CBC}"/>
          </ac:graphicFrameMkLst>
        </pc:graphicFrameChg>
      </pc:sldChg>
      <pc:sldChg chg="modSp add">
        <pc:chgData name="William Grey" userId="37b73424-c081-4fc2-b1af-363f4f3fd4f3" providerId="ADAL" clId="{DFD7F483-43E1-4A87-B072-5CBB354C284A}" dt="2019-02-01T16:06:37.513" v="1223" actId="6549"/>
        <pc:sldMkLst>
          <pc:docMk/>
          <pc:sldMk cId="934669150" sldId="356"/>
        </pc:sldMkLst>
        <pc:graphicFrameChg chg="modGraphic">
          <ac:chgData name="William Grey" userId="37b73424-c081-4fc2-b1af-363f4f3fd4f3" providerId="ADAL" clId="{DFD7F483-43E1-4A87-B072-5CBB354C284A}" dt="2019-02-01T16:06:37.513" v="1223" actId="6549"/>
          <ac:graphicFrameMkLst>
            <pc:docMk/>
            <pc:sldMk cId="934669150" sldId="356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DFD7F483-43E1-4A87-B072-5CBB354C284A}" dt="2019-02-05T11:53:27.464" v="1449" actId="20577"/>
        <pc:sldMkLst>
          <pc:docMk/>
          <pc:sldMk cId="1444540901" sldId="357"/>
        </pc:sldMkLst>
        <pc:spChg chg="mod">
          <ac:chgData name="William Grey" userId="37b73424-c081-4fc2-b1af-363f4f3fd4f3" providerId="ADAL" clId="{DFD7F483-43E1-4A87-B072-5CBB354C284A}" dt="2019-02-05T11:53:27.464" v="1449" actId="20577"/>
          <ac:spMkLst>
            <pc:docMk/>
            <pc:sldMk cId="1444540901" sldId="357"/>
            <ac:spMk id="2" creationId="{C65EB5CA-33D2-472B-84DD-29E30BCCBA1F}"/>
          </ac:spMkLst>
        </pc:spChg>
      </pc:sldChg>
      <pc:sldChg chg="delSp delAnim">
        <pc:chgData name="William Grey" userId="37b73424-c081-4fc2-b1af-363f4f3fd4f3" providerId="ADAL" clId="{DFD7F483-43E1-4A87-B072-5CBB354C284A}" dt="2019-02-05T12:02:47.740" v="1453" actId="478"/>
        <pc:sldMkLst>
          <pc:docMk/>
          <pc:sldMk cId="4153127734" sldId="358"/>
        </pc:sldMkLst>
        <pc:spChg chg="del">
          <ac:chgData name="William Grey" userId="37b73424-c081-4fc2-b1af-363f4f3fd4f3" providerId="ADAL" clId="{DFD7F483-43E1-4A87-B072-5CBB354C284A}" dt="2019-02-05T12:02:41.168" v="1451" actId="478"/>
          <ac:spMkLst>
            <pc:docMk/>
            <pc:sldMk cId="4153127734" sldId="358"/>
            <ac:spMk id="51" creationId="{C4DB5E76-A451-459C-911A-472F2CC083A3}"/>
          </ac:spMkLst>
        </pc:spChg>
        <pc:spChg chg="del">
          <ac:chgData name="William Grey" userId="37b73424-c081-4fc2-b1af-363f4f3fd4f3" providerId="ADAL" clId="{DFD7F483-43E1-4A87-B072-5CBB354C284A}" dt="2019-02-05T12:02:47.740" v="1453" actId="478"/>
          <ac:spMkLst>
            <pc:docMk/>
            <pc:sldMk cId="4153127734" sldId="358"/>
            <ac:spMk id="61" creationId="{94DB9047-29F5-4CEA-80B3-267AE6BB5635}"/>
          </ac:spMkLst>
        </pc:spChg>
        <pc:spChg chg="del">
          <ac:chgData name="William Grey" userId="37b73424-c081-4fc2-b1af-363f4f3fd4f3" providerId="ADAL" clId="{DFD7F483-43E1-4A87-B072-5CBB354C284A}" dt="2019-02-05T12:02:39.225" v="1450" actId="478"/>
          <ac:spMkLst>
            <pc:docMk/>
            <pc:sldMk cId="4153127734" sldId="358"/>
            <ac:spMk id="62" creationId="{A81895A6-0922-42CC-8A11-12A03B5157D5}"/>
          </ac:spMkLst>
        </pc:spChg>
        <pc:cxnChg chg="del">
          <ac:chgData name="William Grey" userId="37b73424-c081-4fc2-b1af-363f4f3fd4f3" providerId="ADAL" clId="{DFD7F483-43E1-4A87-B072-5CBB354C284A}" dt="2019-02-05T12:02:39.225" v="1450" actId="478"/>
          <ac:cxnSpMkLst>
            <pc:docMk/>
            <pc:sldMk cId="4153127734" sldId="358"/>
            <ac:cxnSpMk id="54" creationId="{D28C13A1-1618-454B-965A-1841B0A5AF68}"/>
          </ac:cxnSpMkLst>
        </pc:cxnChg>
        <pc:cxnChg chg="del">
          <ac:chgData name="William Grey" userId="37b73424-c081-4fc2-b1af-363f4f3fd4f3" providerId="ADAL" clId="{DFD7F483-43E1-4A87-B072-5CBB354C284A}" dt="2019-02-05T12:02:43.744" v="1452" actId="478"/>
          <ac:cxnSpMkLst>
            <pc:docMk/>
            <pc:sldMk cId="4153127734" sldId="358"/>
            <ac:cxnSpMk id="55" creationId="{7FC12E85-B535-40BD-B33A-4F3B1D8AA8FD}"/>
          </ac:cxnSpMkLst>
        </pc:cxnChg>
      </pc:sldChg>
      <pc:sldChg chg="modSp modAnim">
        <pc:chgData name="William Grey" userId="37b73424-c081-4fc2-b1af-363f4f3fd4f3" providerId="ADAL" clId="{DFD7F483-43E1-4A87-B072-5CBB354C284A}" dt="2019-02-05T12:04:05.256" v="1455" actId="6549"/>
        <pc:sldMkLst>
          <pc:docMk/>
          <pc:sldMk cId="1821620917" sldId="360"/>
        </pc:sldMkLst>
        <pc:spChg chg="mod">
          <ac:chgData name="William Grey" userId="37b73424-c081-4fc2-b1af-363f4f3fd4f3" providerId="ADAL" clId="{DFD7F483-43E1-4A87-B072-5CBB354C284A}" dt="2019-02-05T12:03:23.177" v="1454" actId="6549"/>
          <ac:spMkLst>
            <pc:docMk/>
            <pc:sldMk cId="1821620917" sldId="360"/>
            <ac:spMk id="28" creationId="{ADACA243-EA7A-4632-A1DD-8C5C92AF3453}"/>
          </ac:spMkLst>
        </pc:spChg>
      </pc:sldChg>
      <pc:sldChg chg="modSp">
        <pc:chgData name="William Grey" userId="37b73424-c081-4fc2-b1af-363f4f3fd4f3" providerId="ADAL" clId="{DFD7F483-43E1-4A87-B072-5CBB354C284A}" dt="2019-02-05T12:08:03.774" v="1457" actId="20577"/>
        <pc:sldMkLst>
          <pc:docMk/>
          <pc:sldMk cId="1143732536" sldId="361"/>
        </pc:sldMkLst>
        <pc:spChg chg="mod">
          <ac:chgData name="William Grey" userId="37b73424-c081-4fc2-b1af-363f4f3fd4f3" providerId="ADAL" clId="{DFD7F483-43E1-4A87-B072-5CBB354C284A}" dt="2019-02-05T12:08:03.774" v="1457" actId="20577"/>
          <ac:spMkLst>
            <pc:docMk/>
            <pc:sldMk cId="1143732536" sldId="361"/>
            <ac:spMk id="24" creationId="{99CB7148-2A72-40ED-A3F9-DBB6D18106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77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6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229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05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29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5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47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20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20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7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84F9EE1-FAE8-2CAD-8B61-3B9721F4438E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298A64-2672-7DDE-5EED-E62D6A98AEE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4174F7-CC51-B65F-39AF-98B04283E89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B6B9ED-4013-8391-AA1B-8E50E05B207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0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2-regular-expressions-worksheet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2-regular-expressions-worksheet-answers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iagnosticquestions.com/Quizzes/Go#/139552" TargetMode="External"/><Relationship Id="rId2" Type="http://schemas.openxmlformats.org/officeDocument/2006/relationships/hyperlink" Target="http://www.diagnosticquestion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dq-regular-expressions-8.pptx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egex101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Regular Expressions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DF708-91B1-4E47-8BA2-A20845283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</a:t>
            </a:r>
            <a:r>
              <a:rPr lang="en-GB"/>
              <a:t>Regular Language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3E657-68F3-4142-A6C1-DE82225AF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310" y="112839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Write down a regular expression for the regular language with the alphabet (</a:t>
            </a:r>
            <a:r>
              <a:rPr lang="en-GB" dirty="0" err="1"/>
              <a:t>a,b</a:t>
            </a:r>
            <a:r>
              <a:rPr lang="en-GB" dirty="0"/>
              <a:t>) that has starts with zero or more a, and one or more b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endParaRPr lang="en-GB" dirty="0"/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Write down a regular expression for the regular language with the alphabet (1,0) that starts with a 1 or a 0 followed by zero or more 1s followed by 10?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endParaRPr lang="en-GB" dirty="0"/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Write down a regular expression for the regular language with the alphabet (</a:t>
            </a:r>
            <a:r>
              <a:rPr lang="en-GB" dirty="0" err="1"/>
              <a:t>a,b,c</a:t>
            </a:r>
            <a:r>
              <a:rPr lang="en-GB" dirty="0"/>
              <a:t>) that starts with zero or more ab followed by 1 or more b followed by a or c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a*b+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(1|0)1*10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 (ab)*b+(</a:t>
            </a:r>
            <a:r>
              <a:rPr lang="en-GB" dirty="0" err="1"/>
              <a:t>a|c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12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529" y="124845"/>
            <a:ext cx="10515600" cy="462872"/>
          </a:xfrm>
        </p:spPr>
        <p:txBody>
          <a:bodyPr>
            <a:normAutofit fontScale="90000"/>
          </a:bodyPr>
          <a:lstStyle/>
          <a:p>
            <a:r>
              <a:rPr lang="en-GB" dirty="0"/>
              <a:t>Finite state machines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588" y="1192641"/>
            <a:ext cx="11456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 FSM recognises whether strings are valid for a language. </a:t>
            </a:r>
          </a:p>
          <a:p>
            <a:endParaRPr lang="en-GB" sz="2400" dirty="0"/>
          </a:p>
          <a:p>
            <a:r>
              <a:rPr lang="en-GB" sz="2400" dirty="0"/>
              <a:t>The finite state machine for </a:t>
            </a:r>
            <a:r>
              <a:rPr lang="en-GB" sz="2400" i="1" dirty="0" err="1"/>
              <a:t>a+b</a:t>
            </a:r>
            <a:r>
              <a:rPr lang="en-GB" sz="2400" dirty="0"/>
              <a:t> is given here.</a:t>
            </a:r>
          </a:p>
          <a:p>
            <a:endParaRPr lang="en-GB" sz="2400" dirty="0"/>
          </a:p>
          <a:p>
            <a:r>
              <a:rPr lang="en-GB" sz="2400" dirty="0"/>
              <a:t>Are the following strings this language valid? 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 err="1"/>
              <a:t>aaaaaaa</a:t>
            </a:r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 err="1"/>
              <a:t>bbababa</a:t>
            </a:r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 err="1"/>
              <a:t>aaab</a:t>
            </a:r>
            <a:endParaRPr lang="en-GB" sz="2400" dirty="0"/>
          </a:p>
          <a:p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ACCCB1-A11C-4D0A-AC50-84E5BBC8C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657" y="3429000"/>
            <a:ext cx="53340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06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B5CA-33D2-472B-84DD-29E30BCCB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88" y="156509"/>
            <a:ext cx="10515600" cy="515347"/>
          </a:xfrm>
        </p:spPr>
        <p:txBody>
          <a:bodyPr/>
          <a:lstStyle/>
          <a:p>
            <a:r>
              <a:rPr lang="en-GB" dirty="0"/>
              <a:t>Example: Finite state machine for </a:t>
            </a:r>
            <a:r>
              <a:rPr lang="en-GB" dirty="0" err="1"/>
              <a:t>ab+a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41FCE3-5A1B-461D-AFF3-768069FBE3C5}"/>
              </a:ext>
            </a:extLst>
          </p:cNvPr>
          <p:cNvSpPr txBox="1"/>
          <p:nvPr/>
        </p:nvSpPr>
        <p:spPr>
          <a:xfrm>
            <a:off x="9692640" y="1451610"/>
            <a:ext cx="1988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strings:</a:t>
            </a:r>
          </a:p>
          <a:p>
            <a:endParaRPr lang="en-GB" dirty="0"/>
          </a:p>
          <a:p>
            <a:r>
              <a:rPr lang="en-GB" dirty="0"/>
              <a:t>aba</a:t>
            </a:r>
          </a:p>
          <a:p>
            <a:r>
              <a:rPr lang="en-GB" dirty="0"/>
              <a:t>abba</a:t>
            </a:r>
          </a:p>
          <a:p>
            <a:r>
              <a:rPr lang="en-GB" dirty="0" err="1"/>
              <a:t>abbba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9F7421-ABDD-4265-8272-F2C94635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059" y="2328773"/>
            <a:ext cx="7929141" cy="208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40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8C906-22E7-4651-95BA-0967D5EF9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regular expressions do the following FSMs represent?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ACA243-EA7A-4632-A1DD-8C5C92AF3453}"/>
              </a:ext>
            </a:extLst>
          </p:cNvPr>
          <p:cNvSpPr txBox="1"/>
          <p:nvPr/>
        </p:nvSpPr>
        <p:spPr>
          <a:xfrm>
            <a:off x="550862" y="4491248"/>
            <a:ext cx="23803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sz="2800" dirty="0"/>
              <a:t>ab+                                           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800" dirty="0"/>
              <a:t>a(</a:t>
            </a:r>
            <a:r>
              <a:rPr lang="en-GB" sz="2800" dirty="0" err="1"/>
              <a:t>bc</a:t>
            </a:r>
            <a:r>
              <a:rPr lang="en-GB" sz="2800" dirty="0"/>
              <a:t>)*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800" dirty="0"/>
              <a:t>a(</a:t>
            </a:r>
            <a:r>
              <a:rPr lang="en-GB" sz="2800" dirty="0" err="1"/>
              <a:t>bc</a:t>
            </a:r>
            <a:r>
              <a:rPr lang="en-GB" sz="2800" dirty="0"/>
              <a:t>)+</a:t>
            </a:r>
          </a:p>
          <a:p>
            <a:endParaRPr lang="en-GB" sz="2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E69BD0-FC1B-4571-8C91-72A6D2C388E2}"/>
              </a:ext>
            </a:extLst>
          </p:cNvPr>
          <p:cNvSpPr txBox="1"/>
          <p:nvPr/>
        </p:nvSpPr>
        <p:spPr>
          <a:xfrm>
            <a:off x="296576" y="758824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6D93F8-DABA-44FB-A2A0-140D59A6647A}"/>
              </a:ext>
            </a:extLst>
          </p:cNvPr>
          <p:cNvSpPr txBox="1"/>
          <p:nvPr/>
        </p:nvSpPr>
        <p:spPr>
          <a:xfrm>
            <a:off x="6541166" y="758824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b)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47462D-D837-4828-879A-F4412C757375}"/>
              </a:ext>
            </a:extLst>
          </p:cNvPr>
          <p:cNvSpPr txBox="1"/>
          <p:nvPr/>
        </p:nvSpPr>
        <p:spPr>
          <a:xfrm>
            <a:off x="3120029" y="33660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3897E6-1578-4C46-A295-7148139F3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513" y="4049570"/>
            <a:ext cx="5755670" cy="24433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C7C269-2A43-42FD-A8EF-A0D4B5CC9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019" y="1227093"/>
            <a:ext cx="5409901" cy="1758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337C29-109C-4C93-A3EC-D528B2170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348" y="1481069"/>
            <a:ext cx="5370195" cy="11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2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47599-1B6A-467A-ACFB-CF07F9BA2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Draw the FSM for the following regular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93202-7435-4A10-90B5-54A0A15E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0428"/>
            <a:ext cx="10729686" cy="23771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a*b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? b +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1)						2)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876DCB-BC9E-498B-808B-3E50B97E0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792" y="3600451"/>
            <a:ext cx="3228975" cy="1409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AD01AB-FAA7-476B-93A8-6EB62F568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607" y="3257550"/>
            <a:ext cx="344805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27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4" y="14289"/>
            <a:ext cx="10515600" cy="671512"/>
          </a:xfrm>
        </p:spPr>
        <p:txBody>
          <a:bodyPr>
            <a:normAutofit/>
          </a:bodyPr>
          <a:lstStyle/>
          <a:p>
            <a:r>
              <a:rPr lang="en-GB" sz="1800" dirty="0"/>
              <a:t>Exercise: complete the following table. See </a:t>
            </a:r>
            <a:r>
              <a:rPr lang="en-GB" sz="1800" dirty="0">
                <a:hlinkClick r:id="rId2"/>
              </a:rPr>
              <a:t>2-regular-expressions-worksheet.docx </a:t>
            </a:r>
            <a:endParaRPr lang="en-GB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5326128"/>
              </p:ext>
            </p:extLst>
          </p:nvPr>
        </p:nvGraphicFramePr>
        <p:xfrm>
          <a:off x="984884" y="1344930"/>
          <a:ext cx="7347586" cy="5187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4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9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5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831">
                <a:tc>
                  <a:txBody>
                    <a:bodyPr/>
                    <a:lstStyle/>
                    <a:p>
                      <a:r>
                        <a:rPr lang="en-GB" sz="1600" b="1" dirty="0"/>
                        <a:t>Regular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Strings produced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b a *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0+1+0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(</a:t>
                      </a:r>
                      <a:r>
                        <a:rPr lang="en-GB" sz="1600" dirty="0" err="1"/>
                        <a:t>abc</a:t>
                      </a:r>
                      <a:r>
                        <a:rPr lang="en-GB" sz="1600" dirty="0"/>
                        <a:t>)+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a*(</a:t>
                      </a:r>
                      <a:r>
                        <a:rPr lang="en-GB" sz="1600" b="0" dirty="0" err="1"/>
                        <a:t>ba</a:t>
                      </a:r>
                      <a:r>
                        <a:rPr lang="en-GB" sz="1600" b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a+ b?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(</a:t>
                      </a:r>
                      <a:r>
                        <a:rPr lang="en-GB" sz="1600" dirty="0" err="1"/>
                        <a:t>a|b|c</a:t>
                      </a:r>
                      <a:r>
                        <a:rPr lang="en-GB" sz="1600" dirty="0"/>
                        <a:t>)d*e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b="0" dirty="0" err="1"/>
                        <a:t>a+b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957951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(</a:t>
                      </a:r>
                      <a:r>
                        <a:rPr lang="en-GB" sz="1600" dirty="0" err="1"/>
                        <a:t>a|b</a:t>
                      </a:r>
                      <a:r>
                        <a:rPr lang="en-GB" sz="1600" dirty="0"/>
                        <a:t>)</a:t>
                      </a:r>
                      <a:r>
                        <a:rPr lang="en-GB" sz="1600" baseline="0" dirty="0"/>
                        <a:t> c 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01175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(</a:t>
                      </a:r>
                      <a:r>
                        <a:rPr lang="en-GB" sz="1600" dirty="0" err="1"/>
                        <a:t>ba</a:t>
                      </a:r>
                      <a:r>
                        <a:rPr lang="en-GB" sz="1600" dirty="0"/>
                        <a:t>)+(cd)+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977819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600" dirty="0"/>
                        <a:t>a ? b *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74944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(</a:t>
                      </a:r>
                      <a:r>
                        <a:rPr lang="en-GB" sz="1600" dirty="0" err="1"/>
                        <a:t>a|b</a:t>
                      </a:r>
                      <a:r>
                        <a:rPr lang="en-GB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236305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(</a:t>
                      </a:r>
                      <a:r>
                        <a:rPr lang="en-GB" sz="1600" dirty="0" err="1"/>
                        <a:t>a|b|c</a:t>
                      </a:r>
                      <a:r>
                        <a:rPr lang="en-GB" sz="1600" dirty="0"/>
                        <a:t>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801100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1+|0+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654304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/>
                        <a:t>Joh?n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75917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BF3C4F-3BB5-49B8-9CF0-B3E187CB1135}"/>
              </a:ext>
            </a:extLst>
          </p:cNvPr>
          <p:cNvGraphicFramePr>
            <a:graphicFrameLocks noGrp="1"/>
          </p:cNvGraphicFramePr>
          <p:nvPr/>
        </p:nvGraphicFramePr>
        <p:xfrm>
          <a:off x="8776238" y="1065848"/>
          <a:ext cx="3187162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2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Zero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974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4" y="14289"/>
            <a:ext cx="10515600" cy="671512"/>
          </a:xfrm>
        </p:spPr>
        <p:txBody>
          <a:bodyPr>
            <a:normAutofit/>
          </a:bodyPr>
          <a:lstStyle/>
          <a:p>
            <a:r>
              <a:rPr lang="en-GB" sz="1800" dirty="0"/>
              <a:t>Exercise: complete the following table. See </a:t>
            </a:r>
            <a:r>
              <a:rPr lang="en-GB" sz="1800" dirty="0">
                <a:hlinkClick r:id="rId2"/>
              </a:rPr>
              <a:t>2-regular-expressions-worksheet-answers.docx </a:t>
            </a:r>
            <a:endParaRPr lang="en-GB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5323641"/>
              </p:ext>
            </p:extLst>
          </p:nvPr>
        </p:nvGraphicFramePr>
        <p:xfrm>
          <a:off x="320040" y="830580"/>
          <a:ext cx="8126729" cy="57044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7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831">
                <a:tc>
                  <a:txBody>
                    <a:bodyPr/>
                    <a:lstStyle/>
                    <a:p>
                      <a:r>
                        <a:rPr lang="en-GB" sz="1400" b="1" dirty="0"/>
                        <a:t>Regular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Strings produced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b a *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 b followed by zero or more a with b in the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bb,bab,baab</a:t>
                      </a:r>
                      <a:r>
                        <a:rPr lang="en-GB" sz="1400" dirty="0"/>
                        <a:t>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0+1+0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or more 0 followed by one or more 1s followed by 1 or more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010, 0110,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(</a:t>
                      </a:r>
                      <a:r>
                        <a:rPr lang="en-GB" sz="1400" dirty="0" err="1"/>
                        <a:t>abc</a:t>
                      </a:r>
                      <a:r>
                        <a:rPr lang="en-GB" sz="1400" dirty="0"/>
                        <a:t>)+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abc</a:t>
                      </a:r>
                      <a:r>
                        <a:rPr lang="en-GB" sz="1400" dirty="0"/>
                        <a:t> repeated any number of times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abc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abcabc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abcabcabc</a:t>
                      </a:r>
                      <a:r>
                        <a:rPr lang="en-GB" sz="1400" dirty="0"/>
                        <a:t> 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a*(</a:t>
                      </a:r>
                      <a:r>
                        <a:rPr lang="en-GB" sz="1400" b="0" dirty="0" err="1"/>
                        <a:t>ba</a:t>
                      </a:r>
                      <a:r>
                        <a:rPr lang="en-GB" sz="1400" b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Zero or more a followed by </a:t>
                      </a:r>
                      <a:r>
                        <a:rPr lang="en-GB" sz="1400" dirty="0" err="1"/>
                        <a:t>ba</a:t>
                      </a:r>
                      <a:r>
                        <a:rPr lang="en-GB" sz="1400" dirty="0"/>
                        <a:t> at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ba</a:t>
                      </a:r>
                      <a:r>
                        <a:rPr lang="en-GB" sz="1400" dirty="0"/>
                        <a:t>, aba, </a:t>
                      </a:r>
                      <a:r>
                        <a:rPr lang="en-GB" sz="1400" dirty="0" err="1"/>
                        <a:t>aaba</a:t>
                      </a:r>
                      <a:r>
                        <a:rPr lang="en-GB" sz="1400" dirty="0"/>
                        <a:t>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a+ b?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or more a, followed by optional b with c at the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ac, </a:t>
                      </a:r>
                      <a:r>
                        <a:rPr lang="en-GB" sz="1400" dirty="0" err="1"/>
                        <a:t>abc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aac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aabc</a:t>
                      </a:r>
                      <a:r>
                        <a:rPr lang="en-GB" sz="1400" dirty="0"/>
                        <a:t>, 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(</a:t>
                      </a:r>
                      <a:r>
                        <a:rPr lang="en-GB" sz="1400" dirty="0" err="1"/>
                        <a:t>a|b|c</a:t>
                      </a:r>
                      <a:r>
                        <a:rPr lang="en-GB" sz="1400" dirty="0"/>
                        <a:t>)d*e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a, b or c followed by zero or more d with e at the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ae, </a:t>
                      </a:r>
                      <a:r>
                        <a:rPr lang="en-GB" sz="1400" dirty="0" err="1"/>
                        <a:t>ade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bde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bdde</a:t>
                      </a:r>
                      <a:r>
                        <a:rPr lang="en-GB" sz="1400" dirty="0"/>
                        <a:t>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b="0" dirty="0" err="1"/>
                        <a:t>a+b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or more a followed by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ab, </a:t>
                      </a:r>
                      <a:r>
                        <a:rPr lang="en-GB" sz="1400" dirty="0" err="1"/>
                        <a:t>aab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aaab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aaaab</a:t>
                      </a:r>
                      <a:r>
                        <a:rPr lang="en-GB" sz="1400" dirty="0"/>
                        <a:t>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957951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(</a:t>
                      </a:r>
                      <a:r>
                        <a:rPr lang="en-GB" sz="1400" dirty="0" err="1"/>
                        <a:t>a|b</a:t>
                      </a:r>
                      <a:r>
                        <a:rPr lang="en-GB" sz="1400" dirty="0"/>
                        <a:t>)</a:t>
                      </a:r>
                      <a:r>
                        <a:rPr lang="en-GB" sz="1400" baseline="0" dirty="0"/>
                        <a:t> c 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a or b wither followed by c or not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a, b, ac, </a:t>
                      </a:r>
                      <a:r>
                        <a:rPr lang="en-GB" sz="1400" dirty="0" err="1"/>
                        <a:t>bc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01175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(</a:t>
                      </a:r>
                      <a:r>
                        <a:rPr lang="en-GB" sz="1400" dirty="0" err="1"/>
                        <a:t>ba</a:t>
                      </a:r>
                      <a:r>
                        <a:rPr lang="en-GB" sz="1400" dirty="0"/>
                        <a:t>)+(cd)+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or more </a:t>
                      </a:r>
                      <a:r>
                        <a:rPr lang="en-GB" sz="1400" dirty="0" err="1"/>
                        <a:t>ba</a:t>
                      </a:r>
                      <a:r>
                        <a:rPr lang="en-GB" sz="1400" dirty="0"/>
                        <a:t> followed by one or more 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bacd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babacd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babacdcd</a:t>
                      </a:r>
                      <a:r>
                        <a:rPr lang="en-GB" sz="1400" dirty="0"/>
                        <a:t>, 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977819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r>
                        <a:rPr lang="en-GB" sz="1400" dirty="0"/>
                        <a:t>a ? b *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Optional a followed any number of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b, ab, </a:t>
                      </a:r>
                      <a:r>
                        <a:rPr lang="en-GB" sz="1400" dirty="0" err="1"/>
                        <a:t>abb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abbb</a:t>
                      </a:r>
                      <a:r>
                        <a:rPr lang="en-GB" sz="1400" dirty="0"/>
                        <a:t>, …….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74944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(a |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 or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a,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236305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(</a:t>
                      </a:r>
                      <a:r>
                        <a:rPr lang="en-GB" sz="1400" dirty="0" err="1"/>
                        <a:t>a|b|c</a:t>
                      </a:r>
                      <a:r>
                        <a:rPr lang="en-GB" sz="1400" dirty="0"/>
                        <a:t>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Any number and combination of </a:t>
                      </a:r>
                      <a:r>
                        <a:rPr lang="en-GB" sz="1400" dirty="0" err="1"/>
                        <a:t>a,b</a:t>
                      </a:r>
                      <a:r>
                        <a:rPr lang="en-GB" sz="1400" dirty="0"/>
                        <a:t> and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aa, </a:t>
                      </a:r>
                      <a:r>
                        <a:rPr lang="en-GB" sz="1400" dirty="0" err="1"/>
                        <a:t>abc</a:t>
                      </a:r>
                      <a:r>
                        <a:rPr lang="en-GB" sz="1400" dirty="0"/>
                        <a:t>, ab, </a:t>
                      </a:r>
                      <a:r>
                        <a:rPr lang="en-GB" sz="1400" dirty="0" err="1"/>
                        <a:t>abbcbcba</a:t>
                      </a:r>
                      <a:r>
                        <a:rPr lang="en-GB" sz="1400" dirty="0"/>
                        <a:t>,…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741892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1+|0+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 or more ones, or 1 or more zer0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1,0,11,00,111,000,…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568229"/>
                  </a:ext>
                </a:extLst>
              </a:tr>
              <a:tr h="345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Joh?n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Jo followed by optional h and ends with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Jon, John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82877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BF3C4F-3BB5-49B8-9CF0-B3E187CB1135}"/>
              </a:ext>
            </a:extLst>
          </p:cNvPr>
          <p:cNvGraphicFramePr>
            <a:graphicFrameLocks noGrp="1"/>
          </p:cNvGraphicFramePr>
          <p:nvPr/>
        </p:nvGraphicFramePr>
        <p:xfrm>
          <a:off x="8776238" y="1065848"/>
          <a:ext cx="3187162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2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Zero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227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88922-FFBD-429A-9AB6-AE2DBBFE1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 theory and regular expression diagnostic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F7FA-E2CF-4016-910D-8359E415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0" y="1000125"/>
            <a:ext cx="5029200" cy="225742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hlinkClick r:id="rId2"/>
              </a:rPr>
              <a:t>www.diagnosticquestions.com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Author: </a:t>
            </a:r>
            <a:r>
              <a:rPr lang="en-GB" dirty="0" err="1"/>
              <a:t>MangoLearning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Search: Regular expressions A level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hlinkClick r:id="rId3"/>
              </a:rPr>
              <a:t>Quiz | Diagnostic Questions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Alternatively use: </a:t>
            </a:r>
            <a:r>
              <a:rPr lang="en-GB" dirty="0">
                <a:hlinkClick r:id="rId4"/>
              </a:rPr>
              <a:t>dq-regular-expressions-8.pptx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906F8D-E098-4C80-8591-DEEA098B8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250" y="3041502"/>
            <a:ext cx="10985500" cy="362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81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424B7-C78E-4DAE-BFC6-2C25FF87D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AQA 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AF590-4D66-42AC-A78F-11FC3501F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2011 Comp 3 Q9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2012 Comp 2 Q12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2014 Comp 3 Q4</a:t>
            </a:r>
          </a:p>
        </p:txBody>
      </p:sp>
    </p:spTree>
    <p:extLst>
      <p:ext uri="{BB962C8B-B14F-4D97-AF65-F5344CB8AC3E}">
        <p14:creationId xmlns:p14="http://schemas.microsoft.com/office/powerpoint/2010/main" val="3437328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a regular expression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Create and use regular expressions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Describe the relationship between regular expressions and finite state machines and regular languages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Write a regular expression for a finite state machine and vice versa</a:t>
            </a:r>
          </a:p>
        </p:txBody>
      </p:sp>
    </p:spTree>
    <p:extLst>
      <p:ext uri="{BB962C8B-B14F-4D97-AF65-F5344CB8AC3E}">
        <p14:creationId xmlns:p14="http://schemas.microsoft.com/office/powerpoint/2010/main" val="192466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0628"/>
            <a:ext cx="10515600" cy="23882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200" dirty="0"/>
              <a:t>Regular expressions are used to search for specific patterns in text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200" dirty="0"/>
              <a:t>A regular expression is a shorthand way of representing a set.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200" dirty="0"/>
              <a:t>Regular expressions can contain empty strings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200" dirty="0"/>
              <a:t>The following characters are applied to the preceding value: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240162"/>
              </p:ext>
            </p:extLst>
          </p:nvPr>
        </p:nvGraphicFramePr>
        <p:xfrm>
          <a:off x="1758615" y="3666172"/>
          <a:ext cx="4337385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9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7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/>
                        <a:t>Zero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186">
                <a:tc>
                  <a:txBody>
                    <a:bodyPr/>
                    <a:lstStyle/>
                    <a:p>
                      <a:r>
                        <a:rPr lang="en-GB" sz="20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88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0628"/>
            <a:ext cx="10515600" cy="284125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consider the following set {a, aa, ab, aa, abb, </a:t>
            </a:r>
            <a:r>
              <a:rPr lang="en-GB" sz="3200" dirty="0" err="1"/>
              <a:t>abbb</a:t>
            </a:r>
            <a:r>
              <a:rPr lang="en-GB" sz="3200" dirty="0"/>
              <a:t>, ….}.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This can be represented using the regular expression </a:t>
            </a:r>
            <a:r>
              <a:rPr lang="en-GB" sz="3200" dirty="0" err="1"/>
              <a:t>aa?b</a:t>
            </a:r>
            <a:r>
              <a:rPr lang="en-GB" sz="3200" dirty="0"/>
              <a:t>*.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Write down 3 other member of the set.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455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4871-9104-4701-9CEB-ACCB401A9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Task: Describe the following regular expressions and give some valid strings and determine whether the set is finite or infinite. Refer to </a:t>
            </a:r>
            <a:r>
              <a:rPr lang="en-GB" sz="1800" dirty="0">
                <a:hlinkClick r:id="rId2"/>
              </a:rPr>
              <a:t>regex101.com</a:t>
            </a:r>
            <a:r>
              <a:rPr lang="en-GB" sz="1800" dirty="0"/>
              <a:t> to check your examples strings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522D21-342A-498E-8F31-34645E008E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130155"/>
              </p:ext>
            </p:extLst>
          </p:nvPr>
        </p:nvGraphicFramePr>
        <p:xfrm>
          <a:off x="838200" y="1825625"/>
          <a:ext cx="10515600" cy="36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15248722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415353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ab	</a:t>
                      </a: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a*b</a:t>
                      </a: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(ab)*</a:t>
                      </a: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ab+</a:t>
                      </a: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a*b*</a:t>
                      </a: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a?b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a|b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a+|b+</a:t>
                      </a:r>
                    </a:p>
                    <a:p>
                      <a:pPr marL="742950" indent="-74295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a|b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)*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35149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3C18B8-C977-4335-AE4B-03D8663B94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021369"/>
              </p:ext>
            </p:extLst>
          </p:nvPr>
        </p:nvGraphicFramePr>
        <p:xfrm>
          <a:off x="8511194" y="4751705"/>
          <a:ext cx="3187162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Zero or more repetitions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747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4871-9104-4701-9CEB-ACCB401A9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Describe the following regular expressions and give some valid strings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522D21-342A-498E-8F31-34645E008E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588611"/>
              </p:ext>
            </p:extLst>
          </p:nvPr>
        </p:nvGraphicFramePr>
        <p:xfrm>
          <a:off x="701040" y="1036955"/>
          <a:ext cx="10515600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7765">
                  <a:extLst>
                    <a:ext uri="{9D8B030D-6E8A-4147-A177-3AD203B41FA5}">
                      <a16:colId xmlns:a16="http://schemas.microsoft.com/office/drawing/2014/main" val="3152487221"/>
                    </a:ext>
                  </a:extLst>
                </a:gridCol>
                <a:gridCol w="3551583">
                  <a:extLst>
                    <a:ext uri="{9D8B030D-6E8A-4147-A177-3AD203B41FA5}">
                      <a16:colId xmlns:a16="http://schemas.microsoft.com/office/drawing/2014/main" val="3415353134"/>
                    </a:ext>
                  </a:extLst>
                </a:gridCol>
                <a:gridCol w="4966252">
                  <a:extLst>
                    <a:ext uri="{9D8B030D-6E8A-4147-A177-3AD203B41FA5}">
                      <a16:colId xmlns:a16="http://schemas.microsoft.com/office/drawing/2014/main" val="2875732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lphaLcParenR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351494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lphaLcParenR" startAt="2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a*b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b,ab,aab,aaab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Any number of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 followed by a single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091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lphaLcParenR" startAt="3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(ab)*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ab, </a:t>
                      </a:r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abab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ababab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 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Zero or more repetitions of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251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lphaLcParenR" startAt="4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ab+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ab,abb,abbb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A single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 followed by one or more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678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lphaLcParenR" startAt="5"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a*b*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a,b,ab,aab,abb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Zero or more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 followed by zero or more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7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lphaLcParenR" startAt="6"/>
                      </a:pPr>
                      <a:r>
                        <a:rPr lang="en-GB" sz="2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a?b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ab,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Z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ero or one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 followed by one 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809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 startAt="7"/>
                        <a:tabLst/>
                        <a:defRPr/>
                      </a:pPr>
                      <a:r>
                        <a:rPr lang="en-GB" sz="2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a|b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a,b</a:t>
                      </a:r>
                      <a:endParaRPr lang="en-GB" sz="2000" dirty="0">
                        <a:latin typeface="+mn-lt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 or </a:t>
                      </a:r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789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h) a+|b+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a,b,aaa,bbb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1 or more a or 1 or more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3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) (</a:t>
                      </a:r>
                      <a:r>
                        <a:rPr kumimoji="0" lang="en-GB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a|b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err="1">
                          <a:latin typeface="+mn-lt"/>
                          <a:cs typeface="Courier New" panose="02070309020205020404" pitchFamily="49" charset="0"/>
                        </a:rPr>
                        <a:t>a,b,ab,abbb,abababbba</a:t>
                      </a:r>
                      <a:r>
                        <a:rPr lang="en-GB" sz="2000" dirty="0">
                          <a:latin typeface="+mn-lt"/>
                          <a:cs typeface="Courier New" panose="02070309020205020404" pitchFamily="49" charset="0"/>
                        </a:rPr>
                        <a:t>,..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dirty="0">
                          <a:latin typeface="+mn-lt"/>
                          <a:cs typeface="Courier New" panose="02070309020205020404" pitchFamily="49" charset="0"/>
                        </a:rPr>
                        <a:t>Zero or more 0 or b.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6626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3C18B8-C977-4335-AE4B-03D8663B94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515490"/>
              </p:ext>
            </p:extLst>
          </p:nvPr>
        </p:nvGraphicFramePr>
        <p:xfrm>
          <a:off x="9160551" y="4843076"/>
          <a:ext cx="3187162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Zero or more repetitions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963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A498E-DBCC-4BFC-806E-06B64193D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Find the regular expressions for the following sets (there are no empty strings)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451C6-4B51-4790-8417-C135727EE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13910" cy="275780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{a, aa}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{a, aa, </a:t>
            </a:r>
            <a:r>
              <a:rPr lang="en-GB" dirty="0" err="1"/>
              <a:t>aaa</a:t>
            </a:r>
            <a:r>
              <a:rPr lang="en-GB" dirty="0"/>
              <a:t>, </a:t>
            </a:r>
            <a:r>
              <a:rPr lang="en-GB" dirty="0" err="1"/>
              <a:t>aaaa</a:t>
            </a:r>
            <a:r>
              <a:rPr lang="en-GB" dirty="0"/>
              <a:t>, …}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</a:t>
            </a:r>
            <a:r>
              <a:rPr lang="en-GB" dirty="0" err="1"/>
              <a:t>ab,abab,ababab</a:t>
            </a:r>
            <a:r>
              <a:rPr lang="en-GB" dirty="0"/>
              <a:t>, …}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</a:t>
            </a:r>
            <a:r>
              <a:rPr lang="en-GB" dirty="0" err="1"/>
              <a:t>ba,baa,baaa</a:t>
            </a:r>
            <a:r>
              <a:rPr lang="en-GB" dirty="0"/>
              <a:t>, ….}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{10,100,1000,…}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{001,101} 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990096-8D1D-4199-A37F-3D3FFAFA9469}"/>
              </a:ext>
            </a:extLst>
          </p:cNvPr>
          <p:cNvGraphicFramePr>
            <a:graphicFrameLocks noGrp="1"/>
          </p:cNvGraphicFramePr>
          <p:nvPr/>
        </p:nvGraphicFramePr>
        <p:xfrm>
          <a:off x="8511194" y="4751705"/>
          <a:ext cx="3187162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Zero or more repetitions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985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A498E-DBCC-4BFC-806E-06B64193D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Find the regular expressions for the following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451C6-4B51-4790-8417-C135727EE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13910" cy="275780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{a, aa}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{a, aa, </a:t>
            </a:r>
            <a:r>
              <a:rPr lang="en-GB" dirty="0" err="1"/>
              <a:t>aaa</a:t>
            </a:r>
            <a:r>
              <a:rPr lang="en-GB" dirty="0"/>
              <a:t>, </a:t>
            </a:r>
            <a:r>
              <a:rPr lang="en-GB" dirty="0" err="1"/>
              <a:t>aaaa</a:t>
            </a:r>
            <a:r>
              <a:rPr lang="en-GB" dirty="0"/>
              <a:t>, …}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</a:t>
            </a:r>
            <a:r>
              <a:rPr lang="en-GB" dirty="0" err="1"/>
              <a:t>ab,abab,ababab</a:t>
            </a:r>
            <a:r>
              <a:rPr lang="en-GB" dirty="0"/>
              <a:t>, …}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</a:t>
            </a:r>
            <a:r>
              <a:rPr lang="en-GB" dirty="0" err="1"/>
              <a:t>ba,baa,baaa</a:t>
            </a:r>
            <a:r>
              <a:rPr lang="en-GB" dirty="0"/>
              <a:t>, ….}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{10,100,1000,…}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{001,101}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8C138C6-00FB-4BC9-9604-8F8A15387A8F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613910" cy="27578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r>
              <a:rPr lang="en-GB" dirty="0"/>
              <a:t>aa?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a+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(ab)+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err="1"/>
              <a:t>ba</a:t>
            </a:r>
            <a:r>
              <a:rPr lang="en-GB" dirty="0"/>
              <a:t>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(10)0*,10+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(0|1)01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990096-8D1D-4199-A37F-3D3FFAFA9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686652"/>
              </p:ext>
            </p:extLst>
          </p:nvPr>
        </p:nvGraphicFramePr>
        <p:xfrm>
          <a:off x="8511194" y="4751705"/>
          <a:ext cx="3187162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Zero or more repetitions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One or more repetitions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96">
                <a:tc>
                  <a:txBody>
                    <a:bodyPr/>
                    <a:lstStyle/>
                    <a:p>
                      <a:r>
                        <a:rPr lang="en-GB" sz="1600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Group expression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3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529" y="124845"/>
            <a:ext cx="10515600" cy="462872"/>
          </a:xfrm>
        </p:spPr>
        <p:txBody>
          <a:bodyPr>
            <a:normAutofit fontScale="90000"/>
          </a:bodyPr>
          <a:lstStyle/>
          <a:p>
            <a:r>
              <a:rPr lang="en-GB" dirty="0"/>
              <a:t>Regular Language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588" y="1192641"/>
            <a:ext cx="11456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A regular language is a language that can be represented by a regular expression or finite state machine.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A language consists of a set of strings.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Strings are made up of characters and/or symbols from a predetermined alphabet.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453857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5955</TotalTime>
  <Words>1305</Words>
  <Application>Microsoft Office PowerPoint</Application>
  <PresentationFormat>Widescreen</PresentationFormat>
  <Paragraphs>270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Regular Expressions</vt:lpstr>
      <vt:lpstr>Learning objectives</vt:lpstr>
      <vt:lpstr>Regular Expressions</vt:lpstr>
      <vt:lpstr>Example</vt:lpstr>
      <vt:lpstr>Task: Describe the following regular expressions and give some valid strings and determine whether the set is finite or infinite. Refer to regex101.com to check your examples strings</vt:lpstr>
      <vt:lpstr>Task: Describe the following regular expressions and give some valid strings </vt:lpstr>
      <vt:lpstr>Find the regular expressions for the following sets (there are no empty strings)</vt:lpstr>
      <vt:lpstr>Find the regular expressions for the following sets</vt:lpstr>
      <vt:lpstr>Regular Language</vt:lpstr>
      <vt:lpstr>Exercise: Regular Language </vt:lpstr>
      <vt:lpstr>Finite state machines</vt:lpstr>
      <vt:lpstr>Example: Finite state machine for ab+a</vt:lpstr>
      <vt:lpstr>What regular expressions do the following FSMs represent?</vt:lpstr>
      <vt:lpstr>Draw the FSM for the following regular expressions</vt:lpstr>
      <vt:lpstr>Exercise: complete the following table. See 2-regular-expressions-worksheet.docx </vt:lpstr>
      <vt:lpstr>Exercise: complete the following table. See 2-regular-expressions-worksheet-answers.docx </vt:lpstr>
      <vt:lpstr>Set theory and regular expression diagnostic questions</vt:lpstr>
      <vt:lpstr>AQA 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103</cp:revision>
  <cp:lastPrinted>2016-09-16T11:32:46Z</cp:lastPrinted>
  <dcterms:created xsi:type="dcterms:W3CDTF">2016-09-09T07:37:57Z</dcterms:created>
  <dcterms:modified xsi:type="dcterms:W3CDTF">2025-03-27T07:12:27Z</dcterms:modified>
</cp:coreProperties>
</file>