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5"/>
  </p:notesMasterIdLst>
  <p:sldIdLst>
    <p:sldId id="288" r:id="rId2"/>
    <p:sldId id="456" r:id="rId3"/>
    <p:sldId id="457" r:id="rId4"/>
    <p:sldId id="458" r:id="rId5"/>
    <p:sldId id="459" r:id="rId6"/>
    <p:sldId id="460" r:id="rId7"/>
    <p:sldId id="461" r:id="rId8"/>
    <p:sldId id="462" r:id="rId9"/>
    <p:sldId id="463" r:id="rId10"/>
    <p:sldId id="464" r:id="rId11"/>
    <p:sldId id="455" r:id="rId12"/>
    <p:sldId id="406" r:id="rId13"/>
    <p:sldId id="268" r:id="rId14"/>
    <p:sldId id="419" r:id="rId15"/>
    <p:sldId id="517" r:id="rId16"/>
    <p:sldId id="358" r:id="rId17"/>
    <p:sldId id="436" r:id="rId18"/>
    <p:sldId id="437" r:id="rId19"/>
    <p:sldId id="304" r:id="rId20"/>
    <p:sldId id="305" r:id="rId21"/>
    <p:sldId id="306" r:id="rId22"/>
    <p:sldId id="432" r:id="rId23"/>
    <p:sldId id="519" r:id="rId24"/>
    <p:sldId id="282" r:id="rId25"/>
    <p:sldId id="465" r:id="rId26"/>
    <p:sldId id="466" r:id="rId27"/>
    <p:sldId id="467" r:id="rId28"/>
    <p:sldId id="433" r:id="rId29"/>
    <p:sldId id="434" r:id="rId30"/>
    <p:sldId id="438" r:id="rId31"/>
    <p:sldId id="439" r:id="rId32"/>
    <p:sldId id="440" r:id="rId33"/>
    <p:sldId id="441" r:id="rId34"/>
    <p:sldId id="442" r:id="rId35"/>
    <p:sldId id="443" r:id="rId36"/>
    <p:sldId id="444" r:id="rId37"/>
    <p:sldId id="445" r:id="rId38"/>
    <p:sldId id="446" r:id="rId39"/>
    <p:sldId id="447" r:id="rId40"/>
    <p:sldId id="448" r:id="rId41"/>
    <p:sldId id="449" r:id="rId42"/>
    <p:sldId id="450" r:id="rId43"/>
    <p:sldId id="468" r:id="rId44"/>
    <p:sldId id="509" r:id="rId45"/>
    <p:sldId id="469" r:id="rId46"/>
    <p:sldId id="470" r:id="rId47"/>
    <p:sldId id="471" r:id="rId48"/>
    <p:sldId id="472" r:id="rId49"/>
    <p:sldId id="473" r:id="rId50"/>
    <p:sldId id="474" r:id="rId51"/>
    <p:sldId id="475" r:id="rId52"/>
    <p:sldId id="476" r:id="rId53"/>
    <p:sldId id="477" r:id="rId54"/>
    <p:sldId id="478" r:id="rId55"/>
    <p:sldId id="479" r:id="rId56"/>
    <p:sldId id="480" r:id="rId57"/>
    <p:sldId id="481" r:id="rId58"/>
    <p:sldId id="482" r:id="rId59"/>
    <p:sldId id="483" r:id="rId60"/>
    <p:sldId id="484" r:id="rId61"/>
    <p:sldId id="485" r:id="rId62"/>
    <p:sldId id="486" r:id="rId63"/>
    <p:sldId id="487" r:id="rId64"/>
    <p:sldId id="488" r:id="rId65"/>
    <p:sldId id="489" r:id="rId66"/>
    <p:sldId id="490" r:id="rId67"/>
    <p:sldId id="491" r:id="rId68"/>
    <p:sldId id="492" r:id="rId69"/>
    <p:sldId id="493" r:id="rId70"/>
    <p:sldId id="494" r:id="rId71"/>
    <p:sldId id="495" r:id="rId72"/>
    <p:sldId id="496" r:id="rId73"/>
    <p:sldId id="497" r:id="rId74"/>
    <p:sldId id="498" r:id="rId75"/>
    <p:sldId id="499" r:id="rId76"/>
    <p:sldId id="501" r:id="rId77"/>
    <p:sldId id="500" r:id="rId78"/>
    <p:sldId id="502" r:id="rId79"/>
    <p:sldId id="503" r:id="rId80"/>
    <p:sldId id="504" r:id="rId81"/>
    <p:sldId id="505" r:id="rId82"/>
    <p:sldId id="506" r:id="rId83"/>
    <p:sldId id="507" r:id="rId84"/>
    <p:sldId id="508" r:id="rId85"/>
    <p:sldId id="516" r:id="rId86"/>
    <p:sldId id="512" r:id="rId87"/>
    <p:sldId id="510" r:id="rId88"/>
    <p:sldId id="511" r:id="rId89"/>
    <p:sldId id="514" r:id="rId90"/>
    <p:sldId id="513" r:id="rId91"/>
    <p:sldId id="518" r:id="rId92"/>
    <p:sldId id="435" r:id="rId93"/>
    <p:sldId id="415" r:id="rId94"/>
    <p:sldId id="371" r:id="rId95"/>
    <p:sldId id="453" r:id="rId96"/>
    <p:sldId id="372" r:id="rId97"/>
    <p:sldId id="454" r:id="rId98"/>
    <p:sldId id="520" r:id="rId99"/>
    <p:sldId id="295" r:id="rId100"/>
    <p:sldId id="451" r:id="rId101"/>
    <p:sldId id="294" r:id="rId102"/>
    <p:sldId id="301" r:id="rId103"/>
    <p:sldId id="299" r:id="rId10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DA"/>
    <a:srgbClr val="99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DB6A25-C0A6-45CD-BE16-7179E0C3DBFE}" v="108" dt="2022-12-05T19:39:52.9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29198" autoAdjust="0"/>
    <p:restoredTop sz="94660"/>
  </p:normalViewPr>
  <p:slideViewPr>
    <p:cSldViewPr snapToGrid="0">
      <p:cViewPr varScale="1">
        <p:scale>
          <a:sx n="53" d="100"/>
          <a:sy n="53" d="100"/>
        </p:scale>
        <p:origin x="48" y="105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viewProps" Target="view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microsoft.com/office/2016/11/relationships/changesInfo" Target="changesInfos/changesInfo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3FCD619E-4194-432C-9094-18807211F2C3}"/>
    <pc:docChg chg="undo custSel addSld delSld modSld sldOrd">
      <pc:chgData name="William Grey" userId="37b73424-c081-4fc2-b1af-363f4f3fd4f3" providerId="ADAL" clId="{3FCD619E-4194-432C-9094-18807211F2C3}" dt="2022-06-09T09:21:43.073" v="2459" actId="1076"/>
      <pc:docMkLst>
        <pc:docMk/>
      </pc:docMkLst>
      <pc:sldChg chg="add del">
        <pc:chgData name="William Grey" userId="37b73424-c081-4fc2-b1af-363f4f3fd4f3" providerId="ADAL" clId="{3FCD619E-4194-432C-9094-18807211F2C3}" dt="2022-06-08T11:01:37.495" v="1152" actId="2696"/>
        <pc:sldMkLst>
          <pc:docMk/>
          <pc:sldMk cId="482708849" sldId="257"/>
        </pc:sldMkLst>
      </pc:sldChg>
      <pc:sldChg chg="addSp delSp modSp add mod">
        <pc:chgData name="William Grey" userId="37b73424-c081-4fc2-b1af-363f4f3fd4f3" providerId="ADAL" clId="{3FCD619E-4194-432C-9094-18807211F2C3}" dt="2022-06-08T11:05:33.695" v="1195" actId="1035"/>
        <pc:sldMkLst>
          <pc:docMk/>
          <pc:sldMk cId="2309850532" sldId="257"/>
        </pc:sldMkLst>
        <pc:spChg chg="del">
          <ac:chgData name="William Grey" userId="37b73424-c081-4fc2-b1af-363f4f3fd4f3" providerId="ADAL" clId="{3FCD619E-4194-432C-9094-18807211F2C3}" dt="2022-06-08T11:02:34.222" v="1163" actId="931"/>
          <ac:spMkLst>
            <pc:docMk/>
            <pc:sldMk cId="2309850532" sldId="257"/>
            <ac:spMk id="3" creationId="{5C481383-3481-40B4-BEC8-29AD82CAA74A}"/>
          </ac:spMkLst>
        </pc:spChg>
        <pc:spChg chg="mod">
          <ac:chgData name="William Grey" userId="37b73424-c081-4fc2-b1af-363f4f3fd4f3" providerId="ADAL" clId="{3FCD619E-4194-432C-9094-18807211F2C3}" dt="2022-06-08T11:05:28.777" v="1193" actId="1076"/>
          <ac:spMkLst>
            <pc:docMk/>
            <pc:sldMk cId="2309850532" sldId="257"/>
            <ac:spMk id="7" creationId="{CE420C76-C2A9-4C46-8C1C-74ADCAE4FA38}"/>
          </ac:spMkLst>
        </pc:spChg>
        <pc:spChg chg="mod">
          <ac:chgData name="William Grey" userId="37b73424-c081-4fc2-b1af-363f4f3fd4f3" providerId="ADAL" clId="{3FCD619E-4194-432C-9094-18807211F2C3}" dt="2022-06-08T11:05:31.753" v="1194" actId="1076"/>
          <ac:spMkLst>
            <pc:docMk/>
            <pc:sldMk cId="2309850532" sldId="257"/>
            <ac:spMk id="10" creationId="{96ACFD47-900E-420A-BF01-25E61076E107}"/>
          </ac:spMkLst>
        </pc:spChg>
        <pc:spChg chg="mod">
          <ac:chgData name="William Grey" userId="37b73424-c081-4fc2-b1af-363f4f3fd4f3" providerId="ADAL" clId="{3FCD619E-4194-432C-9094-18807211F2C3}" dt="2022-06-08T11:05:25.321" v="1192" actId="1076"/>
          <ac:spMkLst>
            <pc:docMk/>
            <pc:sldMk cId="2309850532" sldId="257"/>
            <ac:spMk id="11" creationId="{8ED03B9F-E3F9-4399-8110-04FD7063E9B5}"/>
          </ac:spMkLst>
        </pc:spChg>
        <pc:spChg chg="mod">
          <ac:chgData name="William Grey" userId="37b73424-c081-4fc2-b1af-363f4f3fd4f3" providerId="ADAL" clId="{3FCD619E-4194-432C-9094-18807211F2C3}" dt="2022-06-08T11:05:33.695" v="1195" actId="1035"/>
          <ac:spMkLst>
            <pc:docMk/>
            <pc:sldMk cId="2309850532" sldId="257"/>
            <ac:spMk id="12" creationId="{1BD2E399-6FF2-456B-8589-59B23A760138}"/>
          </ac:spMkLst>
        </pc:spChg>
        <pc:spChg chg="mod">
          <ac:chgData name="William Grey" userId="37b73424-c081-4fc2-b1af-363f4f3fd4f3" providerId="ADAL" clId="{3FCD619E-4194-432C-9094-18807211F2C3}" dt="2022-06-08T11:05:09.281" v="1189" actId="1076"/>
          <ac:spMkLst>
            <pc:docMk/>
            <pc:sldMk cId="2309850532" sldId="257"/>
            <ac:spMk id="13" creationId="{DC58EFDD-2EF0-44BD-8C74-7090152B134C}"/>
          </ac:spMkLst>
        </pc:spChg>
        <pc:spChg chg="mod">
          <ac:chgData name="William Grey" userId="37b73424-c081-4fc2-b1af-363f4f3fd4f3" providerId="ADAL" clId="{3FCD619E-4194-432C-9094-18807211F2C3}" dt="2022-06-08T11:05:14.080" v="1190" actId="1076"/>
          <ac:spMkLst>
            <pc:docMk/>
            <pc:sldMk cId="2309850532" sldId="257"/>
            <ac:spMk id="14" creationId="{4966FB9E-5823-4C18-9895-154CADCEB5D5}"/>
          </ac:spMkLst>
        </pc:spChg>
        <pc:spChg chg="add del mod">
          <ac:chgData name="William Grey" userId="37b73424-c081-4fc2-b1af-363f4f3fd4f3" providerId="ADAL" clId="{3FCD619E-4194-432C-9094-18807211F2C3}" dt="2022-06-08T11:03:21.775" v="1169" actId="478"/>
          <ac:spMkLst>
            <pc:docMk/>
            <pc:sldMk cId="2309850532" sldId="257"/>
            <ac:spMk id="16" creationId="{A4B17A59-5C5B-4CF5-B8E4-62D45C27B89C}"/>
          </ac:spMkLst>
        </pc:spChg>
        <pc:picChg chg="add del mod">
          <ac:chgData name="William Grey" userId="37b73424-c081-4fc2-b1af-363f4f3fd4f3" providerId="ADAL" clId="{3FCD619E-4194-432C-9094-18807211F2C3}" dt="2022-06-08T11:03:12.059" v="1168" actId="478"/>
          <ac:picMkLst>
            <pc:docMk/>
            <pc:sldMk cId="2309850532" sldId="257"/>
            <ac:picMk id="5" creationId="{69C1FBDE-D7BA-4A6A-98CE-6CD5BF5F05DC}"/>
          </ac:picMkLst>
        </pc:picChg>
        <pc:picChg chg="del">
          <ac:chgData name="William Grey" userId="37b73424-c081-4fc2-b1af-363f4f3fd4f3" providerId="ADAL" clId="{3FCD619E-4194-432C-9094-18807211F2C3}" dt="2022-06-08T11:05:00.546" v="1185" actId="478"/>
          <ac:picMkLst>
            <pc:docMk/>
            <pc:sldMk cId="2309850532" sldId="257"/>
            <ac:picMk id="6" creationId="{0E2A2A18-87F7-4323-99D6-7ABD11663E9C}"/>
          </ac:picMkLst>
        </pc:picChg>
        <pc:picChg chg="add mod ord">
          <ac:chgData name="William Grey" userId="37b73424-c081-4fc2-b1af-363f4f3fd4f3" providerId="ADAL" clId="{3FCD619E-4194-432C-9094-18807211F2C3}" dt="2022-06-08T11:03:33.060" v="1173" actId="167"/>
          <ac:picMkLst>
            <pc:docMk/>
            <pc:sldMk cId="2309850532" sldId="257"/>
            <ac:picMk id="9" creationId="{C672121C-9CD9-4CE6-8180-2B0B43C0B8D0}"/>
          </ac:picMkLst>
        </pc:picChg>
        <pc:picChg chg="add del mod">
          <ac:chgData name="William Grey" userId="37b73424-c081-4fc2-b1af-363f4f3fd4f3" providerId="ADAL" clId="{3FCD619E-4194-432C-9094-18807211F2C3}" dt="2022-06-08T11:04:43.248" v="1182" actId="478"/>
          <ac:picMkLst>
            <pc:docMk/>
            <pc:sldMk cId="2309850532" sldId="257"/>
            <ac:picMk id="18" creationId="{017AA905-6725-46FB-94C1-348357C2277B}"/>
          </ac:picMkLst>
        </pc:picChg>
        <pc:picChg chg="add mod">
          <ac:chgData name="William Grey" userId="37b73424-c081-4fc2-b1af-363f4f3fd4f3" providerId="ADAL" clId="{3FCD619E-4194-432C-9094-18807211F2C3}" dt="2022-06-08T11:03:43.790" v="1177" actId="1076"/>
          <ac:picMkLst>
            <pc:docMk/>
            <pc:sldMk cId="2309850532" sldId="257"/>
            <ac:picMk id="19" creationId="{2B31932D-8975-4F36-B2DF-4362130ACBC7}"/>
          </ac:picMkLst>
        </pc:picChg>
        <pc:picChg chg="add mod">
          <ac:chgData name="William Grey" userId="37b73424-c081-4fc2-b1af-363f4f3fd4f3" providerId="ADAL" clId="{3FCD619E-4194-432C-9094-18807211F2C3}" dt="2022-06-08T11:05:06.457" v="1188" actId="1076"/>
          <ac:picMkLst>
            <pc:docMk/>
            <pc:sldMk cId="2309850532" sldId="257"/>
            <ac:picMk id="21" creationId="{A0CA30B0-1FF8-4088-AACA-1389CDACFF90}"/>
          </ac:picMkLst>
        </pc:picChg>
        <pc:picChg chg="del">
          <ac:chgData name="William Grey" userId="37b73424-c081-4fc2-b1af-363f4f3fd4f3" providerId="ADAL" clId="{3FCD619E-4194-432C-9094-18807211F2C3}" dt="2022-06-08T11:03:24.849" v="1170" actId="478"/>
          <ac:picMkLst>
            <pc:docMk/>
            <pc:sldMk cId="2309850532" sldId="257"/>
            <ac:picMk id="1026" creationId="{EA9F1199-7938-430D-8950-4E027A60951C}"/>
          </ac:picMkLst>
        </pc:picChg>
        <pc:picChg chg="del">
          <ac:chgData name="William Grey" userId="37b73424-c081-4fc2-b1af-363f4f3fd4f3" providerId="ADAL" clId="{3FCD619E-4194-432C-9094-18807211F2C3}" dt="2022-06-08T11:03:38.232" v="1174" actId="478"/>
          <ac:picMkLst>
            <pc:docMk/>
            <pc:sldMk cId="2309850532" sldId="257"/>
            <ac:picMk id="1028" creationId="{E96F6AD1-5625-4192-A09A-7E1C414EF952}"/>
          </ac:picMkLst>
        </pc:picChg>
      </pc:sldChg>
      <pc:sldChg chg="add del">
        <pc:chgData name="William Grey" userId="37b73424-c081-4fc2-b1af-363f4f3fd4f3" providerId="ADAL" clId="{3FCD619E-4194-432C-9094-18807211F2C3}" dt="2022-06-08T11:06:37.211" v="1204" actId="47"/>
        <pc:sldMkLst>
          <pc:docMk/>
          <pc:sldMk cId="977373039" sldId="258"/>
        </pc:sldMkLst>
      </pc:sldChg>
      <pc:sldChg chg="add del">
        <pc:chgData name="William Grey" userId="37b73424-c081-4fc2-b1af-363f4f3fd4f3" providerId="ADAL" clId="{3FCD619E-4194-432C-9094-18807211F2C3}" dt="2022-06-08T11:01:37.495" v="1152" actId="2696"/>
        <pc:sldMkLst>
          <pc:docMk/>
          <pc:sldMk cId="2470292241" sldId="258"/>
        </pc:sldMkLst>
      </pc:sldChg>
      <pc:sldChg chg="add del">
        <pc:chgData name="William Grey" userId="37b73424-c081-4fc2-b1af-363f4f3fd4f3" providerId="ADAL" clId="{3FCD619E-4194-432C-9094-18807211F2C3}" dt="2022-06-08T11:01:37.495" v="1152" actId="2696"/>
        <pc:sldMkLst>
          <pc:docMk/>
          <pc:sldMk cId="2674506827" sldId="259"/>
        </pc:sldMkLst>
      </pc:sldChg>
      <pc:sldChg chg="add del">
        <pc:chgData name="William Grey" userId="37b73424-c081-4fc2-b1af-363f4f3fd4f3" providerId="ADAL" clId="{3FCD619E-4194-432C-9094-18807211F2C3}" dt="2022-06-08T11:06:49.896" v="1205" actId="47"/>
        <pc:sldMkLst>
          <pc:docMk/>
          <pc:sldMk cId="3931955344" sldId="259"/>
        </pc:sldMkLst>
      </pc:sldChg>
      <pc:sldChg chg="add del">
        <pc:chgData name="William Grey" userId="37b73424-c081-4fc2-b1af-363f4f3fd4f3" providerId="ADAL" clId="{3FCD619E-4194-432C-9094-18807211F2C3}" dt="2022-06-08T11:07:25.945" v="1211" actId="47"/>
        <pc:sldMkLst>
          <pc:docMk/>
          <pc:sldMk cId="3564020358" sldId="261"/>
        </pc:sldMkLst>
      </pc:sldChg>
      <pc:sldChg chg="add del">
        <pc:chgData name="William Grey" userId="37b73424-c081-4fc2-b1af-363f4f3fd4f3" providerId="ADAL" clId="{3FCD619E-4194-432C-9094-18807211F2C3}" dt="2022-06-08T11:01:37.495" v="1152" actId="2696"/>
        <pc:sldMkLst>
          <pc:docMk/>
          <pc:sldMk cId="3865611033" sldId="261"/>
        </pc:sldMkLst>
      </pc:sldChg>
      <pc:sldChg chg="add del">
        <pc:chgData name="William Grey" userId="37b73424-c081-4fc2-b1af-363f4f3fd4f3" providerId="ADAL" clId="{3FCD619E-4194-432C-9094-18807211F2C3}" dt="2022-06-08T11:09:28.180" v="1230" actId="47"/>
        <pc:sldMkLst>
          <pc:docMk/>
          <pc:sldMk cId="2800097091" sldId="264"/>
        </pc:sldMkLst>
      </pc:sldChg>
      <pc:sldChg chg="add del">
        <pc:chgData name="William Grey" userId="37b73424-c081-4fc2-b1af-363f4f3fd4f3" providerId="ADAL" clId="{3FCD619E-4194-432C-9094-18807211F2C3}" dt="2022-06-08T11:01:37.495" v="1152" actId="2696"/>
        <pc:sldMkLst>
          <pc:docMk/>
          <pc:sldMk cId="3394169362" sldId="264"/>
        </pc:sldMkLst>
      </pc:sldChg>
      <pc:sldChg chg="addSp delSp modSp add del mod">
        <pc:chgData name="William Grey" userId="37b73424-c081-4fc2-b1af-363f4f3fd4f3" providerId="ADAL" clId="{3FCD619E-4194-432C-9094-18807211F2C3}" dt="2022-06-08T11:13:09.007" v="1257" actId="47"/>
        <pc:sldMkLst>
          <pc:docMk/>
          <pc:sldMk cId="863910967" sldId="265"/>
        </pc:sldMkLst>
        <pc:spChg chg="del">
          <ac:chgData name="William Grey" userId="37b73424-c081-4fc2-b1af-363f4f3fd4f3" providerId="ADAL" clId="{3FCD619E-4194-432C-9094-18807211F2C3}" dt="2022-06-08T11:12:37.934" v="1254" actId="478"/>
          <ac:spMkLst>
            <pc:docMk/>
            <pc:sldMk cId="863910967" sldId="265"/>
            <ac:spMk id="15" creationId="{28CCB3A0-80E5-4255-8C11-580E4243CCFF}"/>
          </ac:spMkLst>
        </pc:spChg>
        <pc:spChg chg="add mod">
          <ac:chgData name="William Grey" userId="37b73424-c081-4fc2-b1af-363f4f3fd4f3" providerId="ADAL" clId="{3FCD619E-4194-432C-9094-18807211F2C3}" dt="2022-06-08T11:12:48.545" v="1256" actId="1076"/>
          <ac:spMkLst>
            <pc:docMk/>
            <pc:sldMk cId="863910967" sldId="265"/>
            <ac:spMk id="16" creationId="{DE29E6F3-43B4-4A10-931D-2BE20C612EE5}"/>
          </ac:spMkLst>
        </pc:spChg>
      </pc:sldChg>
      <pc:sldChg chg="add del">
        <pc:chgData name="William Grey" userId="37b73424-c081-4fc2-b1af-363f4f3fd4f3" providerId="ADAL" clId="{3FCD619E-4194-432C-9094-18807211F2C3}" dt="2022-06-08T11:01:37.495" v="1152" actId="2696"/>
        <pc:sldMkLst>
          <pc:docMk/>
          <pc:sldMk cId="3337468483" sldId="265"/>
        </pc:sldMkLst>
      </pc:sldChg>
      <pc:sldChg chg="add del">
        <pc:chgData name="William Grey" userId="37b73424-c081-4fc2-b1af-363f4f3fd4f3" providerId="ADAL" clId="{3FCD619E-4194-432C-9094-18807211F2C3}" dt="2022-06-08T11:01:37.495" v="1152" actId="2696"/>
        <pc:sldMkLst>
          <pc:docMk/>
          <pc:sldMk cId="1203329581" sldId="266"/>
        </pc:sldMkLst>
      </pc:sldChg>
      <pc:sldChg chg="add del">
        <pc:chgData name="William Grey" userId="37b73424-c081-4fc2-b1af-363f4f3fd4f3" providerId="ADAL" clId="{3FCD619E-4194-432C-9094-18807211F2C3}" dt="2022-06-08T11:14:20.032" v="1272" actId="47"/>
        <pc:sldMkLst>
          <pc:docMk/>
          <pc:sldMk cId="1331951664" sldId="266"/>
        </pc:sldMkLst>
      </pc:sldChg>
      <pc:sldChg chg="add del">
        <pc:chgData name="William Grey" userId="37b73424-c081-4fc2-b1af-363f4f3fd4f3" providerId="ADAL" clId="{3FCD619E-4194-432C-9094-18807211F2C3}" dt="2022-06-08T11:01:37.495" v="1152" actId="2696"/>
        <pc:sldMkLst>
          <pc:docMk/>
          <pc:sldMk cId="1972218129" sldId="267"/>
        </pc:sldMkLst>
      </pc:sldChg>
      <pc:sldChg chg="add del">
        <pc:chgData name="William Grey" userId="37b73424-c081-4fc2-b1af-363f4f3fd4f3" providerId="ADAL" clId="{3FCD619E-4194-432C-9094-18807211F2C3}" dt="2022-06-08T11:14:50.058" v="1278" actId="47"/>
        <pc:sldMkLst>
          <pc:docMk/>
          <pc:sldMk cId="2212322589" sldId="267"/>
        </pc:sldMkLst>
      </pc:sldChg>
      <pc:sldChg chg="modSp add mod">
        <pc:chgData name="William Grey" userId="37b73424-c081-4fc2-b1af-363f4f3fd4f3" providerId="ADAL" clId="{3FCD619E-4194-432C-9094-18807211F2C3}" dt="2022-06-08T11:52:07.643" v="2273"/>
        <pc:sldMkLst>
          <pc:docMk/>
          <pc:sldMk cId="1717852682" sldId="268"/>
        </pc:sldMkLst>
        <pc:spChg chg="mod">
          <ac:chgData name="William Grey" userId="37b73424-c081-4fc2-b1af-363f4f3fd4f3" providerId="ADAL" clId="{3FCD619E-4194-432C-9094-18807211F2C3}" dt="2022-06-08T11:00:35.997" v="1141" actId="20577"/>
          <ac:spMkLst>
            <pc:docMk/>
            <pc:sldMk cId="1717852682" sldId="268"/>
            <ac:spMk id="2" creationId="{F97322C9-584A-45CD-BE4C-BE90C1490A24}"/>
          </ac:spMkLst>
        </pc:spChg>
        <pc:spChg chg="mod">
          <ac:chgData name="William Grey" userId="37b73424-c081-4fc2-b1af-363f4f3fd4f3" providerId="ADAL" clId="{3FCD619E-4194-432C-9094-18807211F2C3}" dt="2022-06-08T11:52:07.643" v="2273"/>
          <ac:spMkLst>
            <pc:docMk/>
            <pc:sldMk cId="1717852682" sldId="268"/>
            <ac:spMk id="3" creationId="{D77A2EAC-DE78-41AE-8191-3CF1D531FAF1}"/>
          </ac:spMkLst>
        </pc:spChg>
      </pc:sldChg>
      <pc:sldChg chg="add del">
        <pc:chgData name="William Grey" userId="37b73424-c081-4fc2-b1af-363f4f3fd4f3" providerId="ADAL" clId="{3FCD619E-4194-432C-9094-18807211F2C3}" dt="2022-06-08T11:01:37.495" v="1152" actId="2696"/>
        <pc:sldMkLst>
          <pc:docMk/>
          <pc:sldMk cId="429075597" sldId="269"/>
        </pc:sldMkLst>
      </pc:sldChg>
      <pc:sldChg chg="add del">
        <pc:chgData name="William Grey" userId="37b73424-c081-4fc2-b1af-363f4f3fd4f3" providerId="ADAL" clId="{3FCD619E-4194-432C-9094-18807211F2C3}" dt="2022-06-08T11:17:32.045" v="1396" actId="47"/>
        <pc:sldMkLst>
          <pc:docMk/>
          <pc:sldMk cId="764660227" sldId="269"/>
        </pc:sldMkLst>
      </pc:sldChg>
      <pc:sldChg chg="add del">
        <pc:chgData name="William Grey" userId="37b73424-c081-4fc2-b1af-363f4f3fd4f3" providerId="ADAL" clId="{3FCD619E-4194-432C-9094-18807211F2C3}" dt="2022-06-08T11:01:37.495" v="1152" actId="2696"/>
        <pc:sldMkLst>
          <pc:docMk/>
          <pc:sldMk cId="362979888" sldId="270"/>
        </pc:sldMkLst>
      </pc:sldChg>
      <pc:sldChg chg="add">
        <pc:chgData name="William Grey" userId="37b73424-c081-4fc2-b1af-363f4f3fd4f3" providerId="ADAL" clId="{3FCD619E-4194-432C-9094-18807211F2C3}" dt="2022-06-08T11:01:45.774" v="1153"/>
        <pc:sldMkLst>
          <pc:docMk/>
          <pc:sldMk cId="2673393848" sldId="270"/>
        </pc:sldMkLst>
      </pc:sldChg>
      <pc:sldChg chg="addSp delSp modSp mod">
        <pc:chgData name="William Grey" userId="37b73424-c081-4fc2-b1af-363f4f3fd4f3" providerId="ADAL" clId="{3FCD619E-4194-432C-9094-18807211F2C3}" dt="2022-06-08T11:18:20.359" v="1401" actId="478"/>
        <pc:sldMkLst>
          <pc:docMk/>
          <pc:sldMk cId="222047521" sldId="280"/>
        </pc:sldMkLst>
        <pc:spChg chg="mod">
          <ac:chgData name="William Grey" userId="37b73424-c081-4fc2-b1af-363f4f3fd4f3" providerId="ADAL" clId="{3FCD619E-4194-432C-9094-18807211F2C3}" dt="2022-06-08T10:51:27.585" v="818"/>
          <ac:spMkLst>
            <pc:docMk/>
            <pc:sldMk cId="222047521" sldId="280"/>
            <ac:spMk id="2" creationId="{00000000-0000-0000-0000-000000000000}"/>
          </ac:spMkLst>
        </pc:spChg>
        <pc:spChg chg="del mod">
          <ac:chgData name="William Grey" userId="37b73424-c081-4fc2-b1af-363f4f3fd4f3" providerId="ADAL" clId="{3FCD619E-4194-432C-9094-18807211F2C3}" dt="2022-06-08T11:18:20.359" v="1401" actId="478"/>
          <ac:spMkLst>
            <pc:docMk/>
            <pc:sldMk cId="222047521" sldId="280"/>
            <ac:spMk id="3" creationId="{00000000-0000-0000-0000-000000000000}"/>
          </ac:spMkLst>
        </pc:spChg>
        <pc:spChg chg="add mod">
          <ac:chgData name="William Grey" userId="37b73424-c081-4fc2-b1af-363f4f3fd4f3" providerId="ADAL" clId="{3FCD619E-4194-432C-9094-18807211F2C3}" dt="2022-06-08T11:18:20.359" v="1401" actId="478"/>
          <ac:spMkLst>
            <pc:docMk/>
            <pc:sldMk cId="222047521" sldId="280"/>
            <ac:spMk id="5" creationId="{40F56354-1D17-43FD-A1DA-AEA078243FAB}"/>
          </ac:spMkLst>
        </pc:spChg>
      </pc:sldChg>
      <pc:sldChg chg="modSp add del mod">
        <pc:chgData name="William Grey" userId="37b73424-c081-4fc2-b1af-363f4f3fd4f3" providerId="ADAL" clId="{3FCD619E-4194-432C-9094-18807211F2C3}" dt="2022-06-09T09:21:43.073" v="2459" actId="1076"/>
        <pc:sldMkLst>
          <pc:docMk/>
          <pc:sldMk cId="208640314" sldId="282"/>
        </pc:sldMkLst>
        <pc:spChg chg="mod">
          <ac:chgData name="William Grey" userId="37b73424-c081-4fc2-b1af-363f4f3fd4f3" providerId="ADAL" clId="{3FCD619E-4194-432C-9094-18807211F2C3}" dt="2022-06-08T11:50:21.167" v="2232" actId="20577"/>
          <ac:spMkLst>
            <pc:docMk/>
            <pc:sldMk cId="208640314" sldId="282"/>
            <ac:spMk id="3" creationId="{DF69CDAC-BD38-4F07-A126-95C6B2CCE5FB}"/>
          </ac:spMkLst>
        </pc:spChg>
        <pc:spChg chg="mod">
          <ac:chgData name="William Grey" userId="37b73424-c081-4fc2-b1af-363f4f3fd4f3" providerId="ADAL" clId="{3FCD619E-4194-432C-9094-18807211F2C3}" dt="2022-06-09T09:21:36.385" v="2456" actId="1076"/>
          <ac:spMkLst>
            <pc:docMk/>
            <pc:sldMk cId="208640314" sldId="282"/>
            <ac:spMk id="12" creationId="{00000000-0000-0000-0000-000000000000}"/>
          </ac:spMkLst>
        </pc:spChg>
        <pc:spChg chg="mod">
          <ac:chgData name="William Grey" userId="37b73424-c081-4fc2-b1af-363f4f3fd4f3" providerId="ADAL" clId="{3FCD619E-4194-432C-9094-18807211F2C3}" dt="2022-06-09T09:21:34.304" v="2455" actId="1076"/>
          <ac:spMkLst>
            <pc:docMk/>
            <pc:sldMk cId="208640314" sldId="282"/>
            <ac:spMk id="13" creationId="{00000000-0000-0000-0000-000000000000}"/>
          </ac:spMkLst>
        </pc:spChg>
        <pc:spChg chg="mod">
          <ac:chgData name="William Grey" userId="37b73424-c081-4fc2-b1af-363f4f3fd4f3" providerId="ADAL" clId="{3FCD619E-4194-432C-9094-18807211F2C3}" dt="2022-06-09T09:21:32.393" v="2454" actId="1076"/>
          <ac:spMkLst>
            <pc:docMk/>
            <pc:sldMk cId="208640314" sldId="282"/>
            <ac:spMk id="14" creationId="{00000000-0000-0000-0000-000000000000}"/>
          </ac:spMkLst>
        </pc:spChg>
        <pc:spChg chg="mod">
          <ac:chgData name="William Grey" userId="37b73424-c081-4fc2-b1af-363f4f3fd4f3" providerId="ADAL" clId="{3FCD619E-4194-432C-9094-18807211F2C3}" dt="2022-06-09T09:21:40.028" v="2458" actId="1076"/>
          <ac:spMkLst>
            <pc:docMk/>
            <pc:sldMk cId="208640314" sldId="282"/>
            <ac:spMk id="15" creationId="{00000000-0000-0000-0000-000000000000}"/>
          </ac:spMkLst>
        </pc:spChg>
        <pc:spChg chg="mod">
          <ac:chgData name="William Grey" userId="37b73424-c081-4fc2-b1af-363f4f3fd4f3" providerId="ADAL" clId="{3FCD619E-4194-432C-9094-18807211F2C3}" dt="2022-06-09T09:21:43.073" v="2459" actId="1076"/>
          <ac:spMkLst>
            <pc:docMk/>
            <pc:sldMk cId="208640314" sldId="282"/>
            <ac:spMk id="16" creationId="{00000000-0000-0000-0000-000000000000}"/>
          </ac:spMkLst>
        </pc:spChg>
        <pc:spChg chg="mod">
          <ac:chgData name="William Grey" userId="37b73424-c081-4fc2-b1af-363f4f3fd4f3" providerId="ADAL" clId="{3FCD619E-4194-432C-9094-18807211F2C3}" dt="2022-06-09T09:21:37.818" v="2457" actId="1076"/>
          <ac:spMkLst>
            <pc:docMk/>
            <pc:sldMk cId="208640314" sldId="282"/>
            <ac:spMk id="17" creationId="{00000000-0000-0000-0000-000000000000}"/>
          </ac:spMkLst>
        </pc:spChg>
        <pc:spChg chg="mod">
          <ac:chgData name="William Grey" userId="37b73424-c081-4fc2-b1af-363f4f3fd4f3" providerId="ADAL" clId="{3FCD619E-4194-432C-9094-18807211F2C3}" dt="2022-06-08T11:31:56.521" v="2056" actId="20577"/>
          <ac:spMkLst>
            <pc:docMk/>
            <pc:sldMk cId="208640314" sldId="282"/>
            <ac:spMk id="18" creationId="{5A11B397-D308-4028-93E1-69516E42234F}"/>
          </ac:spMkLst>
        </pc:spChg>
      </pc:sldChg>
      <pc:sldChg chg="addSp delSp modSp del mod">
        <pc:chgData name="William Grey" userId="37b73424-c081-4fc2-b1af-363f4f3fd4f3" providerId="ADAL" clId="{3FCD619E-4194-432C-9094-18807211F2C3}" dt="2022-06-08T11:31:26.879" v="2033" actId="2696"/>
        <pc:sldMkLst>
          <pc:docMk/>
          <pc:sldMk cId="437285041" sldId="282"/>
        </pc:sldMkLst>
        <pc:spChg chg="del mod">
          <ac:chgData name="William Grey" userId="37b73424-c081-4fc2-b1af-363f4f3fd4f3" providerId="ADAL" clId="{3FCD619E-4194-432C-9094-18807211F2C3}" dt="2022-06-08T11:21:28.715" v="1488" actId="478"/>
          <ac:spMkLst>
            <pc:docMk/>
            <pc:sldMk cId="437285041" sldId="282"/>
            <ac:spMk id="2" creationId="{00000000-0000-0000-0000-000000000000}"/>
          </ac:spMkLst>
        </pc:spChg>
        <pc:spChg chg="mod">
          <ac:chgData name="William Grey" userId="37b73424-c081-4fc2-b1af-363f4f3fd4f3" providerId="ADAL" clId="{3FCD619E-4194-432C-9094-18807211F2C3}" dt="2022-06-08T11:21:25.455" v="1485" actId="1076"/>
          <ac:spMkLst>
            <pc:docMk/>
            <pc:sldMk cId="437285041" sldId="282"/>
            <ac:spMk id="3" creationId="{DF69CDAC-BD38-4F07-A126-95C6B2CCE5FB}"/>
          </ac:spMkLst>
        </pc:spChg>
        <pc:spChg chg="add mod">
          <ac:chgData name="William Grey" userId="37b73424-c081-4fc2-b1af-363f4f3fd4f3" providerId="ADAL" clId="{3FCD619E-4194-432C-9094-18807211F2C3}" dt="2022-06-08T11:21:28.715" v="1488" actId="478"/>
          <ac:spMkLst>
            <pc:docMk/>
            <pc:sldMk cId="437285041" sldId="282"/>
            <ac:spMk id="18" creationId="{5A11B397-D308-4028-93E1-69516E42234F}"/>
          </ac:spMkLst>
        </pc:spChg>
      </pc:sldChg>
      <pc:sldChg chg="modSp del mod">
        <pc:chgData name="William Grey" userId="37b73424-c081-4fc2-b1af-363f4f3fd4f3" providerId="ADAL" clId="{3FCD619E-4194-432C-9094-18807211F2C3}" dt="2022-06-09T07:41:23.298" v="2331" actId="20577"/>
        <pc:sldMkLst>
          <pc:docMk/>
          <pc:sldMk cId="2379028798" sldId="288"/>
        </pc:sldMkLst>
        <pc:spChg chg="mod">
          <ac:chgData name="William Grey" userId="37b73424-c081-4fc2-b1af-363f4f3fd4f3" providerId="ADAL" clId="{3FCD619E-4194-432C-9094-18807211F2C3}" dt="2022-06-09T07:40:53.522" v="2313" actId="20577"/>
          <ac:spMkLst>
            <pc:docMk/>
            <pc:sldMk cId="2379028798" sldId="288"/>
            <ac:spMk id="2" creationId="{00000000-0000-0000-0000-000000000000}"/>
          </ac:spMkLst>
        </pc:spChg>
        <pc:spChg chg="mod">
          <ac:chgData name="William Grey" userId="37b73424-c081-4fc2-b1af-363f4f3fd4f3" providerId="ADAL" clId="{3FCD619E-4194-432C-9094-18807211F2C3}" dt="2022-06-09T07:41:23.298" v="2331" actId="20577"/>
          <ac:spMkLst>
            <pc:docMk/>
            <pc:sldMk cId="2379028798" sldId="288"/>
            <ac:spMk id="3" creationId="{00000000-0000-0000-0000-000000000000}"/>
          </ac:spMkLst>
        </pc:spChg>
      </pc:sldChg>
      <pc:sldChg chg="modSp">
        <pc:chgData name="William Grey" userId="37b73424-c081-4fc2-b1af-363f4f3fd4f3" providerId="ADAL" clId="{3FCD619E-4194-432C-9094-18807211F2C3}" dt="2022-06-08T10:51:27.585" v="818"/>
        <pc:sldMkLst>
          <pc:docMk/>
          <pc:sldMk cId="3279016325" sldId="294"/>
        </pc:sldMkLst>
        <pc:spChg chg="mod">
          <ac:chgData name="William Grey" userId="37b73424-c081-4fc2-b1af-363f4f3fd4f3" providerId="ADAL" clId="{3FCD619E-4194-432C-9094-18807211F2C3}" dt="2022-06-08T10:51:27.585" v="818"/>
          <ac:spMkLst>
            <pc:docMk/>
            <pc:sldMk cId="3279016325" sldId="294"/>
            <ac:spMk id="2" creationId="{00000000-0000-0000-0000-000000000000}"/>
          </ac:spMkLst>
        </pc:spChg>
        <pc:spChg chg="mod">
          <ac:chgData name="William Grey" userId="37b73424-c081-4fc2-b1af-363f4f3fd4f3" providerId="ADAL" clId="{3FCD619E-4194-432C-9094-18807211F2C3}" dt="2022-06-08T10:51:27.585" v="818"/>
          <ac:spMkLst>
            <pc:docMk/>
            <pc:sldMk cId="3279016325" sldId="294"/>
            <ac:spMk id="3" creationId="{00000000-0000-0000-0000-000000000000}"/>
          </ac:spMkLst>
        </pc:spChg>
      </pc:sldChg>
      <pc:sldChg chg="modSp mod">
        <pc:chgData name="William Grey" userId="37b73424-c081-4fc2-b1af-363f4f3fd4f3" providerId="ADAL" clId="{3FCD619E-4194-432C-9094-18807211F2C3}" dt="2022-06-08T11:51:33.115" v="2271" actId="20577"/>
        <pc:sldMkLst>
          <pc:docMk/>
          <pc:sldMk cId="389917299" sldId="295"/>
        </pc:sldMkLst>
        <pc:spChg chg="mod">
          <ac:chgData name="William Grey" userId="37b73424-c081-4fc2-b1af-363f4f3fd4f3" providerId="ADAL" clId="{3FCD619E-4194-432C-9094-18807211F2C3}" dt="2022-06-08T11:51:33.115" v="2271" actId="20577"/>
          <ac:spMkLst>
            <pc:docMk/>
            <pc:sldMk cId="389917299" sldId="295"/>
            <ac:spMk id="2" creationId="{00000000-0000-0000-0000-000000000000}"/>
          </ac:spMkLst>
        </pc:spChg>
        <pc:spChg chg="mod">
          <ac:chgData name="William Grey" userId="37b73424-c081-4fc2-b1af-363f4f3fd4f3" providerId="ADAL" clId="{3FCD619E-4194-432C-9094-18807211F2C3}" dt="2022-06-08T10:51:27.585" v="818"/>
          <ac:spMkLst>
            <pc:docMk/>
            <pc:sldMk cId="389917299" sldId="295"/>
            <ac:spMk id="3" creationId="{00000000-0000-0000-0000-000000000000}"/>
          </ac:spMkLst>
        </pc:spChg>
      </pc:sldChg>
      <pc:sldChg chg="modSp del mod">
        <pc:chgData name="William Grey" userId="37b73424-c081-4fc2-b1af-363f4f3fd4f3" providerId="ADAL" clId="{3FCD619E-4194-432C-9094-18807211F2C3}" dt="2022-06-08T11:34:59.191" v="2072" actId="47"/>
        <pc:sldMkLst>
          <pc:docMk/>
          <pc:sldMk cId="2720327320" sldId="297"/>
        </pc:sldMkLst>
        <pc:spChg chg="mod">
          <ac:chgData name="William Grey" userId="37b73424-c081-4fc2-b1af-363f4f3fd4f3" providerId="ADAL" clId="{3FCD619E-4194-432C-9094-18807211F2C3}" dt="2022-06-08T11:21:49.823" v="1489" actId="1076"/>
          <ac:spMkLst>
            <pc:docMk/>
            <pc:sldMk cId="2720327320" sldId="297"/>
            <ac:spMk id="2" creationId="{00000000-0000-0000-0000-000000000000}"/>
          </ac:spMkLst>
        </pc:spChg>
      </pc:sldChg>
      <pc:sldChg chg="modSp mod">
        <pc:chgData name="William Grey" userId="37b73424-c081-4fc2-b1af-363f4f3fd4f3" providerId="ADAL" clId="{3FCD619E-4194-432C-9094-18807211F2C3}" dt="2022-06-08T11:51:42.023" v="2272" actId="12"/>
        <pc:sldMkLst>
          <pc:docMk/>
          <pc:sldMk cId="3298534675" sldId="299"/>
        </pc:sldMkLst>
        <pc:spChg chg="mod">
          <ac:chgData name="William Grey" userId="37b73424-c081-4fc2-b1af-363f4f3fd4f3" providerId="ADAL" clId="{3FCD619E-4194-432C-9094-18807211F2C3}" dt="2022-06-08T10:51:27.585" v="818"/>
          <ac:spMkLst>
            <pc:docMk/>
            <pc:sldMk cId="3298534675" sldId="299"/>
            <ac:spMk id="2" creationId="{F2330F37-CA6B-4D74-B4BF-FBC42EF550FF}"/>
          </ac:spMkLst>
        </pc:spChg>
        <pc:spChg chg="mod">
          <ac:chgData name="William Grey" userId="37b73424-c081-4fc2-b1af-363f4f3fd4f3" providerId="ADAL" clId="{3FCD619E-4194-432C-9094-18807211F2C3}" dt="2022-06-08T11:51:42.023" v="2272" actId="12"/>
          <ac:spMkLst>
            <pc:docMk/>
            <pc:sldMk cId="3298534675" sldId="299"/>
            <ac:spMk id="3" creationId="{FE92869A-12C7-43FC-A4B1-4139B7D63195}"/>
          </ac:spMkLst>
        </pc:spChg>
      </pc:sldChg>
      <pc:sldChg chg="modSp">
        <pc:chgData name="William Grey" userId="37b73424-c081-4fc2-b1af-363f4f3fd4f3" providerId="ADAL" clId="{3FCD619E-4194-432C-9094-18807211F2C3}" dt="2022-06-08T10:51:27.585" v="818"/>
        <pc:sldMkLst>
          <pc:docMk/>
          <pc:sldMk cId="4031906761" sldId="300"/>
        </pc:sldMkLst>
        <pc:spChg chg="mod">
          <ac:chgData name="William Grey" userId="37b73424-c081-4fc2-b1af-363f4f3fd4f3" providerId="ADAL" clId="{3FCD619E-4194-432C-9094-18807211F2C3}" dt="2022-06-08T10:51:27.585" v="818"/>
          <ac:spMkLst>
            <pc:docMk/>
            <pc:sldMk cId="4031906761" sldId="300"/>
            <ac:spMk id="2" creationId="{204ED50A-578C-43EE-8B14-87C4DEFDF965}"/>
          </ac:spMkLst>
        </pc:spChg>
        <pc:spChg chg="mod">
          <ac:chgData name="William Grey" userId="37b73424-c081-4fc2-b1af-363f4f3fd4f3" providerId="ADAL" clId="{3FCD619E-4194-432C-9094-18807211F2C3}" dt="2022-06-08T10:51:27.585" v="818"/>
          <ac:spMkLst>
            <pc:docMk/>
            <pc:sldMk cId="4031906761" sldId="300"/>
            <ac:spMk id="3" creationId="{FE611F9B-CD05-45CF-ABDB-82C565464519}"/>
          </ac:spMkLst>
        </pc:spChg>
      </pc:sldChg>
      <pc:sldChg chg="modSp del mod ord">
        <pc:chgData name="William Grey" userId="37b73424-c081-4fc2-b1af-363f4f3fd4f3" providerId="ADAL" clId="{3FCD619E-4194-432C-9094-18807211F2C3}" dt="2022-06-08T11:23:01.541" v="1507" actId="2696"/>
        <pc:sldMkLst>
          <pc:docMk/>
          <pc:sldMk cId="2031626005" sldId="301"/>
        </pc:sldMkLst>
        <pc:spChg chg="mod">
          <ac:chgData name="William Grey" userId="37b73424-c081-4fc2-b1af-363f4f3fd4f3" providerId="ADAL" clId="{3FCD619E-4194-432C-9094-18807211F2C3}" dt="2022-06-08T11:00:43.355" v="1149" actId="20577"/>
          <ac:spMkLst>
            <pc:docMk/>
            <pc:sldMk cId="2031626005" sldId="301"/>
            <ac:spMk id="2" creationId="{16BC3814-FB87-408D-8E2D-86F7958C3773}"/>
          </ac:spMkLst>
        </pc:spChg>
        <pc:picChg chg="mod">
          <ac:chgData name="William Grey" userId="37b73424-c081-4fc2-b1af-363f4f3fd4f3" providerId="ADAL" clId="{3FCD619E-4194-432C-9094-18807211F2C3}" dt="2022-06-08T11:00:39.590" v="1142" actId="1076"/>
          <ac:picMkLst>
            <pc:docMk/>
            <pc:sldMk cId="2031626005" sldId="301"/>
            <ac:picMk id="4" creationId="{A8B72923-72D1-41A9-A244-C7A61EDF24B4}"/>
          </ac:picMkLst>
        </pc:picChg>
      </pc:sldChg>
      <pc:sldChg chg="modSp add mod">
        <pc:chgData name="William Grey" userId="37b73424-c081-4fc2-b1af-363f4f3fd4f3" providerId="ADAL" clId="{3FCD619E-4194-432C-9094-18807211F2C3}" dt="2022-06-08T11:23:13.050" v="1509" actId="20577"/>
        <pc:sldMkLst>
          <pc:docMk/>
          <pc:sldMk cId="2793608689" sldId="301"/>
        </pc:sldMkLst>
        <pc:spChg chg="mod">
          <ac:chgData name="William Grey" userId="37b73424-c081-4fc2-b1af-363f4f3fd4f3" providerId="ADAL" clId="{3FCD619E-4194-432C-9094-18807211F2C3}" dt="2022-06-08T11:23:13.050" v="1509" actId="20577"/>
          <ac:spMkLst>
            <pc:docMk/>
            <pc:sldMk cId="2793608689" sldId="301"/>
            <ac:spMk id="2" creationId="{16BC3814-FB87-408D-8E2D-86F7958C3773}"/>
          </ac:spMkLst>
        </pc:spChg>
      </pc:sldChg>
      <pc:sldChg chg="modSp">
        <pc:chgData name="William Grey" userId="37b73424-c081-4fc2-b1af-363f4f3fd4f3" providerId="ADAL" clId="{3FCD619E-4194-432C-9094-18807211F2C3}" dt="2022-06-08T10:51:27.585" v="818"/>
        <pc:sldMkLst>
          <pc:docMk/>
          <pc:sldMk cId="3364938431" sldId="302"/>
        </pc:sldMkLst>
        <pc:spChg chg="mod">
          <ac:chgData name="William Grey" userId="37b73424-c081-4fc2-b1af-363f4f3fd4f3" providerId="ADAL" clId="{3FCD619E-4194-432C-9094-18807211F2C3}" dt="2022-06-08T10:51:27.585" v="818"/>
          <ac:spMkLst>
            <pc:docMk/>
            <pc:sldMk cId="3364938431" sldId="302"/>
            <ac:spMk id="2" creationId="{71972D9E-58E0-4DBA-ADEC-BB3F1B010DB8}"/>
          </ac:spMkLst>
        </pc:spChg>
        <pc:spChg chg="mod">
          <ac:chgData name="William Grey" userId="37b73424-c081-4fc2-b1af-363f4f3fd4f3" providerId="ADAL" clId="{3FCD619E-4194-432C-9094-18807211F2C3}" dt="2022-06-08T10:51:27.585" v="818"/>
          <ac:spMkLst>
            <pc:docMk/>
            <pc:sldMk cId="3364938431" sldId="302"/>
            <ac:spMk id="3" creationId="{B115AE9B-3F29-4EC6-9972-C78A09ED8467}"/>
          </ac:spMkLst>
        </pc:spChg>
      </pc:sldChg>
      <pc:sldChg chg="modSp">
        <pc:chgData name="William Grey" userId="37b73424-c081-4fc2-b1af-363f4f3fd4f3" providerId="ADAL" clId="{3FCD619E-4194-432C-9094-18807211F2C3}" dt="2022-06-08T10:51:27.585" v="818"/>
        <pc:sldMkLst>
          <pc:docMk/>
          <pc:sldMk cId="3642799640" sldId="303"/>
        </pc:sldMkLst>
        <pc:spChg chg="mod">
          <ac:chgData name="William Grey" userId="37b73424-c081-4fc2-b1af-363f4f3fd4f3" providerId="ADAL" clId="{3FCD619E-4194-432C-9094-18807211F2C3}" dt="2022-06-08T10:51:27.585" v="818"/>
          <ac:spMkLst>
            <pc:docMk/>
            <pc:sldMk cId="3642799640" sldId="303"/>
            <ac:spMk id="2" creationId="{712EA24F-0925-451B-87E6-0E25D21287FF}"/>
          </ac:spMkLst>
        </pc:spChg>
        <pc:spChg chg="mod">
          <ac:chgData name="William Grey" userId="37b73424-c081-4fc2-b1af-363f4f3fd4f3" providerId="ADAL" clId="{3FCD619E-4194-432C-9094-18807211F2C3}" dt="2022-06-08T10:51:27.585" v="818"/>
          <ac:spMkLst>
            <pc:docMk/>
            <pc:sldMk cId="3642799640" sldId="303"/>
            <ac:spMk id="3" creationId="{12FECFC2-EBCC-4910-86AF-B6A0DDE3D864}"/>
          </ac:spMkLst>
        </pc:spChg>
      </pc:sldChg>
      <pc:sldChg chg="modSp add mod">
        <pc:chgData name="William Grey" userId="37b73424-c081-4fc2-b1af-363f4f3fd4f3" providerId="ADAL" clId="{3FCD619E-4194-432C-9094-18807211F2C3}" dt="2022-06-08T12:05:51.206" v="2283" actId="20577"/>
        <pc:sldMkLst>
          <pc:docMk/>
          <pc:sldMk cId="3802015211" sldId="304"/>
        </pc:sldMkLst>
        <pc:spChg chg="mod">
          <ac:chgData name="William Grey" userId="37b73424-c081-4fc2-b1af-363f4f3fd4f3" providerId="ADAL" clId="{3FCD619E-4194-432C-9094-18807211F2C3}" dt="2022-06-08T12:05:51.206" v="2283" actId="20577"/>
          <ac:spMkLst>
            <pc:docMk/>
            <pc:sldMk cId="3802015211" sldId="304"/>
            <ac:spMk id="2" creationId="{204ED50A-578C-43EE-8B14-87C4DEFDF965}"/>
          </ac:spMkLst>
        </pc:spChg>
        <pc:spChg chg="mod">
          <ac:chgData name="William Grey" userId="37b73424-c081-4fc2-b1af-363f4f3fd4f3" providerId="ADAL" clId="{3FCD619E-4194-432C-9094-18807211F2C3}" dt="2022-06-08T10:51:27.585" v="818"/>
          <ac:spMkLst>
            <pc:docMk/>
            <pc:sldMk cId="3802015211" sldId="304"/>
            <ac:spMk id="3" creationId="{FE611F9B-CD05-45CF-ABDB-82C565464519}"/>
          </ac:spMkLst>
        </pc:spChg>
      </pc:sldChg>
      <pc:sldChg chg="modSp add mod ord">
        <pc:chgData name="William Grey" userId="37b73424-c081-4fc2-b1af-363f4f3fd4f3" providerId="ADAL" clId="{3FCD619E-4194-432C-9094-18807211F2C3}" dt="2022-06-08T10:51:27.585" v="818"/>
        <pc:sldMkLst>
          <pc:docMk/>
          <pc:sldMk cId="1117427063" sldId="305"/>
        </pc:sldMkLst>
        <pc:spChg chg="mod">
          <ac:chgData name="William Grey" userId="37b73424-c081-4fc2-b1af-363f4f3fd4f3" providerId="ADAL" clId="{3FCD619E-4194-432C-9094-18807211F2C3}" dt="2022-06-08T10:51:27.585" v="818"/>
          <ac:spMkLst>
            <pc:docMk/>
            <pc:sldMk cId="1117427063" sldId="305"/>
            <ac:spMk id="2" creationId="{204ED50A-578C-43EE-8B14-87C4DEFDF965}"/>
          </ac:spMkLst>
        </pc:spChg>
        <pc:spChg chg="mod">
          <ac:chgData name="William Grey" userId="37b73424-c081-4fc2-b1af-363f4f3fd4f3" providerId="ADAL" clId="{3FCD619E-4194-432C-9094-18807211F2C3}" dt="2022-06-08T10:51:27.585" v="818"/>
          <ac:spMkLst>
            <pc:docMk/>
            <pc:sldMk cId="1117427063" sldId="305"/>
            <ac:spMk id="3" creationId="{FE611F9B-CD05-45CF-ABDB-82C565464519}"/>
          </ac:spMkLst>
        </pc:spChg>
      </pc:sldChg>
      <pc:sldChg chg="add">
        <pc:chgData name="William Grey" userId="37b73424-c081-4fc2-b1af-363f4f3fd4f3" providerId="ADAL" clId="{3FCD619E-4194-432C-9094-18807211F2C3}" dt="2022-06-08T11:22:51.172" v="1506"/>
        <pc:sldMkLst>
          <pc:docMk/>
          <pc:sldMk cId="1352293490" sldId="306"/>
        </pc:sldMkLst>
      </pc:sldChg>
      <pc:sldChg chg="addSp modSp new del mod">
        <pc:chgData name="William Grey" userId="37b73424-c081-4fc2-b1af-363f4f3fd4f3" providerId="ADAL" clId="{3FCD619E-4194-432C-9094-18807211F2C3}" dt="2022-06-08T11:22:19.635" v="1490" actId="2696"/>
        <pc:sldMkLst>
          <pc:docMk/>
          <pc:sldMk cId="3640625568" sldId="306"/>
        </pc:sldMkLst>
        <pc:spChg chg="mod">
          <ac:chgData name="William Grey" userId="37b73424-c081-4fc2-b1af-363f4f3fd4f3" providerId="ADAL" clId="{3FCD619E-4194-432C-9094-18807211F2C3}" dt="2022-06-08T11:19:17.494" v="1465" actId="20577"/>
          <ac:spMkLst>
            <pc:docMk/>
            <pc:sldMk cId="3640625568" sldId="306"/>
            <ac:spMk id="2" creationId="{0168026A-B01E-4BC0-9EF0-6274522A1C55}"/>
          </ac:spMkLst>
        </pc:spChg>
        <pc:spChg chg="mod">
          <ac:chgData name="William Grey" userId="37b73424-c081-4fc2-b1af-363f4f3fd4f3" providerId="ADAL" clId="{3FCD619E-4194-432C-9094-18807211F2C3}" dt="2022-06-08T11:19:45.441" v="1477" actId="313"/>
          <ac:spMkLst>
            <pc:docMk/>
            <pc:sldMk cId="3640625568" sldId="306"/>
            <ac:spMk id="3" creationId="{6C52A23D-C104-4925-84FA-1218AD455CC2}"/>
          </ac:spMkLst>
        </pc:spChg>
        <pc:picChg chg="add mod">
          <ac:chgData name="William Grey" userId="37b73424-c081-4fc2-b1af-363f4f3fd4f3" providerId="ADAL" clId="{3FCD619E-4194-432C-9094-18807211F2C3}" dt="2022-06-08T11:21:07.967" v="1480" actId="1076"/>
          <ac:picMkLst>
            <pc:docMk/>
            <pc:sldMk cId="3640625568" sldId="306"/>
            <ac:picMk id="5" creationId="{BC9B1605-BB08-45AD-9557-B359588BF9CC}"/>
          </ac:picMkLst>
        </pc:picChg>
        <pc:picChg chg="add mod">
          <ac:chgData name="William Grey" userId="37b73424-c081-4fc2-b1af-363f4f3fd4f3" providerId="ADAL" clId="{3FCD619E-4194-432C-9094-18807211F2C3}" dt="2022-06-08T11:21:12.192" v="1482" actId="1076"/>
          <ac:picMkLst>
            <pc:docMk/>
            <pc:sldMk cId="3640625568" sldId="306"/>
            <ac:picMk id="6" creationId="{00E1EE0D-CB18-4759-85E0-8FDD91B99D45}"/>
          </ac:picMkLst>
        </pc:picChg>
        <pc:picChg chg="add mod">
          <ac:chgData name="William Grey" userId="37b73424-c081-4fc2-b1af-363f4f3fd4f3" providerId="ADAL" clId="{3FCD619E-4194-432C-9094-18807211F2C3}" dt="2022-06-08T11:21:15.712" v="1484" actId="1076"/>
          <ac:picMkLst>
            <pc:docMk/>
            <pc:sldMk cId="3640625568" sldId="306"/>
            <ac:picMk id="7" creationId="{D5702F6E-E633-4951-8468-E8C5B5FB702C}"/>
          </ac:picMkLst>
        </pc:picChg>
      </pc:sldChg>
      <pc:sldChg chg="modSp add mod">
        <pc:chgData name="William Grey" userId="37b73424-c081-4fc2-b1af-363f4f3fd4f3" providerId="ADAL" clId="{3FCD619E-4194-432C-9094-18807211F2C3}" dt="2022-06-08T10:59:11.801" v="957" actId="5793"/>
        <pc:sldMkLst>
          <pc:docMk/>
          <pc:sldMk cId="1155877606" sldId="406"/>
        </pc:sldMkLst>
        <pc:spChg chg="mod">
          <ac:chgData name="William Grey" userId="37b73424-c081-4fc2-b1af-363f4f3fd4f3" providerId="ADAL" clId="{3FCD619E-4194-432C-9094-18807211F2C3}" dt="2022-06-08T10:59:11.801" v="957" actId="5793"/>
          <ac:spMkLst>
            <pc:docMk/>
            <pc:sldMk cId="1155877606" sldId="406"/>
            <ac:spMk id="3" creationId="{4BA7709A-0033-453D-B0B9-D79B4F95D904}"/>
          </ac:spMkLst>
        </pc:spChg>
      </pc:sldChg>
      <pc:sldChg chg="add del">
        <pc:chgData name="William Grey" userId="37b73424-c081-4fc2-b1af-363f4f3fd4f3" providerId="ADAL" clId="{3FCD619E-4194-432C-9094-18807211F2C3}" dt="2022-06-08T11:52:20.810" v="2274" actId="47"/>
        <pc:sldMkLst>
          <pc:docMk/>
          <pc:sldMk cId="1509092430" sldId="412"/>
        </pc:sldMkLst>
      </pc:sldChg>
      <pc:sldChg chg="modSp add del mod">
        <pc:chgData name="William Grey" userId="37b73424-c081-4fc2-b1af-363f4f3fd4f3" providerId="ADAL" clId="{3FCD619E-4194-432C-9094-18807211F2C3}" dt="2022-06-08T11:01:37.495" v="1152" actId="2696"/>
        <pc:sldMkLst>
          <pc:docMk/>
          <pc:sldMk cId="143449149" sldId="414"/>
        </pc:sldMkLst>
        <pc:spChg chg="mod">
          <ac:chgData name="William Grey" userId="37b73424-c081-4fc2-b1af-363f4f3fd4f3" providerId="ADAL" clId="{3FCD619E-4194-432C-9094-18807211F2C3}" dt="2022-06-08T11:01:05.707" v="1151" actId="14100"/>
          <ac:spMkLst>
            <pc:docMk/>
            <pc:sldMk cId="143449149" sldId="414"/>
            <ac:spMk id="3" creationId="{52190BF3-A8FC-4458-8543-85FE1F431D9A}"/>
          </ac:spMkLst>
        </pc:spChg>
      </pc:sldChg>
      <pc:sldChg chg="add">
        <pc:chgData name="William Grey" userId="37b73424-c081-4fc2-b1af-363f4f3fd4f3" providerId="ADAL" clId="{3FCD619E-4194-432C-9094-18807211F2C3}" dt="2022-06-08T11:01:45.774" v="1153"/>
        <pc:sldMkLst>
          <pc:docMk/>
          <pc:sldMk cId="761663774" sldId="414"/>
        </pc:sldMkLst>
      </pc:sldChg>
      <pc:sldChg chg="add del">
        <pc:chgData name="William Grey" userId="37b73424-c081-4fc2-b1af-363f4f3fd4f3" providerId="ADAL" clId="{3FCD619E-4194-432C-9094-18807211F2C3}" dt="2022-06-08T11:01:37.495" v="1152" actId="2696"/>
        <pc:sldMkLst>
          <pc:docMk/>
          <pc:sldMk cId="757827266" sldId="415"/>
        </pc:sldMkLst>
      </pc:sldChg>
      <pc:sldChg chg="add">
        <pc:chgData name="William Grey" userId="37b73424-c081-4fc2-b1af-363f4f3fd4f3" providerId="ADAL" clId="{3FCD619E-4194-432C-9094-18807211F2C3}" dt="2022-06-08T11:34:52.044" v="2071"/>
        <pc:sldMkLst>
          <pc:docMk/>
          <pc:sldMk cId="2054446238" sldId="415"/>
        </pc:sldMkLst>
      </pc:sldChg>
      <pc:sldChg chg="add del">
        <pc:chgData name="William Grey" userId="37b73424-c081-4fc2-b1af-363f4f3fd4f3" providerId="ADAL" clId="{3FCD619E-4194-432C-9094-18807211F2C3}" dt="2022-06-08T11:07:56.463" v="1216" actId="47"/>
        <pc:sldMkLst>
          <pc:docMk/>
          <pc:sldMk cId="3637697318" sldId="415"/>
        </pc:sldMkLst>
      </pc:sldChg>
      <pc:sldChg chg="add del">
        <pc:chgData name="William Grey" userId="37b73424-c081-4fc2-b1af-363f4f3fd4f3" providerId="ADAL" clId="{3FCD619E-4194-432C-9094-18807211F2C3}" dt="2022-06-08T11:01:37.495" v="1152" actId="2696"/>
        <pc:sldMkLst>
          <pc:docMk/>
          <pc:sldMk cId="1281500444" sldId="416"/>
        </pc:sldMkLst>
      </pc:sldChg>
      <pc:sldChg chg="add del">
        <pc:chgData name="William Grey" userId="37b73424-c081-4fc2-b1af-363f4f3fd4f3" providerId="ADAL" clId="{3FCD619E-4194-432C-9094-18807211F2C3}" dt="2022-06-08T11:08:27.561" v="1222" actId="47"/>
        <pc:sldMkLst>
          <pc:docMk/>
          <pc:sldMk cId="1306756456" sldId="416"/>
        </pc:sldMkLst>
      </pc:sldChg>
      <pc:sldChg chg="add del">
        <pc:chgData name="William Grey" userId="37b73424-c081-4fc2-b1af-363f4f3fd4f3" providerId="ADAL" clId="{3FCD619E-4194-432C-9094-18807211F2C3}" dt="2022-06-08T11:01:37.495" v="1152" actId="2696"/>
        <pc:sldMkLst>
          <pc:docMk/>
          <pc:sldMk cId="3219624882" sldId="417"/>
        </pc:sldMkLst>
      </pc:sldChg>
      <pc:sldChg chg="add del">
        <pc:chgData name="William Grey" userId="37b73424-c081-4fc2-b1af-363f4f3fd4f3" providerId="ADAL" clId="{3FCD619E-4194-432C-9094-18807211F2C3}" dt="2022-06-08T11:15:28.562" v="1314" actId="47"/>
        <pc:sldMkLst>
          <pc:docMk/>
          <pc:sldMk cId="3914648666" sldId="417"/>
        </pc:sldMkLst>
      </pc:sldChg>
      <pc:sldChg chg="add del">
        <pc:chgData name="William Grey" userId="37b73424-c081-4fc2-b1af-363f4f3fd4f3" providerId="ADAL" clId="{3FCD619E-4194-432C-9094-18807211F2C3}" dt="2022-06-08T11:01:37.495" v="1152" actId="2696"/>
        <pc:sldMkLst>
          <pc:docMk/>
          <pc:sldMk cId="1837934554" sldId="418"/>
        </pc:sldMkLst>
      </pc:sldChg>
      <pc:sldChg chg="modSp add mod">
        <pc:chgData name="William Grey" userId="37b73424-c081-4fc2-b1af-363f4f3fd4f3" providerId="ADAL" clId="{3FCD619E-4194-432C-9094-18807211F2C3}" dt="2022-06-08T11:01:57.040" v="1162" actId="20577"/>
        <pc:sldMkLst>
          <pc:docMk/>
          <pc:sldMk cId="3242871645" sldId="418"/>
        </pc:sldMkLst>
        <pc:spChg chg="mod">
          <ac:chgData name="William Grey" userId="37b73424-c081-4fc2-b1af-363f4f3fd4f3" providerId="ADAL" clId="{3FCD619E-4194-432C-9094-18807211F2C3}" dt="2022-06-08T11:01:57.040" v="1162" actId="20577"/>
          <ac:spMkLst>
            <pc:docMk/>
            <pc:sldMk cId="3242871645" sldId="418"/>
            <ac:spMk id="2" creationId="{D797B8B9-023C-49B8-BE67-B3599D2B9105}"/>
          </ac:spMkLst>
        </pc:spChg>
      </pc:sldChg>
      <pc:sldChg chg="add del">
        <pc:chgData name="William Grey" userId="37b73424-c081-4fc2-b1af-363f4f3fd4f3" providerId="ADAL" clId="{3FCD619E-4194-432C-9094-18807211F2C3}" dt="2022-06-08T10:56:49.901" v="824"/>
        <pc:sldMkLst>
          <pc:docMk/>
          <pc:sldMk cId="148054195" sldId="419"/>
        </pc:sldMkLst>
      </pc:sldChg>
      <pc:sldChg chg="modSp new mod">
        <pc:chgData name="William Grey" userId="37b73424-c081-4fc2-b1af-363f4f3fd4f3" providerId="ADAL" clId="{3FCD619E-4194-432C-9094-18807211F2C3}" dt="2022-06-08T11:22:47.007" v="1505" actId="20577"/>
        <pc:sldMkLst>
          <pc:docMk/>
          <pc:sldMk cId="3823220586" sldId="419"/>
        </pc:sldMkLst>
        <pc:spChg chg="mod">
          <ac:chgData name="William Grey" userId="37b73424-c081-4fc2-b1af-363f4f3fd4f3" providerId="ADAL" clId="{3FCD619E-4194-432C-9094-18807211F2C3}" dt="2022-06-08T11:18:32.661" v="1412" actId="20577"/>
          <ac:spMkLst>
            <pc:docMk/>
            <pc:sldMk cId="3823220586" sldId="419"/>
            <ac:spMk id="2" creationId="{19283A03-FB60-4441-B7EB-01738D6A1F76}"/>
          </ac:spMkLst>
        </pc:spChg>
        <pc:spChg chg="mod">
          <ac:chgData name="William Grey" userId="37b73424-c081-4fc2-b1af-363f4f3fd4f3" providerId="ADAL" clId="{3FCD619E-4194-432C-9094-18807211F2C3}" dt="2022-06-08T11:22:47.007" v="1505" actId="20577"/>
          <ac:spMkLst>
            <pc:docMk/>
            <pc:sldMk cId="3823220586" sldId="419"/>
            <ac:spMk id="3" creationId="{CE7CCF88-D836-46CF-8D6D-72D566FA2EDF}"/>
          </ac:spMkLst>
        </pc:spChg>
      </pc:sldChg>
      <pc:sldChg chg="addSp modSp add mod">
        <pc:chgData name="William Grey" userId="37b73424-c081-4fc2-b1af-363f4f3fd4f3" providerId="ADAL" clId="{3FCD619E-4194-432C-9094-18807211F2C3}" dt="2022-06-08T11:11:13.799" v="1239"/>
        <pc:sldMkLst>
          <pc:docMk/>
          <pc:sldMk cId="2964850327" sldId="420"/>
        </pc:sldMkLst>
        <pc:spChg chg="mod">
          <ac:chgData name="William Grey" userId="37b73424-c081-4fc2-b1af-363f4f3fd4f3" providerId="ADAL" clId="{3FCD619E-4194-432C-9094-18807211F2C3}" dt="2022-06-08T11:05:54.089" v="1197" actId="1076"/>
          <ac:spMkLst>
            <pc:docMk/>
            <pc:sldMk cId="2964850327" sldId="420"/>
            <ac:spMk id="10" creationId="{96ACFD47-900E-420A-BF01-25E61076E107}"/>
          </ac:spMkLst>
        </pc:spChg>
        <pc:spChg chg="mod">
          <ac:chgData name="William Grey" userId="37b73424-c081-4fc2-b1af-363f4f3fd4f3" providerId="ADAL" clId="{3FCD619E-4194-432C-9094-18807211F2C3}" dt="2022-06-08T11:06:02.329" v="1198" actId="1076"/>
          <ac:spMkLst>
            <pc:docMk/>
            <pc:sldMk cId="2964850327" sldId="420"/>
            <ac:spMk id="13" creationId="{DC58EFDD-2EF0-44BD-8C74-7090152B134C}"/>
          </ac:spMkLst>
        </pc:spChg>
        <pc:spChg chg="add mod">
          <ac:chgData name="William Grey" userId="37b73424-c081-4fc2-b1af-363f4f3fd4f3" providerId="ADAL" clId="{3FCD619E-4194-432C-9094-18807211F2C3}" dt="2022-06-08T11:11:13.799" v="1239"/>
          <ac:spMkLst>
            <pc:docMk/>
            <pc:sldMk cId="2964850327" sldId="420"/>
            <ac:spMk id="15" creationId="{8F1AFC33-64CC-4667-9C5C-5058EA72B7A2}"/>
          </ac:spMkLst>
        </pc:spChg>
      </pc:sldChg>
      <pc:sldChg chg="addSp modSp add mod">
        <pc:chgData name="William Grey" userId="37b73424-c081-4fc2-b1af-363f4f3fd4f3" providerId="ADAL" clId="{3FCD619E-4194-432C-9094-18807211F2C3}" dt="2022-06-08T11:11:23.552" v="1241" actId="1076"/>
        <pc:sldMkLst>
          <pc:docMk/>
          <pc:sldMk cId="1942611371" sldId="421"/>
        </pc:sldMkLst>
        <pc:spChg chg="mod">
          <ac:chgData name="William Grey" userId="37b73424-c081-4fc2-b1af-363f4f3fd4f3" providerId="ADAL" clId="{3FCD619E-4194-432C-9094-18807211F2C3}" dt="2022-06-08T11:06:27.569" v="1202" actId="1076"/>
          <ac:spMkLst>
            <pc:docMk/>
            <pc:sldMk cId="1942611371" sldId="421"/>
            <ac:spMk id="10" creationId="{96ACFD47-900E-420A-BF01-25E61076E107}"/>
          </ac:spMkLst>
        </pc:spChg>
        <pc:spChg chg="mod">
          <ac:chgData name="William Grey" userId="37b73424-c081-4fc2-b1af-363f4f3fd4f3" providerId="ADAL" clId="{3FCD619E-4194-432C-9094-18807211F2C3}" dt="2022-06-08T11:06:16.921" v="1200" actId="1076"/>
          <ac:spMkLst>
            <pc:docMk/>
            <pc:sldMk cId="1942611371" sldId="421"/>
            <ac:spMk id="13" creationId="{DC58EFDD-2EF0-44BD-8C74-7090152B134C}"/>
          </ac:spMkLst>
        </pc:spChg>
        <pc:spChg chg="add mod">
          <ac:chgData name="William Grey" userId="37b73424-c081-4fc2-b1af-363f4f3fd4f3" providerId="ADAL" clId="{3FCD619E-4194-432C-9094-18807211F2C3}" dt="2022-06-08T11:11:23.552" v="1241" actId="1076"/>
          <ac:spMkLst>
            <pc:docMk/>
            <pc:sldMk cId="1942611371" sldId="421"/>
            <ac:spMk id="15" creationId="{6F121785-5E11-43E8-9EAC-2BFF42C71321}"/>
          </ac:spMkLst>
        </pc:spChg>
        <pc:picChg chg="mod">
          <ac:chgData name="William Grey" userId="37b73424-c081-4fc2-b1af-363f4f3fd4f3" providerId="ADAL" clId="{3FCD619E-4194-432C-9094-18807211F2C3}" dt="2022-06-08T11:06:31.561" v="1203" actId="1076"/>
          <ac:picMkLst>
            <pc:docMk/>
            <pc:sldMk cId="1942611371" sldId="421"/>
            <ac:picMk id="21" creationId="{A0CA30B0-1FF8-4088-AACA-1389CDACFF90}"/>
          </ac:picMkLst>
        </pc:picChg>
      </pc:sldChg>
      <pc:sldChg chg="addSp modSp add mod">
        <pc:chgData name="William Grey" userId="37b73424-c081-4fc2-b1af-363f4f3fd4f3" providerId="ADAL" clId="{3FCD619E-4194-432C-9094-18807211F2C3}" dt="2022-06-08T11:11:34.105" v="1243" actId="1076"/>
        <pc:sldMkLst>
          <pc:docMk/>
          <pc:sldMk cId="3170888245" sldId="422"/>
        </pc:sldMkLst>
        <pc:spChg chg="mod">
          <ac:chgData name="William Grey" userId="37b73424-c081-4fc2-b1af-363f4f3fd4f3" providerId="ADAL" clId="{3FCD619E-4194-432C-9094-18807211F2C3}" dt="2022-06-08T11:07:15.416" v="1209" actId="1076"/>
          <ac:spMkLst>
            <pc:docMk/>
            <pc:sldMk cId="3170888245" sldId="422"/>
            <ac:spMk id="7" creationId="{CE420C76-C2A9-4C46-8C1C-74ADCAE4FA38}"/>
          </ac:spMkLst>
        </pc:spChg>
        <pc:spChg chg="mod">
          <ac:chgData name="William Grey" userId="37b73424-c081-4fc2-b1af-363f4f3fd4f3" providerId="ADAL" clId="{3FCD619E-4194-432C-9094-18807211F2C3}" dt="2022-06-08T11:07:20.352" v="1210" actId="1076"/>
          <ac:spMkLst>
            <pc:docMk/>
            <pc:sldMk cId="3170888245" sldId="422"/>
            <ac:spMk id="11" creationId="{8ED03B9F-E3F9-4399-8110-04FD7063E9B5}"/>
          </ac:spMkLst>
        </pc:spChg>
        <pc:spChg chg="mod">
          <ac:chgData name="William Grey" userId="37b73424-c081-4fc2-b1af-363f4f3fd4f3" providerId="ADAL" clId="{3FCD619E-4194-432C-9094-18807211F2C3}" dt="2022-06-08T11:07:11.145" v="1208" actId="1076"/>
          <ac:spMkLst>
            <pc:docMk/>
            <pc:sldMk cId="3170888245" sldId="422"/>
            <ac:spMk id="13" creationId="{DC58EFDD-2EF0-44BD-8C74-7090152B134C}"/>
          </ac:spMkLst>
        </pc:spChg>
        <pc:spChg chg="add mod">
          <ac:chgData name="William Grey" userId="37b73424-c081-4fc2-b1af-363f4f3fd4f3" providerId="ADAL" clId="{3FCD619E-4194-432C-9094-18807211F2C3}" dt="2022-06-08T11:11:34.105" v="1243" actId="1076"/>
          <ac:spMkLst>
            <pc:docMk/>
            <pc:sldMk cId="3170888245" sldId="422"/>
            <ac:spMk id="15" creationId="{79966429-4012-47BC-8B08-AA15FB5B02AE}"/>
          </ac:spMkLst>
        </pc:spChg>
        <pc:picChg chg="mod">
          <ac:chgData name="William Grey" userId="37b73424-c081-4fc2-b1af-363f4f3fd4f3" providerId="ADAL" clId="{3FCD619E-4194-432C-9094-18807211F2C3}" dt="2022-06-08T11:07:07.354" v="1207" actId="1076"/>
          <ac:picMkLst>
            <pc:docMk/>
            <pc:sldMk cId="3170888245" sldId="422"/>
            <ac:picMk id="21" creationId="{A0CA30B0-1FF8-4088-AACA-1389CDACFF90}"/>
          </ac:picMkLst>
        </pc:picChg>
      </pc:sldChg>
      <pc:sldChg chg="addSp delSp modSp add mod">
        <pc:chgData name="William Grey" userId="37b73424-c081-4fc2-b1af-363f4f3fd4f3" providerId="ADAL" clId="{3FCD619E-4194-432C-9094-18807211F2C3}" dt="2022-06-08T11:11:55.652" v="1247" actId="21"/>
        <pc:sldMkLst>
          <pc:docMk/>
          <pc:sldMk cId="1099457800" sldId="423"/>
        </pc:sldMkLst>
        <pc:spChg chg="mod">
          <ac:chgData name="William Grey" userId="37b73424-c081-4fc2-b1af-363f4f3fd4f3" providerId="ADAL" clId="{3FCD619E-4194-432C-9094-18807211F2C3}" dt="2022-06-08T11:07:49.737" v="1215" actId="1076"/>
          <ac:spMkLst>
            <pc:docMk/>
            <pc:sldMk cId="1099457800" sldId="423"/>
            <ac:spMk id="7" creationId="{CE420C76-C2A9-4C46-8C1C-74ADCAE4FA38}"/>
          </ac:spMkLst>
        </pc:spChg>
        <pc:spChg chg="mod">
          <ac:chgData name="William Grey" userId="37b73424-c081-4fc2-b1af-363f4f3fd4f3" providerId="ADAL" clId="{3FCD619E-4194-432C-9094-18807211F2C3}" dt="2022-06-08T11:07:36.786" v="1213" actId="1076"/>
          <ac:spMkLst>
            <pc:docMk/>
            <pc:sldMk cId="1099457800" sldId="423"/>
            <ac:spMk id="11" creationId="{8ED03B9F-E3F9-4399-8110-04FD7063E9B5}"/>
          </ac:spMkLst>
        </pc:spChg>
        <pc:spChg chg="add mod">
          <ac:chgData name="William Grey" userId="37b73424-c081-4fc2-b1af-363f4f3fd4f3" providerId="ADAL" clId="{3FCD619E-4194-432C-9094-18807211F2C3}" dt="2022-06-08T11:11:43.920" v="1245" actId="1076"/>
          <ac:spMkLst>
            <pc:docMk/>
            <pc:sldMk cId="1099457800" sldId="423"/>
            <ac:spMk id="15" creationId="{8A41B2AD-55EF-4B48-88B9-A9A748196239}"/>
          </ac:spMkLst>
        </pc:spChg>
        <pc:spChg chg="add del mod">
          <ac:chgData name="William Grey" userId="37b73424-c081-4fc2-b1af-363f4f3fd4f3" providerId="ADAL" clId="{3FCD619E-4194-432C-9094-18807211F2C3}" dt="2022-06-08T11:11:55.652" v="1247" actId="21"/>
          <ac:spMkLst>
            <pc:docMk/>
            <pc:sldMk cId="1099457800" sldId="423"/>
            <ac:spMk id="16" creationId="{84C5E4D4-07B4-4B5A-90CC-83145234622F}"/>
          </ac:spMkLst>
        </pc:spChg>
        <pc:picChg chg="mod ord">
          <ac:chgData name="William Grey" userId="37b73424-c081-4fc2-b1af-363f4f3fd4f3" providerId="ADAL" clId="{3FCD619E-4194-432C-9094-18807211F2C3}" dt="2022-06-08T11:07:44.725" v="1214" actId="167"/>
          <ac:picMkLst>
            <pc:docMk/>
            <pc:sldMk cId="1099457800" sldId="423"/>
            <ac:picMk id="21" creationId="{A0CA30B0-1FF8-4088-AACA-1389CDACFF90}"/>
          </ac:picMkLst>
        </pc:picChg>
      </pc:sldChg>
      <pc:sldChg chg="addSp modSp add mod">
        <pc:chgData name="William Grey" userId="37b73424-c081-4fc2-b1af-363f4f3fd4f3" providerId="ADAL" clId="{3FCD619E-4194-432C-9094-18807211F2C3}" dt="2022-06-08T11:12:00.496" v="1249" actId="1076"/>
        <pc:sldMkLst>
          <pc:docMk/>
          <pc:sldMk cId="3652915280" sldId="424"/>
        </pc:sldMkLst>
        <pc:spChg chg="mod">
          <ac:chgData name="William Grey" userId="37b73424-c081-4fc2-b1af-363f4f3fd4f3" providerId="ADAL" clId="{3FCD619E-4194-432C-9094-18807211F2C3}" dt="2022-06-08T11:08:10.496" v="1219" actId="1076"/>
          <ac:spMkLst>
            <pc:docMk/>
            <pc:sldMk cId="3652915280" sldId="424"/>
            <ac:spMk id="11" creationId="{8ED03B9F-E3F9-4399-8110-04FD7063E9B5}"/>
          </ac:spMkLst>
        </pc:spChg>
        <pc:spChg chg="mod">
          <ac:chgData name="William Grey" userId="37b73424-c081-4fc2-b1af-363f4f3fd4f3" providerId="ADAL" clId="{3FCD619E-4194-432C-9094-18807211F2C3}" dt="2022-06-08T11:08:13.808" v="1220" actId="1076"/>
          <ac:spMkLst>
            <pc:docMk/>
            <pc:sldMk cId="3652915280" sldId="424"/>
            <ac:spMk id="12" creationId="{1BD2E399-6FF2-456B-8589-59B23A760138}"/>
          </ac:spMkLst>
        </pc:spChg>
        <pc:spChg chg="mod">
          <ac:chgData name="William Grey" userId="37b73424-c081-4fc2-b1af-363f4f3fd4f3" providerId="ADAL" clId="{3FCD619E-4194-432C-9094-18807211F2C3}" dt="2022-06-08T11:08:21.242" v="1221" actId="1076"/>
          <ac:spMkLst>
            <pc:docMk/>
            <pc:sldMk cId="3652915280" sldId="424"/>
            <ac:spMk id="13" creationId="{DC58EFDD-2EF0-44BD-8C74-7090152B134C}"/>
          </ac:spMkLst>
        </pc:spChg>
        <pc:spChg chg="add mod">
          <ac:chgData name="William Grey" userId="37b73424-c081-4fc2-b1af-363f4f3fd4f3" providerId="ADAL" clId="{3FCD619E-4194-432C-9094-18807211F2C3}" dt="2022-06-08T11:12:00.496" v="1249" actId="1076"/>
          <ac:spMkLst>
            <pc:docMk/>
            <pc:sldMk cId="3652915280" sldId="424"/>
            <ac:spMk id="15" creationId="{DC1A5089-622B-4956-9D83-D40EA371C70C}"/>
          </ac:spMkLst>
        </pc:spChg>
        <pc:picChg chg="mod">
          <ac:chgData name="William Grey" userId="37b73424-c081-4fc2-b1af-363f4f3fd4f3" providerId="ADAL" clId="{3FCD619E-4194-432C-9094-18807211F2C3}" dt="2022-06-08T11:08:06.761" v="1218" actId="1076"/>
          <ac:picMkLst>
            <pc:docMk/>
            <pc:sldMk cId="3652915280" sldId="424"/>
            <ac:picMk id="21" creationId="{A0CA30B0-1FF8-4088-AACA-1389CDACFF90}"/>
          </ac:picMkLst>
        </pc:picChg>
      </pc:sldChg>
      <pc:sldChg chg="addSp modSp add mod">
        <pc:chgData name="William Grey" userId="37b73424-c081-4fc2-b1af-363f4f3fd4f3" providerId="ADAL" clId="{3FCD619E-4194-432C-9094-18807211F2C3}" dt="2022-06-08T11:12:14.985" v="1251" actId="1076"/>
        <pc:sldMkLst>
          <pc:docMk/>
          <pc:sldMk cId="3914318138" sldId="425"/>
        </pc:sldMkLst>
        <pc:spChg chg="mod">
          <ac:chgData name="William Grey" userId="37b73424-c081-4fc2-b1af-363f4f3fd4f3" providerId="ADAL" clId="{3FCD619E-4194-432C-9094-18807211F2C3}" dt="2022-06-08T11:09:13.313" v="1228" actId="1076"/>
          <ac:spMkLst>
            <pc:docMk/>
            <pc:sldMk cId="3914318138" sldId="425"/>
            <ac:spMk id="7" creationId="{CE420C76-C2A9-4C46-8C1C-74ADCAE4FA38}"/>
          </ac:spMkLst>
        </pc:spChg>
        <pc:spChg chg="mod">
          <ac:chgData name="William Grey" userId="37b73424-c081-4fc2-b1af-363f4f3fd4f3" providerId="ADAL" clId="{3FCD619E-4194-432C-9094-18807211F2C3}" dt="2022-06-08T11:08:50.329" v="1224" actId="1076"/>
          <ac:spMkLst>
            <pc:docMk/>
            <pc:sldMk cId="3914318138" sldId="425"/>
            <ac:spMk id="12" creationId="{1BD2E399-6FF2-456B-8589-59B23A760138}"/>
          </ac:spMkLst>
        </pc:spChg>
        <pc:spChg chg="mod">
          <ac:chgData name="William Grey" userId="37b73424-c081-4fc2-b1af-363f4f3fd4f3" providerId="ADAL" clId="{3FCD619E-4194-432C-9094-18807211F2C3}" dt="2022-06-08T11:09:06.584" v="1226" actId="1076"/>
          <ac:spMkLst>
            <pc:docMk/>
            <pc:sldMk cId="3914318138" sldId="425"/>
            <ac:spMk id="13" creationId="{DC58EFDD-2EF0-44BD-8C74-7090152B134C}"/>
          </ac:spMkLst>
        </pc:spChg>
        <pc:spChg chg="add mod">
          <ac:chgData name="William Grey" userId="37b73424-c081-4fc2-b1af-363f4f3fd4f3" providerId="ADAL" clId="{3FCD619E-4194-432C-9094-18807211F2C3}" dt="2022-06-08T11:12:14.985" v="1251" actId="1076"/>
          <ac:spMkLst>
            <pc:docMk/>
            <pc:sldMk cId="3914318138" sldId="425"/>
            <ac:spMk id="15" creationId="{6A74E9B5-A8D5-4F58-906D-CA57A08E5DB3}"/>
          </ac:spMkLst>
        </pc:spChg>
        <pc:picChg chg="mod">
          <ac:chgData name="William Grey" userId="37b73424-c081-4fc2-b1af-363f4f3fd4f3" providerId="ADAL" clId="{3FCD619E-4194-432C-9094-18807211F2C3}" dt="2022-06-08T11:09:09.705" v="1227" actId="1076"/>
          <ac:picMkLst>
            <pc:docMk/>
            <pc:sldMk cId="3914318138" sldId="425"/>
            <ac:picMk id="19" creationId="{2B31932D-8975-4F36-B2DF-4362130ACBC7}"/>
          </ac:picMkLst>
        </pc:picChg>
        <pc:picChg chg="mod">
          <ac:chgData name="William Grey" userId="37b73424-c081-4fc2-b1af-363f4f3fd4f3" providerId="ADAL" clId="{3FCD619E-4194-432C-9094-18807211F2C3}" dt="2022-06-08T11:09:02.603" v="1225" actId="1076"/>
          <ac:picMkLst>
            <pc:docMk/>
            <pc:sldMk cId="3914318138" sldId="425"/>
            <ac:picMk id="21" creationId="{A0CA30B0-1FF8-4088-AACA-1389CDACFF90}"/>
          </ac:picMkLst>
        </pc:picChg>
      </pc:sldChg>
      <pc:sldChg chg="addSp delSp modSp add mod">
        <pc:chgData name="William Grey" userId="37b73424-c081-4fc2-b1af-363f4f3fd4f3" providerId="ADAL" clId="{3FCD619E-4194-432C-9094-18807211F2C3}" dt="2022-06-08T11:12:28.048" v="1253" actId="1076"/>
        <pc:sldMkLst>
          <pc:docMk/>
          <pc:sldMk cId="819081228" sldId="426"/>
        </pc:sldMkLst>
        <pc:spChg chg="mod">
          <ac:chgData name="William Grey" userId="37b73424-c081-4fc2-b1af-363f4f3fd4f3" providerId="ADAL" clId="{3FCD619E-4194-432C-9094-18807211F2C3}" dt="2022-06-08T11:09:47.264" v="1232" actId="1076"/>
          <ac:spMkLst>
            <pc:docMk/>
            <pc:sldMk cId="819081228" sldId="426"/>
            <ac:spMk id="7" creationId="{CE420C76-C2A9-4C46-8C1C-74ADCAE4FA38}"/>
          </ac:spMkLst>
        </pc:spChg>
        <pc:spChg chg="mod">
          <ac:chgData name="William Grey" userId="37b73424-c081-4fc2-b1af-363f4f3fd4f3" providerId="ADAL" clId="{3FCD619E-4194-432C-9094-18807211F2C3}" dt="2022-06-08T11:09:39.641" v="1231" actId="1076"/>
          <ac:spMkLst>
            <pc:docMk/>
            <pc:sldMk cId="819081228" sldId="426"/>
            <ac:spMk id="12" creationId="{1BD2E399-6FF2-456B-8589-59B23A760138}"/>
          </ac:spMkLst>
        </pc:spChg>
        <pc:spChg chg="mod">
          <ac:chgData name="William Grey" userId="37b73424-c081-4fc2-b1af-363f4f3fd4f3" providerId="ADAL" clId="{3FCD619E-4194-432C-9094-18807211F2C3}" dt="2022-06-08T11:09:55.184" v="1233" actId="1076"/>
          <ac:spMkLst>
            <pc:docMk/>
            <pc:sldMk cId="819081228" sldId="426"/>
            <ac:spMk id="14" creationId="{4966FB9E-5823-4C18-9895-154CADCEB5D5}"/>
          </ac:spMkLst>
        </pc:spChg>
        <pc:spChg chg="add del mod">
          <ac:chgData name="William Grey" userId="37b73424-c081-4fc2-b1af-363f4f3fd4f3" providerId="ADAL" clId="{3FCD619E-4194-432C-9094-18807211F2C3}" dt="2022-06-08T11:10:48.455" v="1235"/>
          <ac:spMkLst>
            <pc:docMk/>
            <pc:sldMk cId="819081228" sldId="426"/>
            <ac:spMk id="15" creationId="{CC151775-3D91-400D-9636-BC658667D87E}"/>
          </ac:spMkLst>
        </pc:spChg>
        <pc:spChg chg="add del mod">
          <ac:chgData name="William Grey" userId="37b73424-c081-4fc2-b1af-363f4f3fd4f3" providerId="ADAL" clId="{3FCD619E-4194-432C-9094-18807211F2C3}" dt="2022-06-08T11:11:08.739" v="1238" actId="21"/>
          <ac:spMkLst>
            <pc:docMk/>
            <pc:sldMk cId="819081228" sldId="426"/>
            <ac:spMk id="16" creationId="{4E75A281-BAB3-4EE5-B621-2526CAF221C9}"/>
          </ac:spMkLst>
        </pc:spChg>
        <pc:spChg chg="add mod">
          <ac:chgData name="William Grey" userId="37b73424-c081-4fc2-b1af-363f4f3fd4f3" providerId="ADAL" clId="{3FCD619E-4194-432C-9094-18807211F2C3}" dt="2022-06-08T11:12:28.048" v="1253" actId="1076"/>
          <ac:spMkLst>
            <pc:docMk/>
            <pc:sldMk cId="819081228" sldId="426"/>
            <ac:spMk id="17" creationId="{9CFB9FAF-AAD6-4E7B-A722-B9989E1D1009}"/>
          </ac:spMkLst>
        </pc:spChg>
        <pc:picChg chg="mod">
          <ac:chgData name="William Grey" userId="37b73424-c081-4fc2-b1af-363f4f3fd4f3" providerId="ADAL" clId="{3FCD619E-4194-432C-9094-18807211F2C3}" dt="2022-06-08T11:09:39.641" v="1231" actId="1076"/>
          <ac:picMkLst>
            <pc:docMk/>
            <pc:sldMk cId="819081228" sldId="426"/>
            <ac:picMk id="21" creationId="{A0CA30B0-1FF8-4088-AACA-1389CDACFF90}"/>
          </ac:picMkLst>
        </pc:picChg>
      </pc:sldChg>
      <pc:sldChg chg="addSp delSp modSp add mod">
        <pc:chgData name="William Grey" userId="37b73424-c081-4fc2-b1af-363f4f3fd4f3" providerId="ADAL" clId="{3FCD619E-4194-432C-9094-18807211F2C3}" dt="2022-06-08T11:14:08.105" v="1271" actId="1076"/>
        <pc:sldMkLst>
          <pc:docMk/>
          <pc:sldMk cId="1778436256" sldId="427"/>
        </pc:sldMkLst>
        <pc:spChg chg="mod">
          <ac:chgData name="William Grey" userId="37b73424-c081-4fc2-b1af-363f4f3fd4f3" providerId="ADAL" clId="{3FCD619E-4194-432C-9094-18807211F2C3}" dt="2022-06-08T11:14:08.105" v="1271" actId="1076"/>
          <ac:spMkLst>
            <pc:docMk/>
            <pc:sldMk cId="1778436256" sldId="427"/>
            <ac:spMk id="10" creationId="{96ACFD47-900E-420A-BF01-25E61076E107}"/>
          </ac:spMkLst>
        </pc:spChg>
        <pc:spChg chg="mod">
          <ac:chgData name="William Grey" userId="37b73424-c081-4fc2-b1af-363f4f3fd4f3" providerId="ADAL" clId="{3FCD619E-4194-432C-9094-18807211F2C3}" dt="2022-06-08T11:14:03.848" v="1270" actId="1076"/>
          <ac:spMkLst>
            <pc:docMk/>
            <pc:sldMk cId="1778436256" sldId="427"/>
            <ac:spMk id="12" creationId="{1BD2E399-6FF2-456B-8589-59B23A760138}"/>
          </ac:spMkLst>
        </pc:spChg>
        <pc:spChg chg="mod">
          <ac:chgData name="William Grey" userId="37b73424-c081-4fc2-b1af-363f4f3fd4f3" providerId="ADAL" clId="{3FCD619E-4194-432C-9094-18807211F2C3}" dt="2022-06-08T11:13:58.815" v="1269" actId="1076"/>
          <ac:spMkLst>
            <pc:docMk/>
            <pc:sldMk cId="1778436256" sldId="427"/>
            <ac:spMk id="14" creationId="{4966FB9E-5823-4C18-9895-154CADCEB5D5}"/>
          </ac:spMkLst>
        </pc:spChg>
        <pc:spChg chg="add mod">
          <ac:chgData name="William Grey" userId="37b73424-c081-4fc2-b1af-363f4f3fd4f3" providerId="ADAL" clId="{3FCD619E-4194-432C-9094-18807211F2C3}" dt="2022-06-08T11:13:30.297" v="1261" actId="1076"/>
          <ac:spMkLst>
            <pc:docMk/>
            <pc:sldMk cId="1778436256" sldId="427"/>
            <ac:spMk id="15" creationId="{39B81FBD-CB77-44BB-8114-2075A84860BA}"/>
          </ac:spMkLst>
        </pc:spChg>
        <pc:spChg chg="del">
          <ac:chgData name="William Grey" userId="37b73424-c081-4fc2-b1af-363f4f3fd4f3" providerId="ADAL" clId="{3FCD619E-4194-432C-9094-18807211F2C3}" dt="2022-06-08T11:13:27.903" v="1259" actId="478"/>
          <ac:spMkLst>
            <pc:docMk/>
            <pc:sldMk cId="1778436256" sldId="427"/>
            <ac:spMk id="17" creationId="{9CFB9FAF-AAD6-4E7B-A722-B9989E1D1009}"/>
          </ac:spMkLst>
        </pc:spChg>
        <pc:picChg chg="mod">
          <ac:chgData name="William Grey" userId="37b73424-c081-4fc2-b1af-363f4f3fd4f3" providerId="ADAL" clId="{3FCD619E-4194-432C-9094-18807211F2C3}" dt="2022-06-08T11:13:51.624" v="1268" actId="1076"/>
          <ac:picMkLst>
            <pc:docMk/>
            <pc:sldMk cId="1778436256" sldId="427"/>
            <ac:picMk id="21" creationId="{A0CA30B0-1FF8-4088-AACA-1389CDACFF90}"/>
          </ac:picMkLst>
        </pc:picChg>
      </pc:sldChg>
      <pc:sldChg chg="addSp delSp modSp add mod">
        <pc:chgData name="William Grey" userId="37b73424-c081-4fc2-b1af-363f4f3fd4f3" providerId="ADAL" clId="{3FCD619E-4194-432C-9094-18807211F2C3}" dt="2022-06-08T11:14:42.791" v="1277"/>
        <pc:sldMkLst>
          <pc:docMk/>
          <pc:sldMk cId="3114310844" sldId="428"/>
        </pc:sldMkLst>
        <pc:spChg chg="mod">
          <ac:chgData name="William Grey" userId="37b73424-c081-4fc2-b1af-363f4f3fd4f3" providerId="ADAL" clId="{3FCD619E-4194-432C-9094-18807211F2C3}" dt="2022-06-08T11:14:35.655" v="1275" actId="1076"/>
          <ac:spMkLst>
            <pc:docMk/>
            <pc:sldMk cId="3114310844" sldId="428"/>
            <ac:spMk id="7" creationId="{CE420C76-C2A9-4C46-8C1C-74ADCAE4FA38}"/>
          </ac:spMkLst>
        </pc:spChg>
        <pc:spChg chg="mod">
          <ac:chgData name="William Grey" userId="37b73424-c081-4fc2-b1af-363f4f3fd4f3" providerId="ADAL" clId="{3FCD619E-4194-432C-9094-18807211F2C3}" dt="2022-06-08T11:14:30.145" v="1274" actId="1076"/>
          <ac:spMkLst>
            <pc:docMk/>
            <pc:sldMk cId="3114310844" sldId="428"/>
            <ac:spMk id="10" creationId="{96ACFD47-900E-420A-BF01-25E61076E107}"/>
          </ac:spMkLst>
        </pc:spChg>
        <pc:spChg chg="del">
          <ac:chgData name="William Grey" userId="37b73424-c081-4fc2-b1af-363f4f3fd4f3" providerId="ADAL" clId="{3FCD619E-4194-432C-9094-18807211F2C3}" dt="2022-06-08T11:14:42.309" v="1276" actId="478"/>
          <ac:spMkLst>
            <pc:docMk/>
            <pc:sldMk cId="3114310844" sldId="428"/>
            <ac:spMk id="15" creationId="{39B81FBD-CB77-44BB-8114-2075A84860BA}"/>
          </ac:spMkLst>
        </pc:spChg>
        <pc:spChg chg="add mod">
          <ac:chgData name="William Grey" userId="37b73424-c081-4fc2-b1af-363f4f3fd4f3" providerId="ADAL" clId="{3FCD619E-4194-432C-9094-18807211F2C3}" dt="2022-06-08T11:14:42.791" v="1277"/>
          <ac:spMkLst>
            <pc:docMk/>
            <pc:sldMk cId="3114310844" sldId="428"/>
            <ac:spMk id="16" creationId="{2F679571-EFFC-4829-9135-B5A1476BEDD0}"/>
          </ac:spMkLst>
        </pc:spChg>
        <pc:picChg chg="mod">
          <ac:chgData name="William Grey" userId="37b73424-c081-4fc2-b1af-363f4f3fd4f3" providerId="ADAL" clId="{3FCD619E-4194-432C-9094-18807211F2C3}" dt="2022-06-08T11:14:30.145" v="1274" actId="1076"/>
          <ac:picMkLst>
            <pc:docMk/>
            <pc:sldMk cId="3114310844" sldId="428"/>
            <ac:picMk id="21" creationId="{A0CA30B0-1FF8-4088-AACA-1389CDACFF90}"/>
          </ac:picMkLst>
        </pc:picChg>
      </pc:sldChg>
      <pc:sldChg chg="modSp add mod">
        <pc:chgData name="William Grey" userId="37b73424-c081-4fc2-b1af-363f4f3fd4f3" providerId="ADAL" clId="{3FCD619E-4194-432C-9094-18807211F2C3}" dt="2022-06-08T11:15:58.400" v="1352" actId="20577"/>
        <pc:sldMkLst>
          <pc:docMk/>
          <pc:sldMk cId="2865140355" sldId="429"/>
        </pc:sldMkLst>
        <pc:spChg chg="mod">
          <ac:chgData name="William Grey" userId="37b73424-c081-4fc2-b1af-363f4f3fd4f3" providerId="ADAL" clId="{3FCD619E-4194-432C-9094-18807211F2C3}" dt="2022-06-08T11:15:10.545" v="1280" actId="1076"/>
          <ac:spMkLst>
            <pc:docMk/>
            <pc:sldMk cId="2865140355" sldId="429"/>
            <ac:spMk id="7" creationId="{CE420C76-C2A9-4C46-8C1C-74ADCAE4FA38}"/>
          </ac:spMkLst>
        </pc:spChg>
        <pc:spChg chg="mod">
          <ac:chgData name="William Grey" userId="37b73424-c081-4fc2-b1af-363f4f3fd4f3" providerId="ADAL" clId="{3FCD619E-4194-432C-9094-18807211F2C3}" dt="2022-06-08T11:15:16.424" v="1281" actId="1076"/>
          <ac:spMkLst>
            <pc:docMk/>
            <pc:sldMk cId="2865140355" sldId="429"/>
            <ac:spMk id="10" creationId="{96ACFD47-900E-420A-BF01-25E61076E107}"/>
          </ac:spMkLst>
        </pc:spChg>
        <pc:spChg chg="mod">
          <ac:chgData name="William Grey" userId="37b73424-c081-4fc2-b1af-363f4f3fd4f3" providerId="ADAL" clId="{3FCD619E-4194-432C-9094-18807211F2C3}" dt="2022-06-08T11:15:58.400" v="1352" actId="20577"/>
          <ac:spMkLst>
            <pc:docMk/>
            <pc:sldMk cId="2865140355" sldId="429"/>
            <ac:spMk id="16" creationId="{2F679571-EFFC-4829-9135-B5A1476BEDD0}"/>
          </ac:spMkLst>
        </pc:spChg>
        <pc:picChg chg="mod">
          <ac:chgData name="William Grey" userId="37b73424-c081-4fc2-b1af-363f4f3fd4f3" providerId="ADAL" clId="{3FCD619E-4194-432C-9094-18807211F2C3}" dt="2022-06-08T11:15:10.545" v="1280" actId="1076"/>
          <ac:picMkLst>
            <pc:docMk/>
            <pc:sldMk cId="2865140355" sldId="429"/>
            <ac:picMk id="21" creationId="{A0CA30B0-1FF8-4088-AACA-1389CDACFF90}"/>
          </ac:picMkLst>
        </pc:picChg>
      </pc:sldChg>
      <pc:sldChg chg="modSp add mod">
        <pc:chgData name="William Grey" userId="37b73424-c081-4fc2-b1af-363f4f3fd4f3" providerId="ADAL" clId="{3FCD619E-4194-432C-9094-18807211F2C3}" dt="2022-06-08T11:17:14.273" v="1393" actId="14100"/>
        <pc:sldMkLst>
          <pc:docMk/>
          <pc:sldMk cId="3360571318" sldId="430"/>
        </pc:sldMkLst>
        <pc:spChg chg="mod">
          <ac:chgData name="William Grey" userId="37b73424-c081-4fc2-b1af-363f4f3fd4f3" providerId="ADAL" clId="{3FCD619E-4194-432C-9094-18807211F2C3}" dt="2022-06-08T11:15:43.807" v="1317" actId="1076"/>
          <ac:spMkLst>
            <pc:docMk/>
            <pc:sldMk cId="3360571318" sldId="430"/>
            <ac:spMk id="7" creationId="{CE420C76-C2A9-4C46-8C1C-74ADCAE4FA38}"/>
          </ac:spMkLst>
        </pc:spChg>
        <pc:spChg chg="mod">
          <ac:chgData name="William Grey" userId="37b73424-c081-4fc2-b1af-363f4f3fd4f3" providerId="ADAL" clId="{3FCD619E-4194-432C-9094-18807211F2C3}" dt="2022-06-08T11:15:47.136" v="1318" actId="1076"/>
          <ac:spMkLst>
            <pc:docMk/>
            <pc:sldMk cId="3360571318" sldId="430"/>
            <ac:spMk id="11" creationId="{8ED03B9F-E3F9-4399-8110-04FD7063E9B5}"/>
          </ac:spMkLst>
        </pc:spChg>
        <pc:spChg chg="mod">
          <ac:chgData name="William Grey" userId="37b73424-c081-4fc2-b1af-363f4f3fd4f3" providerId="ADAL" clId="{3FCD619E-4194-432C-9094-18807211F2C3}" dt="2022-06-08T11:17:14.273" v="1393" actId="14100"/>
          <ac:spMkLst>
            <pc:docMk/>
            <pc:sldMk cId="3360571318" sldId="430"/>
            <ac:spMk id="16" creationId="{2F679571-EFFC-4829-9135-B5A1476BEDD0}"/>
          </ac:spMkLst>
        </pc:spChg>
        <pc:picChg chg="mod">
          <ac:chgData name="William Grey" userId="37b73424-c081-4fc2-b1af-363f4f3fd4f3" providerId="ADAL" clId="{3FCD619E-4194-432C-9094-18807211F2C3}" dt="2022-06-08T11:15:39.768" v="1316" actId="1076"/>
          <ac:picMkLst>
            <pc:docMk/>
            <pc:sldMk cId="3360571318" sldId="430"/>
            <ac:picMk id="21" creationId="{A0CA30B0-1FF8-4088-AACA-1389CDACFF90}"/>
          </ac:picMkLst>
        </pc:picChg>
      </pc:sldChg>
      <pc:sldChg chg="add del">
        <pc:chgData name="William Grey" userId="37b73424-c081-4fc2-b1af-363f4f3fd4f3" providerId="ADAL" clId="{3FCD619E-4194-432C-9094-18807211F2C3}" dt="2022-06-08T11:17:29.865" v="1395" actId="47"/>
        <pc:sldMkLst>
          <pc:docMk/>
          <pc:sldMk cId="1427029265" sldId="431"/>
        </pc:sldMkLst>
      </pc:sldChg>
      <pc:sldChg chg="modSp add mod">
        <pc:chgData name="William Grey" userId="37b73424-c081-4fc2-b1af-363f4f3fd4f3" providerId="ADAL" clId="{3FCD619E-4194-432C-9094-18807211F2C3}" dt="2022-06-08T11:17:55.631" v="1400" actId="1076"/>
        <pc:sldMkLst>
          <pc:docMk/>
          <pc:sldMk cId="1511441152" sldId="431"/>
        </pc:sldMkLst>
        <pc:spChg chg="mod">
          <ac:chgData name="William Grey" userId="37b73424-c081-4fc2-b1af-363f4f3fd4f3" providerId="ADAL" clId="{3FCD619E-4194-432C-9094-18807211F2C3}" dt="2022-06-08T11:17:55.631" v="1400" actId="1076"/>
          <ac:spMkLst>
            <pc:docMk/>
            <pc:sldMk cId="1511441152" sldId="431"/>
            <ac:spMk id="7" creationId="{CE420C76-C2A9-4C46-8C1C-74ADCAE4FA38}"/>
          </ac:spMkLst>
        </pc:spChg>
        <pc:spChg chg="mod">
          <ac:chgData name="William Grey" userId="37b73424-c081-4fc2-b1af-363f4f3fd4f3" providerId="ADAL" clId="{3FCD619E-4194-432C-9094-18807211F2C3}" dt="2022-06-08T11:17:51.476" v="1399" actId="1076"/>
          <ac:spMkLst>
            <pc:docMk/>
            <pc:sldMk cId="1511441152" sldId="431"/>
            <ac:spMk id="11" creationId="{8ED03B9F-E3F9-4399-8110-04FD7063E9B5}"/>
          </ac:spMkLst>
        </pc:spChg>
        <pc:picChg chg="mod">
          <ac:chgData name="William Grey" userId="37b73424-c081-4fc2-b1af-363f4f3fd4f3" providerId="ADAL" clId="{3FCD619E-4194-432C-9094-18807211F2C3}" dt="2022-06-08T11:17:43.496" v="1398" actId="1076"/>
          <ac:picMkLst>
            <pc:docMk/>
            <pc:sldMk cId="1511441152" sldId="431"/>
            <ac:picMk id="21" creationId="{A0CA30B0-1FF8-4088-AACA-1389CDACFF90}"/>
          </ac:picMkLst>
        </pc:picChg>
      </pc:sldChg>
      <pc:sldChg chg="addSp modSp new mod">
        <pc:chgData name="William Grey" userId="37b73424-c081-4fc2-b1af-363f4f3fd4f3" providerId="ADAL" clId="{3FCD619E-4194-432C-9094-18807211F2C3}" dt="2022-06-08T11:29:36.830" v="2032" actId="27636"/>
        <pc:sldMkLst>
          <pc:docMk/>
          <pc:sldMk cId="1232875341" sldId="432"/>
        </pc:sldMkLst>
        <pc:spChg chg="mod">
          <ac:chgData name="William Grey" userId="37b73424-c081-4fc2-b1af-363f4f3fd4f3" providerId="ADAL" clId="{3FCD619E-4194-432C-9094-18807211F2C3}" dt="2022-06-08T11:24:45.623" v="1535" actId="20577"/>
          <ac:spMkLst>
            <pc:docMk/>
            <pc:sldMk cId="1232875341" sldId="432"/>
            <ac:spMk id="2" creationId="{5336EC23-DA0D-4FF1-9DEF-B307539969CF}"/>
          </ac:spMkLst>
        </pc:spChg>
        <pc:spChg chg="mod">
          <ac:chgData name="William Grey" userId="37b73424-c081-4fc2-b1af-363f4f3fd4f3" providerId="ADAL" clId="{3FCD619E-4194-432C-9094-18807211F2C3}" dt="2022-06-08T11:29:36.830" v="2032" actId="27636"/>
          <ac:spMkLst>
            <pc:docMk/>
            <pc:sldMk cId="1232875341" sldId="432"/>
            <ac:spMk id="3" creationId="{EFA3B648-8D5F-434F-B430-6D3F59E8BA93}"/>
          </ac:spMkLst>
        </pc:spChg>
        <pc:picChg chg="add mod">
          <ac:chgData name="William Grey" userId="37b73424-c081-4fc2-b1af-363f4f3fd4f3" providerId="ADAL" clId="{3FCD619E-4194-432C-9094-18807211F2C3}" dt="2022-06-08T11:29:28.487" v="2028"/>
          <ac:picMkLst>
            <pc:docMk/>
            <pc:sldMk cId="1232875341" sldId="432"/>
            <ac:picMk id="4" creationId="{CC44CC54-BF47-43BE-A4DB-8D8A2539DF5B}"/>
          </ac:picMkLst>
        </pc:picChg>
        <pc:picChg chg="add mod">
          <ac:chgData name="William Grey" userId="37b73424-c081-4fc2-b1af-363f4f3fd4f3" providerId="ADAL" clId="{3FCD619E-4194-432C-9094-18807211F2C3}" dt="2022-06-08T11:29:28.487" v="2028"/>
          <ac:picMkLst>
            <pc:docMk/>
            <pc:sldMk cId="1232875341" sldId="432"/>
            <ac:picMk id="5" creationId="{8208D0AD-F2D1-4337-B2EA-84377C536CC2}"/>
          </ac:picMkLst>
        </pc:picChg>
        <pc:picChg chg="add mod">
          <ac:chgData name="William Grey" userId="37b73424-c081-4fc2-b1af-363f4f3fd4f3" providerId="ADAL" clId="{3FCD619E-4194-432C-9094-18807211F2C3}" dt="2022-06-08T11:29:28.487" v="2028"/>
          <ac:picMkLst>
            <pc:docMk/>
            <pc:sldMk cId="1232875341" sldId="432"/>
            <ac:picMk id="6" creationId="{009676A3-FB51-45DF-BA22-887AF3EFE639}"/>
          </ac:picMkLst>
        </pc:picChg>
      </pc:sldChg>
      <pc:sldChg chg="delSp modSp add mod">
        <pc:chgData name="William Grey" userId="37b73424-c081-4fc2-b1af-363f4f3fd4f3" providerId="ADAL" clId="{3FCD619E-4194-432C-9094-18807211F2C3}" dt="2022-06-08T11:50:26.245" v="2233" actId="478"/>
        <pc:sldMkLst>
          <pc:docMk/>
          <pc:sldMk cId="1277999551" sldId="433"/>
        </pc:sldMkLst>
        <pc:spChg chg="del">
          <ac:chgData name="William Grey" userId="37b73424-c081-4fc2-b1af-363f4f3fd4f3" providerId="ADAL" clId="{3FCD619E-4194-432C-9094-18807211F2C3}" dt="2022-06-08T11:50:26.245" v="2233" actId="478"/>
          <ac:spMkLst>
            <pc:docMk/>
            <pc:sldMk cId="1277999551" sldId="433"/>
            <ac:spMk id="3" creationId="{DF69CDAC-BD38-4F07-A126-95C6B2CCE5FB}"/>
          </ac:spMkLst>
        </pc:spChg>
        <pc:spChg chg="mod">
          <ac:chgData name="William Grey" userId="37b73424-c081-4fc2-b1af-363f4f3fd4f3" providerId="ADAL" clId="{3FCD619E-4194-432C-9094-18807211F2C3}" dt="2022-06-08T11:32:17.942" v="2069" actId="1076"/>
          <ac:spMkLst>
            <pc:docMk/>
            <pc:sldMk cId="1277999551" sldId="433"/>
            <ac:spMk id="12" creationId="{00000000-0000-0000-0000-000000000000}"/>
          </ac:spMkLst>
        </pc:spChg>
        <pc:spChg chg="mod">
          <ac:chgData name="William Grey" userId="37b73424-c081-4fc2-b1af-363f4f3fd4f3" providerId="ADAL" clId="{3FCD619E-4194-432C-9094-18807211F2C3}" dt="2022-06-08T11:32:13.262" v="2068" actId="20577"/>
          <ac:spMkLst>
            <pc:docMk/>
            <pc:sldMk cId="1277999551" sldId="433"/>
            <ac:spMk id="18" creationId="{5A11B397-D308-4028-93E1-69516E42234F}"/>
          </ac:spMkLst>
        </pc:spChg>
      </pc:sldChg>
      <pc:sldChg chg="delSp modSp add mod">
        <pc:chgData name="William Grey" userId="37b73424-c081-4fc2-b1af-363f4f3fd4f3" providerId="ADAL" clId="{3FCD619E-4194-432C-9094-18807211F2C3}" dt="2022-06-08T11:50:29.211" v="2234" actId="478"/>
        <pc:sldMkLst>
          <pc:docMk/>
          <pc:sldMk cId="608615461" sldId="434"/>
        </pc:sldMkLst>
        <pc:spChg chg="del">
          <ac:chgData name="William Grey" userId="37b73424-c081-4fc2-b1af-363f4f3fd4f3" providerId="ADAL" clId="{3FCD619E-4194-432C-9094-18807211F2C3}" dt="2022-06-08T11:50:29.211" v="2234" actId="478"/>
          <ac:spMkLst>
            <pc:docMk/>
            <pc:sldMk cId="608615461" sldId="434"/>
            <ac:spMk id="3" creationId="{DF69CDAC-BD38-4F07-A126-95C6B2CCE5FB}"/>
          </ac:spMkLst>
        </pc:spChg>
        <pc:spChg chg="mod">
          <ac:chgData name="William Grey" userId="37b73424-c081-4fc2-b1af-363f4f3fd4f3" providerId="ADAL" clId="{3FCD619E-4194-432C-9094-18807211F2C3}" dt="2022-06-08T11:48:20.550" v="2179" actId="1076"/>
          <ac:spMkLst>
            <pc:docMk/>
            <pc:sldMk cId="608615461" sldId="434"/>
            <ac:spMk id="15" creationId="{00000000-0000-0000-0000-000000000000}"/>
          </ac:spMkLst>
        </pc:spChg>
      </pc:sldChg>
      <pc:sldChg chg="modSp add mod">
        <pc:chgData name="William Grey" userId="37b73424-c081-4fc2-b1af-363f4f3fd4f3" providerId="ADAL" clId="{3FCD619E-4194-432C-9094-18807211F2C3}" dt="2022-06-09T08:36:13.118" v="2423" actId="20577"/>
        <pc:sldMkLst>
          <pc:docMk/>
          <pc:sldMk cId="2026678641" sldId="435"/>
        </pc:sldMkLst>
        <pc:spChg chg="mod">
          <ac:chgData name="William Grey" userId="37b73424-c081-4fc2-b1af-363f4f3fd4f3" providerId="ADAL" clId="{3FCD619E-4194-432C-9094-18807211F2C3}" dt="2022-06-09T08:36:13.118" v="2423" actId="20577"/>
          <ac:spMkLst>
            <pc:docMk/>
            <pc:sldMk cId="2026678641" sldId="435"/>
            <ac:spMk id="3" creationId="{00000000-0000-0000-0000-000000000000}"/>
          </ac:spMkLst>
        </pc:spChg>
      </pc:sldChg>
      <pc:sldChg chg="modSp new mod">
        <pc:chgData name="William Grey" userId="37b73424-c081-4fc2-b1af-363f4f3fd4f3" providerId="ADAL" clId="{3FCD619E-4194-432C-9094-18807211F2C3}" dt="2022-06-08T11:47:53.934" v="2178" actId="20577"/>
        <pc:sldMkLst>
          <pc:docMk/>
          <pc:sldMk cId="1974812722" sldId="436"/>
        </pc:sldMkLst>
        <pc:spChg chg="mod">
          <ac:chgData name="William Grey" userId="37b73424-c081-4fc2-b1af-363f4f3fd4f3" providerId="ADAL" clId="{3FCD619E-4194-432C-9094-18807211F2C3}" dt="2022-06-08T11:44:22.663" v="2137" actId="20577"/>
          <ac:spMkLst>
            <pc:docMk/>
            <pc:sldMk cId="1974812722" sldId="436"/>
            <ac:spMk id="2" creationId="{A0D1C3C0-03C1-4E96-8AC9-1A30179C7016}"/>
          </ac:spMkLst>
        </pc:spChg>
        <pc:spChg chg="mod">
          <ac:chgData name="William Grey" userId="37b73424-c081-4fc2-b1af-363f4f3fd4f3" providerId="ADAL" clId="{3FCD619E-4194-432C-9094-18807211F2C3}" dt="2022-06-08T11:47:53.934" v="2178" actId="20577"/>
          <ac:spMkLst>
            <pc:docMk/>
            <pc:sldMk cId="1974812722" sldId="436"/>
            <ac:spMk id="3" creationId="{DD839564-48C0-4103-AF77-726A26CFB27C}"/>
          </ac:spMkLst>
        </pc:spChg>
      </pc:sldChg>
      <pc:sldChg chg="modSp add mod">
        <pc:chgData name="William Grey" userId="37b73424-c081-4fc2-b1af-363f4f3fd4f3" providerId="ADAL" clId="{3FCD619E-4194-432C-9094-18807211F2C3}" dt="2022-06-08T11:47:15.019" v="2170" actId="20577"/>
        <pc:sldMkLst>
          <pc:docMk/>
          <pc:sldMk cId="1271807235" sldId="437"/>
        </pc:sldMkLst>
        <pc:spChg chg="mod">
          <ac:chgData name="William Grey" userId="37b73424-c081-4fc2-b1af-363f4f3fd4f3" providerId="ADAL" clId="{3FCD619E-4194-432C-9094-18807211F2C3}" dt="2022-06-08T11:47:15.019" v="2170" actId="20577"/>
          <ac:spMkLst>
            <pc:docMk/>
            <pc:sldMk cId="1271807235" sldId="437"/>
            <ac:spMk id="2" creationId="{A0D1C3C0-03C1-4E96-8AC9-1A30179C7016}"/>
          </ac:spMkLst>
        </pc:spChg>
        <pc:spChg chg="mod">
          <ac:chgData name="William Grey" userId="37b73424-c081-4fc2-b1af-363f4f3fd4f3" providerId="ADAL" clId="{3FCD619E-4194-432C-9094-18807211F2C3}" dt="2022-06-08T11:46:54.225" v="2161" actId="255"/>
          <ac:spMkLst>
            <pc:docMk/>
            <pc:sldMk cId="1271807235" sldId="437"/>
            <ac:spMk id="3" creationId="{DD839564-48C0-4103-AF77-726A26CFB27C}"/>
          </ac:spMkLst>
        </pc:spChg>
      </pc:sldChg>
      <pc:sldChg chg="delSp modSp add mod">
        <pc:chgData name="William Grey" userId="37b73424-c081-4fc2-b1af-363f4f3fd4f3" providerId="ADAL" clId="{3FCD619E-4194-432C-9094-18807211F2C3}" dt="2022-06-08T11:50:31.554" v="2235" actId="478"/>
        <pc:sldMkLst>
          <pc:docMk/>
          <pc:sldMk cId="627482603" sldId="438"/>
        </pc:sldMkLst>
        <pc:spChg chg="del">
          <ac:chgData name="William Grey" userId="37b73424-c081-4fc2-b1af-363f4f3fd4f3" providerId="ADAL" clId="{3FCD619E-4194-432C-9094-18807211F2C3}" dt="2022-06-08T11:50:31.554" v="2235" actId="478"/>
          <ac:spMkLst>
            <pc:docMk/>
            <pc:sldMk cId="627482603" sldId="438"/>
            <ac:spMk id="3" creationId="{DF69CDAC-BD38-4F07-A126-95C6B2CCE5FB}"/>
          </ac:spMkLst>
        </pc:spChg>
        <pc:spChg chg="mod">
          <ac:chgData name="William Grey" userId="37b73424-c081-4fc2-b1af-363f4f3fd4f3" providerId="ADAL" clId="{3FCD619E-4194-432C-9094-18807211F2C3}" dt="2022-06-08T11:48:31.127" v="2181" actId="1076"/>
          <ac:spMkLst>
            <pc:docMk/>
            <pc:sldMk cId="627482603" sldId="438"/>
            <ac:spMk id="16" creationId="{00000000-0000-0000-0000-000000000000}"/>
          </ac:spMkLst>
        </pc:spChg>
      </pc:sldChg>
      <pc:sldChg chg="delSp modSp add mod">
        <pc:chgData name="William Grey" userId="37b73424-c081-4fc2-b1af-363f4f3fd4f3" providerId="ADAL" clId="{3FCD619E-4194-432C-9094-18807211F2C3}" dt="2022-06-08T11:50:34.180" v="2236" actId="478"/>
        <pc:sldMkLst>
          <pc:docMk/>
          <pc:sldMk cId="1059741552" sldId="439"/>
        </pc:sldMkLst>
        <pc:spChg chg="del">
          <ac:chgData name="William Grey" userId="37b73424-c081-4fc2-b1af-363f4f3fd4f3" providerId="ADAL" clId="{3FCD619E-4194-432C-9094-18807211F2C3}" dt="2022-06-08T11:50:34.180" v="2236" actId="478"/>
          <ac:spMkLst>
            <pc:docMk/>
            <pc:sldMk cId="1059741552" sldId="439"/>
            <ac:spMk id="3" creationId="{DF69CDAC-BD38-4F07-A126-95C6B2CCE5FB}"/>
          </ac:spMkLst>
        </pc:spChg>
        <pc:spChg chg="mod">
          <ac:chgData name="William Grey" userId="37b73424-c081-4fc2-b1af-363f4f3fd4f3" providerId="ADAL" clId="{3FCD619E-4194-432C-9094-18807211F2C3}" dt="2022-06-08T11:48:38.214" v="2183" actId="1076"/>
          <ac:spMkLst>
            <pc:docMk/>
            <pc:sldMk cId="1059741552" sldId="439"/>
            <ac:spMk id="12" creationId="{00000000-0000-0000-0000-000000000000}"/>
          </ac:spMkLst>
        </pc:spChg>
      </pc:sldChg>
      <pc:sldChg chg="delSp modSp add mod">
        <pc:chgData name="William Grey" userId="37b73424-c081-4fc2-b1af-363f4f3fd4f3" providerId="ADAL" clId="{3FCD619E-4194-432C-9094-18807211F2C3}" dt="2022-06-08T11:50:36.403" v="2237" actId="478"/>
        <pc:sldMkLst>
          <pc:docMk/>
          <pc:sldMk cId="1233045197" sldId="440"/>
        </pc:sldMkLst>
        <pc:spChg chg="del">
          <ac:chgData name="William Grey" userId="37b73424-c081-4fc2-b1af-363f4f3fd4f3" providerId="ADAL" clId="{3FCD619E-4194-432C-9094-18807211F2C3}" dt="2022-06-08T11:50:36.403" v="2237" actId="478"/>
          <ac:spMkLst>
            <pc:docMk/>
            <pc:sldMk cId="1233045197" sldId="440"/>
            <ac:spMk id="3" creationId="{DF69CDAC-BD38-4F07-A126-95C6B2CCE5FB}"/>
          </ac:spMkLst>
        </pc:spChg>
        <pc:spChg chg="mod">
          <ac:chgData name="William Grey" userId="37b73424-c081-4fc2-b1af-363f4f3fd4f3" providerId="ADAL" clId="{3FCD619E-4194-432C-9094-18807211F2C3}" dt="2022-06-08T11:48:47.965" v="2185" actId="1076"/>
          <ac:spMkLst>
            <pc:docMk/>
            <pc:sldMk cId="1233045197" sldId="440"/>
            <ac:spMk id="13" creationId="{00000000-0000-0000-0000-000000000000}"/>
          </ac:spMkLst>
        </pc:spChg>
      </pc:sldChg>
      <pc:sldChg chg="delSp modSp add mod">
        <pc:chgData name="William Grey" userId="37b73424-c081-4fc2-b1af-363f4f3fd4f3" providerId="ADAL" clId="{3FCD619E-4194-432C-9094-18807211F2C3}" dt="2022-06-08T11:50:40.777" v="2238" actId="478"/>
        <pc:sldMkLst>
          <pc:docMk/>
          <pc:sldMk cId="3194966483" sldId="441"/>
        </pc:sldMkLst>
        <pc:spChg chg="del">
          <ac:chgData name="William Grey" userId="37b73424-c081-4fc2-b1af-363f4f3fd4f3" providerId="ADAL" clId="{3FCD619E-4194-432C-9094-18807211F2C3}" dt="2022-06-08T11:50:40.777" v="2238" actId="478"/>
          <ac:spMkLst>
            <pc:docMk/>
            <pc:sldMk cId="3194966483" sldId="441"/>
            <ac:spMk id="3" creationId="{DF69CDAC-BD38-4F07-A126-95C6B2CCE5FB}"/>
          </ac:spMkLst>
        </pc:spChg>
        <pc:spChg chg="mod">
          <ac:chgData name="William Grey" userId="37b73424-c081-4fc2-b1af-363f4f3fd4f3" providerId="ADAL" clId="{3FCD619E-4194-432C-9094-18807211F2C3}" dt="2022-06-08T11:48:54.310" v="2187" actId="1076"/>
          <ac:spMkLst>
            <pc:docMk/>
            <pc:sldMk cId="3194966483" sldId="441"/>
            <ac:spMk id="14" creationId="{00000000-0000-0000-0000-000000000000}"/>
          </ac:spMkLst>
        </pc:spChg>
      </pc:sldChg>
      <pc:sldChg chg="delSp modSp add mod">
        <pc:chgData name="William Grey" userId="37b73424-c081-4fc2-b1af-363f4f3fd4f3" providerId="ADAL" clId="{3FCD619E-4194-432C-9094-18807211F2C3}" dt="2022-06-08T11:50:46.596" v="2239" actId="478"/>
        <pc:sldMkLst>
          <pc:docMk/>
          <pc:sldMk cId="4246006811" sldId="442"/>
        </pc:sldMkLst>
        <pc:spChg chg="del">
          <ac:chgData name="William Grey" userId="37b73424-c081-4fc2-b1af-363f4f3fd4f3" providerId="ADAL" clId="{3FCD619E-4194-432C-9094-18807211F2C3}" dt="2022-06-08T11:50:46.596" v="2239" actId="478"/>
          <ac:spMkLst>
            <pc:docMk/>
            <pc:sldMk cId="4246006811" sldId="442"/>
            <ac:spMk id="3" creationId="{DF69CDAC-BD38-4F07-A126-95C6B2CCE5FB}"/>
          </ac:spMkLst>
        </pc:spChg>
        <pc:spChg chg="mod">
          <ac:chgData name="William Grey" userId="37b73424-c081-4fc2-b1af-363f4f3fd4f3" providerId="ADAL" clId="{3FCD619E-4194-432C-9094-18807211F2C3}" dt="2022-06-08T11:49:02.749" v="2189" actId="1076"/>
          <ac:spMkLst>
            <pc:docMk/>
            <pc:sldMk cId="4246006811" sldId="442"/>
            <ac:spMk id="15" creationId="{00000000-0000-0000-0000-000000000000}"/>
          </ac:spMkLst>
        </pc:spChg>
      </pc:sldChg>
      <pc:sldChg chg="delSp modSp add mod">
        <pc:chgData name="William Grey" userId="37b73424-c081-4fc2-b1af-363f4f3fd4f3" providerId="ADAL" clId="{3FCD619E-4194-432C-9094-18807211F2C3}" dt="2022-06-08T11:50:49.579" v="2240" actId="478"/>
        <pc:sldMkLst>
          <pc:docMk/>
          <pc:sldMk cId="3028173691" sldId="443"/>
        </pc:sldMkLst>
        <pc:spChg chg="del">
          <ac:chgData name="William Grey" userId="37b73424-c081-4fc2-b1af-363f4f3fd4f3" providerId="ADAL" clId="{3FCD619E-4194-432C-9094-18807211F2C3}" dt="2022-06-08T11:50:49.579" v="2240" actId="478"/>
          <ac:spMkLst>
            <pc:docMk/>
            <pc:sldMk cId="3028173691" sldId="443"/>
            <ac:spMk id="3" creationId="{DF69CDAC-BD38-4F07-A126-95C6B2CCE5FB}"/>
          </ac:spMkLst>
        </pc:spChg>
        <pc:spChg chg="mod">
          <ac:chgData name="William Grey" userId="37b73424-c081-4fc2-b1af-363f4f3fd4f3" providerId="ADAL" clId="{3FCD619E-4194-432C-9094-18807211F2C3}" dt="2022-06-08T11:49:08.343" v="2191" actId="1076"/>
          <ac:spMkLst>
            <pc:docMk/>
            <pc:sldMk cId="3028173691" sldId="443"/>
            <ac:spMk id="16" creationId="{00000000-0000-0000-0000-000000000000}"/>
          </ac:spMkLst>
        </pc:spChg>
      </pc:sldChg>
      <pc:sldChg chg="delSp modSp add mod">
        <pc:chgData name="William Grey" userId="37b73424-c081-4fc2-b1af-363f4f3fd4f3" providerId="ADAL" clId="{3FCD619E-4194-432C-9094-18807211F2C3}" dt="2022-06-08T11:50:52.099" v="2241" actId="478"/>
        <pc:sldMkLst>
          <pc:docMk/>
          <pc:sldMk cId="1093631737" sldId="444"/>
        </pc:sldMkLst>
        <pc:spChg chg="del">
          <ac:chgData name="William Grey" userId="37b73424-c081-4fc2-b1af-363f4f3fd4f3" providerId="ADAL" clId="{3FCD619E-4194-432C-9094-18807211F2C3}" dt="2022-06-08T11:50:52.099" v="2241" actId="478"/>
          <ac:spMkLst>
            <pc:docMk/>
            <pc:sldMk cId="1093631737" sldId="444"/>
            <ac:spMk id="3" creationId="{DF69CDAC-BD38-4F07-A126-95C6B2CCE5FB}"/>
          </ac:spMkLst>
        </pc:spChg>
        <pc:spChg chg="mod">
          <ac:chgData name="William Grey" userId="37b73424-c081-4fc2-b1af-363f4f3fd4f3" providerId="ADAL" clId="{3FCD619E-4194-432C-9094-18807211F2C3}" dt="2022-06-08T11:49:13.326" v="2193" actId="1076"/>
          <ac:spMkLst>
            <pc:docMk/>
            <pc:sldMk cId="1093631737" sldId="444"/>
            <ac:spMk id="17" creationId="{00000000-0000-0000-0000-000000000000}"/>
          </ac:spMkLst>
        </pc:spChg>
      </pc:sldChg>
      <pc:sldChg chg="delSp modSp add mod">
        <pc:chgData name="William Grey" userId="37b73424-c081-4fc2-b1af-363f4f3fd4f3" providerId="ADAL" clId="{3FCD619E-4194-432C-9094-18807211F2C3}" dt="2022-06-08T11:50:54.731" v="2242" actId="478"/>
        <pc:sldMkLst>
          <pc:docMk/>
          <pc:sldMk cId="2818069581" sldId="445"/>
        </pc:sldMkLst>
        <pc:spChg chg="del">
          <ac:chgData name="William Grey" userId="37b73424-c081-4fc2-b1af-363f4f3fd4f3" providerId="ADAL" clId="{3FCD619E-4194-432C-9094-18807211F2C3}" dt="2022-06-08T11:50:54.731" v="2242" actId="478"/>
          <ac:spMkLst>
            <pc:docMk/>
            <pc:sldMk cId="2818069581" sldId="445"/>
            <ac:spMk id="3" creationId="{DF69CDAC-BD38-4F07-A126-95C6B2CCE5FB}"/>
          </ac:spMkLst>
        </pc:spChg>
        <pc:spChg chg="mod">
          <ac:chgData name="William Grey" userId="37b73424-c081-4fc2-b1af-363f4f3fd4f3" providerId="ADAL" clId="{3FCD619E-4194-432C-9094-18807211F2C3}" dt="2022-06-08T11:49:23.046" v="2195" actId="1076"/>
          <ac:spMkLst>
            <pc:docMk/>
            <pc:sldMk cId="2818069581" sldId="445"/>
            <ac:spMk id="12" creationId="{00000000-0000-0000-0000-000000000000}"/>
          </ac:spMkLst>
        </pc:spChg>
      </pc:sldChg>
      <pc:sldChg chg="delSp modSp add mod">
        <pc:chgData name="William Grey" userId="37b73424-c081-4fc2-b1af-363f4f3fd4f3" providerId="ADAL" clId="{3FCD619E-4194-432C-9094-18807211F2C3}" dt="2022-06-08T11:50:58.059" v="2243" actId="478"/>
        <pc:sldMkLst>
          <pc:docMk/>
          <pc:sldMk cId="1833511292" sldId="446"/>
        </pc:sldMkLst>
        <pc:spChg chg="del">
          <ac:chgData name="William Grey" userId="37b73424-c081-4fc2-b1af-363f4f3fd4f3" providerId="ADAL" clId="{3FCD619E-4194-432C-9094-18807211F2C3}" dt="2022-06-08T11:50:58.059" v="2243" actId="478"/>
          <ac:spMkLst>
            <pc:docMk/>
            <pc:sldMk cId="1833511292" sldId="446"/>
            <ac:spMk id="3" creationId="{DF69CDAC-BD38-4F07-A126-95C6B2CCE5FB}"/>
          </ac:spMkLst>
        </pc:spChg>
        <pc:spChg chg="mod">
          <ac:chgData name="William Grey" userId="37b73424-c081-4fc2-b1af-363f4f3fd4f3" providerId="ADAL" clId="{3FCD619E-4194-432C-9094-18807211F2C3}" dt="2022-06-08T11:49:30.046" v="2197" actId="1076"/>
          <ac:spMkLst>
            <pc:docMk/>
            <pc:sldMk cId="1833511292" sldId="446"/>
            <ac:spMk id="13" creationId="{00000000-0000-0000-0000-000000000000}"/>
          </ac:spMkLst>
        </pc:spChg>
      </pc:sldChg>
      <pc:sldChg chg="delSp modSp add mod">
        <pc:chgData name="William Grey" userId="37b73424-c081-4fc2-b1af-363f4f3fd4f3" providerId="ADAL" clId="{3FCD619E-4194-432C-9094-18807211F2C3}" dt="2022-06-08T11:51:00.185" v="2244" actId="478"/>
        <pc:sldMkLst>
          <pc:docMk/>
          <pc:sldMk cId="3325301222" sldId="447"/>
        </pc:sldMkLst>
        <pc:spChg chg="del">
          <ac:chgData name="William Grey" userId="37b73424-c081-4fc2-b1af-363f4f3fd4f3" providerId="ADAL" clId="{3FCD619E-4194-432C-9094-18807211F2C3}" dt="2022-06-08T11:51:00.185" v="2244" actId="478"/>
          <ac:spMkLst>
            <pc:docMk/>
            <pc:sldMk cId="3325301222" sldId="447"/>
            <ac:spMk id="3" creationId="{DF69CDAC-BD38-4F07-A126-95C6B2CCE5FB}"/>
          </ac:spMkLst>
        </pc:spChg>
        <pc:spChg chg="mod">
          <ac:chgData name="William Grey" userId="37b73424-c081-4fc2-b1af-363f4f3fd4f3" providerId="ADAL" clId="{3FCD619E-4194-432C-9094-18807211F2C3}" dt="2022-06-08T11:49:41.325" v="2199" actId="1076"/>
          <ac:spMkLst>
            <pc:docMk/>
            <pc:sldMk cId="3325301222" sldId="447"/>
            <ac:spMk id="14" creationId="{00000000-0000-0000-0000-000000000000}"/>
          </ac:spMkLst>
        </pc:spChg>
      </pc:sldChg>
      <pc:sldChg chg="delSp modSp add mod">
        <pc:chgData name="William Grey" userId="37b73424-c081-4fc2-b1af-363f4f3fd4f3" providerId="ADAL" clId="{3FCD619E-4194-432C-9094-18807211F2C3}" dt="2022-06-08T11:51:03.243" v="2245" actId="478"/>
        <pc:sldMkLst>
          <pc:docMk/>
          <pc:sldMk cId="1986204765" sldId="448"/>
        </pc:sldMkLst>
        <pc:spChg chg="del">
          <ac:chgData name="William Grey" userId="37b73424-c081-4fc2-b1af-363f4f3fd4f3" providerId="ADAL" clId="{3FCD619E-4194-432C-9094-18807211F2C3}" dt="2022-06-08T11:51:03.243" v="2245" actId="478"/>
          <ac:spMkLst>
            <pc:docMk/>
            <pc:sldMk cId="1986204765" sldId="448"/>
            <ac:spMk id="3" creationId="{DF69CDAC-BD38-4F07-A126-95C6B2CCE5FB}"/>
          </ac:spMkLst>
        </pc:spChg>
        <pc:spChg chg="mod">
          <ac:chgData name="William Grey" userId="37b73424-c081-4fc2-b1af-363f4f3fd4f3" providerId="ADAL" clId="{3FCD619E-4194-432C-9094-18807211F2C3}" dt="2022-06-08T11:49:46.534" v="2201" actId="1076"/>
          <ac:spMkLst>
            <pc:docMk/>
            <pc:sldMk cId="1986204765" sldId="448"/>
            <ac:spMk id="16" creationId="{00000000-0000-0000-0000-000000000000}"/>
          </ac:spMkLst>
        </pc:spChg>
      </pc:sldChg>
      <pc:sldChg chg="addSp delSp modSp add mod">
        <pc:chgData name="William Grey" userId="37b73424-c081-4fc2-b1af-363f4f3fd4f3" providerId="ADAL" clId="{3FCD619E-4194-432C-9094-18807211F2C3}" dt="2022-06-08T11:51:06.519" v="2246" actId="478"/>
        <pc:sldMkLst>
          <pc:docMk/>
          <pc:sldMk cId="2628064622" sldId="449"/>
        </pc:sldMkLst>
        <pc:spChg chg="del">
          <ac:chgData name="William Grey" userId="37b73424-c081-4fc2-b1af-363f4f3fd4f3" providerId="ADAL" clId="{3FCD619E-4194-432C-9094-18807211F2C3}" dt="2022-06-08T11:51:06.519" v="2246" actId="478"/>
          <ac:spMkLst>
            <pc:docMk/>
            <pc:sldMk cId="2628064622" sldId="449"/>
            <ac:spMk id="3" creationId="{DF69CDAC-BD38-4F07-A126-95C6B2CCE5FB}"/>
          </ac:spMkLst>
        </pc:spChg>
        <pc:spChg chg="mod">
          <ac:chgData name="William Grey" userId="37b73424-c081-4fc2-b1af-363f4f3fd4f3" providerId="ADAL" clId="{3FCD619E-4194-432C-9094-18807211F2C3}" dt="2022-06-08T11:49:53.261" v="2203" actId="1076"/>
          <ac:spMkLst>
            <pc:docMk/>
            <pc:sldMk cId="2628064622" sldId="449"/>
            <ac:spMk id="17" creationId="{00000000-0000-0000-0000-000000000000}"/>
          </ac:spMkLst>
        </pc:spChg>
        <pc:spChg chg="add del mod">
          <ac:chgData name="William Grey" userId="37b73424-c081-4fc2-b1af-363f4f3fd4f3" providerId="ADAL" clId="{3FCD619E-4194-432C-9094-18807211F2C3}" dt="2022-06-08T11:49:59.262" v="2205"/>
          <ac:spMkLst>
            <pc:docMk/>
            <pc:sldMk cId="2628064622" sldId="449"/>
            <ac:spMk id="19" creationId="{C9460198-6037-4E92-80A9-957585B33EF8}"/>
          </ac:spMkLst>
        </pc:spChg>
      </pc:sldChg>
      <pc:sldChg chg="delSp modSp add mod">
        <pc:chgData name="William Grey" userId="37b73424-c081-4fc2-b1af-363f4f3fd4f3" providerId="ADAL" clId="{3FCD619E-4194-432C-9094-18807211F2C3}" dt="2022-06-08T11:51:08.995" v="2247" actId="478"/>
        <pc:sldMkLst>
          <pc:docMk/>
          <pc:sldMk cId="1875748652" sldId="450"/>
        </pc:sldMkLst>
        <pc:spChg chg="del">
          <ac:chgData name="William Grey" userId="37b73424-c081-4fc2-b1af-363f4f3fd4f3" providerId="ADAL" clId="{3FCD619E-4194-432C-9094-18807211F2C3}" dt="2022-06-08T11:51:08.995" v="2247" actId="478"/>
          <ac:spMkLst>
            <pc:docMk/>
            <pc:sldMk cId="1875748652" sldId="450"/>
            <ac:spMk id="3" creationId="{DF69CDAC-BD38-4F07-A126-95C6B2CCE5FB}"/>
          </ac:spMkLst>
        </pc:spChg>
        <pc:spChg chg="mod">
          <ac:chgData name="William Grey" userId="37b73424-c081-4fc2-b1af-363f4f3fd4f3" providerId="ADAL" clId="{3FCD619E-4194-432C-9094-18807211F2C3}" dt="2022-06-08T11:50:04.525" v="2207" actId="1076"/>
          <ac:spMkLst>
            <pc:docMk/>
            <pc:sldMk cId="1875748652" sldId="450"/>
            <ac:spMk id="14" creationId="{00000000-0000-0000-0000-000000000000}"/>
          </ac:spMkLst>
        </pc:spChg>
      </pc:sldChg>
      <pc:sldChg chg="modSp mod">
        <pc:chgData name="William Grey" userId="37b73424-c081-4fc2-b1af-363f4f3fd4f3" providerId="ADAL" clId="{3FCD619E-4194-432C-9094-18807211F2C3}" dt="2022-06-09T07:40:59.914" v="2323" actId="20577"/>
        <pc:sldMkLst>
          <pc:docMk/>
          <pc:sldMk cId="4216747544" sldId="452"/>
        </pc:sldMkLst>
        <pc:spChg chg="mod">
          <ac:chgData name="William Grey" userId="37b73424-c081-4fc2-b1af-363f4f3fd4f3" providerId="ADAL" clId="{3FCD619E-4194-432C-9094-18807211F2C3}" dt="2022-06-09T07:40:59.914" v="2323" actId="20577"/>
          <ac:spMkLst>
            <pc:docMk/>
            <pc:sldMk cId="4216747544" sldId="452"/>
            <ac:spMk id="2" creationId="{00000000-0000-0000-0000-000000000000}"/>
          </ac:spMkLst>
        </pc:spChg>
      </pc:sldChg>
    </pc:docChg>
  </pc:docChgLst>
  <pc:docChgLst>
    <pc:chgData name="William Grey" userId="37b73424-c081-4fc2-b1af-363f4f3fd4f3" providerId="ADAL" clId="{04CA8066-7347-4B40-8726-A74E43FF6FC5}"/>
    <pc:docChg chg="undo custSel addSld delSld modSld">
      <pc:chgData name="William Grey" userId="37b73424-c081-4fc2-b1af-363f4f3fd4f3" providerId="ADAL" clId="{04CA8066-7347-4B40-8726-A74E43FF6FC5}" dt="2022-06-10T11:50:56.059" v="1259" actId="14100"/>
      <pc:docMkLst>
        <pc:docMk/>
      </pc:docMkLst>
      <pc:sldChg chg="del">
        <pc:chgData name="William Grey" userId="37b73424-c081-4fc2-b1af-363f4f3fd4f3" providerId="ADAL" clId="{04CA8066-7347-4B40-8726-A74E43FF6FC5}" dt="2022-06-08T13:20:30.801" v="751" actId="47"/>
        <pc:sldMkLst>
          <pc:docMk/>
          <pc:sldMk cId="2673393848" sldId="270"/>
        </pc:sldMkLst>
      </pc:sldChg>
      <pc:sldChg chg="modSp add mod">
        <pc:chgData name="William Grey" userId="37b73424-c081-4fc2-b1af-363f4f3fd4f3" providerId="ADAL" clId="{04CA8066-7347-4B40-8726-A74E43FF6FC5}" dt="2022-06-08T21:32:06.879" v="1239" actId="20577"/>
        <pc:sldMkLst>
          <pc:docMk/>
          <pc:sldMk cId="2379028798" sldId="288"/>
        </pc:sldMkLst>
        <pc:spChg chg="mod">
          <ac:chgData name="William Grey" userId="37b73424-c081-4fc2-b1af-363f4f3fd4f3" providerId="ADAL" clId="{04CA8066-7347-4B40-8726-A74E43FF6FC5}" dt="2022-06-08T21:27:50.800" v="804" actId="20577"/>
          <ac:spMkLst>
            <pc:docMk/>
            <pc:sldMk cId="2379028798" sldId="288"/>
            <ac:spMk id="2" creationId="{00000000-0000-0000-0000-000000000000}"/>
          </ac:spMkLst>
        </pc:spChg>
        <pc:spChg chg="mod">
          <ac:chgData name="William Grey" userId="37b73424-c081-4fc2-b1af-363f4f3fd4f3" providerId="ADAL" clId="{04CA8066-7347-4B40-8726-A74E43FF6FC5}" dt="2022-06-08T21:32:06.879" v="1239" actId="20577"/>
          <ac:spMkLst>
            <pc:docMk/>
            <pc:sldMk cId="2379028798" sldId="288"/>
            <ac:spMk id="3" creationId="{00000000-0000-0000-0000-000000000000}"/>
          </ac:spMkLst>
        </pc:spChg>
      </pc:sldChg>
      <pc:sldChg chg="modSp mod">
        <pc:chgData name="William Grey" userId="37b73424-c081-4fc2-b1af-363f4f3fd4f3" providerId="ADAL" clId="{04CA8066-7347-4B40-8726-A74E43FF6FC5}" dt="2022-06-08T12:28:24.446" v="730" actId="5793"/>
        <pc:sldMkLst>
          <pc:docMk/>
          <pc:sldMk cId="3279016325" sldId="294"/>
        </pc:sldMkLst>
        <pc:spChg chg="mod">
          <ac:chgData name="William Grey" userId="37b73424-c081-4fc2-b1af-363f4f3fd4f3" providerId="ADAL" clId="{04CA8066-7347-4B40-8726-A74E43FF6FC5}" dt="2022-06-08T12:25:09.576" v="729" actId="20577"/>
          <ac:spMkLst>
            <pc:docMk/>
            <pc:sldMk cId="3279016325" sldId="294"/>
            <ac:spMk id="2" creationId="{00000000-0000-0000-0000-000000000000}"/>
          </ac:spMkLst>
        </pc:spChg>
        <pc:spChg chg="mod">
          <ac:chgData name="William Grey" userId="37b73424-c081-4fc2-b1af-363f4f3fd4f3" providerId="ADAL" clId="{04CA8066-7347-4B40-8726-A74E43FF6FC5}" dt="2022-06-08T12:28:24.446" v="730" actId="5793"/>
          <ac:spMkLst>
            <pc:docMk/>
            <pc:sldMk cId="3279016325" sldId="294"/>
            <ac:spMk id="3" creationId="{00000000-0000-0000-0000-000000000000}"/>
          </ac:spMkLst>
        </pc:spChg>
      </pc:sldChg>
      <pc:sldChg chg="del">
        <pc:chgData name="William Grey" userId="37b73424-c081-4fc2-b1af-363f4f3fd4f3" providerId="ADAL" clId="{04CA8066-7347-4B40-8726-A74E43FF6FC5}" dt="2022-06-08T12:18:55.729" v="93" actId="2696"/>
        <pc:sldMkLst>
          <pc:docMk/>
          <pc:sldMk cId="389917299" sldId="295"/>
        </pc:sldMkLst>
      </pc:sldChg>
      <pc:sldChg chg="add">
        <pc:chgData name="William Grey" userId="37b73424-c081-4fc2-b1af-363f4f3fd4f3" providerId="ADAL" clId="{04CA8066-7347-4B40-8726-A74E43FF6FC5}" dt="2022-06-08T12:19:01.670" v="94"/>
        <pc:sldMkLst>
          <pc:docMk/>
          <pc:sldMk cId="600881118" sldId="295"/>
        </pc:sldMkLst>
      </pc:sldChg>
      <pc:sldChg chg="del">
        <pc:chgData name="William Grey" userId="37b73424-c081-4fc2-b1af-363f4f3fd4f3" providerId="ADAL" clId="{04CA8066-7347-4B40-8726-A74E43FF6FC5}" dt="2022-06-08T12:17:23.471" v="50" actId="47"/>
        <pc:sldMkLst>
          <pc:docMk/>
          <pc:sldMk cId="4031906761" sldId="300"/>
        </pc:sldMkLst>
      </pc:sldChg>
      <pc:sldChg chg="modSp add mod">
        <pc:chgData name="William Grey" userId="37b73424-c081-4fc2-b1af-363f4f3fd4f3" providerId="ADAL" clId="{04CA8066-7347-4B40-8726-A74E43FF6FC5}" dt="2022-06-08T12:18:44.805" v="92" actId="20577"/>
        <pc:sldMkLst>
          <pc:docMk/>
          <pc:sldMk cId="1731428260" sldId="304"/>
        </pc:sldMkLst>
        <pc:spChg chg="mod">
          <ac:chgData name="William Grey" userId="37b73424-c081-4fc2-b1af-363f4f3fd4f3" providerId="ADAL" clId="{04CA8066-7347-4B40-8726-A74E43FF6FC5}" dt="2022-06-08T12:18:44.805" v="92" actId="20577"/>
          <ac:spMkLst>
            <pc:docMk/>
            <pc:sldMk cId="1731428260" sldId="304"/>
            <ac:spMk id="2" creationId="{204ED50A-578C-43EE-8B14-87C4DEFDF965}"/>
          </ac:spMkLst>
        </pc:spChg>
      </pc:sldChg>
      <pc:sldChg chg="modSp del mod">
        <pc:chgData name="William Grey" userId="37b73424-c081-4fc2-b1af-363f4f3fd4f3" providerId="ADAL" clId="{04CA8066-7347-4B40-8726-A74E43FF6FC5}" dt="2022-06-08T12:18:30.150" v="89" actId="2696"/>
        <pc:sldMkLst>
          <pc:docMk/>
          <pc:sldMk cId="3802015211" sldId="304"/>
        </pc:sldMkLst>
        <pc:spChg chg="mod">
          <ac:chgData name="William Grey" userId="37b73424-c081-4fc2-b1af-363f4f3fd4f3" providerId="ADAL" clId="{04CA8066-7347-4B40-8726-A74E43FF6FC5}" dt="2022-06-08T12:18:15.004" v="69" actId="20577"/>
          <ac:spMkLst>
            <pc:docMk/>
            <pc:sldMk cId="3802015211" sldId="304"/>
            <ac:spMk id="2" creationId="{204ED50A-578C-43EE-8B14-87C4DEFDF965}"/>
          </ac:spMkLst>
        </pc:spChg>
        <pc:spChg chg="mod">
          <ac:chgData name="William Grey" userId="37b73424-c081-4fc2-b1af-363f4f3fd4f3" providerId="ADAL" clId="{04CA8066-7347-4B40-8726-A74E43FF6FC5}" dt="2022-06-08T12:16:54.066" v="39" actId="20577"/>
          <ac:spMkLst>
            <pc:docMk/>
            <pc:sldMk cId="3802015211" sldId="304"/>
            <ac:spMk id="3" creationId="{FE611F9B-CD05-45CF-ABDB-82C565464519}"/>
          </ac:spMkLst>
        </pc:spChg>
      </pc:sldChg>
      <pc:sldChg chg="modSp del mod">
        <pc:chgData name="William Grey" userId="37b73424-c081-4fc2-b1af-363f4f3fd4f3" providerId="ADAL" clId="{04CA8066-7347-4B40-8726-A74E43FF6FC5}" dt="2022-06-08T12:18:30.150" v="89" actId="2696"/>
        <pc:sldMkLst>
          <pc:docMk/>
          <pc:sldMk cId="1117427063" sldId="305"/>
        </pc:sldMkLst>
        <pc:spChg chg="mod">
          <ac:chgData name="William Grey" userId="37b73424-c081-4fc2-b1af-363f4f3fd4f3" providerId="ADAL" clId="{04CA8066-7347-4B40-8726-A74E43FF6FC5}" dt="2022-06-08T12:18:25.658" v="88" actId="20577"/>
          <ac:spMkLst>
            <pc:docMk/>
            <pc:sldMk cId="1117427063" sldId="305"/>
            <ac:spMk id="2" creationId="{204ED50A-578C-43EE-8B14-87C4DEFDF965}"/>
          </ac:spMkLst>
        </pc:spChg>
        <pc:spChg chg="mod">
          <ac:chgData name="William Grey" userId="37b73424-c081-4fc2-b1af-363f4f3fd4f3" providerId="ADAL" clId="{04CA8066-7347-4B40-8726-A74E43FF6FC5}" dt="2022-06-08T12:17:17.001" v="49" actId="20577"/>
          <ac:spMkLst>
            <pc:docMk/>
            <pc:sldMk cId="1117427063" sldId="305"/>
            <ac:spMk id="3" creationId="{FE611F9B-CD05-45CF-ABDB-82C565464519}"/>
          </ac:spMkLst>
        </pc:spChg>
      </pc:sldChg>
      <pc:sldChg chg="add">
        <pc:chgData name="William Grey" userId="37b73424-c081-4fc2-b1af-363f4f3fd4f3" providerId="ADAL" clId="{04CA8066-7347-4B40-8726-A74E43FF6FC5}" dt="2022-06-08T12:18:39.309" v="90"/>
        <pc:sldMkLst>
          <pc:docMk/>
          <pc:sldMk cId="3552665612" sldId="305"/>
        </pc:sldMkLst>
      </pc:sldChg>
      <pc:sldChg chg="add">
        <pc:chgData name="William Grey" userId="37b73424-c081-4fc2-b1af-363f4f3fd4f3" providerId="ADAL" clId="{04CA8066-7347-4B40-8726-A74E43FF6FC5}" dt="2022-06-10T11:50:07.145" v="1242"/>
        <pc:sldMkLst>
          <pc:docMk/>
          <pc:sldMk cId="950225202" sldId="371"/>
        </pc:sldMkLst>
      </pc:sldChg>
      <pc:sldChg chg="add">
        <pc:chgData name="William Grey" userId="37b73424-c081-4fc2-b1af-363f4f3fd4f3" providerId="ADAL" clId="{04CA8066-7347-4B40-8726-A74E43FF6FC5}" dt="2022-06-10T11:50:28.463" v="1243"/>
        <pc:sldMkLst>
          <pc:docMk/>
          <pc:sldMk cId="4152653620" sldId="372"/>
        </pc:sldMkLst>
      </pc:sldChg>
      <pc:sldChg chg="modSp add del mod">
        <pc:chgData name="William Grey" userId="37b73424-c081-4fc2-b1af-363f4f3fd4f3" providerId="ADAL" clId="{04CA8066-7347-4B40-8726-A74E43FF6FC5}" dt="2022-06-10T11:13:33.280" v="1241" actId="2696"/>
        <pc:sldMkLst>
          <pc:docMk/>
          <pc:sldMk cId="3823220586" sldId="419"/>
        </pc:sldMkLst>
        <pc:spChg chg="mod">
          <ac:chgData name="William Grey" userId="37b73424-c081-4fc2-b1af-363f4f3fd4f3" providerId="ADAL" clId="{04CA8066-7347-4B40-8726-A74E43FF6FC5}" dt="2022-06-08T12:14:49.992" v="12" actId="20577"/>
          <ac:spMkLst>
            <pc:docMk/>
            <pc:sldMk cId="3823220586" sldId="419"/>
            <ac:spMk id="3" creationId="{CE7CCF88-D836-46CF-8D6D-72D566FA2EDF}"/>
          </ac:spMkLst>
        </pc:spChg>
      </pc:sldChg>
      <pc:sldChg chg="modSp mod">
        <pc:chgData name="William Grey" userId="37b73424-c081-4fc2-b1af-363f4f3fd4f3" providerId="ADAL" clId="{04CA8066-7347-4B40-8726-A74E43FF6FC5}" dt="2022-06-08T21:12:36.575" v="758" actId="20577"/>
        <pc:sldMkLst>
          <pc:docMk/>
          <pc:sldMk cId="1232875341" sldId="432"/>
        </pc:sldMkLst>
        <pc:spChg chg="mod">
          <ac:chgData name="William Grey" userId="37b73424-c081-4fc2-b1af-363f4f3fd4f3" providerId="ADAL" clId="{04CA8066-7347-4B40-8726-A74E43FF6FC5}" dt="2022-06-08T21:12:36.575" v="758" actId="20577"/>
          <ac:spMkLst>
            <pc:docMk/>
            <pc:sldMk cId="1232875341" sldId="432"/>
            <ac:spMk id="3" creationId="{EFA3B648-8D5F-434F-B430-6D3F59E8BA93}"/>
          </ac:spMkLst>
        </pc:spChg>
      </pc:sldChg>
      <pc:sldChg chg="modSp mod">
        <pc:chgData name="William Grey" userId="37b73424-c081-4fc2-b1af-363f4f3fd4f3" providerId="ADAL" clId="{04CA8066-7347-4B40-8726-A74E43FF6FC5}" dt="2022-06-08T12:29:04.686" v="731" actId="20577"/>
        <pc:sldMkLst>
          <pc:docMk/>
          <pc:sldMk cId="1974812722" sldId="436"/>
        </pc:sldMkLst>
        <pc:spChg chg="mod">
          <ac:chgData name="William Grey" userId="37b73424-c081-4fc2-b1af-363f4f3fd4f3" providerId="ADAL" clId="{04CA8066-7347-4B40-8726-A74E43FF6FC5}" dt="2022-06-08T12:29:04.686" v="731" actId="20577"/>
          <ac:spMkLst>
            <pc:docMk/>
            <pc:sldMk cId="1974812722" sldId="436"/>
            <ac:spMk id="3" creationId="{DD839564-48C0-4103-AF77-726A26CFB27C}"/>
          </ac:spMkLst>
        </pc:spChg>
      </pc:sldChg>
      <pc:sldChg chg="modSp add mod">
        <pc:chgData name="William Grey" userId="37b73424-c081-4fc2-b1af-363f4f3fd4f3" providerId="ADAL" clId="{04CA8066-7347-4B40-8726-A74E43FF6FC5}" dt="2022-06-08T12:24:40.219" v="684" actId="20577"/>
        <pc:sldMkLst>
          <pc:docMk/>
          <pc:sldMk cId="3486558675" sldId="451"/>
        </pc:sldMkLst>
        <pc:spChg chg="mod">
          <ac:chgData name="William Grey" userId="37b73424-c081-4fc2-b1af-363f4f3fd4f3" providerId="ADAL" clId="{04CA8066-7347-4B40-8726-A74E43FF6FC5}" dt="2022-06-08T12:24:40.219" v="684" actId="20577"/>
          <ac:spMkLst>
            <pc:docMk/>
            <pc:sldMk cId="3486558675" sldId="451"/>
            <ac:spMk id="3" creationId="{00000000-0000-0000-0000-000000000000}"/>
          </ac:spMkLst>
        </pc:spChg>
      </pc:sldChg>
      <pc:sldChg chg="modSp add mod">
        <pc:chgData name="William Grey" userId="37b73424-c081-4fc2-b1af-363f4f3fd4f3" providerId="ADAL" clId="{04CA8066-7347-4B40-8726-A74E43FF6FC5}" dt="2022-06-08T21:31:04.448" v="1145" actId="20577"/>
        <pc:sldMkLst>
          <pc:docMk/>
          <pc:sldMk cId="4216747544" sldId="452"/>
        </pc:sldMkLst>
        <pc:spChg chg="mod">
          <ac:chgData name="William Grey" userId="37b73424-c081-4fc2-b1af-363f4f3fd4f3" providerId="ADAL" clId="{04CA8066-7347-4B40-8726-A74E43FF6FC5}" dt="2022-06-08T21:28:00.110" v="815" actId="20577"/>
          <ac:spMkLst>
            <pc:docMk/>
            <pc:sldMk cId="4216747544" sldId="452"/>
            <ac:spMk id="2" creationId="{00000000-0000-0000-0000-000000000000}"/>
          </ac:spMkLst>
        </pc:spChg>
        <pc:spChg chg="mod">
          <ac:chgData name="William Grey" userId="37b73424-c081-4fc2-b1af-363f4f3fd4f3" providerId="ADAL" clId="{04CA8066-7347-4B40-8726-A74E43FF6FC5}" dt="2022-06-08T21:31:04.448" v="1145" actId="20577"/>
          <ac:spMkLst>
            <pc:docMk/>
            <pc:sldMk cId="4216747544" sldId="452"/>
            <ac:spMk id="3" creationId="{00000000-0000-0000-0000-000000000000}"/>
          </ac:spMkLst>
        </pc:spChg>
      </pc:sldChg>
      <pc:sldChg chg="add">
        <pc:chgData name="William Grey" userId="37b73424-c081-4fc2-b1af-363f4f3fd4f3" providerId="ADAL" clId="{04CA8066-7347-4B40-8726-A74E43FF6FC5}" dt="2022-06-10T11:50:07.145" v="1242"/>
        <pc:sldMkLst>
          <pc:docMk/>
          <pc:sldMk cId="921482194" sldId="453"/>
        </pc:sldMkLst>
      </pc:sldChg>
      <pc:sldChg chg="modSp add mod">
        <pc:chgData name="William Grey" userId="37b73424-c081-4fc2-b1af-363f4f3fd4f3" providerId="ADAL" clId="{04CA8066-7347-4B40-8726-A74E43FF6FC5}" dt="2022-06-10T11:50:56.059" v="1259" actId="14100"/>
        <pc:sldMkLst>
          <pc:docMk/>
          <pc:sldMk cId="2047392402" sldId="454"/>
        </pc:sldMkLst>
        <pc:spChg chg="mod">
          <ac:chgData name="William Grey" userId="37b73424-c081-4fc2-b1af-363f4f3fd4f3" providerId="ADAL" clId="{04CA8066-7347-4B40-8726-A74E43FF6FC5}" dt="2022-06-10T11:50:45.059" v="1258" actId="20577"/>
          <ac:spMkLst>
            <pc:docMk/>
            <pc:sldMk cId="2047392402" sldId="454"/>
            <ac:spMk id="3" creationId="{E284C0DA-0F6B-4F58-AA98-1EC649B0D63E}"/>
          </ac:spMkLst>
        </pc:spChg>
        <pc:cxnChg chg="mod">
          <ac:chgData name="William Grey" userId="37b73424-c081-4fc2-b1af-363f4f3fd4f3" providerId="ADAL" clId="{04CA8066-7347-4B40-8726-A74E43FF6FC5}" dt="2022-06-10T11:50:56.059" v="1259" actId="14100"/>
          <ac:cxnSpMkLst>
            <pc:docMk/>
            <pc:sldMk cId="2047392402" sldId="454"/>
            <ac:cxnSpMk id="32" creationId="{33E532E1-E365-477D-BD70-81CF7D4C1ABC}"/>
          </ac:cxnSpMkLst>
        </pc:cxnChg>
      </pc:sldChg>
    </pc:docChg>
  </pc:docChgLst>
  <pc:docChgLst>
    <pc:chgData name="William Grey" userId="37b73424-c081-4fc2-b1af-363f4f3fd4f3" providerId="ADAL" clId="{7106E2FE-8DCA-47B7-AC88-C8BBA1A590D6}"/>
    <pc:docChg chg="modSld">
      <pc:chgData name="William Grey" userId="37b73424-c081-4fc2-b1af-363f4f3fd4f3" providerId="ADAL" clId="{7106E2FE-8DCA-47B7-AC88-C8BBA1A590D6}" dt="2021-06-07T13:39:10.434" v="48" actId="20577"/>
      <pc:docMkLst>
        <pc:docMk/>
      </pc:docMkLst>
      <pc:sldChg chg="modSp mod">
        <pc:chgData name="William Grey" userId="37b73424-c081-4fc2-b1af-363f4f3fd4f3" providerId="ADAL" clId="{7106E2FE-8DCA-47B7-AC88-C8BBA1A590D6}" dt="2021-06-07T13:35:43.195" v="40" actId="1076"/>
        <pc:sldMkLst>
          <pc:docMk/>
          <pc:sldMk cId="437285041" sldId="282"/>
        </pc:sldMkLst>
        <pc:spChg chg="mod">
          <ac:chgData name="William Grey" userId="37b73424-c081-4fc2-b1af-363f4f3fd4f3" providerId="ADAL" clId="{7106E2FE-8DCA-47B7-AC88-C8BBA1A590D6}" dt="2021-06-07T13:35:27.134" v="32" actId="1076"/>
          <ac:spMkLst>
            <pc:docMk/>
            <pc:sldMk cId="437285041" sldId="282"/>
            <ac:spMk id="12" creationId="{00000000-0000-0000-0000-000000000000}"/>
          </ac:spMkLst>
        </pc:spChg>
        <pc:spChg chg="mod">
          <ac:chgData name="William Grey" userId="37b73424-c081-4fc2-b1af-363f4f3fd4f3" providerId="ADAL" clId="{7106E2FE-8DCA-47B7-AC88-C8BBA1A590D6}" dt="2021-06-07T13:35:39.372" v="38" actId="1076"/>
          <ac:spMkLst>
            <pc:docMk/>
            <pc:sldMk cId="437285041" sldId="282"/>
            <ac:spMk id="13" creationId="{00000000-0000-0000-0000-000000000000}"/>
          </ac:spMkLst>
        </pc:spChg>
        <pc:spChg chg="mod">
          <ac:chgData name="William Grey" userId="37b73424-c081-4fc2-b1af-363f4f3fd4f3" providerId="ADAL" clId="{7106E2FE-8DCA-47B7-AC88-C8BBA1A590D6}" dt="2021-06-07T13:35:41.468" v="39" actId="1076"/>
          <ac:spMkLst>
            <pc:docMk/>
            <pc:sldMk cId="437285041" sldId="282"/>
            <ac:spMk id="14" creationId="{00000000-0000-0000-0000-000000000000}"/>
          </ac:spMkLst>
        </pc:spChg>
        <pc:spChg chg="mod">
          <ac:chgData name="William Grey" userId="37b73424-c081-4fc2-b1af-363f4f3fd4f3" providerId="ADAL" clId="{7106E2FE-8DCA-47B7-AC88-C8BBA1A590D6}" dt="2021-06-07T13:35:43.195" v="40" actId="1076"/>
          <ac:spMkLst>
            <pc:docMk/>
            <pc:sldMk cId="437285041" sldId="282"/>
            <ac:spMk id="15" creationId="{00000000-0000-0000-0000-000000000000}"/>
          </ac:spMkLst>
        </pc:spChg>
        <pc:spChg chg="mod">
          <ac:chgData name="William Grey" userId="37b73424-c081-4fc2-b1af-363f4f3fd4f3" providerId="ADAL" clId="{7106E2FE-8DCA-47B7-AC88-C8BBA1A590D6}" dt="2021-06-07T13:35:35.004" v="36" actId="1076"/>
          <ac:spMkLst>
            <pc:docMk/>
            <pc:sldMk cId="437285041" sldId="282"/>
            <ac:spMk id="16" creationId="{00000000-0000-0000-0000-000000000000}"/>
          </ac:spMkLst>
        </pc:spChg>
        <pc:spChg chg="mod">
          <ac:chgData name="William Grey" userId="37b73424-c081-4fc2-b1af-363f4f3fd4f3" providerId="ADAL" clId="{7106E2FE-8DCA-47B7-AC88-C8BBA1A590D6}" dt="2021-06-07T13:35:32.949" v="35" actId="1076"/>
          <ac:spMkLst>
            <pc:docMk/>
            <pc:sldMk cId="437285041" sldId="282"/>
            <ac:spMk id="17" creationId="{00000000-0000-0000-0000-000000000000}"/>
          </ac:spMkLst>
        </pc:spChg>
      </pc:sldChg>
      <pc:sldChg chg="modSp mod">
        <pc:chgData name="William Grey" userId="37b73424-c081-4fc2-b1af-363f4f3fd4f3" providerId="ADAL" clId="{7106E2FE-8DCA-47B7-AC88-C8BBA1A590D6}" dt="2021-06-07T13:39:10.434" v="48" actId="20577"/>
        <pc:sldMkLst>
          <pc:docMk/>
          <pc:sldMk cId="389917299" sldId="295"/>
        </pc:sldMkLst>
        <pc:spChg chg="mod">
          <ac:chgData name="William Grey" userId="37b73424-c081-4fc2-b1af-363f4f3fd4f3" providerId="ADAL" clId="{7106E2FE-8DCA-47B7-AC88-C8BBA1A590D6}" dt="2021-06-07T13:39:10.434" v="48" actId="20577"/>
          <ac:spMkLst>
            <pc:docMk/>
            <pc:sldMk cId="389917299" sldId="295"/>
            <ac:spMk id="3" creationId="{00000000-0000-0000-0000-000000000000}"/>
          </ac:spMkLst>
        </pc:spChg>
      </pc:sldChg>
      <pc:sldChg chg="modSp mod">
        <pc:chgData name="William Grey" userId="37b73424-c081-4fc2-b1af-363f4f3fd4f3" providerId="ADAL" clId="{7106E2FE-8DCA-47B7-AC88-C8BBA1A590D6}" dt="2021-06-07T13:33:39.246" v="21" actId="20577"/>
        <pc:sldMkLst>
          <pc:docMk/>
          <pc:sldMk cId="4031906761" sldId="300"/>
        </pc:sldMkLst>
        <pc:spChg chg="mod">
          <ac:chgData name="William Grey" userId="37b73424-c081-4fc2-b1af-363f4f3fd4f3" providerId="ADAL" clId="{7106E2FE-8DCA-47B7-AC88-C8BBA1A590D6}" dt="2021-06-07T13:33:39.246" v="21" actId="20577"/>
          <ac:spMkLst>
            <pc:docMk/>
            <pc:sldMk cId="4031906761" sldId="300"/>
            <ac:spMk id="3" creationId="{FE611F9B-CD05-45CF-ABDB-82C565464519}"/>
          </ac:spMkLst>
        </pc:spChg>
      </pc:sldChg>
    </pc:docChg>
  </pc:docChgLst>
  <pc:docChgLst>
    <pc:chgData name="William Grey" userId="37b73424-c081-4fc2-b1af-363f4f3fd4f3" providerId="ADAL" clId="{1A786324-C5F0-4EDE-B777-C29672FAA441}"/>
    <pc:docChg chg="addSld modSld">
      <pc:chgData name="William Grey" userId="37b73424-c081-4fc2-b1af-363f4f3fd4f3" providerId="ADAL" clId="{1A786324-C5F0-4EDE-B777-C29672FAA441}" dt="2021-06-29T10:38:48.503" v="113" actId="1076"/>
      <pc:docMkLst>
        <pc:docMk/>
      </pc:docMkLst>
      <pc:sldChg chg="modSp mod">
        <pc:chgData name="William Grey" userId="37b73424-c081-4fc2-b1af-363f4f3fd4f3" providerId="ADAL" clId="{1A786324-C5F0-4EDE-B777-C29672FAA441}" dt="2021-06-29T10:38:48.503" v="113" actId="1076"/>
        <pc:sldMkLst>
          <pc:docMk/>
          <pc:sldMk cId="437285041" sldId="282"/>
        </pc:sldMkLst>
        <pc:spChg chg="mod">
          <ac:chgData name="William Grey" userId="37b73424-c081-4fc2-b1af-363f4f3fd4f3" providerId="ADAL" clId="{1A786324-C5F0-4EDE-B777-C29672FAA441}" dt="2021-06-29T10:38:41.014" v="108" actId="1076"/>
          <ac:spMkLst>
            <pc:docMk/>
            <pc:sldMk cId="437285041" sldId="282"/>
            <ac:spMk id="3" creationId="{DF69CDAC-BD38-4F07-A126-95C6B2CCE5FB}"/>
          </ac:spMkLst>
        </pc:spChg>
        <pc:spChg chg="mod">
          <ac:chgData name="William Grey" userId="37b73424-c081-4fc2-b1af-363f4f3fd4f3" providerId="ADAL" clId="{1A786324-C5F0-4EDE-B777-C29672FAA441}" dt="2021-06-29T10:38:47.452" v="112" actId="1076"/>
          <ac:spMkLst>
            <pc:docMk/>
            <pc:sldMk cId="437285041" sldId="282"/>
            <ac:spMk id="12" creationId="{00000000-0000-0000-0000-000000000000}"/>
          </ac:spMkLst>
        </pc:spChg>
        <pc:spChg chg="mod">
          <ac:chgData name="William Grey" userId="37b73424-c081-4fc2-b1af-363f4f3fd4f3" providerId="ADAL" clId="{1A786324-C5F0-4EDE-B777-C29672FAA441}" dt="2021-06-29T10:38:45.925" v="111" actId="1076"/>
          <ac:spMkLst>
            <pc:docMk/>
            <pc:sldMk cId="437285041" sldId="282"/>
            <ac:spMk id="13" creationId="{00000000-0000-0000-0000-000000000000}"/>
          </ac:spMkLst>
        </pc:spChg>
        <pc:spChg chg="mod">
          <ac:chgData name="William Grey" userId="37b73424-c081-4fc2-b1af-363f4f3fd4f3" providerId="ADAL" clId="{1A786324-C5F0-4EDE-B777-C29672FAA441}" dt="2021-06-29T10:38:32.508" v="103" actId="1076"/>
          <ac:spMkLst>
            <pc:docMk/>
            <pc:sldMk cId="437285041" sldId="282"/>
            <ac:spMk id="14" creationId="{00000000-0000-0000-0000-000000000000}"/>
          </ac:spMkLst>
        </pc:spChg>
        <pc:spChg chg="mod">
          <ac:chgData name="William Grey" userId="37b73424-c081-4fc2-b1af-363f4f3fd4f3" providerId="ADAL" clId="{1A786324-C5F0-4EDE-B777-C29672FAA441}" dt="2021-06-29T10:38:48.503" v="113" actId="1076"/>
          <ac:spMkLst>
            <pc:docMk/>
            <pc:sldMk cId="437285041" sldId="282"/>
            <ac:spMk id="15" creationId="{00000000-0000-0000-0000-000000000000}"/>
          </ac:spMkLst>
        </pc:spChg>
        <pc:spChg chg="mod">
          <ac:chgData name="William Grey" userId="37b73424-c081-4fc2-b1af-363f4f3fd4f3" providerId="ADAL" clId="{1A786324-C5F0-4EDE-B777-C29672FAA441}" dt="2021-06-29T10:38:42.300" v="109" actId="1076"/>
          <ac:spMkLst>
            <pc:docMk/>
            <pc:sldMk cId="437285041" sldId="282"/>
            <ac:spMk id="16" creationId="{00000000-0000-0000-0000-000000000000}"/>
          </ac:spMkLst>
        </pc:spChg>
        <pc:spChg chg="mod">
          <ac:chgData name="William Grey" userId="37b73424-c081-4fc2-b1af-363f4f3fd4f3" providerId="ADAL" clId="{1A786324-C5F0-4EDE-B777-C29672FAA441}" dt="2021-06-29T10:38:38.467" v="106" actId="1076"/>
          <ac:spMkLst>
            <pc:docMk/>
            <pc:sldMk cId="437285041" sldId="282"/>
            <ac:spMk id="17" creationId="{00000000-0000-0000-0000-000000000000}"/>
          </ac:spMkLst>
        </pc:spChg>
      </pc:sldChg>
      <pc:sldChg chg="addSp new mod">
        <pc:chgData name="William Grey" userId="37b73424-c081-4fc2-b1af-363f4f3fd4f3" providerId="ADAL" clId="{1A786324-C5F0-4EDE-B777-C29672FAA441}" dt="2021-06-29T08:03:00.453" v="1" actId="22"/>
        <pc:sldMkLst>
          <pc:docMk/>
          <pc:sldMk cId="3364938431" sldId="302"/>
        </pc:sldMkLst>
        <pc:picChg chg="add">
          <ac:chgData name="William Grey" userId="37b73424-c081-4fc2-b1af-363f4f3fd4f3" providerId="ADAL" clId="{1A786324-C5F0-4EDE-B777-C29672FAA441}" dt="2021-06-29T08:03:00.453" v="1" actId="22"/>
          <ac:picMkLst>
            <pc:docMk/>
            <pc:sldMk cId="3364938431" sldId="302"/>
            <ac:picMk id="5" creationId="{F23D318F-370D-4A56-855B-D0C449EC71FF}"/>
          </ac:picMkLst>
        </pc:picChg>
      </pc:sldChg>
      <pc:sldChg chg="addSp new mod">
        <pc:chgData name="William Grey" userId="37b73424-c081-4fc2-b1af-363f4f3fd4f3" providerId="ADAL" clId="{1A786324-C5F0-4EDE-B777-C29672FAA441}" dt="2021-06-29T10:21:41.391" v="84" actId="22"/>
        <pc:sldMkLst>
          <pc:docMk/>
          <pc:sldMk cId="3642799640" sldId="303"/>
        </pc:sldMkLst>
        <pc:picChg chg="add">
          <ac:chgData name="William Grey" userId="37b73424-c081-4fc2-b1af-363f4f3fd4f3" providerId="ADAL" clId="{1A786324-C5F0-4EDE-B777-C29672FAA441}" dt="2021-06-29T10:21:41.391" v="84" actId="22"/>
          <ac:picMkLst>
            <pc:docMk/>
            <pc:sldMk cId="3642799640" sldId="303"/>
            <ac:picMk id="5" creationId="{69633127-7DE6-4D50-AAE8-1F5C0957FE27}"/>
          </ac:picMkLst>
        </pc:picChg>
      </pc:sldChg>
    </pc:docChg>
  </pc:docChgLst>
  <pc:docChgLst>
    <pc:chgData name="William Grey" userId="37b73424-c081-4fc2-b1af-363f4f3fd4f3" providerId="ADAL" clId="{D5DB6A25-C0A6-45CD-BE16-7179E0C3DBFE}"/>
    <pc:docChg chg="undo custSel addSld delSld modSld sldOrd modMainMaster">
      <pc:chgData name="William Grey" userId="37b73424-c081-4fc2-b1af-363f4f3fd4f3" providerId="ADAL" clId="{D5DB6A25-C0A6-45CD-BE16-7179E0C3DBFE}" dt="2022-12-05T19:39:52.984" v="5086"/>
      <pc:docMkLst>
        <pc:docMk/>
      </pc:docMkLst>
      <pc:sldChg chg="add del">
        <pc:chgData name="William Grey" userId="37b73424-c081-4fc2-b1af-363f4f3fd4f3" providerId="ADAL" clId="{D5DB6A25-C0A6-45CD-BE16-7179E0C3DBFE}" dt="2022-12-05T10:15:35.858" v="412" actId="2696"/>
        <pc:sldMkLst>
          <pc:docMk/>
          <pc:sldMk cId="2309850532" sldId="257"/>
        </pc:sldMkLst>
      </pc:sldChg>
      <pc:sldChg chg="modSp mod">
        <pc:chgData name="William Grey" userId="37b73424-c081-4fc2-b1af-363f4f3fd4f3" providerId="ADAL" clId="{D5DB6A25-C0A6-45CD-BE16-7179E0C3DBFE}" dt="2022-12-05T13:11:51.615" v="4836" actId="20577"/>
        <pc:sldMkLst>
          <pc:docMk/>
          <pc:sldMk cId="1717852682" sldId="268"/>
        </pc:sldMkLst>
        <pc:spChg chg="mod">
          <ac:chgData name="William Grey" userId="37b73424-c081-4fc2-b1af-363f4f3fd4f3" providerId="ADAL" clId="{D5DB6A25-C0A6-45CD-BE16-7179E0C3DBFE}" dt="2022-12-05T13:11:51.615" v="4836" actId="20577"/>
          <ac:spMkLst>
            <pc:docMk/>
            <pc:sldMk cId="1717852682" sldId="268"/>
            <ac:spMk id="3" creationId="{D77A2EAC-DE78-41AE-8191-3CF1D531FAF1}"/>
          </ac:spMkLst>
        </pc:spChg>
      </pc:sldChg>
      <pc:sldChg chg="del">
        <pc:chgData name="William Grey" userId="37b73424-c081-4fc2-b1af-363f4f3fd4f3" providerId="ADAL" clId="{D5DB6A25-C0A6-45CD-BE16-7179E0C3DBFE}" dt="2022-12-05T10:16:01.970" v="413" actId="2696"/>
        <pc:sldMkLst>
          <pc:docMk/>
          <pc:sldMk cId="222047521" sldId="280"/>
        </pc:sldMkLst>
      </pc:sldChg>
      <pc:sldChg chg="add del">
        <pc:chgData name="William Grey" userId="37b73424-c081-4fc2-b1af-363f4f3fd4f3" providerId="ADAL" clId="{D5DB6A25-C0A6-45CD-BE16-7179E0C3DBFE}" dt="2022-12-05T10:19:52.720" v="548" actId="47"/>
        <pc:sldMkLst>
          <pc:docMk/>
          <pc:sldMk cId="234147011" sldId="280"/>
        </pc:sldMkLst>
      </pc:sldChg>
      <pc:sldChg chg="modSp mod">
        <pc:chgData name="William Grey" userId="37b73424-c081-4fc2-b1af-363f4f3fd4f3" providerId="ADAL" clId="{D5DB6A25-C0A6-45CD-BE16-7179E0C3DBFE}" dt="2022-12-05T13:14:19.227" v="4941" actId="1076"/>
        <pc:sldMkLst>
          <pc:docMk/>
          <pc:sldMk cId="208640314" sldId="282"/>
        </pc:sldMkLst>
        <pc:spChg chg="mod">
          <ac:chgData name="William Grey" userId="37b73424-c081-4fc2-b1af-363f4f3fd4f3" providerId="ADAL" clId="{D5DB6A25-C0A6-45CD-BE16-7179E0C3DBFE}" dt="2022-12-05T13:14:12.406" v="4940" actId="20577"/>
          <ac:spMkLst>
            <pc:docMk/>
            <pc:sldMk cId="208640314" sldId="282"/>
            <ac:spMk id="3" creationId="{DF69CDAC-BD38-4F07-A126-95C6B2CCE5FB}"/>
          </ac:spMkLst>
        </pc:spChg>
        <pc:spChg chg="mod">
          <ac:chgData name="William Grey" userId="37b73424-c081-4fc2-b1af-363f4f3fd4f3" providerId="ADAL" clId="{D5DB6A25-C0A6-45CD-BE16-7179E0C3DBFE}" dt="2022-12-05T13:14:19.227" v="4941" actId="1076"/>
          <ac:spMkLst>
            <pc:docMk/>
            <pc:sldMk cId="208640314" sldId="282"/>
            <ac:spMk id="5" creationId="{00000000-0000-0000-0000-000000000000}"/>
          </ac:spMkLst>
        </pc:spChg>
        <pc:spChg chg="mod">
          <ac:chgData name="William Grey" userId="37b73424-c081-4fc2-b1af-363f4f3fd4f3" providerId="ADAL" clId="{D5DB6A25-C0A6-45CD-BE16-7179E0C3DBFE}" dt="2022-12-05T13:14:19.227" v="4941" actId="1076"/>
          <ac:spMkLst>
            <pc:docMk/>
            <pc:sldMk cId="208640314" sldId="282"/>
            <ac:spMk id="6" creationId="{00000000-0000-0000-0000-000000000000}"/>
          </ac:spMkLst>
        </pc:spChg>
        <pc:spChg chg="mod">
          <ac:chgData name="William Grey" userId="37b73424-c081-4fc2-b1af-363f4f3fd4f3" providerId="ADAL" clId="{D5DB6A25-C0A6-45CD-BE16-7179E0C3DBFE}" dt="2022-12-05T13:14:19.227" v="4941" actId="1076"/>
          <ac:spMkLst>
            <pc:docMk/>
            <pc:sldMk cId="208640314" sldId="282"/>
            <ac:spMk id="7" creationId="{00000000-0000-0000-0000-000000000000}"/>
          </ac:spMkLst>
        </pc:spChg>
        <pc:spChg chg="mod">
          <ac:chgData name="William Grey" userId="37b73424-c081-4fc2-b1af-363f4f3fd4f3" providerId="ADAL" clId="{D5DB6A25-C0A6-45CD-BE16-7179E0C3DBFE}" dt="2022-12-05T13:14:19.227" v="4941" actId="1076"/>
          <ac:spMkLst>
            <pc:docMk/>
            <pc:sldMk cId="208640314" sldId="282"/>
            <ac:spMk id="8" creationId="{00000000-0000-0000-0000-000000000000}"/>
          </ac:spMkLst>
        </pc:spChg>
        <pc:spChg chg="mod">
          <ac:chgData name="William Grey" userId="37b73424-c081-4fc2-b1af-363f4f3fd4f3" providerId="ADAL" clId="{D5DB6A25-C0A6-45CD-BE16-7179E0C3DBFE}" dt="2022-12-05T13:14:19.227" v="4941" actId="1076"/>
          <ac:spMkLst>
            <pc:docMk/>
            <pc:sldMk cId="208640314" sldId="282"/>
            <ac:spMk id="9" creationId="{00000000-0000-0000-0000-000000000000}"/>
          </ac:spMkLst>
        </pc:spChg>
        <pc:spChg chg="mod">
          <ac:chgData name="William Grey" userId="37b73424-c081-4fc2-b1af-363f4f3fd4f3" providerId="ADAL" clId="{D5DB6A25-C0A6-45CD-BE16-7179E0C3DBFE}" dt="2022-12-05T13:14:19.227" v="4941" actId="1076"/>
          <ac:spMkLst>
            <pc:docMk/>
            <pc:sldMk cId="208640314" sldId="282"/>
            <ac:spMk id="10" creationId="{00000000-0000-0000-0000-000000000000}"/>
          </ac:spMkLst>
        </pc:spChg>
        <pc:spChg chg="mod">
          <ac:chgData name="William Grey" userId="37b73424-c081-4fc2-b1af-363f4f3fd4f3" providerId="ADAL" clId="{D5DB6A25-C0A6-45CD-BE16-7179E0C3DBFE}" dt="2022-12-05T13:14:19.227" v="4941" actId="1076"/>
          <ac:spMkLst>
            <pc:docMk/>
            <pc:sldMk cId="208640314" sldId="282"/>
            <ac:spMk id="11" creationId="{00000000-0000-0000-0000-000000000000}"/>
          </ac:spMkLst>
        </pc:spChg>
        <pc:spChg chg="mod">
          <ac:chgData name="William Grey" userId="37b73424-c081-4fc2-b1af-363f4f3fd4f3" providerId="ADAL" clId="{D5DB6A25-C0A6-45CD-BE16-7179E0C3DBFE}" dt="2022-12-05T13:14:19.227" v="4941" actId="1076"/>
          <ac:spMkLst>
            <pc:docMk/>
            <pc:sldMk cId="208640314" sldId="282"/>
            <ac:spMk id="12" creationId="{00000000-0000-0000-0000-000000000000}"/>
          </ac:spMkLst>
        </pc:spChg>
        <pc:spChg chg="mod">
          <ac:chgData name="William Grey" userId="37b73424-c081-4fc2-b1af-363f4f3fd4f3" providerId="ADAL" clId="{D5DB6A25-C0A6-45CD-BE16-7179E0C3DBFE}" dt="2022-12-05T13:14:19.227" v="4941" actId="1076"/>
          <ac:spMkLst>
            <pc:docMk/>
            <pc:sldMk cId="208640314" sldId="282"/>
            <ac:spMk id="13" creationId="{00000000-0000-0000-0000-000000000000}"/>
          </ac:spMkLst>
        </pc:spChg>
        <pc:spChg chg="mod">
          <ac:chgData name="William Grey" userId="37b73424-c081-4fc2-b1af-363f4f3fd4f3" providerId="ADAL" clId="{D5DB6A25-C0A6-45CD-BE16-7179E0C3DBFE}" dt="2022-12-05T13:14:19.227" v="4941" actId="1076"/>
          <ac:spMkLst>
            <pc:docMk/>
            <pc:sldMk cId="208640314" sldId="282"/>
            <ac:spMk id="14" creationId="{00000000-0000-0000-0000-000000000000}"/>
          </ac:spMkLst>
        </pc:spChg>
        <pc:spChg chg="mod">
          <ac:chgData name="William Grey" userId="37b73424-c081-4fc2-b1af-363f4f3fd4f3" providerId="ADAL" clId="{D5DB6A25-C0A6-45CD-BE16-7179E0C3DBFE}" dt="2022-12-05T13:14:19.227" v="4941" actId="1076"/>
          <ac:spMkLst>
            <pc:docMk/>
            <pc:sldMk cId="208640314" sldId="282"/>
            <ac:spMk id="15" creationId="{00000000-0000-0000-0000-000000000000}"/>
          </ac:spMkLst>
        </pc:spChg>
        <pc:spChg chg="mod">
          <ac:chgData name="William Grey" userId="37b73424-c081-4fc2-b1af-363f4f3fd4f3" providerId="ADAL" clId="{D5DB6A25-C0A6-45CD-BE16-7179E0C3DBFE}" dt="2022-12-05T13:14:19.227" v="4941" actId="1076"/>
          <ac:spMkLst>
            <pc:docMk/>
            <pc:sldMk cId="208640314" sldId="282"/>
            <ac:spMk id="16" creationId="{00000000-0000-0000-0000-000000000000}"/>
          </ac:spMkLst>
        </pc:spChg>
        <pc:spChg chg="mod">
          <ac:chgData name="William Grey" userId="37b73424-c081-4fc2-b1af-363f4f3fd4f3" providerId="ADAL" clId="{D5DB6A25-C0A6-45CD-BE16-7179E0C3DBFE}" dt="2022-12-05T13:14:19.227" v="4941" actId="1076"/>
          <ac:spMkLst>
            <pc:docMk/>
            <pc:sldMk cId="208640314" sldId="282"/>
            <ac:spMk id="17" creationId="{00000000-0000-0000-0000-000000000000}"/>
          </ac:spMkLst>
        </pc:spChg>
      </pc:sldChg>
      <pc:sldChg chg="addSp modSp add mod">
        <pc:chgData name="William Grey" userId="37b73424-c081-4fc2-b1af-363f4f3fd4f3" providerId="ADAL" clId="{D5DB6A25-C0A6-45CD-BE16-7179E0C3DBFE}" dt="2022-12-05T10:07:41.965" v="60" actId="1037"/>
        <pc:sldMkLst>
          <pc:docMk/>
          <pc:sldMk cId="1337153344" sldId="288"/>
        </pc:sldMkLst>
        <pc:spChg chg="mod">
          <ac:chgData name="William Grey" userId="37b73424-c081-4fc2-b1af-363f4f3fd4f3" providerId="ADAL" clId="{D5DB6A25-C0A6-45CD-BE16-7179E0C3DBFE}" dt="2022-12-05T10:07:41.965" v="60" actId="1037"/>
          <ac:spMkLst>
            <pc:docMk/>
            <pc:sldMk cId="1337153344" sldId="288"/>
            <ac:spMk id="3" creationId="{00000000-0000-0000-0000-000000000000}"/>
          </ac:spMkLst>
        </pc:spChg>
        <pc:picChg chg="add mod">
          <ac:chgData name="William Grey" userId="37b73424-c081-4fc2-b1af-363f4f3fd4f3" providerId="ADAL" clId="{D5DB6A25-C0A6-45CD-BE16-7179E0C3DBFE}" dt="2022-12-05T10:06:38.019" v="52" actId="1076"/>
          <ac:picMkLst>
            <pc:docMk/>
            <pc:sldMk cId="1337153344" sldId="288"/>
            <ac:picMk id="4" creationId="{754E0635-558E-4E51-A3AF-AB23ED135B55}"/>
          </ac:picMkLst>
        </pc:picChg>
        <pc:picChg chg="add mod">
          <ac:chgData name="William Grey" userId="37b73424-c081-4fc2-b1af-363f4f3fd4f3" providerId="ADAL" clId="{D5DB6A25-C0A6-45CD-BE16-7179E0C3DBFE}" dt="2022-12-05T10:06:38.019" v="52" actId="1076"/>
          <ac:picMkLst>
            <pc:docMk/>
            <pc:sldMk cId="1337153344" sldId="288"/>
            <ac:picMk id="5" creationId="{AC14DB8E-C660-4EED-B76E-3F3460599C4B}"/>
          </ac:picMkLst>
        </pc:picChg>
        <pc:picChg chg="add mod">
          <ac:chgData name="William Grey" userId="37b73424-c081-4fc2-b1af-363f4f3fd4f3" providerId="ADAL" clId="{D5DB6A25-C0A6-45CD-BE16-7179E0C3DBFE}" dt="2022-12-05T10:06:38.019" v="52" actId="1076"/>
          <ac:picMkLst>
            <pc:docMk/>
            <pc:sldMk cId="1337153344" sldId="288"/>
            <ac:picMk id="6" creationId="{D4638717-F8F1-4C3E-BDD2-C5B43B8E699F}"/>
          </ac:picMkLst>
        </pc:picChg>
        <pc:picChg chg="add mod">
          <ac:chgData name="William Grey" userId="37b73424-c081-4fc2-b1af-363f4f3fd4f3" providerId="ADAL" clId="{D5DB6A25-C0A6-45CD-BE16-7179E0C3DBFE}" dt="2022-12-05T10:06:38.019" v="52" actId="1076"/>
          <ac:picMkLst>
            <pc:docMk/>
            <pc:sldMk cId="1337153344" sldId="288"/>
            <ac:picMk id="7" creationId="{FA1B9F07-119A-4F23-9CCB-0EAF1065762D}"/>
          </ac:picMkLst>
        </pc:picChg>
        <pc:picChg chg="add mod">
          <ac:chgData name="William Grey" userId="37b73424-c081-4fc2-b1af-363f4f3fd4f3" providerId="ADAL" clId="{D5DB6A25-C0A6-45CD-BE16-7179E0C3DBFE}" dt="2022-12-05T10:06:38.019" v="52" actId="1076"/>
          <ac:picMkLst>
            <pc:docMk/>
            <pc:sldMk cId="1337153344" sldId="288"/>
            <ac:picMk id="10" creationId="{9B14AE6D-DE46-480B-94DE-1AAEECAACD80}"/>
          </ac:picMkLst>
        </pc:picChg>
        <pc:cxnChg chg="add mod">
          <ac:chgData name="William Grey" userId="37b73424-c081-4fc2-b1af-363f4f3fd4f3" providerId="ADAL" clId="{D5DB6A25-C0A6-45CD-BE16-7179E0C3DBFE}" dt="2022-12-05T10:06:38.019" v="52" actId="1076"/>
          <ac:cxnSpMkLst>
            <pc:docMk/>
            <pc:sldMk cId="1337153344" sldId="288"/>
            <ac:cxnSpMk id="8" creationId="{37CB40E1-17CF-4555-96B4-327430924082}"/>
          </ac:cxnSpMkLst>
        </pc:cxnChg>
        <pc:cxnChg chg="add mod">
          <ac:chgData name="William Grey" userId="37b73424-c081-4fc2-b1af-363f4f3fd4f3" providerId="ADAL" clId="{D5DB6A25-C0A6-45CD-BE16-7179E0C3DBFE}" dt="2022-12-05T10:06:38.019" v="52" actId="1076"/>
          <ac:cxnSpMkLst>
            <pc:docMk/>
            <pc:sldMk cId="1337153344" sldId="288"/>
            <ac:cxnSpMk id="9" creationId="{198C78F9-F585-473C-B1BA-7F8071E3990D}"/>
          </ac:cxnSpMkLst>
        </pc:cxnChg>
      </pc:sldChg>
      <pc:sldChg chg="del">
        <pc:chgData name="William Grey" userId="37b73424-c081-4fc2-b1af-363f4f3fd4f3" providerId="ADAL" clId="{D5DB6A25-C0A6-45CD-BE16-7179E0C3DBFE}" dt="2022-12-05T09:57:33.418" v="4" actId="2696"/>
        <pc:sldMkLst>
          <pc:docMk/>
          <pc:sldMk cId="2379028798" sldId="288"/>
        </pc:sldMkLst>
      </pc:sldChg>
      <pc:sldChg chg="addSp delSp modSp add mod">
        <pc:chgData name="William Grey" userId="37b73424-c081-4fc2-b1af-363f4f3fd4f3" providerId="ADAL" clId="{D5DB6A25-C0A6-45CD-BE16-7179E0C3DBFE}" dt="2022-12-05T13:46:49.771" v="5084" actId="20577"/>
        <pc:sldMkLst>
          <pc:docMk/>
          <pc:sldMk cId="617365089" sldId="301"/>
        </pc:sldMkLst>
        <pc:spChg chg="mod">
          <ac:chgData name="William Grey" userId="37b73424-c081-4fc2-b1af-363f4f3fd4f3" providerId="ADAL" clId="{D5DB6A25-C0A6-45CD-BE16-7179E0C3DBFE}" dt="2022-12-05T13:46:49.771" v="5084" actId="20577"/>
          <ac:spMkLst>
            <pc:docMk/>
            <pc:sldMk cId="617365089" sldId="301"/>
            <ac:spMk id="2" creationId="{16BC3814-FB87-408D-8E2D-86F7958C3773}"/>
          </ac:spMkLst>
        </pc:spChg>
        <pc:picChg chg="del">
          <ac:chgData name="William Grey" userId="37b73424-c081-4fc2-b1af-363f4f3fd4f3" providerId="ADAL" clId="{D5DB6A25-C0A6-45CD-BE16-7179E0C3DBFE}" dt="2022-12-05T13:00:09.071" v="4250" actId="478"/>
          <ac:picMkLst>
            <pc:docMk/>
            <pc:sldMk cId="617365089" sldId="301"/>
            <ac:picMk id="4" creationId="{A8B72923-72D1-41A9-A244-C7A61EDF24B4}"/>
          </ac:picMkLst>
        </pc:picChg>
        <pc:picChg chg="add mod">
          <ac:chgData name="William Grey" userId="37b73424-c081-4fc2-b1af-363f4f3fd4f3" providerId="ADAL" clId="{D5DB6A25-C0A6-45CD-BE16-7179E0C3DBFE}" dt="2022-12-05T13:00:18.222" v="4254" actId="1076"/>
          <ac:picMkLst>
            <pc:docMk/>
            <pc:sldMk cId="617365089" sldId="301"/>
            <ac:picMk id="6" creationId="{7F95CC1E-3DC5-420A-A95C-756641F7B1BB}"/>
          </ac:picMkLst>
        </pc:picChg>
      </pc:sldChg>
      <pc:sldChg chg="addSp modSp del mod">
        <pc:chgData name="William Grey" userId="37b73424-c081-4fc2-b1af-363f4f3fd4f3" providerId="ADAL" clId="{D5DB6A25-C0A6-45CD-BE16-7179E0C3DBFE}" dt="2022-12-05T12:48:58.829" v="4248" actId="2696"/>
        <pc:sldMkLst>
          <pc:docMk/>
          <pc:sldMk cId="2793608689" sldId="301"/>
        </pc:sldMkLst>
        <pc:spChg chg="mod">
          <ac:chgData name="William Grey" userId="37b73424-c081-4fc2-b1af-363f4f3fd4f3" providerId="ADAL" clId="{D5DB6A25-C0A6-45CD-BE16-7179E0C3DBFE}" dt="2022-12-05T10:20:11.809" v="552"/>
          <ac:spMkLst>
            <pc:docMk/>
            <pc:sldMk cId="2793608689" sldId="301"/>
            <ac:spMk id="2" creationId="{16BC3814-FB87-408D-8E2D-86F7958C3773}"/>
          </ac:spMkLst>
        </pc:spChg>
        <pc:spChg chg="add mod">
          <ac:chgData name="William Grey" userId="37b73424-c081-4fc2-b1af-363f4f3fd4f3" providerId="ADAL" clId="{D5DB6A25-C0A6-45CD-BE16-7179E0C3DBFE}" dt="2022-12-05T12:48:33.501" v="4247" actId="255"/>
          <ac:spMkLst>
            <pc:docMk/>
            <pc:sldMk cId="2793608689" sldId="301"/>
            <ac:spMk id="3" creationId="{3A8EAFE3-B946-4C59-94E2-B0B9F786DCE5}"/>
          </ac:spMkLst>
        </pc:spChg>
      </pc:sldChg>
      <pc:sldChg chg="del">
        <pc:chgData name="William Grey" userId="37b73424-c081-4fc2-b1af-363f4f3fd4f3" providerId="ADAL" clId="{D5DB6A25-C0A6-45CD-BE16-7179E0C3DBFE}" dt="2022-12-05T13:01:07.132" v="4256" actId="47"/>
        <pc:sldMkLst>
          <pc:docMk/>
          <pc:sldMk cId="3364938431" sldId="302"/>
        </pc:sldMkLst>
      </pc:sldChg>
      <pc:sldChg chg="del">
        <pc:chgData name="William Grey" userId="37b73424-c081-4fc2-b1af-363f4f3fd4f3" providerId="ADAL" clId="{D5DB6A25-C0A6-45CD-BE16-7179E0C3DBFE}" dt="2022-12-05T13:01:04.761" v="4255" actId="47"/>
        <pc:sldMkLst>
          <pc:docMk/>
          <pc:sldMk cId="3642799640" sldId="303"/>
        </pc:sldMkLst>
      </pc:sldChg>
      <pc:sldChg chg="del">
        <pc:chgData name="William Grey" userId="37b73424-c081-4fc2-b1af-363f4f3fd4f3" providerId="ADAL" clId="{D5DB6A25-C0A6-45CD-BE16-7179E0C3DBFE}" dt="2022-12-05T13:15:22.573" v="4942" actId="2696"/>
        <pc:sldMkLst>
          <pc:docMk/>
          <pc:sldMk cId="1731428260" sldId="304"/>
        </pc:sldMkLst>
      </pc:sldChg>
      <pc:sldChg chg="modSp add mod">
        <pc:chgData name="William Grey" userId="37b73424-c081-4fc2-b1af-363f4f3fd4f3" providerId="ADAL" clId="{D5DB6A25-C0A6-45CD-BE16-7179E0C3DBFE}" dt="2022-12-05T13:33:17.221" v="5077" actId="20577"/>
        <pc:sldMkLst>
          <pc:docMk/>
          <pc:sldMk cId="2052523182" sldId="304"/>
        </pc:sldMkLst>
        <pc:spChg chg="mod">
          <ac:chgData name="William Grey" userId="37b73424-c081-4fc2-b1af-363f4f3fd4f3" providerId="ADAL" clId="{D5DB6A25-C0A6-45CD-BE16-7179E0C3DBFE}" dt="2022-12-05T13:33:17.221" v="5077" actId="20577"/>
          <ac:spMkLst>
            <pc:docMk/>
            <pc:sldMk cId="2052523182" sldId="304"/>
            <ac:spMk id="3" creationId="{FE611F9B-CD05-45CF-ABDB-82C565464519}"/>
          </ac:spMkLst>
        </pc:spChg>
      </pc:sldChg>
      <pc:sldChg chg="modSp add mod">
        <pc:chgData name="William Grey" userId="37b73424-c081-4fc2-b1af-363f4f3fd4f3" providerId="ADAL" clId="{D5DB6A25-C0A6-45CD-BE16-7179E0C3DBFE}" dt="2022-12-05T13:33:30.628" v="5080" actId="20577"/>
        <pc:sldMkLst>
          <pc:docMk/>
          <pc:sldMk cId="3250950848" sldId="305"/>
        </pc:sldMkLst>
        <pc:spChg chg="mod">
          <ac:chgData name="William Grey" userId="37b73424-c081-4fc2-b1af-363f4f3fd4f3" providerId="ADAL" clId="{D5DB6A25-C0A6-45CD-BE16-7179E0C3DBFE}" dt="2022-12-05T13:33:30.628" v="5080" actId="20577"/>
          <ac:spMkLst>
            <pc:docMk/>
            <pc:sldMk cId="3250950848" sldId="305"/>
            <ac:spMk id="3" creationId="{FE611F9B-CD05-45CF-ABDB-82C565464519}"/>
          </ac:spMkLst>
        </pc:spChg>
      </pc:sldChg>
      <pc:sldChg chg="del">
        <pc:chgData name="William Grey" userId="37b73424-c081-4fc2-b1af-363f4f3fd4f3" providerId="ADAL" clId="{D5DB6A25-C0A6-45CD-BE16-7179E0C3DBFE}" dt="2022-12-05T13:15:22.573" v="4942" actId="2696"/>
        <pc:sldMkLst>
          <pc:docMk/>
          <pc:sldMk cId="3552665612" sldId="305"/>
        </pc:sldMkLst>
      </pc:sldChg>
      <pc:sldChg chg="del">
        <pc:chgData name="William Grey" userId="37b73424-c081-4fc2-b1af-363f4f3fd4f3" providerId="ADAL" clId="{D5DB6A25-C0A6-45CD-BE16-7179E0C3DBFE}" dt="2022-12-05T13:13:20.963" v="4837" actId="2696"/>
        <pc:sldMkLst>
          <pc:docMk/>
          <pc:sldMk cId="1352293490" sldId="306"/>
        </pc:sldMkLst>
      </pc:sldChg>
      <pc:sldChg chg="modSp add mod">
        <pc:chgData name="William Grey" userId="37b73424-c081-4fc2-b1af-363f4f3fd4f3" providerId="ADAL" clId="{D5DB6A25-C0A6-45CD-BE16-7179E0C3DBFE}" dt="2022-12-05T13:16:08.266" v="4977" actId="20577"/>
        <pc:sldMkLst>
          <pc:docMk/>
          <pc:sldMk cId="3467242969" sldId="306"/>
        </pc:sldMkLst>
        <pc:spChg chg="mod">
          <ac:chgData name="William Grey" userId="37b73424-c081-4fc2-b1af-363f4f3fd4f3" providerId="ADAL" clId="{D5DB6A25-C0A6-45CD-BE16-7179E0C3DBFE}" dt="2022-12-05T13:16:08.266" v="4977" actId="20577"/>
          <ac:spMkLst>
            <pc:docMk/>
            <pc:sldMk cId="3467242969" sldId="306"/>
            <ac:spMk id="3" creationId="{6C52A23D-C104-4925-84FA-1218AD455CC2}"/>
          </ac:spMkLst>
        </pc:spChg>
      </pc:sldChg>
      <pc:sldChg chg="add modAnim">
        <pc:chgData name="William Grey" userId="37b73424-c081-4fc2-b1af-363f4f3fd4f3" providerId="ADAL" clId="{D5DB6A25-C0A6-45CD-BE16-7179E0C3DBFE}" dt="2022-12-05T19:39:52.984" v="5086"/>
        <pc:sldMkLst>
          <pc:docMk/>
          <pc:sldMk cId="1697825692" sldId="358"/>
        </pc:sldMkLst>
      </pc:sldChg>
      <pc:sldChg chg="modSp mod">
        <pc:chgData name="William Grey" userId="37b73424-c081-4fc2-b1af-363f4f3fd4f3" providerId="ADAL" clId="{D5DB6A25-C0A6-45CD-BE16-7179E0C3DBFE}" dt="2022-12-05T10:17:59.358" v="547" actId="20577"/>
        <pc:sldMkLst>
          <pc:docMk/>
          <pc:sldMk cId="1155877606" sldId="406"/>
        </pc:sldMkLst>
        <pc:spChg chg="mod">
          <ac:chgData name="William Grey" userId="37b73424-c081-4fc2-b1af-363f4f3fd4f3" providerId="ADAL" clId="{D5DB6A25-C0A6-45CD-BE16-7179E0C3DBFE}" dt="2022-12-05T10:17:59.358" v="547" actId="20577"/>
          <ac:spMkLst>
            <pc:docMk/>
            <pc:sldMk cId="1155877606" sldId="406"/>
            <ac:spMk id="3" creationId="{4BA7709A-0033-453D-B0B9-D79B4F95D904}"/>
          </ac:spMkLst>
        </pc:spChg>
      </pc:sldChg>
      <pc:sldChg chg="modSp add del mod">
        <pc:chgData name="William Grey" userId="37b73424-c081-4fc2-b1af-363f4f3fd4f3" providerId="ADAL" clId="{D5DB6A25-C0A6-45CD-BE16-7179E0C3DBFE}" dt="2022-12-05T10:15:35.858" v="412" actId="2696"/>
        <pc:sldMkLst>
          <pc:docMk/>
          <pc:sldMk cId="761663774" sldId="414"/>
        </pc:sldMkLst>
        <pc:spChg chg="mod">
          <ac:chgData name="William Grey" userId="37b73424-c081-4fc2-b1af-363f4f3fd4f3" providerId="ADAL" clId="{D5DB6A25-C0A6-45CD-BE16-7179E0C3DBFE}" dt="2022-12-05T09:49:45.963" v="3" actId="20577"/>
          <ac:spMkLst>
            <pc:docMk/>
            <pc:sldMk cId="761663774" sldId="414"/>
            <ac:spMk id="3" creationId="{52190BF3-A8FC-4458-8543-85FE1F431D9A}"/>
          </ac:spMkLst>
        </pc:spChg>
      </pc:sldChg>
      <pc:sldChg chg="add del">
        <pc:chgData name="William Grey" userId="37b73424-c081-4fc2-b1af-363f4f3fd4f3" providerId="ADAL" clId="{D5DB6A25-C0A6-45CD-BE16-7179E0C3DBFE}" dt="2022-12-05T10:15:35.858" v="412" actId="2696"/>
        <pc:sldMkLst>
          <pc:docMk/>
          <pc:sldMk cId="3242871645" sldId="418"/>
        </pc:sldMkLst>
      </pc:sldChg>
      <pc:sldChg chg="add del">
        <pc:chgData name="William Grey" userId="37b73424-c081-4fc2-b1af-363f4f3fd4f3" providerId="ADAL" clId="{D5DB6A25-C0A6-45CD-BE16-7179E0C3DBFE}" dt="2022-12-05T10:15:35.858" v="412" actId="2696"/>
        <pc:sldMkLst>
          <pc:docMk/>
          <pc:sldMk cId="2964850327" sldId="420"/>
        </pc:sldMkLst>
      </pc:sldChg>
      <pc:sldChg chg="add del">
        <pc:chgData name="William Grey" userId="37b73424-c081-4fc2-b1af-363f4f3fd4f3" providerId="ADAL" clId="{D5DB6A25-C0A6-45CD-BE16-7179E0C3DBFE}" dt="2022-12-05T10:15:35.858" v="412" actId="2696"/>
        <pc:sldMkLst>
          <pc:docMk/>
          <pc:sldMk cId="1942611371" sldId="421"/>
        </pc:sldMkLst>
      </pc:sldChg>
      <pc:sldChg chg="add del">
        <pc:chgData name="William Grey" userId="37b73424-c081-4fc2-b1af-363f4f3fd4f3" providerId="ADAL" clId="{D5DB6A25-C0A6-45CD-BE16-7179E0C3DBFE}" dt="2022-12-05T10:15:35.858" v="412" actId="2696"/>
        <pc:sldMkLst>
          <pc:docMk/>
          <pc:sldMk cId="3170888245" sldId="422"/>
        </pc:sldMkLst>
      </pc:sldChg>
      <pc:sldChg chg="add del">
        <pc:chgData name="William Grey" userId="37b73424-c081-4fc2-b1af-363f4f3fd4f3" providerId="ADAL" clId="{D5DB6A25-C0A6-45CD-BE16-7179E0C3DBFE}" dt="2022-12-05T10:15:35.858" v="412" actId="2696"/>
        <pc:sldMkLst>
          <pc:docMk/>
          <pc:sldMk cId="1099457800" sldId="423"/>
        </pc:sldMkLst>
      </pc:sldChg>
      <pc:sldChg chg="add del">
        <pc:chgData name="William Grey" userId="37b73424-c081-4fc2-b1af-363f4f3fd4f3" providerId="ADAL" clId="{D5DB6A25-C0A6-45CD-BE16-7179E0C3DBFE}" dt="2022-12-05T10:15:35.858" v="412" actId="2696"/>
        <pc:sldMkLst>
          <pc:docMk/>
          <pc:sldMk cId="3652915280" sldId="424"/>
        </pc:sldMkLst>
      </pc:sldChg>
      <pc:sldChg chg="add del">
        <pc:chgData name="William Grey" userId="37b73424-c081-4fc2-b1af-363f4f3fd4f3" providerId="ADAL" clId="{D5DB6A25-C0A6-45CD-BE16-7179E0C3DBFE}" dt="2022-12-05T10:15:35.858" v="412" actId="2696"/>
        <pc:sldMkLst>
          <pc:docMk/>
          <pc:sldMk cId="3914318138" sldId="425"/>
        </pc:sldMkLst>
      </pc:sldChg>
      <pc:sldChg chg="add del">
        <pc:chgData name="William Grey" userId="37b73424-c081-4fc2-b1af-363f4f3fd4f3" providerId="ADAL" clId="{D5DB6A25-C0A6-45CD-BE16-7179E0C3DBFE}" dt="2022-12-05T10:15:35.858" v="412" actId="2696"/>
        <pc:sldMkLst>
          <pc:docMk/>
          <pc:sldMk cId="819081228" sldId="426"/>
        </pc:sldMkLst>
      </pc:sldChg>
      <pc:sldChg chg="del">
        <pc:chgData name="William Grey" userId="37b73424-c081-4fc2-b1af-363f4f3fd4f3" providerId="ADAL" clId="{D5DB6A25-C0A6-45CD-BE16-7179E0C3DBFE}" dt="2022-12-05T10:15:35.858" v="412" actId="2696"/>
        <pc:sldMkLst>
          <pc:docMk/>
          <pc:sldMk cId="1778436256" sldId="427"/>
        </pc:sldMkLst>
      </pc:sldChg>
      <pc:sldChg chg="del">
        <pc:chgData name="William Grey" userId="37b73424-c081-4fc2-b1af-363f4f3fd4f3" providerId="ADAL" clId="{D5DB6A25-C0A6-45CD-BE16-7179E0C3DBFE}" dt="2022-12-05T10:15:35.858" v="412" actId="2696"/>
        <pc:sldMkLst>
          <pc:docMk/>
          <pc:sldMk cId="3114310844" sldId="428"/>
        </pc:sldMkLst>
      </pc:sldChg>
      <pc:sldChg chg="del">
        <pc:chgData name="William Grey" userId="37b73424-c081-4fc2-b1af-363f4f3fd4f3" providerId="ADAL" clId="{D5DB6A25-C0A6-45CD-BE16-7179E0C3DBFE}" dt="2022-12-05T10:15:35.858" v="412" actId="2696"/>
        <pc:sldMkLst>
          <pc:docMk/>
          <pc:sldMk cId="2865140355" sldId="429"/>
        </pc:sldMkLst>
      </pc:sldChg>
      <pc:sldChg chg="del">
        <pc:chgData name="William Grey" userId="37b73424-c081-4fc2-b1af-363f4f3fd4f3" providerId="ADAL" clId="{D5DB6A25-C0A6-45CD-BE16-7179E0C3DBFE}" dt="2022-12-05T10:15:35.858" v="412" actId="2696"/>
        <pc:sldMkLst>
          <pc:docMk/>
          <pc:sldMk cId="3360571318" sldId="430"/>
        </pc:sldMkLst>
      </pc:sldChg>
      <pc:sldChg chg="del">
        <pc:chgData name="William Grey" userId="37b73424-c081-4fc2-b1af-363f4f3fd4f3" providerId="ADAL" clId="{D5DB6A25-C0A6-45CD-BE16-7179E0C3DBFE}" dt="2022-12-05T10:15:35.858" v="412" actId="2696"/>
        <pc:sldMkLst>
          <pc:docMk/>
          <pc:sldMk cId="1511441152" sldId="431"/>
        </pc:sldMkLst>
      </pc:sldChg>
      <pc:sldChg chg="del">
        <pc:chgData name="William Grey" userId="37b73424-c081-4fc2-b1af-363f4f3fd4f3" providerId="ADAL" clId="{D5DB6A25-C0A6-45CD-BE16-7179E0C3DBFE}" dt="2022-12-05T13:13:20.963" v="4837" actId="2696"/>
        <pc:sldMkLst>
          <pc:docMk/>
          <pc:sldMk cId="1232875341" sldId="432"/>
        </pc:sldMkLst>
      </pc:sldChg>
      <pc:sldChg chg="modSp add mod">
        <pc:chgData name="William Grey" userId="37b73424-c081-4fc2-b1af-363f4f3fd4f3" providerId="ADAL" clId="{D5DB6A25-C0A6-45CD-BE16-7179E0C3DBFE}" dt="2022-12-05T13:17:04.241" v="5041" actId="20577"/>
        <pc:sldMkLst>
          <pc:docMk/>
          <pc:sldMk cId="2990400993" sldId="432"/>
        </pc:sldMkLst>
        <pc:spChg chg="mod">
          <ac:chgData name="William Grey" userId="37b73424-c081-4fc2-b1af-363f4f3fd4f3" providerId="ADAL" clId="{D5DB6A25-C0A6-45CD-BE16-7179E0C3DBFE}" dt="2022-12-05T13:17:04.241" v="5041" actId="20577"/>
          <ac:spMkLst>
            <pc:docMk/>
            <pc:sldMk cId="2990400993" sldId="432"/>
            <ac:spMk id="3" creationId="{EFA3B648-8D5F-434F-B430-6D3F59E8BA93}"/>
          </ac:spMkLst>
        </pc:spChg>
      </pc:sldChg>
      <pc:sldChg chg="modSp mod">
        <pc:chgData name="William Grey" userId="37b73424-c081-4fc2-b1af-363f4f3fd4f3" providerId="ADAL" clId="{D5DB6A25-C0A6-45CD-BE16-7179E0C3DBFE}" dt="2022-12-05T10:39:36.519" v="775" actId="20577"/>
        <pc:sldMkLst>
          <pc:docMk/>
          <pc:sldMk cId="1974812722" sldId="436"/>
        </pc:sldMkLst>
        <pc:spChg chg="mod">
          <ac:chgData name="William Grey" userId="37b73424-c081-4fc2-b1af-363f4f3fd4f3" providerId="ADAL" clId="{D5DB6A25-C0A6-45CD-BE16-7179E0C3DBFE}" dt="2022-12-05T10:39:36.519" v="775" actId="20577"/>
          <ac:spMkLst>
            <pc:docMk/>
            <pc:sldMk cId="1974812722" sldId="436"/>
            <ac:spMk id="3" creationId="{DD839564-48C0-4103-AF77-726A26CFB27C}"/>
          </ac:spMkLst>
        </pc:spChg>
      </pc:sldChg>
      <pc:sldChg chg="modSp mod">
        <pc:chgData name="William Grey" userId="37b73424-c081-4fc2-b1af-363f4f3fd4f3" providerId="ADAL" clId="{D5DB6A25-C0A6-45CD-BE16-7179E0C3DBFE}" dt="2022-12-05T10:30:37.891" v="737" actId="1076"/>
        <pc:sldMkLst>
          <pc:docMk/>
          <pc:sldMk cId="1271807235" sldId="437"/>
        </pc:sldMkLst>
        <pc:spChg chg="mod">
          <ac:chgData name="William Grey" userId="37b73424-c081-4fc2-b1af-363f4f3fd4f3" providerId="ADAL" clId="{D5DB6A25-C0A6-45CD-BE16-7179E0C3DBFE}" dt="2022-12-05T10:30:07.032" v="735" actId="20577"/>
          <ac:spMkLst>
            <pc:docMk/>
            <pc:sldMk cId="1271807235" sldId="437"/>
            <ac:spMk id="2" creationId="{A0D1C3C0-03C1-4E96-8AC9-1A30179C7016}"/>
          </ac:spMkLst>
        </pc:spChg>
        <pc:spChg chg="mod">
          <ac:chgData name="William Grey" userId="37b73424-c081-4fc2-b1af-363f4f3fd4f3" providerId="ADAL" clId="{D5DB6A25-C0A6-45CD-BE16-7179E0C3DBFE}" dt="2022-12-05T10:30:37.891" v="737" actId="1076"/>
          <ac:spMkLst>
            <pc:docMk/>
            <pc:sldMk cId="1271807235" sldId="437"/>
            <ac:spMk id="3" creationId="{DD839564-48C0-4103-AF77-726A26CFB27C}"/>
          </ac:spMkLst>
        </pc:spChg>
      </pc:sldChg>
      <pc:sldChg chg="add del">
        <pc:chgData name="William Grey" userId="37b73424-c081-4fc2-b1af-363f4f3fd4f3" providerId="ADAL" clId="{D5DB6A25-C0A6-45CD-BE16-7179E0C3DBFE}" dt="2022-12-05T10:16:08.946" v="414" actId="47"/>
        <pc:sldMkLst>
          <pc:docMk/>
          <pc:sldMk cId="626446045" sldId="452"/>
        </pc:sldMkLst>
      </pc:sldChg>
      <pc:sldChg chg="del">
        <pc:chgData name="William Grey" userId="37b73424-c081-4fc2-b1af-363f4f3fd4f3" providerId="ADAL" clId="{D5DB6A25-C0A6-45CD-BE16-7179E0C3DBFE}" dt="2022-12-05T09:57:33.418" v="4" actId="2696"/>
        <pc:sldMkLst>
          <pc:docMk/>
          <pc:sldMk cId="4216747544" sldId="452"/>
        </pc:sldMkLst>
      </pc:sldChg>
      <pc:sldChg chg="modSp add mod ord">
        <pc:chgData name="William Grey" userId="37b73424-c081-4fc2-b1af-363f4f3fd4f3" providerId="ADAL" clId="{D5DB6A25-C0A6-45CD-BE16-7179E0C3DBFE}" dt="2022-12-05T10:20:38.119" v="553" actId="20577"/>
        <pc:sldMkLst>
          <pc:docMk/>
          <pc:sldMk cId="2033604963" sldId="455"/>
        </pc:sldMkLst>
        <pc:spChg chg="mod">
          <ac:chgData name="William Grey" userId="37b73424-c081-4fc2-b1af-363f4f3fd4f3" providerId="ADAL" clId="{D5DB6A25-C0A6-45CD-BE16-7179E0C3DBFE}" dt="2022-12-05T10:20:38.119" v="553" actId="20577"/>
          <ac:spMkLst>
            <pc:docMk/>
            <pc:sldMk cId="2033604963" sldId="455"/>
            <ac:spMk id="3" creationId="{00000000-0000-0000-0000-000000000000}"/>
          </ac:spMkLst>
        </pc:spChg>
      </pc:sldChg>
      <pc:sldChg chg="addSp delSp modSp new mod">
        <pc:chgData name="William Grey" userId="37b73424-c081-4fc2-b1af-363f4f3fd4f3" providerId="ADAL" clId="{D5DB6A25-C0A6-45CD-BE16-7179E0C3DBFE}" dt="2022-12-05T10:08:25.402" v="75" actId="1076"/>
        <pc:sldMkLst>
          <pc:docMk/>
          <pc:sldMk cId="2856487455" sldId="456"/>
        </pc:sldMkLst>
        <pc:spChg chg="mod">
          <ac:chgData name="William Grey" userId="37b73424-c081-4fc2-b1af-363f4f3fd4f3" providerId="ADAL" clId="{D5DB6A25-C0A6-45CD-BE16-7179E0C3DBFE}" dt="2022-12-05T10:08:10.752" v="72" actId="20577"/>
          <ac:spMkLst>
            <pc:docMk/>
            <pc:sldMk cId="2856487455" sldId="456"/>
            <ac:spMk id="2" creationId="{0027460C-EF9F-4162-A1EE-A7BDF690B262}"/>
          </ac:spMkLst>
        </pc:spChg>
        <pc:spChg chg="del">
          <ac:chgData name="William Grey" userId="37b73424-c081-4fc2-b1af-363f4f3fd4f3" providerId="ADAL" clId="{D5DB6A25-C0A6-45CD-BE16-7179E0C3DBFE}" dt="2022-12-05T10:02:38.424" v="7" actId="931"/>
          <ac:spMkLst>
            <pc:docMk/>
            <pc:sldMk cId="2856487455" sldId="456"/>
            <ac:spMk id="3" creationId="{47F67A17-F502-45CF-88FC-0CC0A7FFF5F1}"/>
          </ac:spMkLst>
        </pc:spChg>
        <pc:picChg chg="add mod">
          <ac:chgData name="William Grey" userId="37b73424-c081-4fc2-b1af-363f4f3fd4f3" providerId="ADAL" clId="{D5DB6A25-C0A6-45CD-BE16-7179E0C3DBFE}" dt="2022-12-05T10:05:55.634" v="38" actId="1076"/>
          <ac:picMkLst>
            <pc:docMk/>
            <pc:sldMk cId="2856487455" sldId="456"/>
            <ac:picMk id="5" creationId="{78C3300E-1213-4E3C-B56B-867FA3AE527E}"/>
          </ac:picMkLst>
        </pc:picChg>
        <pc:picChg chg="add mod">
          <ac:chgData name="William Grey" userId="37b73424-c081-4fc2-b1af-363f4f3fd4f3" providerId="ADAL" clId="{D5DB6A25-C0A6-45CD-BE16-7179E0C3DBFE}" dt="2022-12-05T10:05:59.538" v="40" actId="1076"/>
          <ac:picMkLst>
            <pc:docMk/>
            <pc:sldMk cId="2856487455" sldId="456"/>
            <ac:picMk id="7" creationId="{E7F2D1B0-B5D8-408B-962D-BAE587849C9D}"/>
          </ac:picMkLst>
        </pc:picChg>
        <pc:picChg chg="add mod">
          <ac:chgData name="William Grey" userId="37b73424-c081-4fc2-b1af-363f4f3fd4f3" providerId="ADAL" clId="{D5DB6A25-C0A6-45CD-BE16-7179E0C3DBFE}" dt="2022-12-05T10:08:25.402" v="75" actId="1076"/>
          <ac:picMkLst>
            <pc:docMk/>
            <pc:sldMk cId="2856487455" sldId="456"/>
            <ac:picMk id="9" creationId="{515EE722-9CA9-4E7B-80FE-1561F53DB39E}"/>
          </ac:picMkLst>
        </pc:picChg>
        <pc:picChg chg="add mod">
          <ac:chgData name="William Grey" userId="37b73424-c081-4fc2-b1af-363f4f3fd4f3" providerId="ADAL" clId="{D5DB6A25-C0A6-45CD-BE16-7179E0C3DBFE}" dt="2022-12-05T10:08:15.800" v="73" actId="1076"/>
          <ac:picMkLst>
            <pc:docMk/>
            <pc:sldMk cId="2856487455" sldId="456"/>
            <ac:picMk id="10" creationId="{1C7014DD-2570-4585-999F-8248792BAAA0}"/>
          </ac:picMkLst>
        </pc:picChg>
        <pc:picChg chg="add mod">
          <ac:chgData name="William Grey" userId="37b73424-c081-4fc2-b1af-363f4f3fd4f3" providerId="ADAL" clId="{D5DB6A25-C0A6-45CD-BE16-7179E0C3DBFE}" dt="2022-12-05T10:08:19.107" v="74" actId="1076"/>
          <ac:picMkLst>
            <pc:docMk/>
            <pc:sldMk cId="2856487455" sldId="456"/>
            <ac:picMk id="15" creationId="{444D09A9-7A0C-40C6-BCAC-0D0E9F9BC783}"/>
          </ac:picMkLst>
        </pc:picChg>
        <pc:cxnChg chg="add mod">
          <ac:chgData name="William Grey" userId="37b73424-c081-4fc2-b1af-363f4f3fd4f3" providerId="ADAL" clId="{D5DB6A25-C0A6-45CD-BE16-7179E0C3DBFE}" dt="2022-12-05T10:04:42.640" v="20" actId="1076"/>
          <ac:cxnSpMkLst>
            <pc:docMk/>
            <pc:sldMk cId="2856487455" sldId="456"/>
            <ac:cxnSpMk id="12" creationId="{5BA8E788-E38C-4B45-B42B-580C6CE440F2}"/>
          </ac:cxnSpMkLst>
        </pc:cxnChg>
        <pc:cxnChg chg="add mod">
          <ac:chgData name="William Grey" userId="37b73424-c081-4fc2-b1af-363f4f3fd4f3" providerId="ADAL" clId="{D5DB6A25-C0A6-45CD-BE16-7179E0C3DBFE}" dt="2022-12-05T10:05:18.115" v="30" actId="1076"/>
          <ac:cxnSpMkLst>
            <pc:docMk/>
            <pc:sldMk cId="2856487455" sldId="456"/>
            <ac:cxnSpMk id="13" creationId="{EA7AC6A7-A64A-49D0-9419-797887F7A761}"/>
          </ac:cxnSpMkLst>
        </pc:cxnChg>
        <pc:cxnChg chg="add del mod">
          <ac:chgData name="William Grey" userId="37b73424-c081-4fc2-b1af-363f4f3fd4f3" providerId="ADAL" clId="{D5DB6A25-C0A6-45CD-BE16-7179E0C3DBFE}" dt="2022-12-05T10:06:31.867" v="50"/>
          <ac:cxnSpMkLst>
            <pc:docMk/>
            <pc:sldMk cId="2856487455" sldId="456"/>
            <ac:cxnSpMk id="16" creationId="{9E73B67C-5E0B-460E-9690-2ED1B17C2527}"/>
          </ac:cxnSpMkLst>
        </pc:cxnChg>
      </pc:sldChg>
      <pc:sldChg chg="modSp add mod">
        <pc:chgData name="William Grey" userId="37b73424-c081-4fc2-b1af-363f4f3fd4f3" providerId="ADAL" clId="{D5DB6A25-C0A6-45CD-BE16-7179E0C3DBFE}" dt="2022-12-05T10:09:08.028" v="92" actId="1076"/>
        <pc:sldMkLst>
          <pc:docMk/>
          <pc:sldMk cId="761024240" sldId="457"/>
        </pc:sldMkLst>
        <pc:spChg chg="mod">
          <ac:chgData name="William Grey" userId="37b73424-c081-4fc2-b1af-363f4f3fd4f3" providerId="ADAL" clId="{D5DB6A25-C0A6-45CD-BE16-7179E0C3DBFE}" dt="2022-12-05T10:08:52.808" v="87" actId="20577"/>
          <ac:spMkLst>
            <pc:docMk/>
            <pc:sldMk cId="761024240" sldId="457"/>
            <ac:spMk id="2" creationId="{0027460C-EF9F-4162-A1EE-A7BDF690B262}"/>
          </ac:spMkLst>
        </pc:spChg>
        <pc:picChg chg="mod">
          <ac:chgData name="William Grey" userId="37b73424-c081-4fc2-b1af-363f4f3fd4f3" providerId="ADAL" clId="{D5DB6A25-C0A6-45CD-BE16-7179E0C3DBFE}" dt="2022-12-05T10:09:03.678" v="90" actId="1076"/>
          <ac:picMkLst>
            <pc:docMk/>
            <pc:sldMk cId="761024240" sldId="457"/>
            <ac:picMk id="9" creationId="{515EE722-9CA9-4E7B-80FE-1561F53DB39E}"/>
          </ac:picMkLst>
        </pc:picChg>
        <pc:picChg chg="mod">
          <ac:chgData name="William Grey" userId="37b73424-c081-4fc2-b1af-363f4f3fd4f3" providerId="ADAL" clId="{D5DB6A25-C0A6-45CD-BE16-7179E0C3DBFE}" dt="2022-12-05T10:09:05.080" v="91" actId="1076"/>
          <ac:picMkLst>
            <pc:docMk/>
            <pc:sldMk cId="761024240" sldId="457"/>
            <ac:picMk id="10" creationId="{1C7014DD-2570-4585-999F-8248792BAAA0}"/>
          </ac:picMkLst>
        </pc:picChg>
        <pc:picChg chg="mod">
          <ac:chgData name="William Grey" userId="37b73424-c081-4fc2-b1af-363f4f3fd4f3" providerId="ADAL" clId="{D5DB6A25-C0A6-45CD-BE16-7179E0C3DBFE}" dt="2022-12-05T10:09:08.028" v="92" actId="1076"/>
          <ac:picMkLst>
            <pc:docMk/>
            <pc:sldMk cId="761024240" sldId="457"/>
            <ac:picMk id="15" creationId="{444D09A9-7A0C-40C6-BCAC-0D0E9F9BC783}"/>
          </ac:picMkLst>
        </pc:picChg>
      </pc:sldChg>
      <pc:sldChg chg="addSp delSp modSp add mod">
        <pc:chgData name="William Grey" userId="37b73424-c081-4fc2-b1af-363f4f3fd4f3" providerId="ADAL" clId="{D5DB6A25-C0A6-45CD-BE16-7179E0C3DBFE}" dt="2022-12-05T10:10:09.648" v="155" actId="20577"/>
        <pc:sldMkLst>
          <pc:docMk/>
          <pc:sldMk cId="3819718663" sldId="458"/>
        </pc:sldMkLst>
        <pc:spChg chg="add del mod">
          <ac:chgData name="William Grey" userId="37b73424-c081-4fc2-b1af-363f4f3fd4f3" providerId="ADAL" clId="{D5DB6A25-C0A6-45CD-BE16-7179E0C3DBFE}" dt="2022-12-05T10:10:09.648" v="155" actId="20577"/>
          <ac:spMkLst>
            <pc:docMk/>
            <pc:sldMk cId="3819718663" sldId="458"/>
            <ac:spMk id="2" creationId="{0027460C-EF9F-4162-A1EE-A7BDF690B262}"/>
          </ac:spMkLst>
        </pc:spChg>
        <pc:spChg chg="add del mod">
          <ac:chgData name="William Grey" userId="37b73424-c081-4fc2-b1af-363f4f3fd4f3" providerId="ADAL" clId="{D5DB6A25-C0A6-45CD-BE16-7179E0C3DBFE}" dt="2022-12-05T10:09:34.031" v="99" actId="478"/>
          <ac:spMkLst>
            <pc:docMk/>
            <pc:sldMk cId="3819718663" sldId="458"/>
            <ac:spMk id="4" creationId="{E353F2A3-D7F4-4C76-923D-BDB757C687B3}"/>
          </ac:spMkLst>
        </pc:spChg>
        <pc:picChg chg="mod">
          <ac:chgData name="William Grey" userId="37b73424-c081-4fc2-b1af-363f4f3fd4f3" providerId="ADAL" clId="{D5DB6A25-C0A6-45CD-BE16-7179E0C3DBFE}" dt="2022-12-05T10:09:26.250" v="97" actId="1076"/>
          <ac:picMkLst>
            <pc:docMk/>
            <pc:sldMk cId="3819718663" sldId="458"/>
            <ac:picMk id="7" creationId="{E7F2D1B0-B5D8-408B-962D-BAE587849C9D}"/>
          </ac:picMkLst>
        </pc:picChg>
        <pc:picChg chg="mod">
          <ac:chgData name="William Grey" userId="37b73424-c081-4fc2-b1af-363f4f3fd4f3" providerId="ADAL" clId="{D5DB6A25-C0A6-45CD-BE16-7179E0C3DBFE}" dt="2022-12-05T10:09:22.734" v="95" actId="1076"/>
          <ac:picMkLst>
            <pc:docMk/>
            <pc:sldMk cId="3819718663" sldId="458"/>
            <ac:picMk id="10" creationId="{1C7014DD-2570-4585-999F-8248792BAAA0}"/>
          </ac:picMkLst>
        </pc:picChg>
        <pc:picChg chg="mod">
          <ac:chgData name="William Grey" userId="37b73424-c081-4fc2-b1af-363f4f3fd4f3" providerId="ADAL" clId="{D5DB6A25-C0A6-45CD-BE16-7179E0C3DBFE}" dt="2022-12-05T10:09:24.509" v="96" actId="1076"/>
          <ac:picMkLst>
            <pc:docMk/>
            <pc:sldMk cId="3819718663" sldId="458"/>
            <ac:picMk id="15" creationId="{444D09A9-7A0C-40C6-BCAC-0D0E9F9BC783}"/>
          </ac:picMkLst>
        </pc:picChg>
      </pc:sldChg>
      <pc:sldChg chg="modSp add mod">
        <pc:chgData name="William Grey" userId="37b73424-c081-4fc2-b1af-363f4f3fd4f3" providerId="ADAL" clId="{D5DB6A25-C0A6-45CD-BE16-7179E0C3DBFE}" dt="2022-12-05T10:10:50.722" v="222" actId="1076"/>
        <pc:sldMkLst>
          <pc:docMk/>
          <pc:sldMk cId="1058336937" sldId="459"/>
        </pc:sldMkLst>
        <pc:spChg chg="mod">
          <ac:chgData name="William Grey" userId="37b73424-c081-4fc2-b1af-363f4f3fd4f3" providerId="ADAL" clId="{D5DB6A25-C0A6-45CD-BE16-7179E0C3DBFE}" dt="2022-12-05T10:10:37.665" v="219" actId="20577"/>
          <ac:spMkLst>
            <pc:docMk/>
            <pc:sldMk cId="1058336937" sldId="459"/>
            <ac:spMk id="2" creationId="{0027460C-EF9F-4162-A1EE-A7BDF690B262}"/>
          </ac:spMkLst>
        </pc:spChg>
        <pc:picChg chg="mod">
          <ac:chgData name="William Grey" userId="37b73424-c081-4fc2-b1af-363f4f3fd4f3" providerId="ADAL" clId="{D5DB6A25-C0A6-45CD-BE16-7179E0C3DBFE}" dt="2022-12-05T10:10:46.310" v="221" actId="1076"/>
          <ac:picMkLst>
            <pc:docMk/>
            <pc:sldMk cId="1058336937" sldId="459"/>
            <ac:picMk id="7" creationId="{E7F2D1B0-B5D8-408B-962D-BAE587849C9D}"/>
          </ac:picMkLst>
        </pc:picChg>
        <pc:picChg chg="mod">
          <ac:chgData name="William Grey" userId="37b73424-c081-4fc2-b1af-363f4f3fd4f3" providerId="ADAL" clId="{D5DB6A25-C0A6-45CD-BE16-7179E0C3DBFE}" dt="2022-12-05T10:10:50.722" v="222" actId="1076"/>
          <ac:picMkLst>
            <pc:docMk/>
            <pc:sldMk cId="1058336937" sldId="459"/>
            <ac:picMk id="9" creationId="{515EE722-9CA9-4E7B-80FE-1561F53DB39E}"/>
          </ac:picMkLst>
        </pc:picChg>
        <pc:picChg chg="mod">
          <ac:chgData name="William Grey" userId="37b73424-c081-4fc2-b1af-363f4f3fd4f3" providerId="ADAL" clId="{D5DB6A25-C0A6-45CD-BE16-7179E0C3DBFE}" dt="2022-12-05T10:10:43.132" v="220" actId="1076"/>
          <ac:picMkLst>
            <pc:docMk/>
            <pc:sldMk cId="1058336937" sldId="459"/>
            <ac:picMk id="10" creationId="{1C7014DD-2570-4585-999F-8248792BAAA0}"/>
          </ac:picMkLst>
        </pc:picChg>
      </pc:sldChg>
      <pc:sldChg chg="modSp add mod">
        <pc:chgData name="William Grey" userId="37b73424-c081-4fc2-b1af-363f4f3fd4f3" providerId="ADAL" clId="{D5DB6A25-C0A6-45CD-BE16-7179E0C3DBFE}" dt="2022-12-05T10:11:44.974" v="262" actId="20577"/>
        <pc:sldMkLst>
          <pc:docMk/>
          <pc:sldMk cId="211676819" sldId="460"/>
        </pc:sldMkLst>
        <pc:spChg chg="mod">
          <ac:chgData name="William Grey" userId="37b73424-c081-4fc2-b1af-363f4f3fd4f3" providerId="ADAL" clId="{D5DB6A25-C0A6-45CD-BE16-7179E0C3DBFE}" dt="2022-12-05T10:11:44.974" v="262" actId="20577"/>
          <ac:spMkLst>
            <pc:docMk/>
            <pc:sldMk cId="211676819" sldId="460"/>
            <ac:spMk id="2" creationId="{0027460C-EF9F-4162-A1EE-A7BDF690B262}"/>
          </ac:spMkLst>
        </pc:spChg>
        <pc:picChg chg="mod">
          <ac:chgData name="William Grey" userId="37b73424-c081-4fc2-b1af-363f4f3fd4f3" providerId="ADAL" clId="{D5DB6A25-C0A6-45CD-BE16-7179E0C3DBFE}" dt="2022-12-05T10:11:36.115" v="260" actId="1076"/>
          <ac:picMkLst>
            <pc:docMk/>
            <pc:sldMk cId="211676819" sldId="460"/>
            <ac:picMk id="5" creationId="{78C3300E-1213-4E3C-B56B-867FA3AE527E}"/>
          </ac:picMkLst>
        </pc:picChg>
        <pc:picChg chg="mod">
          <ac:chgData name="William Grey" userId="37b73424-c081-4fc2-b1af-363f4f3fd4f3" providerId="ADAL" clId="{D5DB6A25-C0A6-45CD-BE16-7179E0C3DBFE}" dt="2022-12-05T10:11:30.123" v="259" actId="1076"/>
          <ac:picMkLst>
            <pc:docMk/>
            <pc:sldMk cId="211676819" sldId="460"/>
            <ac:picMk id="9" creationId="{515EE722-9CA9-4E7B-80FE-1561F53DB39E}"/>
          </ac:picMkLst>
        </pc:picChg>
        <pc:picChg chg="mod">
          <ac:chgData name="William Grey" userId="37b73424-c081-4fc2-b1af-363f4f3fd4f3" providerId="ADAL" clId="{D5DB6A25-C0A6-45CD-BE16-7179E0C3DBFE}" dt="2022-12-05T10:11:26.236" v="258" actId="1076"/>
          <ac:picMkLst>
            <pc:docMk/>
            <pc:sldMk cId="211676819" sldId="460"/>
            <ac:picMk id="10" creationId="{1C7014DD-2570-4585-999F-8248792BAAA0}"/>
          </ac:picMkLst>
        </pc:picChg>
      </pc:sldChg>
      <pc:sldChg chg="modSp add mod">
        <pc:chgData name="William Grey" userId="37b73424-c081-4fc2-b1af-363f4f3fd4f3" providerId="ADAL" clId="{D5DB6A25-C0A6-45CD-BE16-7179E0C3DBFE}" dt="2022-12-05T10:12:38.480" v="308" actId="1076"/>
        <pc:sldMkLst>
          <pc:docMk/>
          <pc:sldMk cId="3733534723" sldId="461"/>
        </pc:sldMkLst>
        <pc:spChg chg="mod">
          <ac:chgData name="William Grey" userId="37b73424-c081-4fc2-b1af-363f4f3fd4f3" providerId="ADAL" clId="{D5DB6A25-C0A6-45CD-BE16-7179E0C3DBFE}" dt="2022-12-05T10:12:24.549" v="307" actId="20577"/>
          <ac:spMkLst>
            <pc:docMk/>
            <pc:sldMk cId="3733534723" sldId="461"/>
            <ac:spMk id="2" creationId="{0027460C-EF9F-4162-A1EE-A7BDF690B262}"/>
          </ac:spMkLst>
        </pc:spChg>
        <pc:picChg chg="mod">
          <ac:chgData name="William Grey" userId="37b73424-c081-4fc2-b1af-363f4f3fd4f3" providerId="ADAL" clId="{D5DB6A25-C0A6-45CD-BE16-7179E0C3DBFE}" dt="2022-12-05T10:12:38.480" v="308" actId="1076"/>
          <ac:picMkLst>
            <pc:docMk/>
            <pc:sldMk cId="3733534723" sldId="461"/>
            <ac:picMk id="5" creationId="{78C3300E-1213-4E3C-B56B-867FA3AE527E}"/>
          </ac:picMkLst>
        </pc:picChg>
      </pc:sldChg>
      <pc:sldChg chg="modSp add mod">
        <pc:chgData name="William Grey" userId="37b73424-c081-4fc2-b1af-363f4f3fd4f3" providerId="ADAL" clId="{D5DB6A25-C0A6-45CD-BE16-7179E0C3DBFE}" dt="2022-12-05T10:13:05.773" v="324" actId="20577"/>
        <pc:sldMkLst>
          <pc:docMk/>
          <pc:sldMk cId="1039583544" sldId="462"/>
        </pc:sldMkLst>
        <pc:spChg chg="mod">
          <ac:chgData name="William Grey" userId="37b73424-c081-4fc2-b1af-363f4f3fd4f3" providerId="ADAL" clId="{D5DB6A25-C0A6-45CD-BE16-7179E0C3DBFE}" dt="2022-12-05T10:13:05.773" v="324" actId="20577"/>
          <ac:spMkLst>
            <pc:docMk/>
            <pc:sldMk cId="1039583544" sldId="462"/>
            <ac:spMk id="2" creationId="{0027460C-EF9F-4162-A1EE-A7BDF690B262}"/>
          </ac:spMkLst>
        </pc:spChg>
      </pc:sldChg>
      <pc:sldChg chg="modSp add mod">
        <pc:chgData name="William Grey" userId="37b73424-c081-4fc2-b1af-363f4f3fd4f3" providerId="ADAL" clId="{D5DB6A25-C0A6-45CD-BE16-7179E0C3DBFE}" dt="2022-12-05T10:13:53.002" v="387" actId="1076"/>
        <pc:sldMkLst>
          <pc:docMk/>
          <pc:sldMk cId="1348049186" sldId="463"/>
        </pc:sldMkLst>
        <pc:spChg chg="mod">
          <ac:chgData name="William Grey" userId="37b73424-c081-4fc2-b1af-363f4f3fd4f3" providerId="ADAL" clId="{D5DB6A25-C0A6-45CD-BE16-7179E0C3DBFE}" dt="2022-12-05T10:13:45.361" v="386" actId="14100"/>
          <ac:spMkLst>
            <pc:docMk/>
            <pc:sldMk cId="1348049186" sldId="463"/>
            <ac:spMk id="2" creationId="{0027460C-EF9F-4162-A1EE-A7BDF690B262}"/>
          </ac:spMkLst>
        </pc:spChg>
        <pc:picChg chg="mod">
          <ac:chgData name="William Grey" userId="37b73424-c081-4fc2-b1af-363f4f3fd4f3" providerId="ADAL" clId="{D5DB6A25-C0A6-45CD-BE16-7179E0C3DBFE}" dt="2022-12-05T10:13:53.002" v="387" actId="1076"/>
          <ac:picMkLst>
            <pc:docMk/>
            <pc:sldMk cId="1348049186" sldId="463"/>
            <ac:picMk id="9" creationId="{515EE722-9CA9-4E7B-80FE-1561F53DB39E}"/>
          </ac:picMkLst>
        </pc:picChg>
      </pc:sldChg>
      <pc:sldChg chg="modSp add mod">
        <pc:chgData name="William Grey" userId="37b73424-c081-4fc2-b1af-363f4f3fd4f3" providerId="ADAL" clId="{D5DB6A25-C0A6-45CD-BE16-7179E0C3DBFE}" dt="2022-12-05T10:14:17.141" v="391" actId="1076"/>
        <pc:sldMkLst>
          <pc:docMk/>
          <pc:sldMk cId="1532406808" sldId="464"/>
        </pc:sldMkLst>
        <pc:picChg chg="mod">
          <ac:chgData name="William Grey" userId="37b73424-c081-4fc2-b1af-363f4f3fd4f3" providerId="ADAL" clId="{D5DB6A25-C0A6-45CD-BE16-7179E0C3DBFE}" dt="2022-12-05T10:14:11.717" v="390" actId="1076"/>
          <ac:picMkLst>
            <pc:docMk/>
            <pc:sldMk cId="1532406808" sldId="464"/>
            <ac:picMk id="9" creationId="{515EE722-9CA9-4E7B-80FE-1561F53DB39E}"/>
          </ac:picMkLst>
        </pc:picChg>
        <pc:picChg chg="mod">
          <ac:chgData name="William Grey" userId="37b73424-c081-4fc2-b1af-363f4f3fd4f3" providerId="ADAL" clId="{D5DB6A25-C0A6-45CD-BE16-7179E0C3DBFE}" dt="2022-12-05T10:14:17.141" v="391" actId="1076"/>
          <ac:picMkLst>
            <pc:docMk/>
            <pc:sldMk cId="1532406808" sldId="464"/>
            <ac:picMk id="10" creationId="{1C7014DD-2570-4585-999F-8248792BAAA0}"/>
          </ac:picMkLst>
        </pc:picChg>
        <pc:picChg chg="mod">
          <ac:chgData name="William Grey" userId="37b73424-c081-4fc2-b1af-363f4f3fd4f3" providerId="ADAL" clId="{D5DB6A25-C0A6-45CD-BE16-7179E0C3DBFE}" dt="2022-12-05T10:14:06.590" v="389" actId="1076"/>
          <ac:picMkLst>
            <pc:docMk/>
            <pc:sldMk cId="1532406808" sldId="464"/>
            <ac:picMk id="15" creationId="{444D09A9-7A0C-40C6-BCAC-0D0E9F9BC783}"/>
          </ac:picMkLst>
        </pc:picChg>
      </pc:sldChg>
      <pc:sldChg chg="addSp delSp modSp add mod">
        <pc:chgData name="William Grey" userId="37b73424-c081-4fc2-b1af-363f4f3fd4f3" providerId="ADAL" clId="{D5DB6A25-C0A6-45CD-BE16-7179E0C3DBFE}" dt="2022-12-05T10:29:35.120" v="704" actId="1076"/>
        <pc:sldMkLst>
          <pc:docMk/>
          <pc:sldMk cId="4172247346" sldId="465"/>
        </pc:sldMkLst>
        <pc:spChg chg="add mod">
          <ac:chgData name="William Grey" userId="37b73424-c081-4fc2-b1af-363f4f3fd4f3" providerId="ADAL" clId="{D5DB6A25-C0A6-45CD-BE16-7179E0C3DBFE}" dt="2022-12-05T10:29:35.120" v="704" actId="1076"/>
          <ac:spMkLst>
            <pc:docMk/>
            <pc:sldMk cId="4172247346" sldId="465"/>
            <ac:spMk id="2" creationId="{DC614160-AD79-4F72-AA9E-3ED35B6BF01D}"/>
          </ac:spMkLst>
        </pc:spChg>
        <pc:spChg chg="del mod">
          <ac:chgData name="William Grey" userId="37b73424-c081-4fc2-b1af-363f4f3fd4f3" providerId="ADAL" clId="{D5DB6A25-C0A6-45CD-BE16-7179E0C3DBFE}" dt="2022-12-05T10:25:11.794" v="620" actId="478"/>
          <ac:spMkLst>
            <pc:docMk/>
            <pc:sldMk cId="4172247346" sldId="465"/>
            <ac:spMk id="3" creationId="{DF69CDAC-BD38-4F07-A126-95C6B2CCE5FB}"/>
          </ac:spMkLst>
        </pc:spChg>
        <pc:spChg chg="mod">
          <ac:chgData name="William Grey" userId="37b73424-c081-4fc2-b1af-363f4f3fd4f3" providerId="ADAL" clId="{D5DB6A25-C0A6-45CD-BE16-7179E0C3DBFE}" dt="2022-12-05T10:24:10.456" v="568" actId="1076"/>
          <ac:spMkLst>
            <pc:docMk/>
            <pc:sldMk cId="4172247346" sldId="465"/>
            <ac:spMk id="12" creationId="{00000000-0000-0000-0000-000000000000}"/>
          </ac:spMkLst>
        </pc:spChg>
        <pc:spChg chg="mod">
          <ac:chgData name="William Grey" userId="37b73424-c081-4fc2-b1af-363f4f3fd4f3" providerId="ADAL" clId="{D5DB6A25-C0A6-45CD-BE16-7179E0C3DBFE}" dt="2022-12-05T10:24:35.707" v="614" actId="20577"/>
          <ac:spMkLst>
            <pc:docMk/>
            <pc:sldMk cId="4172247346" sldId="465"/>
            <ac:spMk id="18" creationId="{5A11B397-D308-4028-93E1-69516E42234F}"/>
          </ac:spMkLst>
        </pc:spChg>
      </pc:sldChg>
      <pc:sldChg chg="addSp delSp modSp add mod">
        <pc:chgData name="William Grey" userId="37b73424-c081-4fc2-b1af-363f4f3fd4f3" providerId="ADAL" clId="{D5DB6A25-C0A6-45CD-BE16-7179E0C3DBFE}" dt="2022-12-05T10:29:18.941" v="702" actId="14100"/>
        <pc:sldMkLst>
          <pc:docMk/>
          <pc:sldMk cId="1222554452" sldId="466"/>
        </pc:sldMkLst>
        <pc:spChg chg="del">
          <ac:chgData name="William Grey" userId="37b73424-c081-4fc2-b1af-363f4f3fd4f3" providerId="ADAL" clId="{D5DB6A25-C0A6-45CD-BE16-7179E0C3DBFE}" dt="2022-12-05T10:25:40.555" v="665" actId="478"/>
          <ac:spMkLst>
            <pc:docMk/>
            <pc:sldMk cId="1222554452" sldId="466"/>
            <ac:spMk id="2" creationId="{DC614160-AD79-4F72-AA9E-3ED35B6BF01D}"/>
          </ac:spMkLst>
        </pc:spChg>
        <pc:spChg chg="mod">
          <ac:chgData name="William Grey" userId="37b73424-c081-4fc2-b1af-363f4f3fd4f3" providerId="ADAL" clId="{D5DB6A25-C0A6-45CD-BE16-7179E0C3DBFE}" dt="2022-12-05T10:25:44.290" v="666" actId="1076"/>
          <ac:spMkLst>
            <pc:docMk/>
            <pc:sldMk cId="1222554452" sldId="466"/>
            <ac:spMk id="16" creationId="{00000000-0000-0000-0000-000000000000}"/>
          </ac:spMkLst>
        </pc:spChg>
        <pc:spChg chg="mod">
          <ac:chgData name="William Grey" userId="37b73424-c081-4fc2-b1af-363f4f3fd4f3" providerId="ADAL" clId="{D5DB6A25-C0A6-45CD-BE16-7179E0C3DBFE}" dt="2022-12-05T10:25:37.302" v="664" actId="14100"/>
          <ac:spMkLst>
            <pc:docMk/>
            <pc:sldMk cId="1222554452" sldId="466"/>
            <ac:spMk id="18" creationId="{5A11B397-D308-4028-93E1-69516E42234F}"/>
          </ac:spMkLst>
        </pc:spChg>
        <pc:cxnChg chg="add del mod">
          <ac:chgData name="William Grey" userId="37b73424-c081-4fc2-b1af-363f4f3fd4f3" providerId="ADAL" clId="{D5DB6A25-C0A6-45CD-BE16-7179E0C3DBFE}" dt="2022-12-05T10:26:41.330" v="676" actId="478"/>
          <ac:cxnSpMkLst>
            <pc:docMk/>
            <pc:sldMk cId="1222554452" sldId="466"/>
            <ac:cxnSpMk id="4" creationId="{53D469DE-2E06-4CDB-930A-EB96824E6119}"/>
          </ac:cxnSpMkLst>
        </pc:cxnChg>
        <pc:cxnChg chg="add del">
          <ac:chgData name="William Grey" userId="37b73424-c081-4fc2-b1af-363f4f3fd4f3" providerId="ADAL" clId="{D5DB6A25-C0A6-45CD-BE16-7179E0C3DBFE}" dt="2022-12-05T10:26:38.100" v="675" actId="478"/>
          <ac:cxnSpMkLst>
            <pc:docMk/>
            <pc:sldMk cId="1222554452" sldId="466"/>
            <ac:cxnSpMk id="24" creationId="{2B3D99E7-8AA7-4B1C-B34D-BE754823A016}"/>
          </ac:cxnSpMkLst>
        </pc:cxnChg>
        <pc:cxnChg chg="add del mod">
          <ac:chgData name="William Grey" userId="37b73424-c081-4fc2-b1af-363f4f3fd4f3" providerId="ADAL" clId="{D5DB6A25-C0A6-45CD-BE16-7179E0C3DBFE}" dt="2022-12-05T10:27:37.394" v="679" actId="478"/>
          <ac:cxnSpMkLst>
            <pc:docMk/>
            <pc:sldMk cId="1222554452" sldId="466"/>
            <ac:cxnSpMk id="26" creationId="{CE4C8763-FFBB-4476-A648-F3BE1DCA5933}"/>
          </ac:cxnSpMkLst>
        </pc:cxnChg>
        <pc:cxnChg chg="add mod">
          <ac:chgData name="William Grey" userId="37b73424-c081-4fc2-b1af-363f4f3fd4f3" providerId="ADAL" clId="{D5DB6A25-C0A6-45CD-BE16-7179E0C3DBFE}" dt="2022-12-05T10:29:18.941" v="702" actId="14100"/>
          <ac:cxnSpMkLst>
            <pc:docMk/>
            <pc:sldMk cId="1222554452" sldId="466"/>
            <ac:cxnSpMk id="28" creationId="{16E49A3D-53B7-433C-AF8D-307C4B2EF51C}"/>
          </ac:cxnSpMkLst>
        </pc:cxnChg>
        <pc:cxnChg chg="add mod">
          <ac:chgData name="William Grey" userId="37b73424-c081-4fc2-b1af-363f4f3fd4f3" providerId="ADAL" clId="{D5DB6A25-C0A6-45CD-BE16-7179E0C3DBFE}" dt="2022-12-05T10:28:54.560" v="696" actId="14100"/>
          <ac:cxnSpMkLst>
            <pc:docMk/>
            <pc:sldMk cId="1222554452" sldId="466"/>
            <ac:cxnSpMk id="31" creationId="{981704B0-F308-454A-B95B-7C85D00B9F7D}"/>
          </ac:cxnSpMkLst>
        </pc:cxnChg>
        <pc:cxnChg chg="add mod">
          <ac:chgData name="William Grey" userId="37b73424-c081-4fc2-b1af-363f4f3fd4f3" providerId="ADAL" clId="{D5DB6A25-C0A6-45CD-BE16-7179E0C3DBFE}" dt="2022-12-05T10:29:12.929" v="701" actId="1037"/>
          <ac:cxnSpMkLst>
            <pc:docMk/>
            <pc:sldMk cId="1222554452" sldId="466"/>
            <ac:cxnSpMk id="34" creationId="{EAF03A52-352B-4272-B3EF-6373ACBDD943}"/>
          </ac:cxnSpMkLst>
        </pc:cxnChg>
      </pc:sldChg>
      <pc:sldChg chg="delSp modSp add mod">
        <pc:chgData name="William Grey" userId="37b73424-c081-4fc2-b1af-363f4f3fd4f3" providerId="ADAL" clId="{D5DB6A25-C0A6-45CD-BE16-7179E0C3DBFE}" dt="2022-12-05T11:09:21.499" v="889" actId="1076"/>
        <pc:sldMkLst>
          <pc:docMk/>
          <pc:sldMk cId="950632776" sldId="467"/>
        </pc:sldMkLst>
        <pc:spChg chg="del mod">
          <ac:chgData name="William Grey" userId="37b73424-c081-4fc2-b1af-363f4f3fd4f3" providerId="ADAL" clId="{D5DB6A25-C0A6-45CD-BE16-7179E0C3DBFE}" dt="2022-12-05T11:08:59.959" v="881" actId="478"/>
          <ac:spMkLst>
            <pc:docMk/>
            <pc:sldMk cId="950632776" sldId="467"/>
            <ac:spMk id="3" creationId="{DF69CDAC-BD38-4F07-A126-95C6B2CCE5FB}"/>
          </ac:spMkLst>
        </pc:spChg>
        <pc:spChg chg="mod">
          <ac:chgData name="William Grey" userId="37b73424-c081-4fc2-b1af-363f4f3fd4f3" providerId="ADAL" clId="{D5DB6A25-C0A6-45CD-BE16-7179E0C3DBFE}" dt="2022-12-05T11:09:13.886" v="886" actId="1076"/>
          <ac:spMkLst>
            <pc:docMk/>
            <pc:sldMk cId="950632776" sldId="467"/>
            <ac:spMk id="12" creationId="{00000000-0000-0000-0000-000000000000}"/>
          </ac:spMkLst>
        </pc:spChg>
        <pc:spChg chg="mod">
          <ac:chgData name="William Grey" userId="37b73424-c081-4fc2-b1af-363f4f3fd4f3" providerId="ADAL" clId="{D5DB6A25-C0A6-45CD-BE16-7179E0C3DBFE}" dt="2022-12-05T11:09:07.624" v="884" actId="1076"/>
          <ac:spMkLst>
            <pc:docMk/>
            <pc:sldMk cId="950632776" sldId="467"/>
            <ac:spMk id="13" creationId="{00000000-0000-0000-0000-000000000000}"/>
          </ac:spMkLst>
        </pc:spChg>
        <pc:spChg chg="mod">
          <ac:chgData name="William Grey" userId="37b73424-c081-4fc2-b1af-363f4f3fd4f3" providerId="ADAL" clId="{D5DB6A25-C0A6-45CD-BE16-7179E0C3DBFE}" dt="2022-12-05T11:09:21.499" v="889" actId="1076"/>
          <ac:spMkLst>
            <pc:docMk/>
            <pc:sldMk cId="950632776" sldId="467"/>
            <ac:spMk id="14" creationId="{00000000-0000-0000-0000-000000000000}"/>
          </ac:spMkLst>
        </pc:spChg>
        <pc:spChg chg="mod">
          <ac:chgData name="William Grey" userId="37b73424-c081-4fc2-b1af-363f4f3fd4f3" providerId="ADAL" clId="{D5DB6A25-C0A6-45CD-BE16-7179E0C3DBFE}" dt="2022-12-05T11:09:10.334" v="885" actId="1076"/>
          <ac:spMkLst>
            <pc:docMk/>
            <pc:sldMk cId="950632776" sldId="467"/>
            <ac:spMk id="15" creationId="{00000000-0000-0000-0000-000000000000}"/>
          </ac:spMkLst>
        </pc:spChg>
        <pc:spChg chg="mod">
          <ac:chgData name="William Grey" userId="37b73424-c081-4fc2-b1af-363f4f3fd4f3" providerId="ADAL" clId="{D5DB6A25-C0A6-45CD-BE16-7179E0C3DBFE}" dt="2022-12-05T11:09:04.326" v="883" actId="1076"/>
          <ac:spMkLst>
            <pc:docMk/>
            <pc:sldMk cId="950632776" sldId="467"/>
            <ac:spMk id="16" creationId="{00000000-0000-0000-0000-000000000000}"/>
          </ac:spMkLst>
        </pc:spChg>
        <pc:spChg chg="mod">
          <ac:chgData name="William Grey" userId="37b73424-c081-4fc2-b1af-363f4f3fd4f3" providerId="ADAL" clId="{D5DB6A25-C0A6-45CD-BE16-7179E0C3DBFE}" dt="2022-12-05T11:09:18.754" v="888" actId="1076"/>
          <ac:spMkLst>
            <pc:docMk/>
            <pc:sldMk cId="950632776" sldId="467"/>
            <ac:spMk id="17" creationId="{00000000-0000-0000-0000-000000000000}"/>
          </ac:spMkLst>
        </pc:spChg>
        <pc:spChg chg="mod">
          <ac:chgData name="William Grey" userId="37b73424-c081-4fc2-b1af-363f4f3fd4f3" providerId="ADAL" clId="{D5DB6A25-C0A6-45CD-BE16-7179E0C3DBFE}" dt="2022-12-05T11:08:55.678" v="880" actId="255"/>
          <ac:spMkLst>
            <pc:docMk/>
            <pc:sldMk cId="950632776" sldId="467"/>
            <ac:spMk id="18" creationId="{5A11B397-D308-4028-93E1-69516E42234F}"/>
          </ac:spMkLst>
        </pc:spChg>
      </pc:sldChg>
      <pc:sldChg chg="addSp modSp new mod">
        <pc:chgData name="William Grey" userId="37b73424-c081-4fc2-b1af-363f4f3fd4f3" providerId="ADAL" clId="{D5DB6A25-C0A6-45CD-BE16-7179E0C3DBFE}" dt="2022-12-05T11:18:07.511" v="1309" actId="1076"/>
        <pc:sldMkLst>
          <pc:docMk/>
          <pc:sldMk cId="1667524270" sldId="468"/>
        </pc:sldMkLst>
        <pc:spChg chg="mod">
          <ac:chgData name="William Grey" userId="37b73424-c081-4fc2-b1af-363f4f3fd4f3" providerId="ADAL" clId="{D5DB6A25-C0A6-45CD-BE16-7179E0C3DBFE}" dt="2022-12-05T11:09:55.085" v="905" actId="20577"/>
          <ac:spMkLst>
            <pc:docMk/>
            <pc:sldMk cId="1667524270" sldId="468"/>
            <ac:spMk id="2" creationId="{DFE12BFB-3B9B-495A-935C-453F517EFFEF}"/>
          </ac:spMkLst>
        </pc:spChg>
        <pc:spChg chg="mod">
          <ac:chgData name="William Grey" userId="37b73424-c081-4fc2-b1af-363f4f3fd4f3" providerId="ADAL" clId="{D5DB6A25-C0A6-45CD-BE16-7179E0C3DBFE}" dt="2022-12-05T11:17:59.129" v="1308"/>
          <ac:spMkLst>
            <pc:docMk/>
            <pc:sldMk cId="1667524270" sldId="468"/>
            <ac:spMk id="3" creationId="{17B21B74-0278-4F15-A6E2-E0640EE8B0F8}"/>
          </ac:spMkLst>
        </pc:spChg>
        <pc:spChg chg="add mod">
          <ac:chgData name="William Grey" userId="37b73424-c081-4fc2-b1af-363f4f3fd4f3" providerId="ADAL" clId="{D5DB6A25-C0A6-45CD-BE16-7179E0C3DBFE}" dt="2022-12-05T11:18:07.511" v="1309" actId="1076"/>
          <ac:spMkLst>
            <pc:docMk/>
            <pc:sldMk cId="1667524270" sldId="468"/>
            <ac:spMk id="4" creationId="{12903456-5915-4B44-BE71-9BE876B4A99E}"/>
          </ac:spMkLst>
        </pc:spChg>
        <pc:spChg chg="add mod">
          <ac:chgData name="William Grey" userId="37b73424-c081-4fc2-b1af-363f4f3fd4f3" providerId="ADAL" clId="{D5DB6A25-C0A6-45CD-BE16-7179E0C3DBFE}" dt="2022-12-05T11:18:07.511" v="1309" actId="1076"/>
          <ac:spMkLst>
            <pc:docMk/>
            <pc:sldMk cId="1667524270" sldId="468"/>
            <ac:spMk id="5" creationId="{18B9C6CE-960B-456D-82F4-8B8AB6818D1D}"/>
          </ac:spMkLst>
        </pc:spChg>
        <pc:spChg chg="add mod">
          <ac:chgData name="William Grey" userId="37b73424-c081-4fc2-b1af-363f4f3fd4f3" providerId="ADAL" clId="{D5DB6A25-C0A6-45CD-BE16-7179E0C3DBFE}" dt="2022-12-05T11:18:07.511" v="1309" actId="1076"/>
          <ac:spMkLst>
            <pc:docMk/>
            <pc:sldMk cId="1667524270" sldId="468"/>
            <ac:spMk id="6" creationId="{2F92E28C-79C8-4B6F-A707-8A1A659FBD81}"/>
          </ac:spMkLst>
        </pc:spChg>
        <pc:spChg chg="add mod">
          <ac:chgData name="William Grey" userId="37b73424-c081-4fc2-b1af-363f4f3fd4f3" providerId="ADAL" clId="{D5DB6A25-C0A6-45CD-BE16-7179E0C3DBFE}" dt="2022-12-05T11:18:07.511" v="1309" actId="1076"/>
          <ac:spMkLst>
            <pc:docMk/>
            <pc:sldMk cId="1667524270" sldId="468"/>
            <ac:spMk id="7" creationId="{5AF8EF1B-B5F6-4255-867C-9AEC8A0F0841}"/>
          </ac:spMkLst>
        </pc:spChg>
        <pc:spChg chg="add mod">
          <ac:chgData name="William Grey" userId="37b73424-c081-4fc2-b1af-363f4f3fd4f3" providerId="ADAL" clId="{D5DB6A25-C0A6-45CD-BE16-7179E0C3DBFE}" dt="2022-12-05T11:18:07.511" v="1309" actId="1076"/>
          <ac:spMkLst>
            <pc:docMk/>
            <pc:sldMk cId="1667524270" sldId="468"/>
            <ac:spMk id="8" creationId="{27CAE767-9D69-4B0B-9258-9D620DFAC565}"/>
          </ac:spMkLst>
        </pc:spChg>
        <pc:spChg chg="add mod">
          <ac:chgData name="William Grey" userId="37b73424-c081-4fc2-b1af-363f4f3fd4f3" providerId="ADAL" clId="{D5DB6A25-C0A6-45CD-BE16-7179E0C3DBFE}" dt="2022-12-05T11:18:07.511" v="1309" actId="1076"/>
          <ac:spMkLst>
            <pc:docMk/>
            <pc:sldMk cId="1667524270" sldId="468"/>
            <ac:spMk id="9" creationId="{6D92164D-6C19-441A-BE29-19EE98E174F8}"/>
          </ac:spMkLst>
        </pc:spChg>
        <pc:spChg chg="add mod">
          <ac:chgData name="William Grey" userId="37b73424-c081-4fc2-b1af-363f4f3fd4f3" providerId="ADAL" clId="{D5DB6A25-C0A6-45CD-BE16-7179E0C3DBFE}" dt="2022-12-05T11:18:07.511" v="1309" actId="1076"/>
          <ac:spMkLst>
            <pc:docMk/>
            <pc:sldMk cId="1667524270" sldId="468"/>
            <ac:spMk id="10" creationId="{11DCE1ED-5085-42FD-8991-6FA361B5F0AF}"/>
          </ac:spMkLst>
        </pc:spChg>
        <pc:spChg chg="add mod">
          <ac:chgData name="William Grey" userId="37b73424-c081-4fc2-b1af-363f4f3fd4f3" providerId="ADAL" clId="{D5DB6A25-C0A6-45CD-BE16-7179E0C3DBFE}" dt="2022-12-05T11:18:07.511" v="1309" actId="1076"/>
          <ac:spMkLst>
            <pc:docMk/>
            <pc:sldMk cId="1667524270" sldId="468"/>
            <ac:spMk id="11" creationId="{3E1690CC-C7A6-4061-A253-9B6AC6103F70}"/>
          </ac:spMkLst>
        </pc:spChg>
        <pc:spChg chg="add mod">
          <ac:chgData name="William Grey" userId="37b73424-c081-4fc2-b1af-363f4f3fd4f3" providerId="ADAL" clId="{D5DB6A25-C0A6-45CD-BE16-7179E0C3DBFE}" dt="2022-12-05T11:18:07.511" v="1309" actId="1076"/>
          <ac:spMkLst>
            <pc:docMk/>
            <pc:sldMk cId="1667524270" sldId="468"/>
            <ac:spMk id="12" creationId="{BBD99D01-8A55-49A0-9276-95F57383E0BD}"/>
          </ac:spMkLst>
        </pc:spChg>
      </pc:sldChg>
      <pc:sldChg chg="delSp modSp add mod">
        <pc:chgData name="William Grey" userId="37b73424-c081-4fc2-b1af-363f4f3fd4f3" providerId="ADAL" clId="{D5DB6A25-C0A6-45CD-BE16-7179E0C3DBFE}" dt="2022-12-05T11:15:54.408" v="1207" actId="1076"/>
        <pc:sldMkLst>
          <pc:docMk/>
          <pc:sldMk cId="4254092907" sldId="469"/>
        </pc:sldMkLst>
        <pc:spChg chg="mod">
          <ac:chgData name="William Grey" userId="37b73424-c081-4fc2-b1af-363f4f3fd4f3" providerId="ADAL" clId="{D5DB6A25-C0A6-45CD-BE16-7179E0C3DBFE}" dt="2022-12-05T11:14:58.953" v="1155" actId="20577"/>
          <ac:spMkLst>
            <pc:docMk/>
            <pc:sldMk cId="4254092907" sldId="469"/>
            <ac:spMk id="2" creationId="{DFE12BFB-3B9B-495A-935C-453F517EFFEF}"/>
          </ac:spMkLst>
        </pc:spChg>
        <pc:spChg chg="mod">
          <ac:chgData name="William Grey" userId="37b73424-c081-4fc2-b1af-363f4f3fd4f3" providerId="ADAL" clId="{D5DB6A25-C0A6-45CD-BE16-7179E0C3DBFE}" dt="2022-12-05T11:15:24.249" v="1204" actId="20577"/>
          <ac:spMkLst>
            <pc:docMk/>
            <pc:sldMk cId="4254092907" sldId="469"/>
            <ac:spMk id="3" creationId="{17B21B74-0278-4F15-A6E2-E0640EE8B0F8}"/>
          </ac:spMkLst>
        </pc:spChg>
        <pc:spChg chg="del">
          <ac:chgData name="William Grey" userId="37b73424-c081-4fc2-b1af-363f4f3fd4f3" providerId="ADAL" clId="{D5DB6A25-C0A6-45CD-BE16-7179E0C3DBFE}" dt="2022-12-05T11:15:48.132" v="1205" actId="478"/>
          <ac:spMkLst>
            <pc:docMk/>
            <pc:sldMk cId="4254092907" sldId="469"/>
            <ac:spMk id="8" creationId="{27CAE767-9D69-4B0B-9258-9D620DFAC565}"/>
          </ac:spMkLst>
        </pc:spChg>
        <pc:spChg chg="del">
          <ac:chgData name="William Grey" userId="37b73424-c081-4fc2-b1af-363f4f3fd4f3" providerId="ADAL" clId="{D5DB6A25-C0A6-45CD-BE16-7179E0C3DBFE}" dt="2022-12-05T11:15:48.132" v="1205" actId="478"/>
          <ac:spMkLst>
            <pc:docMk/>
            <pc:sldMk cId="4254092907" sldId="469"/>
            <ac:spMk id="9" creationId="{6D92164D-6C19-441A-BE29-19EE98E174F8}"/>
          </ac:spMkLst>
        </pc:spChg>
        <pc:spChg chg="del">
          <ac:chgData name="William Grey" userId="37b73424-c081-4fc2-b1af-363f4f3fd4f3" providerId="ADAL" clId="{D5DB6A25-C0A6-45CD-BE16-7179E0C3DBFE}" dt="2022-12-05T11:15:48.132" v="1205" actId="478"/>
          <ac:spMkLst>
            <pc:docMk/>
            <pc:sldMk cId="4254092907" sldId="469"/>
            <ac:spMk id="10" creationId="{11DCE1ED-5085-42FD-8991-6FA361B5F0AF}"/>
          </ac:spMkLst>
        </pc:spChg>
        <pc:spChg chg="mod">
          <ac:chgData name="William Grey" userId="37b73424-c081-4fc2-b1af-363f4f3fd4f3" providerId="ADAL" clId="{D5DB6A25-C0A6-45CD-BE16-7179E0C3DBFE}" dt="2022-12-05T11:15:51.853" v="1206" actId="1076"/>
          <ac:spMkLst>
            <pc:docMk/>
            <pc:sldMk cId="4254092907" sldId="469"/>
            <ac:spMk id="11" creationId="{3E1690CC-C7A6-4061-A253-9B6AC6103F70}"/>
          </ac:spMkLst>
        </pc:spChg>
        <pc:spChg chg="mod">
          <ac:chgData name="William Grey" userId="37b73424-c081-4fc2-b1af-363f4f3fd4f3" providerId="ADAL" clId="{D5DB6A25-C0A6-45CD-BE16-7179E0C3DBFE}" dt="2022-12-05T11:15:54.408" v="1207" actId="1076"/>
          <ac:spMkLst>
            <pc:docMk/>
            <pc:sldMk cId="4254092907" sldId="469"/>
            <ac:spMk id="12" creationId="{BBD99D01-8A55-49A0-9276-95F57383E0BD}"/>
          </ac:spMkLst>
        </pc:spChg>
      </pc:sldChg>
      <pc:sldChg chg="modSp add mod">
        <pc:chgData name="William Grey" userId="37b73424-c081-4fc2-b1af-363f4f3fd4f3" providerId="ADAL" clId="{D5DB6A25-C0A6-45CD-BE16-7179E0C3DBFE}" dt="2022-12-05T11:16:04.553" v="1209" actId="1076"/>
        <pc:sldMkLst>
          <pc:docMk/>
          <pc:sldMk cId="1984522277" sldId="470"/>
        </pc:sldMkLst>
        <pc:spChg chg="mod">
          <ac:chgData name="William Grey" userId="37b73424-c081-4fc2-b1af-363f4f3fd4f3" providerId="ADAL" clId="{D5DB6A25-C0A6-45CD-BE16-7179E0C3DBFE}" dt="2022-12-05T11:16:04.553" v="1209" actId="1076"/>
          <ac:spMkLst>
            <pc:docMk/>
            <pc:sldMk cId="1984522277" sldId="470"/>
            <ac:spMk id="12" creationId="{BBD99D01-8A55-49A0-9276-95F57383E0BD}"/>
          </ac:spMkLst>
        </pc:spChg>
      </pc:sldChg>
      <pc:sldChg chg="modSp add mod">
        <pc:chgData name="William Grey" userId="37b73424-c081-4fc2-b1af-363f4f3fd4f3" providerId="ADAL" clId="{D5DB6A25-C0A6-45CD-BE16-7179E0C3DBFE}" dt="2022-12-05T11:16:13.125" v="1211" actId="1076"/>
        <pc:sldMkLst>
          <pc:docMk/>
          <pc:sldMk cId="2504677635" sldId="471"/>
        </pc:sldMkLst>
        <pc:spChg chg="mod">
          <ac:chgData name="William Grey" userId="37b73424-c081-4fc2-b1af-363f4f3fd4f3" providerId="ADAL" clId="{D5DB6A25-C0A6-45CD-BE16-7179E0C3DBFE}" dt="2022-12-05T11:16:13.125" v="1211" actId="1076"/>
          <ac:spMkLst>
            <pc:docMk/>
            <pc:sldMk cId="2504677635" sldId="471"/>
            <ac:spMk id="11" creationId="{3E1690CC-C7A6-4061-A253-9B6AC6103F70}"/>
          </ac:spMkLst>
        </pc:spChg>
      </pc:sldChg>
      <pc:sldChg chg="modSp add mod">
        <pc:chgData name="William Grey" userId="37b73424-c081-4fc2-b1af-363f4f3fd4f3" providerId="ADAL" clId="{D5DB6A25-C0A6-45CD-BE16-7179E0C3DBFE}" dt="2022-12-05T11:16:25.978" v="1215" actId="1036"/>
        <pc:sldMkLst>
          <pc:docMk/>
          <pc:sldMk cId="159284951" sldId="472"/>
        </pc:sldMkLst>
        <pc:spChg chg="mod">
          <ac:chgData name="William Grey" userId="37b73424-c081-4fc2-b1af-363f4f3fd4f3" providerId="ADAL" clId="{D5DB6A25-C0A6-45CD-BE16-7179E0C3DBFE}" dt="2022-12-05T11:16:25.978" v="1215" actId="1036"/>
          <ac:spMkLst>
            <pc:docMk/>
            <pc:sldMk cId="159284951" sldId="472"/>
            <ac:spMk id="12" creationId="{BBD99D01-8A55-49A0-9276-95F57383E0BD}"/>
          </ac:spMkLst>
        </pc:spChg>
      </pc:sldChg>
      <pc:sldChg chg="modSp add mod">
        <pc:chgData name="William Grey" userId="37b73424-c081-4fc2-b1af-363f4f3fd4f3" providerId="ADAL" clId="{D5DB6A25-C0A6-45CD-BE16-7179E0C3DBFE}" dt="2022-12-05T11:17:25.867" v="1306" actId="20577"/>
        <pc:sldMkLst>
          <pc:docMk/>
          <pc:sldMk cId="1796494516" sldId="473"/>
        </pc:sldMkLst>
        <pc:spChg chg="mod">
          <ac:chgData name="William Grey" userId="37b73424-c081-4fc2-b1af-363f4f3fd4f3" providerId="ADAL" clId="{D5DB6A25-C0A6-45CD-BE16-7179E0C3DBFE}" dt="2022-12-05T11:17:25.867" v="1306" actId="20577"/>
          <ac:spMkLst>
            <pc:docMk/>
            <pc:sldMk cId="1796494516" sldId="473"/>
            <ac:spMk id="3" creationId="{17B21B74-0278-4F15-A6E2-E0640EE8B0F8}"/>
          </ac:spMkLst>
        </pc:spChg>
      </pc:sldChg>
      <pc:sldChg chg="delSp modSp add mod">
        <pc:chgData name="William Grey" userId="37b73424-c081-4fc2-b1af-363f4f3fd4f3" providerId="ADAL" clId="{D5DB6A25-C0A6-45CD-BE16-7179E0C3DBFE}" dt="2022-12-05T11:18:35.361" v="1332" actId="478"/>
        <pc:sldMkLst>
          <pc:docMk/>
          <pc:sldMk cId="2884516" sldId="474"/>
        </pc:sldMkLst>
        <pc:spChg chg="mod">
          <ac:chgData name="William Grey" userId="37b73424-c081-4fc2-b1af-363f4f3fd4f3" providerId="ADAL" clId="{D5DB6A25-C0A6-45CD-BE16-7179E0C3DBFE}" dt="2022-12-05T11:18:27.087" v="1330" actId="20577"/>
          <ac:spMkLst>
            <pc:docMk/>
            <pc:sldMk cId="2884516" sldId="474"/>
            <ac:spMk id="2" creationId="{DFE12BFB-3B9B-495A-935C-453F517EFFEF}"/>
          </ac:spMkLst>
        </pc:spChg>
        <pc:spChg chg="del mod">
          <ac:chgData name="William Grey" userId="37b73424-c081-4fc2-b1af-363f4f3fd4f3" providerId="ADAL" clId="{D5DB6A25-C0A6-45CD-BE16-7179E0C3DBFE}" dt="2022-12-05T11:18:35.361" v="1332" actId="478"/>
          <ac:spMkLst>
            <pc:docMk/>
            <pc:sldMk cId="2884516" sldId="474"/>
            <ac:spMk id="3" creationId="{17B21B74-0278-4F15-A6E2-E0640EE8B0F8}"/>
          </ac:spMkLst>
        </pc:spChg>
      </pc:sldChg>
      <pc:sldChg chg="modSp add mod">
        <pc:chgData name="William Grey" userId="37b73424-c081-4fc2-b1af-363f4f3fd4f3" providerId="ADAL" clId="{D5DB6A25-C0A6-45CD-BE16-7179E0C3DBFE}" dt="2022-12-05T11:18:44.708" v="1334" actId="1076"/>
        <pc:sldMkLst>
          <pc:docMk/>
          <pc:sldMk cId="2248721799" sldId="475"/>
        </pc:sldMkLst>
        <pc:spChg chg="mod">
          <ac:chgData name="William Grey" userId="37b73424-c081-4fc2-b1af-363f4f3fd4f3" providerId="ADAL" clId="{D5DB6A25-C0A6-45CD-BE16-7179E0C3DBFE}" dt="2022-12-05T11:18:44.708" v="1334" actId="1076"/>
          <ac:spMkLst>
            <pc:docMk/>
            <pc:sldMk cId="2248721799" sldId="475"/>
            <ac:spMk id="12" creationId="{BBD99D01-8A55-49A0-9276-95F57383E0BD}"/>
          </ac:spMkLst>
        </pc:spChg>
      </pc:sldChg>
      <pc:sldChg chg="modSp add mod">
        <pc:chgData name="William Grey" userId="37b73424-c081-4fc2-b1af-363f4f3fd4f3" providerId="ADAL" clId="{D5DB6A25-C0A6-45CD-BE16-7179E0C3DBFE}" dt="2022-12-05T11:18:55.743" v="1336" actId="1076"/>
        <pc:sldMkLst>
          <pc:docMk/>
          <pc:sldMk cId="2769362998" sldId="476"/>
        </pc:sldMkLst>
        <pc:spChg chg="mod">
          <ac:chgData name="William Grey" userId="37b73424-c081-4fc2-b1af-363f4f3fd4f3" providerId="ADAL" clId="{D5DB6A25-C0A6-45CD-BE16-7179E0C3DBFE}" dt="2022-12-05T11:18:55.743" v="1336" actId="1076"/>
          <ac:spMkLst>
            <pc:docMk/>
            <pc:sldMk cId="2769362998" sldId="476"/>
            <ac:spMk id="11" creationId="{3E1690CC-C7A6-4061-A253-9B6AC6103F70}"/>
          </ac:spMkLst>
        </pc:spChg>
      </pc:sldChg>
      <pc:sldChg chg="modSp add mod">
        <pc:chgData name="William Grey" userId="37b73424-c081-4fc2-b1af-363f4f3fd4f3" providerId="ADAL" clId="{D5DB6A25-C0A6-45CD-BE16-7179E0C3DBFE}" dt="2022-12-05T11:19:06.237" v="1338" actId="1076"/>
        <pc:sldMkLst>
          <pc:docMk/>
          <pc:sldMk cId="3594892432" sldId="477"/>
        </pc:sldMkLst>
        <pc:spChg chg="mod">
          <ac:chgData name="William Grey" userId="37b73424-c081-4fc2-b1af-363f4f3fd4f3" providerId="ADAL" clId="{D5DB6A25-C0A6-45CD-BE16-7179E0C3DBFE}" dt="2022-12-05T11:19:06.237" v="1338" actId="1076"/>
          <ac:spMkLst>
            <pc:docMk/>
            <pc:sldMk cId="3594892432" sldId="477"/>
            <ac:spMk id="12" creationId="{BBD99D01-8A55-49A0-9276-95F57383E0BD}"/>
          </ac:spMkLst>
        </pc:spChg>
      </pc:sldChg>
      <pc:sldChg chg="modSp add mod">
        <pc:chgData name="William Grey" userId="37b73424-c081-4fc2-b1af-363f4f3fd4f3" providerId="ADAL" clId="{D5DB6A25-C0A6-45CD-BE16-7179E0C3DBFE}" dt="2022-12-05T11:19:20.893" v="1340" actId="1076"/>
        <pc:sldMkLst>
          <pc:docMk/>
          <pc:sldMk cId="456235313" sldId="478"/>
        </pc:sldMkLst>
        <pc:spChg chg="mod">
          <ac:chgData name="William Grey" userId="37b73424-c081-4fc2-b1af-363f4f3fd4f3" providerId="ADAL" clId="{D5DB6A25-C0A6-45CD-BE16-7179E0C3DBFE}" dt="2022-12-05T11:19:20.893" v="1340" actId="1076"/>
          <ac:spMkLst>
            <pc:docMk/>
            <pc:sldMk cId="456235313" sldId="478"/>
            <ac:spMk id="10" creationId="{11DCE1ED-5085-42FD-8991-6FA361B5F0AF}"/>
          </ac:spMkLst>
        </pc:spChg>
      </pc:sldChg>
      <pc:sldChg chg="modSp add mod">
        <pc:chgData name="William Grey" userId="37b73424-c081-4fc2-b1af-363f4f3fd4f3" providerId="ADAL" clId="{D5DB6A25-C0A6-45CD-BE16-7179E0C3DBFE}" dt="2022-12-05T11:19:33.705" v="1342" actId="1076"/>
        <pc:sldMkLst>
          <pc:docMk/>
          <pc:sldMk cId="3916414387" sldId="479"/>
        </pc:sldMkLst>
        <pc:spChg chg="mod">
          <ac:chgData name="William Grey" userId="37b73424-c081-4fc2-b1af-363f4f3fd4f3" providerId="ADAL" clId="{D5DB6A25-C0A6-45CD-BE16-7179E0C3DBFE}" dt="2022-12-05T11:19:33.705" v="1342" actId="1076"/>
          <ac:spMkLst>
            <pc:docMk/>
            <pc:sldMk cId="3916414387" sldId="479"/>
            <ac:spMk id="12" creationId="{BBD99D01-8A55-49A0-9276-95F57383E0BD}"/>
          </ac:spMkLst>
        </pc:spChg>
      </pc:sldChg>
      <pc:sldChg chg="modSp add mod">
        <pc:chgData name="William Grey" userId="37b73424-c081-4fc2-b1af-363f4f3fd4f3" providerId="ADAL" clId="{D5DB6A25-C0A6-45CD-BE16-7179E0C3DBFE}" dt="2022-12-05T11:19:49.054" v="1344" actId="1076"/>
        <pc:sldMkLst>
          <pc:docMk/>
          <pc:sldMk cId="1660485454" sldId="480"/>
        </pc:sldMkLst>
        <pc:spChg chg="mod">
          <ac:chgData name="William Grey" userId="37b73424-c081-4fc2-b1af-363f4f3fd4f3" providerId="ADAL" clId="{D5DB6A25-C0A6-45CD-BE16-7179E0C3DBFE}" dt="2022-12-05T11:19:49.054" v="1344" actId="1076"/>
          <ac:spMkLst>
            <pc:docMk/>
            <pc:sldMk cId="1660485454" sldId="480"/>
            <ac:spMk id="11" creationId="{3E1690CC-C7A6-4061-A253-9B6AC6103F70}"/>
          </ac:spMkLst>
        </pc:spChg>
      </pc:sldChg>
      <pc:sldChg chg="modSp add mod">
        <pc:chgData name="William Grey" userId="37b73424-c081-4fc2-b1af-363f4f3fd4f3" providerId="ADAL" clId="{D5DB6A25-C0A6-45CD-BE16-7179E0C3DBFE}" dt="2022-12-05T11:20:07.475" v="1350" actId="1036"/>
        <pc:sldMkLst>
          <pc:docMk/>
          <pc:sldMk cId="2375536614" sldId="481"/>
        </pc:sldMkLst>
        <pc:spChg chg="mod">
          <ac:chgData name="William Grey" userId="37b73424-c081-4fc2-b1af-363f4f3fd4f3" providerId="ADAL" clId="{D5DB6A25-C0A6-45CD-BE16-7179E0C3DBFE}" dt="2022-12-05T11:20:03.927" v="1349" actId="1036"/>
          <ac:spMkLst>
            <pc:docMk/>
            <pc:sldMk cId="2375536614" sldId="481"/>
            <ac:spMk id="11" creationId="{3E1690CC-C7A6-4061-A253-9B6AC6103F70}"/>
          </ac:spMkLst>
        </pc:spChg>
        <pc:spChg chg="mod">
          <ac:chgData name="William Grey" userId="37b73424-c081-4fc2-b1af-363f4f3fd4f3" providerId="ADAL" clId="{D5DB6A25-C0A6-45CD-BE16-7179E0C3DBFE}" dt="2022-12-05T11:20:07.475" v="1350" actId="1036"/>
          <ac:spMkLst>
            <pc:docMk/>
            <pc:sldMk cId="2375536614" sldId="481"/>
            <ac:spMk id="12" creationId="{BBD99D01-8A55-49A0-9276-95F57383E0BD}"/>
          </ac:spMkLst>
        </pc:spChg>
      </pc:sldChg>
      <pc:sldChg chg="modSp add mod">
        <pc:chgData name="William Grey" userId="37b73424-c081-4fc2-b1af-363f4f3fd4f3" providerId="ADAL" clId="{D5DB6A25-C0A6-45CD-BE16-7179E0C3DBFE}" dt="2022-12-05T11:20:19.793" v="1352" actId="1076"/>
        <pc:sldMkLst>
          <pc:docMk/>
          <pc:sldMk cId="3769450901" sldId="482"/>
        </pc:sldMkLst>
        <pc:spChg chg="mod">
          <ac:chgData name="William Grey" userId="37b73424-c081-4fc2-b1af-363f4f3fd4f3" providerId="ADAL" clId="{D5DB6A25-C0A6-45CD-BE16-7179E0C3DBFE}" dt="2022-12-05T11:20:19.793" v="1352" actId="1076"/>
          <ac:spMkLst>
            <pc:docMk/>
            <pc:sldMk cId="3769450901" sldId="482"/>
            <ac:spMk id="9" creationId="{6D92164D-6C19-441A-BE29-19EE98E174F8}"/>
          </ac:spMkLst>
        </pc:spChg>
      </pc:sldChg>
      <pc:sldChg chg="modSp add mod">
        <pc:chgData name="William Grey" userId="37b73424-c081-4fc2-b1af-363f4f3fd4f3" providerId="ADAL" clId="{D5DB6A25-C0A6-45CD-BE16-7179E0C3DBFE}" dt="2022-12-05T11:20:36.882" v="1354" actId="1076"/>
        <pc:sldMkLst>
          <pc:docMk/>
          <pc:sldMk cId="2255682934" sldId="483"/>
        </pc:sldMkLst>
        <pc:spChg chg="mod">
          <ac:chgData name="William Grey" userId="37b73424-c081-4fc2-b1af-363f4f3fd4f3" providerId="ADAL" clId="{D5DB6A25-C0A6-45CD-BE16-7179E0C3DBFE}" dt="2022-12-05T11:20:36.882" v="1354" actId="1076"/>
          <ac:spMkLst>
            <pc:docMk/>
            <pc:sldMk cId="2255682934" sldId="483"/>
            <ac:spMk id="12" creationId="{BBD99D01-8A55-49A0-9276-95F57383E0BD}"/>
          </ac:spMkLst>
        </pc:spChg>
      </pc:sldChg>
      <pc:sldChg chg="modSp add mod">
        <pc:chgData name="William Grey" userId="37b73424-c081-4fc2-b1af-363f4f3fd4f3" providerId="ADAL" clId="{D5DB6A25-C0A6-45CD-BE16-7179E0C3DBFE}" dt="2022-12-05T11:20:55.616" v="1356" actId="1076"/>
        <pc:sldMkLst>
          <pc:docMk/>
          <pc:sldMk cId="235331068" sldId="484"/>
        </pc:sldMkLst>
        <pc:spChg chg="mod">
          <ac:chgData name="William Grey" userId="37b73424-c081-4fc2-b1af-363f4f3fd4f3" providerId="ADAL" clId="{D5DB6A25-C0A6-45CD-BE16-7179E0C3DBFE}" dt="2022-12-05T11:20:55.616" v="1356" actId="1076"/>
          <ac:spMkLst>
            <pc:docMk/>
            <pc:sldMk cId="235331068" sldId="484"/>
            <ac:spMk id="11" creationId="{3E1690CC-C7A6-4061-A253-9B6AC6103F70}"/>
          </ac:spMkLst>
        </pc:spChg>
      </pc:sldChg>
      <pc:sldChg chg="modSp add mod">
        <pc:chgData name="William Grey" userId="37b73424-c081-4fc2-b1af-363f4f3fd4f3" providerId="ADAL" clId="{D5DB6A25-C0A6-45CD-BE16-7179E0C3DBFE}" dt="2022-12-05T11:21:09.531" v="1359" actId="1036"/>
        <pc:sldMkLst>
          <pc:docMk/>
          <pc:sldMk cId="493097415" sldId="485"/>
        </pc:sldMkLst>
        <pc:spChg chg="mod">
          <ac:chgData name="William Grey" userId="37b73424-c081-4fc2-b1af-363f4f3fd4f3" providerId="ADAL" clId="{D5DB6A25-C0A6-45CD-BE16-7179E0C3DBFE}" dt="2022-12-05T11:21:09.531" v="1359" actId="1036"/>
          <ac:spMkLst>
            <pc:docMk/>
            <pc:sldMk cId="493097415" sldId="485"/>
            <ac:spMk id="12" creationId="{BBD99D01-8A55-49A0-9276-95F57383E0BD}"/>
          </ac:spMkLst>
        </pc:spChg>
      </pc:sldChg>
      <pc:sldChg chg="add del">
        <pc:chgData name="William Grey" userId="37b73424-c081-4fc2-b1af-363f4f3fd4f3" providerId="ADAL" clId="{D5DB6A25-C0A6-45CD-BE16-7179E0C3DBFE}" dt="2022-12-05T11:21:23.997" v="1361" actId="47"/>
        <pc:sldMkLst>
          <pc:docMk/>
          <pc:sldMk cId="221113420" sldId="486"/>
        </pc:sldMkLst>
      </pc:sldChg>
      <pc:sldChg chg="modSp add mod">
        <pc:chgData name="William Grey" userId="37b73424-c081-4fc2-b1af-363f4f3fd4f3" providerId="ADAL" clId="{D5DB6A25-C0A6-45CD-BE16-7179E0C3DBFE}" dt="2022-12-05T11:21:38.342" v="1364" actId="1036"/>
        <pc:sldMkLst>
          <pc:docMk/>
          <pc:sldMk cId="2208187562" sldId="486"/>
        </pc:sldMkLst>
        <pc:spChg chg="mod">
          <ac:chgData name="William Grey" userId="37b73424-c081-4fc2-b1af-363f4f3fd4f3" providerId="ADAL" clId="{D5DB6A25-C0A6-45CD-BE16-7179E0C3DBFE}" dt="2022-12-05T11:21:38.342" v="1364" actId="1036"/>
          <ac:spMkLst>
            <pc:docMk/>
            <pc:sldMk cId="2208187562" sldId="486"/>
            <ac:spMk id="10" creationId="{11DCE1ED-5085-42FD-8991-6FA361B5F0AF}"/>
          </ac:spMkLst>
        </pc:spChg>
      </pc:sldChg>
      <pc:sldChg chg="modSp add mod">
        <pc:chgData name="William Grey" userId="37b73424-c081-4fc2-b1af-363f4f3fd4f3" providerId="ADAL" clId="{D5DB6A25-C0A6-45CD-BE16-7179E0C3DBFE}" dt="2022-12-05T11:21:48.844" v="1366" actId="1076"/>
        <pc:sldMkLst>
          <pc:docMk/>
          <pc:sldMk cId="3501140362" sldId="487"/>
        </pc:sldMkLst>
        <pc:spChg chg="mod">
          <ac:chgData name="William Grey" userId="37b73424-c081-4fc2-b1af-363f4f3fd4f3" providerId="ADAL" clId="{D5DB6A25-C0A6-45CD-BE16-7179E0C3DBFE}" dt="2022-12-05T11:21:48.844" v="1366" actId="1076"/>
          <ac:spMkLst>
            <pc:docMk/>
            <pc:sldMk cId="3501140362" sldId="487"/>
            <ac:spMk id="12" creationId="{BBD99D01-8A55-49A0-9276-95F57383E0BD}"/>
          </ac:spMkLst>
        </pc:spChg>
      </pc:sldChg>
      <pc:sldChg chg="modSp add mod">
        <pc:chgData name="William Grey" userId="37b73424-c081-4fc2-b1af-363f4f3fd4f3" providerId="ADAL" clId="{D5DB6A25-C0A6-45CD-BE16-7179E0C3DBFE}" dt="2022-12-05T11:22:01.709" v="1371" actId="1036"/>
        <pc:sldMkLst>
          <pc:docMk/>
          <pc:sldMk cId="2911602761" sldId="488"/>
        </pc:sldMkLst>
        <pc:spChg chg="mod">
          <ac:chgData name="William Grey" userId="37b73424-c081-4fc2-b1af-363f4f3fd4f3" providerId="ADAL" clId="{D5DB6A25-C0A6-45CD-BE16-7179E0C3DBFE}" dt="2022-12-05T11:22:01.709" v="1371" actId="1036"/>
          <ac:spMkLst>
            <pc:docMk/>
            <pc:sldMk cId="2911602761" sldId="488"/>
            <ac:spMk id="11" creationId="{3E1690CC-C7A6-4061-A253-9B6AC6103F70}"/>
          </ac:spMkLst>
        </pc:spChg>
      </pc:sldChg>
      <pc:sldChg chg="modSp add mod">
        <pc:chgData name="William Grey" userId="37b73424-c081-4fc2-b1af-363f4f3fd4f3" providerId="ADAL" clId="{D5DB6A25-C0A6-45CD-BE16-7179E0C3DBFE}" dt="2022-12-05T11:22:15.114" v="1373" actId="1076"/>
        <pc:sldMkLst>
          <pc:docMk/>
          <pc:sldMk cId="4126509377" sldId="489"/>
        </pc:sldMkLst>
        <pc:spChg chg="mod">
          <ac:chgData name="William Grey" userId="37b73424-c081-4fc2-b1af-363f4f3fd4f3" providerId="ADAL" clId="{D5DB6A25-C0A6-45CD-BE16-7179E0C3DBFE}" dt="2022-12-05T11:22:15.114" v="1373" actId="1076"/>
          <ac:spMkLst>
            <pc:docMk/>
            <pc:sldMk cId="4126509377" sldId="489"/>
            <ac:spMk id="12" creationId="{BBD99D01-8A55-49A0-9276-95F57383E0BD}"/>
          </ac:spMkLst>
        </pc:spChg>
      </pc:sldChg>
      <pc:sldChg chg="modSp add mod">
        <pc:chgData name="William Grey" userId="37b73424-c081-4fc2-b1af-363f4f3fd4f3" providerId="ADAL" clId="{D5DB6A25-C0A6-45CD-BE16-7179E0C3DBFE}" dt="2022-12-05T11:22:25.822" v="1375" actId="1076"/>
        <pc:sldMkLst>
          <pc:docMk/>
          <pc:sldMk cId="3578009341" sldId="490"/>
        </pc:sldMkLst>
        <pc:spChg chg="mod">
          <ac:chgData name="William Grey" userId="37b73424-c081-4fc2-b1af-363f4f3fd4f3" providerId="ADAL" clId="{D5DB6A25-C0A6-45CD-BE16-7179E0C3DBFE}" dt="2022-12-05T11:22:25.822" v="1375" actId="1076"/>
          <ac:spMkLst>
            <pc:docMk/>
            <pc:sldMk cId="3578009341" sldId="490"/>
            <ac:spMk id="8" creationId="{27CAE767-9D69-4B0B-9258-9D620DFAC565}"/>
          </ac:spMkLst>
        </pc:spChg>
      </pc:sldChg>
      <pc:sldChg chg="modSp add mod">
        <pc:chgData name="William Grey" userId="37b73424-c081-4fc2-b1af-363f4f3fd4f3" providerId="ADAL" clId="{D5DB6A25-C0A6-45CD-BE16-7179E0C3DBFE}" dt="2022-12-05T11:26:39.988" v="1390" actId="1076"/>
        <pc:sldMkLst>
          <pc:docMk/>
          <pc:sldMk cId="1239963360" sldId="491"/>
        </pc:sldMkLst>
        <pc:spChg chg="mod">
          <ac:chgData name="William Grey" userId="37b73424-c081-4fc2-b1af-363f4f3fd4f3" providerId="ADAL" clId="{D5DB6A25-C0A6-45CD-BE16-7179E0C3DBFE}" dt="2022-12-05T11:26:39.988" v="1390" actId="1076"/>
          <ac:spMkLst>
            <pc:docMk/>
            <pc:sldMk cId="1239963360" sldId="491"/>
            <ac:spMk id="12" creationId="{BBD99D01-8A55-49A0-9276-95F57383E0BD}"/>
          </ac:spMkLst>
        </pc:spChg>
      </pc:sldChg>
      <pc:sldChg chg="modSp add mod">
        <pc:chgData name="William Grey" userId="37b73424-c081-4fc2-b1af-363f4f3fd4f3" providerId="ADAL" clId="{D5DB6A25-C0A6-45CD-BE16-7179E0C3DBFE}" dt="2022-12-05T11:27:25.511" v="1395" actId="1036"/>
        <pc:sldMkLst>
          <pc:docMk/>
          <pc:sldMk cId="1447257895" sldId="492"/>
        </pc:sldMkLst>
        <pc:spChg chg="mod">
          <ac:chgData name="William Grey" userId="37b73424-c081-4fc2-b1af-363f4f3fd4f3" providerId="ADAL" clId="{D5DB6A25-C0A6-45CD-BE16-7179E0C3DBFE}" dt="2022-12-05T11:27:25.511" v="1395" actId="1036"/>
          <ac:spMkLst>
            <pc:docMk/>
            <pc:sldMk cId="1447257895" sldId="492"/>
            <ac:spMk id="11" creationId="{3E1690CC-C7A6-4061-A253-9B6AC6103F70}"/>
          </ac:spMkLst>
        </pc:spChg>
        <pc:spChg chg="mod">
          <ac:chgData name="William Grey" userId="37b73424-c081-4fc2-b1af-363f4f3fd4f3" providerId="ADAL" clId="{D5DB6A25-C0A6-45CD-BE16-7179E0C3DBFE}" dt="2022-12-05T11:27:05.605" v="1392" actId="1076"/>
          <ac:spMkLst>
            <pc:docMk/>
            <pc:sldMk cId="1447257895" sldId="492"/>
            <ac:spMk id="12" creationId="{BBD99D01-8A55-49A0-9276-95F57383E0BD}"/>
          </ac:spMkLst>
        </pc:spChg>
      </pc:sldChg>
      <pc:sldChg chg="modSp add mod">
        <pc:chgData name="William Grey" userId="37b73424-c081-4fc2-b1af-363f4f3fd4f3" providerId="ADAL" clId="{D5DB6A25-C0A6-45CD-BE16-7179E0C3DBFE}" dt="2022-12-05T11:28:22.784" v="1401" actId="1076"/>
        <pc:sldMkLst>
          <pc:docMk/>
          <pc:sldMk cId="1114178257" sldId="493"/>
        </pc:sldMkLst>
        <pc:spChg chg="mod">
          <ac:chgData name="William Grey" userId="37b73424-c081-4fc2-b1af-363f4f3fd4f3" providerId="ADAL" clId="{D5DB6A25-C0A6-45CD-BE16-7179E0C3DBFE}" dt="2022-12-05T11:28:22.784" v="1401" actId="1076"/>
          <ac:spMkLst>
            <pc:docMk/>
            <pc:sldMk cId="1114178257" sldId="493"/>
            <ac:spMk id="10" creationId="{11DCE1ED-5085-42FD-8991-6FA361B5F0AF}"/>
          </ac:spMkLst>
        </pc:spChg>
        <pc:spChg chg="mod">
          <ac:chgData name="William Grey" userId="37b73424-c081-4fc2-b1af-363f4f3fd4f3" providerId="ADAL" clId="{D5DB6A25-C0A6-45CD-BE16-7179E0C3DBFE}" dt="2022-12-05T11:27:34.660" v="1396" actId="1076"/>
          <ac:spMkLst>
            <pc:docMk/>
            <pc:sldMk cId="1114178257" sldId="493"/>
            <ac:spMk id="11" creationId="{3E1690CC-C7A6-4061-A253-9B6AC6103F70}"/>
          </ac:spMkLst>
        </pc:spChg>
        <pc:spChg chg="mod">
          <ac:chgData name="William Grey" userId="37b73424-c081-4fc2-b1af-363f4f3fd4f3" providerId="ADAL" clId="{D5DB6A25-C0A6-45CD-BE16-7179E0C3DBFE}" dt="2022-12-05T11:27:43.234" v="1400" actId="1036"/>
          <ac:spMkLst>
            <pc:docMk/>
            <pc:sldMk cId="1114178257" sldId="493"/>
            <ac:spMk id="12" creationId="{BBD99D01-8A55-49A0-9276-95F57383E0BD}"/>
          </ac:spMkLst>
        </pc:spChg>
      </pc:sldChg>
      <pc:sldChg chg="add">
        <pc:chgData name="William Grey" userId="37b73424-c081-4fc2-b1af-363f4f3fd4f3" providerId="ADAL" clId="{D5DB6A25-C0A6-45CD-BE16-7179E0C3DBFE}" dt="2022-12-05T11:29:59.006" v="1410"/>
        <pc:sldMkLst>
          <pc:docMk/>
          <pc:sldMk cId="2945029006" sldId="494"/>
        </pc:sldMkLst>
      </pc:sldChg>
      <pc:sldChg chg="modSp add del mod">
        <pc:chgData name="William Grey" userId="37b73424-c081-4fc2-b1af-363f4f3fd4f3" providerId="ADAL" clId="{D5DB6A25-C0A6-45CD-BE16-7179E0C3DBFE}" dt="2022-12-05T11:29:35.424" v="1409" actId="47"/>
        <pc:sldMkLst>
          <pc:docMk/>
          <pc:sldMk cId="3729591091" sldId="494"/>
        </pc:sldMkLst>
        <pc:spChg chg="mod">
          <ac:chgData name="William Grey" userId="37b73424-c081-4fc2-b1af-363f4f3fd4f3" providerId="ADAL" clId="{D5DB6A25-C0A6-45CD-BE16-7179E0C3DBFE}" dt="2022-12-05T11:28:55.323" v="1405" actId="1076"/>
          <ac:spMkLst>
            <pc:docMk/>
            <pc:sldMk cId="3729591091" sldId="494"/>
            <ac:spMk id="10" creationId="{11DCE1ED-5085-42FD-8991-6FA361B5F0AF}"/>
          </ac:spMkLst>
        </pc:spChg>
        <pc:spChg chg="mod">
          <ac:chgData name="William Grey" userId="37b73424-c081-4fc2-b1af-363f4f3fd4f3" providerId="ADAL" clId="{D5DB6A25-C0A6-45CD-BE16-7179E0C3DBFE}" dt="2022-12-05T11:28:47.628" v="1404" actId="1076"/>
          <ac:spMkLst>
            <pc:docMk/>
            <pc:sldMk cId="3729591091" sldId="494"/>
            <ac:spMk id="11" creationId="{3E1690CC-C7A6-4061-A253-9B6AC6103F70}"/>
          </ac:spMkLst>
        </pc:spChg>
        <pc:spChg chg="mod">
          <ac:chgData name="William Grey" userId="37b73424-c081-4fc2-b1af-363f4f3fd4f3" providerId="ADAL" clId="{D5DB6A25-C0A6-45CD-BE16-7179E0C3DBFE}" dt="2022-12-05T11:28:42.179" v="1403" actId="1076"/>
          <ac:spMkLst>
            <pc:docMk/>
            <pc:sldMk cId="3729591091" sldId="494"/>
            <ac:spMk id="12" creationId="{BBD99D01-8A55-49A0-9276-95F57383E0BD}"/>
          </ac:spMkLst>
        </pc:spChg>
      </pc:sldChg>
      <pc:sldChg chg="modSp add del mod">
        <pc:chgData name="William Grey" userId="37b73424-c081-4fc2-b1af-363f4f3fd4f3" providerId="ADAL" clId="{D5DB6A25-C0A6-45CD-BE16-7179E0C3DBFE}" dt="2022-12-05T11:29:32.290" v="1408" actId="47"/>
        <pc:sldMkLst>
          <pc:docMk/>
          <pc:sldMk cId="3657191531" sldId="495"/>
        </pc:sldMkLst>
        <pc:spChg chg="mod">
          <ac:chgData name="William Grey" userId="37b73424-c081-4fc2-b1af-363f4f3fd4f3" providerId="ADAL" clId="{D5DB6A25-C0A6-45CD-BE16-7179E0C3DBFE}" dt="2022-12-05T11:23:57.468" v="1385" actId="1076"/>
          <ac:spMkLst>
            <pc:docMk/>
            <pc:sldMk cId="3657191531" sldId="495"/>
            <ac:spMk id="12" creationId="{BBD99D01-8A55-49A0-9276-95F57383E0BD}"/>
          </ac:spMkLst>
        </pc:spChg>
      </pc:sldChg>
      <pc:sldChg chg="modSp add mod">
        <pc:chgData name="William Grey" userId="37b73424-c081-4fc2-b1af-363f4f3fd4f3" providerId="ADAL" clId="{D5DB6A25-C0A6-45CD-BE16-7179E0C3DBFE}" dt="2022-12-05T11:30:33.623" v="1412" actId="1076"/>
        <pc:sldMkLst>
          <pc:docMk/>
          <pc:sldMk cId="4080107324" sldId="495"/>
        </pc:sldMkLst>
        <pc:spChg chg="mod">
          <ac:chgData name="William Grey" userId="37b73424-c081-4fc2-b1af-363f4f3fd4f3" providerId="ADAL" clId="{D5DB6A25-C0A6-45CD-BE16-7179E0C3DBFE}" dt="2022-12-05T11:30:33.623" v="1412" actId="1076"/>
          <ac:spMkLst>
            <pc:docMk/>
            <pc:sldMk cId="4080107324" sldId="495"/>
            <ac:spMk id="10" creationId="{11DCE1ED-5085-42FD-8991-6FA361B5F0AF}"/>
          </ac:spMkLst>
        </pc:spChg>
      </pc:sldChg>
      <pc:sldChg chg="modSp add del mod">
        <pc:chgData name="William Grey" userId="37b73424-c081-4fc2-b1af-363f4f3fd4f3" providerId="ADAL" clId="{D5DB6A25-C0A6-45CD-BE16-7179E0C3DBFE}" dt="2022-12-05T11:29:30.035" v="1407" actId="47"/>
        <pc:sldMkLst>
          <pc:docMk/>
          <pc:sldMk cId="158154858" sldId="496"/>
        </pc:sldMkLst>
        <pc:spChg chg="mod">
          <ac:chgData name="William Grey" userId="37b73424-c081-4fc2-b1af-363f4f3fd4f3" providerId="ADAL" clId="{D5DB6A25-C0A6-45CD-BE16-7179E0C3DBFE}" dt="2022-12-05T11:24:10.641" v="1387" actId="1076"/>
          <ac:spMkLst>
            <pc:docMk/>
            <pc:sldMk cId="158154858" sldId="496"/>
            <ac:spMk id="11" creationId="{3E1690CC-C7A6-4061-A253-9B6AC6103F70}"/>
          </ac:spMkLst>
        </pc:spChg>
      </pc:sldChg>
      <pc:sldChg chg="modSp add mod">
        <pc:chgData name="William Grey" userId="37b73424-c081-4fc2-b1af-363f4f3fd4f3" providerId="ADAL" clId="{D5DB6A25-C0A6-45CD-BE16-7179E0C3DBFE}" dt="2022-12-05T11:30:44.805" v="1414" actId="1076"/>
        <pc:sldMkLst>
          <pc:docMk/>
          <pc:sldMk cId="2239005040" sldId="496"/>
        </pc:sldMkLst>
        <pc:spChg chg="mod">
          <ac:chgData name="William Grey" userId="37b73424-c081-4fc2-b1af-363f4f3fd4f3" providerId="ADAL" clId="{D5DB6A25-C0A6-45CD-BE16-7179E0C3DBFE}" dt="2022-12-05T11:30:44.805" v="1414" actId="1076"/>
          <ac:spMkLst>
            <pc:docMk/>
            <pc:sldMk cId="2239005040" sldId="496"/>
            <ac:spMk id="12" creationId="{BBD99D01-8A55-49A0-9276-95F57383E0BD}"/>
          </ac:spMkLst>
        </pc:spChg>
      </pc:sldChg>
      <pc:sldChg chg="modSp add mod">
        <pc:chgData name="William Grey" userId="37b73424-c081-4fc2-b1af-363f4f3fd4f3" providerId="ADAL" clId="{D5DB6A25-C0A6-45CD-BE16-7179E0C3DBFE}" dt="2022-12-05T11:30:55.037" v="1416" actId="1076"/>
        <pc:sldMkLst>
          <pc:docMk/>
          <pc:sldMk cId="998993230" sldId="497"/>
        </pc:sldMkLst>
        <pc:spChg chg="mod">
          <ac:chgData name="William Grey" userId="37b73424-c081-4fc2-b1af-363f4f3fd4f3" providerId="ADAL" clId="{D5DB6A25-C0A6-45CD-BE16-7179E0C3DBFE}" dt="2022-12-05T11:30:55.037" v="1416" actId="1076"/>
          <ac:spMkLst>
            <pc:docMk/>
            <pc:sldMk cId="998993230" sldId="497"/>
            <ac:spMk id="11" creationId="{3E1690CC-C7A6-4061-A253-9B6AC6103F70}"/>
          </ac:spMkLst>
        </pc:spChg>
      </pc:sldChg>
      <pc:sldChg chg="modSp add del mod">
        <pc:chgData name="William Grey" userId="37b73424-c081-4fc2-b1af-363f4f3fd4f3" providerId="ADAL" clId="{D5DB6A25-C0A6-45CD-BE16-7179E0C3DBFE}" dt="2022-12-05T11:29:27.388" v="1406" actId="47"/>
        <pc:sldMkLst>
          <pc:docMk/>
          <pc:sldMk cId="3806381531" sldId="497"/>
        </pc:sldMkLst>
        <pc:spChg chg="mod">
          <ac:chgData name="William Grey" userId="37b73424-c081-4fc2-b1af-363f4f3fd4f3" providerId="ADAL" clId="{D5DB6A25-C0A6-45CD-BE16-7179E0C3DBFE}" dt="2022-12-05T11:24:26.712" v="1389" actId="1076"/>
          <ac:spMkLst>
            <pc:docMk/>
            <pc:sldMk cId="3806381531" sldId="497"/>
            <ac:spMk id="12" creationId="{BBD99D01-8A55-49A0-9276-95F57383E0BD}"/>
          </ac:spMkLst>
        </pc:spChg>
      </pc:sldChg>
      <pc:sldChg chg="modSp add mod">
        <pc:chgData name="William Grey" userId="37b73424-c081-4fc2-b1af-363f4f3fd4f3" providerId="ADAL" clId="{D5DB6A25-C0A6-45CD-BE16-7179E0C3DBFE}" dt="2022-12-05T11:31:26.549" v="1421" actId="1076"/>
        <pc:sldMkLst>
          <pc:docMk/>
          <pc:sldMk cId="348350893" sldId="498"/>
        </pc:sldMkLst>
        <pc:spChg chg="mod">
          <ac:chgData name="William Grey" userId="37b73424-c081-4fc2-b1af-363f4f3fd4f3" providerId="ADAL" clId="{D5DB6A25-C0A6-45CD-BE16-7179E0C3DBFE}" dt="2022-12-05T11:31:16.295" v="1419" actId="1076"/>
          <ac:spMkLst>
            <pc:docMk/>
            <pc:sldMk cId="348350893" sldId="498"/>
            <ac:spMk id="11" creationId="{3E1690CC-C7A6-4061-A253-9B6AC6103F70}"/>
          </ac:spMkLst>
        </pc:spChg>
        <pc:spChg chg="mod">
          <ac:chgData name="William Grey" userId="37b73424-c081-4fc2-b1af-363f4f3fd4f3" providerId="ADAL" clId="{D5DB6A25-C0A6-45CD-BE16-7179E0C3DBFE}" dt="2022-12-05T11:31:26.549" v="1421" actId="1076"/>
          <ac:spMkLst>
            <pc:docMk/>
            <pc:sldMk cId="348350893" sldId="498"/>
            <ac:spMk id="12" creationId="{BBD99D01-8A55-49A0-9276-95F57383E0BD}"/>
          </ac:spMkLst>
        </pc:spChg>
      </pc:sldChg>
      <pc:sldChg chg="modSp add mod">
        <pc:chgData name="William Grey" userId="37b73424-c081-4fc2-b1af-363f4f3fd4f3" providerId="ADAL" clId="{D5DB6A25-C0A6-45CD-BE16-7179E0C3DBFE}" dt="2022-12-05T11:31:48.801" v="1424" actId="1076"/>
        <pc:sldMkLst>
          <pc:docMk/>
          <pc:sldMk cId="1606562010" sldId="499"/>
        </pc:sldMkLst>
        <pc:spChg chg="mod">
          <ac:chgData name="William Grey" userId="37b73424-c081-4fc2-b1af-363f4f3fd4f3" providerId="ADAL" clId="{D5DB6A25-C0A6-45CD-BE16-7179E0C3DBFE}" dt="2022-12-05T11:31:48.801" v="1424" actId="1076"/>
          <ac:spMkLst>
            <pc:docMk/>
            <pc:sldMk cId="1606562010" sldId="499"/>
            <ac:spMk id="9" creationId="{6D92164D-6C19-441A-BE29-19EE98E174F8}"/>
          </ac:spMkLst>
        </pc:spChg>
      </pc:sldChg>
      <pc:sldChg chg="add del">
        <pc:chgData name="William Grey" userId="37b73424-c081-4fc2-b1af-363f4f3fd4f3" providerId="ADAL" clId="{D5DB6A25-C0A6-45CD-BE16-7179E0C3DBFE}" dt="2022-12-05T11:31:38.599" v="1422" actId="47"/>
        <pc:sldMkLst>
          <pc:docMk/>
          <pc:sldMk cId="4049974052" sldId="499"/>
        </pc:sldMkLst>
      </pc:sldChg>
      <pc:sldChg chg="modSp add mod">
        <pc:chgData name="William Grey" userId="37b73424-c081-4fc2-b1af-363f4f3fd4f3" providerId="ADAL" clId="{D5DB6A25-C0A6-45CD-BE16-7179E0C3DBFE}" dt="2022-12-05T11:32:34.991" v="1429" actId="1076"/>
        <pc:sldMkLst>
          <pc:docMk/>
          <pc:sldMk cId="2376404035" sldId="500"/>
        </pc:sldMkLst>
        <pc:spChg chg="mod">
          <ac:chgData name="William Grey" userId="37b73424-c081-4fc2-b1af-363f4f3fd4f3" providerId="ADAL" clId="{D5DB6A25-C0A6-45CD-BE16-7179E0C3DBFE}" dt="2022-12-05T11:32:34.991" v="1429" actId="1076"/>
          <ac:spMkLst>
            <pc:docMk/>
            <pc:sldMk cId="2376404035" sldId="500"/>
            <ac:spMk id="11" creationId="{3E1690CC-C7A6-4061-A253-9B6AC6103F70}"/>
          </ac:spMkLst>
        </pc:spChg>
        <pc:spChg chg="mod">
          <ac:chgData name="William Grey" userId="37b73424-c081-4fc2-b1af-363f4f3fd4f3" providerId="ADAL" clId="{D5DB6A25-C0A6-45CD-BE16-7179E0C3DBFE}" dt="2022-12-05T11:31:57.936" v="1426" actId="1076"/>
          <ac:spMkLst>
            <pc:docMk/>
            <pc:sldMk cId="2376404035" sldId="500"/>
            <ac:spMk id="12" creationId="{BBD99D01-8A55-49A0-9276-95F57383E0BD}"/>
          </ac:spMkLst>
        </pc:spChg>
      </pc:sldChg>
      <pc:sldChg chg="add ord">
        <pc:chgData name="William Grey" userId="37b73424-c081-4fc2-b1af-363f4f3fd4f3" providerId="ADAL" clId="{D5DB6A25-C0A6-45CD-BE16-7179E0C3DBFE}" dt="2022-12-05T11:32:55.609" v="1431"/>
        <pc:sldMkLst>
          <pc:docMk/>
          <pc:sldMk cId="1111568438" sldId="501"/>
        </pc:sldMkLst>
      </pc:sldChg>
      <pc:sldChg chg="modSp add mod">
        <pc:chgData name="William Grey" userId="37b73424-c081-4fc2-b1af-363f4f3fd4f3" providerId="ADAL" clId="{D5DB6A25-C0A6-45CD-BE16-7179E0C3DBFE}" dt="2022-12-05T11:33:15.706" v="1434" actId="1076"/>
        <pc:sldMkLst>
          <pc:docMk/>
          <pc:sldMk cId="717459569" sldId="502"/>
        </pc:sldMkLst>
        <pc:spChg chg="mod">
          <ac:chgData name="William Grey" userId="37b73424-c081-4fc2-b1af-363f4f3fd4f3" providerId="ADAL" clId="{D5DB6A25-C0A6-45CD-BE16-7179E0C3DBFE}" dt="2022-12-05T11:33:15.706" v="1434" actId="1076"/>
          <ac:spMkLst>
            <pc:docMk/>
            <pc:sldMk cId="717459569" sldId="502"/>
            <ac:spMk id="12" creationId="{BBD99D01-8A55-49A0-9276-95F57383E0BD}"/>
          </ac:spMkLst>
        </pc:spChg>
      </pc:sldChg>
      <pc:sldChg chg="modSp add mod">
        <pc:chgData name="William Grey" userId="37b73424-c081-4fc2-b1af-363f4f3fd4f3" providerId="ADAL" clId="{D5DB6A25-C0A6-45CD-BE16-7179E0C3DBFE}" dt="2022-12-05T11:33:35.927" v="1436" actId="1076"/>
        <pc:sldMkLst>
          <pc:docMk/>
          <pc:sldMk cId="2457384556" sldId="503"/>
        </pc:sldMkLst>
        <pc:spChg chg="mod">
          <ac:chgData name="William Grey" userId="37b73424-c081-4fc2-b1af-363f4f3fd4f3" providerId="ADAL" clId="{D5DB6A25-C0A6-45CD-BE16-7179E0C3DBFE}" dt="2022-12-05T11:33:35.927" v="1436" actId="1076"/>
          <ac:spMkLst>
            <pc:docMk/>
            <pc:sldMk cId="2457384556" sldId="503"/>
            <ac:spMk id="11" creationId="{3E1690CC-C7A6-4061-A253-9B6AC6103F70}"/>
          </ac:spMkLst>
        </pc:spChg>
      </pc:sldChg>
      <pc:sldChg chg="modSp add mod">
        <pc:chgData name="William Grey" userId="37b73424-c081-4fc2-b1af-363f4f3fd4f3" providerId="ADAL" clId="{D5DB6A25-C0A6-45CD-BE16-7179E0C3DBFE}" dt="2022-12-05T11:33:51.876" v="1438" actId="1076"/>
        <pc:sldMkLst>
          <pc:docMk/>
          <pc:sldMk cId="2411675461" sldId="504"/>
        </pc:sldMkLst>
        <pc:spChg chg="mod">
          <ac:chgData name="William Grey" userId="37b73424-c081-4fc2-b1af-363f4f3fd4f3" providerId="ADAL" clId="{D5DB6A25-C0A6-45CD-BE16-7179E0C3DBFE}" dt="2022-12-05T11:33:51.876" v="1438" actId="1076"/>
          <ac:spMkLst>
            <pc:docMk/>
            <pc:sldMk cId="2411675461" sldId="504"/>
            <ac:spMk id="12" creationId="{BBD99D01-8A55-49A0-9276-95F57383E0BD}"/>
          </ac:spMkLst>
        </pc:spChg>
      </pc:sldChg>
      <pc:sldChg chg="modSp add mod">
        <pc:chgData name="William Grey" userId="37b73424-c081-4fc2-b1af-363f4f3fd4f3" providerId="ADAL" clId="{D5DB6A25-C0A6-45CD-BE16-7179E0C3DBFE}" dt="2022-12-05T11:34:04.645" v="1440" actId="1076"/>
        <pc:sldMkLst>
          <pc:docMk/>
          <pc:sldMk cId="792507086" sldId="505"/>
        </pc:sldMkLst>
        <pc:spChg chg="mod">
          <ac:chgData name="William Grey" userId="37b73424-c081-4fc2-b1af-363f4f3fd4f3" providerId="ADAL" clId="{D5DB6A25-C0A6-45CD-BE16-7179E0C3DBFE}" dt="2022-12-05T11:34:04.645" v="1440" actId="1076"/>
          <ac:spMkLst>
            <pc:docMk/>
            <pc:sldMk cId="792507086" sldId="505"/>
            <ac:spMk id="10" creationId="{11DCE1ED-5085-42FD-8991-6FA361B5F0AF}"/>
          </ac:spMkLst>
        </pc:spChg>
      </pc:sldChg>
      <pc:sldChg chg="modSp add mod">
        <pc:chgData name="William Grey" userId="37b73424-c081-4fc2-b1af-363f4f3fd4f3" providerId="ADAL" clId="{D5DB6A25-C0A6-45CD-BE16-7179E0C3DBFE}" dt="2022-12-05T11:34:24.958" v="1442" actId="1076"/>
        <pc:sldMkLst>
          <pc:docMk/>
          <pc:sldMk cId="2381601760" sldId="506"/>
        </pc:sldMkLst>
        <pc:spChg chg="mod">
          <ac:chgData name="William Grey" userId="37b73424-c081-4fc2-b1af-363f4f3fd4f3" providerId="ADAL" clId="{D5DB6A25-C0A6-45CD-BE16-7179E0C3DBFE}" dt="2022-12-05T11:34:24.958" v="1442" actId="1076"/>
          <ac:spMkLst>
            <pc:docMk/>
            <pc:sldMk cId="2381601760" sldId="506"/>
            <ac:spMk id="12" creationId="{BBD99D01-8A55-49A0-9276-95F57383E0BD}"/>
          </ac:spMkLst>
        </pc:spChg>
      </pc:sldChg>
      <pc:sldChg chg="modSp add mod">
        <pc:chgData name="William Grey" userId="37b73424-c081-4fc2-b1af-363f4f3fd4f3" providerId="ADAL" clId="{D5DB6A25-C0A6-45CD-BE16-7179E0C3DBFE}" dt="2022-12-05T11:34:46.200" v="1445" actId="1036"/>
        <pc:sldMkLst>
          <pc:docMk/>
          <pc:sldMk cId="1434785414" sldId="507"/>
        </pc:sldMkLst>
        <pc:spChg chg="mod">
          <ac:chgData name="William Grey" userId="37b73424-c081-4fc2-b1af-363f4f3fd4f3" providerId="ADAL" clId="{D5DB6A25-C0A6-45CD-BE16-7179E0C3DBFE}" dt="2022-12-05T11:34:46.200" v="1445" actId="1036"/>
          <ac:spMkLst>
            <pc:docMk/>
            <pc:sldMk cId="1434785414" sldId="507"/>
            <ac:spMk id="11" creationId="{3E1690CC-C7A6-4061-A253-9B6AC6103F70}"/>
          </ac:spMkLst>
        </pc:spChg>
      </pc:sldChg>
      <pc:sldChg chg="modSp add mod">
        <pc:chgData name="William Grey" userId="37b73424-c081-4fc2-b1af-363f4f3fd4f3" providerId="ADAL" clId="{D5DB6A25-C0A6-45CD-BE16-7179E0C3DBFE}" dt="2022-12-05T11:35:05.948" v="1447" actId="1076"/>
        <pc:sldMkLst>
          <pc:docMk/>
          <pc:sldMk cId="1147062217" sldId="508"/>
        </pc:sldMkLst>
        <pc:spChg chg="mod">
          <ac:chgData name="William Grey" userId="37b73424-c081-4fc2-b1af-363f4f3fd4f3" providerId="ADAL" clId="{D5DB6A25-C0A6-45CD-BE16-7179E0C3DBFE}" dt="2022-12-05T11:35:05.948" v="1447" actId="1076"/>
          <ac:spMkLst>
            <pc:docMk/>
            <pc:sldMk cId="1147062217" sldId="508"/>
            <ac:spMk id="12" creationId="{BBD99D01-8A55-49A0-9276-95F57383E0BD}"/>
          </ac:spMkLst>
        </pc:spChg>
      </pc:sldChg>
      <pc:sldChg chg="addSp delSp modSp add mod">
        <pc:chgData name="William Grey" userId="37b73424-c081-4fc2-b1af-363f4f3fd4f3" providerId="ADAL" clId="{D5DB6A25-C0A6-45CD-BE16-7179E0C3DBFE}" dt="2022-12-05T11:44:03.005" v="1481" actId="20577"/>
        <pc:sldMkLst>
          <pc:docMk/>
          <pc:sldMk cId="3672100097" sldId="509"/>
        </pc:sldMkLst>
        <pc:spChg chg="mod">
          <ac:chgData name="William Grey" userId="37b73424-c081-4fc2-b1af-363f4f3fd4f3" providerId="ADAL" clId="{D5DB6A25-C0A6-45CD-BE16-7179E0C3DBFE}" dt="2022-12-05T11:44:03.005" v="1481" actId="20577"/>
          <ac:spMkLst>
            <pc:docMk/>
            <pc:sldMk cId="3672100097" sldId="509"/>
            <ac:spMk id="2" creationId="{DFE12BFB-3B9B-495A-935C-453F517EFFEF}"/>
          </ac:spMkLst>
        </pc:spChg>
        <pc:spChg chg="del">
          <ac:chgData name="William Grey" userId="37b73424-c081-4fc2-b1af-363f4f3fd4f3" providerId="ADAL" clId="{D5DB6A25-C0A6-45CD-BE16-7179E0C3DBFE}" dt="2022-12-05T11:42:24.201" v="1470" actId="478"/>
          <ac:spMkLst>
            <pc:docMk/>
            <pc:sldMk cId="3672100097" sldId="509"/>
            <ac:spMk id="3" creationId="{17B21B74-0278-4F15-A6E2-E0640EE8B0F8}"/>
          </ac:spMkLst>
        </pc:spChg>
        <pc:spChg chg="mod">
          <ac:chgData name="William Grey" userId="37b73424-c081-4fc2-b1af-363f4f3fd4f3" providerId="ADAL" clId="{D5DB6A25-C0A6-45CD-BE16-7179E0C3DBFE}" dt="2022-12-05T11:43:41.672" v="1478" actId="1076"/>
          <ac:spMkLst>
            <pc:docMk/>
            <pc:sldMk cId="3672100097" sldId="509"/>
            <ac:spMk id="4" creationId="{12903456-5915-4B44-BE71-9BE876B4A99E}"/>
          </ac:spMkLst>
        </pc:spChg>
        <pc:spChg chg="mod">
          <ac:chgData name="William Grey" userId="37b73424-c081-4fc2-b1af-363f4f3fd4f3" providerId="ADAL" clId="{D5DB6A25-C0A6-45CD-BE16-7179E0C3DBFE}" dt="2022-12-05T11:43:41.672" v="1478" actId="1076"/>
          <ac:spMkLst>
            <pc:docMk/>
            <pc:sldMk cId="3672100097" sldId="509"/>
            <ac:spMk id="5" creationId="{18B9C6CE-960B-456D-82F4-8B8AB6818D1D}"/>
          </ac:spMkLst>
        </pc:spChg>
        <pc:spChg chg="mod">
          <ac:chgData name="William Grey" userId="37b73424-c081-4fc2-b1af-363f4f3fd4f3" providerId="ADAL" clId="{D5DB6A25-C0A6-45CD-BE16-7179E0C3DBFE}" dt="2022-12-05T11:43:41.672" v="1478" actId="1076"/>
          <ac:spMkLst>
            <pc:docMk/>
            <pc:sldMk cId="3672100097" sldId="509"/>
            <ac:spMk id="6" creationId="{2F92E28C-79C8-4B6F-A707-8A1A659FBD81}"/>
          </ac:spMkLst>
        </pc:spChg>
        <pc:spChg chg="mod">
          <ac:chgData name="William Grey" userId="37b73424-c081-4fc2-b1af-363f4f3fd4f3" providerId="ADAL" clId="{D5DB6A25-C0A6-45CD-BE16-7179E0C3DBFE}" dt="2022-12-05T11:43:41.672" v="1478" actId="1076"/>
          <ac:spMkLst>
            <pc:docMk/>
            <pc:sldMk cId="3672100097" sldId="509"/>
            <ac:spMk id="7" creationId="{5AF8EF1B-B5F6-4255-867C-9AEC8A0F0841}"/>
          </ac:spMkLst>
        </pc:spChg>
        <pc:spChg chg="mod">
          <ac:chgData name="William Grey" userId="37b73424-c081-4fc2-b1af-363f4f3fd4f3" providerId="ADAL" clId="{D5DB6A25-C0A6-45CD-BE16-7179E0C3DBFE}" dt="2022-12-05T11:43:41.672" v="1478" actId="1076"/>
          <ac:spMkLst>
            <pc:docMk/>
            <pc:sldMk cId="3672100097" sldId="509"/>
            <ac:spMk id="8" creationId="{27CAE767-9D69-4B0B-9258-9D620DFAC565}"/>
          </ac:spMkLst>
        </pc:spChg>
        <pc:spChg chg="mod">
          <ac:chgData name="William Grey" userId="37b73424-c081-4fc2-b1af-363f4f3fd4f3" providerId="ADAL" clId="{D5DB6A25-C0A6-45CD-BE16-7179E0C3DBFE}" dt="2022-12-05T11:43:41.672" v="1478" actId="1076"/>
          <ac:spMkLst>
            <pc:docMk/>
            <pc:sldMk cId="3672100097" sldId="509"/>
            <ac:spMk id="9" creationId="{6D92164D-6C19-441A-BE29-19EE98E174F8}"/>
          </ac:spMkLst>
        </pc:spChg>
        <pc:spChg chg="mod">
          <ac:chgData name="William Grey" userId="37b73424-c081-4fc2-b1af-363f4f3fd4f3" providerId="ADAL" clId="{D5DB6A25-C0A6-45CD-BE16-7179E0C3DBFE}" dt="2022-12-05T11:43:41.672" v="1478" actId="1076"/>
          <ac:spMkLst>
            <pc:docMk/>
            <pc:sldMk cId="3672100097" sldId="509"/>
            <ac:spMk id="10" creationId="{11DCE1ED-5085-42FD-8991-6FA361B5F0AF}"/>
          </ac:spMkLst>
        </pc:spChg>
        <pc:spChg chg="mod">
          <ac:chgData name="William Grey" userId="37b73424-c081-4fc2-b1af-363f4f3fd4f3" providerId="ADAL" clId="{D5DB6A25-C0A6-45CD-BE16-7179E0C3DBFE}" dt="2022-12-05T11:43:41.672" v="1478" actId="1076"/>
          <ac:spMkLst>
            <pc:docMk/>
            <pc:sldMk cId="3672100097" sldId="509"/>
            <ac:spMk id="11" creationId="{3E1690CC-C7A6-4061-A253-9B6AC6103F70}"/>
          </ac:spMkLst>
        </pc:spChg>
        <pc:spChg chg="mod">
          <ac:chgData name="William Grey" userId="37b73424-c081-4fc2-b1af-363f4f3fd4f3" providerId="ADAL" clId="{D5DB6A25-C0A6-45CD-BE16-7179E0C3DBFE}" dt="2022-12-05T11:43:41.672" v="1478" actId="1076"/>
          <ac:spMkLst>
            <pc:docMk/>
            <pc:sldMk cId="3672100097" sldId="509"/>
            <ac:spMk id="12" creationId="{BBD99D01-8A55-49A0-9276-95F57383E0BD}"/>
          </ac:spMkLst>
        </pc:spChg>
        <pc:spChg chg="add del mod">
          <ac:chgData name="William Grey" userId="37b73424-c081-4fc2-b1af-363f4f3fd4f3" providerId="ADAL" clId="{D5DB6A25-C0A6-45CD-BE16-7179E0C3DBFE}" dt="2022-12-05T11:42:28.062" v="1471" actId="478"/>
          <ac:spMkLst>
            <pc:docMk/>
            <pc:sldMk cId="3672100097" sldId="509"/>
            <ac:spMk id="14" creationId="{97CFB9A9-46AA-47BF-A268-1C6C2010274F}"/>
          </ac:spMkLst>
        </pc:spChg>
        <pc:spChg chg="add mod">
          <ac:chgData name="William Grey" userId="37b73424-c081-4fc2-b1af-363f4f3fd4f3" providerId="ADAL" clId="{D5DB6A25-C0A6-45CD-BE16-7179E0C3DBFE}" dt="2022-12-05T11:43:48.571" v="1479" actId="1076"/>
          <ac:spMkLst>
            <pc:docMk/>
            <pc:sldMk cId="3672100097" sldId="509"/>
            <ac:spMk id="15" creationId="{F6644816-72B0-41DF-8239-2746E614386A}"/>
          </ac:spMkLst>
        </pc:spChg>
        <pc:spChg chg="add mod">
          <ac:chgData name="William Grey" userId="37b73424-c081-4fc2-b1af-363f4f3fd4f3" providerId="ADAL" clId="{D5DB6A25-C0A6-45CD-BE16-7179E0C3DBFE}" dt="2022-12-05T11:43:48.571" v="1479" actId="1076"/>
          <ac:spMkLst>
            <pc:docMk/>
            <pc:sldMk cId="3672100097" sldId="509"/>
            <ac:spMk id="16" creationId="{D246C285-355A-4BF9-AAD1-5E6ED66CBF60}"/>
          </ac:spMkLst>
        </pc:spChg>
        <pc:spChg chg="add mod">
          <ac:chgData name="William Grey" userId="37b73424-c081-4fc2-b1af-363f4f3fd4f3" providerId="ADAL" clId="{D5DB6A25-C0A6-45CD-BE16-7179E0C3DBFE}" dt="2022-12-05T11:43:48.571" v="1479" actId="1076"/>
          <ac:spMkLst>
            <pc:docMk/>
            <pc:sldMk cId="3672100097" sldId="509"/>
            <ac:spMk id="17" creationId="{4C078708-3DB0-412C-8A83-0B097F5D641B}"/>
          </ac:spMkLst>
        </pc:spChg>
        <pc:spChg chg="add mod">
          <ac:chgData name="William Grey" userId="37b73424-c081-4fc2-b1af-363f4f3fd4f3" providerId="ADAL" clId="{D5DB6A25-C0A6-45CD-BE16-7179E0C3DBFE}" dt="2022-12-05T11:43:48.571" v="1479" actId="1076"/>
          <ac:spMkLst>
            <pc:docMk/>
            <pc:sldMk cId="3672100097" sldId="509"/>
            <ac:spMk id="18" creationId="{D9AE53C7-8A76-48F0-AFEC-7F3FD7EA7F76}"/>
          </ac:spMkLst>
        </pc:spChg>
        <pc:spChg chg="add mod">
          <ac:chgData name="William Grey" userId="37b73424-c081-4fc2-b1af-363f4f3fd4f3" providerId="ADAL" clId="{D5DB6A25-C0A6-45CD-BE16-7179E0C3DBFE}" dt="2022-12-05T11:43:48.571" v="1479" actId="1076"/>
          <ac:spMkLst>
            <pc:docMk/>
            <pc:sldMk cId="3672100097" sldId="509"/>
            <ac:spMk id="19" creationId="{B3042DBE-DD0D-4BA5-BE2B-AEA13566CCA9}"/>
          </ac:spMkLst>
        </pc:spChg>
        <pc:spChg chg="add mod">
          <ac:chgData name="William Grey" userId="37b73424-c081-4fc2-b1af-363f4f3fd4f3" providerId="ADAL" clId="{D5DB6A25-C0A6-45CD-BE16-7179E0C3DBFE}" dt="2022-12-05T11:43:48.571" v="1479" actId="1076"/>
          <ac:spMkLst>
            <pc:docMk/>
            <pc:sldMk cId="3672100097" sldId="509"/>
            <ac:spMk id="20" creationId="{01E5914B-4997-4495-95D0-DA4213B0CF1D}"/>
          </ac:spMkLst>
        </pc:spChg>
        <pc:spChg chg="add mod">
          <ac:chgData name="William Grey" userId="37b73424-c081-4fc2-b1af-363f4f3fd4f3" providerId="ADAL" clId="{D5DB6A25-C0A6-45CD-BE16-7179E0C3DBFE}" dt="2022-12-05T11:43:48.571" v="1479" actId="1076"/>
          <ac:spMkLst>
            <pc:docMk/>
            <pc:sldMk cId="3672100097" sldId="509"/>
            <ac:spMk id="21" creationId="{F3DC07F3-A15B-4F9E-A6B8-A987F1787333}"/>
          </ac:spMkLst>
        </pc:spChg>
        <pc:spChg chg="add mod">
          <ac:chgData name="William Grey" userId="37b73424-c081-4fc2-b1af-363f4f3fd4f3" providerId="ADAL" clId="{D5DB6A25-C0A6-45CD-BE16-7179E0C3DBFE}" dt="2022-12-05T11:43:53.393" v="1480" actId="1036"/>
          <ac:spMkLst>
            <pc:docMk/>
            <pc:sldMk cId="3672100097" sldId="509"/>
            <ac:spMk id="22" creationId="{DD764E44-998B-4EE2-BDB0-DF5C3756CA3B}"/>
          </ac:spMkLst>
        </pc:spChg>
        <pc:spChg chg="add mod">
          <ac:chgData name="William Grey" userId="37b73424-c081-4fc2-b1af-363f4f3fd4f3" providerId="ADAL" clId="{D5DB6A25-C0A6-45CD-BE16-7179E0C3DBFE}" dt="2022-12-05T11:43:48.571" v="1479" actId="1076"/>
          <ac:spMkLst>
            <pc:docMk/>
            <pc:sldMk cId="3672100097" sldId="509"/>
            <ac:spMk id="23" creationId="{891B1F44-CECD-4EAC-9308-3562A586A895}"/>
          </ac:spMkLst>
        </pc:spChg>
      </pc:sldChg>
      <pc:sldChg chg="addSp modSp new mod ord">
        <pc:chgData name="William Grey" userId="37b73424-c081-4fc2-b1af-363f4f3fd4f3" providerId="ADAL" clId="{D5DB6A25-C0A6-45CD-BE16-7179E0C3DBFE}" dt="2022-12-05T12:06:40.237" v="2460"/>
        <pc:sldMkLst>
          <pc:docMk/>
          <pc:sldMk cId="1545697951" sldId="510"/>
        </pc:sldMkLst>
        <pc:spChg chg="mod">
          <ac:chgData name="William Grey" userId="37b73424-c081-4fc2-b1af-363f4f3fd4f3" providerId="ADAL" clId="{D5DB6A25-C0A6-45CD-BE16-7179E0C3DBFE}" dt="2022-12-05T11:55:24.873" v="1591" actId="20577"/>
          <ac:spMkLst>
            <pc:docMk/>
            <pc:sldMk cId="1545697951" sldId="510"/>
            <ac:spMk id="2" creationId="{634D81E1-3C1B-4FC7-8CE5-0FE6845C30CB}"/>
          </ac:spMkLst>
        </pc:spChg>
        <pc:spChg chg="mod">
          <ac:chgData name="William Grey" userId="37b73424-c081-4fc2-b1af-363f4f3fd4f3" providerId="ADAL" clId="{D5DB6A25-C0A6-45CD-BE16-7179E0C3DBFE}" dt="2022-12-05T12:02:13.125" v="2226" actId="5793"/>
          <ac:spMkLst>
            <pc:docMk/>
            <pc:sldMk cId="1545697951" sldId="510"/>
            <ac:spMk id="3" creationId="{E42E1D70-F107-4F9D-85BB-64BF38AFD85B}"/>
          </ac:spMkLst>
        </pc:spChg>
        <pc:spChg chg="add mod">
          <ac:chgData name="William Grey" userId="37b73424-c081-4fc2-b1af-363f4f3fd4f3" providerId="ADAL" clId="{D5DB6A25-C0A6-45CD-BE16-7179E0C3DBFE}" dt="2022-12-05T11:58:02.182" v="1627" actId="1076"/>
          <ac:spMkLst>
            <pc:docMk/>
            <pc:sldMk cId="1545697951" sldId="510"/>
            <ac:spMk id="4" creationId="{199EE184-CB5A-4059-AD98-2E43A6A7A8E1}"/>
          </ac:spMkLst>
        </pc:spChg>
        <pc:spChg chg="add mod">
          <ac:chgData name="William Grey" userId="37b73424-c081-4fc2-b1af-363f4f3fd4f3" providerId="ADAL" clId="{D5DB6A25-C0A6-45CD-BE16-7179E0C3DBFE}" dt="2022-12-05T11:58:02.182" v="1627" actId="1076"/>
          <ac:spMkLst>
            <pc:docMk/>
            <pc:sldMk cId="1545697951" sldId="510"/>
            <ac:spMk id="5" creationId="{0136CCB0-063D-4B7D-A0C3-AE07FDDA4ACB}"/>
          </ac:spMkLst>
        </pc:spChg>
        <pc:spChg chg="add mod">
          <ac:chgData name="William Grey" userId="37b73424-c081-4fc2-b1af-363f4f3fd4f3" providerId="ADAL" clId="{D5DB6A25-C0A6-45CD-BE16-7179E0C3DBFE}" dt="2022-12-05T11:58:02.182" v="1627" actId="1076"/>
          <ac:spMkLst>
            <pc:docMk/>
            <pc:sldMk cId="1545697951" sldId="510"/>
            <ac:spMk id="6" creationId="{F3425788-7B0E-4378-89D6-21C7859669AA}"/>
          </ac:spMkLst>
        </pc:spChg>
        <pc:spChg chg="add mod">
          <ac:chgData name="William Grey" userId="37b73424-c081-4fc2-b1af-363f4f3fd4f3" providerId="ADAL" clId="{D5DB6A25-C0A6-45CD-BE16-7179E0C3DBFE}" dt="2022-12-05T11:58:02.182" v="1627" actId="1076"/>
          <ac:spMkLst>
            <pc:docMk/>
            <pc:sldMk cId="1545697951" sldId="510"/>
            <ac:spMk id="7" creationId="{3A771360-A2D4-46DE-B064-598438BA5087}"/>
          </ac:spMkLst>
        </pc:spChg>
      </pc:sldChg>
      <pc:sldChg chg="modSp add mod">
        <pc:chgData name="William Grey" userId="37b73424-c081-4fc2-b1af-363f4f3fd4f3" providerId="ADAL" clId="{D5DB6A25-C0A6-45CD-BE16-7179E0C3DBFE}" dt="2022-12-05T12:05:57.475" v="2455" actId="20577"/>
        <pc:sldMkLst>
          <pc:docMk/>
          <pc:sldMk cId="3640571010" sldId="511"/>
        </pc:sldMkLst>
        <pc:spChg chg="mod">
          <ac:chgData name="William Grey" userId="37b73424-c081-4fc2-b1af-363f4f3fd4f3" providerId="ADAL" clId="{D5DB6A25-C0A6-45CD-BE16-7179E0C3DBFE}" dt="2022-12-05T12:05:57.475" v="2455" actId="20577"/>
          <ac:spMkLst>
            <pc:docMk/>
            <pc:sldMk cId="3640571010" sldId="511"/>
            <ac:spMk id="3" creationId="{E42E1D70-F107-4F9D-85BB-64BF38AFD85B}"/>
          </ac:spMkLst>
        </pc:spChg>
        <pc:spChg chg="mod">
          <ac:chgData name="William Grey" userId="37b73424-c081-4fc2-b1af-363f4f3fd4f3" providerId="ADAL" clId="{D5DB6A25-C0A6-45CD-BE16-7179E0C3DBFE}" dt="2022-12-05T12:03:07.983" v="2262" actId="255"/>
          <ac:spMkLst>
            <pc:docMk/>
            <pc:sldMk cId="3640571010" sldId="511"/>
            <ac:spMk id="4" creationId="{199EE184-CB5A-4059-AD98-2E43A6A7A8E1}"/>
          </ac:spMkLst>
        </pc:spChg>
        <pc:spChg chg="mod">
          <ac:chgData name="William Grey" userId="37b73424-c081-4fc2-b1af-363f4f3fd4f3" providerId="ADAL" clId="{D5DB6A25-C0A6-45CD-BE16-7179E0C3DBFE}" dt="2022-12-05T12:03:31.377" v="2272" actId="255"/>
          <ac:spMkLst>
            <pc:docMk/>
            <pc:sldMk cId="3640571010" sldId="511"/>
            <ac:spMk id="5" creationId="{0136CCB0-063D-4B7D-A0C3-AE07FDDA4ACB}"/>
          </ac:spMkLst>
        </pc:spChg>
        <pc:spChg chg="mod">
          <ac:chgData name="William Grey" userId="37b73424-c081-4fc2-b1af-363f4f3fd4f3" providerId="ADAL" clId="{D5DB6A25-C0A6-45CD-BE16-7179E0C3DBFE}" dt="2022-12-05T12:03:34.179" v="2275" actId="20577"/>
          <ac:spMkLst>
            <pc:docMk/>
            <pc:sldMk cId="3640571010" sldId="511"/>
            <ac:spMk id="6" creationId="{F3425788-7B0E-4378-89D6-21C7859669AA}"/>
          </ac:spMkLst>
        </pc:spChg>
        <pc:spChg chg="mod">
          <ac:chgData name="William Grey" userId="37b73424-c081-4fc2-b1af-363f4f3fd4f3" providerId="ADAL" clId="{D5DB6A25-C0A6-45CD-BE16-7179E0C3DBFE}" dt="2022-12-05T12:03:38.251" v="2278" actId="20577"/>
          <ac:spMkLst>
            <pc:docMk/>
            <pc:sldMk cId="3640571010" sldId="511"/>
            <ac:spMk id="7" creationId="{3A771360-A2D4-46DE-B064-598438BA5087}"/>
          </ac:spMkLst>
        </pc:spChg>
      </pc:sldChg>
      <pc:sldChg chg="modSp add mod ord">
        <pc:chgData name="William Grey" userId="37b73424-c081-4fc2-b1af-363f4f3fd4f3" providerId="ADAL" clId="{D5DB6A25-C0A6-45CD-BE16-7179E0C3DBFE}" dt="2022-12-05T12:06:25.649" v="2458" actId="20577"/>
        <pc:sldMkLst>
          <pc:docMk/>
          <pc:sldMk cId="2318212328" sldId="512"/>
        </pc:sldMkLst>
        <pc:spChg chg="mod">
          <ac:chgData name="William Grey" userId="37b73424-c081-4fc2-b1af-363f4f3fd4f3" providerId="ADAL" clId="{D5DB6A25-C0A6-45CD-BE16-7179E0C3DBFE}" dt="2022-12-05T12:06:25.649" v="2458" actId="20577"/>
          <ac:spMkLst>
            <pc:docMk/>
            <pc:sldMk cId="2318212328" sldId="512"/>
            <ac:spMk id="4" creationId="{199EE184-CB5A-4059-AD98-2E43A6A7A8E1}"/>
          </ac:spMkLst>
        </pc:spChg>
      </pc:sldChg>
      <pc:sldChg chg="addSp delSp modSp add mod">
        <pc:chgData name="William Grey" userId="37b73424-c081-4fc2-b1af-363f4f3fd4f3" providerId="ADAL" clId="{D5DB6A25-C0A6-45CD-BE16-7179E0C3DBFE}" dt="2022-12-05T12:45:15.584" v="4160" actId="20577"/>
        <pc:sldMkLst>
          <pc:docMk/>
          <pc:sldMk cId="3526280898" sldId="513"/>
        </pc:sldMkLst>
        <pc:spChg chg="mod">
          <ac:chgData name="William Grey" userId="37b73424-c081-4fc2-b1af-363f4f3fd4f3" providerId="ADAL" clId="{D5DB6A25-C0A6-45CD-BE16-7179E0C3DBFE}" dt="2022-12-05T12:45:15.584" v="4160" actId="20577"/>
          <ac:spMkLst>
            <pc:docMk/>
            <pc:sldMk cId="3526280898" sldId="513"/>
            <ac:spMk id="2" creationId="{634D81E1-3C1B-4FC7-8CE5-0FE6845C30CB}"/>
          </ac:spMkLst>
        </pc:spChg>
        <pc:spChg chg="mod">
          <ac:chgData name="William Grey" userId="37b73424-c081-4fc2-b1af-363f4f3fd4f3" providerId="ADAL" clId="{D5DB6A25-C0A6-45CD-BE16-7179E0C3DBFE}" dt="2022-12-05T12:44:17.415" v="4134" actId="27636"/>
          <ac:spMkLst>
            <pc:docMk/>
            <pc:sldMk cId="3526280898" sldId="513"/>
            <ac:spMk id="3" creationId="{E42E1D70-F107-4F9D-85BB-64BF38AFD85B}"/>
          </ac:spMkLst>
        </pc:spChg>
        <pc:spChg chg="add del mod">
          <ac:chgData name="William Grey" userId="37b73424-c081-4fc2-b1af-363f4f3fd4f3" providerId="ADAL" clId="{D5DB6A25-C0A6-45CD-BE16-7179E0C3DBFE}" dt="2022-12-05T12:24:53.237" v="3919" actId="1076"/>
          <ac:spMkLst>
            <pc:docMk/>
            <pc:sldMk cId="3526280898" sldId="513"/>
            <ac:spMk id="4" creationId="{199EE184-CB5A-4059-AD98-2E43A6A7A8E1}"/>
          </ac:spMkLst>
        </pc:spChg>
        <pc:spChg chg="mod">
          <ac:chgData name="William Grey" userId="37b73424-c081-4fc2-b1af-363f4f3fd4f3" providerId="ADAL" clId="{D5DB6A25-C0A6-45CD-BE16-7179E0C3DBFE}" dt="2022-12-05T12:24:53.237" v="3919" actId="1076"/>
          <ac:spMkLst>
            <pc:docMk/>
            <pc:sldMk cId="3526280898" sldId="513"/>
            <ac:spMk id="5" creationId="{0136CCB0-063D-4B7D-A0C3-AE07FDDA4ACB}"/>
          </ac:spMkLst>
        </pc:spChg>
        <pc:spChg chg="mod">
          <ac:chgData name="William Grey" userId="37b73424-c081-4fc2-b1af-363f4f3fd4f3" providerId="ADAL" clId="{D5DB6A25-C0A6-45CD-BE16-7179E0C3DBFE}" dt="2022-12-05T12:24:53.237" v="3919" actId="1076"/>
          <ac:spMkLst>
            <pc:docMk/>
            <pc:sldMk cId="3526280898" sldId="513"/>
            <ac:spMk id="6" creationId="{F3425788-7B0E-4378-89D6-21C7859669AA}"/>
          </ac:spMkLst>
        </pc:spChg>
        <pc:spChg chg="mod">
          <ac:chgData name="William Grey" userId="37b73424-c081-4fc2-b1af-363f4f3fd4f3" providerId="ADAL" clId="{D5DB6A25-C0A6-45CD-BE16-7179E0C3DBFE}" dt="2022-12-05T12:24:53.237" v="3919" actId="1076"/>
          <ac:spMkLst>
            <pc:docMk/>
            <pc:sldMk cId="3526280898" sldId="513"/>
            <ac:spMk id="7" creationId="{3A771360-A2D4-46DE-B064-598438BA5087}"/>
          </ac:spMkLst>
        </pc:spChg>
        <pc:spChg chg="add del mod">
          <ac:chgData name="William Grey" userId="37b73424-c081-4fc2-b1af-363f4f3fd4f3" providerId="ADAL" clId="{D5DB6A25-C0A6-45CD-BE16-7179E0C3DBFE}" dt="2022-12-05T12:11:35.346" v="2923"/>
          <ac:spMkLst>
            <pc:docMk/>
            <pc:sldMk cId="3526280898" sldId="513"/>
            <ac:spMk id="8" creationId="{1D26BE65-1C4F-498D-B92F-A0BE20F913AD}"/>
          </ac:spMkLst>
        </pc:spChg>
        <pc:spChg chg="add del mod">
          <ac:chgData name="William Grey" userId="37b73424-c081-4fc2-b1af-363f4f3fd4f3" providerId="ADAL" clId="{D5DB6A25-C0A6-45CD-BE16-7179E0C3DBFE}" dt="2022-12-05T12:11:35.346" v="2923"/>
          <ac:spMkLst>
            <pc:docMk/>
            <pc:sldMk cId="3526280898" sldId="513"/>
            <ac:spMk id="9" creationId="{8E3FF187-41C2-490F-A945-59F5ABA33F14}"/>
          </ac:spMkLst>
        </pc:spChg>
        <pc:spChg chg="add del mod">
          <ac:chgData name="William Grey" userId="37b73424-c081-4fc2-b1af-363f4f3fd4f3" providerId="ADAL" clId="{D5DB6A25-C0A6-45CD-BE16-7179E0C3DBFE}" dt="2022-12-05T12:11:35.346" v="2923"/>
          <ac:spMkLst>
            <pc:docMk/>
            <pc:sldMk cId="3526280898" sldId="513"/>
            <ac:spMk id="10" creationId="{68DE4582-5BC3-4B1B-A1DF-30A578D0D1B0}"/>
          </ac:spMkLst>
        </pc:spChg>
        <pc:spChg chg="add del mod">
          <ac:chgData name="William Grey" userId="37b73424-c081-4fc2-b1af-363f4f3fd4f3" providerId="ADAL" clId="{D5DB6A25-C0A6-45CD-BE16-7179E0C3DBFE}" dt="2022-12-05T12:11:35.346" v="2923"/>
          <ac:spMkLst>
            <pc:docMk/>
            <pc:sldMk cId="3526280898" sldId="513"/>
            <ac:spMk id="11" creationId="{3F1AE592-9697-4828-8A69-6D168AC1AD68}"/>
          </ac:spMkLst>
        </pc:spChg>
        <pc:spChg chg="add del mod">
          <ac:chgData name="William Grey" userId="37b73424-c081-4fc2-b1af-363f4f3fd4f3" providerId="ADAL" clId="{D5DB6A25-C0A6-45CD-BE16-7179E0C3DBFE}" dt="2022-12-05T12:11:38.453" v="2925"/>
          <ac:spMkLst>
            <pc:docMk/>
            <pc:sldMk cId="3526280898" sldId="513"/>
            <ac:spMk id="12" creationId="{D4C00273-5FBD-4FA3-8C58-1ED24AAC06A1}"/>
          </ac:spMkLst>
        </pc:spChg>
        <pc:spChg chg="add mod">
          <ac:chgData name="William Grey" userId="37b73424-c081-4fc2-b1af-363f4f3fd4f3" providerId="ADAL" clId="{D5DB6A25-C0A6-45CD-BE16-7179E0C3DBFE}" dt="2022-12-05T12:24:48.235" v="3918" actId="1076"/>
          <ac:spMkLst>
            <pc:docMk/>
            <pc:sldMk cId="3526280898" sldId="513"/>
            <ac:spMk id="13" creationId="{EC6CE865-01B8-4EFD-97DA-402916AA39CA}"/>
          </ac:spMkLst>
        </pc:spChg>
        <pc:spChg chg="add mod">
          <ac:chgData name="William Grey" userId="37b73424-c081-4fc2-b1af-363f4f3fd4f3" providerId="ADAL" clId="{D5DB6A25-C0A6-45CD-BE16-7179E0C3DBFE}" dt="2022-12-05T12:24:48.235" v="3918" actId="1076"/>
          <ac:spMkLst>
            <pc:docMk/>
            <pc:sldMk cId="3526280898" sldId="513"/>
            <ac:spMk id="14" creationId="{E4D00802-17EC-41F1-BD8E-7EB8C67B047D}"/>
          </ac:spMkLst>
        </pc:spChg>
        <pc:spChg chg="add mod">
          <ac:chgData name="William Grey" userId="37b73424-c081-4fc2-b1af-363f4f3fd4f3" providerId="ADAL" clId="{D5DB6A25-C0A6-45CD-BE16-7179E0C3DBFE}" dt="2022-12-05T12:24:48.235" v="3918" actId="1076"/>
          <ac:spMkLst>
            <pc:docMk/>
            <pc:sldMk cId="3526280898" sldId="513"/>
            <ac:spMk id="15" creationId="{EC5D3405-EF3B-492B-8032-3459542B91E3}"/>
          </ac:spMkLst>
        </pc:spChg>
        <pc:spChg chg="add mod">
          <ac:chgData name="William Grey" userId="37b73424-c081-4fc2-b1af-363f4f3fd4f3" providerId="ADAL" clId="{D5DB6A25-C0A6-45CD-BE16-7179E0C3DBFE}" dt="2022-12-05T12:24:48.235" v="3918" actId="1076"/>
          <ac:spMkLst>
            <pc:docMk/>
            <pc:sldMk cId="3526280898" sldId="513"/>
            <ac:spMk id="16" creationId="{213CAF67-8348-4B13-AE16-B00715D5FB05}"/>
          </ac:spMkLst>
        </pc:spChg>
        <pc:spChg chg="add mod">
          <ac:chgData name="William Grey" userId="37b73424-c081-4fc2-b1af-363f4f3fd4f3" providerId="ADAL" clId="{D5DB6A25-C0A6-45CD-BE16-7179E0C3DBFE}" dt="2022-12-05T12:42:03.248" v="3991" actId="20577"/>
          <ac:spMkLst>
            <pc:docMk/>
            <pc:sldMk cId="3526280898" sldId="513"/>
            <ac:spMk id="17" creationId="{C3B47B46-FE7B-4C43-963F-DD46302A90D8}"/>
          </ac:spMkLst>
        </pc:spChg>
        <pc:spChg chg="add mod">
          <ac:chgData name="William Grey" userId="37b73424-c081-4fc2-b1af-363f4f3fd4f3" providerId="ADAL" clId="{D5DB6A25-C0A6-45CD-BE16-7179E0C3DBFE}" dt="2022-12-05T12:42:13.625" v="3993" actId="1076"/>
          <ac:spMkLst>
            <pc:docMk/>
            <pc:sldMk cId="3526280898" sldId="513"/>
            <ac:spMk id="18" creationId="{AA29393D-6D51-47F3-9267-D2B627198341}"/>
          </ac:spMkLst>
        </pc:spChg>
      </pc:sldChg>
      <pc:sldChg chg="modSp add mod ord">
        <pc:chgData name="William Grey" userId="37b73424-c081-4fc2-b1af-363f4f3fd4f3" providerId="ADAL" clId="{D5DB6A25-C0A6-45CD-BE16-7179E0C3DBFE}" dt="2022-12-05T12:45:03.197" v="4140" actId="20577"/>
        <pc:sldMkLst>
          <pc:docMk/>
          <pc:sldMk cId="4073157762" sldId="514"/>
        </pc:sldMkLst>
        <pc:spChg chg="mod">
          <ac:chgData name="William Grey" userId="37b73424-c081-4fc2-b1af-363f4f3fd4f3" providerId="ADAL" clId="{D5DB6A25-C0A6-45CD-BE16-7179E0C3DBFE}" dt="2022-12-05T12:45:03.197" v="4140" actId="20577"/>
          <ac:spMkLst>
            <pc:docMk/>
            <pc:sldMk cId="4073157762" sldId="514"/>
            <ac:spMk id="2" creationId="{634D81E1-3C1B-4FC7-8CE5-0FE6845C30CB}"/>
          </ac:spMkLst>
        </pc:spChg>
        <pc:spChg chg="mod">
          <ac:chgData name="William Grey" userId="37b73424-c081-4fc2-b1af-363f4f3fd4f3" providerId="ADAL" clId="{D5DB6A25-C0A6-45CD-BE16-7179E0C3DBFE}" dt="2022-12-05T12:44:50.425" v="4135" actId="1076"/>
          <ac:spMkLst>
            <pc:docMk/>
            <pc:sldMk cId="4073157762" sldId="514"/>
            <ac:spMk id="3" creationId="{E42E1D70-F107-4F9D-85BB-64BF38AFD85B}"/>
          </ac:spMkLst>
        </pc:spChg>
      </pc:sldChg>
      <pc:sldChg chg="add del">
        <pc:chgData name="William Grey" userId="37b73424-c081-4fc2-b1af-363f4f3fd4f3" providerId="ADAL" clId="{D5DB6A25-C0A6-45CD-BE16-7179E0C3DBFE}" dt="2022-12-05T13:03:53.223" v="4283" actId="47"/>
        <pc:sldMkLst>
          <pc:docMk/>
          <pc:sldMk cId="3909172161" sldId="515"/>
        </pc:sldMkLst>
      </pc:sldChg>
      <pc:sldChg chg="modSp add mod">
        <pc:chgData name="William Grey" userId="37b73424-c081-4fc2-b1af-363f4f3fd4f3" providerId="ADAL" clId="{D5DB6A25-C0A6-45CD-BE16-7179E0C3DBFE}" dt="2022-12-05T13:11:26.751" v="4830" actId="20577"/>
        <pc:sldMkLst>
          <pc:docMk/>
          <pc:sldMk cId="3728716846" sldId="516"/>
        </pc:sldMkLst>
        <pc:spChg chg="mod">
          <ac:chgData name="William Grey" userId="37b73424-c081-4fc2-b1af-363f4f3fd4f3" providerId="ADAL" clId="{D5DB6A25-C0A6-45CD-BE16-7179E0C3DBFE}" dt="2022-12-05T13:11:26.751" v="4830" actId="20577"/>
          <ac:spMkLst>
            <pc:docMk/>
            <pc:sldMk cId="3728716846" sldId="516"/>
            <ac:spMk id="3" creationId="{34D1CC1A-1113-4BBF-B306-E4D4E81E3BA3}"/>
          </ac:spMkLst>
        </pc:spChg>
      </pc:sldChg>
      <pc:sldChg chg="modSp new mod">
        <pc:chgData name="William Grey" userId="37b73424-c081-4fc2-b1af-363f4f3fd4f3" providerId="ADAL" clId="{D5DB6A25-C0A6-45CD-BE16-7179E0C3DBFE}" dt="2022-12-05T13:03:51.099" v="4282" actId="20577"/>
        <pc:sldMkLst>
          <pc:docMk/>
          <pc:sldMk cId="2392278286" sldId="517"/>
        </pc:sldMkLst>
        <pc:spChg chg="mod">
          <ac:chgData name="William Grey" userId="37b73424-c081-4fc2-b1af-363f4f3fd4f3" providerId="ADAL" clId="{D5DB6A25-C0A6-45CD-BE16-7179E0C3DBFE}" dt="2022-12-05T13:03:51.099" v="4282" actId="20577"/>
          <ac:spMkLst>
            <pc:docMk/>
            <pc:sldMk cId="2392278286" sldId="517"/>
            <ac:spMk id="2" creationId="{03A72F0F-5579-4AE0-A1B6-B9438A1AB3F7}"/>
          </ac:spMkLst>
        </pc:spChg>
        <pc:spChg chg="mod">
          <ac:chgData name="William Grey" userId="37b73424-c081-4fc2-b1af-363f4f3fd4f3" providerId="ADAL" clId="{D5DB6A25-C0A6-45CD-BE16-7179E0C3DBFE}" dt="2022-12-05T13:03:45.900" v="4268"/>
          <ac:spMkLst>
            <pc:docMk/>
            <pc:sldMk cId="2392278286" sldId="517"/>
            <ac:spMk id="3" creationId="{171D89EF-4C5C-42A4-9A37-58C2CC228909}"/>
          </ac:spMkLst>
        </pc:spChg>
      </pc:sldChg>
      <pc:sldChg chg="add">
        <pc:chgData name="William Grey" userId="37b73424-c081-4fc2-b1af-363f4f3fd4f3" providerId="ADAL" clId="{D5DB6A25-C0A6-45CD-BE16-7179E0C3DBFE}" dt="2022-12-05T13:07:16.491" v="4551"/>
        <pc:sldMkLst>
          <pc:docMk/>
          <pc:sldMk cId="2079787874" sldId="518"/>
        </pc:sldMkLst>
      </pc:sldChg>
      <pc:sldChg chg="modSp add del mod">
        <pc:chgData name="William Grey" userId="37b73424-c081-4fc2-b1af-363f4f3fd4f3" providerId="ADAL" clId="{D5DB6A25-C0A6-45CD-BE16-7179E0C3DBFE}" dt="2022-12-05T13:06:58.986" v="4550" actId="2696"/>
        <pc:sldMkLst>
          <pc:docMk/>
          <pc:sldMk cId="2523408171" sldId="518"/>
        </pc:sldMkLst>
        <pc:spChg chg="mod">
          <ac:chgData name="William Grey" userId="37b73424-c081-4fc2-b1af-363f4f3fd4f3" providerId="ADAL" clId="{D5DB6A25-C0A6-45CD-BE16-7179E0C3DBFE}" dt="2022-12-05T13:06:48.961" v="4549" actId="20577"/>
          <ac:spMkLst>
            <pc:docMk/>
            <pc:sldMk cId="2523408171" sldId="518"/>
            <ac:spMk id="2" creationId="{03A72F0F-5579-4AE0-A1B6-B9438A1AB3F7}"/>
          </ac:spMkLst>
        </pc:spChg>
        <pc:spChg chg="mod">
          <ac:chgData name="William Grey" userId="37b73424-c081-4fc2-b1af-363f4f3fd4f3" providerId="ADAL" clId="{D5DB6A25-C0A6-45CD-BE16-7179E0C3DBFE}" dt="2022-12-05T13:06:42.528" v="4538" actId="20577"/>
          <ac:spMkLst>
            <pc:docMk/>
            <pc:sldMk cId="2523408171" sldId="518"/>
            <ac:spMk id="3" creationId="{171D89EF-4C5C-42A4-9A37-58C2CC228909}"/>
          </ac:spMkLst>
        </pc:spChg>
      </pc:sldChg>
      <pc:sldChg chg="add del">
        <pc:chgData name="William Grey" userId="37b73424-c081-4fc2-b1af-363f4f3fd4f3" providerId="ADAL" clId="{D5DB6A25-C0A6-45CD-BE16-7179E0C3DBFE}" dt="2022-12-05T13:04:40.771" v="4286"/>
        <pc:sldMkLst>
          <pc:docMk/>
          <pc:sldMk cId="1300922520" sldId="519"/>
        </pc:sldMkLst>
      </pc:sldChg>
      <pc:sldChg chg="modSp new mod">
        <pc:chgData name="William Grey" userId="37b73424-c081-4fc2-b1af-363f4f3fd4f3" providerId="ADAL" clId="{D5DB6A25-C0A6-45CD-BE16-7179E0C3DBFE}" dt="2022-12-05T13:08:34.999" v="4641" actId="20577"/>
        <pc:sldMkLst>
          <pc:docMk/>
          <pc:sldMk cId="1590275293" sldId="519"/>
        </pc:sldMkLst>
        <pc:spChg chg="mod">
          <ac:chgData name="William Grey" userId="37b73424-c081-4fc2-b1af-363f4f3fd4f3" providerId="ADAL" clId="{D5DB6A25-C0A6-45CD-BE16-7179E0C3DBFE}" dt="2022-12-05T13:08:19.367" v="4567" actId="20577"/>
          <ac:spMkLst>
            <pc:docMk/>
            <pc:sldMk cId="1590275293" sldId="519"/>
            <ac:spMk id="2" creationId="{F49BAD80-5738-4502-AAEA-BC88A7A7B140}"/>
          </ac:spMkLst>
        </pc:spChg>
        <pc:spChg chg="mod">
          <ac:chgData name="William Grey" userId="37b73424-c081-4fc2-b1af-363f4f3fd4f3" providerId="ADAL" clId="{D5DB6A25-C0A6-45CD-BE16-7179E0C3DBFE}" dt="2022-12-05T13:08:34.999" v="4641" actId="20577"/>
          <ac:spMkLst>
            <pc:docMk/>
            <pc:sldMk cId="1590275293" sldId="519"/>
            <ac:spMk id="3" creationId="{5FD81594-B27A-4770-889A-27B250B4AECD}"/>
          </ac:spMkLst>
        </pc:spChg>
      </pc:sldChg>
      <pc:sldChg chg="modSp add mod">
        <pc:chgData name="William Grey" userId="37b73424-c081-4fc2-b1af-363f4f3fd4f3" providerId="ADAL" clId="{D5DB6A25-C0A6-45CD-BE16-7179E0C3DBFE}" dt="2022-12-05T13:18:36.882" v="5075" actId="20577"/>
        <pc:sldMkLst>
          <pc:docMk/>
          <pc:sldMk cId="2877316790" sldId="520"/>
        </pc:sldMkLst>
        <pc:spChg chg="mod">
          <ac:chgData name="William Grey" userId="37b73424-c081-4fc2-b1af-363f4f3fd4f3" providerId="ADAL" clId="{D5DB6A25-C0A6-45CD-BE16-7179E0C3DBFE}" dt="2022-12-05T13:18:33.398" v="5074" actId="20577"/>
          <ac:spMkLst>
            <pc:docMk/>
            <pc:sldMk cId="2877316790" sldId="520"/>
            <ac:spMk id="2" creationId="{03A72F0F-5579-4AE0-A1B6-B9438A1AB3F7}"/>
          </ac:spMkLst>
        </pc:spChg>
        <pc:spChg chg="mod">
          <ac:chgData name="William Grey" userId="37b73424-c081-4fc2-b1af-363f4f3fd4f3" providerId="ADAL" clId="{D5DB6A25-C0A6-45CD-BE16-7179E0C3DBFE}" dt="2022-12-05T13:18:36.882" v="5075" actId="20577"/>
          <ac:spMkLst>
            <pc:docMk/>
            <pc:sldMk cId="2877316790" sldId="520"/>
            <ac:spMk id="3" creationId="{171D89EF-4C5C-42A4-9A37-58C2CC228909}"/>
          </ac:spMkLst>
        </pc:spChg>
      </pc:sldChg>
      <pc:sldMasterChg chg="modSldLayout">
        <pc:chgData name="William Grey" userId="37b73424-c081-4fc2-b1af-363f4f3fd4f3" providerId="ADAL" clId="{D5DB6A25-C0A6-45CD-BE16-7179E0C3DBFE}" dt="2022-12-05T09:30:30.764" v="1"/>
        <pc:sldMasterMkLst>
          <pc:docMk/>
          <pc:sldMasterMk cId="3712049822" sldId="2147483660"/>
        </pc:sldMasterMkLst>
        <pc:sldLayoutChg chg="addSp delSp modSp mod">
          <pc:chgData name="William Grey" userId="37b73424-c081-4fc2-b1af-363f4f3fd4f3" providerId="ADAL" clId="{D5DB6A25-C0A6-45CD-BE16-7179E0C3DBFE}" dt="2022-12-05T09:30:30.764" v="1"/>
          <pc:sldLayoutMkLst>
            <pc:docMk/>
            <pc:sldMasterMk cId="3712049822" sldId="2147483660"/>
            <pc:sldLayoutMk cId="1239082854" sldId="2147483661"/>
          </pc:sldLayoutMkLst>
          <pc:picChg chg="del">
            <ac:chgData name="William Grey" userId="37b73424-c081-4fc2-b1af-363f4f3fd4f3" providerId="ADAL" clId="{D5DB6A25-C0A6-45CD-BE16-7179E0C3DBFE}" dt="2022-12-05T09:30:29.983" v="0" actId="478"/>
            <ac:picMkLst>
              <pc:docMk/>
              <pc:sldMasterMk cId="3712049822" sldId="2147483660"/>
              <pc:sldLayoutMk cId="1239082854" sldId="2147483661"/>
              <ac:picMk id="8" creationId="{63B928B6-3DF2-476E-85F1-8814FADB2AE5}"/>
            </ac:picMkLst>
          </pc:picChg>
          <pc:picChg chg="add mod">
            <ac:chgData name="William Grey" userId="37b73424-c081-4fc2-b1af-363f4f3fd4f3" providerId="ADAL" clId="{D5DB6A25-C0A6-45CD-BE16-7179E0C3DBFE}" dt="2022-12-05T09:30:30.764" v="1"/>
            <ac:picMkLst>
              <pc:docMk/>
              <pc:sldMasterMk cId="3712049822" sldId="2147483660"/>
              <pc:sldLayoutMk cId="1239082854" sldId="2147483661"/>
              <ac:picMk id="10" creationId="{99B33CC0-0BA0-4550-A3AD-12E020BD82FD}"/>
            </ac:picMkLst>
          </pc:picChg>
        </pc:sldLayoutChg>
      </pc:sldMasterChg>
    </pc:docChg>
  </pc:docChgLst>
  <pc:docChgLst>
    <pc:chgData name="William Grey" userId="37b73424-c081-4fc2-b1af-363f4f3fd4f3" providerId="ADAL" clId="{1B4C7AEB-540D-45D2-B119-2C489DBC0254}"/>
    <pc:docChg chg="modSld">
      <pc:chgData name="William Grey" userId="37b73424-c081-4fc2-b1af-363f4f3fd4f3" providerId="ADAL" clId="{1B4C7AEB-540D-45D2-B119-2C489DBC0254}" dt="2019-07-02T11:04:06.728" v="130" actId="1076"/>
      <pc:docMkLst>
        <pc:docMk/>
      </pc:docMkLst>
      <pc:sldChg chg="modSp">
        <pc:chgData name="William Grey" userId="37b73424-c081-4fc2-b1af-363f4f3fd4f3" providerId="ADAL" clId="{1B4C7AEB-540D-45D2-B119-2C489DBC0254}" dt="2019-07-02T11:04:06.728" v="130" actId="1076"/>
        <pc:sldMkLst>
          <pc:docMk/>
          <pc:sldMk cId="437285041" sldId="282"/>
        </pc:sldMkLst>
        <pc:spChg chg="mod">
          <ac:chgData name="William Grey" userId="37b73424-c081-4fc2-b1af-363f4f3fd4f3" providerId="ADAL" clId="{1B4C7AEB-540D-45D2-B119-2C489DBC0254}" dt="2019-07-02T10:08:09.755" v="38" actId="1076"/>
          <ac:spMkLst>
            <pc:docMk/>
            <pc:sldMk cId="437285041" sldId="282"/>
            <ac:spMk id="5" creationId="{00000000-0000-0000-0000-000000000000}"/>
          </ac:spMkLst>
        </pc:spChg>
        <pc:spChg chg="mod">
          <ac:chgData name="William Grey" userId="37b73424-c081-4fc2-b1af-363f4f3fd4f3" providerId="ADAL" clId="{1B4C7AEB-540D-45D2-B119-2C489DBC0254}" dt="2019-07-02T10:55:14.686" v="95" actId="1076"/>
          <ac:spMkLst>
            <pc:docMk/>
            <pc:sldMk cId="437285041" sldId="282"/>
            <ac:spMk id="6" creationId="{00000000-0000-0000-0000-000000000000}"/>
          </ac:spMkLst>
        </pc:spChg>
        <pc:spChg chg="mod">
          <ac:chgData name="William Grey" userId="37b73424-c081-4fc2-b1af-363f4f3fd4f3" providerId="ADAL" clId="{1B4C7AEB-540D-45D2-B119-2C489DBC0254}" dt="2019-07-02T10:12:44.151" v="73" actId="1076"/>
          <ac:spMkLst>
            <pc:docMk/>
            <pc:sldMk cId="437285041" sldId="282"/>
            <ac:spMk id="8" creationId="{00000000-0000-0000-0000-000000000000}"/>
          </ac:spMkLst>
        </pc:spChg>
        <pc:spChg chg="mod">
          <ac:chgData name="William Grey" userId="37b73424-c081-4fc2-b1af-363f4f3fd4f3" providerId="ADAL" clId="{1B4C7AEB-540D-45D2-B119-2C489DBC0254}" dt="2019-07-02T10:55:08.935" v="93" actId="1076"/>
          <ac:spMkLst>
            <pc:docMk/>
            <pc:sldMk cId="437285041" sldId="282"/>
            <ac:spMk id="9" creationId="{00000000-0000-0000-0000-000000000000}"/>
          </ac:spMkLst>
        </pc:spChg>
        <pc:spChg chg="mod">
          <ac:chgData name="William Grey" userId="37b73424-c081-4fc2-b1af-363f4f3fd4f3" providerId="ADAL" clId="{1B4C7AEB-540D-45D2-B119-2C489DBC0254}" dt="2019-07-02T10:55:10.262" v="94" actId="1076"/>
          <ac:spMkLst>
            <pc:docMk/>
            <pc:sldMk cId="437285041" sldId="282"/>
            <ac:spMk id="10" creationId="{00000000-0000-0000-0000-000000000000}"/>
          </ac:spMkLst>
        </pc:spChg>
        <pc:spChg chg="mod">
          <ac:chgData name="William Grey" userId="37b73424-c081-4fc2-b1af-363f4f3fd4f3" providerId="ADAL" clId="{1B4C7AEB-540D-45D2-B119-2C489DBC0254}" dt="2019-07-02T11:04:06.728" v="130" actId="1076"/>
          <ac:spMkLst>
            <pc:docMk/>
            <pc:sldMk cId="437285041" sldId="282"/>
            <ac:spMk id="12" creationId="{00000000-0000-0000-0000-000000000000}"/>
          </ac:spMkLst>
        </pc:spChg>
        <pc:spChg chg="mod">
          <ac:chgData name="William Grey" userId="37b73424-c081-4fc2-b1af-363f4f3fd4f3" providerId="ADAL" clId="{1B4C7AEB-540D-45D2-B119-2C489DBC0254}" dt="2019-07-02T11:04:00.856" v="126" actId="1076"/>
          <ac:spMkLst>
            <pc:docMk/>
            <pc:sldMk cId="437285041" sldId="282"/>
            <ac:spMk id="13" creationId="{00000000-0000-0000-0000-000000000000}"/>
          </ac:spMkLst>
        </pc:spChg>
        <pc:spChg chg="mod">
          <ac:chgData name="William Grey" userId="37b73424-c081-4fc2-b1af-363f4f3fd4f3" providerId="ADAL" clId="{1B4C7AEB-540D-45D2-B119-2C489DBC0254}" dt="2019-07-02T11:03:59.352" v="125" actId="1076"/>
          <ac:spMkLst>
            <pc:docMk/>
            <pc:sldMk cId="437285041" sldId="282"/>
            <ac:spMk id="14" creationId="{00000000-0000-0000-0000-000000000000}"/>
          </ac:spMkLst>
        </pc:spChg>
        <pc:spChg chg="mod">
          <ac:chgData name="William Grey" userId="37b73424-c081-4fc2-b1af-363f4f3fd4f3" providerId="ADAL" clId="{1B4C7AEB-540D-45D2-B119-2C489DBC0254}" dt="2019-07-02T11:03:53.912" v="122" actId="1076"/>
          <ac:spMkLst>
            <pc:docMk/>
            <pc:sldMk cId="437285041" sldId="282"/>
            <ac:spMk id="15" creationId="{00000000-0000-0000-0000-000000000000}"/>
          </ac:spMkLst>
        </pc:spChg>
        <pc:spChg chg="mod">
          <ac:chgData name="William Grey" userId="37b73424-c081-4fc2-b1af-363f4f3fd4f3" providerId="ADAL" clId="{1B4C7AEB-540D-45D2-B119-2C489DBC0254}" dt="2019-07-02T11:04:03.688" v="128" actId="1076"/>
          <ac:spMkLst>
            <pc:docMk/>
            <pc:sldMk cId="437285041" sldId="282"/>
            <ac:spMk id="16" creationId="{00000000-0000-0000-0000-000000000000}"/>
          </ac:spMkLst>
        </pc:spChg>
        <pc:spChg chg="mod">
          <ac:chgData name="William Grey" userId="37b73424-c081-4fc2-b1af-363f4f3fd4f3" providerId="ADAL" clId="{1B4C7AEB-540D-45D2-B119-2C489DBC0254}" dt="2019-07-02T11:04:05.200" v="129" actId="1076"/>
          <ac:spMkLst>
            <pc:docMk/>
            <pc:sldMk cId="437285041" sldId="282"/>
            <ac:spMk id="17" creationId="{00000000-0000-0000-0000-000000000000}"/>
          </ac:spMkLst>
        </pc:spChg>
      </pc:sldChg>
    </pc:docChg>
  </pc:docChgLst>
  <pc:docChgLst>
    <pc:chgData name="William Grey" userId="37b73424-c081-4fc2-b1af-363f4f3fd4f3" providerId="ADAL" clId="{10EC3FD3-AFC0-4D87-AC22-4B76E27FE5A4}"/>
    <pc:docChg chg="modSld">
      <pc:chgData name="William Grey" userId="37b73424-c081-4fc2-b1af-363f4f3fd4f3" providerId="ADAL" clId="{10EC3FD3-AFC0-4D87-AC22-4B76E27FE5A4}" dt="2022-09-05T11:24:21.814" v="0" actId="20577"/>
      <pc:docMkLst>
        <pc:docMk/>
      </pc:docMkLst>
      <pc:sldChg chg="modSp mod">
        <pc:chgData name="William Grey" userId="37b73424-c081-4fc2-b1af-363f4f3fd4f3" providerId="ADAL" clId="{10EC3FD3-AFC0-4D87-AC22-4B76E27FE5A4}" dt="2022-09-05T11:24:21.814" v="0" actId="20577"/>
        <pc:sldMkLst>
          <pc:docMk/>
          <pc:sldMk cId="1352293490" sldId="306"/>
        </pc:sldMkLst>
        <pc:spChg chg="mod">
          <ac:chgData name="William Grey" userId="37b73424-c081-4fc2-b1af-363f4f3fd4f3" providerId="ADAL" clId="{10EC3FD3-AFC0-4D87-AC22-4B76E27FE5A4}" dt="2022-09-05T11:24:21.814" v="0" actId="20577"/>
          <ac:spMkLst>
            <pc:docMk/>
            <pc:sldMk cId="1352293490" sldId="306"/>
            <ac:spMk id="3" creationId="{6C52A23D-C104-4925-84FA-1218AD455CC2}"/>
          </ac:spMkLst>
        </pc:spChg>
      </pc:sldChg>
    </pc:docChg>
  </pc:docChgLst>
  <pc:docChgLst>
    <pc:chgData name="William Grey" userId="37b73424-c081-4fc2-b1af-363f4f3fd4f3" providerId="ADAL" clId="{86D99CAC-FD9C-4C4F-B60C-2AC682390448}"/>
    <pc:docChg chg="modSld">
      <pc:chgData name="William Grey" userId="37b73424-c081-4fc2-b1af-363f4f3fd4f3" providerId="ADAL" clId="{86D99CAC-FD9C-4C4F-B60C-2AC682390448}" dt="2019-07-02T08:01:48.776" v="6" actId="14100"/>
      <pc:docMkLst>
        <pc:docMk/>
      </pc:docMkLst>
      <pc:sldChg chg="modSp">
        <pc:chgData name="William Grey" userId="37b73424-c081-4fc2-b1af-363f4f3fd4f3" providerId="ADAL" clId="{86D99CAC-FD9C-4C4F-B60C-2AC682390448}" dt="2019-07-02T07:58:37.872" v="4" actId="1076"/>
        <pc:sldMkLst>
          <pc:docMk/>
          <pc:sldMk cId="437285041" sldId="282"/>
        </pc:sldMkLst>
        <pc:spChg chg="mod">
          <ac:chgData name="William Grey" userId="37b73424-c081-4fc2-b1af-363f4f3fd4f3" providerId="ADAL" clId="{86D99CAC-FD9C-4C4F-B60C-2AC682390448}" dt="2019-07-02T07:58:36.246" v="3" actId="1076"/>
          <ac:spMkLst>
            <pc:docMk/>
            <pc:sldMk cId="437285041" sldId="282"/>
            <ac:spMk id="13" creationId="{00000000-0000-0000-0000-000000000000}"/>
          </ac:spMkLst>
        </pc:spChg>
        <pc:spChg chg="mod">
          <ac:chgData name="William Grey" userId="37b73424-c081-4fc2-b1af-363f4f3fd4f3" providerId="ADAL" clId="{86D99CAC-FD9C-4C4F-B60C-2AC682390448}" dt="2019-07-02T07:58:37.872" v="4" actId="1076"/>
          <ac:spMkLst>
            <pc:docMk/>
            <pc:sldMk cId="437285041" sldId="282"/>
            <ac:spMk id="14" creationId="{00000000-0000-0000-0000-000000000000}"/>
          </ac:spMkLst>
        </pc:spChg>
        <pc:spChg chg="mod">
          <ac:chgData name="William Grey" userId="37b73424-c081-4fc2-b1af-363f4f3fd4f3" providerId="ADAL" clId="{86D99CAC-FD9C-4C4F-B60C-2AC682390448}" dt="2019-07-02T07:58:32.671" v="1" actId="1076"/>
          <ac:spMkLst>
            <pc:docMk/>
            <pc:sldMk cId="437285041" sldId="282"/>
            <ac:spMk id="15" creationId="{00000000-0000-0000-0000-000000000000}"/>
          </ac:spMkLst>
        </pc:spChg>
        <pc:spChg chg="mod">
          <ac:chgData name="William Grey" userId="37b73424-c081-4fc2-b1af-363f4f3fd4f3" providerId="ADAL" clId="{86D99CAC-FD9C-4C4F-B60C-2AC682390448}" dt="2019-07-02T07:58:34.393" v="2" actId="1076"/>
          <ac:spMkLst>
            <pc:docMk/>
            <pc:sldMk cId="437285041" sldId="282"/>
            <ac:spMk id="16" creationId="{00000000-0000-0000-0000-000000000000}"/>
          </ac:spMkLst>
        </pc:spChg>
      </pc:sldChg>
      <pc:sldChg chg="modSp">
        <pc:chgData name="William Grey" userId="37b73424-c081-4fc2-b1af-363f4f3fd4f3" providerId="ADAL" clId="{86D99CAC-FD9C-4C4F-B60C-2AC682390448}" dt="2019-07-02T08:01:48.776" v="6" actId="14100"/>
        <pc:sldMkLst>
          <pc:docMk/>
          <pc:sldMk cId="2031626005" sldId="301"/>
        </pc:sldMkLst>
        <pc:picChg chg="mod">
          <ac:chgData name="William Grey" userId="37b73424-c081-4fc2-b1af-363f4f3fd4f3" providerId="ADAL" clId="{86D99CAC-FD9C-4C4F-B60C-2AC682390448}" dt="2019-07-02T08:01:48.776" v="6" actId="14100"/>
          <ac:picMkLst>
            <pc:docMk/>
            <pc:sldMk cId="2031626005" sldId="301"/>
            <ac:picMk id="4" creationId="{A8B72923-72D1-41A9-A244-C7A61EDF24B4}"/>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CD8DA085-2AF5-4D52-8392-0C49F90FFDCA}" type="datetimeFigureOut">
              <a:rPr lang="en-GB" smtClean="0"/>
              <a:t>26/03/2025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45B5A675-2739-4779-B4B7-46CB6824DF8A}" type="slidenum">
              <a:rPr lang="en-GB" smtClean="0"/>
              <a:t>‹#›</a:t>
            </a:fld>
            <a:endParaRPr lang="en-GB"/>
          </a:p>
        </p:txBody>
      </p:sp>
    </p:spTree>
    <p:extLst>
      <p:ext uri="{BB962C8B-B14F-4D97-AF65-F5344CB8AC3E}">
        <p14:creationId xmlns:p14="http://schemas.microsoft.com/office/powerpoint/2010/main" val="998431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39082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67899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285831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noAutofit/>
          </a:bodyPr>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694509" y="1055689"/>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92777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183370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err="1"/>
              <a:t>Clickto</a:t>
            </a:r>
            <a:r>
              <a:rPr lang="en-US"/>
              <a:t>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343020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416979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018893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289628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946439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225599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855E5C4D-BCF2-035D-5FAF-B1A68A0C520F}"/>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BBF182D2-0C97-DD06-3D1C-03E9F3CD63DA}"/>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E0CCCF4B-F5FD-6581-A0E2-1FAA8F5FF5DC}"/>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7C695452-C9C2-6072-50D4-A6A9E9F75AAF}"/>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37120498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websudoku.com/?level=1" TargetMode="Externa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2vdF6NASMiE"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www.mathsisfun.com/games/towerofhanoi.html"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Starter: Fox, chicken and corn</a:t>
            </a:r>
          </a:p>
        </p:txBody>
      </p:sp>
      <p:sp>
        <p:nvSpPr>
          <p:cNvPr id="3" name="Content Placeholder 2"/>
          <p:cNvSpPr>
            <a:spLocks noGrp="1"/>
          </p:cNvSpPr>
          <p:nvPr>
            <p:ph idx="1"/>
          </p:nvPr>
        </p:nvSpPr>
        <p:spPr>
          <a:xfrm>
            <a:off x="447853" y="917611"/>
            <a:ext cx="3817158" cy="5291504"/>
          </a:xfrm>
        </p:spPr>
        <p:txBody>
          <a:bodyPr>
            <a:normAutofit fontScale="70000" lnSpcReduction="20000"/>
          </a:bodyPr>
          <a:lstStyle/>
          <a:p>
            <a:pPr>
              <a:lnSpc>
                <a:spcPct val="120000"/>
              </a:lnSpc>
              <a:buFont typeface="Wingdings" panose="05000000000000000000" pitchFamily="2" charset="2"/>
              <a:buChar char="ü"/>
            </a:pPr>
            <a:r>
              <a:rPr lang="en-GB" dirty="0"/>
              <a:t>You need to get a fox, a chicken and a sack of corn across a river</a:t>
            </a:r>
          </a:p>
          <a:p>
            <a:pPr>
              <a:lnSpc>
                <a:spcPct val="120000"/>
              </a:lnSpc>
              <a:buFont typeface="Wingdings" panose="05000000000000000000" pitchFamily="2" charset="2"/>
              <a:buChar char="ü"/>
            </a:pPr>
            <a:r>
              <a:rPr lang="en-GB" dirty="0"/>
              <a:t>You can only take 1 item across at a time</a:t>
            </a:r>
          </a:p>
          <a:p>
            <a:pPr>
              <a:lnSpc>
                <a:spcPct val="120000"/>
              </a:lnSpc>
              <a:buFont typeface="Wingdings" panose="05000000000000000000" pitchFamily="2" charset="2"/>
              <a:buChar char="ü"/>
            </a:pPr>
            <a:r>
              <a:rPr lang="en-GB" dirty="0"/>
              <a:t>You cannot leave the fox and the chicken together because the fox will eat the chicken, if the you are not there</a:t>
            </a:r>
          </a:p>
          <a:p>
            <a:pPr>
              <a:lnSpc>
                <a:spcPct val="120000"/>
              </a:lnSpc>
              <a:buFont typeface="Wingdings" panose="05000000000000000000" pitchFamily="2" charset="2"/>
              <a:buChar char="ü"/>
            </a:pPr>
            <a:r>
              <a:rPr lang="en-GB" dirty="0"/>
              <a:t>You cannot leave the chicken and the sack of corn together otherwise the chicken will eat the corn, if you are not there</a:t>
            </a:r>
          </a:p>
          <a:p>
            <a:pPr>
              <a:lnSpc>
                <a:spcPct val="120000"/>
              </a:lnSpc>
              <a:buFont typeface="Wingdings" panose="05000000000000000000" pitchFamily="2" charset="2"/>
              <a:buChar char="ü"/>
            </a:pPr>
            <a:r>
              <a:rPr lang="en-GB" dirty="0"/>
              <a:t>How do you do it?</a:t>
            </a:r>
          </a:p>
          <a:p>
            <a:pPr marL="0" indent="0">
              <a:buNone/>
            </a:pPr>
            <a:endParaRPr lang="en-GB" dirty="0"/>
          </a:p>
        </p:txBody>
      </p:sp>
      <p:pic>
        <p:nvPicPr>
          <p:cNvPr id="4" name="Content Placeholder 4" descr="Fox with solid fill">
            <a:extLst>
              <a:ext uri="{FF2B5EF4-FFF2-40B4-BE49-F238E27FC236}">
                <a16:creationId xmlns:a16="http://schemas.microsoft.com/office/drawing/2014/main" id="{754E0635-558E-4E51-A3AF-AB23ED135B5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25732" y="3796422"/>
            <a:ext cx="914400" cy="914400"/>
          </a:xfrm>
          <a:prstGeom prst="rect">
            <a:avLst/>
          </a:prstGeom>
        </p:spPr>
      </p:pic>
      <p:pic>
        <p:nvPicPr>
          <p:cNvPr id="5" name="Graphic 4" descr="Corn with solid fill">
            <a:extLst>
              <a:ext uri="{FF2B5EF4-FFF2-40B4-BE49-F238E27FC236}">
                <a16:creationId xmlns:a16="http://schemas.microsoft.com/office/drawing/2014/main" id="{AC14DB8E-C660-4EED-B76E-3F3460599C4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20773" y="2648963"/>
            <a:ext cx="914400" cy="914400"/>
          </a:xfrm>
          <a:prstGeom prst="rect">
            <a:avLst/>
          </a:prstGeom>
        </p:spPr>
      </p:pic>
      <p:pic>
        <p:nvPicPr>
          <p:cNvPr id="6" name="Graphic 5" descr="Chicken with solid fill">
            <a:extLst>
              <a:ext uri="{FF2B5EF4-FFF2-40B4-BE49-F238E27FC236}">
                <a16:creationId xmlns:a16="http://schemas.microsoft.com/office/drawing/2014/main" id="{D4638717-F8F1-4C3E-BDD2-C5B43B8E699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864859" y="3106163"/>
            <a:ext cx="914400" cy="914400"/>
          </a:xfrm>
          <a:prstGeom prst="rect">
            <a:avLst/>
          </a:prstGeom>
        </p:spPr>
      </p:pic>
      <p:pic>
        <p:nvPicPr>
          <p:cNvPr id="7" name="Graphic 6" descr="Canoe outline">
            <a:extLst>
              <a:ext uri="{FF2B5EF4-FFF2-40B4-BE49-F238E27FC236}">
                <a16:creationId xmlns:a16="http://schemas.microsoft.com/office/drawing/2014/main" id="{FA1B9F07-119A-4F23-9CCB-0EAF1065762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393324" y="3710354"/>
            <a:ext cx="1728445" cy="1728445"/>
          </a:xfrm>
          <a:prstGeom prst="rect">
            <a:avLst/>
          </a:prstGeom>
        </p:spPr>
      </p:pic>
      <p:cxnSp>
        <p:nvCxnSpPr>
          <p:cNvPr id="8" name="Connector: Curved 7">
            <a:extLst>
              <a:ext uri="{FF2B5EF4-FFF2-40B4-BE49-F238E27FC236}">
                <a16:creationId xmlns:a16="http://schemas.microsoft.com/office/drawing/2014/main" id="{37CB40E1-17CF-4555-96B4-327430924082}"/>
              </a:ext>
            </a:extLst>
          </p:cNvPr>
          <p:cNvCxnSpPr/>
          <p:nvPr/>
        </p:nvCxnSpPr>
        <p:spPr>
          <a:xfrm rot="5400000">
            <a:off x="4610818" y="2893393"/>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cxnSp>
        <p:nvCxnSpPr>
          <p:cNvPr id="9" name="Connector: Curved 8">
            <a:extLst>
              <a:ext uri="{FF2B5EF4-FFF2-40B4-BE49-F238E27FC236}">
                <a16:creationId xmlns:a16="http://schemas.microsoft.com/office/drawing/2014/main" id="{198C78F9-F585-473C-B1BA-7F8071E3990D}"/>
              </a:ext>
            </a:extLst>
          </p:cNvPr>
          <p:cNvCxnSpPr/>
          <p:nvPr/>
        </p:nvCxnSpPr>
        <p:spPr>
          <a:xfrm rot="5400000">
            <a:off x="8097479" y="2981923"/>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pic>
        <p:nvPicPr>
          <p:cNvPr id="10" name="Graphic 9" descr="Farmer female with solid fill">
            <a:extLst>
              <a:ext uri="{FF2B5EF4-FFF2-40B4-BE49-F238E27FC236}">
                <a16:creationId xmlns:a16="http://schemas.microsoft.com/office/drawing/2014/main" id="{9B14AE6D-DE46-480B-94DE-1AAEECAACD8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893826" y="3017301"/>
            <a:ext cx="914400" cy="914400"/>
          </a:xfrm>
          <a:prstGeom prst="rect">
            <a:avLst/>
          </a:prstGeom>
        </p:spPr>
      </p:pic>
    </p:spTree>
    <p:extLst>
      <p:ext uri="{BB962C8B-B14F-4D97-AF65-F5344CB8AC3E}">
        <p14:creationId xmlns:p14="http://schemas.microsoft.com/office/powerpoint/2010/main" val="1337153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7460C-EF9F-4162-A1EE-A7BDF690B262}"/>
              </a:ext>
            </a:extLst>
          </p:cNvPr>
          <p:cNvSpPr>
            <a:spLocks noGrp="1"/>
          </p:cNvSpPr>
          <p:nvPr>
            <p:ph type="title"/>
          </p:nvPr>
        </p:nvSpPr>
        <p:spPr>
          <a:xfrm>
            <a:off x="583096" y="365125"/>
            <a:ext cx="11489634" cy="90660"/>
          </a:xfrm>
        </p:spPr>
        <p:txBody>
          <a:bodyPr/>
          <a:lstStyle/>
          <a:p>
            <a:r>
              <a:rPr lang="en-GB" dirty="0"/>
              <a:t>Solution – Step 8 Farmer picks up chicken and returns to the far side</a:t>
            </a:r>
          </a:p>
        </p:txBody>
      </p:sp>
      <p:pic>
        <p:nvPicPr>
          <p:cNvPr id="5" name="Content Placeholder 4" descr="Fox with solid fill">
            <a:extLst>
              <a:ext uri="{FF2B5EF4-FFF2-40B4-BE49-F238E27FC236}">
                <a16:creationId xmlns:a16="http://schemas.microsoft.com/office/drawing/2014/main" id="{78C3300E-1213-4E3C-B56B-867FA3AE527E}"/>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79276" y="3886200"/>
            <a:ext cx="914400" cy="914400"/>
          </a:xfrm>
        </p:spPr>
      </p:pic>
      <p:pic>
        <p:nvPicPr>
          <p:cNvPr id="7" name="Graphic 6" descr="Corn with solid fill">
            <a:extLst>
              <a:ext uri="{FF2B5EF4-FFF2-40B4-BE49-F238E27FC236}">
                <a16:creationId xmlns:a16="http://schemas.microsoft.com/office/drawing/2014/main" id="{E7F2D1B0-B5D8-408B-962D-BAE587849C9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45601" y="3828259"/>
            <a:ext cx="914400" cy="914400"/>
          </a:xfrm>
          <a:prstGeom prst="rect">
            <a:avLst/>
          </a:prstGeom>
        </p:spPr>
      </p:pic>
      <p:pic>
        <p:nvPicPr>
          <p:cNvPr id="9" name="Graphic 8" descr="Chicken with solid fill">
            <a:extLst>
              <a:ext uri="{FF2B5EF4-FFF2-40B4-BE49-F238E27FC236}">
                <a16:creationId xmlns:a16="http://schemas.microsoft.com/office/drawing/2014/main" id="{515EE722-9CA9-4E7B-80FE-1561F53DB39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562119" y="3828259"/>
            <a:ext cx="914400" cy="914400"/>
          </a:xfrm>
          <a:prstGeom prst="rect">
            <a:avLst/>
          </a:prstGeom>
        </p:spPr>
      </p:pic>
      <p:pic>
        <p:nvPicPr>
          <p:cNvPr id="10" name="Graphic 9" descr="Canoe outline">
            <a:extLst>
              <a:ext uri="{FF2B5EF4-FFF2-40B4-BE49-F238E27FC236}">
                <a16:creationId xmlns:a16="http://schemas.microsoft.com/office/drawing/2014/main" id="{1C7014DD-2570-4585-999F-8248792BAAA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840917" y="2993007"/>
            <a:ext cx="1728445" cy="1728445"/>
          </a:xfrm>
          <a:prstGeom prst="rect">
            <a:avLst/>
          </a:prstGeom>
        </p:spPr>
      </p:pic>
      <p:cxnSp>
        <p:nvCxnSpPr>
          <p:cNvPr id="12" name="Connector: Curved 11">
            <a:extLst>
              <a:ext uri="{FF2B5EF4-FFF2-40B4-BE49-F238E27FC236}">
                <a16:creationId xmlns:a16="http://schemas.microsoft.com/office/drawing/2014/main" id="{5BA8E788-E38C-4B45-B42B-580C6CE440F2}"/>
              </a:ext>
            </a:extLst>
          </p:cNvPr>
          <p:cNvCxnSpPr/>
          <p:nvPr/>
        </p:nvCxnSpPr>
        <p:spPr>
          <a:xfrm rot="5400000">
            <a:off x="2145914" y="246803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cxnSp>
        <p:nvCxnSpPr>
          <p:cNvPr id="13" name="Connector: Curved 12">
            <a:extLst>
              <a:ext uri="{FF2B5EF4-FFF2-40B4-BE49-F238E27FC236}">
                <a16:creationId xmlns:a16="http://schemas.microsoft.com/office/drawing/2014/main" id="{EA7AC6A7-A64A-49D0-9419-797887F7A761}"/>
              </a:ext>
            </a:extLst>
          </p:cNvPr>
          <p:cNvCxnSpPr/>
          <p:nvPr/>
        </p:nvCxnSpPr>
        <p:spPr>
          <a:xfrm rot="5400000">
            <a:off x="5632575" y="255656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pic>
        <p:nvPicPr>
          <p:cNvPr id="15" name="Graphic 14" descr="Farmer female with solid fill">
            <a:extLst>
              <a:ext uri="{FF2B5EF4-FFF2-40B4-BE49-F238E27FC236}">
                <a16:creationId xmlns:a16="http://schemas.microsoft.com/office/drawing/2014/main" id="{444D09A9-7A0C-40C6-BCAC-0D0E9F9BC78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882303" y="3764699"/>
            <a:ext cx="914400" cy="914400"/>
          </a:xfrm>
          <a:prstGeom prst="rect">
            <a:avLst/>
          </a:prstGeom>
        </p:spPr>
      </p:pic>
    </p:spTree>
    <p:extLst>
      <p:ext uri="{BB962C8B-B14F-4D97-AF65-F5344CB8AC3E}">
        <p14:creationId xmlns:p14="http://schemas.microsoft.com/office/powerpoint/2010/main" val="153240680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Balance scales</a:t>
            </a:r>
          </a:p>
        </p:txBody>
      </p:sp>
      <p:sp>
        <p:nvSpPr>
          <p:cNvPr id="3" name="Content Placeholder 2"/>
          <p:cNvSpPr>
            <a:spLocks noGrp="1"/>
          </p:cNvSpPr>
          <p:nvPr>
            <p:ph idx="1"/>
          </p:nvPr>
        </p:nvSpPr>
        <p:spPr/>
        <p:txBody>
          <a:bodyPr>
            <a:normAutofit fontScale="92500"/>
          </a:bodyPr>
          <a:lstStyle/>
          <a:p>
            <a:pPr marL="0" indent="0">
              <a:buNone/>
            </a:pPr>
            <a:r>
              <a:rPr lang="en-GB" dirty="0"/>
              <a:t>You have 8 balls and a set of balance scales. Seven of them weigh the same. One of them is heavier. How do you find the odd ball with 2 </a:t>
            </a:r>
            <a:r>
              <a:rPr lang="en-GB" dirty="0" err="1"/>
              <a:t>weighings</a:t>
            </a:r>
            <a:r>
              <a:rPr lang="en-GB" dirty="0"/>
              <a:t>?</a:t>
            </a:r>
          </a:p>
          <a:p>
            <a:pPr marL="0" indent="0">
              <a:buNone/>
            </a:pPr>
            <a:endParaRPr lang="en-GB" dirty="0"/>
          </a:p>
          <a:p>
            <a:pPr>
              <a:buFont typeface="Wingdings" panose="05000000000000000000" pitchFamily="2" charset="2"/>
              <a:buChar char="ü"/>
            </a:pPr>
            <a:r>
              <a:rPr lang="en-GB" dirty="0"/>
              <a:t>Weigh 3 against 3 balls randomly selected</a:t>
            </a:r>
          </a:p>
          <a:p>
            <a:pPr>
              <a:buFont typeface="Wingdings" panose="05000000000000000000" pitchFamily="2" charset="2"/>
              <a:buChar char="ü"/>
            </a:pPr>
            <a:r>
              <a:rPr lang="en-GB" dirty="0"/>
              <a:t>If the scales balance, then the heavier ball is one of the two which want not weighed, weight the remaining 2 balls 1 against 1, to find the heavies</a:t>
            </a:r>
          </a:p>
          <a:p>
            <a:pPr>
              <a:buFont typeface="Wingdings" panose="05000000000000000000" pitchFamily="2" charset="2"/>
              <a:buChar char="ü"/>
            </a:pPr>
            <a:r>
              <a:rPr lang="en-GB" dirty="0"/>
              <a:t>If the scales do not balance, then the heavier side contains odd ball.</a:t>
            </a:r>
          </a:p>
          <a:p>
            <a:pPr>
              <a:buFont typeface="Wingdings" panose="05000000000000000000" pitchFamily="2" charset="2"/>
              <a:buChar char="ü"/>
            </a:pPr>
            <a:r>
              <a:rPr lang="en-GB" dirty="0"/>
              <a:t>Out of those 3 take two balls and weigh them 1 against 1 on the scales.  If they balance then the remaining ball is the odd ball, if they do not balance then the odd ball will be the heavier.</a:t>
            </a:r>
          </a:p>
        </p:txBody>
      </p:sp>
    </p:spTree>
    <p:extLst>
      <p:ext uri="{BB962C8B-B14F-4D97-AF65-F5344CB8AC3E}">
        <p14:creationId xmlns:p14="http://schemas.microsoft.com/office/powerpoint/2010/main" val="348655867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Extension: Ball and scales problem</a:t>
            </a:r>
          </a:p>
        </p:txBody>
      </p:sp>
      <p:sp>
        <p:nvSpPr>
          <p:cNvPr id="3" name="Content Placeholder 2"/>
          <p:cNvSpPr>
            <a:spLocks noGrp="1"/>
          </p:cNvSpPr>
          <p:nvPr>
            <p:ph idx="1"/>
          </p:nvPr>
        </p:nvSpPr>
        <p:spPr/>
        <p:txBody>
          <a:bodyPr/>
          <a:lstStyle/>
          <a:p>
            <a:pPr marL="0" indent="0">
              <a:buNone/>
            </a:pPr>
            <a:r>
              <a:rPr lang="en-GB" dirty="0"/>
              <a:t>You have 12 balls and a set of scales. 11 of them weigh the same. 1 of them has a different weight, (you don't know if it's heavier or lighter). How do you find the odd ball with 3 weighs?</a:t>
            </a:r>
          </a:p>
          <a:p>
            <a:pPr marL="0" indent="0">
              <a:buNone/>
            </a:pPr>
            <a:endParaRPr lang="en-GB" dirty="0"/>
          </a:p>
        </p:txBody>
      </p:sp>
    </p:spTree>
    <p:extLst>
      <p:ext uri="{BB962C8B-B14F-4D97-AF65-F5344CB8AC3E}">
        <p14:creationId xmlns:p14="http://schemas.microsoft.com/office/powerpoint/2010/main" val="327901632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C3814-FB87-408D-8E2D-86F7958C3773}"/>
              </a:ext>
            </a:extLst>
          </p:cNvPr>
          <p:cNvSpPr>
            <a:spLocks noGrp="1"/>
          </p:cNvSpPr>
          <p:nvPr>
            <p:ph type="title"/>
          </p:nvPr>
        </p:nvSpPr>
        <p:spPr/>
        <p:txBody>
          <a:bodyPr/>
          <a:lstStyle/>
          <a:p>
            <a:r>
              <a:rPr lang="en-GB" dirty="0"/>
              <a:t>Solve a Sudoku: </a:t>
            </a:r>
            <a:r>
              <a:rPr lang="en-GB" dirty="0">
                <a:hlinkClick r:id="rId2"/>
              </a:rPr>
              <a:t>https://www.websudoku.com/?level=1</a:t>
            </a:r>
            <a:r>
              <a:rPr lang="en-GB" dirty="0"/>
              <a:t> </a:t>
            </a:r>
          </a:p>
        </p:txBody>
      </p:sp>
      <p:sp>
        <p:nvSpPr>
          <p:cNvPr id="3" name="TextBox 2">
            <a:extLst>
              <a:ext uri="{FF2B5EF4-FFF2-40B4-BE49-F238E27FC236}">
                <a16:creationId xmlns:a16="http://schemas.microsoft.com/office/drawing/2014/main" id="{3A8EAFE3-B946-4C59-94E2-B0B9F786DCE5}"/>
              </a:ext>
            </a:extLst>
          </p:cNvPr>
          <p:cNvSpPr txBox="1"/>
          <p:nvPr/>
        </p:nvSpPr>
        <p:spPr>
          <a:xfrm>
            <a:off x="9276522" y="1603513"/>
            <a:ext cx="1709530" cy="3046988"/>
          </a:xfrm>
          <a:prstGeom prst="rect">
            <a:avLst/>
          </a:prstGeom>
          <a:noFill/>
        </p:spPr>
        <p:txBody>
          <a:bodyPr wrap="square" rtlCol="0">
            <a:spAutoFit/>
          </a:bodyPr>
          <a:lstStyle/>
          <a:p>
            <a:r>
              <a:rPr lang="en-GB" sz="2400" dirty="0"/>
              <a:t>Each row, column and 3 by 3 box must contain the numbers 1-9 without repeats.</a:t>
            </a:r>
          </a:p>
        </p:txBody>
      </p:sp>
      <p:pic>
        <p:nvPicPr>
          <p:cNvPr id="6" name="Picture 5">
            <a:extLst>
              <a:ext uri="{FF2B5EF4-FFF2-40B4-BE49-F238E27FC236}">
                <a16:creationId xmlns:a16="http://schemas.microsoft.com/office/drawing/2014/main" id="{7F95CC1E-3DC5-420A-A95C-756641F7B1BB}"/>
              </a:ext>
            </a:extLst>
          </p:cNvPr>
          <p:cNvPicPr>
            <a:picLocks noChangeAspect="1"/>
          </p:cNvPicPr>
          <p:nvPr/>
        </p:nvPicPr>
        <p:blipFill>
          <a:blip r:embed="rId3"/>
          <a:stretch>
            <a:fillRect/>
          </a:stretch>
        </p:blipFill>
        <p:spPr>
          <a:xfrm>
            <a:off x="1700474" y="978487"/>
            <a:ext cx="6580884" cy="5333207"/>
          </a:xfrm>
          <a:prstGeom prst="rect">
            <a:avLst/>
          </a:prstGeom>
        </p:spPr>
      </p:pic>
    </p:spTree>
    <p:extLst>
      <p:ext uri="{BB962C8B-B14F-4D97-AF65-F5344CB8AC3E}">
        <p14:creationId xmlns:p14="http://schemas.microsoft.com/office/powerpoint/2010/main" val="61736508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30F37-CA6B-4D74-B4BF-FBC42EF550FF}"/>
              </a:ext>
            </a:extLst>
          </p:cNvPr>
          <p:cNvSpPr>
            <a:spLocks noGrp="1"/>
          </p:cNvSpPr>
          <p:nvPr>
            <p:ph type="title"/>
          </p:nvPr>
        </p:nvSpPr>
        <p:spPr/>
        <p:txBody>
          <a:bodyPr/>
          <a:lstStyle/>
          <a:p>
            <a:r>
              <a:rPr lang="en-GB" dirty="0"/>
              <a:t>AQA past papers</a:t>
            </a:r>
          </a:p>
        </p:txBody>
      </p:sp>
      <p:sp>
        <p:nvSpPr>
          <p:cNvPr id="3" name="Content Placeholder 2">
            <a:extLst>
              <a:ext uri="{FF2B5EF4-FFF2-40B4-BE49-F238E27FC236}">
                <a16:creationId xmlns:a16="http://schemas.microsoft.com/office/drawing/2014/main" id="{FE92869A-12C7-43FC-A4B1-4139B7D63195}"/>
              </a:ext>
            </a:extLst>
          </p:cNvPr>
          <p:cNvSpPr>
            <a:spLocks noGrp="1"/>
          </p:cNvSpPr>
          <p:nvPr>
            <p:ph idx="1"/>
          </p:nvPr>
        </p:nvSpPr>
        <p:spPr/>
        <p:txBody>
          <a:bodyPr/>
          <a:lstStyle/>
          <a:p>
            <a:pPr>
              <a:buFont typeface="Wingdings" panose="05000000000000000000" pitchFamily="2" charset="2"/>
              <a:buChar char="ü"/>
            </a:pPr>
            <a:r>
              <a:rPr lang="en-GB" dirty="0"/>
              <a:t>A level June 2018 P1 Q1</a:t>
            </a:r>
          </a:p>
          <a:p>
            <a:pPr>
              <a:buFont typeface="Wingdings" panose="05000000000000000000" pitchFamily="2" charset="2"/>
              <a:buChar char="ü"/>
            </a:pPr>
            <a:r>
              <a:rPr lang="en-GB" dirty="0"/>
              <a:t>A level Specimen P1 Q1</a:t>
            </a:r>
          </a:p>
          <a:p>
            <a:pPr>
              <a:buFont typeface="Wingdings" panose="05000000000000000000" pitchFamily="2" charset="2"/>
              <a:buChar char="ü"/>
            </a:pPr>
            <a:r>
              <a:rPr lang="en-GB" dirty="0"/>
              <a:t>AS level June 2016 P1 Q1</a:t>
            </a:r>
          </a:p>
          <a:p>
            <a:pPr>
              <a:buFont typeface="Wingdings" panose="05000000000000000000" pitchFamily="2" charset="2"/>
              <a:buChar char="ü"/>
            </a:pPr>
            <a:r>
              <a:rPr lang="en-GB" dirty="0"/>
              <a:t>AS level Specimen P1 Q1</a:t>
            </a:r>
          </a:p>
        </p:txBody>
      </p:sp>
    </p:spTree>
    <p:extLst>
      <p:ext uri="{BB962C8B-B14F-4D97-AF65-F5344CB8AC3E}">
        <p14:creationId xmlns:p14="http://schemas.microsoft.com/office/powerpoint/2010/main" val="3298534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Problem solving</a:t>
            </a:r>
          </a:p>
        </p:txBody>
      </p:sp>
      <p:sp>
        <p:nvSpPr>
          <p:cNvPr id="3" name="Subtitle 2"/>
          <p:cNvSpPr>
            <a:spLocks noGrp="1"/>
          </p:cNvSpPr>
          <p:nvPr>
            <p:ph type="subTitle" idx="1"/>
          </p:nvPr>
        </p:nvSpPr>
        <p:spPr/>
        <p:txBody>
          <a:bodyPr>
            <a:normAutofit/>
          </a:bodyPr>
          <a:lstStyle/>
          <a:p>
            <a:endParaRPr lang="en-GB" dirty="0"/>
          </a:p>
        </p:txBody>
      </p:sp>
    </p:spTree>
    <p:extLst>
      <p:ext uri="{BB962C8B-B14F-4D97-AF65-F5344CB8AC3E}">
        <p14:creationId xmlns:p14="http://schemas.microsoft.com/office/powerpoint/2010/main" val="20336049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DD4F6-1FEB-4523-9042-F8B0958C0367}"/>
              </a:ext>
            </a:extLst>
          </p:cNvPr>
          <p:cNvSpPr>
            <a:spLocks noGrp="1"/>
          </p:cNvSpPr>
          <p:nvPr>
            <p:ph type="title"/>
          </p:nvPr>
        </p:nvSpPr>
        <p:spPr/>
        <p:txBody>
          <a:bodyPr/>
          <a:lstStyle/>
          <a:p>
            <a:r>
              <a:rPr lang="en-GB" dirty="0"/>
              <a:t>Learning objectives</a:t>
            </a:r>
          </a:p>
        </p:txBody>
      </p:sp>
      <p:sp>
        <p:nvSpPr>
          <p:cNvPr id="3" name="Content Placeholder 2">
            <a:extLst>
              <a:ext uri="{FF2B5EF4-FFF2-40B4-BE49-F238E27FC236}">
                <a16:creationId xmlns:a16="http://schemas.microsoft.com/office/drawing/2014/main" id="{4BA7709A-0033-453D-B0B9-D79B4F95D904}"/>
              </a:ext>
            </a:extLst>
          </p:cNvPr>
          <p:cNvSpPr>
            <a:spLocks noGrp="1"/>
          </p:cNvSpPr>
          <p:nvPr>
            <p:ph idx="1"/>
          </p:nvPr>
        </p:nvSpPr>
        <p:spPr/>
        <p:txBody>
          <a:bodyPr/>
          <a:lstStyle/>
          <a:p>
            <a:pPr>
              <a:buFont typeface="Wingdings" panose="05000000000000000000" pitchFamily="2" charset="2"/>
              <a:buChar char="ü"/>
            </a:pPr>
            <a:r>
              <a:rPr lang="en-GB" dirty="0"/>
              <a:t>Know how to apply computational strategies (sequencing, decomposition, pattern matching and abstraction) to solve logic puzzles. </a:t>
            </a:r>
          </a:p>
          <a:p>
            <a:pPr marL="0" indent="0">
              <a:buNone/>
            </a:pPr>
            <a:endParaRPr lang="en-GB" dirty="0"/>
          </a:p>
        </p:txBody>
      </p:sp>
    </p:spTree>
    <p:extLst>
      <p:ext uri="{BB962C8B-B14F-4D97-AF65-F5344CB8AC3E}">
        <p14:creationId xmlns:p14="http://schemas.microsoft.com/office/powerpoint/2010/main" val="1155877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322C9-584A-45CD-BE4C-BE90C1490A24}"/>
              </a:ext>
            </a:extLst>
          </p:cNvPr>
          <p:cNvSpPr>
            <a:spLocks noGrp="1"/>
          </p:cNvSpPr>
          <p:nvPr>
            <p:ph type="title"/>
          </p:nvPr>
        </p:nvSpPr>
        <p:spPr/>
        <p:txBody>
          <a:bodyPr/>
          <a:lstStyle/>
          <a:p>
            <a:r>
              <a:rPr lang="en-GB" dirty="0"/>
              <a:t>Computational thinking</a:t>
            </a:r>
          </a:p>
        </p:txBody>
      </p:sp>
      <p:sp>
        <p:nvSpPr>
          <p:cNvPr id="3" name="Content Placeholder 2">
            <a:extLst>
              <a:ext uri="{FF2B5EF4-FFF2-40B4-BE49-F238E27FC236}">
                <a16:creationId xmlns:a16="http://schemas.microsoft.com/office/drawing/2014/main" id="{D77A2EAC-DE78-41AE-8191-3CF1D531FAF1}"/>
              </a:ext>
            </a:extLst>
          </p:cNvPr>
          <p:cNvSpPr>
            <a:spLocks noGrp="1"/>
          </p:cNvSpPr>
          <p:nvPr>
            <p:ph idx="1"/>
          </p:nvPr>
        </p:nvSpPr>
        <p:spPr/>
        <p:txBody>
          <a:bodyPr/>
          <a:lstStyle/>
          <a:p>
            <a:pPr>
              <a:buFont typeface="Wingdings" panose="05000000000000000000" pitchFamily="2" charset="2"/>
              <a:buChar char="ü"/>
            </a:pPr>
            <a:r>
              <a:rPr lang="en-GB" dirty="0"/>
              <a:t> Algorithm - </a:t>
            </a:r>
            <a:r>
              <a:rPr lang="en-GB" sz="2800" dirty="0"/>
              <a:t>A sequence of steps that are followed to solve a problem.</a:t>
            </a:r>
            <a:endParaRPr lang="en-GB" dirty="0"/>
          </a:p>
          <a:p>
            <a:pPr>
              <a:buFont typeface="Wingdings" panose="05000000000000000000" pitchFamily="2" charset="2"/>
              <a:buChar char="ü"/>
            </a:pPr>
            <a:r>
              <a:rPr lang="en-GB" dirty="0"/>
              <a:t>Abstraction – remove unnecessary detail from a problem leaving only the most relevant features in order to solve the problem</a:t>
            </a:r>
          </a:p>
          <a:p>
            <a:pPr>
              <a:buFont typeface="Wingdings" panose="05000000000000000000" pitchFamily="2" charset="2"/>
              <a:buChar char="ü"/>
            </a:pPr>
            <a:r>
              <a:rPr lang="en-GB" dirty="0"/>
              <a:t>Recognising patterns - Being able to recognise repeating features to find a general solution</a:t>
            </a:r>
          </a:p>
          <a:p>
            <a:pPr>
              <a:buFont typeface="Wingdings" panose="05000000000000000000" pitchFamily="2" charset="2"/>
              <a:buChar char="ü"/>
            </a:pPr>
            <a:r>
              <a:rPr lang="en-GB" dirty="0"/>
              <a:t>Decomposition – Breaking a big problem down into smaller more manageable problems</a:t>
            </a:r>
          </a:p>
          <a:p>
            <a:pPr marL="0" indent="0">
              <a:buNone/>
            </a:pPr>
            <a:endParaRPr lang="en-GB" dirty="0"/>
          </a:p>
          <a:p>
            <a:pPr marL="0" indent="0">
              <a:buNone/>
            </a:pPr>
            <a:endParaRPr lang="en-GB" dirty="0"/>
          </a:p>
          <a:p>
            <a:endParaRPr lang="en-GB" dirty="0"/>
          </a:p>
        </p:txBody>
      </p:sp>
    </p:spTree>
    <p:extLst>
      <p:ext uri="{BB962C8B-B14F-4D97-AF65-F5344CB8AC3E}">
        <p14:creationId xmlns:p14="http://schemas.microsoft.com/office/powerpoint/2010/main" val="17178526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83A03-FB60-4441-B7EB-01738D6A1F76}"/>
              </a:ext>
            </a:extLst>
          </p:cNvPr>
          <p:cNvSpPr>
            <a:spLocks noGrp="1"/>
          </p:cNvSpPr>
          <p:nvPr>
            <p:ph type="title"/>
          </p:nvPr>
        </p:nvSpPr>
        <p:spPr/>
        <p:txBody>
          <a:bodyPr/>
          <a:lstStyle/>
          <a:p>
            <a:r>
              <a:rPr lang="en-GB" dirty="0"/>
              <a:t>Everyday computational thinking</a:t>
            </a:r>
          </a:p>
        </p:txBody>
      </p:sp>
      <p:sp>
        <p:nvSpPr>
          <p:cNvPr id="3" name="Content Placeholder 2">
            <a:extLst>
              <a:ext uri="{FF2B5EF4-FFF2-40B4-BE49-F238E27FC236}">
                <a16:creationId xmlns:a16="http://schemas.microsoft.com/office/drawing/2014/main" id="{CE7CCF88-D836-46CF-8D6D-72D566FA2EDF}"/>
              </a:ext>
            </a:extLst>
          </p:cNvPr>
          <p:cNvSpPr>
            <a:spLocks noGrp="1"/>
          </p:cNvSpPr>
          <p:nvPr>
            <p:ph idx="1"/>
          </p:nvPr>
        </p:nvSpPr>
        <p:spPr/>
        <p:txBody>
          <a:bodyPr/>
          <a:lstStyle/>
          <a:p>
            <a:pPr>
              <a:buFont typeface="Wingdings" panose="05000000000000000000" pitchFamily="2" charset="2"/>
              <a:buChar char="ü"/>
            </a:pPr>
            <a:r>
              <a:rPr lang="en-GB" dirty="0"/>
              <a:t>Playing chess</a:t>
            </a:r>
          </a:p>
          <a:p>
            <a:pPr>
              <a:buFont typeface="Wingdings" panose="05000000000000000000" pitchFamily="2" charset="2"/>
              <a:buChar char="ü"/>
            </a:pPr>
            <a:r>
              <a:rPr lang="en-GB" dirty="0"/>
              <a:t>Games of strategy</a:t>
            </a:r>
          </a:p>
          <a:p>
            <a:pPr>
              <a:buFont typeface="Wingdings" panose="05000000000000000000" pitchFamily="2" charset="2"/>
              <a:buChar char="ü"/>
            </a:pPr>
            <a:r>
              <a:rPr lang="en-GB" dirty="0"/>
              <a:t>Solving Rubik’s cubes</a:t>
            </a:r>
          </a:p>
          <a:p>
            <a:pPr>
              <a:buFont typeface="Wingdings" panose="05000000000000000000" pitchFamily="2" charset="2"/>
              <a:buChar char="ü"/>
            </a:pPr>
            <a:r>
              <a:rPr lang="en-GB" dirty="0"/>
              <a:t>Card tricks</a:t>
            </a:r>
          </a:p>
          <a:p>
            <a:pPr>
              <a:buFont typeface="Wingdings" panose="05000000000000000000" pitchFamily="2" charset="2"/>
              <a:buChar char="ü"/>
            </a:pPr>
            <a:r>
              <a:rPr lang="en-GB" dirty="0"/>
              <a:t>Solving Sudoku Puzzles</a:t>
            </a:r>
          </a:p>
          <a:p>
            <a:pPr>
              <a:buFont typeface="Wingdings" panose="05000000000000000000" pitchFamily="2" charset="2"/>
              <a:buChar char="ü"/>
            </a:pPr>
            <a:r>
              <a:rPr lang="en-GB" dirty="0"/>
              <a:t>Solving maths problems</a:t>
            </a:r>
          </a:p>
          <a:p>
            <a:pPr>
              <a:buFont typeface="Wingdings" panose="05000000000000000000" pitchFamily="2" charset="2"/>
              <a:buChar char="ü"/>
            </a:pPr>
            <a:r>
              <a:rPr lang="en-GB" dirty="0"/>
              <a:t>And throughout many of your subjects</a:t>
            </a:r>
          </a:p>
        </p:txBody>
      </p:sp>
    </p:spTree>
    <p:extLst>
      <p:ext uri="{BB962C8B-B14F-4D97-AF65-F5344CB8AC3E}">
        <p14:creationId xmlns:p14="http://schemas.microsoft.com/office/powerpoint/2010/main" val="38232205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72F0F-5579-4AE0-A1B6-B9438A1AB3F7}"/>
              </a:ext>
            </a:extLst>
          </p:cNvPr>
          <p:cNvSpPr>
            <a:spLocks noGrp="1"/>
          </p:cNvSpPr>
          <p:nvPr>
            <p:ph type="title"/>
          </p:nvPr>
        </p:nvSpPr>
        <p:spPr/>
        <p:txBody>
          <a:bodyPr/>
          <a:lstStyle/>
          <a:p>
            <a:r>
              <a:rPr lang="en-GB" dirty="0"/>
              <a:t>Algorithms</a:t>
            </a:r>
          </a:p>
        </p:txBody>
      </p:sp>
      <p:sp>
        <p:nvSpPr>
          <p:cNvPr id="3" name="Text Placeholder 2">
            <a:extLst>
              <a:ext uri="{FF2B5EF4-FFF2-40B4-BE49-F238E27FC236}">
                <a16:creationId xmlns:a16="http://schemas.microsoft.com/office/drawing/2014/main" id="{171D89EF-4C5C-42A4-9A37-58C2CC228909}"/>
              </a:ext>
            </a:extLst>
          </p:cNvPr>
          <p:cNvSpPr>
            <a:spLocks noGrp="1"/>
          </p:cNvSpPr>
          <p:nvPr>
            <p:ph type="body" idx="1"/>
          </p:nvPr>
        </p:nvSpPr>
        <p:spPr/>
        <p:txBody>
          <a:bodyPr/>
          <a:lstStyle/>
          <a:p>
            <a:r>
              <a:rPr lang="en-GB" sz="2400" dirty="0"/>
              <a:t>A sequence of steps that are followed to solve a problem/complete a task.</a:t>
            </a:r>
          </a:p>
          <a:p>
            <a:endParaRPr lang="en-GB" dirty="0"/>
          </a:p>
        </p:txBody>
      </p:sp>
    </p:spTree>
    <p:extLst>
      <p:ext uri="{BB962C8B-B14F-4D97-AF65-F5344CB8AC3E}">
        <p14:creationId xmlns:p14="http://schemas.microsoft.com/office/powerpoint/2010/main" val="2392278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1C585-4F26-4D02-AF0F-10490CCB38AC}"/>
              </a:ext>
            </a:extLst>
          </p:cNvPr>
          <p:cNvSpPr>
            <a:spLocks noGrp="1"/>
          </p:cNvSpPr>
          <p:nvPr>
            <p:ph type="title"/>
          </p:nvPr>
        </p:nvSpPr>
        <p:spPr/>
        <p:txBody>
          <a:bodyPr>
            <a:normAutofit fontScale="90000"/>
          </a:bodyPr>
          <a:lstStyle/>
          <a:p>
            <a:r>
              <a:rPr lang="en-GB" dirty="0"/>
              <a:t>Action and order</a:t>
            </a:r>
          </a:p>
        </p:txBody>
      </p:sp>
      <p:sp>
        <p:nvSpPr>
          <p:cNvPr id="3" name="Content Placeholder 2">
            <a:extLst>
              <a:ext uri="{FF2B5EF4-FFF2-40B4-BE49-F238E27FC236}">
                <a16:creationId xmlns:a16="http://schemas.microsoft.com/office/drawing/2014/main" id="{C76F0207-5850-43B7-A80F-822CDDA95636}"/>
              </a:ext>
            </a:extLst>
          </p:cNvPr>
          <p:cNvSpPr>
            <a:spLocks noGrp="1"/>
          </p:cNvSpPr>
          <p:nvPr>
            <p:ph idx="1"/>
          </p:nvPr>
        </p:nvSpPr>
        <p:spPr>
          <a:xfrm>
            <a:off x="516834" y="967553"/>
            <a:ext cx="10515600" cy="1391334"/>
          </a:xfrm>
        </p:spPr>
        <p:txBody>
          <a:bodyPr>
            <a:normAutofit/>
          </a:bodyPr>
          <a:lstStyle/>
          <a:p>
            <a:pPr>
              <a:buFont typeface="Wingdings" panose="05000000000000000000" pitchFamily="2" charset="2"/>
              <a:buChar char="ü"/>
            </a:pPr>
            <a:r>
              <a:rPr lang="en-GB" sz="2000" dirty="0"/>
              <a:t>To run an algorithm we need to know what </a:t>
            </a:r>
            <a:r>
              <a:rPr lang="en-GB" sz="2000" b="1" dirty="0"/>
              <a:t>action</a:t>
            </a:r>
            <a:r>
              <a:rPr lang="en-GB" sz="2000" dirty="0"/>
              <a:t> to do at each step and the </a:t>
            </a:r>
            <a:r>
              <a:rPr lang="en-GB" sz="2000" b="1" dirty="0"/>
              <a:t>order</a:t>
            </a:r>
            <a:r>
              <a:rPr lang="en-GB" sz="2000" dirty="0"/>
              <a:t> we need to make each step. </a:t>
            </a:r>
          </a:p>
          <a:p>
            <a:pPr>
              <a:buFont typeface="Wingdings" panose="05000000000000000000" pitchFamily="2" charset="2"/>
              <a:buChar char="ü"/>
            </a:pPr>
            <a:r>
              <a:rPr lang="en-GB" sz="2000" dirty="0"/>
              <a:t>Supposing we give out the following directions. </a:t>
            </a:r>
          </a:p>
        </p:txBody>
      </p:sp>
      <p:sp>
        <p:nvSpPr>
          <p:cNvPr id="4" name="Rectangle 3">
            <a:extLst>
              <a:ext uri="{FF2B5EF4-FFF2-40B4-BE49-F238E27FC236}">
                <a16:creationId xmlns:a16="http://schemas.microsoft.com/office/drawing/2014/main" id="{359E772F-1ACD-401B-8F36-8C72DE30C5F8}"/>
              </a:ext>
            </a:extLst>
          </p:cNvPr>
          <p:cNvSpPr/>
          <p:nvPr/>
        </p:nvSpPr>
        <p:spPr>
          <a:xfrm>
            <a:off x="539857" y="2592131"/>
            <a:ext cx="4465983" cy="2585323"/>
          </a:xfrm>
          <a:prstGeom prst="rect">
            <a:avLst/>
          </a:prstGeom>
        </p:spPr>
        <p:txBody>
          <a:bodyPr wrap="square">
            <a:spAutoFit/>
          </a:bodyPr>
          <a:lstStyle/>
          <a:p>
            <a:r>
              <a:rPr lang="en-GB" dirty="0">
                <a:latin typeface="Courier New" panose="02070309020205020404" pitchFamily="49" charset="0"/>
                <a:cs typeface="Courier New" panose="02070309020205020404" pitchFamily="49" charset="0"/>
              </a:rPr>
              <a:t>forward 50 steps</a:t>
            </a:r>
          </a:p>
          <a:p>
            <a:r>
              <a:rPr lang="en-GB" dirty="0">
                <a:latin typeface="Courier New" panose="02070309020205020404" pitchFamily="49" charset="0"/>
                <a:cs typeface="Courier New" panose="02070309020205020404" pitchFamily="49" charset="0"/>
              </a:rPr>
              <a:t>turn left 90 degrees</a:t>
            </a:r>
          </a:p>
          <a:p>
            <a:r>
              <a:rPr lang="en-GB" dirty="0">
                <a:latin typeface="Courier New" panose="02070309020205020404" pitchFamily="49" charset="0"/>
                <a:cs typeface="Courier New" panose="02070309020205020404" pitchFamily="49" charset="0"/>
              </a:rPr>
              <a:t>forward 50 steps</a:t>
            </a:r>
          </a:p>
          <a:p>
            <a:r>
              <a:rPr lang="en-GB" dirty="0">
                <a:latin typeface="Courier New" panose="02070309020205020404" pitchFamily="49" charset="0"/>
                <a:cs typeface="Courier New" panose="02070309020205020404" pitchFamily="49" charset="0"/>
              </a:rPr>
              <a:t>forward 50 steps</a:t>
            </a:r>
          </a:p>
          <a:p>
            <a:r>
              <a:rPr lang="en-GB" dirty="0">
                <a:latin typeface="Courier New" panose="02070309020205020404" pitchFamily="49" charset="0"/>
                <a:cs typeface="Courier New" panose="02070309020205020404" pitchFamily="49" charset="0"/>
              </a:rPr>
              <a:t>turn left 90 degrees</a:t>
            </a:r>
          </a:p>
          <a:p>
            <a:r>
              <a:rPr lang="en-GB" dirty="0">
                <a:latin typeface="Courier New" panose="02070309020205020404" pitchFamily="49" charset="0"/>
                <a:cs typeface="Courier New" panose="02070309020205020404" pitchFamily="49" charset="0"/>
              </a:rPr>
              <a:t>turn left 90 degrees</a:t>
            </a:r>
          </a:p>
          <a:p>
            <a:r>
              <a:rPr lang="en-GB" dirty="0">
                <a:latin typeface="Courier New" panose="02070309020205020404" pitchFamily="49" charset="0"/>
                <a:cs typeface="Courier New" panose="02070309020205020404" pitchFamily="49" charset="0"/>
              </a:rPr>
              <a:t>turn left 90 degrees</a:t>
            </a:r>
          </a:p>
          <a:p>
            <a:r>
              <a:rPr lang="en-GB" dirty="0">
                <a:latin typeface="Courier New" panose="02070309020205020404" pitchFamily="49" charset="0"/>
                <a:cs typeface="Courier New" panose="02070309020205020404" pitchFamily="49" charset="0"/>
              </a:rPr>
              <a:t>forward 50 steps</a:t>
            </a:r>
          </a:p>
          <a:p>
            <a:pPr marL="514350" indent="-514350">
              <a:buFont typeface="+mj-lt"/>
              <a:buAutoNum type="arabicPeriod"/>
            </a:pPr>
            <a:endParaRPr lang="en-GB" dirty="0"/>
          </a:p>
        </p:txBody>
      </p:sp>
      <p:sp>
        <p:nvSpPr>
          <p:cNvPr id="6" name="Rectangle 5">
            <a:extLst>
              <a:ext uri="{FF2B5EF4-FFF2-40B4-BE49-F238E27FC236}">
                <a16:creationId xmlns:a16="http://schemas.microsoft.com/office/drawing/2014/main" id="{7B700780-2DDC-43B1-97D7-B83B62945402}"/>
              </a:ext>
            </a:extLst>
          </p:cNvPr>
          <p:cNvSpPr/>
          <p:nvPr/>
        </p:nvSpPr>
        <p:spPr>
          <a:xfrm>
            <a:off x="6398784" y="2657124"/>
            <a:ext cx="4465983" cy="2585323"/>
          </a:xfrm>
          <a:prstGeom prst="rect">
            <a:avLst/>
          </a:prstGeom>
        </p:spPr>
        <p:txBody>
          <a:bodyPr wrap="square">
            <a:spAutoFit/>
          </a:bodyPr>
          <a:lstStyle/>
          <a:p>
            <a:r>
              <a:rPr lang="en-GB" dirty="0">
                <a:latin typeface="Courier New" panose="02070309020205020404" pitchFamily="49" charset="0"/>
                <a:cs typeface="Courier New" panose="02070309020205020404" pitchFamily="49" charset="0"/>
              </a:rPr>
              <a:t>turn left 90 degrees</a:t>
            </a:r>
          </a:p>
          <a:p>
            <a:r>
              <a:rPr lang="en-GB" dirty="0">
                <a:latin typeface="Courier New" panose="02070309020205020404" pitchFamily="49" charset="0"/>
                <a:cs typeface="Courier New" panose="02070309020205020404" pitchFamily="49" charset="0"/>
              </a:rPr>
              <a:t>turn left 90 degrees</a:t>
            </a:r>
          </a:p>
          <a:p>
            <a:r>
              <a:rPr lang="en-GB" dirty="0">
                <a:latin typeface="Courier New" panose="02070309020205020404" pitchFamily="49" charset="0"/>
                <a:cs typeface="Courier New" panose="02070309020205020404" pitchFamily="49" charset="0"/>
              </a:rPr>
              <a:t>forward 50 steps</a:t>
            </a:r>
          </a:p>
          <a:p>
            <a:r>
              <a:rPr lang="en-GB" dirty="0">
                <a:latin typeface="Courier New" panose="02070309020205020404" pitchFamily="49" charset="0"/>
                <a:cs typeface="Courier New" panose="02070309020205020404" pitchFamily="49" charset="0"/>
              </a:rPr>
              <a:t>forward 50 steps</a:t>
            </a:r>
          </a:p>
          <a:p>
            <a:r>
              <a:rPr lang="en-GB" dirty="0">
                <a:latin typeface="Courier New" panose="02070309020205020404" pitchFamily="49" charset="0"/>
                <a:cs typeface="Courier New" panose="02070309020205020404" pitchFamily="49" charset="0"/>
              </a:rPr>
              <a:t>turn left 90 degrees</a:t>
            </a:r>
          </a:p>
          <a:p>
            <a:r>
              <a:rPr lang="en-GB" dirty="0">
                <a:latin typeface="Courier New" panose="02070309020205020404" pitchFamily="49" charset="0"/>
                <a:cs typeface="Courier New" panose="02070309020205020404" pitchFamily="49" charset="0"/>
              </a:rPr>
              <a:t>forward 50 steps</a:t>
            </a:r>
          </a:p>
          <a:p>
            <a:r>
              <a:rPr lang="en-GB" dirty="0">
                <a:latin typeface="Courier New" panose="02070309020205020404" pitchFamily="49" charset="0"/>
                <a:cs typeface="Courier New" panose="02070309020205020404" pitchFamily="49" charset="0"/>
              </a:rPr>
              <a:t>forward 50 steps</a:t>
            </a:r>
          </a:p>
          <a:p>
            <a:r>
              <a:rPr lang="en-GB" dirty="0">
                <a:latin typeface="Courier New" panose="02070309020205020404" pitchFamily="49" charset="0"/>
                <a:cs typeface="Courier New" panose="02070309020205020404" pitchFamily="49" charset="0"/>
              </a:rPr>
              <a:t>turn left 90 degrees</a:t>
            </a:r>
          </a:p>
          <a:p>
            <a:pPr marL="514350" indent="-514350">
              <a:buFont typeface="+mj-lt"/>
              <a:buAutoNum type="arabicPeriod"/>
            </a:pPr>
            <a:endParaRPr lang="en-GB" dirty="0"/>
          </a:p>
        </p:txBody>
      </p:sp>
      <p:pic>
        <p:nvPicPr>
          <p:cNvPr id="7" name="Picture 6">
            <a:extLst>
              <a:ext uri="{FF2B5EF4-FFF2-40B4-BE49-F238E27FC236}">
                <a16:creationId xmlns:a16="http://schemas.microsoft.com/office/drawing/2014/main" id="{EEB5EDE4-29C4-43DF-A35A-5F444F2569F4}"/>
              </a:ext>
            </a:extLst>
          </p:cNvPr>
          <p:cNvPicPr>
            <a:picLocks noChangeAspect="1"/>
          </p:cNvPicPr>
          <p:nvPr/>
        </p:nvPicPr>
        <p:blipFill>
          <a:blip r:embed="rId2"/>
          <a:stretch>
            <a:fillRect/>
          </a:stretch>
        </p:blipFill>
        <p:spPr>
          <a:xfrm>
            <a:off x="3636242" y="2970532"/>
            <a:ext cx="2329254" cy="1700725"/>
          </a:xfrm>
          <a:prstGeom prst="rect">
            <a:avLst/>
          </a:prstGeom>
        </p:spPr>
      </p:pic>
      <p:pic>
        <p:nvPicPr>
          <p:cNvPr id="8" name="Picture 7">
            <a:extLst>
              <a:ext uri="{FF2B5EF4-FFF2-40B4-BE49-F238E27FC236}">
                <a16:creationId xmlns:a16="http://schemas.microsoft.com/office/drawing/2014/main" id="{EC1BAF3D-E541-4AB6-A7B1-165AFF51D074}"/>
              </a:ext>
            </a:extLst>
          </p:cNvPr>
          <p:cNvPicPr>
            <a:picLocks noChangeAspect="1"/>
          </p:cNvPicPr>
          <p:nvPr/>
        </p:nvPicPr>
        <p:blipFill>
          <a:blip r:embed="rId3"/>
          <a:stretch>
            <a:fillRect/>
          </a:stretch>
        </p:blipFill>
        <p:spPr>
          <a:xfrm>
            <a:off x="9787020" y="2688641"/>
            <a:ext cx="1755610" cy="1810473"/>
          </a:xfrm>
          <a:prstGeom prst="rect">
            <a:avLst/>
          </a:prstGeom>
        </p:spPr>
      </p:pic>
      <p:sp>
        <p:nvSpPr>
          <p:cNvPr id="9" name="Rectangle 8">
            <a:extLst>
              <a:ext uri="{FF2B5EF4-FFF2-40B4-BE49-F238E27FC236}">
                <a16:creationId xmlns:a16="http://schemas.microsoft.com/office/drawing/2014/main" id="{0E0F98EA-1F30-4130-90B1-4A182745E155}"/>
              </a:ext>
            </a:extLst>
          </p:cNvPr>
          <p:cNvSpPr/>
          <p:nvPr/>
        </p:nvSpPr>
        <p:spPr>
          <a:xfrm>
            <a:off x="539857" y="5282902"/>
            <a:ext cx="9270186" cy="1015663"/>
          </a:xfrm>
          <a:prstGeom prst="rect">
            <a:avLst/>
          </a:prstGeom>
        </p:spPr>
        <p:txBody>
          <a:bodyPr wrap="square">
            <a:spAutoFit/>
          </a:bodyPr>
          <a:lstStyle/>
          <a:p>
            <a:pPr>
              <a:buFont typeface="Wingdings" panose="05000000000000000000" pitchFamily="2" charset="2"/>
              <a:buChar char="ü"/>
            </a:pPr>
            <a:r>
              <a:rPr lang="en-GB" sz="2000" dirty="0"/>
              <a:t>What are the shapes that are drawn?</a:t>
            </a:r>
          </a:p>
          <a:p>
            <a:pPr>
              <a:buFont typeface="Wingdings" panose="05000000000000000000" pitchFamily="2" charset="2"/>
              <a:buChar char="ü"/>
            </a:pPr>
            <a:r>
              <a:rPr lang="en-GB" sz="2000" dirty="0"/>
              <a:t>Even though the actions of the instructions are the same they are in a different order and we will draw a different shape</a:t>
            </a:r>
          </a:p>
        </p:txBody>
      </p:sp>
    </p:spTree>
    <p:extLst>
      <p:ext uri="{BB962C8B-B14F-4D97-AF65-F5344CB8AC3E}">
        <p14:creationId xmlns:p14="http://schemas.microsoft.com/office/powerpoint/2010/main" val="1697825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1C3C0-03C1-4E96-8AC9-1A30179C7016}"/>
              </a:ext>
            </a:extLst>
          </p:cNvPr>
          <p:cNvSpPr>
            <a:spLocks noGrp="1"/>
          </p:cNvSpPr>
          <p:nvPr>
            <p:ph type="title"/>
          </p:nvPr>
        </p:nvSpPr>
        <p:spPr/>
        <p:txBody>
          <a:bodyPr/>
          <a:lstStyle/>
          <a:p>
            <a:r>
              <a:rPr lang="en-GB" b="0" i="0" dirty="0">
                <a:solidFill>
                  <a:srgbClr val="000000"/>
                </a:solidFill>
                <a:effectLst/>
              </a:rPr>
              <a:t>Die Hard</a:t>
            </a:r>
            <a:endParaRPr lang="en-GB" dirty="0"/>
          </a:p>
        </p:txBody>
      </p:sp>
      <p:sp>
        <p:nvSpPr>
          <p:cNvPr id="3" name="Content Placeholder 2">
            <a:extLst>
              <a:ext uri="{FF2B5EF4-FFF2-40B4-BE49-F238E27FC236}">
                <a16:creationId xmlns:a16="http://schemas.microsoft.com/office/drawing/2014/main" id="{DD839564-48C0-4103-AF77-726A26CFB27C}"/>
              </a:ext>
            </a:extLst>
          </p:cNvPr>
          <p:cNvSpPr>
            <a:spLocks noGrp="1"/>
          </p:cNvSpPr>
          <p:nvPr>
            <p:ph idx="1"/>
          </p:nvPr>
        </p:nvSpPr>
        <p:spPr/>
        <p:txBody>
          <a:bodyPr>
            <a:normAutofit fontScale="92500" lnSpcReduction="10000"/>
          </a:bodyPr>
          <a:lstStyle/>
          <a:p>
            <a:pPr marL="0" indent="0" algn="l">
              <a:lnSpc>
                <a:spcPct val="120000"/>
              </a:lnSpc>
              <a:buNone/>
            </a:pPr>
            <a:r>
              <a:rPr lang="en-GB" b="0" i="0" dirty="0">
                <a:solidFill>
                  <a:srgbClr val="000000"/>
                </a:solidFill>
                <a:effectLst/>
              </a:rPr>
              <a:t>In the movie "Die Hard with a Vengeance" there is a riddle that requires algorithmic sequencing. Bruce Willis and Samuel L. Jackson are given a 3 litre vessel and a 5 litre vessel neither of which have any markings.  They need to measure out </a:t>
            </a:r>
            <a:r>
              <a:rPr lang="en-GB" b="0" i="1" dirty="0">
                <a:solidFill>
                  <a:srgbClr val="000000"/>
                </a:solidFill>
                <a:effectLst/>
              </a:rPr>
              <a:t>exactly</a:t>
            </a:r>
            <a:r>
              <a:rPr lang="en-GB" b="0" i="0" dirty="0">
                <a:solidFill>
                  <a:srgbClr val="000000"/>
                </a:solidFill>
                <a:effectLst/>
              </a:rPr>
              <a:t> 4 litres of water to prevent a bomb going off in 30 seconds. How do they achieve this?</a:t>
            </a:r>
          </a:p>
          <a:p>
            <a:pPr marL="0" indent="0" algn="l">
              <a:lnSpc>
                <a:spcPct val="120000"/>
              </a:lnSpc>
              <a:buNone/>
            </a:pPr>
            <a:endParaRPr lang="en-GB" dirty="0">
              <a:solidFill>
                <a:srgbClr val="000000"/>
              </a:solidFill>
            </a:endParaRPr>
          </a:p>
          <a:p>
            <a:pPr marL="0" indent="0" algn="l">
              <a:lnSpc>
                <a:spcPct val="120000"/>
              </a:lnSpc>
              <a:buNone/>
            </a:pPr>
            <a:r>
              <a:rPr lang="en-GB" dirty="0">
                <a:hlinkClick r:id="rId2"/>
              </a:rPr>
              <a:t>Die hard 3| Water Jug Proximity Bomb Defusing </a:t>
            </a:r>
            <a:r>
              <a:rPr lang="en-GB" dirty="0" err="1">
                <a:hlinkClick r:id="rId2"/>
              </a:rPr>
              <a:t>Scene|Water</a:t>
            </a:r>
            <a:r>
              <a:rPr lang="en-GB" dirty="0">
                <a:hlinkClick r:id="rId2"/>
              </a:rPr>
              <a:t> Jug Problem Artificial Intelligence!! – YouTube</a:t>
            </a:r>
            <a:r>
              <a:rPr lang="en-GB" dirty="0"/>
              <a:t> (Warning there is swearing!!)</a:t>
            </a:r>
            <a:br>
              <a:rPr lang="en-GB" dirty="0"/>
            </a:br>
            <a:endParaRPr lang="en-GB" dirty="0"/>
          </a:p>
        </p:txBody>
      </p:sp>
    </p:spTree>
    <p:extLst>
      <p:ext uri="{BB962C8B-B14F-4D97-AF65-F5344CB8AC3E}">
        <p14:creationId xmlns:p14="http://schemas.microsoft.com/office/powerpoint/2010/main" val="1974812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1C3C0-03C1-4E96-8AC9-1A30179C7016}"/>
              </a:ext>
            </a:extLst>
          </p:cNvPr>
          <p:cNvSpPr>
            <a:spLocks noGrp="1"/>
          </p:cNvSpPr>
          <p:nvPr>
            <p:ph type="title"/>
          </p:nvPr>
        </p:nvSpPr>
        <p:spPr/>
        <p:txBody>
          <a:bodyPr/>
          <a:lstStyle/>
          <a:p>
            <a:r>
              <a:rPr lang="en-GB" b="0" i="0" dirty="0">
                <a:solidFill>
                  <a:srgbClr val="000000"/>
                </a:solidFill>
                <a:effectLst/>
              </a:rPr>
              <a:t>Die Hard – Answer (This solution is not unique)</a:t>
            </a:r>
            <a:endParaRPr lang="en-GB" dirty="0"/>
          </a:p>
        </p:txBody>
      </p:sp>
      <p:sp>
        <p:nvSpPr>
          <p:cNvPr id="3" name="Content Placeholder 2">
            <a:extLst>
              <a:ext uri="{FF2B5EF4-FFF2-40B4-BE49-F238E27FC236}">
                <a16:creationId xmlns:a16="http://schemas.microsoft.com/office/drawing/2014/main" id="{DD839564-48C0-4103-AF77-726A26CFB27C}"/>
              </a:ext>
            </a:extLst>
          </p:cNvPr>
          <p:cNvSpPr>
            <a:spLocks noGrp="1"/>
          </p:cNvSpPr>
          <p:nvPr>
            <p:ph idx="1"/>
          </p:nvPr>
        </p:nvSpPr>
        <p:spPr>
          <a:xfrm>
            <a:off x="694509" y="1002681"/>
            <a:ext cx="10515600" cy="4389890"/>
          </a:xfrm>
        </p:spPr>
        <p:txBody>
          <a:bodyPr>
            <a:normAutofit fontScale="25000" lnSpcReduction="20000"/>
          </a:bodyPr>
          <a:lstStyle/>
          <a:p>
            <a:pPr marL="0" indent="0" algn="l">
              <a:lnSpc>
                <a:spcPct val="120000"/>
              </a:lnSpc>
              <a:buNone/>
            </a:pPr>
            <a:r>
              <a:rPr lang="en-GB" sz="8000" b="0" i="0" dirty="0">
                <a:solidFill>
                  <a:srgbClr val="000000"/>
                </a:solidFill>
                <a:effectLst/>
              </a:rPr>
              <a:t> The sequence of steps they took to avoid this catastrophe were:</a:t>
            </a:r>
          </a:p>
          <a:p>
            <a:pPr marL="0" indent="0" algn="l">
              <a:lnSpc>
                <a:spcPct val="120000"/>
              </a:lnSpc>
              <a:buNone/>
            </a:pPr>
            <a:endParaRPr lang="en-GB" sz="8000" dirty="0">
              <a:solidFill>
                <a:srgbClr val="000000"/>
              </a:solidFill>
            </a:endParaRPr>
          </a:p>
          <a:p>
            <a:pPr algn="l">
              <a:lnSpc>
                <a:spcPct val="120000"/>
              </a:lnSpc>
              <a:buFont typeface="+mj-lt"/>
              <a:buAutoNum type="arabicPeriod"/>
            </a:pPr>
            <a:r>
              <a:rPr lang="en-GB" sz="8000" b="0" i="0" dirty="0">
                <a:solidFill>
                  <a:srgbClr val="000000"/>
                </a:solidFill>
                <a:effectLst/>
              </a:rPr>
              <a:t>Fill up the 3 litre vessel</a:t>
            </a:r>
          </a:p>
          <a:p>
            <a:pPr algn="l">
              <a:lnSpc>
                <a:spcPct val="120000"/>
              </a:lnSpc>
              <a:buFont typeface="+mj-lt"/>
              <a:buAutoNum type="arabicPeriod"/>
            </a:pPr>
            <a:r>
              <a:rPr lang="en-GB" sz="8000" b="0" i="0" dirty="0">
                <a:solidFill>
                  <a:srgbClr val="000000"/>
                </a:solidFill>
                <a:effectLst/>
              </a:rPr>
              <a:t>Pour the contents of the 3 litre vessel into the 5 litre vessel</a:t>
            </a:r>
          </a:p>
          <a:p>
            <a:pPr algn="l">
              <a:lnSpc>
                <a:spcPct val="120000"/>
              </a:lnSpc>
              <a:buFont typeface="+mj-lt"/>
              <a:buAutoNum type="arabicPeriod"/>
            </a:pPr>
            <a:r>
              <a:rPr lang="en-GB" sz="8000" b="0" i="0" dirty="0">
                <a:solidFill>
                  <a:srgbClr val="000000"/>
                </a:solidFill>
                <a:effectLst/>
              </a:rPr>
              <a:t>Fill up the 3 litre vessel</a:t>
            </a:r>
          </a:p>
          <a:p>
            <a:pPr algn="l">
              <a:lnSpc>
                <a:spcPct val="120000"/>
              </a:lnSpc>
              <a:buFont typeface="+mj-lt"/>
              <a:buAutoNum type="arabicPeriod"/>
            </a:pPr>
            <a:r>
              <a:rPr lang="en-GB" sz="8000" b="0" i="0" dirty="0">
                <a:solidFill>
                  <a:srgbClr val="000000"/>
                </a:solidFill>
                <a:effectLst/>
              </a:rPr>
              <a:t>Pour as much of the contents of the 3 litre vessel into the 5 litre vessel. One litre of water should now be remaining in the 3 litre vessel</a:t>
            </a:r>
          </a:p>
          <a:p>
            <a:pPr algn="l">
              <a:lnSpc>
                <a:spcPct val="120000"/>
              </a:lnSpc>
              <a:buFont typeface="+mj-lt"/>
              <a:buAutoNum type="arabicPeriod"/>
            </a:pPr>
            <a:r>
              <a:rPr lang="en-GB" sz="8000" b="0" i="0" dirty="0">
                <a:solidFill>
                  <a:srgbClr val="000000"/>
                </a:solidFill>
                <a:effectLst/>
              </a:rPr>
              <a:t>Empty the 5 litre vessel</a:t>
            </a:r>
          </a:p>
          <a:p>
            <a:pPr algn="l">
              <a:lnSpc>
                <a:spcPct val="120000"/>
              </a:lnSpc>
              <a:buFont typeface="+mj-lt"/>
              <a:buAutoNum type="arabicPeriod"/>
            </a:pPr>
            <a:r>
              <a:rPr lang="en-GB" sz="8000" b="0" i="0" dirty="0">
                <a:solidFill>
                  <a:srgbClr val="000000"/>
                </a:solidFill>
                <a:effectLst/>
              </a:rPr>
              <a:t>Pour the contents of the 3 litre vessel into the 5 litre vessel.  There is now 1 litre of water in the 5 litre vessel.</a:t>
            </a:r>
          </a:p>
          <a:p>
            <a:pPr algn="l">
              <a:lnSpc>
                <a:spcPct val="120000"/>
              </a:lnSpc>
              <a:buFont typeface="+mj-lt"/>
              <a:buAutoNum type="arabicPeriod"/>
            </a:pPr>
            <a:r>
              <a:rPr lang="en-GB" sz="8000" b="0" i="0" dirty="0">
                <a:solidFill>
                  <a:srgbClr val="000000"/>
                </a:solidFill>
                <a:effectLst/>
              </a:rPr>
              <a:t>Fill up the 3 litre vessel</a:t>
            </a:r>
          </a:p>
          <a:p>
            <a:pPr algn="l">
              <a:lnSpc>
                <a:spcPct val="120000"/>
              </a:lnSpc>
              <a:buFont typeface="+mj-lt"/>
              <a:buAutoNum type="arabicPeriod"/>
            </a:pPr>
            <a:r>
              <a:rPr lang="en-GB" sz="8000" b="0" i="0" dirty="0">
                <a:solidFill>
                  <a:srgbClr val="000000"/>
                </a:solidFill>
                <a:effectLst/>
              </a:rPr>
              <a:t>Pour the contents of the 3 litre vessel into the 5 litre vessel where there is already 1 litre of water. The 5 litre vessel now contains 4 litres of water.</a:t>
            </a:r>
          </a:p>
          <a:p>
            <a:pPr marL="0" indent="0" algn="l">
              <a:lnSpc>
                <a:spcPct val="120000"/>
              </a:lnSpc>
              <a:buNone/>
            </a:pPr>
            <a:br>
              <a:rPr lang="en-GB" dirty="0"/>
            </a:br>
            <a:endParaRPr lang="en-GB" dirty="0"/>
          </a:p>
        </p:txBody>
      </p:sp>
    </p:spTree>
    <p:extLst>
      <p:ext uri="{BB962C8B-B14F-4D97-AF65-F5344CB8AC3E}">
        <p14:creationId xmlns:p14="http://schemas.microsoft.com/office/powerpoint/2010/main" val="12718072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ED50A-578C-43EE-8B14-87C4DEFDF965}"/>
              </a:ext>
            </a:extLst>
          </p:cNvPr>
          <p:cNvSpPr>
            <a:spLocks noGrp="1"/>
          </p:cNvSpPr>
          <p:nvPr>
            <p:ph type="title"/>
          </p:nvPr>
        </p:nvSpPr>
        <p:spPr/>
        <p:txBody>
          <a:bodyPr/>
          <a:lstStyle/>
          <a:p>
            <a:r>
              <a:rPr lang="en-GB" dirty="0"/>
              <a:t>Logical Reasoning 1</a:t>
            </a:r>
          </a:p>
        </p:txBody>
      </p:sp>
      <p:sp>
        <p:nvSpPr>
          <p:cNvPr id="3" name="Content Placeholder 2">
            <a:extLst>
              <a:ext uri="{FF2B5EF4-FFF2-40B4-BE49-F238E27FC236}">
                <a16:creationId xmlns:a16="http://schemas.microsoft.com/office/drawing/2014/main" id="{FE611F9B-CD05-45CF-ABDB-82C565464519}"/>
              </a:ext>
            </a:extLst>
          </p:cNvPr>
          <p:cNvSpPr>
            <a:spLocks noGrp="1"/>
          </p:cNvSpPr>
          <p:nvPr>
            <p:ph idx="1"/>
          </p:nvPr>
        </p:nvSpPr>
        <p:spPr/>
        <p:txBody>
          <a:bodyPr/>
          <a:lstStyle/>
          <a:p>
            <a:pPr marL="0" indent="0">
              <a:buNone/>
            </a:pPr>
            <a:r>
              <a:rPr lang="en-GB" dirty="0"/>
              <a:t>Statements: 		Barney is older than Chloe</a:t>
            </a:r>
          </a:p>
          <a:p>
            <a:pPr marL="0" indent="0">
              <a:buNone/>
            </a:pPr>
            <a:r>
              <a:rPr lang="en-GB" dirty="0"/>
              <a:t>			Doris is older that Barney </a:t>
            </a:r>
          </a:p>
          <a:p>
            <a:pPr marL="0" indent="0">
              <a:buNone/>
            </a:pPr>
            <a:endParaRPr lang="en-GB" dirty="0"/>
          </a:p>
          <a:p>
            <a:pPr marL="0" indent="0">
              <a:buNone/>
            </a:pPr>
            <a:r>
              <a:rPr lang="en-GB" dirty="0"/>
              <a:t>Conclusion:	Doris is older than Chloe</a:t>
            </a:r>
          </a:p>
          <a:p>
            <a:pPr marL="0" indent="0">
              <a:buNone/>
            </a:pPr>
            <a:endParaRPr lang="en-GB" dirty="0"/>
          </a:p>
          <a:p>
            <a:pPr marL="0" indent="0">
              <a:buNone/>
            </a:pPr>
            <a:r>
              <a:rPr lang="en-GB" dirty="0"/>
              <a:t>Is the conclusion true or false?</a:t>
            </a:r>
          </a:p>
        </p:txBody>
      </p:sp>
    </p:spTree>
    <p:extLst>
      <p:ext uri="{BB962C8B-B14F-4D97-AF65-F5344CB8AC3E}">
        <p14:creationId xmlns:p14="http://schemas.microsoft.com/office/powerpoint/2010/main" val="2052523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7460C-EF9F-4162-A1EE-A7BDF690B262}"/>
              </a:ext>
            </a:extLst>
          </p:cNvPr>
          <p:cNvSpPr>
            <a:spLocks noGrp="1"/>
          </p:cNvSpPr>
          <p:nvPr>
            <p:ph type="title"/>
          </p:nvPr>
        </p:nvSpPr>
        <p:spPr/>
        <p:txBody>
          <a:bodyPr/>
          <a:lstStyle/>
          <a:p>
            <a:r>
              <a:rPr lang="en-GB" dirty="0"/>
              <a:t>Solution – Step 1 Farmer takes the chicken across the river</a:t>
            </a:r>
          </a:p>
        </p:txBody>
      </p:sp>
      <p:pic>
        <p:nvPicPr>
          <p:cNvPr id="5" name="Content Placeholder 4" descr="Fox with solid fill">
            <a:extLst>
              <a:ext uri="{FF2B5EF4-FFF2-40B4-BE49-F238E27FC236}">
                <a16:creationId xmlns:a16="http://schemas.microsoft.com/office/drawing/2014/main" id="{78C3300E-1213-4E3C-B56B-867FA3AE527E}"/>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60828" y="3371059"/>
            <a:ext cx="914400" cy="914400"/>
          </a:xfrm>
        </p:spPr>
      </p:pic>
      <p:pic>
        <p:nvPicPr>
          <p:cNvPr id="7" name="Graphic 6" descr="Corn with solid fill">
            <a:extLst>
              <a:ext uri="{FF2B5EF4-FFF2-40B4-BE49-F238E27FC236}">
                <a16:creationId xmlns:a16="http://schemas.microsoft.com/office/drawing/2014/main" id="{E7F2D1B0-B5D8-408B-962D-BAE587849C9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155869" y="2223600"/>
            <a:ext cx="914400" cy="914400"/>
          </a:xfrm>
          <a:prstGeom prst="rect">
            <a:avLst/>
          </a:prstGeom>
        </p:spPr>
      </p:pic>
      <p:pic>
        <p:nvPicPr>
          <p:cNvPr id="9" name="Graphic 8" descr="Chicken with solid fill">
            <a:extLst>
              <a:ext uri="{FF2B5EF4-FFF2-40B4-BE49-F238E27FC236}">
                <a16:creationId xmlns:a16="http://schemas.microsoft.com/office/drawing/2014/main" id="{515EE722-9CA9-4E7B-80FE-1561F53DB39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187328" y="3320881"/>
            <a:ext cx="914400" cy="914400"/>
          </a:xfrm>
          <a:prstGeom prst="rect">
            <a:avLst/>
          </a:prstGeom>
        </p:spPr>
      </p:pic>
      <p:pic>
        <p:nvPicPr>
          <p:cNvPr id="10" name="Graphic 9" descr="Canoe outline">
            <a:extLst>
              <a:ext uri="{FF2B5EF4-FFF2-40B4-BE49-F238E27FC236}">
                <a16:creationId xmlns:a16="http://schemas.microsoft.com/office/drawing/2014/main" id="{1C7014DD-2570-4585-999F-8248792BAAA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373283" y="3371059"/>
            <a:ext cx="1728445" cy="1728445"/>
          </a:xfrm>
          <a:prstGeom prst="rect">
            <a:avLst/>
          </a:prstGeom>
        </p:spPr>
      </p:pic>
      <p:cxnSp>
        <p:nvCxnSpPr>
          <p:cNvPr id="12" name="Connector: Curved 11">
            <a:extLst>
              <a:ext uri="{FF2B5EF4-FFF2-40B4-BE49-F238E27FC236}">
                <a16:creationId xmlns:a16="http://schemas.microsoft.com/office/drawing/2014/main" id="{5BA8E788-E38C-4B45-B42B-580C6CE440F2}"/>
              </a:ext>
            </a:extLst>
          </p:cNvPr>
          <p:cNvCxnSpPr/>
          <p:nvPr/>
        </p:nvCxnSpPr>
        <p:spPr>
          <a:xfrm rot="5400000">
            <a:off x="2145914" y="246803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cxnSp>
        <p:nvCxnSpPr>
          <p:cNvPr id="13" name="Connector: Curved 12">
            <a:extLst>
              <a:ext uri="{FF2B5EF4-FFF2-40B4-BE49-F238E27FC236}">
                <a16:creationId xmlns:a16="http://schemas.microsoft.com/office/drawing/2014/main" id="{EA7AC6A7-A64A-49D0-9419-797887F7A761}"/>
              </a:ext>
            </a:extLst>
          </p:cNvPr>
          <p:cNvCxnSpPr/>
          <p:nvPr/>
        </p:nvCxnSpPr>
        <p:spPr>
          <a:xfrm rot="5400000">
            <a:off x="5632575" y="255656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pic>
        <p:nvPicPr>
          <p:cNvPr id="15" name="Graphic 14" descr="Farmer female with solid fill">
            <a:extLst>
              <a:ext uri="{FF2B5EF4-FFF2-40B4-BE49-F238E27FC236}">
                <a16:creationId xmlns:a16="http://schemas.microsoft.com/office/drawing/2014/main" id="{444D09A9-7A0C-40C6-BCAC-0D0E9F9BC78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373618" y="3205399"/>
            <a:ext cx="914400" cy="914400"/>
          </a:xfrm>
          <a:prstGeom prst="rect">
            <a:avLst/>
          </a:prstGeom>
        </p:spPr>
      </p:pic>
    </p:spTree>
    <p:extLst>
      <p:ext uri="{BB962C8B-B14F-4D97-AF65-F5344CB8AC3E}">
        <p14:creationId xmlns:p14="http://schemas.microsoft.com/office/powerpoint/2010/main" val="28564874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ED50A-578C-43EE-8B14-87C4DEFDF965}"/>
              </a:ext>
            </a:extLst>
          </p:cNvPr>
          <p:cNvSpPr>
            <a:spLocks noGrp="1"/>
          </p:cNvSpPr>
          <p:nvPr>
            <p:ph type="title"/>
          </p:nvPr>
        </p:nvSpPr>
        <p:spPr/>
        <p:txBody>
          <a:bodyPr/>
          <a:lstStyle/>
          <a:p>
            <a:r>
              <a:rPr lang="en-GB" dirty="0"/>
              <a:t>Logical Reasoning 2</a:t>
            </a:r>
          </a:p>
        </p:txBody>
      </p:sp>
      <p:sp>
        <p:nvSpPr>
          <p:cNvPr id="3" name="Content Placeholder 2">
            <a:extLst>
              <a:ext uri="{FF2B5EF4-FFF2-40B4-BE49-F238E27FC236}">
                <a16:creationId xmlns:a16="http://schemas.microsoft.com/office/drawing/2014/main" id="{FE611F9B-CD05-45CF-ABDB-82C565464519}"/>
              </a:ext>
            </a:extLst>
          </p:cNvPr>
          <p:cNvSpPr>
            <a:spLocks noGrp="1"/>
          </p:cNvSpPr>
          <p:nvPr>
            <p:ph idx="1"/>
          </p:nvPr>
        </p:nvSpPr>
        <p:spPr/>
        <p:txBody>
          <a:bodyPr/>
          <a:lstStyle/>
          <a:p>
            <a:pPr marL="0" indent="0">
              <a:buNone/>
            </a:pPr>
            <a:r>
              <a:rPr lang="en-GB" dirty="0"/>
              <a:t>Statements: 		All teachers eat cake</a:t>
            </a:r>
          </a:p>
          <a:p>
            <a:pPr marL="0" indent="0">
              <a:buNone/>
            </a:pPr>
            <a:r>
              <a:rPr lang="en-GB" dirty="0"/>
              <a:t>			Mr Green is a teacher</a:t>
            </a:r>
          </a:p>
          <a:p>
            <a:pPr marL="0" indent="0">
              <a:buNone/>
            </a:pPr>
            <a:endParaRPr lang="en-GB" dirty="0"/>
          </a:p>
          <a:p>
            <a:pPr marL="0" indent="0">
              <a:buNone/>
            </a:pPr>
            <a:r>
              <a:rPr lang="en-GB" dirty="0"/>
              <a:t>Conclusion:		Mr Green does not eat cake</a:t>
            </a:r>
          </a:p>
          <a:p>
            <a:pPr marL="0" indent="0">
              <a:buNone/>
            </a:pPr>
            <a:endParaRPr lang="en-GB" dirty="0"/>
          </a:p>
          <a:p>
            <a:pPr marL="0" indent="0">
              <a:buNone/>
            </a:pPr>
            <a:r>
              <a:rPr lang="en-GB" dirty="0"/>
              <a:t>True or false</a:t>
            </a:r>
          </a:p>
        </p:txBody>
      </p:sp>
    </p:spTree>
    <p:extLst>
      <p:ext uri="{BB962C8B-B14F-4D97-AF65-F5344CB8AC3E}">
        <p14:creationId xmlns:p14="http://schemas.microsoft.com/office/powerpoint/2010/main" val="32509508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8026A-B01E-4BC0-9EF0-6274522A1C55}"/>
              </a:ext>
            </a:extLst>
          </p:cNvPr>
          <p:cNvSpPr>
            <a:spLocks noGrp="1"/>
          </p:cNvSpPr>
          <p:nvPr>
            <p:ph type="title"/>
          </p:nvPr>
        </p:nvSpPr>
        <p:spPr/>
        <p:txBody>
          <a:bodyPr/>
          <a:lstStyle/>
          <a:p>
            <a:r>
              <a:rPr lang="en-GB" dirty="0"/>
              <a:t>Mexican Standoff</a:t>
            </a:r>
          </a:p>
        </p:txBody>
      </p:sp>
      <p:sp>
        <p:nvSpPr>
          <p:cNvPr id="3" name="Content Placeholder 2">
            <a:extLst>
              <a:ext uri="{FF2B5EF4-FFF2-40B4-BE49-F238E27FC236}">
                <a16:creationId xmlns:a16="http://schemas.microsoft.com/office/drawing/2014/main" id="{6C52A23D-C104-4925-84FA-1218AD455CC2}"/>
              </a:ext>
            </a:extLst>
          </p:cNvPr>
          <p:cNvSpPr>
            <a:spLocks noGrp="1"/>
          </p:cNvSpPr>
          <p:nvPr>
            <p:ph idx="1"/>
          </p:nvPr>
        </p:nvSpPr>
        <p:spPr/>
        <p:txBody>
          <a:bodyPr/>
          <a:lstStyle/>
          <a:p>
            <a:pPr marL="0" indent="0">
              <a:buNone/>
            </a:pPr>
            <a:r>
              <a:rPr lang="en-GB" dirty="0"/>
              <a:t>You find yourself in a three-way Mexican standoff.  You have a 1 in three chance of shooting an opponent. The second opponent, Peter Griffin has a 2 in three chance and Homer Simpson the third opponent has a 100 percent hit rate.  Because you are the worst shot you get to go first.  Peter Griffin gets to go second and Homer Simpson third.  Everyone can think perfectly logically and each is aware of the others’ shooting capabilities.  Explain what your best strategy is to be the last one standing.</a:t>
            </a:r>
          </a:p>
        </p:txBody>
      </p:sp>
      <p:pic>
        <p:nvPicPr>
          <p:cNvPr id="5" name="Graphic 4" descr="Cowboy male with solid fill">
            <a:extLst>
              <a:ext uri="{FF2B5EF4-FFF2-40B4-BE49-F238E27FC236}">
                <a16:creationId xmlns:a16="http://schemas.microsoft.com/office/drawing/2014/main" id="{BC9B1605-BB08-45AD-9557-B359588BF9C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037909" y="5578474"/>
            <a:ext cx="914400" cy="914400"/>
          </a:xfrm>
          <a:prstGeom prst="rect">
            <a:avLst/>
          </a:prstGeom>
        </p:spPr>
      </p:pic>
      <p:pic>
        <p:nvPicPr>
          <p:cNvPr id="6" name="Graphic 5" descr="Cowboy male with solid fill">
            <a:extLst>
              <a:ext uri="{FF2B5EF4-FFF2-40B4-BE49-F238E27FC236}">
                <a16:creationId xmlns:a16="http://schemas.microsoft.com/office/drawing/2014/main" id="{00E1EE0D-CB18-4759-85E0-8FDD91B99D4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551080" y="4381577"/>
            <a:ext cx="914400" cy="914400"/>
          </a:xfrm>
          <a:prstGeom prst="rect">
            <a:avLst/>
          </a:prstGeom>
        </p:spPr>
      </p:pic>
      <p:pic>
        <p:nvPicPr>
          <p:cNvPr id="7" name="Graphic 6" descr="Cowboy male with solid fill">
            <a:extLst>
              <a:ext uri="{FF2B5EF4-FFF2-40B4-BE49-F238E27FC236}">
                <a16:creationId xmlns:a16="http://schemas.microsoft.com/office/drawing/2014/main" id="{D5702F6E-E633-4951-8468-E8C5B5FB702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182768" y="4214308"/>
            <a:ext cx="914400" cy="914400"/>
          </a:xfrm>
          <a:prstGeom prst="rect">
            <a:avLst/>
          </a:prstGeom>
        </p:spPr>
      </p:pic>
    </p:spTree>
    <p:extLst>
      <p:ext uri="{BB962C8B-B14F-4D97-AF65-F5344CB8AC3E}">
        <p14:creationId xmlns:p14="http://schemas.microsoft.com/office/powerpoint/2010/main" val="34672429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6EC23-DA0D-4FF1-9DEF-B307539969CF}"/>
              </a:ext>
            </a:extLst>
          </p:cNvPr>
          <p:cNvSpPr>
            <a:spLocks noGrp="1"/>
          </p:cNvSpPr>
          <p:nvPr>
            <p:ph type="title"/>
          </p:nvPr>
        </p:nvSpPr>
        <p:spPr/>
        <p:txBody>
          <a:bodyPr/>
          <a:lstStyle/>
          <a:p>
            <a:r>
              <a:rPr lang="en-GB" dirty="0"/>
              <a:t>Mexican Standoff answer</a:t>
            </a:r>
          </a:p>
        </p:txBody>
      </p:sp>
      <p:sp>
        <p:nvSpPr>
          <p:cNvPr id="3" name="Content Placeholder 2">
            <a:extLst>
              <a:ext uri="{FF2B5EF4-FFF2-40B4-BE49-F238E27FC236}">
                <a16:creationId xmlns:a16="http://schemas.microsoft.com/office/drawing/2014/main" id="{EFA3B648-8D5F-434F-B430-6D3F59E8BA93}"/>
              </a:ext>
            </a:extLst>
          </p:cNvPr>
          <p:cNvSpPr>
            <a:spLocks noGrp="1"/>
          </p:cNvSpPr>
          <p:nvPr>
            <p:ph idx="1"/>
          </p:nvPr>
        </p:nvSpPr>
        <p:spPr>
          <a:xfrm>
            <a:off x="694509" y="1055689"/>
            <a:ext cx="10515600" cy="2987169"/>
          </a:xfrm>
        </p:spPr>
        <p:txBody>
          <a:bodyPr>
            <a:normAutofit fontScale="77500" lnSpcReduction="20000"/>
          </a:bodyPr>
          <a:lstStyle/>
          <a:p>
            <a:pPr>
              <a:lnSpc>
                <a:spcPct val="120000"/>
              </a:lnSpc>
              <a:buFont typeface="Wingdings" panose="05000000000000000000" pitchFamily="2" charset="2"/>
              <a:buChar char="ü"/>
            </a:pPr>
            <a:r>
              <a:rPr lang="en-GB" dirty="0"/>
              <a:t>Your best strategy is to purposefully miss with your first shot.</a:t>
            </a:r>
          </a:p>
          <a:p>
            <a:pPr>
              <a:lnSpc>
                <a:spcPct val="120000"/>
              </a:lnSpc>
              <a:buFont typeface="Wingdings" panose="05000000000000000000" pitchFamily="2" charset="2"/>
              <a:buChar char="ü"/>
            </a:pPr>
            <a:r>
              <a:rPr lang="en-GB" dirty="0"/>
              <a:t>Peter Griffin will go next and he must shoot Homer </a:t>
            </a:r>
            <a:r>
              <a:rPr lang="en-GB" dirty="0" err="1"/>
              <a:t>SImpson</a:t>
            </a:r>
            <a:r>
              <a:rPr lang="en-GB" dirty="0"/>
              <a:t> if he is to survive.</a:t>
            </a:r>
          </a:p>
          <a:p>
            <a:pPr>
              <a:lnSpc>
                <a:spcPct val="120000"/>
              </a:lnSpc>
              <a:buFont typeface="Wingdings" panose="05000000000000000000" pitchFamily="2" charset="2"/>
              <a:buChar char="ü"/>
            </a:pPr>
            <a:r>
              <a:rPr lang="en-GB" dirty="0"/>
              <a:t>If Peter Griffin is successful then it will be your go and you will have the first shot in the duel</a:t>
            </a:r>
          </a:p>
          <a:p>
            <a:pPr>
              <a:lnSpc>
                <a:spcPct val="120000"/>
              </a:lnSpc>
              <a:buFont typeface="Wingdings" panose="05000000000000000000" pitchFamily="2" charset="2"/>
              <a:buChar char="ü"/>
            </a:pPr>
            <a:r>
              <a:rPr lang="en-GB" dirty="0"/>
              <a:t>If Peter Griffin is unsuccessful, Homer Simpson will shoot Peter Griffin and you will now have the first shot in the duel against Homer Simpson, but you must hit.</a:t>
            </a:r>
          </a:p>
          <a:p>
            <a:pPr>
              <a:lnSpc>
                <a:spcPct val="120000"/>
              </a:lnSpc>
              <a:buFont typeface="Wingdings" panose="05000000000000000000" pitchFamily="2" charset="2"/>
              <a:buChar char="ü"/>
            </a:pPr>
            <a:r>
              <a:rPr lang="en-GB" dirty="0"/>
              <a:t>There is no guarantee you will survive but using this strategy it gives you the best chance.</a:t>
            </a:r>
          </a:p>
        </p:txBody>
      </p:sp>
      <p:pic>
        <p:nvPicPr>
          <p:cNvPr id="4" name="Graphic 3" descr="Cowboy male with solid fill">
            <a:extLst>
              <a:ext uri="{FF2B5EF4-FFF2-40B4-BE49-F238E27FC236}">
                <a16:creationId xmlns:a16="http://schemas.microsoft.com/office/drawing/2014/main" id="{CC44CC54-BF47-43BE-A4DB-8D8A2539DF5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037909" y="5578474"/>
            <a:ext cx="914400" cy="914400"/>
          </a:xfrm>
          <a:prstGeom prst="rect">
            <a:avLst/>
          </a:prstGeom>
        </p:spPr>
      </p:pic>
      <p:pic>
        <p:nvPicPr>
          <p:cNvPr id="5" name="Graphic 4" descr="Cowboy male with solid fill">
            <a:extLst>
              <a:ext uri="{FF2B5EF4-FFF2-40B4-BE49-F238E27FC236}">
                <a16:creationId xmlns:a16="http://schemas.microsoft.com/office/drawing/2014/main" id="{8208D0AD-F2D1-4337-B2EA-84377C536CC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551080" y="4381577"/>
            <a:ext cx="914400" cy="914400"/>
          </a:xfrm>
          <a:prstGeom prst="rect">
            <a:avLst/>
          </a:prstGeom>
        </p:spPr>
      </p:pic>
      <p:pic>
        <p:nvPicPr>
          <p:cNvPr id="6" name="Graphic 5" descr="Cowboy male with solid fill">
            <a:extLst>
              <a:ext uri="{FF2B5EF4-FFF2-40B4-BE49-F238E27FC236}">
                <a16:creationId xmlns:a16="http://schemas.microsoft.com/office/drawing/2014/main" id="{009676A3-FB51-45DF-BA22-887AF3EFE63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182768" y="4214308"/>
            <a:ext cx="914400" cy="914400"/>
          </a:xfrm>
          <a:prstGeom prst="rect">
            <a:avLst/>
          </a:prstGeom>
        </p:spPr>
      </p:pic>
    </p:spTree>
    <p:extLst>
      <p:ext uri="{BB962C8B-B14F-4D97-AF65-F5344CB8AC3E}">
        <p14:creationId xmlns:p14="http://schemas.microsoft.com/office/powerpoint/2010/main" val="29904009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BAD80-5738-4502-AAEA-BC88A7A7B140}"/>
              </a:ext>
            </a:extLst>
          </p:cNvPr>
          <p:cNvSpPr>
            <a:spLocks noGrp="1"/>
          </p:cNvSpPr>
          <p:nvPr>
            <p:ph type="title"/>
          </p:nvPr>
        </p:nvSpPr>
        <p:spPr/>
        <p:txBody>
          <a:bodyPr/>
          <a:lstStyle/>
          <a:p>
            <a:r>
              <a:rPr lang="en-GB" dirty="0"/>
              <a:t>Decomposition</a:t>
            </a:r>
          </a:p>
        </p:txBody>
      </p:sp>
      <p:sp>
        <p:nvSpPr>
          <p:cNvPr id="3" name="Text Placeholder 2">
            <a:extLst>
              <a:ext uri="{FF2B5EF4-FFF2-40B4-BE49-F238E27FC236}">
                <a16:creationId xmlns:a16="http://schemas.microsoft.com/office/drawing/2014/main" id="{5FD81594-B27A-4770-889A-27B250B4AECD}"/>
              </a:ext>
            </a:extLst>
          </p:cNvPr>
          <p:cNvSpPr>
            <a:spLocks noGrp="1"/>
          </p:cNvSpPr>
          <p:nvPr>
            <p:ph type="body" idx="1"/>
          </p:nvPr>
        </p:nvSpPr>
        <p:spPr/>
        <p:txBody>
          <a:bodyPr/>
          <a:lstStyle/>
          <a:p>
            <a:r>
              <a:rPr lang="en-GB" dirty="0"/>
              <a:t>Breaking a problem down into smaller components that are easier to solve</a:t>
            </a:r>
          </a:p>
        </p:txBody>
      </p:sp>
    </p:spTree>
    <p:extLst>
      <p:ext uri="{BB962C8B-B14F-4D97-AF65-F5344CB8AC3E}">
        <p14:creationId xmlns:p14="http://schemas.microsoft.com/office/powerpoint/2010/main" val="15902752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54135" y="3695104"/>
            <a:ext cx="1662546" cy="14586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514428" y="3697399"/>
            <a:ext cx="1662546" cy="1460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79792" y="3699695"/>
            <a:ext cx="1662546" cy="146096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720994" y="3695104"/>
            <a:ext cx="1662546" cy="146555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82961" y="3690513"/>
            <a:ext cx="1662546" cy="147550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44928" y="3690511"/>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92154" y="3699695"/>
            <a:ext cx="1662546" cy="14586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4074264" y="4027574"/>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2225283" y="4035208"/>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525886" y="3945259"/>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8762201" y="3945259"/>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6972671" y="3998987"/>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10415511" y="4027574"/>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3" name="Rectangle 2">
            <a:extLst>
              <a:ext uri="{FF2B5EF4-FFF2-40B4-BE49-F238E27FC236}">
                <a16:creationId xmlns:a16="http://schemas.microsoft.com/office/drawing/2014/main" id="{DF69CDAC-BD38-4F07-A126-95C6B2CCE5FB}"/>
              </a:ext>
            </a:extLst>
          </p:cNvPr>
          <p:cNvSpPr/>
          <p:nvPr/>
        </p:nvSpPr>
        <p:spPr>
          <a:xfrm>
            <a:off x="507883" y="1106453"/>
            <a:ext cx="10926851" cy="1938992"/>
          </a:xfrm>
          <a:prstGeom prst="rect">
            <a:avLst/>
          </a:prstGeom>
        </p:spPr>
        <p:txBody>
          <a:bodyPr wrap="square">
            <a:spAutoFit/>
          </a:bodyPr>
          <a:lstStyle/>
          <a:p>
            <a:pPr marL="342900" indent="-342900">
              <a:buFont typeface="Wingdings" panose="05000000000000000000" pitchFamily="2" charset="2"/>
              <a:buChar char="ü"/>
            </a:pPr>
            <a:r>
              <a:rPr lang="en-GB" sz="2400" dirty="0"/>
              <a:t>Swap around the red and blue counters. </a:t>
            </a:r>
          </a:p>
          <a:p>
            <a:pPr marL="342900" indent="-342900">
              <a:buFont typeface="Wingdings" panose="05000000000000000000" pitchFamily="2" charset="2"/>
              <a:buChar char="ü"/>
            </a:pPr>
            <a:r>
              <a:rPr lang="en-GB" sz="2400" dirty="0"/>
              <a:t>You can only move into an empty space or jump a counter of an opposite colour. </a:t>
            </a:r>
          </a:p>
          <a:p>
            <a:pPr marL="342900" indent="-342900">
              <a:buFont typeface="Wingdings" panose="05000000000000000000" pitchFamily="2" charset="2"/>
              <a:buChar char="ü"/>
            </a:pPr>
            <a:r>
              <a:rPr lang="en-GB" sz="2400" dirty="0"/>
              <a:t>You cannot move counters backwards</a:t>
            </a:r>
          </a:p>
          <a:p>
            <a:pPr marL="342900" indent="-342900">
              <a:buFont typeface="Wingdings" panose="05000000000000000000" pitchFamily="2" charset="2"/>
              <a:buChar char="ü"/>
            </a:pPr>
            <a:r>
              <a:rPr lang="en-GB" sz="2400" dirty="0"/>
              <a:t>Use coins to help you</a:t>
            </a:r>
          </a:p>
          <a:p>
            <a:pPr marL="342900" indent="-342900">
              <a:buFont typeface="Wingdings" panose="05000000000000000000" pitchFamily="2" charset="2"/>
              <a:buChar char="ü"/>
            </a:pPr>
            <a:r>
              <a:rPr lang="en-GB" sz="2400" dirty="0"/>
              <a:t>Break the problem down and try with fewer counters to start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a:t>
            </a:r>
          </a:p>
        </p:txBody>
      </p:sp>
    </p:spTree>
    <p:extLst>
      <p:ext uri="{BB962C8B-B14F-4D97-AF65-F5344CB8AC3E}">
        <p14:creationId xmlns:p14="http://schemas.microsoft.com/office/powerpoint/2010/main" val="2086403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586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60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9"/>
            <a:ext cx="1662546" cy="146096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8"/>
            <a:ext cx="1662546" cy="146555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7"/>
            <a:ext cx="1662546" cy="147550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9"/>
            <a:ext cx="1662546" cy="14586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5398511" y="3507498"/>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2185527" y="3515132"/>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486130" y="3425183"/>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8722445" y="3425183"/>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6932915" y="3478911"/>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10375755" y="3507498"/>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 – can move into an empty space</a:t>
            </a:r>
          </a:p>
        </p:txBody>
      </p:sp>
      <p:sp>
        <p:nvSpPr>
          <p:cNvPr id="2" name="Arrow: Right 1">
            <a:extLst>
              <a:ext uri="{FF2B5EF4-FFF2-40B4-BE49-F238E27FC236}">
                <a16:creationId xmlns:a16="http://schemas.microsoft.com/office/drawing/2014/main" id="{DC614160-AD79-4F72-AA9E-3ED35B6BF01D}"/>
              </a:ext>
            </a:extLst>
          </p:cNvPr>
          <p:cNvSpPr/>
          <p:nvPr/>
        </p:nvSpPr>
        <p:spPr>
          <a:xfrm>
            <a:off x="4430498" y="3811717"/>
            <a:ext cx="889954" cy="185289"/>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highlight>
                <a:srgbClr val="FFFF00"/>
              </a:highlight>
            </a:endParaRPr>
          </a:p>
        </p:txBody>
      </p:sp>
    </p:spTree>
    <p:extLst>
      <p:ext uri="{BB962C8B-B14F-4D97-AF65-F5344CB8AC3E}">
        <p14:creationId xmlns:p14="http://schemas.microsoft.com/office/powerpoint/2010/main" val="41722473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586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60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9"/>
            <a:ext cx="1662546" cy="146096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8"/>
            <a:ext cx="1662546" cy="146555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7"/>
            <a:ext cx="1662546" cy="147550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9"/>
            <a:ext cx="1662546" cy="14586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5398511" y="3507498"/>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2185527" y="3515132"/>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486130" y="3425183"/>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8722445" y="3425183"/>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3924854" y="3507498"/>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10375755" y="3507498"/>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1234530" cy="50930"/>
          </a:xfrm>
        </p:spPr>
        <p:txBody>
          <a:bodyPr/>
          <a:lstStyle/>
          <a:p>
            <a:r>
              <a:rPr lang="en-GB" dirty="0"/>
              <a:t>Counter hopping – can jump over a counter of the opposite colour</a:t>
            </a:r>
          </a:p>
        </p:txBody>
      </p:sp>
      <p:cxnSp>
        <p:nvCxnSpPr>
          <p:cNvPr id="28" name="Straight Connector 27">
            <a:extLst>
              <a:ext uri="{FF2B5EF4-FFF2-40B4-BE49-F238E27FC236}">
                <a16:creationId xmlns:a16="http://schemas.microsoft.com/office/drawing/2014/main" id="{16E49A3D-53B7-433C-AF8D-307C4B2EF51C}"/>
              </a:ext>
            </a:extLst>
          </p:cNvPr>
          <p:cNvCxnSpPr>
            <a:cxnSpLocks/>
            <a:stCxn id="8" idx="0"/>
          </p:cNvCxnSpPr>
          <p:nvPr/>
        </p:nvCxnSpPr>
        <p:spPr>
          <a:xfrm flipV="1">
            <a:off x="7512511" y="2438402"/>
            <a:ext cx="0" cy="736626"/>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81704B0-F308-454A-B95B-7C85D00B9F7D}"/>
              </a:ext>
            </a:extLst>
          </p:cNvPr>
          <p:cNvCxnSpPr>
            <a:cxnSpLocks/>
          </p:cNvCxnSpPr>
          <p:nvPr/>
        </p:nvCxnSpPr>
        <p:spPr>
          <a:xfrm>
            <a:off x="4305945" y="2472794"/>
            <a:ext cx="3233070" cy="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EAF03A52-352B-4272-B3EF-6373ACBDD943}"/>
              </a:ext>
            </a:extLst>
          </p:cNvPr>
          <p:cNvCxnSpPr>
            <a:cxnSpLocks/>
          </p:cNvCxnSpPr>
          <p:nvPr/>
        </p:nvCxnSpPr>
        <p:spPr>
          <a:xfrm flipH="1">
            <a:off x="4341521" y="2482822"/>
            <a:ext cx="2" cy="704530"/>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25544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5866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60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9"/>
            <a:ext cx="1662546" cy="146096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8"/>
            <a:ext cx="1662546" cy="146555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7"/>
            <a:ext cx="1662546" cy="147550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9"/>
            <a:ext cx="1662546" cy="14586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8790014" y="3495865"/>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7128048" y="3507498"/>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10435000" y="3502469"/>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2244772" y="3502469"/>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3845255" y="3530289"/>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498256" y="3495865"/>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sz="2400" dirty="0"/>
              <a:t>The problem is solved when the red and blue counters have swapped places</a:t>
            </a:r>
          </a:p>
        </p:txBody>
      </p:sp>
    </p:spTree>
    <p:extLst>
      <p:ext uri="{BB962C8B-B14F-4D97-AF65-F5344CB8AC3E}">
        <p14:creationId xmlns:p14="http://schemas.microsoft.com/office/powerpoint/2010/main" val="9506327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7"/>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6"/>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5355481" y="3534116"/>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2122299" y="3460774"/>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718288" y="3565516"/>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7017448"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8789725" y="356909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10377621" y="3469544"/>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 - Answer</a:t>
            </a:r>
          </a:p>
        </p:txBody>
      </p:sp>
    </p:spTree>
    <p:extLst>
      <p:ext uri="{BB962C8B-B14F-4D97-AF65-F5344CB8AC3E}">
        <p14:creationId xmlns:p14="http://schemas.microsoft.com/office/powerpoint/2010/main" val="12779995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7"/>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6"/>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5355481" y="3534116"/>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2122299" y="3460774"/>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718288" y="3565516"/>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3978831" y="3469544"/>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8789725" y="356909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10377621" y="3469544"/>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 - Answer</a:t>
            </a:r>
          </a:p>
        </p:txBody>
      </p:sp>
    </p:spTree>
    <p:extLst>
      <p:ext uri="{BB962C8B-B14F-4D97-AF65-F5344CB8AC3E}">
        <p14:creationId xmlns:p14="http://schemas.microsoft.com/office/powerpoint/2010/main" val="608615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7460C-EF9F-4162-A1EE-A7BDF690B262}"/>
              </a:ext>
            </a:extLst>
          </p:cNvPr>
          <p:cNvSpPr>
            <a:spLocks noGrp="1"/>
          </p:cNvSpPr>
          <p:nvPr>
            <p:ph type="title"/>
          </p:nvPr>
        </p:nvSpPr>
        <p:spPr/>
        <p:txBody>
          <a:bodyPr/>
          <a:lstStyle/>
          <a:p>
            <a:r>
              <a:rPr lang="en-GB" dirty="0"/>
              <a:t>Solution – Step 2 Farmer returns</a:t>
            </a:r>
          </a:p>
        </p:txBody>
      </p:sp>
      <p:pic>
        <p:nvPicPr>
          <p:cNvPr id="5" name="Content Placeholder 4" descr="Fox with solid fill">
            <a:extLst>
              <a:ext uri="{FF2B5EF4-FFF2-40B4-BE49-F238E27FC236}">
                <a16:creationId xmlns:a16="http://schemas.microsoft.com/office/drawing/2014/main" id="{78C3300E-1213-4E3C-B56B-867FA3AE527E}"/>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60828" y="3371059"/>
            <a:ext cx="914400" cy="914400"/>
          </a:xfrm>
        </p:spPr>
      </p:pic>
      <p:pic>
        <p:nvPicPr>
          <p:cNvPr id="7" name="Graphic 6" descr="Corn with solid fill">
            <a:extLst>
              <a:ext uri="{FF2B5EF4-FFF2-40B4-BE49-F238E27FC236}">
                <a16:creationId xmlns:a16="http://schemas.microsoft.com/office/drawing/2014/main" id="{E7F2D1B0-B5D8-408B-962D-BAE587849C9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155869" y="2223600"/>
            <a:ext cx="914400" cy="914400"/>
          </a:xfrm>
          <a:prstGeom prst="rect">
            <a:avLst/>
          </a:prstGeom>
        </p:spPr>
      </p:pic>
      <p:pic>
        <p:nvPicPr>
          <p:cNvPr id="9" name="Graphic 8" descr="Chicken with solid fill">
            <a:extLst>
              <a:ext uri="{FF2B5EF4-FFF2-40B4-BE49-F238E27FC236}">
                <a16:creationId xmlns:a16="http://schemas.microsoft.com/office/drawing/2014/main" id="{515EE722-9CA9-4E7B-80FE-1561F53DB39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409027" y="3868656"/>
            <a:ext cx="914400" cy="914400"/>
          </a:xfrm>
          <a:prstGeom prst="rect">
            <a:avLst/>
          </a:prstGeom>
        </p:spPr>
      </p:pic>
      <p:pic>
        <p:nvPicPr>
          <p:cNvPr id="10" name="Graphic 9" descr="Canoe outline">
            <a:extLst>
              <a:ext uri="{FF2B5EF4-FFF2-40B4-BE49-F238E27FC236}">
                <a16:creationId xmlns:a16="http://schemas.microsoft.com/office/drawing/2014/main" id="{1C7014DD-2570-4585-999F-8248792BAAA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289116" y="3203368"/>
            <a:ext cx="1728445" cy="1728445"/>
          </a:xfrm>
          <a:prstGeom prst="rect">
            <a:avLst/>
          </a:prstGeom>
        </p:spPr>
      </p:pic>
      <p:cxnSp>
        <p:nvCxnSpPr>
          <p:cNvPr id="12" name="Connector: Curved 11">
            <a:extLst>
              <a:ext uri="{FF2B5EF4-FFF2-40B4-BE49-F238E27FC236}">
                <a16:creationId xmlns:a16="http://schemas.microsoft.com/office/drawing/2014/main" id="{5BA8E788-E38C-4B45-B42B-580C6CE440F2}"/>
              </a:ext>
            </a:extLst>
          </p:cNvPr>
          <p:cNvCxnSpPr/>
          <p:nvPr/>
        </p:nvCxnSpPr>
        <p:spPr>
          <a:xfrm rot="5400000">
            <a:off x="2145914" y="246803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cxnSp>
        <p:nvCxnSpPr>
          <p:cNvPr id="13" name="Connector: Curved 12">
            <a:extLst>
              <a:ext uri="{FF2B5EF4-FFF2-40B4-BE49-F238E27FC236}">
                <a16:creationId xmlns:a16="http://schemas.microsoft.com/office/drawing/2014/main" id="{EA7AC6A7-A64A-49D0-9419-797887F7A761}"/>
              </a:ext>
            </a:extLst>
          </p:cNvPr>
          <p:cNvCxnSpPr/>
          <p:nvPr/>
        </p:nvCxnSpPr>
        <p:spPr>
          <a:xfrm rot="5400000">
            <a:off x="5632575" y="255656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pic>
        <p:nvPicPr>
          <p:cNvPr id="15" name="Graphic 14" descr="Farmer female with solid fill">
            <a:extLst>
              <a:ext uri="{FF2B5EF4-FFF2-40B4-BE49-F238E27FC236}">
                <a16:creationId xmlns:a16="http://schemas.microsoft.com/office/drawing/2014/main" id="{444D09A9-7A0C-40C6-BCAC-0D0E9F9BC78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150899" y="2971800"/>
            <a:ext cx="914400" cy="914400"/>
          </a:xfrm>
          <a:prstGeom prst="rect">
            <a:avLst/>
          </a:prstGeom>
        </p:spPr>
      </p:pic>
    </p:spTree>
    <p:extLst>
      <p:ext uri="{BB962C8B-B14F-4D97-AF65-F5344CB8AC3E}">
        <p14:creationId xmlns:p14="http://schemas.microsoft.com/office/powerpoint/2010/main" val="7610242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7"/>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6"/>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5355481" y="3534116"/>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2122299" y="3460774"/>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718288" y="3565516"/>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3978831" y="3469544"/>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6911400" y="3565516"/>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10377621" y="3469544"/>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 - Answer</a:t>
            </a:r>
          </a:p>
        </p:txBody>
      </p:sp>
    </p:spTree>
    <p:extLst>
      <p:ext uri="{BB962C8B-B14F-4D97-AF65-F5344CB8AC3E}">
        <p14:creationId xmlns:p14="http://schemas.microsoft.com/office/powerpoint/2010/main" val="6274826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7"/>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6"/>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8715654"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2122299" y="3460774"/>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718288" y="3565516"/>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3978831" y="3469544"/>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6911400" y="3565516"/>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10377621" y="3469544"/>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 - Answer</a:t>
            </a:r>
          </a:p>
        </p:txBody>
      </p:sp>
    </p:spTree>
    <p:extLst>
      <p:ext uri="{BB962C8B-B14F-4D97-AF65-F5344CB8AC3E}">
        <p14:creationId xmlns:p14="http://schemas.microsoft.com/office/powerpoint/2010/main" val="10597415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7"/>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6"/>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8715654"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5372161"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718288" y="3565516"/>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3978831" y="3469544"/>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6911400" y="3565516"/>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10377621" y="3469544"/>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 - Answer</a:t>
            </a:r>
          </a:p>
        </p:txBody>
      </p:sp>
    </p:spTree>
    <p:extLst>
      <p:ext uri="{BB962C8B-B14F-4D97-AF65-F5344CB8AC3E}">
        <p14:creationId xmlns:p14="http://schemas.microsoft.com/office/powerpoint/2010/main" val="12330451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7"/>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6"/>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8715654"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5372161"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2262848" y="3565516"/>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3978831" y="3469544"/>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6911400" y="3565516"/>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10377621" y="3469544"/>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 - Answer</a:t>
            </a:r>
          </a:p>
        </p:txBody>
      </p:sp>
    </p:spTree>
    <p:extLst>
      <p:ext uri="{BB962C8B-B14F-4D97-AF65-F5344CB8AC3E}">
        <p14:creationId xmlns:p14="http://schemas.microsoft.com/office/powerpoint/2010/main" val="31949664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7"/>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6"/>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8715654"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5372161"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2262848" y="3565516"/>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544926"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6911400" y="3565516"/>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10377621" y="3469544"/>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 - Answer</a:t>
            </a:r>
          </a:p>
        </p:txBody>
      </p:sp>
    </p:spTree>
    <p:extLst>
      <p:ext uri="{BB962C8B-B14F-4D97-AF65-F5344CB8AC3E}">
        <p14:creationId xmlns:p14="http://schemas.microsoft.com/office/powerpoint/2010/main" val="42460068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7"/>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6"/>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8715654"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5372161"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2262848" y="3565516"/>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544926"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3958475"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10377621" y="3469544"/>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 - Answer</a:t>
            </a:r>
          </a:p>
        </p:txBody>
      </p:sp>
    </p:spTree>
    <p:extLst>
      <p:ext uri="{BB962C8B-B14F-4D97-AF65-F5344CB8AC3E}">
        <p14:creationId xmlns:p14="http://schemas.microsoft.com/office/powerpoint/2010/main" val="30281736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7"/>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6"/>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8715654"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5372161"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2262848" y="3565516"/>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544926"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3958475"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7202408"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 - Answer</a:t>
            </a:r>
          </a:p>
        </p:txBody>
      </p:sp>
    </p:spTree>
    <p:extLst>
      <p:ext uri="{BB962C8B-B14F-4D97-AF65-F5344CB8AC3E}">
        <p14:creationId xmlns:p14="http://schemas.microsoft.com/office/powerpoint/2010/main" val="10936317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7"/>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6"/>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10238441" y="3354355"/>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5372161"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2262848" y="3565516"/>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544926"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3958475"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7202408"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 - Answer</a:t>
            </a:r>
          </a:p>
        </p:txBody>
      </p:sp>
    </p:spTree>
    <p:extLst>
      <p:ext uri="{BB962C8B-B14F-4D97-AF65-F5344CB8AC3E}">
        <p14:creationId xmlns:p14="http://schemas.microsoft.com/office/powerpoint/2010/main" val="28180695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7"/>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6"/>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10238441" y="3354355"/>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8715654"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2262848" y="3565516"/>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544926"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3958475"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7202408"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 - Answer</a:t>
            </a:r>
          </a:p>
        </p:txBody>
      </p:sp>
    </p:spTree>
    <p:extLst>
      <p:ext uri="{BB962C8B-B14F-4D97-AF65-F5344CB8AC3E}">
        <p14:creationId xmlns:p14="http://schemas.microsoft.com/office/powerpoint/2010/main" val="18335112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7"/>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6"/>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10238441" y="3354355"/>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8715654"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5499098" y="3354355"/>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544926"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3958475"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7202408"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 - Answer</a:t>
            </a:r>
          </a:p>
        </p:txBody>
      </p:sp>
    </p:spTree>
    <p:extLst>
      <p:ext uri="{BB962C8B-B14F-4D97-AF65-F5344CB8AC3E}">
        <p14:creationId xmlns:p14="http://schemas.microsoft.com/office/powerpoint/2010/main" val="3325301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7460C-EF9F-4162-A1EE-A7BDF690B262}"/>
              </a:ext>
            </a:extLst>
          </p:cNvPr>
          <p:cNvSpPr>
            <a:spLocks noGrp="1"/>
          </p:cNvSpPr>
          <p:nvPr>
            <p:ph type="title"/>
          </p:nvPr>
        </p:nvSpPr>
        <p:spPr/>
        <p:txBody>
          <a:bodyPr/>
          <a:lstStyle/>
          <a:p>
            <a:r>
              <a:rPr lang="en-GB" dirty="0"/>
              <a:t>Solution – Step 3 Farmer collects corn and takes to far side</a:t>
            </a:r>
          </a:p>
        </p:txBody>
      </p:sp>
      <p:pic>
        <p:nvPicPr>
          <p:cNvPr id="5" name="Content Placeholder 4" descr="Fox with solid fill">
            <a:extLst>
              <a:ext uri="{FF2B5EF4-FFF2-40B4-BE49-F238E27FC236}">
                <a16:creationId xmlns:a16="http://schemas.microsoft.com/office/drawing/2014/main" id="{78C3300E-1213-4E3C-B56B-867FA3AE527E}"/>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60828" y="3371059"/>
            <a:ext cx="914400" cy="914400"/>
          </a:xfrm>
        </p:spPr>
      </p:pic>
      <p:pic>
        <p:nvPicPr>
          <p:cNvPr id="7" name="Graphic 6" descr="Corn with solid fill">
            <a:extLst>
              <a:ext uri="{FF2B5EF4-FFF2-40B4-BE49-F238E27FC236}">
                <a16:creationId xmlns:a16="http://schemas.microsoft.com/office/drawing/2014/main" id="{E7F2D1B0-B5D8-408B-962D-BAE587849C9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360859" y="3054142"/>
            <a:ext cx="914400" cy="914400"/>
          </a:xfrm>
          <a:prstGeom prst="rect">
            <a:avLst/>
          </a:prstGeom>
        </p:spPr>
      </p:pic>
      <p:pic>
        <p:nvPicPr>
          <p:cNvPr id="9" name="Graphic 8" descr="Chicken with solid fill">
            <a:extLst>
              <a:ext uri="{FF2B5EF4-FFF2-40B4-BE49-F238E27FC236}">
                <a16:creationId xmlns:a16="http://schemas.microsoft.com/office/drawing/2014/main" id="{515EE722-9CA9-4E7B-80FE-1561F53DB39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409027" y="3868656"/>
            <a:ext cx="914400" cy="914400"/>
          </a:xfrm>
          <a:prstGeom prst="rect">
            <a:avLst/>
          </a:prstGeom>
        </p:spPr>
      </p:pic>
      <p:pic>
        <p:nvPicPr>
          <p:cNvPr id="10" name="Graphic 9" descr="Canoe outline">
            <a:extLst>
              <a:ext uri="{FF2B5EF4-FFF2-40B4-BE49-F238E27FC236}">
                <a16:creationId xmlns:a16="http://schemas.microsoft.com/office/drawing/2014/main" id="{1C7014DD-2570-4585-999F-8248792BAAA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173183" y="3252246"/>
            <a:ext cx="1728445" cy="1728445"/>
          </a:xfrm>
          <a:prstGeom prst="rect">
            <a:avLst/>
          </a:prstGeom>
        </p:spPr>
      </p:pic>
      <p:cxnSp>
        <p:nvCxnSpPr>
          <p:cNvPr id="12" name="Connector: Curved 11">
            <a:extLst>
              <a:ext uri="{FF2B5EF4-FFF2-40B4-BE49-F238E27FC236}">
                <a16:creationId xmlns:a16="http://schemas.microsoft.com/office/drawing/2014/main" id="{5BA8E788-E38C-4B45-B42B-580C6CE440F2}"/>
              </a:ext>
            </a:extLst>
          </p:cNvPr>
          <p:cNvCxnSpPr/>
          <p:nvPr/>
        </p:nvCxnSpPr>
        <p:spPr>
          <a:xfrm rot="5400000">
            <a:off x="2145914" y="246803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cxnSp>
        <p:nvCxnSpPr>
          <p:cNvPr id="13" name="Connector: Curved 12">
            <a:extLst>
              <a:ext uri="{FF2B5EF4-FFF2-40B4-BE49-F238E27FC236}">
                <a16:creationId xmlns:a16="http://schemas.microsoft.com/office/drawing/2014/main" id="{EA7AC6A7-A64A-49D0-9419-797887F7A761}"/>
              </a:ext>
            </a:extLst>
          </p:cNvPr>
          <p:cNvCxnSpPr/>
          <p:nvPr/>
        </p:nvCxnSpPr>
        <p:spPr>
          <a:xfrm rot="5400000">
            <a:off x="5632575" y="255656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pic>
        <p:nvPicPr>
          <p:cNvPr id="15" name="Graphic 14" descr="Farmer female with solid fill">
            <a:extLst>
              <a:ext uri="{FF2B5EF4-FFF2-40B4-BE49-F238E27FC236}">
                <a16:creationId xmlns:a16="http://schemas.microsoft.com/office/drawing/2014/main" id="{444D09A9-7A0C-40C6-BCAC-0D0E9F9BC78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077937" y="2971800"/>
            <a:ext cx="914400" cy="914400"/>
          </a:xfrm>
          <a:prstGeom prst="rect">
            <a:avLst/>
          </a:prstGeom>
        </p:spPr>
      </p:pic>
    </p:spTree>
    <p:extLst>
      <p:ext uri="{BB962C8B-B14F-4D97-AF65-F5344CB8AC3E}">
        <p14:creationId xmlns:p14="http://schemas.microsoft.com/office/powerpoint/2010/main" val="38197186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7"/>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6"/>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10238441" y="3354355"/>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8715654"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5499098" y="3354355"/>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544926"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2261188"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7202408"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 - Answer</a:t>
            </a:r>
          </a:p>
        </p:txBody>
      </p:sp>
    </p:spTree>
    <p:extLst>
      <p:ext uri="{BB962C8B-B14F-4D97-AF65-F5344CB8AC3E}">
        <p14:creationId xmlns:p14="http://schemas.microsoft.com/office/powerpoint/2010/main" val="19862047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7"/>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6"/>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10238441" y="3354355"/>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8715654"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5499098" y="3354355"/>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544926"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2261188"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3749239" y="3354355"/>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 - Answer</a:t>
            </a:r>
          </a:p>
        </p:txBody>
      </p:sp>
    </p:spTree>
    <p:extLst>
      <p:ext uri="{BB962C8B-B14F-4D97-AF65-F5344CB8AC3E}">
        <p14:creationId xmlns:p14="http://schemas.microsoft.com/office/powerpoint/2010/main" val="26280646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14379" y="317502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 name="Rectangle 5"/>
          <p:cNvSpPr/>
          <p:nvPr/>
        </p:nvSpPr>
        <p:spPr>
          <a:xfrm>
            <a:off x="3474672" y="3177323"/>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5140036"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681238" y="3175027"/>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 name="Rectangle 8"/>
          <p:cNvSpPr/>
          <p:nvPr/>
        </p:nvSpPr>
        <p:spPr>
          <a:xfrm>
            <a:off x="8343205" y="3170436"/>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10005172" y="3170435"/>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152398" y="3179618"/>
            <a:ext cx="1662546" cy="1475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Oval 11"/>
          <p:cNvSpPr/>
          <p:nvPr/>
        </p:nvSpPr>
        <p:spPr>
          <a:xfrm>
            <a:off x="10238441" y="3354355"/>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8715654"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6953552" y="3429000"/>
            <a:ext cx="768927" cy="7481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544926"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2261188" y="3429000"/>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3749239" y="3354355"/>
            <a:ext cx="768927" cy="74814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18" name="Title 17">
            <a:extLst>
              <a:ext uri="{FF2B5EF4-FFF2-40B4-BE49-F238E27FC236}">
                <a16:creationId xmlns:a16="http://schemas.microsoft.com/office/drawing/2014/main" id="{5A11B397-D308-4028-93E1-69516E42234F}"/>
              </a:ext>
            </a:extLst>
          </p:cNvPr>
          <p:cNvSpPr>
            <a:spLocks noGrp="1"/>
          </p:cNvSpPr>
          <p:nvPr>
            <p:ph type="title"/>
          </p:nvPr>
        </p:nvSpPr>
        <p:spPr>
          <a:xfrm>
            <a:off x="838200" y="399644"/>
            <a:ext cx="10515600" cy="57150"/>
          </a:xfrm>
        </p:spPr>
        <p:txBody>
          <a:bodyPr/>
          <a:lstStyle/>
          <a:p>
            <a:r>
              <a:rPr lang="en-GB" dirty="0"/>
              <a:t>Counter hopping - Answer</a:t>
            </a:r>
          </a:p>
        </p:txBody>
      </p:sp>
    </p:spTree>
    <p:extLst>
      <p:ext uri="{BB962C8B-B14F-4D97-AF65-F5344CB8AC3E}">
        <p14:creationId xmlns:p14="http://schemas.microsoft.com/office/powerpoint/2010/main" val="18757486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a:t>
            </a:r>
          </a:p>
        </p:txBody>
      </p:sp>
      <p:sp>
        <p:nvSpPr>
          <p:cNvPr id="3" name="Content Placeholder 2">
            <a:extLst>
              <a:ext uri="{FF2B5EF4-FFF2-40B4-BE49-F238E27FC236}">
                <a16:creationId xmlns:a16="http://schemas.microsoft.com/office/drawing/2014/main" id="{17B21B74-0278-4F15-A6E2-E0640EE8B0F8}"/>
              </a:ext>
            </a:extLst>
          </p:cNvPr>
          <p:cNvSpPr>
            <a:spLocks noGrp="1"/>
          </p:cNvSpPr>
          <p:nvPr>
            <p:ph idx="1"/>
          </p:nvPr>
        </p:nvSpPr>
        <p:spPr/>
        <p:txBody>
          <a:bodyPr/>
          <a:lstStyle/>
          <a:p>
            <a:pPr>
              <a:buFont typeface="Wingdings" panose="05000000000000000000" pitchFamily="2" charset="2"/>
              <a:buChar char="ü"/>
            </a:pPr>
            <a:r>
              <a:rPr lang="en-GB" dirty="0"/>
              <a:t>Move the disks from one peg to either of the ither two pegs.</a:t>
            </a:r>
          </a:p>
          <a:p>
            <a:pPr>
              <a:buFont typeface="Wingdings" panose="05000000000000000000" pitchFamily="2" charset="2"/>
              <a:buChar char="ü"/>
            </a:pPr>
            <a:r>
              <a:rPr lang="en-GB" dirty="0"/>
              <a:t>A lager disk cannot be placed on top of a smaller disk</a:t>
            </a:r>
          </a:p>
          <a:p>
            <a:pPr>
              <a:buFont typeface="Wingdings" panose="05000000000000000000" pitchFamily="2" charset="2"/>
              <a:buChar char="ü"/>
            </a:pPr>
            <a:r>
              <a:rPr lang="en-GB" dirty="0"/>
              <a:t>How many moves does it take?</a:t>
            </a:r>
          </a:p>
          <a:p>
            <a:pPr>
              <a:buFont typeface="Wingdings" panose="05000000000000000000" pitchFamily="2" charset="2"/>
              <a:buChar char="ü"/>
            </a:pPr>
            <a:r>
              <a:rPr lang="en-GB" dirty="0">
                <a:hlinkClick r:id="rId2"/>
              </a:rPr>
              <a:t>Play Tower of Hanoi (mathsisfun.com)</a:t>
            </a:r>
            <a:endParaRPr lang="en-GB" dirty="0"/>
          </a:p>
        </p:txBody>
      </p:sp>
      <p:sp>
        <p:nvSpPr>
          <p:cNvPr id="4" name="Rectangle 3">
            <a:extLst>
              <a:ext uri="{FF2B5EF4-FFF2-40B4-BE49-F238E27FC236}">
                <a16:creationId xmlns:a16="http://schemas.microsoft.com/office/drawing/2014/main" id="{12903456-5915-4B44-BE71-9BE876B4A99E}"/>
              </a:ext>
            </a:extLst>
          </p:cNvPr>
          <p:cNvSpPr/>
          <p:nvPr/>
        </p:nvSpPr>
        <p:spPr>
          <a:xfrm>
            <a:off x="1338470" y="6040442"/>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394169" y="4666537"/>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458319" y="4666536"/>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7809853" y="4666536"/>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499371" y="5661812"/>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1689976" y="5301836"/>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1825648" y="4941860"/>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1992097" y="4576482"/>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2130984" y="4228135"/>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675242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correct solutions</a:t>
            </a:r>
          </a:p>
        </p:txBody>
      </p:sp>
      <p:sp>
        <p:nvSpPr>
          <p:cNvPr id="4" name="Rectangle 3">
            <a:extLst>
              <a:ext uri="{FF2B5EF4-FFF2-40B4-BE49-F238E27FC236}">
                <a16:creationId xmlns:a16="http://schemas.microsoft.com/office/drawing/2014/main" id="{12903456-5915-4B44-BE71-9BE876B4A99E}"/>
              </a:ext>
            </a:extLst>
          </p:cNvPr>
          <p:cNvSpPr/>
          <p:nvPr/>
        </p:nvSpPr>
        <p:spPr>
          <a:xfrm>
            <a:off x="1338470" y="6289887"/>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394169" y="4915982"/>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458319" y="491598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7809853" y="491598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563522" y="5929910"/>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4754127" y="5569934"/>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4889799" y="5209958"/>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5056248" y="4844580"/>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5195135" y="4496233"/>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6644816-72B0-41DF-8239-2746E614386A}"/>
              </a:ext>
            </a:extLst>
          </p:cNvPr>
          <p:cNvSpPr/>
          <p:nvPr/>
        </p:nvSpPr>
        <p:spPr>
          <a:xfrm>
            <a:off x="1338470" y="3340307"/>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D246C285-355A-4BF9-AAD1-5E6ED66CBF60}"/>
              </a:ext>
            </a:extLst>
          </p:cNvPr>
          <p:cNvSpPr/>
          <p:nvPr/>
        </p:nvSpPr>
        <p:spPr>
          <a:xfrm rot="16200000">
            <a:off x="1394169" y="1966402"/>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4C078708-3DB0-412C-8A83-0B097F5D641B}"/>
              </a:ext>
            </a:extLst>
          </p:cNvPr>
          <p:cNvSpPr/>
          <p:nvPr/>
        </p:nvSpPr>
        <p:spPr>
          <a:xfrm rot="16200000">
            <a:off x="4458319" y="196640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D9AE53C7-8A76-48F0-AFEC-7F3FD7EA7F76}"/>
              </a:ext>
            </a:extLst>
          </p:cNvPr>
          <p:cNvSpPr/>
          <p:nvPr/>
        </p:nvSpPr>
        <p:spPr>
          <a:xfrm rot="16200000">
            <a:off x="7809853" y="196640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B3042DBE-DD0D-4BA5-BE2B-AEA13566CCA9}"/>
              </a:ext>
            </a:extLst>
          </p:cNvPr>
          <p:cNvSpPr/>
          <p:nvPr/>
        </p:nvSpPr>
        <p:spPr>
          <a:xfrm>
            <a:off x="7704653" y="2980330"/>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01E5914B-4997-4495-95D0-DA4213B0CF1D}"/>
              </a:ext>
            </a:extLst>
          </p:cNvPr>
          <p:cNvSpPr/>
          <p:nvPr/>
        </p:nvSpPr>
        <p:spPr>
          <a:xfrm>
            <a:off x="7895258" y="2620354"/>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F3DC07F3-A15B-4F9E-A6B8-A987F1787333}"/>
              </a:ext>
            </a:extLst>
          </p:cNvPr>
          <p:cNvSpPr/>
          <p:nvPr/>
        </p:nvSpPr>
        <p:spPr>
          <a:xfrm>
            <a:off x="8030930" y="2260378"/>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DD764E44-998B-4EE2-BDB0-DF5C3756CA3B}"/>
              </a:ext>
            </a:extLst>
          </p:cNvPr>
          <p:cNvSpPr/>
          <p:nvPr/>
        </p:nvSpPr>
        <p:spPr>
          <a:xfrm>
            <a:off x="8197379" y="1908252"/>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891B1F44-CECD-4EAC-9308-3562A586A895}"/>
              </a:ext>
            </a:extLst>
          </p:cNvPr>
          <p:cNvSpPr/>
          <p:nvPr/>
        </p:nvSpPr>
        <p:spPr>
          <a:xfrm>
            <a:off x="8336266" y="1546653"/>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721000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Decompose the problem</a:t>
            </a:r>
          </a:p>
        </p:txBody>
      </p:sp>
      <p:sp>
        <p:nvSpPr>
          <p:cNvPr id="3" name="Content Placeholder 2">
            <a:extLst>
              <a:ext uri="{FF2B5EF4-FFF2-40B4-BE49-F238E27FC236}">
                <a16:creationId xmlns:a16="http://schemas.microsoft.com/office/drawing/2014/main" id="{17B21B74-0278-4F15-A6E2-E0640EE8B0F8}"/>
              </a:ext>
            </a:extLst>
          </p:cNvPr>
          <p:cNvSpPr>
            <a:spLocks noGrp="1"/>
          </p:cNvSpPr>
          <p:nvPr>
            <p:ph idx="1"/>
          </p:nvPr>
        </p:nvSpPr>
        <p:spPr/>
        <p:txBody>
          <a:bodyPr/>
          <a:lstStyle/>
          <a:p>
            <a:pPr>
              <a:buFont typeface="Wingdings" panose="05000000000000000000" pitchFamily="2" charset="2"/>
              <a:buChar char="ü"/>
            </a:pPr>
            <a:r>
              <a:rPr lang="en-GB" dirty="0"/>
              <a:t>Decompose the problem by only considering 2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2112181" y="5047049"/>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2251070" y="4687072"/>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540929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Decompose the problem</a:t>
            </a:r>
          </a:p>
        </p:txBody>
      </p:sp>
      <p:sp>
        <p:nvSpPr>
          <p:cNvPr id="3" name="Content Placeholder 2">
            <a:extLst>
              <a:ext uri="{FF2B5EF4-FFF2-40B4-BE49-F238E27FC236}">
                <a16:creationId xmlns:a16="http://schemas.microsoft.com/office/drawing/2014/main" id="{17B21B74-0278-4F15-A6E2-E0640EE8B0F8}"/>
              </a:ext>
            </a:extLst>
          </p:cNvPr>
          <p:cNvSpPr>
            <a:spLocks noGrp="1"/>
          </p:cNvSpPr>
          <p:nvPr>
            <p:ph idx="1"/>
          </p:nvPr>
        </p:nvSpPr>
        <p:spPr/>
        <p:txBody>
          <a:bodyPr/>
          <a:lstStyle/>
          <a:p>
            <a:pPr>
              <a:buFont typeface="Wingdings" panose="05000000000000000000" pitchFamily="2" charset="2"/>
              <a:buChar char="ü"/>
            </a:pPr>
            <a:r>
              <a:rPr lang="en-GB" dirty="0"/>
              <a:t>Decompose the problem by only considering 2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2112181" y="5047049"/>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5315220" y="5028396"/>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845222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Decompose the problem</a:t>
            </a:r>
          </a:p>
        </p:txBody>
      </p:sp>
      <p:sp>
        <p:nvSpPr>
          <p:cNvPr id="3" name="Content Placeholder 2">
            <a:extLst>
              <a:ext uri="{FF2B5EF4-FFF2-40B4-BE49-F238E27FC236}">
                <a16:creationId xmlns:a16="http://schemas.microsoft.com/office/drawing/2014/main" id="{17B21B74-0278-4F15-A6E2-E0640EE8B0F8}"/>
              </a:ext>
            </a:extLst>
          </p:cNvPr>
          <p:cNvSpPr>
            <a:spLocks noGrp="1"/>
          </p:cNvSpPr>
          <p:nvPr>
            <p:ph idx="1"/>
          </p:nvPr>
        </p:nvSpPr>
        <p:spPr/>
        <p:txBody>
          <a:bodyPr/>
          <a:lstStyle/>
          <a:p>
            <a:pPr>
              <a:buFont typeface="Wingdings" panose="05000000000000000000" pitchFamily="2" charset="2"/>
              <a:buChar char="ü"/>
            </a:pPr>
            <a:r>
              <a:rPr lang="en-GB" dirty="0"/>
              <a:t>Decompose the problem by only considering 2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8633067" y="5065707"/>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5315220" y="5028396"/>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046776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Decompose the problem</a:t>
            </a:r>
          </a:p>
        </p:txBody>
      </p:sp>
      <p:sp>
        <p:nvSpPr>
          <p:cNvPr id="3" name="Content Placeholder 2">
            <a:extLst>
              <a:ext uri="{FF2B5EF4-FFF2-40B4-BE49-F238E27FC236}">
                <a16:creationId xmlns:a16="http://schemas.microsoft.com/office/drawing/2014/main" id="{17B21B74-0278-4F15-A6E2-E0640EE8B0F8}"/>
              </a:ext>
            </a:extLst>
          </p:cNvPr>
          <p:cNvSpPr>
            <a:spLocks noGrp="1"/>
          </p:cNvSpPr>
          <p:nvPr>
            <p:ph idx="1"/>
          </p:nvPr>
        </p:nvSpPr>
        <p:spPr/>
        <p:txBody>
          <a:bodyPr/>
          <a:lstStyle/>
          <a:p>
            <a:pPr>
              <a:buFont typeface="Wingdings" panose="05000000000000000000" pitchFamily="2" charset="2"/>
              <a:buChar char="ü"/>
            </a:pPr>
            <a:r>
              <a:rPr lang="en-GB" dirty="0"/>
              <a:t>Decompose the problem by only considering 2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8633067" y="5065707"/>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8771956" y="4705730"/>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92849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a:t>
            </a:r>
          </a:p>
        </p:txBody>
      </p:sp>
      <p:sp>
        <p:nvSpPr>
          <p:cNvPr id="3" name="Content Placeholder 2">
            <a:extLst>
              <a:ext uri="{FF2B5EF4-FFF2-40B4-BE49-F238E27FC236}">
                <a16:creationId xmlns:a16="http://schemas.microsoft.com/office/drawing/2014/main" id="{17B21B74-0278-4F15-A6E2-E0640EE8B0F8}"/>
              </a:ext>
            </a:extLst>
          </p:cNvPr>
          <p:cNvSpPr>
            <a:spLocks noGrp="1"/>
          </p:cNvSpPr>
          <p:nvPr>
            <p:ph idx="1"/>
          </p:nvPr>
        </p:nvSpPr>
        <p:spPr/>
        <p:txBody>
          <a:bodyPr/>
          <a:lstStyle/>
          <a:p>
            <a:pPr>
              <a:buFont typeface="Wingdings" panose="05000000000000000000" pitchFamily="2" charset="2"/>
              <a:buChar char="ü"/>
            </a:pPr>
            <a:r>
              <a:rPr lang="en-GB" dirty="0"/>
              <a:t>Now try solving the problem with 3 disks, then 4.</a:t>
            </a:r>
          </a:p>
          <a:p>
            <a:pPr>
              <a:buFont typeface="Wingdings" panose="05000000000000000000" pitchFamily="2" charset="2"/>
              <a:buChar char="ü"/>
            </a:pPr>
            <a:r>
              <a:rPr lang="en-GB" dirty="0"/>
              <a:t>Now try 5 disks.  Can you do it with 7</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1915263" y="4668420"/>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2050935" y="4308444"/>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2217384" y="3943066"/>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2356271" y="3594719"/>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96494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7460C-EF9F-4162-A1EE-A7BDF690B262}"/>
              </a:ext>
            </a:extLst>
          </p:cNvPr>
          <p:cNvSpPr>
            <a:spLocks noGrp="1"/>
          </p:cNvSpPr>
          <p:nvPr>
            <p:ph type="title"/>
          </p:nvPr>
        </p:nvSpPr>
        <p:spPr/>
        <p:txBody>
          <a:bodyPr/>
          <a:lstStyle/>
          <a:p>
            <a:r>
              <a:rPr lang="en-GB" dirty="0"/>
              <a:t>Solution – Step 4 Farmer returns with the chicken</a:t>
            </a:r>
          </a:p>
        </p:txBody>
      </p:sp>
      <p:pic>
        <p:nvPicPr>
          <p:cNvPr id="5" name="Content Placeholder 4" descr="Fox with solid fill">
            <a:extLst>
              <a:ext uri="{FF2B5EF4-FFF2-40B4-BE49-F238E27FC236}">
                <a16:creationId xmlns:a16="http://schemas.microsoft.com/office/drawing/2014/main" id="{78C3300E-1213-4E3C-B56B-867FA3AE527E}"/>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660828" y="3371059"/>
            <a:ext cx="914400" cy="914400"/>
          </a:xfrm>
        </p:spPr>
      </p:pic>
      <p:pic>
        <p:nvPicPr>
          <p:cNvPr id="7" name="Graphic 6" descr="Corn with solid fill">
            <a:extLst>
              <a:ext uri="{FF2B5EF4-FFF2-40B4-BE49-F238E27FC236}">
                <a16:creationId xmlns:a16="http://schemas.microsoft.com/office/drawing/2014/main" id="{E7F2D1B0-B5D8-408B-962D-BAE587849C9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45601" y="3828259"/>
            <a:ext cx="914400" cy="914400"/>
          </a:xfrm>
          <a:prstGeom prst="rect">
            <a:avLst/>
          </a:prstGeom>
        </p:spPr>
      </p:pic>
      <p:pic>
        <p:nvPicPr>
          <p:cNvPr id="9" name="Graphic 8" descr="Chicken with solid fill">
            <a:extLst>
              <a:ext uri="{FF2B5EF4-FFF2-40B4-BE49-F238E27FC236}">
                <a16:creationId xmlns:a16="http://schemas.microsoft.com/office/drawing/2014/main" id="{515EE722-9CA9-4E7B-80FE-1561F53DB39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339895" y="3003311"/>
            <a:ext cx="914400" cy="914400"/>
          </a:xfrm>
          <a:prstGeom prst="rect">
            <a:avLst/>
          </a:prstGeom>
        </p:spPr>
      </p:pic>
      <p:pic>
        <p:nvPicPr>
          <p:cNvPr id="10" name="Graphic 9" descr="Canoe outline">
            <a:extLst>
              <a:ext uri="{FF2B5EF4-FFF2-40B4-BE49-F238E27FC236}">
                <a16:creationId xmlns:a16="http://schemas.microsoft.com/office/drawing/2014/main" id="{1C7014DD-2570-4585-999F-8248792BAAA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257838" y="3245316"/>
            <a:ext cx="1728445" cy="1728445"/>
          </a:xfrm>
          <a:prstGeom prst="rect">
            <a:avLst/>
          </a:prstGeom>
        </p:spPr>
      </p:pic>
      <p:cxnSp>
        <p:nvCxnSpPr>
          <p:cNvPr id="12" name="Connector: Curved 11">
            <a:extLst>
              <a:ext uri="{FF2B5EF4-FFF2-40B4-BE49-F238E27FC236}">
                <a16:creationId xmlns:a16="http://schemas.microsoft.com/office/drawing/2014/main" id="{5BA8E788-E38C-4B45-B42B-580C6CE440F2}"/>
              </a:ext>
            </a:extLst>
          </p:cNvPr>
          <p:cNvCxnSpPr/>
          <p:nvPr/>
        </p:nvCxnSpPr>
        <p:spPr>
          <a:xfrm rot="5400000">
            <a:off x="2145914" y="246803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cxnSp>
        <p:nvCxnSpPr>
          <p:cNvPr id="13" name="Connector: Curved 12">
            <a:extLst>
              <a:ext uri="{FF2B5EF4-FFF2-40B4-BE49-F238E27FC236}">
                <a16:creationId xmlns:a16="http://schemas.microsoft.com/office/drawing/2014/main" id="{EA7AC6A7-A64A-49D0-9419-797887F7A761}"/>
              </a:ext>
            </a:extLst>
          </p:cNvPr>
          <p:cNvCxnSpPr/>
          <p:nvPr/>
        </p:nvCxnSpPr>
        <p:spPr>
          <a:xfrm rot="5400000">
            <a:off x="5632575" y="255656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pic>
        <p:nvPicPr>
          <p:cNvPr id="15" name="Graphic 14" descr="Farmer female with solid fill">
            <a:extLst>
              <a:ext uri="{FF2B5EF4-FFF2-40B4-BE49-F238E27FC236}">
                <a16:creationId xmlns:a16="http://schemas.microsoft.com/office/drawing/2014/main" id="{444D09A9-7A0C-40C6-BCAC-0D0E9F9BC78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077937" y="2971800"/>
            <a:ext cx="914400" cy="914400"/>
          </a:xfrm>
          <a:prstGeom prst="rect">
            <a:avLst/>
          </a:prstGeom>
        </p:spPr>
      </p:pic>
    </p:spTree>
    <p:extLst>
      <p:ext uri="{BB962C8B-B14F-4D97-AF65-F5344CB8AC3E}">
        <p14:creationId xmlns:p14="http://schemas.microsoft.com/office/powerpoint/2010/main" val="105833693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1915263" y="4668420"/>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2050935" y="4308444"/>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2217384" y="3943066"/>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2356271" y="3594719"/>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845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1915263" y="4668420"/>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2050935" y="4308444"/>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2217384" y="3943066"/>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5420422" y="5037723"/>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487217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1915263" y="4668420"/>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2050935" y="4308444"/>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8605922" y="5028396"/>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5420422" y="5037723"/>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693629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1915263" y="4668420"/>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2050935" y="4308444"/>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8605922" y="5028396"/>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8744811" y="4649766"/>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948924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1915263" y="4668420"/>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5009884" y="5037723"/>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8605922" y="5028396"/>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8744811" y="4649766"/>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562353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1915263" y="4668420"/>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5009884" y="5037723"/>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8605922" y="5028396"/>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2365278" y="4308444"/>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1641438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1915263" y="4668420"/>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5009884" y="5037723"/>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5176331" y="4668420"/>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2365278" y="4308444"/>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6048545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1915263" y="4668420"/>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5009884" y="5037723"/>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5176331" y="4681672"/>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5310522" y="4321696"/>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7553661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5009884" y="5037723"/>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5176331" y="4681672"/>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5310522" y="4321696"/>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6945090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5009884" y="5037723"/>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5176331" y="4681672"/>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8788474" y="4701065"/>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55682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7460C-EF9F-4162-A1EE-A7BDF690B262}"/>
              </a:ext>
            </a:extLst>
          </p:cNvPr>
          <p:cNvSpPr>
            <a:spLocks noGrp="1"/>
          </p:cNvSpPr>
          <p:nvPr>
            <p:ph type="title"/>
          </p:nvPr>
        </p:nvSpPr>
        <p:spPr/>
        <p:txBody>
          <a:bodyPr/>
          <a:lstStyle/>
          <a:p>
            <a:r>
              <a:rPr lang="en-GB" dirty="0"/>
              <a:t>Solution – Step 5 Farmer collects fox and leaves chicken</a:t>
            </a:r>
          </a:p>
        </p:txBody>
      </p:sp>
      <p:pic>
        <p:nvPicPr>
          <p:cNvPr id="5" name="Content Placeholder 4" descr="Fox with solid fill">
            <a:extLst>
              <a:ext uri="{FF2B5EF4-FFF2-40B4-BE49-F238E27FC236}">
                <a16:creationId xmlns:a16="http://schemas.microsoft.com/office/drawing/2014/main" id="{78C3300E-1213-4E3C-B56B-867FA3AE527E}"/>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81600" y="3066259"/>
            <a:ext cx="914400" cy="914400"/>
          </a:xfrm>
        </p:spPr>
      </p:pic>
      <p:pic>
        <p:nvPicPr>
          <p:cNvPr id="7" name="Graphic 6" descr="Corn with solid fill">
            <a:extLst>
              <a:ext uri="{FF2B5EF4-FFF2-40B4-BE49-F238E27FC236}">
                <a16:creationId xmlns:a16="http://schemas.microsoft.com/office/drawing/2014/main" id="{E7F2D1B0-B5D8-408B-962D-BAE587849C9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45601" y="3828259"/>
            <a:ext cx="914400" cy="914400"/>
          </a:xfrm>
          <a:prstGeom prst="rect">
            <a:avLst/>
          </a:prstGeom>
        </p:spPr>
      </p:pic>
      <p:pic>
        <p:nvPicPr>
          <p:cNvPr id="9" name="Graphic 8" descr="Chicken with solid fill">
            <a:extLst>
              <a:ext uri="{FF2B5EF4-FFF2-40B4-BE49-F238E27FC236}">
                <a16:creationId xmlns:a16="http://schemas.microsoft.com/office/drawing/2014/main" id="{515EE722-9CA9-4E7B-80FE-1561F53DB39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729373" y="2514600"/>
            <a:ext cx="914400" cy="914400"/>
          </a:xfrm>
          <a:prstGeom prst="rect">
            <a:avLst/>
          </a:prstGeom>
        </p:spPr>
      </p:pic>
      <p:pic>
        <p:nvPicPr>
          <p:cNvPr id="10" name="Graphic 9" descr="Canoe outline">
            <a:extLst>
              <a:ext uri="{FF2B5EF4-FFF2-40B4-BE49-F238E27FC236}">
                <a16:creationId xmlns:a16="http://schemas.microsoft.com/office/drawing/2014/main" id="{1C7014DD-2570-4585-999F-8248792BAAA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257838" y="3245316"/>
            <a:ext cx="1728445" cy="1728445"/>
          </a:xfrm>
          <a:prstGeom prst="rect">
            <a:avLst/>
          </a:prstGeom>
        </p:spPr>
      </p:pic>
      <p:cxnSp>
        <p:nvCxnSpPr>
          <p:cNvPr id="12" name="Connector: Curved 11">
            <a:extLst>
              <a:ext uri="{FF2B5EF4-FFF2-40B4-BE49-F238E27FC236}">
                <a16:creationId xmlns:a16="http://schemas.microsoft.com/office/drawing/2014/main" id="{5BA8E788-E38C-4B45-B42B-580C6CE440F2}"/>
              </a:ext>
            </a:extLst>
          </p:cNvPr>
          <p:cNvCxnSpPr/>
          <p:nvPr/>
        </p:nvCxnSpPr>
        <p:spPr>
          <a:xfrm rot="5400000">
            <a:off x="2145914" y="246803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cxnSp>
        <p:nvCxnSpPr>
          <p:cNvPr id="13" name="Connector: Curved 12">
            <a:extLst>
              <a:ext uri="{FF2B5EF4-FFF2-40B4-BE49-F238E27FC236}">
                <a16:creationId xmlns:a16="http://schemas.microsoft.com/office/drawing/2014/main" id="{EA7AC6A7-A64A-49D0-9419-797887F7A761}"/>
              </a:ext>
            </a:extLst>
          </p:cNvPr>
          <p:cNvCxnSpPr/>
          <p:nvPr/>
        </p:nvCxnSpPr>
        <p:spPr>
          <a:xfrm rot="5400000">
            <a:off x="5632575" y="255656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pic>
        <p:nvPicPr>
          <p:cNvPr id="15" name="Graphic 14" descr="Farmer female with solid fill">
            <a:extLst>
              <a:ext uri="{FF2B5EF4-FFF2-40B4-BE49-F238E27FC236}">
                <a16:creationId xmlns:a16="http://schemas.microsoft.com/office/drawing/2014/main" id="{444D09A9-7A0C-40C6-BCAC-0D0E9F9BC78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077937" y="2971800"/>
            <a:ext cx="914400" cy="914400"/>
          </a:xfrm>
          <a:prstGeom prst="rect">
            <a:avLst/>
          </a:prstGeom>
        </p:spPr>
      </p:pic>
    </p:spTree>
    <p:extLst>
      <p:ext uri="{BB962C8B-B14F-4D97-AF65-F5344CB8AC3E}">
        <p14:creationId xmlns:p14="http://schemas.microsoft.com/office/powerpoint/2010/main" val="21167681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5009884" y="5037723"/>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2153694" y="4659093"/>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8788474" y="4701065"/>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533106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5009884" y="5037723"/>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2153694" y="4659093"/>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2299494" y="4303042"/>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9309741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8466619" y="4704991"/>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2153694" y="4659093"/>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2299494" y="4303042"/>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0818756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8466619" y="4704991"/>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2153694" y="4659093"/>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5402470" y="5047049"/>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0114036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8466619" y="4704991"/>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8633066" y="4349679"/>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5402470" y="5047049"/>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1160276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1724658" y="5028396"/>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8466619" y="4704991"/>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8633066" y="4349679"/>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8771955" y="3980374"/>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2650937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8466619" y="4704991"/>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8633066" y="4349679"/>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8771955" y="3980374"/>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7800934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8466619" y="4704991"/>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8633066" y="4349679"/>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2284357" y="5047048"/>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3996336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8466619" y="4704991"/>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5217021" y="4695661"/>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2268470" y="5029132"/>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4725789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8466619" y="4696400"/>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5261828" y="4704991"/>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5432408" y="4358266"/>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14178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7460C-EF9F-4162-A1EE-A7BDF690B262}"/>
              </a:ext>
            </a:extLst>
          </p:cNvPr>
          <p:cNvSpPr>
            <a:spLocks noGrp="1"/>
          </p:cNvSpPr>
          <p:nvPr>
            <p:ph type="title"/>
          </p:nvPr>
        </p:nvSpPr>
        <p:spPr/>
        <p:txBody>
          <a:bodyPr/>
          <a:lstStyle/>
          <a:p>
            <a:r>
              <a:rPr lang="en-GB" dirty="0"/>
              <a:t>Solution – Step 6 Farmer takes fox to the far side</a:t>
            </a:r>
          </a:p>
        </p:txBody>
      </p:sp>
      <p:pic>
        <p:nvPicPr>
          <p:cNvPr id="5" name="Content Placeholder 4" descr="Fox with solid fill">
            <a:extLst>
              <a:ext uri="{FF2B5EF4-FFF2-40B4-BE49-F238E27FC236}">
                <a16:creationId xmlns:a16="http://schemas.microsoft.com/office/drawing/2014/main" id="{78C3300E-1213-4E3C-B56B-867FA3AE527E}"/>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79276" y="3886200"/>
            <a:ext cx="914400" cy="914400"/>
          </a:xfrm>
        </p:spPr>
      </p:pic>
      <p:pic>
        <p:nvPicPr>
          <p:cNvPr id="7" name="Graphic 6" descr="Corn with solid fill">
            <a:extLst>
              <a:ext uri="{FF2B5EF4-FFF2-40B4-BE49-F238E27FC236}">
                <a16:creationId xmlns:a16="http://schemas.microsoft.com/office/drawing/2014/main" id="{E7F2D1B0-B5D8-408B-962D-BAE587849C9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45601" y="3828259"/>
            <a:ext cx="914400" cy="914400"/>
          </a:xfrm>
          <a:prstGeom prst="rect">
            <a:avLst/>
          </a:prstGeom>
        </p:spPr>
      </p:pic>
      <p:pic>
        <p:nvPicPr>
          <p:cNvPr id="9" name="Graphic 8" descr="Chicken with solid fill">
            <a:extLst>
              <a:ext uri="{FF2B5EF4-FFF2-40B4-BE49-F238E27FC236}">
                <a16:creationId xmlns:a16="http://schemas.microsoft.com/office/drawing/2014/main" id="{515EE722-9CA9-4E7B-80FE-1561F53DB39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729373" y="2514600"/>
            <a:ext cx="914400" cy="914400"/>
          </a:xfrm>
          <a:prstGeom prst="rect">
            <a:avLst/>
          </a:prstGeom>
        </p:spPr>
      </p:pic>
      <p:pic>
        <p:nvPicPr>
          <p:cNvPr id="10" name="Graphic 9" descr="Canoe outline">
            <a:extLst>
              <a:ext uri="{FF2B5EF4-FFF2-40B4-BE49-F238E27FC236}">
                <a16:creationId xmlns:a16="http://schemas.microsoft.com/office/drawing/2014/main" id="{1C7014DD-2570-4585-999F-8248792BAAA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257838" y="3245316"/>
            <a:ext cx="1728445" cy="1728445"/>
          </a:xfrm>
          <a:prstGeom prst="rect">
            <a:avLst/>
          </a:prstGeom>
        </p:spPr>
      </p:pic>
      <p:cxnSp>
        <p:nvCxnSpPr>
          <p:cNvPr id="12" name="Connector: Curved 11">
            <a:extLst>
              <a:ext uri="{FF2B5EF4-FFF2-40B4-BE49-F238E27FC236}">
                <a16:creationId xmlns:a16="http://schemas.microsoft.com/office/drawing/2014/main" id="{5BA8E788-E38C-4B45-B42B-580C6CE440F2}"/>
              </a:ext>
            </a:extLst>
          </p:cNvPr>
          <p:cNvCxnSpPr/>
          <p:nvPr/>
        </p:nvCxnSpPr>
        <p:spPr>
          <a:xfrm rot="5400000">
            <a:off x="2145914" y="246803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cxnSp>
        <p:nvCxnSpPr>
          <p:cNvPr id="13" name="Connector: Curved 12">
            <a:extLst>
              <a:ext uri="{FF2B5EF4-FFF2-40B4-BE49-F238E27FC236}">
                <a16:creationId xmlns:a16="http://schemas.microsoft.com/office/drawing/2014/main" id="{EA7AC6A7-A64A-49D0-9419-797887F7A761}"/>
              </a:ext>
            </a:extLst>
          </p:cNvPr>
          <p:cNvCxnSpPr/>
          <p:nvPr/>
        </p:nvCxnSpPr>
        <p:spPr>
          <a:xfrm rot="5400000">
            <a:off x="5632575" y="255656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pic>
        <p:nvPicPr>
          <p:cNvPr id="15" name="Graphic 14" descr="Farmer female with solid fill">
            <a:extLst>
              <a:ext uri="{FF2B5EF4-FFF2-40B4-BE49-F238E27FC236}">
                <a16:creationId xmlns:a16="http://schemas.microsoft.com/office/drawing/2014/main" id="{444D09A9-7A0C-40C6-BCAC-0D0E9F9BC78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077937" y="2971800"/>
            <a:ext cx="914400" cy="914400"/>
          </a:xfrm>
          <a:prstGeom prst="rect">
            <a:avLst/>
          </a:prstGeom>
        </p:spPr>
      </p:pic>
    </p:spTree>
    <p:extLst>
      <p:ext uri="{BB962C8B-B14F-4D97-AF65-F5344CB8AC3E}">
        <p14:creationId xmlns:p14="http://schemas.microsoft.com/office/powerpoint/2010/main" val="373353472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8466619" y="4696400"/>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5261828" y="4704991"/>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5432408" y="4358266"/>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4502900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2000709" y="5047048"/>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5261828" y="4704991"/>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5432408" y="4358266"/>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8010732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2000709" y="5047048"/>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5261828" y="4704991"/>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8702483" y="4687072"/>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3900504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2000709" y="5047048"/>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2191977" y="4696402"/>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8702483" y="4687072"/>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9899323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8330947" y="5056377"/>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2000709" y="5047048"/>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2158757" y="4691736"/>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2297646" y="4336424"/>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835089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4929910" y="4691736"/>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2000709" y="5047048"/>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2158757" y="4691736"/>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2297646" y="4336424"/>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0656201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4929910" y="4691736"/>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2000709" y="5047048"/>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2158757" y="4691736"/>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8665673" y="5047048"/>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1156843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4929910" y="4691736"/>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2000709" y="5047048"/>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5276539" y="4334092"/>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8665673" y="5047048"/>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7640403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4929910" y="4691736"/>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2000709" y="5047048"/>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5276539" y="4334092"/>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2245929" y="4683711"/>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1745956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4929910" y="4691736"/>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2000709" y="5047048"/>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8509160" y="5043686"/>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2245929" y="4683711"/>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57384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7460C-EF9F-4162-A1EE-A7BDF690B262}"/>
              </a:ext>
            </a:extLst>
          </p:cNvPr>
          <p:cNvSpPr>
            <a:spLocks noGrp="1"/>
          </p:cNvSpPr>
          <p:nvPr>
            <p:ph type="title"/>
          </p:nvPr>
        </p:nvSpPr>
        <p:spPr/>
        <p:txBody>
          <a:bodyPr/>
          <a:lstStyle/>
          <a:p>
            <a:r>
              <a:rPr lang="en-GB" dirty="0"/>
              <a:t>Solution – Step 7 Farmer returns alone</a:t>
            </a:r>
          </a:p>
        </p:txBody>
      </p:sp>
      <p:pic>
        <p:nvPicPr>
          <p:cNvPr id="5" name="Content Placeholder 4" descr="Fox with solid fill">
            <a:extLst>
              <a:ext uri="{FF2B5EF4-FFF2-40B4-BE49-F238E27FC236}">
                <a16:creationId xmlns:a16="http://schemas.microsoft.com/office/drawing/2014/main" id="{78C3300E-1213-4E3C-B56B-867FA3AE527E}"/>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79276" y="3886200"/>
            <a:ext cx="914400" cy="914400"/>
          </a:xfrm>
        </p:spPr>
      </p:pic>
      <p:pic>
        <p:nvPicPr>
          <p:cNvPr id="7" name="Graphic 6" descr="Corn with solid fill">
            <a:extLst>
              <a:ext uri="{FF2B5EF4-FFF2-40B4-BE49-F238E27FC236}">
                <a16:creationId xmlns:a16="http://schemas.microsoft.com/office/drawing/2014/main" id="{E7F2D1B0-B5D8-408B-962D-BAE587849C9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45601" y="3828259"/>
            <a:ext cx="914400" cy="914400"/>
          </a:xfrm>
          <a:prstGeom prst="rect">
            <a:avLst/>
          </a:prstGeom>
        </p:spPr>
      </p:pic>
      <p:pic>
        <p:nvPicPr>
          <p:cNvPr id="9" name="Graphic 8" descr="Chicken with solid fill">
            <a:extLst>
              <a:ext uri="{FF2B5EF4-FFF2-40B4-BE49-F238E27FC236}">
                <a16:creationId xmlns:a16="http://schemas.microsoft.com/office/drawing/2014/main" id="{515EE722-9CA9-4E7B-80FE-1561F53DB39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729373" y="2514600"/>
            <a:ext cx="914400" cy="914400"/>
          </a:xfrm>
          <a:prstGeom prst="rect">
            <a:avLst/>
          </a:prstGeom>
        </p:spPr>
      </p:pic>
      <p:pic>
        <p:nvPicPr>
          <p:cNvPr id="10" name="Graphic 9" descr="Canoe outline">
            <a:extLst>
              <a:ext uri="{FF2B5EF4-FFF2-40B4-BE49-F238E27FC236}">
                <a16:creationId xmlns:a16="http://schemas.microsoft.com/office/drawing/2014/main" id="{1C7014DD-2570-4585-999F-8248792BAAA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257838" y="3245316"/>
            <a:ext cx="1728445" cy="1728445"/>
          </a:xfrm>
          <a:prstGeom prst="rect">
            <a:avLst/>
          </a:prstGeom>
        </p:spPr>
      </p:pic>
      <p:cxnSp>
        <p:nvCxnSpPr>
          <p:cNvPr id="12" name="Connector: Curved 11">
            <a:extLst>
              <a:ext uri="{FF2B5EF4-FFF2-40B4-BE49-F238E27FC236}">
                <a16:creationId xmlns:a16="http://schemas.microsoft.com/office/drawing/2014/main" id="{5BA8E788-E38C-4B45-B42B-580C6CE440F2}"/>
              </a:ext>
            </a:extLst>
          </p:cNvPr>
          <p:cNvCxnSpPr/>
          <p:nvPr/>
        </p:nvCxnSpPr>
        <p:spPr>
          <a:xfrm rot="5400000">
            <a:off x="2145914" y="246803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cxnSp>
        <p:nvCxnSpPr>
          <p:cNvPr id="13" name="Connector: Curved 12">
            <a:extLst>
              <a:ext uri="{FF2B5EF4-FFF2-40B4-BE49-F238E27FC236}">
                <a16:creationId xmlns:a16="http://schemas.microsoft.com/office/drawing/2014/main" id="{EA7AC6A7-A64A-49D0-9419-797887F7A761}"/>
              </a:ext>
            </a:extLst>
          </p:cNvPr>
          <p:cNvCxnSpPr/>
          <p:nvPr/>
        </p:nvCxnSpPr>
        <p:spPr>
          <a:xfrm rot="5400000">
            <a:off x="5632575" y="255656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pic>
        <p:nvPicPr>
          <p:cNvPr id="15" name="Graphic 14" descr="Farmer female with solid fill">
            <a:extLst>
              <a:ext uri="{FF2B5EF4-FFF2-40B4-BE49-F238E27FC236}">
                <a16:creationId xmlns:a16="http://schemas.microsoft.com/office/drawing/2014/main" id="{444D09A9-7A0C-40C6-BCAC-0D0E9F9BC78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077937" y="2971800"/>
            <a:ext cx="914400" cy="914400"/>
          </a:xfrm>
          <a:prstGeom prst="rect">
            <a:avLst/>
          </a:prstGeom>
        </p:spPr>
      </p:pic>
    </p:spTree>
    <p:extLst>
      <p:ext uri="{BB962C8B-B14F-4D97-AF65-F5344CB8AC3E}">
        <p14:creationId xmlns:p14="http://schemas.microsoft.com/office/powerpoint/2010/main" val="103958354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4929910" y="4691736"/>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2000709" y="5047048"/>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8509160" y="5043686"/>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8648049" y="4680346"/>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1167546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4929910" y="4691736"/>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5065582" y="4336423"/>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8509160" y="5043686"/>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8648049" y="4680346"/>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9250708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4929910" y="4691736"/>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5065582" y="4336423"/>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8509160" y="5043686"/>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2313822" y="5033382"/>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8160176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4929910" y="4691736"/>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5065582" y="4336423"/>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5241572" y="3971585"/>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2313822" y="5033382"/>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3478541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12BFB-3B9B-495A-935C-453F517EFFEF}"/>
              </a:ext>
            </a:extLst>
          </p:cNvPr>
          <p:cNvSpPr>
            <a:spLocks noGrp="1"/>
          </p:cNvSpPr>
          <p:nvPr>
            <p:ph type="title"/>
          </p:nvPr>
        </p:nvSpPr>
        <p:spPr/>
        <p:txBody>
          <a:bodyPr/>
          <a:lstStyle/>
          <a:p>
            <a:r>
              <a:rPr lang="en-GB" dirty="0"/>
              <a:t>Towers of Hanoi – solution 5 disks</a:t>
            </a:r>
          </a:p>
        </p:txBody>
      </p:sp>
      <p:sp>
        <p:nvSpPr>
          <p:cNvPr id="4" name="Rectangle 3">
            <a:extLst>
              <a:ext uri="{FF2B5EF4-FFF2-40B4-BE49-F238E27FC236}">
                <a16:creationId xmlns:a16="http://schemas.microsoft.com/office/drawing/2014/main" id="{12903456-5915-4B44-BE71-9BE876B4A99E}"/>
              </a:ext>
            </a:extLst>
          </p:cNvPr>
          <p:cNvSpPr/>
          <p:nvPr/>
        </p:nvSpPr>
        <p:spPr>
          <a:xfrm>
            <a:off x="1563757" y="5407026"/>
            <a:ext cx="9236765" cy="19864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8B9C6CE-960B-456D-82F4-8B8AB6818D1D}"/>
              </a:ext>
            </a:extLst>
          </p:cNvPr>
          <p:cNvSpPr/>
          <p:nvPr/>
        </p:nvSpPr>
        <p:spPr>
          <a:xfrm rot="16200000">
            <a:off x="1619456" y="4033121"/>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2F92E28C-79C8-4B6F-A707-8A1A659FBD81}"/>
              </a:ext>
            </a:extLst>
          </p:cNvPr>
          <p:cNvSpPr/>
          <p:nvPr/>
        </p:nvSpPr>
        <p:spPr>
          <a:xfrm rot="16200000">
            <a:off x="4683606"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5AF8EF1B-B5F6-4255-867C-9AEC8A0F0841}"/>
              </a:ext>
            </a:extLst>
          </p:cNvPr>
          <p:cNvSpPr/>
          <p:nvPr/>
        </p:nvSpPr>
        <p:spPr>
          <a:xfrm rot="16200000">
            <a:off x="8035140" y="4033120"/>
            <a:ext cx="2537405" cy="210403"/>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7CAE767-9D69-4B0B-9258-9D620DFAC565}"/>
              </a:ext>
            </a:extLst>
          </p:cNvPr>
          <p:cNvSpPr/>
          <p:nvPr/>
        </p:nvSpPr>
        <p:spPr>
          <a:xfrm>
            <a:off x="4788807" y="5047049"/>
            <a:ext cx="2537405"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92164D-6C19-441A-BE29-19EE98E174F8}"/>
              </a:ext>
            </a:extLst>
          </p:cNvPr>
          <p:cNvSpPr/>
          <p:nvPr/>
        </p:nvSpPr>
        <p:spPr>
          <a:xfrm>
            <a:off x="4929910" y="4691736"/>
            <a:ext cx="2156193"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1DCE1ED-5085-42FD-8991-6FA361B5F0AF}"/>
              </a:ext>
            </a:extLst>
          </p:cNvPr>
          <p:cNvSpPr/>
          <p:nvPr/>
        </p:nvSpPr>
        <p:spPr>
          <a:xfrm>
            <a:off x="5065582" y="4336423"/>
            <a:ext cx="1884848"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E1690CC-C7A6-4061-A253-9B6AC6103F70}"/>
              </a:ext>
            </a:extLst>
          </p:cNvPr>
          <p:cNvSpPr/>
          <p:nvPr/>
        </p:nvSpPr>
        <p:spPr>
          <a:xfrm>
            <a:off x="5241572" y="3971585"/>
            <a:ext cx="1551954"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BD99D01-8A55-49A0-9276-95F57383E0BD}"/>
              </a:ext>
            </a:extLst>
          </p:cNvPr>
          <p:cNvSpPr/>
          <p:nvPr/>
        </p:nvSpPr>
        <p:spPr>
          <a:xfrm>
            <a:off x="5370918" y="3613941"/>
            <a:ext cx="1274176" cy="35997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4706221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7331E-CAC2-4258-9D45-8AE34545C12A}"/>
              </a:ext>
            </a:extLst>
          </p:cNvPr>
          <p:cNvSpPr>
            <a:spLocks noGrp="1"/>
          </p:cNvSpPr>
          <p:nvPr>
            <p:ph type="title"/>
          </p:nvPr>
        </p:nvSpPr>
        <p:spPr/>
        <p:txBody>
          <a:bodyPr/>
          <a:lstStyle/>
          <a:p>
            <a:r>
              <a:rPr lang="en-GB" dirty="0"/>
              <a:t>Recognising patterns</a:t>
            </a:r>
          </a:p>
        </p:txBody>
      </p:sp>
      <p:sp>
        <p:nvSpPr>
          <p:cNvPr id="3" name="Text Placeholder 2">
            <a:extLst>
              <a:ext uri="{FF2B5EF4-FFF2-40B4-BE49-F238E27FC236}">
                <a16:creationId xmlns:a16="http://schemas.microsoft.com/office/drawing/2014/main" id="{34D1CC1A-1113-4BBF-B306-E4D4E81E3BA3}"/>
              </a:ext>
            </a:extLst>
          </p:cNvPr>
          <p:cNvSpPr>
            <a:spLocks noGrp="1"/>
          </p:cNvSpPr>
          <p:nvPr>
            <p:ph type="body" idx="1"/>
          </p:nvPr>
        </p:nvSpPr>
        <p:spPr/>
        <p:txBody>
          <a:bodyPr/>
          <a:lstStyle/>
          <a:p>
            <a:r>
              <a:rPr lang="en-GB" dirty="0"/>
              <a:t>Being able to recognise repeating features to find a general solution</a:t>
            </a:r>
          </a:p>
        </p:txBody>
      </p:sp>
    </p:spTree>
    <p:extLst>
      <p:ext uri="{BB962C8B-B14F-4D97-AF65-F5344CB8AC3E}">
        <p14:creationId xmlns:p14="http://schemas.microsoft.com/office/powerpoint/2010/main" val="372871684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D81E1-3C1B-4FC7-8CE5-0FE6845C30CB}"/>
              </a:ext>
            </a:extLst>
          </p:cNvPr>
          <p:cNvSpPr>
            <a:spLocks noGrp="1"/>
          </p:cNvSpPr>
          <p:nvPr>
            <p:ph type="title"/>
          </p:nvPr>
        </p:nvSpPr>
        <p:spPr/>
        <p:txBody>
          <a:bodyPr/>
          <a:lstStyle/>
          <a:p>
            <a:r>
              <a:rPr lang="en-GB" dirty="0"/>
              <a:t>Card Turning</a:t>
            </a:r>
          </a:p>
        </p:txBody>
      </p:sp>
      <p:sp>
        <p:nvSpPr>
          <p:cNvPr id="3" name="Content Placeholder 2">
            <a:extLst>
              <a:ext uri="{FF2B5EF4-FFF2-40B4-BE49-F238E27FC236}">
                <a16:creationId xmlns:a16="http://schemas.microsoft.com/office/drawing/2014/main" id="{E42E1D70-F107-4F9D-85BB-64BF38AFD85B}"/>
              </a:ext>
            </a:extLst>
          </p:cNvPr>
          <p:cNvSpPr>
            <a:spLocks noGrp="1"/>
          </p:cNvSpPr>
          <p:nvPr>
            <p:ph idx="1"/>
          </p:nvPr>
        </p:nvSpPr>
        <p:spPr>
          <a:xfrm>
            <a:off x="694509" y="1042437"/>
            <a:ext cx="10515600" cy="1817548"/>
          </a:xfrm>
        </p:spPr>
        <p:txBody>
          <a:bodyPr>
            <a:normAutofit fontScale="92500"/>
          </a:bodyPr>
          <a:lstStyle/>
          <a:p>
            <a:pPr>
              <a:buFont typeface="Wingdings" panose="05000000000000000000" pitchFamily="2" charset="2"/>
              <a:buChar char="ü"/>
            </a:pPr>
            <a:r>
              <a:rPr lang="en-GB" sz="2400" dirty="0">
                <a:effectLst/>
                <a:latin typeface="Calibri" panose="020F0502020204030204" pitchFamily="34" charset="0"/>
                <a:ea typeface="Calibri" panose="020F0502020204030204" pitchFamily="34" charset="0"/>
                <a:cs typeface="Times New Roman" panose="02020603050405020304" pitchFamily="18" charset="0"/>
              </a:rPr>
              <a:t>You are shown the four cards below. </a:t>
            </a:r>
          </a:p>
          <a:p>
            <a:pPr>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Every</a:t>
            </a:r>
            <a:r>
              <a:rPr lang="en-GB" sz="2400" dirty="0">
                <a:effectLst/>
                <a:latin typeface="Calibri" panose="020F0502020204030204" pitchFamily="34" charset="0"/>
                <a:ea typeface="Calibri" panose="020F0502020204030204" pitchFamily="34" charset="0"/>
                <a:cs typeface="Times New Roman" panose="02020603050405020304" pitchFamily="18" charset="0"/>
              </a:rPr>
              <a:t> card has a number on one side and a letter on the other. </a:t>
            </a:r>
          </a:p>
          <a:p>
            <a:pPr>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E</a:t>
            </a:r>
            <a:r>
              <a:rPr lang="en-GB" sz="2400" dirty="0">
                <a:effectLst/>
                <a:latin typeface="Calibri" panose="020F0502020204030204" pitchFamily="34" charset="0"/>
                <a:ea typeface="Calibri" panose="020F0502020204030204" pitchFamily="34" charset="0"/>
                <a:cs typeface="Times New Roman" panose="02020603050405020304" pitchFamily="18" charset="0"/>
              </a:rPr>
              <a:t>very card that has a vowel on one side has an even number on its opposite side. </a:t>
            </a:r>
          </a:p>
          <a:p>
            <a:pPr>
              <a:buFont typeface="Wingdings" panose="05000000000000000000" pitchFamily="2" charset="2"/>
              <a:buChar char="ü"/>
            </a:pPr>
            <a:r>
              <a:rPr lang="en-GB" sz="2400" dirty="0">
                <a:effectLst/>
                <a:latin typeface="Calibri" panose="020F0502020204030204" pitchFamily="34" charset="0"/>
                <a:ea typeface="Calibri" panose="020F0502020204030204" pitchFamily="34" charset="0"/>
                <a:cs typeface="Times New Roman" panose="02020603050405020304" pitchFamily="18" charset="0"/>
              </a:rPr>
              <a:t>Explain which card(s) you need to turn over prove that the vowels even rule is true?</a:t>
            </a:r>
          </a:p>
          <a:p>
            <a:pPr marL="0" indent="0">
              <a:buNone/>
            </a:pPr>
            <a:endParaRPr lang="en-GB" dirty="0"/>
          </a:p>
        </p:txBody>
      </p:sp>
      <p:sp>
        <p:nvSpPr>
          <p:cNvPr id="4" name="Rectangle: Rounded Corners 3">
            <a:extLst>
              <a:ext uri="{FF2B5EF4-FFF2-40B4-BE49-F238E27FC236}">
                <a16:creationId xmlns:a16="http://schemas.microsoft.com/office/drawing/2014/main" id="{199EE184-CB5A-4059-AD98-2E43A6A7A8E1}"/>
              </a:ext>
            </a:extLst>
          </p:cNvPr>
          <p:cNvSpPr/>
          <p:nvPr/>
        </p:nvSpPr>
        <p:spPr>
          <a:xfrm>
            <a:off x="1948070" y="3207026"/>
            <a:ext cx="1630017" cy="181754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dirty="0">
                <a:solidFill>
                  <a:schemeClr val="tx1"/>
                </a:solidFill>
              </a:rPr>
              <a:t>A</a:t>
            </a:r>
          </a:p>
        </p:txBody>
      </p:sp>
      <p:sp>
        <p:nvSpPr>
          <p:cNvPr id="5" name="Rectangle: Rounded Corners 4">
            <a:extLst>
              <a:ext uri="{FF2B5EF4-FFF2-40B4-BE49-F238E27FC236}">
                <a16:creationId xmlns:a16="http://schemas.microsoft.com/office/drawing/2014/main" id="{0136CCB0-063D-4B7D-A0C3-AE07FDDA4ACB}"/>
              </a:ext>
            </a:extLst>
          </p:cNvPr>
          <p:cNvSpPr/>
          <p:nvPr/>
        </p:nvSpPr>
        <p:spPr>
          <a:xfrm>
            <a:off x="4322292" y="3207026"/>
            <a:ext cx="1630017" cy="181754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dirty="0">
                <a:solidFill>
                  <a:schemeClr val="tx1"/>
                </a:solidFill>
              </a:rPr>
              <a:t>Z</a:t>
            </a:r>
          </a:p>
        </p:txBody>
      </p:sp>
      <p:sp>
        <p:nvSpPr>
          <p:cNvPr id="6" name="Rectangle: Rounded Corners 5">
            <a:extLst>
              <a:ext uri="{FF2B5EF4-FFF2-40B4-BE49-F238E27FC236}">
                <a16:creationId xmlns:a16="http://schemas.microsoft.com/office/drawing/2014/main" id="{F3425788-7B0E-4378-89D6-21C7859669AA}"/>
              </a:ext>
            </a:extLst>
          </p:cNvPr>
          <p:cNvSpPr/>
          <p:nvPr/>
        </p:nvSpPr>
        <p:spPr>
          <a:xfrm>
            <a:off x="6555283" y="3207026"/>
            <a:ext cx="1630017" cy="181754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dirty="0">
                <a:solidFill>
                  <a:schemeClr val="tx1"/>
                </a:solidFill>
              </a:rPr>
              <a:t>1</a:t>
            </a:r>
          </a:p>
        </p:txBody>
      </p:sp>
      <p:sp>
        <p:nvSpPr>
          <p:cNvPr id="7" name="Rectangle: Rounded Corners 6">
            <a:extLst>
              <a:ext uri="{FF2B5EF4-FFF2-40B4-BE49-F238E27FC236}">
                <a16:creationId xmlns:a16="http://schemas.microsoft.com/office/drawing/2014/main" id="{3A771360-A2D4-46DE-B064-598438BA5087}"/>
              </a:ext>
            </a:extLst>
          </p:cNvPr>
          <p:cNvSpPr/>
          <p:nvPr/>
        </p:nvSpPr>
        <p:spPr>
          <a:xfrm>
            <a:off x="8894292" y="3207026"/>
            <a:ext cx="1630017" cy="181754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dirty="0">
                <a:solidFill>
                  <a:schemeClr val="tx1"/>
                </a:solidFill>
              </a:rPr>
              <a:t>2</a:t>
            </a:r>
          </a:p>
        </p:txBody>
      </p:sp>
    </p:spTree>
    <p:extLst>
      <p:ext uri="{BB962C8B-B14F-4D97-AF65-F5344CB8AC3E}">
        <p14:creationId xmlns:p14="http://schemas.microsoft.com/office/powerpoint/2010/main" val="231821232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D81E1-3C1B-4FC7-8CE5-0FE6845C30CB}"/>
              </a:ext>
            </a:extLst>
          </p:cNvPr>
          <p:cNvSpPr>
            <a:spLocks noGrp="1"/>
          </p:cNvSpPr>
          <p:nvPr>
            <p:ph type="title"/>
          </p:nvPr>
        </p:nvSpPr>
        <p:spPr/>
        <p:txBody>
          <a:bodyPr/>
          <a:lstStyle/>
          <a:p>
            <a:r>
              <a:rPr lang="en-GB" dirty="0"/>
              <a:t>Card Turning</a:t>
            </a:r>
          </a:p>
        </p:txBody>
      </p:sp>
      <p:sp>
        <p:nvSpPr>
          <p:cNvPr id="3" name="Content Placeholder 2">
            <a:extLst>
              <a:ext uri="{FF2B5EF4-FFF2-40B4-BE49-F238E27FC236}">
                <a16:creationId xmlns:a16="http://schemas.microsoft.com/office/drawing/2014/main" id="{E42E1D70-F107-4F9D-85BB-64BF38AFD85B}"/>
              </a:ext>
            </a:extLst>
          </p:cNvPr>
          <p:cNvSpPr>
            <a:spLocks noGrp="1"/>
          </p:cNvSpPr>
          <p:nvPr>
            <p:ph idx="1"/>
          </p:nvPr>
        </p:nvSpPr>
        <p:spPr>
          <a:xfrm>
            <a:off x="919796" y="3728488"/>
            <a:ext cx="10515600" cy="2482640"/>
          </a:xfrm>
        </p:spPr>
        <p:txBody>
          <a:bodyPr>
            <a:normAutofit fontScale="55000" lnSpcReduction="20000"/>
          </a:bodyPr>
          <a:lstStyle/>
          <a:p>
            <a:pPr>
              <a:lnSpc>
                <a:spcPct val="120000"/>
              </a:lnSpc>
              <a:buFont typeface="Wingdings" panose="05000000000000000000" pitchFamily="2" charset="2"/>
              <a:buChar char="ü"/>
            </a:pPr>
            <a:r>
              <a:rPr lang="en-GB" sz="3600" dirty="0">
                <a:effectLst/>
                <a:latin typeface="Calibri" panose="020F0502020204030204" pitchFamily="34" charset="0"/>
                <a:ea typeface="Calibri" panose="020F0502020204030204" pitchFamily="34" charset="0"/>
                <a:cs typeface="Times New Roman" panose="02020603050405020304" pitchFamily="18" charset="0"/>
              </a:rPr>
              <a:t>The cards with the letter A and number 1 need to be turned over.</a:t>
            </a:r>
          </a:p>
          <a:p>
            <a:pPr>
              <a:lnSpc>
                <a:spcPct val="120000"/>
              </a:lnSpc>
              <a:buFont typeface="Wingdings" panose="05000000000000000000" pitchFamily="2" charset="2"/>
              <a:buChar char="ü"/>
            </a:pPr>
            <a:r>
              <a:rPr lang="en-GB" sz="3600" dirty="0">
                <a:latin typeface="Calibri" panose="020F0502020204030204" pitchFamily="34" charset="0"/>
                <a:ea typeface="Calibri" panose="020F0502020204030204" pitchFamily="34" charset="0"/>
                <a:cs typeface="Times New Roman" panose="02020603050405020304" pitchFamily="18" charset="0"/>
              </a:rPr>
              <a:t>Because A is a vowel the rule states that the other side of the card must have an even number.</a:t>
            </a:r>
            <a:endParaRPr lang="en-GB" sz="3600" b="1" dirty="0">
              <a:latin typeface="Calibri" panose="020F0502020204030204" pitchFamily="34" charset="0"/>
              <a:ea typeface="Calibri" panose="020F0502020204030204" pitchFamily="34" charset="0"/>
              <a:cs typeface="Times New Roman" panose="02020603050405020304" pitchFamily="18" charset="0"/>
            </a:endParaRPr>
          </a:p>
          <a:p>
            <a:pPr>
              <a:lnSpc>
                <a:spcPct val="120000"/>
              </a:lnSpc>
              <a:buFont typeface="Wingdings" panose="05000000000000000000" pitchFamily="2" charset="2"/>
              <a:buChar char="ü"/>
            </a:pPr>
            <a:r>
              <a:rPr lang="en-GB" sz="3600" dirty="0">
                <a:latin typeface="Calibri" panose="020F0502020204030204" pitchFamily="34" charset="0"/>
                <a:ea typeface="Calibri" panose="020F0502020204030204" pitchFamily="34" charset="0"/>
                <a:cs typeface="Times New Roman" panose="02020603050405020304" pitchFamily="18" charset="0"/>
              </a:rPr>
              <a:t>It does not matter what number is on the other side of Z. </a:t>
            </a:r>
          </a:p>
          <a:p>
            <a:pPr>
              <a:lnSpc>
                <a:spcPct val="120000"/>
              </a:lnSpc>
              <a:buFont typeface="Wingdings" panose="05000000000000000000" pitchFamily="2" charset="2"/>
              <a:buChar char="ü"/>
            </a:pPr>
            <a:r>
              <a:rPr lang="en-GB" sz="3600" dirty="0">
                <a:latin typeface="Calibri" panose="020F0502020204030204" pitchFamily="34" charset="0"/>
                <a:ea typeface="Calibri" panose="020F0502020204030204" pitchFamily="34" charset="0"/>
                <a:cs typeface="Times New Roman" panose="02020603050405020304" pitchFamily="18" charset="0"/>
              </a:rPr>
              <a:t>It does not matter what letter is on the other side of 2.  The rule does not state an even number has to have a vowel, although it is easy to make that mistake.</a:t>
            </a:r>
          </a:p>
          <a:p>
            <a:pPr>
              <a:lnSpc>
                <a:spcPct val="120000"/>
              </a:lnSpc>
              <a:buFont typeface="Wingdings" panose="05000000000000000000" pitchFamily="2" charset="2"/>
              <a:buChar char="ü"/>
            </a:pPr>
            <a:r>
              <a:rPr lang="en-GB" sz="3600" dirty="0">
                <a:latin typeface="Calibri" panose="020F0502020204030204" pitchFamily="34" charset="0"/>
                <a:ea typeface="Calibri" panose="020F0502020204030204" pitchFamily="34" charset="0"/>
                <a:cs typeface="Times New Roman" panose="02020603050405020304" pitchFamily="18" charset="0"/>
              </a:rPr>
              <a:t>The letter on the other side of 1 must be a vowel.</a:t>
            </a:r>
          </a:p>
          <a:p>
            <a:pPr marL="0" indent="0">
              <a:buNone/>
            </a:pP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Rounded Corners 3">
            <a:extLst>
              <a:ext uri="{FF2B5EF4-FFF2-40B4-BE49-F238E27FC236}">
                <a16:creationId xmlns:a16="http://schemas.microsoft.com/office/drawing/2014/main" id="{199EE184-CB5A-4059-AD98-2E43A6A7A8E1}"/>
              </a:ext>
            </a:extLst>
          </p:cNvPr>
          <p:cNvSpPr/>
          <p:nvPr/>
        </p:nvSpPr>
        <p:spPr>
          <a:xfrm>
            <a:off x="1762540" y="1311965"/>
            <a:ext cx="1630017" cy="181754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dirty="0">
                <a:solidFill>
                  <a:schemeClr val="tx1"/>
                </a:solidFill>
              </a:rPr>
              <a:t>A</a:t>
            </a:r>
          </a:p>
        </p:txBody>
      </p:sp>
      <p:sp>
        <p:nvSpPr>
          <p:cNvPr id="5" name="Rectangle: Rounded Corners 4">
            <a:extLst>
              <a:ext uri="{FF2B5EF4-FFF2-40B4-BE49-F238E27FC236}">
                <a16:creationId xmlns:a16="http://schemas.microsoft.com/office/drawing/2014/main" id="{0136CCB0-063D-4B7D-A0C3-AE07FDDA4ACB}"/>
              </a:ext>
            </a:extLst>
          </p:cNvPr>
          <p:cNvSpPr/>
          <p:nvPr/>
        </p:nvSpPr>
        <p:spPr>
          <a:xfrm>
            <a:off x="4136762" y="1311965"/>
            <a:ext cx="1630017" cy="181754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dirty="0">
                <a:solidFill>
                  <a:schemeClr val="tx1"/>
                </a:solidFill>
              </a:rPr>
              <a:t>Z</a:t>
            </a:r>
          </a:p>
        </p:txBody>
      </p:sp>
      <p:sp>
        <p:nvSpPr>
          <p:cNvPr id="6" name="Rectangle: Rounded Corners 5">
            <a:extLst>
              <a:ext uri="{FF2B5EF4-FFF2-40B4-BE49-F238E27FC236}">
                <a16:creationId xmlns:a16="http://schemas.microsoft.com/office/drawing/2014/main" id="{F3425788-7B0E-4378-89D6-21C7859669AA}"/>
              </a:ext>
            </a:extLst>
          </p:cNvPr>
          <p:cNvSpPr/>
          <p:nvPr/>
        </p:nvSpPr>
        <p:spPr>
          <a:xfrm>
            <a:off x="6369753" y="1311965"/>
            <a:ext cx="1630017" cy="181754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dirty="0">
                <a:solidFill>
                  <a:schemeClr val="tx1"/>
                </a:solidFill>
              </a:rPr>
              <a:t>1</a:t>
            </a:r>
          </a:p>
        </p:txBody>
      </p:sp>
      <p:sp>
        <p:nvSpPr>
          <p:cNvPr id="7" name="Rectangle: Rounded Corners 6">
            <a:extLst>
              <a:ext uri="{FF2B5EF4-FFF2-40B4-BE49-F238E27FC236}">
                <a16:creationId xmlns:a16="http://schemas.microsoft.com/office/drawing/2014/main" id="{3A771360-A2D4-46DE-B064-598438BA5087}"/>
              </a:ext>
            </a:extLst>
          </p:cNvPr>
          <p:cNvSpPr/>
          <p:nvPr/>
        </p:nvSpPr>
        <p:spPr>
          <a:xfrm>
            <a:off x="8708762" y="1311965"/>
            <a:ext cx="1630017" cy="181754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dirty="0">
                <a:solidFill>
                  <a:schemeClr val="tx1"/>
                </a:solidFill>
              </a:rPr>
              <a:t>2</a:t>
            </a:r>
          </a:p>
        </p:txBody>
      </p:sp>
    </p:spTree>
    <p:extLst>
      <p:ext uri="{BB962C8B-B14F-4D97-AF65-F5344CB8AC3E}">
        <p14:creationId xmlns:p14="http://schemas.microsoft.com/office/powerpoint/2010/main" val="154569795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D81E1-3C1B-4FC7-8CE5-0FE6845C30CB}"/>
              </a:ext>
            </a:extLst>
          </p:cNvPr>
          <p:cNvSpPr>
            <a:spLocks noGrp="1"/>
          </p:cNvSpPr>
          <p:nvPr>
            <p:ph type="title"/>
          </p:nvPr>
        </p:nvSpPr>
        <p:spPr/>
        <p:txBody>
          <a:bodyPr/>
          <a:lstStyle/>
          <a:p>
            <a:r>
              <a:rPr lang="en-GB" dirty="0"/>
              <a:t>Card Turning</a:t>
            </a:r>
          </a:p>
        </p:txBody>
      </p:sp>
      <p:sp>
        <p:nvSpPr>
          <p:cNvPr id="3" name="Content Placeholder 2">
            <a:extLst>
              <a:ext uri="{FF2B5EF4-FFF2-40B4-BE49-F238E27FC236}">
                <a16:creationId xmlns:a16="http://schemas.microsoft.com/office/drawing/2014/main" id="{E42E1D70-F107-4F9D-85BB-64BF38AFD85B}"/>
              </a:ext>
            </a:extLst>
          </p:cNvPr>
          <p:cNvSpPr>
            <a:spLocks noGrp="1"/>
          </p:cNvSpPr>
          <p:nvPr>
            <p:ph idx="1"/>
          </p:nvPr>
        </p:nvSpPr>
        <p:spPr>
          <a:xfrm>
            <a:off x="694509" y="1042437"/>
            <a:ext cx="10515600" cy="1817548"/>
          </a:xfrm>
        </p:spPr>
        <p:txBody>
          <a:bodyPr>
            <a:normAutofit fontScale="92500"/>
          </a:bodyPr>
          <a:lstStyle/>
          <a:p>
            <a:pPr>
              <a:buFont typeface="Wingdings" panose="05000000000000000000" pitchFamily="2" charset="2"/>
              <a:buChar char="ü"/>
            </a:pPr>
            <a:r>
              <a:rPr lang="en-GB" sz="2400" dirty="0">
                <a:effectLst/>
                <a:latin typeface="Calibri" panose="020F0502020204030204" pitchFamily="34" charset="0"/>
                <a:ea typeface="Calibri" panose="020F0502020204030204" pitchFamily="34" charset="0"/>
                <a:cs typeface="Times New Roman" panose="02020603050405020304" pitchFamily="18" charset="0"/>
              </a:rPr>
              <a:t>You are shown the four cards below. </a:t>
            </a:r>
          </a:p>
          <a:p>
            <a:pPr>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Every</a:t>
            </a:r>
            <a:r>
              <a:rPr lang="en-GB" sz="2400" dirty="0">
                <a:effectLst/>
                <a:latin typeface="Calibri" panose="020F0502020204030204" pitchFamily="34" charset="0"/>
                <a:ea typeface="Calibri" panose="020F0502020204030204" pitchFamily="34" charset="0"/>
                <a:cs typeface="Times New Roman" panose="02020603050405020304" pitchFamily="18" charset="0"/>
              </a:rPr>
              <a:t> card has the age of a customer and what they are purchasing.</a:t>
            </a:r>
          </a:p>
          <a:p>
            <a:pPr>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To purchase fireworks the customer needs to be 18 or over</a:t>
            </a:r>
            <a:r>
              <a:rPr lang="en-GB" sz="2400" dirty="0">
                <a:effectLst/>
                <a:latin typeface="Calibri" panose="020F0502020204030204" pitchFamily="34" charset="0"/>
                <a:ea typeface="Calibri" panose="020F0502020204030204" pitchFamily="34" charset="0"/>
                <a:cs typeface="Times New Roman" panose="02020603050405020304" pitchFamily="18" charset="0"/>
              </a:rPr>
              <a:t>. </a:t>
            </a:r>
          </a:p>
          <a:p>
            <a:pPr>
              <a:buFont typeface="Wingdings" panose="05000000000000000000" pitchFamily="2" charset="2"/>
              <a:buChar char="ü"/>
            </a:pPr>
            <a:r>
              <a:rPr lang="en-GB" sz="2400" dirty="0">
                <a:effectLst/>
                <a:latin typeface="Calibri" panose="020F0502020204030204" pitchFamily="34" charset="0"/>
                <a:ea typeface="Calibri" panose="020F0502020204030204" pitchFamily="34" charset="0"/>
                <a:cs typeface="Times New Roman" panose="02020603050405020304" pitchFamily="18" charset="0"/>
              </a:rPr>
              <a:t>Explain which card(s) you need to turn over verify that customer purchases are legal?</a:t>
            </a:r>
          </a:p>
          <a:p>
            <a:pPr marL="0" indent="0">
              <a:buNone/>
            </a:pPr>
            <a:endParaRPr lang="en-GB" dirty="0"/>
          </a:p>
        </p:txBody>
      </p:sp>
      <p:sp>
        <p:nvSpPr>
          <p:cNvPr id="4" name="Rectangle: Rounded Corners 3">
            <a:extLst>
              <a:ext uri="{FF2B5EF4-FFF2-40B4-BE49-F238E27FC236}">
                <a16:creationId xmlns:a16="http://schemas.microsoft.com/office/drawing/2014/main" id="{199EE184-CB5A-4059-AD98-2E43A6A7A8E1}"/>
              </a:ext>
            </a:extLst>
          </p:cNvPr>
          <p:cNvSpPr/>
          <p:nvPr/>
        </p:nvSpPr>
        <p:spPr>
          <a:xfrm>
            <a:off x="1948070" y="3207026"/>
            <a:ext cx="1630017" cy="181754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rPr>
              <a:t>Fireworks</a:t>
            </a:r>
          </a:p>
        </p:txBody>
      </p:sp>
      <p:sp>
        <p:nvSpPr>
          <p:cNvPr id="5" name="Rectangle: Rounded Corners 4">
            <a:extLst>
              <a:ext uri="{FF2B5EF4-FFF2-40B4-BE49-F238E27FC236}">
                <a16:creationId xmlns:a16="http://schemas.microsoft.com/office/drawing/2014/main" id="{0136CCB0-063D-4B7D-A0C3-AE07FDDA4ACB}"/>
              </a:ext>
            </a:extLst>
          </p:cNvPr>
          <p:cNvSpPr/>
          <p:nvPr/>
        </p:nvSpPr>
        <p:spPr>
          <a:xfrm>
            <a:off x="4322292" y="3207026"/>
            <a:ext cx="1630017" cy="181754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rPr>
              <a:t>Milk</a:t>
            </a:r>
          </a:p>
        </p:txBody>
      </p:sp>
      <p:sp>
        <p:nvSpPr>
          <p:cNvPr id="6" name="Rectangle: Rounded Corners 5">
            <a:extLst>
              <a:ext uri="{FF2B5EF4-FFF2-40B4-BE49-F238E27FC236}">
                <a16:creationId xmlns:a16="http://schemas.microsoft.com/office/drawing/2014/main" id="{F3425788-7B0E-4378-89D6-21C7859669AA}"/>
              </a:ext>
            </a:extLst>
          </p:cNvPr>
          <p:cNvSpPr/>
          <p:nvPr/>
        </p:nvSpPr>
        <p:spPr>
          <a:xfrm>
            <a:off x="6555283" y="3207026"/>
            <a:ext cx="1630017" cy="181754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dirty="0">
                <a:solidFill>
                  <a:schemeClr val="tx1"/>
                </a:solidFill>
              </a:rPr>
              <a:t>21</a:t>
            </a:r>
          </a:p>
        </p:txBody>
      </p:sp>
      <p:sp>
        <p:nvSpPr>
          <p:cNvPr id="7" name="Rectangle: Rounded Corners 6">
            <a:extLst>
              <a:ext uri="{FF2B5EF4-FFF2-40B4-BE49-F238E27FC236}">
                <a16:creationId xmlns:a16="http://schemas.microsoft.com/office/drawing/2014/main" id="{3A771360-A2D4-46DE-B064-598438BA5087}"/>
              </a:ext>
            </a:extLst>
          </p:cNvPr>
          <p:cNvSpPr/>
          <p:nvPr/>
        </p:nvSpPr>
        <p:spPr>
          <a:xfrm>
            <a:off x="8894292" y="3207026"/>
            <a:ext cx="1630017" cy="181754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dirty="0">
                <a:solidFill>
                  <a:schemeClr val="tx1"/>
                </a:solidFill>
              </a:rPr>
              <a:t>15</a:t>
            </a:r>
          </a:p>
        </p:txBody>
      </p:sp>
    </p:spTree>
    <p:extLst>
      <p:ext uri="{BB962C8B-B14F-4D97-AF65-F5344CB8AC3E}">
        <p14:creationId xmlns:p14="http://schemas.microsoft.com/office/powerpoint/2010/main" val="364057101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D81E1-3C1B-4FC7-8CE5-0FE6845C30CB}"/>
              </a:ext>
            </a:extLst>
          </p:cNvPr>
          <p:cNvSpPr>
            <a:spLocks noGrp="1"/>
          </p:cNvSpPr>
          <p:nvPr>
            <p:ph type="title"/>
          </p:nvPr>
        </p:nvSpPr>
        <p:spPr/>
        <p:txBody>
          <a:bodyPr/>
          <a:lstStyle/>
          <a:p>
            <a:r>
              <a:rPr lang="en-GB" dirty="0"/>
              <a:t>Card Turning </a:t>
            </a:r>
          </a:p>
        </p:txBody>
      </p:sp>
      <p:sp>
        <p:nvSpPr>
          <p:cNvPr id="3" name="Content Placeholder 2">
            <a:extLst>
              <a:ext uri="{FF2B5EF4-FFF2-40B4-BE49-F238E27FC236}">
                <a16:creationId xmlns:a16="http://schemas.microsoft.com/office/drawing/2014/main" id="{E42E1D70-F107-4F9D-85BB-64BF38AFD85B}"/>
              </a:ext>
            </a:extLst>
          </p:cNvPr>
          <p:cNvSpPr>
            <a:spLocks noGrp="1"/>
          </p:cNvSpPr>
          <p:nvPr>
            <p:ph idx="1"/>
          </p:nvPr>
        </p:nvSpPr>
        <p:spPr>
          <a:xfrm>
            <a:off x="838200" y="3714302"/>
            <a:ext cx="10515600" cy="2615162"/>
          </a:xfrm>
        </p:spPr>
        <p:txBody>
          <a:bodyPr>
            <a:normAutofit fontScale="40000" lnSpcReduction="20000"/>
          </a:bodyPr>
          <a:lstStyle/>
          <a:p>
            <a:pPr>
              <a:lnSpc>
                <a:spcPct val="120000"/>
              </a:lnSpc>
              <a:buFont typeface="Wingdings" panose="05000000000000000000" pitchFamily="2" charset="2"/>
              <a:buChar char="ü"/>
            </a:pPr>
            <a:r>
              <a:rPr lang="en-GB" sz="5000" dirty="0">
                <a:effectLst/>
                <a:latin typeface="Calibri" panose="020F0502020204030204" pitchFamily="34" charset="0"/>
                <a:ea typeface="Calibri" panose="020F0502020204030204" pitchFamily="34" charset="0"/>
                <a:cs typeface="Times New Roman" panose="02020603050405020304" pitchFamily="18" charset="0"/>
              </a:rPr>
              <a:t>Fireworks and 15</a:t>
            </a:r>
          </a:p>
          <a:p>
            <a:pPr>
              <a:lnSpc>
                <a:spcPct val="120000"/>
              </a:lnSpc>
              <a:buFont typeface="Wingdings" panose="05000000000000000000" pitchFamily="2" charset="2"/>
              <a:buChar char="ü"/>
            </a:pPr>
            <a:r>
              <a:rPr lang="en-GB" sz="5000" dirty="0">
                <a:effectLst/>
                <a:latin typeface="Calibri" panose="020F0502020204030204" pitchFamily="34" charset="0"/>
                <a:ea typeface="Calibri" panose="020F0502020204030204" pitchFamily="34" charset="0"/>
                <a:cs typeface="Times New Roman" panose="02020603050405020304" pitchFamily="18" charset="0"/>
              </a:rPr>
              <a:t>Fireworks can only be purchase</a:t>
            </a:r>
            <a:r>
              <a:rPr lang="en-GB" sz="5000" dirty="0">
                <a:latin typeface="Calibri" panose="020F0502020204030204" pitchFamily="34" charset="0"/>
                <a:ea typeface="Calibri" panose="020F0502020204030204" pitchFamily="34" charset="0"/>
                <a:cs typeface="Times New Roman" panose="02020603050405020304" pitchFamily="18" charset="0"/>
              </a:rPr>
              <a:t>d by those 18 or over</a:t>
            </a:r>
            <a:endParaRPr lang="en-GB" sz="5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buFont typeface="Wingdings" panose="05000000000000000000" pitchFamily="2" charset="2"/>
              <a:buChar char="ü"/>
            </a:pPr>
            <a:r>
              <a:rPr lang="en-GB" sz="5000" dirty="0">
                <a:effectLst/>
                <a:latin typeface="Calibri" panose="020F0502020204030204" pitchFamily="34" charset="0"/>
                <a:ea typeface="Calibri" panose="020F0502020204030204" pitchFamily="34" charset="0"/>
                <a:cs typeface="Times New Roman" panose="02020603050405020304" pitchFamily="18" charset="0"/>
              </a:rPr>
              <a:t>Any customer can purchase milk</a:t>
            </a:r>
          </a:p>
          <a:p>
            <a:pPr>
              <a:lnSpc>
                <a:spcPct val="120000"/>
              </a:lnSpc>
              <a:buFont typeface="Wingdings" panose="05000000000000000000" pitchFamily="2" charset="2"/>
              <a:buChar char="ü"/>
            </a:pPr>
            <a:r>
              <a:rPr lang="en-GB" sz="5000" dirty="0">
                <a:effectLst/>
                <a:latin typeface="Calibri" panose="020F0502020204030204" pitchFamily="34" charset="0"/>
                <a:ea typeface="Calibri" panose="020F0502020204030204" pitchFamily="34" charset="0"/>
                <a:cs typeface="Times New Roman" panose="02020603050405020304" pitchFamily="18" charset="0"/>
              </a:rPr>
              <a:t>A 21-year-old can purchase fireworks and milk </a:t>
            </a:r>
          </a:p>
          <a:p>
            <a:pPr>
              <a:lnSpc>
                <a:spcPct val="120000"/>
              </a:lnSpc>
              <a:buFont typeface="Wingdings" panose="05000000000000000000" pitchFamily="2" charset="2"/>
              <a:buChar char="ü"/>
            </a:pPr>
            <a:r>
              <a:rPr lang="en-GB" sz="5000" dirty="0">
                <a:effectLst/>
                <a:latin typeface="Calibri" panose="020F0502020204030204" pitchFamily="34" charset="0"/>
                <a:ea typeface="Calibri" panose="020F0502020204030204" pitchFamily="34" charset="0"/>
                <a:cs typeface="Times New Roman" panose="02020603050405020304" pitchFamily="18" charset="0"/>
              </a:rPr>
              <a:t>A 15-year-old cannot purchase fireworks, so the card needs to be turned over to verify that fireworks is not </a:t>
            </a:r>
            <a:r>
              <a:rPr lang="en-GB" sz="5000" dirty="0">
                <a:latin typeface="Calibri" panose="020F0502020204030204" pitchFamily="34" charset="0"/>
                <a:ea typeface="Calibri" panose="020F0502020204030204" pitchFamily="34" charset="0"/>
                <a:cs typeface="Times New Roman" panose="02020603050405020304" pitchFamily="18" charset="0"/>
              </a:rPr>
              <a:t>on the other side</a:t>
            </a:r>
            <a:endParaRPr lang="en-GB" sz="5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dirty="0"/>
          </a:p>
        </p:txBody>
      </p:sp>
      <p:sp>
        <p:nvSpPr>
          <p:cNvPr id="4" name="Rectangle: Rounded Corners 3">
            <a:extLst>
              <a:ext uri="{FF2B5EF4-FFF2-40B4-BE49-F238E27FC236}">
                <a16:creationId xmlns:a16="http://schemas.microsoft.com/office/drawing/2014/main" id="{199EE184-CB5A-4059-AD98-2E43A6A7A8E1}"/>
              </a:ext>
            </a:extLst>
          </p:cNvPr>
          <p:cNvSpPr/>
          <p:nvPr/>
        </p:nvSpPr>
        <p:spPr>
          <a:xfrm>
            <a:off x="1488787" y="1219200"/>
            <a:ext cx="1630017" cy="181754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rPr>
              <a:t>Fireworks</a:t>
            </a:r>
          </a:p>
        </p:txBody>
      </p:sp>
      <p:sp>
        <p:nvSpPr>
          <p:cNvPr id="5" name="Rectangle: Rounded Corners 4">
            <a:extLst>
              <a:ext uri="{FF2B5EF4-FFF2-40B4-BE49-F238E27FC236}">
                <a16:creationId xmlns:a16="http://schemas.microsoft.com/office/drawing/2014/main" id="{0136CCB0-063D-4B7D-A0C3-AE07FDDA4ACB}"/>
              </a:ext>
            </a:extLst>
          </p:cNvPr>
          <p:cNvSpPr/>
          <p:nvPr/>
        </p:nvSpPr>
        <p:spPr>
          <a:xfrm>
            <a:off x="3863009" y="1219200"/>
            <a:ext cx="1630017" cy="181754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rPr>
              <a:t>Milk</a:t>
            </a:r>
          </a:p>
        </p:txBody>
      </p:sp>
      <p:sp>
        <p:nvSpPr>
          <p:cNvPr id="6" name="Rectangle: Rounded Corners 5">
            <a:extLst>
              <a:ext uri="{FF2B5EF4-FFF2-40B4-BE49-F238E27FC236}">
                <a16:creationId xmlns:a16="http://schemas.microsoft.com/office/drawing/2014/main" id="{F3425788-7B0E-4378-89D6-21C7859669AA}"/>
              </a:ext>
            </a:extLst>
          </p:cNvPr>
          <p:cNvSpPr/>
          <p:nvPr/>
        </p:nvSpPr>
        <p:spPr>
          <a:xfrm>
            <a:off x="6096000" y="1219200"/>
            <a:ext cx="1630017" cy="181754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dirty="0">
                <a:solidFill>
                  <a:schemeClr val="tx1"/>
                </a:solidFill>
              </a:rPr>
              <a:t>21</a:t>
            </a:r>
          </a:p>
        </p:txBody>
      </p:sp>
      <p:sp>
        <p:nvSpPr>
          <p:cNvPr id="7" name="Rectangle: Rounded Corners 6">
            <a:extLst>
              <a:ext uri="{FF2B5EF4-FFF2-40B4-BE49-F238E27FC236}">
                <a16:creationId xmlns:a16="http://schemas.microsoft.com/office/drawing/2014/main" id="{3A771360-A2D4-46DE-B064-598438BA5087}"/>
              </a:ext>
            </a:extLst>
          </p:cNvPr>
          <p:cNvSpPr/>
          <p:nvPr/>
        </p:nvSpPr>
        <p:spPr>
          <a:xfrm>
            <a:off x="8435009" y="1219200"/>
            <a:ext cx="1630017" cy="1817548"/>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dirty="0">
                <a:solidFill>
                  <a:schemeClr val="tx1"/>
                </a:solidFill>
              </a:rPr>
              <a:t>15</a:t>
            </a:r>
          </a:p>
        </p:txBody>
      </p:sp>
    </p:spTree>
    <p:extLst>
      <p:ext uri="{BB962C8B-B14F-4D97-AF65-F5344CB8AC3E}">
        <p14:creationId xmlns:p14="http://schemas.microsoft.com/office/powerpoint/2010/main" val="4073157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7460C-EF9F-4162-A1EE-A7BDF690B262}"/>
              </a:ext>
            </a:extLst>
          </p:cNvPr>
          <p:cNvSpPr>
            <a:spLocks noGrp="1"/>
          </p:cNvSpPr>
          <p:nvPr>
            <p:ph type="title"/>
          </p:nvPr>
        </p:nvSpPr>
        <p:spPr>
          <a:xfrm>
            <a:off x="583096" y="365125"/>
            <a:ext cx="11489634" cy="90660"/>
          </a:xfrm>
        </p:spPr>
        <p:txBody>
          <a:bodyPr/>
          <a:lstStyle/>
          <a:p>
            <a:r>
              <a:rPr lang="en-GB" dirty="0"/>
              <a:t>Solution – Step 8 Farmer picks up chicken and returns to the far side</a:t>
            </a:r>
          </a:p>
        </p:txBody>
      </p:sp>
      <p:pic>
        <p:nvPicPr>
          <p:cNvPr id="5" name="Content Placeholder 4" descr="Fox with solid fill">
            <a:extLst>
              <a:ext uri="{FF2B5EF4-FFF2-40B4-BE49-F238E27FC236}">
                <a16:creationId xmlns:a16="http://schemas.microsoft.com/office/drawing/2014/main" id="{78C3300E-1213-4E3C-B56B-867FA3AE527E}"/>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79276" y="3886200"/>
            <a:ext cx="914400" cy="914400"/>
          </a:xfrm>
        </p:spPr>
      </p:pic>
      <p:pic>
        <p:nvPicPr>
          <p:cNvPr id="7" name="Graphic 6" descr="Corn with solid fill">
            <a:extLst>
              <a:ext uri="{FF2B5EF4-FFF2-40B4-BE49-F238E27FC236}">
                <a16:creationId xmlns:a16="http://schemas.microsoft.com/office/drawing/2014/main" id="{E7F2D1B0-B5D8-408B-962D-BAE587849C9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45601" y="3828259"/>
            <a:ext cx="914400" cy="914400"/>
          </a:xfrm>
          <a:prstGeom prst="rect">
            <a:avLst/>
          </a:prstGeom>
        </p:spPr>
      </p:pic>
      <p:pic>
        <p:nvPicPr>
          <p:cNvPr id="9" name="Graphic 8" descr="Chicken with solid fill">
            <a:extLst>
              <a:ext uri="{FF2B5EF4-FFF2-40B4-BE49-F238E27FC236}">
                <a16:creationId xmlns:a16="http://schemas.microsoft.com/office/drawing/2014/main" id="{515EE722-9CA9-4E7B-80FE-1561F53DB39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291428" y="3035189"/>
            <a:ext cx="914400" cy="914400"/>
          </a:xfrm>
          <a:prstGeom prst="rect">
            <a:avLst/>
          </a:prstGeom>
        </p:spPr>
      </p:pic>
      <p:pic>
        <p:nvPicPr>
          <p:cNvPr id="10" name="Graphic 9" descr="Canoe outline">
            <a:extLst>
              <a:ext uri="{FF2B5EF4-FFF2-40B4-BE49-F238E27FC236}">
                <a16:creationId xmlns:a16="http://schemas.microsoft.com/office/drawing/2014/main" id="{1C7014DD-2570-4585-999F-8248792BAAA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257838" y="3245316"/>
            <a:ext cx="1728445" cy="1728445"/>
          </a:xfrm>
          <a:prstGeom prst="rect">
            <a:avLst/>
          </a:prstGeom>
        </p:spPr>
      </p:pic>
      <p:cxnSp>
        <p:nvCxnSpPr>
          <p:cNvPr id="12" name="Connector: Curved 11">
            <a:extLst>
              <a:ext uri="{FF2B5EF4-FFF2-40B4-BE49-F238E27FC236}">
                <a16:creationId xmlns:a16="http://schemas.microsoft.com/office/drawing/2014/main" id="{5BA8E788-E38C-4B45-B42B-580C6CE440F2}"/>
              </a:ext>
            </a:extLst>
          </p:cNvPr>
          <p:cNvCxnSpPr/>
          <p:nvPr/>
        </p:nvCxnSpPr>
        <p:spPr>
          <a:xfrm rot="5400000">
            <a:off x="2145914" y="246803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cxnSp>
        <p:nvCxnSpPr>
          <p:cNvPr id="13" name="Connector: Curved 12">
            <a:extLst>
              <a:ext uri="{FF2B5EF4-FFF2-40B4-BE49-F238E27FC236}">
                <a16:creationId xmlns:a16="http://schemas.microsoft.com/office/drawing/2014/main" id="{EA7AC6A7-A64A-49D0-9419-797887F7A761}"/>
              </a:ext>
            </a:extLst>
          </p:cNvPr>
          <p:cNvCxnSpPr/>
          <p:nvPr/>
        </p:nvCxnSpPr>
        <p:spPr>
          <a:xfrm rot="5400000">
            <a:off x="5632575" y="2556560"/>
            <a:ext cx="4606506" cy="2415396"/>
          </a:xfrm>
          <a:prstGeom prst="curvedConnector3">
            <a:avLst/>
          </a:prstGeom>
          <a:ln w="76200"/>
        </p:spPr>
        <p:style>
          <a:lnRef idx="1">
            <a:schemeClr val="accent1"/>
          </a:lnRef>
          <a:fillRef idx="0">
            <a:schemeClr val="accent1"/>
          </a:fillRef>
          <a:effectRef idx="0">
            <a:schemeClr val="accent1"/>
          </a:effectRef>
          <a:fontRef idx="minor">
            <a:schemeClr val="tx1"/>
          </a:fontRef>
        </p:style>
      </p:cxnSp>
      <p:pic>
        <p:nvPicPr>
          <p:cNvPr id="15" name="Graphic 14" descr="Farmer female with solid fill">
            <a:extLst>
              <a:ext uri="{FF2B5EF4-FFF2-40B4-BE49-F238E27FC236}">
                <a16:creationId xmlns:a16="http://schemas.microsoft.com/office/drawing/2014/main" id="{444D09A9-7A0C-40C6-BCAC-0D0E9F9BC78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077937" y="2971800"/>
            <a:ext cx="914400" cy="914400"/>
          </a:xfrm>
          <a:prstGeom prst="rect">
            <a:avLst/>
          </a:prstGeom>
        </p:spPr>
      </p:pic>
    </p:spTree>
    <p:extLst>
      <p:ext uri="{BB962C8B-B14F-4D97-AF65-F5344CB8AC3E}">
        <p14:creationId xmlns:p14="http://schemas.microsoft.com/office/powerpoint/2010/main" val="134804918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D81E1-3C1B-4FC7-8CE5-0FE6845C30CB}"/>
              </a:ext>
            </a:extLst>
          </p:cNvPr>
          <p:cNvSpPr>
            <a:spLocks noGrp="1"/>
          </p:cNvSpPr>
          <p:nvPr>
            <p:ph type="title"/>
          </p:nvPr>
        </p:nvSpPr>
        <p:spPr/>
        <p:txBody>
          <a:bodyPr/>
          <a:lstStyle/>
          <a:p>
            <a:r>
              <a:rPr lang="en-GB" dirty="0"/>
              <a:t>Card Turning – The same problem</a:t>
            </a:r>
          </a:p>
        </p:txBody>
      </p:sp>
      <p:sp>
        <p:nvSpPr>
          <p:cNvPr id="3" name="Content Placeholder 2">
            <a:extLst>
              <a:ext uri="{FF2B5EF4-FFF2-40B4-BE49-F238E27FC236}">
                <a16:creationId xmlns:a16="http://schemas.microsoft.com/office/drawing/2014/main" id="{E42E1D70-F107-4F9D-85BB-64BF38AFD85B}"/>
              </a:ext>
            </a:extLst>
          </p:cNvPr>
          <p:cNvSpPr>
            <a:spLocks noGrp="1"/>
          </p:cNvSpPr>
          <p:nvPr>
            <p:ph idx="1"/>
          </p:nvPr>
        </p:nvSpPr>
        <p:spPr>
          <a:xfrm>
            <a:off x="522232" y="2832649"/>
            <a:ext cx="10940898" cy="3515142"/>
          </a:xfrm>
        </p:spPr>
        <p:txBody>
          <a:bodyPr>
            <a:normAutofit fontScale="85000" lnSpcReduction="20000"/>
          </a:bodyPr>
          <a:lstStyle/>
          <a:p>
            <a:pPr>
              <a:lnSpc>
                <a:spcPct val="120000"/>
              </a:lnSpc>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 These two are the same problem, but the fireworks problem is easier to solve</a:t>
            </a:r>
          </a:p>
          <a:p>
            <a:pPr>
              <a:lnSpc>
                <a:spcPct val="120000"/>
              </a:lnSpc>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The fireworks problem has a social context and the other does not.</a:t>
            </a:r>
          </a:p>
          <a:p>
            <a:pPr>
              <a:lnSpc>
                <a:spcPct val="120000"/>
              </a:lnSpc>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We have a preconstructed mental schema that helps us recognise a familiar the social rule and bring this to bear on our problem.</a:t>
            </a:r>
          </a:p>
          <a:p>
            <a:pPr>
              <a:lnSpc>
                <a:spcPct val="120000"/>
              </a:lnSpc>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With the abstract example that uses letters and numbers we do not use the same model and try to solve as if we have never seen a problem of this type before and so find it more difficult to solve.</a:t>
            </a:r>
          </a:p>
          <a:p>
            <a:pPr>
              <a:lnSpc>
                <a:spcPct val="120000"/>
              </a:lnSpc>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Thus we only use our short herm memory and do not use our germane knowledge stored in long term memory</a:t>
            </a:r>
          </a:p>
          <a:p>
            <a:pPr>
              <a:lnSpc>
                <a:spcPct val="120000"/>
              </a:lnSpc>
              <a:buFont typeface="Wingdings" panose="05000000000000000000" pitchFamily="2" charset="2"/>
              <a:buChar char="ü"/>
            </a:pPr>
            <a:r>
              <a:rPr lang="en-GB" sz="2400" dirty="0">
                <a:latin typeface="Calibri" panose="020F0502020204030204" pitchFamily="34" charset="0"/>
                <a:ea typeface="Calibri" panose="020F0502020204030204" pitchFamily="34" charset="0"/>
                <a:cs typeface="Times New Roman" panose="02020603050405020304" pitchFamily="18" charset="0"/>
              </a:rPr>
              <a:t>This demonstrates the importance of recognising patterns in problems we are trying to solve</a:t>
            </a:r>
          </a:p>
          <a:p>
            <a:pPr>
              <a:lnSpc>
                <a:spcPct val="120000"/>
              </a:lnSpc>
              <a:buFont typeface="Wingdings" panose="05000000000000000000" pitchFamily="2" charset="2"/>
              <a:buChar char="ü"/>
            </a:pP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dirty="0"/>
          </a:p>
        </p:txBody>
      </p:sp>
      <p:sp>
        <p:nvSpPr>
          <p:cNvPr id="4" name="Rectangle: Rounded Corners 3">
            <a:extLst>
              <a:ext uri="{FF2B5EF4-FFF2-40B4-BE49-F238E27FC236}">
                <a16:creationId xmlns:a16="http://schemas.microsoft.com/office/drawing/2014/main" id="{199EE184-CB5A-4059-AD98-2E43A6A7A8E1}"/>
              </a:ext>
            </a:extLst>
          </p:cNvPr>
          <p:cNvSpPr/>
          <p:nvPr/>
        </p:nvSpPr>
        <p:spPr>
          <a:xfrm>
            <a:off x="196789" y="962299"/>
            <a:ext cx="1161648" cy="1311965"/>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Fireworks</a:t>
            </a:r>
          </a:p>
        </p:txBody>
      </p:sp>
      <p:sp>
        <p:nvSpPr>
          <p:cNvPr id="5" name="Rectangle: Rounded Corners 4">
            <a:extLst>
              <a:ext uri="{FF2B5EF4-FFF2-40B4-BE49-F238E27FC236}">
                <a16:creationId xmlns:a16="http://schemas.microsoft.com/office/drawing/2014/main" id="{0136CCB0-063D-4B7D-A0C3-AE07FDDA4ACB}"/>
              </a:ext>
            </a:extLst>
          </p:cNvPr>
          <p:cNvSpPr/>
          <p:nvPr/>
        </p:nvSpPr>
        <p:spPr>
          <a:xfrm>
            <a:off x="1617708" y="962299"/>
            <a:ext cx="1161648" cy="1311965"/>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Milk</a:t>
            </a:r>
          </a:p>
        </p:txBody>
      </p:sp>
      <p:sp>
        <p:nvSpPr>
          <p:cNvPr id="6" name="Rectangle: Rounded Corners 5">
            <a:extLst>
              <a:ext uri="{FF2B5EF4-FFF2-40B4-BE49-F238E27FC236}">
                <a16:creationId xmlns:a16="http://schemas.microsoft.com/office/drawing/2014/main" id="{F3425788-7B0E-4378-89D6-21C7859669AA}"/>
              </a:ext>
            </a:extLst>
          </p:cNvPr>
          <p:cNvSpPr/>
          <p:nvPr/>
        </p:nvSpPr>
        <p:spPr>
          <a:xfrm>
            <a:off x="2997164" y="962298"/>
            <a:ext cx="1161648" cy="1311965"/>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21</a:t>
            </a:r>
          </a:p>
        </p:txBody>
      </p:sp>
      <p:sp>
        <p:nvSpPr>
          <p:cNvPr id="7" name="Rectangle: Rounded Corners 6">
            <a:extLst>
              <a:ext uri="{FF2B5EF4-FFF2-40B4-BE49-F238E27FC236}">
                <a16:creationId xmlns:a16="http://schemas.microsoft.com/office/drawing/2014/main" id="{3A771360-A2D4-46DE-B064-598438BA5087}"/>
              </a:ext>
            </a:extLst>
          </p:cNvPr>
          <p:cNvSpPr/>
          <p:nvPr/>
        </p:nvSpPr>
        <p:spPr>
          <a:xfrm>
            <a:off x="4423102" y="962298"/>
            <a:ext cx="1161648" cy="1311965"/>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15</a:t>
            </a:r>
          </a:p>
        </p:txBody>
      </p:sp>
      <p:sp>
        <p:nvSpPr>
          <p:cNvPr id="13" name="Rectangle: Rounded Corners 12">
            <a:extLst>
              <a:ext uri="{FF2B5EF4-FFF2-40B4-BE49-F238E27FC236}">
                <a16:creationId xmlns:a16="http://schemas.microsoft.com/office/drawing/2014/main" id="{EC6CE865-01B8-4EFD-97DA-402916AA39CA}"/>
              </a:ext>
            </a:extLst>
          </p:cNvPr>
          <p:cNvSpPr/>
          <p:nvPr/>
        </p:nvSpPr>
        <p:spPr>
          <a:xfrm>
            <a:off x="6607251" y="971480"/>
            <a:ext cx="1161648" cy="1311965"/>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A</a:t>
            </a:r>
          </a:p>
        </p:txBody>
      </p:sp>
      <p:sp>
        <p:nvSpPr>
          <p:cNvPr id="14" name="Rectangle: Rounded Corners 13">
            <a:extLst>
              <a:ext uri="{FF2B5EF4-FFF2-40B4-BE49-F238E27FC236}">
                <a16:creationId xmlns:a16="http://schemas.microsoft.com/office/drawing/2014/main" id="{E4D00802-17EC-41F1-BD8E-7EB8C67B047D}"/>
              </a:ext>
            </a:extLst>
          </p:cNvPr>
          <p:cNvSpPr/>
          <p:nvPr/>
        </p:nvSpPr>
        <p:spPr>
          <a:xfrm>
            <a:off x="8028170" y="971480"/>
            <a:ext cx="1161648" cy="1311965"/>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Z</a:t>
            </a:r>
          </a:p>
        </p:txBody>
      </p:sp>
      <p:sp>
        <p:nvSpPr>
          <p:cNvPr id="15" name="Rectangle: Rounded Corners 14">
            <a:extLst>
              <a:ext uri="{FF2B5EF4-FFF2-40B4-BE49-F238E27FC236}">
                <a16:creationId xmlns:a16="http://schemas.microsoft.com/office/drawing/2014/main" id="{EC5D3405-EF3B-492B-8032-3459542B91E3}"/>
              </a:ext>
            </a:extLst>
          </p:cNvPr>
          <p:cNvSpPr/>
          <p:nvPr/>
        </p:nvSpPr>
        <p:spPr>
          <a:xfrm>
            <a:off x="9449089" y="971480"/>
            <a:ext cx="1161648" cy="1311965"/>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1</a:t>
            </a:r>
          </a:p>
        </p:txBody>
      </p:sp>
      <p:sp>
        <p:nvSpPr>
          <p:cNvPr id="16" name="Rectangle: Rounded Corners 15">
            <a:extLst>
              <a:ext uri="{FF2B5EF4-FFF2-40B4-BE49-F238E27FC236}">
                <a16:creationId xmlns:a16="http://schemas.microsoft.com/office/drawing/2014/main" id="{213CAF67-8348-4B13-AE16-B00715D5FB05}"/>
              </a:ext>
            </a:extLst>
          </p:cNvPr>
          <p:cNvSpPr/>
          <p:nvPr/>
        </p:nvSpPr>
        <p:spPr>
          <a:xfrm>
            <a:off x="10833564" y="971480"/>
            <a:ext cx="1161648" cy="1311965"/>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2</a:t>
            </a:r>
          </a:p>
        </p:txBody>
      </p:sp>
      <p:sp>
        <p:nvSpPr>
          <p:cNvPr id="17" name="Rectangle: Rounded Corners 16">
            <a:extLst>
              <a:ext uri="{FF2B5EF4-FFF2-40B4-BE49-F238E27FC236}">
                <a16:creationId xmlns:a16="http://schemas.microsoft.com/office/drawing/2014/main" id="{C3B47B46-FE7B-4C43-963F-DD46302A90D8}"/>
              </a:ext>
            </a:extLst>
          </p:cNvPr>
          <p:cNvSpPr/>
          <p:nvPr/>
        </p:nvSpPr>
        <p:spPr>
          <a:xfrm>
            <a:off x="84002" y="825637"/>
            <a:ext cx="5746811" cy="1585286"/>
          </a:xfrm>
          <a:prstGeom prst="roundRect">
            <a:avLst/>
          </a:prstGeom>
          <a:no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endParaRPr>
          </a:p>
        </p:txBody>
      </p:sp>
      <p:sp>
        <p:nvSpPr>
          <p:cNvPr id="18" name="Rectangle: Rounded Corners 17">
            <a:extLst>
              <a:ext uri="{FF2B5EF4-FFF2-40B4-BE49-F238E27FC236}">
                <a16:creationId xmlns:a16="http://schemas.microsoft.com/office/drawing/2014/main" id="{AA29393D-6D51-47F3-9267-D2B627198341}"/>
              </a:ext>
            </a:extLst>
          </p:cNvPr>
          <p:cNvSpPr/>
          <p:nvPr/>
        </p:nvSpPr>
        <p:spPr>
          <a:xfrm>
            <a:off x="6361189" y="833778"/>
            <a:ext cx="5746811" cy="1585286"/>
          </a:xfrm>
          <a:prstGeom prst="roundRect">
            <a:avLst/>
          </a:prstGeom>
          <a:no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endParaRPr>
          </a:p>
        </p:txBody>
      </p:sp>
    </p:spTree>
    <p:extLst>
      <p:ext uri="{BB962C8B-B14F-4D97-AF65-F5344CB8AC3E}">
        <p14:creationId xmlns:p14="http://schemas.microsoft.com/office/powerpoint/2010/main" val="352628089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72F0F-5579-4AE0-A1B6-B9438A1AB3F7}"/>
              </a:ext>
            </a:extLst>
          </p:cNvPr>
          <p:cNvSpPr>
            <a:spLocks noGrp="1"/>
          </p:cNvSpPr>
          <p:nvPr>
            <p:ph type="title"/>
          </p:nvPr>
        </p:nvSpPr>
        <p:spPr/>
        <p:txBody>
          <a:bodyPr/>
          <a:lstStyle/>
          <a:p>
            <a:r>
              <a:rPr lang="en-GB" dirty="0"/>
              <a:t>Abstraction</a:t>
            </a:r>
          </a:p>
        </p:txBody>
      </p:sp>
      <p:sp>
        <p:nvSpPr>
          <p:cNvPr id="3" name="Text Placeholder 2">
            <a:extLst>
              <a:ext uri="{FF2B5EF4-FFF2-40B4-BE49-F238E27FC236}">
                <a16:creationId xmlns:a16="http://schemas.microsoft.com/office/drawing/2014/main" id="{171D89EF-4C5C-42A4-9A37-58C2CC228909}"/>
              </a:ext>
            </a:extLst>
          </p:cNvPr>
          <p:cNvSpPr>
            <a:spLocks noGrp="1"/>
          </p:cNvSpPr>
          <p:nvPr>
            <p:ph type="body" idx="1"/>
          </p:nvPr>
        </p:nvSpPr>
        <p:spPr/>
        <p:txBody>
          <a:bodyPr/>
          <a:lstStyle/>
          <a:p>
            <a:r>
              <a:rPr lang="en-GB" sz="2400" dirty="0"/>
              <a:t>Simplifying a problem, by using</a:t>
            </a:r>
            <a:r>
              <a:rPr lang="en-GB" dirty="0"/>
              <a:t> </a:t>
            </a:r>
            <a:r>
              <a:rPr lang="en-GB" sz="2400" dirty="0"/>
              <a:t>only characteristics that are most relevant to a problem. </a:t>
            </a:r>
          </a:p>
          <a:p>
            <a:endParaRPr lang="en-GB" dirty="0"/>
          </a:p>
        </p:txBody>
      </p:sp>
    </p:spTree>
    <p:extLst>
      <p:ext uri="{BB962C8B-B14F-4D97-AF65-F5344CB8AC3E}">
        <p14:creationId xmlns:p14="http://schemas.microsoft.com/office/powerpoint/2010/main" val="207978787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Euler’s Konigsberg bridge problem</a:t>
            </a:r>
            <a:endParaRPr lang="en-GB" dirty="0"/>
          </a:p>
        </p:txBody>
      </p:sp>
      <p:sp>
        <p:nvSpPr>
          <p:cNvPr id="3" name="Content Placeholder 2"/>
          <p:cNvSpPr>
            <a:spLocks noGrp="1"/>
          </p:cNvSpPr>
          <p:nvPr>
            <p:ph idx="1"/>
          </p:nvPr>
        </p:nvSpPr>
        <p:spPr>
          <a:xfrm>
            <a:off x="838200" y="1380140"/>
            <a:ext cx="10515600" cy="4351338"/>
          </a:xfrm>
        </p:spPr>
        <p:txBody>
          <a:bodyPr>
            <a:normAutofit/>
          </a:bodyPr>
          <a:lstStyle/>
          <a:p>
            <a:pPr marL="0" indent="0">
              <a:buNone/>
            </a:pPr>
            <a:r>
              <a:rPr lang="en-GB" dirty="0"/>
              <a:t>Is it possible to cross all bridges but only crossing each bridge once?</a:t>
            </a:r>
          </a:p>
        </p:txBody>
      </p:sp>
      <p:pic>
        <p:nvPicPr>
          <p:cNvPr id="5" name="Picture 4">
            <a:extLst>
              <a:ext uri="{FF2B5EF4-FFF2-40B4-BE49-F238E27FC236}">
                <a16:creationId xmlns:a16="http://schemas.microsoft.com/office/drawing/2014/main" id="{57AB75CA-1A7D-4747-AA0A-BE2B2891CB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9932" y="2369965"/>
            <a:ext cx="6219282" cy="4007344"/>
          </a:xfrm>
          <a:prstGeom prst="rect">
            <a:avLst/>
          </a:prstGeom>
        </p:spPr>
      </p:pic>
    </p:spTree>
    <p:extLst>
      <p:ext uri="{BB962C8B-B14F-4D97-AF65-F5344CB8AC3E}">
        <p14:creationId xmlns:p14="http://schemas.microsoft.com/office/powerpoint/2010/main" val="202667864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847CE-619D-4060-BC23-0F1E67024E1C}"/>
              </a:ext>
            </a:extLst>
          </p:cNvPr>
          <p:cNvSpPr>
            <a:spLocks noGrp="1"/>
          </p:cNvSpPr>
          <p:nvPr>
            <p:ph type="title"/>
          </p:nvPr>
        </p:nvSpPr>
        <p:spPr/>
        <p:txBody>
          <a:bodyPr>
            <a:normAutofit fontScale="90000"/>
          </a:bodyPr>
          <a:lstStyle/>
          <a:p>
            <a:r>
              <a:rPr lang="en-GB" dirty="0"/>
              <a:t>Solution to Problem</a:t>
            </a:r>
          </a:p>
        </p:txBody>
      </p:sp>
      <p:sp>
        <p:nvSpPr>
          <p:cNvPr id="3" name="Content Placeholder 2">
            <a:extLst>
              <a:ext uri="{FF2B5EF4-FFF2-40B4-BE49-F238E27FC236}">
                <a16:creationId xmlns:a16="http://schemas.microsoft.com/office/drawing/2014/main" id="{69A1D361-236D-483C-B8C3-4C2621A68664}"/>
              </a:ext>
            </a:extLst>
          </p:cNvPr>
          <p:cNvSpPr>
            <a:spLocks noGrp="1"/>
          </p:cNvSpPr>
          <p:nvPr>
            <p:ph idx="1"/>
          </p:nvPr>
        </p:nvSpPr>
        <p:spPr>
          <a:xfrm>
            <a:off x="242000" y="1108431"/>
            <a:ext cx="5755414" cy="5180126"/>
          </a:xfrm>
        </p:spPr>
        <p:txBody>
          <a:bodyPr>
            <a:normAutofit fontScale="70000" lnSpcReduction="20000"/>
          </a:bodyPr>
          <a:lstStyle/>
          <a:p>
            <a:pPr>
              <a:lnSpc>
                <a:spcPct val="120000"/>
              </a:lnSpc>
              <a:buFont typeface="Wingdings" panose="05000000000000000000" pitchFamily="2" charset="2"/>
              <a:buChar char="ü"/>
            </a:pPr>
            <a:r>
              <a:rPr lang="en-GB" dirty="0"/>
              <a:t>Abstraction makes this problem easier to solve</a:t>
            </a:r>
          </a:p>
          <a:p>
            <a:pPr>
              <a:lnSpc>
                <a:spcPct val="120000"/>
              </a:lnSpc>
              <a:buFont typeface="Wingdings" panose="05000000000000000000" pitchFamily="2" charset="2"/>
              <a:buChar char="ü"/>
            </a:pPr>
            <a:r>
              <a:rPr lang="en-GB" dirty="0"/>
              <a:t>Some of the details of the problem can be removed, </a:t>
            </a:r>
            <a:r>
              <a:rPr lang="en-GB" dirty="0" err="1"/>
              <a:t>eg</a:t>
            </a:r>
            <a:r>
              <a:rPr lang="en-GB" dirty="0"/>
              <a:t> islands, bridges and rivers. In fact the geography of Konigsberg can be ignored.</a:t>
            </a:r>
          </a:p>
          <a:p>
            <a:pPr>
              <a:lnSpc>
                <a:spcPct val="120000"/>
              </a:lnSpc>
              <a:buFont typeface="Wingdings" panose="05000000000000000000" pitchFamily="2" charset="2"/>
              <a:buChar char="ü"/>
            </a:pPr>
            <a:r>
              <a:rPr lang="en-GB" dirty="0"/>
              <a:t>We can reduce this problem down to a  graph that we know how to solve </a:t>
            </a:r>
          </a:p>
          <a:p>
            <a:pPr>
              <a:lnSpc>
                <a:spcPct val="120000"/>
              </a:lnSpc>
              <a:buFont typeface="Wingdings" panose="05000000000000000000" pitchFamily="2" charset="2"/>
              <a:buChar char="ü"/>
            </a:pPr>
            <a:r>
              <a:rPr lang="en-GB" dirty="0"/>
              <a:t>the island can be represented as nodes and the bridges are the edges connecting the islands. </a:t>
            </a:r>
          </a:p>
          <a:p>
            <a:pPr>
              <a:lnSpc>
                <a:spcPct val="120000"/>
              </a:lnSpc>
              <a:buFont typeface="Wingdings" panose="05000000000000000000" pitchFamily="2" charset="2"/>
              <a:buChar char="ü"/>
            </a:pPr>
            <a:r>
              <a:rPr lang="en-GB" dirty="0"/>
              <a:t>It is not possible to visit each island crossing each bridge only once.</a:t>
            </a:r>
          </a:p>
          <a:p>
            <a:pPr>
              <a:lnSpc>
                <a:spcPct val="120000"/>
              </a:lnSpc>
              <a:buFont typeface="Wingdings" panose="05000000000000000000" pitchFamily="2" charset="2"/>
              <a:buChar char="ü"/>
            </a:pPr>
            <a:r>
              <a:rPr lang="en-GB" dirty="0"/>
              <a:t> There needs to be at least one island with an even number of connecting bridges </a:t>
            </a:r>
          </a:p>
          <a:p>
            <a:pPr>
              <a:lnSpc>
                <a:spcPct val="120000"/>
              </a:lnSpc>
              <a:buFont typeface="Wingdings" panose="05000000000000000000" pitchFamily="2" charset="2"/>
              <a:buChar char="ü"/>
            </a:pPr>
            <a:r>
              <a:rPr lang="en-GB" dirty="0"/>
              <a:t>No such island exists in </a:t>
            </a:r>
            <a:r>
              <a:rPr lang="en-GB" dirty="0" err="1"/>
              <a:t>Königsberg</a:t>
            </a:r>
            <a:endParaRPr lang="en-GB" dirty="0"/>
          </a:p>
        </p:txBody>
      </p:sp>
      <p:pic>
        <p:nvPicPr>
          <p:cNvPr id="4" name="Picture 3">
            <a:extLst>
              <a:ext uri="{FF2B5EF4-FFF2-40B4-BE49-F238E27FC236}">
                <a16:creationId xmlns:a16="http://schemas.microsoft.com/office/drawing/2014/main" id="{207D3CEB-7120-4695-9CF0-5EF94AA643B3}"/>
              </a:ext>
            </a:extLst>
          </p:cNvPr>
          <p:cNvPicPr>
            <a:picLocks noChangeAspect="1"/>
          </p:cNvPicPr>
          <p:nvPr/>
        </p:nvPicPr>
        <p:blipFill>
          <a:blip r:embed="rId2">
            <a:alphaModFix amt="40000"/>
            <a:extLst>
              <a:ext uri="{28A0092B-C50C-407E-A947-70E740481C1C}">
                <a14:useLocalDpi xmlns:a14="http://schemas.microsoft.com/office/drawing/2010/main" val="0"/>
              </a:ext>
            </a:extLst>
          </a:blip>
          <a:stretch>
            <a:fillRect/>
          </a:stretch>
        </p:blipFill>
        <p:spPr>
          <a:xfrm>
            <a:off x="6254571" y="2066476"/>
            <a:ext cx="5069701" cy="3266621"/>
          </a:xfrm>
          <a:prstGeom prst="rect">
            <a:avLst/>
          </a:prstGeom>
        </p:spPr>
      </p:pic>
      <p:sp>
        <p:nvSpPr>
          <p:cNvPr id="6" name="Oval 5">
            <a:extLst>
              <a:ext uri="{FF2B5EF4-FFF2-40B4-BE49-F238E27FC236}">
                <a16:creationId xmlns:a16="http://schemas.microsoft.com/office/drawing/2014/main" id="{E3CA84B2-0CE7-4342-8A0B-DFEDC7FEF39F}"/>
              </a:ext>
            </a:extLst>
          </p:cNvPr>
          <p:cNvSpPr/>
          <p:nvPr/>
        </p:nvSpPr>
        <p:spPr>
          <a:xfrm>
            <a:off x="8070141" y="3324741"/>
            <a:ext cx="378464" cy="346676"/>
          </a:xfrm>
          <a:prstGeom prst="ellipse">
            <a:avLst/>
          </a:prstGeom>
          <a:solidFill>
            <a:srgbClr val="FF000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sp>
        <p:nvSpPr>
          <p:cNvPr id="7" name="Oval 6">
            <a:extLst>
              <a:ext uri="{FF2B5EF4-FFF2-40B4-BE49-F238E27FC236}">
                <a16:creationId xmlns:a16="http://schemas.microsoft.com/office/drawing/2014/main" id="{49A56200-C638-485E-ADFE-3F09839341A2}"/>
              </a:ext>
            </a:extLst>
          </p:cNvPr>
          <p:cNvSpPr/>
          <p:nvPr/>
        </p:nvSpPr>
        <p:spPr>
          <a:xfrm>
            <a:off x="8113810" y="2059535"/>
            <a:ext cx="378464" cy="346676"/>
          </a:xfrm>
          <a:prstGeom prst="ellipse">
            <a:avLst/>
          </a:prstGeom>
          <a:solidFill>
            <a:srgbClr val="FF000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sp>
        <p:nvSpPr>
          <p:cNvPr id="8" name="Oval 7">
            <a:extLst>
              <a:ext uri="{FF2B5EF4-FFF2-40B4-BE49-F238E27FC236}">
                <a16:creationId xmlns:a16="http://schemas.microsoft.com/office/drawing/2014/main" id="{61A74903-47FD-49F5-8FD4-911432EB0C7E}"/>
              </a:ext>
            </a:extLst>
          </p:cNvPr>
          <p:cNvSpPr/>
          <p:nvPr/>
        </p:nvSpPr>
        <p:spPr>
          <a:xfrm>
            <a:off x="8055585" y="4573704"/>
            <a:ext cx="378464" cy="346676"/>
          </a:xfrm>
          <a:prstGeom prst="ellipse">
            <a:avLst/>
          </a:prstGeom>
          <a:solidFill>
            <a:srgbClr val="FF000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sp>
        <p:nvSpPr>
          <p:cNvPr id="9" name="Oval 8">
            <a:extLst>
              <a:ext uri="{FF2B5EF4-FFF2-40B4-BE49-F238E27FC236}">
                <a16:creationId xmlns:a16="http://schemas.microsoft.com/office/drawing/2014/main" id="{C97CCF86-0C41-459B-8BA4-7FD590153A43}"/>
              </a:ext>
            </a:extLst>
          </p:cNvPr>
          <p:cNvSpPr/>
          <p:nvPr/>
        </p:nvSpPr>
        <p:spPr>
          <a:xfrm>
            <a:off x="10198339" y="3351818"/>
            <a:ext cx="378464" cy="346676"/>
          </a:xfrm>
          <a:prstGeom prst="ellipse">
            <a:avLst/>
          </a:prstGeom>
          <a:solidFill>
            <a:srgbClr val="FF000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sz="1350"/>
          </a:p>
        </p:txBody>
      </p:sp>
      <p:cxnSp>
        <p:nvCxnSpPr>
          <p:cNvPr id="18" name="Straight Connector 17">
            <a:extLst>
              <a:ext uri="{FF2B5EF4-FFF2-40B4-BE49-F238E27FC236}">
                <a16:creationId xmlns:a16="http://schemas.microsoft.com/office/drawing/2014/main" id="{683EEEB3-9A7C-4171-B332-BD31CB5BB6B3}"/>
              </a:ext>
            </a:extLst>
          </p:cNvPr>
          <p:cNvCxnSpPr>
            <a:cxnSpLocks/>
            <a:stCxn id="8" idx="6"/>
            <a:endCxn id="9" idx="3"/>
          </p:cNvCxnSpPr>
          <p:nvPr/>
        </p:nvCxnSpPr>
        <p:spPr>
          <a:xfrm flipV="1">
            <a:off x="8434049" y="3647724"/>
            <a:ext cx="1819715" cy="109931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E31132A-31E5-4978-AC93-106698C6FB90}"/>
              </a:ext>
            </a:extLst>
          </p:cNvPr>
          <p:cNvCxnSpPr>
            <a:cxnSpLocks/>
          </p:cNvCxnSpPr>
          <p:nvPr/>
        </p:nvCxnSpPr>
        <p:spPr>
          <a:xfrm flipV="1">
            <a:off x="8179881" y="3671417"/>
            <a:ext cx="14556" cy="90228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3365A36-EAEB-4C77-A28C-C6303F559949}"/>
              </a:ext>
            </a:extLst>
          </p:cNvPr>
          <p:cNvCxnSpPr>
            <a:cxnSpLocks/>
            <a:endCxn id="9" idx="1"/>
          </p:cNvCxnSpPr>
          <p:nvPr/>
        </p:nvCxnSpPr>
        <p:spPr>
          <a:xfrm>
            <a:off x="8446386" y="2340967"/>
            <a:ext cx="1807378" cy="106162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3A9DF35-7158-4D07-9BB8-DD4F8F9DC5A2}"/>
              </a:ext>
            </a:extLst>
          </p:cNvPr>
          <p:cNvCxnSpPr>
            <a:cxnSpLocks/>
          </p:cNvCxnSpPr>
          <p:nvPr/>
        </p:nvCxnSpPr>
        <p:spPr>
          <a:xfrm flipV="1">
            <a:off x="8334122" y="3687660"/>
            <a:ext cx="14556" cy="90228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917A106-6F4F-4147-BB13-F51F6246CFC0}"/>
              </a:ext>
            </a:extLst>
          </p:cNvPr>
          <p:cNvCxnSpPr>
            <a:cxnSpLocks/>
          </p:cNvCxnSpPr>
          <p:nvPr/>
        </p:nvCxnSpPr>
        <p:spPr>
          <a:xfrm flipV="1">
            <a:off x="8208993" y="2410189"/>
            <a:ext cx="0" cy="96895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4B9CF80-E6D9-40DC-BDFA-FB68E072E80E}"/>
              </a:ext>
            </a:extLst>
          </p:cNvPr>
          <p:cNvCxnSpPr>
            <a:cxnSpLocks/>
          </p:cNvCxnSpPr>
          <p:nvPr/>
        </p:nvCxnSpPr>
        <p:spPr>
          <a:xfrm flipV="1">
            <a:off x="8348678" y="2426432"/>
            <a:ext cx="14556" cy="97615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A7BBADE-96B2-45C5-A208-476CA8A29A22}"/>
              </a:ext>
            </a:extLst>
          </p:cNvPr>
          <p:cNvCxnSpPr>
            <a:cxnSpLocks/>
            <a:endCxn id="9" idx="2"/>
          </p:cNvCxnSpPr>
          <p:nvPr/>
        </p:nvCxnSpPr>
        <p:spPr>
          <a:xfrm flipV="1">
            <a:off x="8447706" y="3525156"/>
            <a:ext cx="1750633" cy="1744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444623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B23FA-4BFF-44D9-A911-0420DC50D65C}"/>
              </a:ext>
            </a:extLst>
          </p:cNvPr>
          <p:cNvSpPr>
            <a:spLocks noGrp="1"/>
          </p:cNvSpPr>
          <p:nvPr>
            <p:ph type="title"/>
          </p:nvPr>
        </p:nvSpPr>
        <p:spPr>
          <a:xfrm>
            <a:off x="450718" y="-100751"/>
            <a:ext cx="11290563" cy="923330"/>
          </a:xfrm>
        </p:spPr>
        <p:txBody>
          <a:bodyPr>
            <a:normAutofit/>
          </a:bodyPr>
          <a:lstStyle/>
          <a:p>
            <a:r>
              <a:rPr lang="en-GB" sz="2800" dirty="0"/>
              <a:t>Problem: Get the knight to visit all squares on the board once</a:t>
            </a:r>
          </a:p>
        </p:txBody>
      </p:sp>
      <p:graphicFrame>
        <p:nvGraphicFramePr>
          <p:cNvPr id="4" name="Table 4">
            <a:extLst>
              <a:ext uri="{FF2B5EF4-FFF2-40B4-BE49-F238E27FC236}">
                <a16:creationId xmlns:a16="http://schemas.microsoft.com/office/drawing/2014/main" id="{9FBEC87C-21E5-4B2D-9C00-3912A2FE58C2}"/>
              </a:ext>
            </a:extLst>
          </p:cNvPr>
          <p:cNvGraphicFramePr>
            <a:graphicFrameLocks noGrp="1"/>
          </p:cNvGraphicFramePr>
          <p:nvPr>
            <p:ph idx="1"/>
          </p:nvPr>
        </p:nvGraphicFramePr>
        <p:xfrm>
          <a:off x="854553" y="1202773"/>
          <a:ext cx="4881112" cy="5099568"/>
        </p:xfrm>
        <a:graphic>
          <a:graphicData uri="http://schemas.openxmlformats.org/drawingml/2006/table">
            <a:tbl>
              <a:tblPr firstRow="1" bandRow="1">
                <a:tableStyleId>{5940675A-B579-460E-94D1-54222C63F5DA}</a:tableStyleId>
              </a:tblPr>
              <a:tblGrid>
                <a:gridCol w="1220278">
                  <a:extLst>
                    <a:ext uri="{9D8B030D-6E8A-4147-A177-3AD203B41FA5}">
                      <a16:colId xmlns:a16="http://schemas.microsoft.com/office/drawing/2014/main" val="3411154398"/>
                    </a:ext>
                  </a:extLst>
                </a:gridCol>
                <a:gridCol w="1220278">
                  <a:extLst>
                    <a:ext uri="{9D8B030D-6E8A-4147-A177-3AD203B41FA5}">
                      <a16:colId xmlns:a16="http://schemas.microsoft.com/office/drawing/2014/main" val="3716271056"/>
                    </a:ext>
                  </a:extLst>
                </a:gridCol>
                <a:gridCol w="1220278">
                  <a:extLst>
                    <a:ext uri="{9D8B030D-6E8A-4147-A177-3AD203B41FA5}">
                      <a16:colId xmlns:a16="http://schemas.microsoft.com/office/drawing/2014/main" val="3955357683"/>
                    </a:ext>
                  </a:extLst>
                </a:gridCol>
                <a:gridCol w="1220278">
                  <a:extLst>
                    <a:ext uri="{9D8B030D-6E8A-4147-A177-3AD203B41FA5}">
                      <a16:colId xmlns:a16="http://schemas.microsoft.com/office/drawing/2014/main" val="3994571285"/>
                    </a:ext>
                  </a:extLst>
                </a:gridCol>
              </a:tblGrid>
              <a:tr h="1274892">
                <a:tc>
                  <a:txBody>
                    <a:bodyPr/>
                    <a:lstStyle/>
                    <a:p>
                      <a:endParaRPr lang="en-GB"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12700" cap="flat" cmpd="sng" algn="ctr">
                      <a:solidFill>
                        <a:schemeClr val="tx1"/>
                      </a:solidFill>
                      <a:prstDash val="solid"/>
                      <a:round/>
                      <a:headEnd type="none" w="med" len="med"/>
                      <a:tailEnd type="none" w="med" len="med"/>
                    </a:lnL>
                  </a:tcPr>
                </a:tc>
                <a:tc>
                  <a:txBody>
                    <a:bodyPr/>
                    <a:lstStyle/>
                    <a:p>
                      <a:endParaRPr lang="en-GB" dirty="0"/>
                    </a:p>
                  </a:txBody>
                  <a:tcPr>
                    <a:lnR w="12700" cap="flat" cmpd="sng" algn="ctr">
                      <a:solidFill>
                        <a:schemeClr val="tx1"/>
                      </a:solidFill>
                      <a:prstDash val="solid"/>
                      <a:round/>
                      <a:headEnd type="none" w="med" len="med"/>
                      <a:tailEnd type="none" w="med" len="med"/>
                    </a:lnR>
                  </a:tcPr>
                </a:tc>
                <a:tc>
                  <a:txBody>
                    <a:bodyPr/>
                    <a:lstStyle/>
                    <a:p>
                      <a:endParaRPr lang="en-GB"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8476111"/>
                  </a:ext>
                </a:extLst>
              </a:tr>
              <a:tr h="1274892">
                <a:tc>
                  <a:txBody>
                    <a:bodyPr/>
                    <a:lstStyle/>
                    <a:p>
                      <a:endParaRPr lang="en-GB"/>
                    </a:p>
                  </a:txBody>
                  <a:tcPr>
                    <a:lnT w="12700" cap="flat" cmpd="sng" algn="ctr">
                      <a:solidFill>
                        <a:schemeClr val="tx1"/>
                      </a:solidFill>
                      <a:prstDash val="solid"/>
                      <a:round/>
                      <a:headEnd type="none" w="med" len="med"/>
                      <a:tailEnd type="none" w="med" len="med"/>
                    </a:lnT>
                  </a:tcPr>
                </a:tc>
                <a:tc>
                  <a:txBody>
                    <a:bodyPr/>
                    <a:lstStyle/>
                    <a:p>
                      <a:endParaRPr lang="en-GB"/>
                    </a:p>
                  </a:txBody>
                  <a:tcPr/>
                </a:tc>
                <a:tc>
                  <a:txBody>
                    <a:bodyPr/>
                    <a:lstStyle/>
                    <a:p>
                      <a:endParaRPr lang="en-GB"/>
                    </a:p>
                  </a:txBody>
                  <a:tcPr/>
                </a:tc>
                <a:tc>
                  <a:txBody>
                    <a:bodyPr/>
                    <a:lstStyle/>
                    <a:p>
                      <a:endParaRPr lang="en-GB" dirty="0"/>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96119753"/>
                  </a:ext>
                </a:extLst>
              </a:tr>
              <a:tr h="1274892">
                <a:tc>
                  <a:txBody>
                    <a:bodyPr/>
                    <a:lstStyle/>
                    <a:p>
                      <a:endParaRPr lang="en-GB" dirty="0"/>
                    </a:p>
                  </a:txBody>
                  <a:tcPr>
                    <a:lnB w="12700" cap="flat" cmpd="sng" algn="ctr">
                      <a:solidFill>
                        <a:schemeClr val="tx1"/>
                      </a:solidFill>
                      <a:prstDash val="solid"/>
                      <a:round/>
                      <a:headEnd type="none" w="med" len="med"/>
                      <a:tailEnd type="none" w="med" len="med"/>
                    </a:lnB>
                  </a:tcPr>
                </a:tc>
                <a:tc>
                  <a:txBody>
                    <a:bodyPr/>
                    <a:lstStyle/>
                    <a:p>
                      <a:endParaRPr lang="en-GB"/>
                    </a:p>
                  </a:txBody>
                  <a:tcPr/>
                </a:tc>
                <a:tc>
                  <a:txBody>
                    <a:bodyPr/>
                    <a:lstStyle/>
                    <a:p>
                      <a:endParaRPr lang="en-GB"/>
                    </a:p>
                  </a:txBody>
                  <a:tcPr/>
                </a:tc>
                <a:tc>
                  <a:txBody>
                    <a:bodyPr/>
                    <a:lstStyle/>
                    <a:p>
                      <a:endParaRPr lang="en-GB" dirty="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60370743"/>
                  </a:ext>
                </a:extLst>
              </a:tr>
              <a:tr h="1274892">
                <a:tc>
                  <a:txBody>
                    <a:bodyPr/>
                    <a:lstStyle/>
                    <a:p>
                      <a:endParaRPr lang="en-GB"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GB" dirty="0"/>
                    </a:p>
                  </a:txBody>
                  <a:tcPr>
                    <a:lnL w="12700" cap="flat" cmpd="sng" algn="ctr">
                      <a:solidFill>
                        <a:schemeClr val="tx1"/>
                      </a:solidFill>
                      <a:prstDash val="solid"/>
                      <a:round/>
                      <a:headEnd type="none" w="med" len="med"/>
                      <a:tailEnd type="none" w="med" len="med"/>
                    </a:lnL>
                  </a:tcPr>
                </a:tc>
                <a:tc>
                  <a:txBody>
                    <a:bodyPr/>
                    <a:lstStyle/>
                    <a:p>
                      <a:endParaRPr lang="en-GB" dirty="0"/>
                    </a:p>
                  </a:txBody>
                  <a:tcPr>
                    <a:lnR w="12700" cap="flat" cmpd="sng" algn="ctr">
                      <a:solidFill>
                        <a:schemeClr val="tx1"/>
                      </a:solidFill>
                      <a:prstDash val="solid"/>
                      <a:round/>
                      <a:headEnd type="none" w="med" len="med"/>
                      <a:tailEnd type="none" w="med" len="med"/>
                    </a:lnR>
                  </a:tcPr>
                </a:tc>
                <a:tc>
                  <a:txBody>
                    <a:bodyPr/>
                    <a:lstStyle/>
                    <a:p>
                      <a:endParaRPr lang="en-GB"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17926232"/>
                  </a:ext>
                </a:extLst>
              </a:tr>
            </a:tbl>
          </a:graphicData>
        </a:graphic>
      </p:graphicFrame>
      <p:sp>
        <p:nvSpPr>
          <p:cNvPr id="10" name="TextBox 9">
            <a:extLst>
              <a:ext uri="{FF2B5EF4-FFF2-40B4-BE49-F238E27FC236}">
                <a16:creationId xmlns:a16="http://schemas.microsoft.com/office/drawing/2014/main" id="{B9302E77-E6A7-4D44-8FDF-8E756F9FCD97}"/>
              </a:ext>
            </a:extLst>
          </p:cNvPr>
          <p:cNvSpPr txBox="1"/>
          <p:nvPr/>
        </p:nvSpPr>
        <p:spPr>
          <a:xfrm>
            <a:off x="6430664" y="2189916"/>
            <a:ext cx="4718649" cy="1015663"/>
          </a:xfrm>
          <a:prstGeom prst="rect">
            <a:avLst/>
          </a:prstGeom>
          <a:noFill/>
        </p:spPr>
        <p:txBody>
          <a:bodyPr wrap="square">
            <a:spAutoFit/>
          </a:bodyPr>
          <a:lstStyle/>
          <a:p>
            <a:r>
              <a:rPr lang="en-GB" sz="2000" dirty="0"/>
              <a:t>A knight can move two squares horizontally and 1 square vertically or two squares vertically and one square horizontally.</a:t>
            </a:r>
          </a:p>
        </p:txBody>
      </p:sp>
      <p:sp>
        <p:nvSpPr>
          <p:cNvPr id="16" name="TextBox 15">
            <a:extLst>
              <a:ext uri="{FF2B5EF4-FFF2-40B4-BE49-F238E27FC236}">
                <a16:creationId xmlns:a16="http://schemas.microsoft.com/office/drawing/2014/main" id="{20B0573A-19EB-42B1-8CDB-B2B629BA3B8A}"/>
              </a:ext>
            </a:extLst>
          </p:cNvPr>
          <p:cNvSpPr txBox="1"/>
          <p:nvPr/>
        </p:nvSpPr>
        <p:spPr>
          <a:xfrm>
            <a:off x="2187444" y="1670815"/>
            <a:ext cx="880576" cy="369332"/>
          </a:xfrm>
          <a:prstGeom prst="rect">
            <a:avLst/>
          </a:prstGeom>
          <a:solidFill>
            <a:schemeClr val="tx1"/>
          </a:solidFill>
          <a:ln>
            <a:solidFill>
              <a:schemeClr val="tx1"/>
            </a:solidFill>
          </a:ln>
        </p:spPr>
        <p:txBody>
          <a:bodyPr wrap="square" rtlCol="0">
            <a:spAutoFit/>
          </a:bodyPr>
          <a:lstStyle/>
          <a:p>
            <a:r>
              <a:rPr lang="en-GB" dirty="0">
                <a:solidFill>
                  <a:schemeClr val="bg1"/>
                </a:solidFill>
              </a:rPr>
              <a:t>Knight</a:t>
            </a:r>
          </a:p>
        </p:txBody>
      </p:sp>
      <p:cxnSp>
        <p:nvCxnSpPr>
          <p:cNvPr id="5" name="Connector: Elbow 4">
            <a:extLst>
              <a:ext uri="{FF2B5EF4-FFF2-40B4-BE49-F238E27FC236}">
                <a16:creationId xmlns:a16="http://schemas.microsoft.com/office/drawing/2014/main" id="{85F1A02A-FB44-4158-B6BA-C7F569B9040E}"/>
              </a:ext>
            </a:extLst>
          </p:cNvPr>
          <p:cNvCxnSpPr>
            <a:cxnSpLocks/>
          </p:cNvCxnSpPr>
          <p:nvPr/>
        </p:nvCxnSpPr>
        <p:spPr>
          <a:xfrm rot="5400000">
            <a:off x="910890" y="2656378"/>
            <a:ext cx="2183306" cy="1250383"/>
          </a:xfrm>
          <a:prstGeom prst="bentConnector3">
            <a:avLst>
              <a:gd name="adj1" fmla="val 99165"/>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or: Elbow 8">
            <a:extLst>
              <a:ext uri="{FF2B5EF4-FFF2-40B4-BE49-F238E27FC236}">
                <a16:creationId xmlns:a16="http://schemas.microsoft.com/office/drawing/2014/main" id="{17258622-6D99-417B-9111-EC0A86237823}"/>
              </a:ext>
            </a:extLst>
          </p:cNvPr>
          <p:cNvCxnSpPr>
            <a:cxnSpLocks/>
          </p:cNvCxnSpPr>
          <p:nvPr/>
        </p:nvCxnSpPr>
        <p:spPr>
          <a:xfrm rot="16200000" flipH="1">
            <a:off x="2370482" y="2609020"/>
            <a:ext cx="2183301" cy="1345098"/>
          </a:xfrm>
          <a:prstGeom prst="bentConnector3">
            <a:avLst>
              <a:gd name="adj1" fmla="val 99165"/>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6A82E124-BBED-4783-8DFE-2B6C4B96617D}"/>
              </a:ext>
            </a:extLst>
          </p:cNvPr>
          <p:cNvCxnSpPr>
            <a:cxnSpLocks/>
          </p:cNvCxnSpPr>
          <p:nvPr/>
        </p:nvCxnSpPr>
        <p:spPr>
          <a:xfrm>
            <a:off x="3150535" y="1855481"/>
            <a:ext cx="1951552" cy="1200329"/>
          </a:xfrm>
          <a:prstGeom prst="bentConnector3">
            <a:avLst>
              <a:gd name="adj1" fmla="val 100930"/>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022520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B23FA-4BFF-44D9-A911-0420DC50D65C}"/>
              </a:ext>
            </a:extLst>
          </p:cNvPr>
          <p:cNvSpPr>
            <a:spLocks noGrp="1"/>
          </p:cNvSpPr>
          <p:nvPr>
            <p:ph type="title"/>
          </p:nvPr>
        </p:nvSpPr>
        <p:spPr/>
        <p:txBody>
          <a:bodyPr>
            <a:noAutofit/>
          </a:bodyPr>
          <a:lstStyle/>
          <a:p>
            <a:r>
              <a:rPr lang="en-GB" sz="2800" dirty="0"/>
              <a:t>Now solve the problem after abstraction: Create a graph</a:t>
            </a:r>
          </a:p>
        </p:txBody>
      </p:sp>
      <p:graphicFrame>
        <p:nvGraphicFramePr>
          <p:cNvPr id="13" name="Table 4">
            <a:extLst>
              <a:ext uri="{FF2B5EF4-FFF2-40B4-BE49-F238E27FC236}">
                <a16:creationId xmlns:a16="http://schemas.microsoft.com/office/drawing/2014/main" id="{2F79AD30-D6EB-43CD-852B-F0C0E073AF07}"/>
              </a:ext>
            </a:extLst>
          </p:cNvPr>
          <p:cNvGraphicFramePr>
            <a:graphicFrameLocks noGrp="1"/>
          </p:cNvGraphicFramePr>
          <p:nvPr>
            <p:ph idx="1"/>
          </p:nvPr>
        </p:nvGraphicFramePr>
        <p:xfrm>
          <a:off x="854553" y="1202773"/>
          <a:ext cx="4881112" cy="5099568"/>
        </p:xfrm>
        <a:graphic>
          <a:graphicData uri="http://schemas.openxmlformats.org/drawingml/2006/table">
            <a:tbl>
              <a:tblPr firstRow="1" bandRow="1">
                <a:tableStyleId>{5940675A-B579-460E-94D1-54222C63F5DA}</a:tableStyleId>
              </a:tblPr>
              <a:tblGrid>
                <a:gridCol w="1220278">
                  <a:extLst>
                    <a:ext uri="{9D8B030D-6E8A-4147-A177-3AD203B41FA5}">
                      <a16:colId xmlns:a16="http://schemas.microsoft.com/office/drawing/2014/main" val="3411154398"/>
                    </a:ext>
                  </a:extLst>
                </a:gridCol>
                <a:gridCol w="1220278">
                  <a:extLst>
                    <a:ext uri="{9D8B030D-6E8A-4147-A177-3AD203B41FA5}">
                      <a16:colId xmlns:a16="http://schemas.microsoft.com/office/drawing/2014/main" val="3716271056"/>
                    </a:ext>
                  </a:extLst>
                </a:gridCol>
                <a:gridCol w="1220278">
                  <a:extLst>
                    <a:ext uri="{9D8B030D-6E8A-4147-A177-3AD203B41FA5}">
                      <a16:colId xmlns:a16="http://schemas.microsoft.com/office/drawing/2014/main" val="3955357683"/>
                    </a:ext>
                  </a:extLst>
                </a:gridCol>
                <a:gridCol w="1220278">
                  <a:extLst>
                    <a:ext uri="{9D8B030D-6E8A-4147-A177-3AD203B41FA5}">
                      <a16:colId xmlns:a16="http://schemas.microsoft.com/office/drawing/2014/main" val="3994571285"/>
                    </a:ext>
                  </a:extLst>
                </a:gridCol>
              </a:tblGrid>
              <a:tr h="1274892">
                <a:tc>
                  <a:txBody>
                    <a:bodyPr/>
                    <a:lstStyle/>
                    <a:p>
                      <a:pPr algn="ctr"/>
                      <a:endParaRPr lang="en-GB"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dirty="0"/>
                        <a:t>A</a:t>
                      </a:r>
                    </a:p>
                  </a:txBody>
                  <a:tcPr>
                    <a:lnL w="12700" cap="flat" cmpd="sng" algn="ctr">
                      <a:solidFill>
                        <a:schemeClr val="tx1"/>
                      </a:solidFill>
                      <a:prstDash val="solid"/>
                      <a:round/>
                      <a:headEnd type="none" w="med" len="med"/>
                      <a:tailEnd type="none" w="med" len="med"/>
                    </a:lnL>
                  </a:tcPr>
                </a:tc>
                <a:tc>
                  <a:txBody>
                    <a:bodyPr/>
                    <a:lstStyle/>
                    <a:p>
                      <a:pPr algn="ctr"/>
                      <a:r>
                        <a:rPr lang="en-GB" dirty="0"/>
                        <a:t>B</a:t>
                      </a:r>
                    </a:p>
                  </a:txBody>
                  <a:tcPr>
                    <a:lnR w="12700" cap="flat" cmpd="sng" algn="ctr">
                      <a:solidFill>
                        <a:schemeClr val="tx1"/>
                      </a:solidFill>
                      <a:prstDash val="solid"/>
                      <a:round/>
                      <a:headEnd type="none" w="med" len="med"/>
                      <a:tailEnd type="none" w="med" len="med"/>
                    </a:lnR>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8476111"/>
                  </a:ext>
                </a:extLst>
              </a:tr>
              <a:tr h="1274892">
                <a:tc>
                  <a:txBody>
                    <a:bodyPr/>
                    <a:lstStyle/>
                    <a:p>
                      <a:pPr algn="ctr"/>
                      <a:r>
                        <a:rPr lang="en-GB" dirty="0"/>
                        <a:t>C</a:t>
                      </a:r>
                    </a:p>
                  </a:txBody>
                  <a:tcPr>
                    <a:lnT w="12700" cap="flat" cmpd="sng" algn="ctr">
                      <a:solidFill>
                        <a:schemeClr val="tx1"/>
                      </a:solidFill>
                      <a:prstDash val="solid"/>
                      <a:round/>
                      <a:headEnd type="none" w="med" len="med"/>
                      <a:tailEnd type="none" w="med" len="med"/>
                    </a:lnT>
                  </a:tcPr>
                </a:tc>
                <a:tc>
                  <a:txBody>
                    <a:bodyPr/>
                    <a:lstStyle/>
                    <a:p>
                      <a:pPr algn="ctr"/>
                      <a:r>
                        <a:rPr lang="en-GB" dirty="0"/>
                        <a:t>D</a:t>
                      </a:r>
                    </a:p>
                  </a:txBody>
                  <a:tcPr/>
                </a:tc>
                <a:tc>
                  <a:txBody>
                    <a:bodyPr/>
                    <a:lstStyle/>
                    <a:p>
                      <a:pPr algn="ctr"/>
                      <a:r>
                        <a:rPr lang="en-GB" dirty="0"/>
                        <a:t>E</a:t>
                      </a:r>
                    </a:p>
                  </a:txBody>
                  <a:tcPr/>
                </a:tc>
                <a:tc>
                  <a:txBody>
                    <a:bodyPr/>
                    <a:lstStyle/>
                    <a:p>
                      <a:pPr algn="ctr"/>
                      <a:r>
                        <a:rPr lang="en-GB" dirty="0"/>
                        <a:t>F</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96119753"/>
                  </a:ext>
                </a:extLst>
              </a:tr>
              <a:tr h="1274892">
                <a:tc>
                  <a:txBody>
                    <a:bodyPr/>
                    <a:lstStyle/>
                    <a:p>
                      <a:pPr algn="ctr"/>
                      <a:r>
                        <a:rPr lang="en-GB" dirty="0"/>
                        <a:t>G</a:t>
                      </a:r>
                    </a:p>
                  </a:txBody>
                  <a:tcPr>
                    <a:lnB w="12700" cap="flat" cmpd="sng" algn="ctr">
                      <a:solidFill>
                        <a:schemeClr val="tx1"/>
                      </a:solidFill>
                      <a:prstDash val="solid"/>
                      <a:round/>
                      <a:headEnd type="none" w="med" len="med"/>
                      <a:tailEnd type="none" w="med" len="med"/>
                    </a:lnB>
                  </a:tcPr>
                </a:tc>
                <a:tc>
                  <a:txBody>
                    <a:bodyPr/>
                    <a:lstStyle/>
                    <a:p>
                      <a:pPr algn="ctr"/>
                      <a:r>
                        <a:rPr lang="en-GB" dirty="0"/>
                        <a:t>H</a:t>
                      </a:r>
                    </a:p>
                  </a:txBody>
                  <a:tcPr/>
                </a:tc>
                <a:tc>
                  <a:txBody>
                    <a:bodyPr/>
                    <a:lstStyle/>
                    <a:p>
                      <a:pPr algn="ctr"/>
                      <a:r>
                        <a:rPr lang="en-GB" dirty="0"/>
                        <a:t>I </a:t>
                      </a:r>
                    </a:p>
                  </a:txBody>
                  <a:tcPr/>
                </a:tc>
                <a:tc>
                  <a:txBody>
                    <a:bodyPr/>
                    <a:lstStyle/>
                    <a:p>
                      <a:pPr algn="ctr"/>
                      <a:r>
                        <a:rPr lang="en-GB" dirty="0"/>
                        <a:t>J</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60370743"/>
                  </a:ext>
                </a:extLst>
              </a:tr>
              <a:tr h="1274892">
                <a:tc>
                  <a:txBody>
                    <a:bodyPr/>
                    <a:lstStyle/>
                    <a:p>
                      <a:pPr algn="ctr"/>
                      <a:endParaRPr lang="en-GB"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GB" dirty="0"/>
                        <a:t>K</a:t>
                      </a:r>
                    </a:p>
                  </a:txBody>
                  <a:tcPr>
                    <a:lnL w="12700" cap="flat" cmpd="sng" algn="ctr">
                      <a:solidFill>
                        <a:schemeClr val="tx1"/>
                      </a:solidFill>
                      <a:prstDash val="solid"/>
                      <a:round/>
                      <a:headEnd type="none" w="med" len="med"/>
                      <a:tailEnd type="none" w="med" len="med"/>
                    </a:lnL>
                  </a:tcPr>
                </a:tc>
                <a:tc>
                  <a:txBody>
                    <a:bodyPr/>
                    <a:lstStyle/>
                    <a:p>
                      <a:pPr algn="ctr"/>
                      <a:r>
                        <a:rPr lang="en-GB" dirty="0"/>
                        <a:t>L</a:t>
                      </a:r>
                    </a:p>
                  </a:txBody>
                  <a:tcPr>
                    <a:lnR w="12700" cap="flat" cmpd="sng" algn="ctr">
                      <a:solidFill>
                        <a:schemeClr val="tx1"/>
                      </a:solidFill>
                      <a:prstDash val="solid"/>
                      <a:round/>
                      <a:headEnd type="none" w="med" len="med"/>
                      <a:tailEnd type="none" w="med" len="med"/>
                    </a:lnR>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17926232"/>
                  </a:ext>
                </a:extLst>
              </a:tr>
            </a:tbl>
          </a:graphicData>
        </a:graphic>
      </p:graphicFrame>
      <p:sp>
        <p:nvSpPr>
          <p:cNvPr id="14" name="TextBox 13">
            <a:extLst>
              <a:ext uri="{FF2B5EF4-FFF2-40B4-BE49-F238E27FC236}">
                <a16:creationId xmlns:a16="http://schemas.microsoft.com/office/drawing/2014/main" id="{15D6695E-501A-4B2E-A96C-20360262B447}"/>
              </a:ext>
            </a:extLst>
          </p:cNvPr>
          <p:cNvSpPr txBox="1"/>
          <p:nvPr/>
        </p:nvSpPr>
        <p:spPr>
          <a:xfrm>
            <a:off x="2200696" y="1770464"/>
            <a:ext cx="880576" cy="369332"/>
          </a:xfrm>
          <a:prstGeom prst="rect">
            <a:avLst/>
          </a:prstGeom>
          <a:solidFill>
            <a:schemeClr val="tx1"/>
          </a:solidFill>
          <a:ln>
            <a:solidFill>
              <a:schemeClr val="tx1"/>
            </a:solidFill>
          </a:ln>
        </p:spPr>
        <p:txBody>
          <a:bodyPr wrap="square" rtlCol="0">
            <a:spAutoFit/>
          </a:bodyPr>
          <a:lstStyle/>
          <a:p>
            <a:r>
              <a:rPr lang="en-GB" dirty="0">
                <a:solidFill>
                  <a:schemeClr val="bg1"/>
                </a:solidFill>
              </a:rPr>
              <a:t>Knight</a:t>
            </a:r>
          </a:p>
        </p:txBody>
      </p:sp>
      <p:cxnSp>
        <p:nvCxnSpPr>
          <p:cNvPr id="6" name="Connector: Elbow 5">
            <a:extLst>
              <a:ext uri="{FF2B5EF4-FFF2-40B4-BE49-F238E27FC236}">
                <a16:creationId xmlns:a16="http://schemas.microsoft.com/office/drawing/2014/main" id="{20AD915E-FF60-462F-82A7-356B105A8010}"/>
              </a:ext>
            </a:extLst>
          </p:cNvPr>
          <p:cNvCxnSpPr>
            <a:cxnSpLocks/>
          </p:cNvCxnSpPr>
          <p:nvPr/>
        </p:nvCxnSpPr>
        <p:spPr>
          <a:xfrm rot="5400000">
            <a:off x="910890" y="2656378"/>
            <a:ext cx="2183306" cy="1250383"/>
          </a:xfrm>
          <a:prstGeom prst="bentConnector3">
            <a:avLst>
              <a:gd name="adj1" fmla="val 99165"/>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ctor: Elbow 6">
            <a:extLst>
              <a:ext uri="{FF2B5EF4-FFF2-40B4-BE49-F238E27FC236}">
                <a16:creationId xmlns:a16="http://schemas.microsoft.com/office/drawing/2014/main" id="{A5EA45D3-E83B-4E04-BF01-FBEC29178327}"/>
              </a:ext>
            </a:extLst>
          </p:cNvPr>
          <p:cNvCxnSpPr>
            <a:cxnSpLocks/>
          </p:cNvCxnSpPr>
          <p:nvPr/>
        </p:nvCxnSpPr>
        <p:spPr>
          <a:xfrm rot="16200000" flipH="1">
            <a:off x="2370482" y="2609020"/>
            <a:ext cx="2183301" cy="1345098"/>
          </a:xfrm>
          <a:prstGeom prst="bentConnector3">
            <a:avLst>
              <a:gd name="adj1" fmla="val 99165"/>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ctor: Elbow 7">
            <a:extLst>
              <a:ext uri="{FF2B5EF4-FFF2-40B4-BE49-F238E27FC236}">
                <a16:creationId xmlns:a16="http://schemas.microsoft.com/office/drawing/2014/main" id="{DFAECC7E-4081-4B1B-9451-4C3E8701352C}"/>
              </a:ext>
            </a:extLst>
          </p:cNvPr>
          <p:cNvCxnSpPr>
            <a:cxnSpLocks/>
          </p:cNvCxnSpPr>
          <p:nvPr/>
        </p:nvCxnSpPr>
        <p:spPr>
          <a:xfrm>
            <a:off x="3150535" y="1855481"/>
            <a:ext cx="1752769" cy="1192519"/>
          </a:xfrm>
          <a:prstGeom prst="bentConnector3">
            <a:avLst>
              <a:gd name="adj1" fmla="val 100657"/>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D5FDF06B-893E-42C3-B7CC-B7C46276F577}"/>
              </a:ext>
            </a:extLst>
          </p:cNvPr>
          <p:cNvSpPr/>
          <p:nvPr/>
        </p:nvSpPr>
        <p:spPr>
          <a:xfrm>
            <a:off x="8772939" y="1855481"/>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a:t>
            </a:r>
          </a:p>
        </p:txBody>
      </p:sp>
      <p:sp>
        <p:nvSpPr>
          <p:cNvPr id="12" name="Oval 11">
            <a:extLst>
              <a:ext uri="{FF2B5EF4-FFF2-40B4-BE49-F238E27FC236}">
                <a16:creationId xmlns:a16="http://schemas.microsoft.com/office/drawing/2014/main" id="{45BF39DC-A696-4433-BC44-70F26272196A}"/>
              </a:ext>
            </a:extLst>
          </p:cNvPr>
          <p:cNvSpPr/>
          <p:nvPr/>
        </p:nvSpPr>
        <p:spPr>
          <a:xfrm>
            <a:off x="6933417" y="2110799"/>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G</a:t>
            </a:r>
          </a:p>
        </p:txBody>
      </p:sp>
      <p:sp>
        <p:nvSpPr>
          <p:cNvPr id="15" name="Oval 14">
            <a:extLst>
              <a:ext uri="{FF2B5EF4-FFF2-40B4-BE49-F238E27FC236}">
                <a16:creationId xmlns:a16="http://schemas.microsoft.com/office/drawing/2014/main" id="{4FEDBDFB-BE11-45C4-9EA7-A661E4917C81}"/>
              </a:ext>
            </a:extLst>
          </p:cNvPr>
          <p:cNvSpPr/>
          <p:nvPr/>
        </p:nvSpPr>
        <p:spPr>
          <a:xfrm>
            <a:off x="8772939" y="3294920"/>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a:t>
            </a:r>
          </a:p>
        </p:txBody>
      </p:sp>
      <p:sp>
        <p:nvSpPr>
          <p:cNvPr id="16" name="Oval 15">
            <a:extLst>
              <a:ext uri="{FF2B5EF4-FFF2-40B4-BE49-F238E27FC236}">
                <a16:creationId xmlns:a16="http://schemas.microsoft.com/office/drawing/2014/main" id="{EC247E75-4110-4B89-B11B-A9BC217FE3A2}"/>
              </a:ext>
            </a:extLst>
          </p:cNvPr>
          <p:cNvSpPr/>
          <p:nvPr/>
        </p:nvSpPr>
        <p:spPr>
          <a:xfrm>
            <a:off x="10291189" y="2110800"/>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F</a:t>
            </a:r>
          </a:p>
        </p:txBody>
      </p:sp>
      <p:cxnSp>
        <p:nvCxnSpPr>
          <p:cNvPr id="11" name="Straight Connector 10">
            <a:extLst>
              <a:ext uri="{FF2B5EF4-FFF2-40B4-BE49-F238E27FC236}">
                <a16:creationId xmlns:a16="http://schemas.microsoft.com/office/drawing/2014/main" id="{AABCE987-DD90-48FA-82A9-DACCE50A2AC6}"/>
              </a:ext>
            </a:extLst>
          </p:cNvPr>
          <p:cNvCxnSpPr>
            <a:cxnSpLocks/>
            <a:stCxn id="9" idx="2"/>
            <a:endCxn id="12" idx="6"/>
          </p:cNvCxnSpPr>
          <p:nvPr/>
        </p:nvCxnSpPr>
        <p:spPr>
          <a:xfrm flipH="1">
            <a:off x="7410495" y="2110801"/>
            <a:ext cx="1362444" cy="25531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1BC722B-FD16-4557-B83C-80B92CE962E3}"/>
              </a:ext>
            </a:extLst>
          </p:cNvPr>
          <p:cNvCxnSpPr>
            <a:cxnSpLocks/>
            <a:stCxn id="9" idx="4"/>
            <a:endCxn id="15" idx="0"/>
          </p:cNvCxnSpPr>
          <p:nvPr/>
        </p:nvCxnSpPr>
        <p:spPr>
          <a:xfrm>
            <a:off x="9011478" y="2366120"/>
            <a:ext cx="0" cy="92880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85BA365-C9F2-4400-AB72-646619DC6982}"/>
              </a:ext>
            </a:extLst>
          </p:cNvPr>
          <p:cNvCxnSpPr>
            <a:cxnSpLocks/>
            <a:stCxn id="9" idx="6"/>
            <a:endCxn id="16" idx="2"/>
          </p:cNvCxnSpPr>
          <p:nvPr/>
        </p:nvCxnSpPr>
        <p:spPr>
          <a:xfrm>
            <a:off x="9250017" y="2110801"/>
            <a:ext cx="1041172" cy="255319"/>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90092E81-6904-422E-9F88-02AD9AB3DB3B}"/>
              </a:ext>
            </a:extLst>
          </p:cNvPr>
          <p:cNvSpPr txBox="1"/>
          <p:nvPr/>
        </p:nvSpPr>
        <p:spPr>
          <a:xfrm>
            <a:off x="7171956" y="4373220"/>
            <a:ext cx="4489957" cy="923330"/>
          </a:xfrm>
          <a:prstGeom prst="rect">
            <a:avLst/>
          </a:prstGeom>
          <a:noFill/>
        </p:spPr>
        <p:txBody>
          <a:bodyPr wrap="square" rtlCol="0">
            <a:spAutoFit/>
          </a:bodyPr>
          <a:lstStyle/>
          <a:p>
            <a:r>
              <a:rPr lang="en-GB" dirty="0"/>
              <a:t>Partially completed graph. Now complete the graph yourself. Each square on the board is represented as a node</a:t>
            </a:r>
          </a:p>
        </p:txBody>
      </p:sp>
    </p:spTree>
    <p:extLst>
      <p:ext uri="{BB962C8B-B14F-4D97-AF65-F5344CB8AC3E}">
        <p14:creationId xmlns:p14="http://schemas.microsoft.com/office/powerpoint/2010/main" val="92148219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B23FA-4BFF-44D9-A911-0420DC50D65C}"/>
              </a:ext>
            </a:extLst>
          </p:cNvPr>
          <p:cNvSpPr>
            <a:spLocks noGrp="1"/>
          </p:cNvSpPr>
          <p:nvPr>
            <p:ph type="title"/>
          </p:nvPr>
        </p:nvSpPr>
        <p:spPr/>
        <p:txBody>
          <a:bodyPr>
            <a:noAutofit/>
          </a:bodyPr>
          <a:lstStyle/>
          <a:p>
            <a:r>
              <a:rPr lang="en-GB" sz="2800" dirty="0"/>
              <a:t>Now solve the problem after abstraction – Notice how much easier it is</a:t>
            </a:r>
          </a:p>
        </p:txBody>
      </p:sp>
      <p:graphicFrame>
        <p:nvGraphicFramePr>
          <p:cNvPr id="13" name="Table 4">
            <a:extLst>
              <a:ext uri="{FF2B5EF4-FFF2-40B4-BE49-F238E27FC236}">
                <a16:creationId xmlns:a16="http://schemas.microsoft.com/office/drawing/2014/main" id="{2F79AD30-D6EB-43CD-852B-F0C0E073AF07}"/>
              </a:ext>
            </a:extLst>
          </p:cNvPr>
          <p:cNvGraphicFramePr>
            <a:graphicFrameLocks noGrp="1"/>
          </p:cNvGraphicFramePr>
          <p:nvPr>
            <p:ph idx="1"/>
          </p:nvPr>
        </p:nvGraphicFramePr>
        <p:xfrm>
          <a:off x="854553" y="1202773"/>
          <a:ext cx="4881112" cy="5099568"/>
        </p:xfrm>
        <a:graphic>
          <a:graphicData uri="http://schemas.openxmlformats.org/drawingml/2006/table">
            <a:tbl>
              <a:tblPr firstRow="1" bandRow="1">
                <a:tableStyleId>{5940675A-B579-460E-94D1-54222C63F5DA}</a:tableStyleId>
              </a:tblPr>
              <a:tblGrid>
                <a:gridCol w="1220278">
                  <a:extLst>
                    <a:ext uri="{9D8B030D-6E8A-4147-A177-3AD203B41FA5}">
                      <a16:colId xmlns:a16="http://schemas.microsoft.com/office/drawing/2014/main" val="3411154398"/>
                    </a:ext>
                  </a:extLst>
                </a:gridCol>
                <a:gridCol w="1220278">
                  <a:extLst>
                    <a:ext uri="{9D8B030D-6E8A-4147-A177-3AD203B41FA5}">
                      <a16:colId xmlns:a16="http://schemas.microsoft.com/office/drawing/2014/main" val="3716271056"/>
                    </a:ext>
                  </a:extLst>
                </a:gridCol>
                <a:gridCol w="1220278">
                  <a:extLst>
                    <a:ext uri="{9D8B030D-6E8A-4147-A177-3AD203B41FA5}">
                      <a16:colId xmlns:a16="http://schemas.microsoft.com/office/drawing/2014/main" val="3955357683"/>
                    </a:ext>
                  </a:extLst>
                </a:gridCol>
                <a:gridCol w="1220278">
                  <a:extLst>
                    <a:ext uri="{9D8B030D-6E8A-4147-A177-3AD203B41FA5}">
                      <a16:colId xmlns:a16="http://schemas.microsoft.com/office/drawing/2014/main" val="3994571285"/>
                    </a:ext>
                  </a:extLst>
                </a:gridCol>
              </a:tblGrid>
              <a:tr h="1274892">
                <a:tc>
                  <a:txBody>
                    <a:bodyPr/>
                    <a:lstStyle/>
                    <a:p>
                      <a:pPr algn="ctr"/>
                      <a:endParaRPr lang="en-GB"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dirty="0"/>
                        <a:t>A</a:t>
                      </a:r>
                    </a:p>
                  </a:txBody>
                  <a:tcPr>
                    <a:lnL w="12700" cap="flat" cmpd="sng" algn="ctr">
                      <a:solidFill>
                        <a:schemeClr val="tx1"/>
                      </a:solidFill>
                      <a:prstDash val="solid"/>
                      <a:round/>
                      <a:headEnd type="none" w="med" len="med"/>
                      <a:tailEnd type="none" w="med" len="med"/>
                    </a:lnL>
                  </a:tcPr>
                </a:tc>
                <a:tc>
                  <a:txBody>
                    <a:bodyPr/>
                    <a:lstStyle/>
                    <a:p>
                      <a:pPr algn="ctr"/>
                      <a:r>
                        <a:rPr lang="en-GB" dirty="0"/>
                        <a:t>B</a:t>
                      </a:r>
                    </a:p>
                  </a:txBody>
                  <a:tcPr>
                    <a:lnR w="12700" cap="flat" cmpd="sng" algn="ctr">
                      <a:solidFill>
                        <a:schemeClr val="tx1"/>
                      </a:solidFill>
                      <a:prstDash val="solid"/>
                      <a:round/>
                      <a:headEnd type="none" w="med" len="med"/>
                      <a:tailEnd type="none" w="med" len="med"/>
                    </a:lnR>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8476111"/>
                  </a:ext>
                </a:extLst>
              </a:tr>
              <a:tr h="1274892">
                <a:tc>
                  <a:txBody>
                    <a:bodyPr/>
                    <a:lstStyle/>
                    <a:p>
                      <a:pPr algn="ctr"/>
                      <a:r>
                        <a:rPr lang="en-GB" dirty="0"/>
                        <a:t>C</a:t>
                      </a:r>
                    </a:p>
                  </a:txBody>
                  <a:tcPr>
                    <a:lnT w="12700" cap="flat" cmpd="sng" algn="ctr">
                      <a:solidFill>
                        <a:schemeClr val="tx1"/>
                      </a:solidFill>
                      <a:prstDash val="solid"/>
                      <a:round/>
                      <a:headEnd type="none" w="med" len="med"/>
                      <a:tailEnd type="none" w="med" len="med"/>
                    </a:lnT>
                  </a:tcPr>
                </a:tc>
                <a:tc>
                  <a:txBody>
                    <a:bodyPr/>
                    <a:lstStyle/>
                    <a:p>
                      <a:pPr algn="ctr"/>
                      <a:r>
                        <a:rPr lang="en-GB" dirty="0"/>
                        <a:t>D</a:t>
                      </a:r>
                    </a:p>
                  </a:txBody>
                  <a:tcPr/>
                </a:tc>
                <a:tc>
                  <a:txBody>
                    <a:bodyPr/>
                    <a:lstStyle/>
                    <a:p>
                      <a:pPr algn="ctr"/>
                      <a:r>
                        <a:rPr lang="en-GB" dirty="0"/>
                        <a:t>E</a:t>
                      </a:r>
                    </a:p>
                  </a:txBody>
                  <a:tcPr/>
                </a:tc>
                <a:tc>
                  <a:txBody>
                    <a:bodyPr/>
                    <a:lstStyle/>
                    <a:p>
                      <a:pPr algn="ctr"/>
                      <a:r>
                        <a:rPr lang="en-GB" dirty="0"/>
                        <a:t>F</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96119753"/>
                  </a:ext>
                </a:extLst>
              </a:tr>
              <a:tr h="1274892">
                <a:tc>
                  <a:txBody>
                    <a:bodyPr/>
                    <a:lstStyle/>
                    <a:p>
                      <a:pPr algn="ctr"/>
                      <a:r>
                        <a:rPr lang="en-GB" dirty="0"/>
                        <a:t>G</a:t>
                      </a:r>
                    </a:p>
                  </a:txBody>
                  <a:tcPr>
                    <a:lnB w="12700" cap="flat" cmpd="sng" algn="ctr">
                      <a:solidFill>
                        <a:schemeClr val="tx1"/>
                      </a:solidFill>
                      <a:prstDash val="solid"/>
                      <a:round/>
                      <a:headEnd type="none" w="med" len="med"/>
                      <a:tailEnd type="none" w="med" len="med"/>
                    </a:lnB>
                  </a:tcPr>
                </a:tc>
                <a:tc>
                  <a:txBody>
                    <a:bodyPr/>
                    <a:lstStyle/>
                    <a:p>
                      <a:pPr algn="ctr"/>
                      <a:r>
                        <a:rPr lang="en-GB" dirty="0"/>
                        <a:t>H</a:t>
                      </a:r>
                    </a:p>
                  </a:txBody>
                  <a:tcPr/>
                </a:tc>
                <a:tc>
                  <a:txBody>
                    <a:bodyPr/>
                    <a:lstStyle/>
                    <a:p>
                      <a:pPr algn="ctr"/>
                      <a:r>
                        <a:rPr lang="en-GB" dirty="0"/>
                        <a:t>I </a:t>
                      </a:r>
                    </a:p>
                  </a:txBody>
                  <a:tcPr/>
                </a:tc>
                <a:tc>
                  <a:txBody>
                    <a:bodyPr/>
                    <a:lstStyle/>
                    <a:p>
                      <a:pPr algn="ctr"/>
                      <a:r>
                        <a:rPr lang="en-GB" dirty="0"/>
                        <a:t>J</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60370743"/>
                  </a:ext>
                </a:extLst>
              </a:tr>
              <a:tr h="1274892">
                <a:tc>
                  <a:txBody>
                    <a:bodyPr/>
                    <a:lstStyle/>
                    <a:p>
                      <a:pPr algn="ctr"/>
                      <a:endParaRPr lang="en-GB"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GB" dirty="0"/>
                        <a:t>K</a:t>
                      </a:r>
                    </a:p>
                  </a:txBody>
                  <a:tcPr>
                    <a:lnL w="12700" cap="flat" cmpd="sng" algn="ctr">
                      <a:solidFill>
                        <a:schemeClr val="tx1"/>
                      </a:solidFill>
                      <a:prstDash val="solid"/>
                      <a:round/>
                      <a:headEnd type="none" w="med" len="med"/>
                      <a:tailEnd type="none" w="med" len="med"/>
                    </a:lnL>
                  </a:tcPr>
                </a:tc>
                <a:tc>
                  <a:txBody>
                    <a:bodyPr/>
                    <a:lstStyle/>
                    <a:p>
                      <a:pPr algn="ctr"/>
                      <a:r>
                        <a:rPr lang="en-GB" dirty="0"/>
                        <a:t>L</a:t>
                      </a:r>
                    </a:p>
                  </a:txBody>
                  <a:tcPr>
                    <a:lnR w="12700" cap="flat" cmpd="sng" algn="ctr">
                      <a:solidFill>
                        <a:schemeClr val="tx1"/>
                      </a:solidFill>
                      <a:prstDash val="solid"/>
                      <a:round/>
                      <a:headEnd type="none" w="med" len="med"/>
                      <a:tailEnd type="none" w="med" len="med"/>
                    </a:lnR>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17926232"/>
                  </a:ext>
                </a:extLst>
              </a:tr>
            </a:tbl>
          </a:graphicData>
        </a:graphic>
      </p:graphicFrame>
      <p:sp>
        <p:nvSpPr>
          <p:cNvPr id="14" name="TextBox 13">
            <a:extLst>
              <a:ext uri="{FF2B5EF4-FFF2-40B4-BE49-F238E27FC236}">
                <a16:creationId xmlns:a16="http://schemas.microsoft.com/office/drawing/2014/main" id="{15D6695E-501A-4B2E-A96C-20360262B447}"/>
              </a:ext>
            </a:extLst>
          </p:cNvPr>
          <p:cNvSpPr txBox="1"/>
          <p:nvPr/>
        </p:nvSpPr>
        <p:spPr>
          <a:xfrm>
            <a:off x="2213948" y="1652924"/>
            <a:ext cx="880576" cy="369332"/>
          </a:xfrm>
          <a:prstGeom prst="rect">
            <a:avLst/>
          </a:prstGeom>
          <a:solidFill>
            <a:schemeClr val="tx1"/>
          </a:solidFill>
          <a:ln>
            <a:solidFill>
              <a:schemeClr val="tx1"/>
            </a:solidFill>
          </a:ln>
        </p:spPr>
        <p:txBody>
          <a:bodyPr wrap="square" rtlCol="0">
            <a:spAutoFit/>
          </a:bodyPr>
          <a:lstStyle/>
          <a:p>
            <a:r>
              <a:rPr lang="en-GB" dirty="0">
                <a:solidFill>
                  <a:schemeClr val="bg1"/>
                </a:solidFill>
              </a:rPr>
              <a:t>Knight</a:t>
            </a:r>
          </a:p>
        </p:txBody>
      </p:sp>
      <p:sp>
        <p:nvSpPr>
          <p:cNvPr id="6" name="Oval 5">
            <a:extLst>
              <a:ext uri="{FF2B5EF4-FFF2-40B4-BE49-F238E27FC236}">
                <a16:creationId xmlns:a16="http://schemas.microsoft.com/office/drawing/2014/main" id="{03DF5001-B265-4367-9E6E-86A4128FF53D}"/>
              </a:ext>
            </a:extLst>
          </p:cNvPr>
          <p:cNvSpPr/>
          <p:nvPr/>
        </p:nvSpPr>
        <p:spPr>
          <a:xfrm>
            <a:off x="9598287" y="2613863"/>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a:t>
            </a:r>
          </a:p>
        </p:txBody>
      </p:sp>
      <p:sp>
        <p:nvSpPr>
          <p:cNvPr id="7" name="Oval 6">
            <a:extLst>
              <a:ext uri="{FF2B5EF4-FFF2-40B4-BE49-F238E27FC236}">
                <a16:creationId xmlns:a16="http://schemas.microsoft.com/office/drawing/2014/main" id="{814388EC-15EC-42C4-8B63-B01BE9191B21}"/>
              </a:ext>
            </a:extLst>
          </p:cNvPr>
          <p:cNvSpPr/>
          <p:nvPr/>
        </p:nvSpPr>
        <p:spPr>
          <a:xfrm>
            <a:off x="7323933" y="2622653"/>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G</a:t>
            </a:r>
          </a:p>
        </p:txBody>
      </p:sp>
      <p:sp>
        <p:nvSpPr>
          <p:cNvPr id="8" name="Oval 7">
            <a:extLst>
              <a:ext uri="{FF2B5EF4-FFF2-40B4-BE49-F238E27FC236}">
                <a16:creationId xmlns:a16="http://schemas.microsoft.com/office/drawing/2014/main" id="{FE838659-3AC0-4EA0-9A42-BFB1FC7048E0}"/>
              </a:ext>
            </a:extLst>
          </p:cNvPr>
          <p:cNvSpPr/>
          <p:nvPr/>
        </p:nvSpPr>
        <p:spPr>
          <a:xfrm>
            <a:off x="9598287" y="3535072"/>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a:t>
            </a:r>
          </a:p>
        </p:txBody>
      </p:sp>
      <p:sp>
        <p:nvSpPr>
          <p:cNvPr id="9" name="Oval 8">
            <a:extLst>
              <a:ext uri="{FF2B5EF4-FFF2-40B4-BE49-F238E27FC236}">
                <a16:creationId xmlns:a16="http://schemas.microsoft.com/office/drawing/2014/main" id="{670C0D79-53BD-4AE3-86A2-577996A92320}"/>
              </a:ext>
            </a:extLst>
          </p:cNvPr>
          <p:cNvSpPr/>
          <p:nvPr/>
        </p:nvSpPr>
        <p:spPr>
          <a:xfrm>
            <a:off x="9614973" y="1702758"/>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F</a:t>
            </a:r>
          </a:p>
        </p:txBody>
      </p:sp>
      <p:cxnSp>
        <p:nvCxnSpPr>
          <p:cNvPr id="10" name="Straight Connector 9">
            <a:extLst>
              <a:ext uri="{FF2B5EF4-FFF2-40B4-BE49-F238E27FC236}">
                <a16:creationId xmlns:a16="http://schemas.microsoft.com/office/drawing/2014/main" id="{DE97C01A-C6F3-45B8-A4FB-4AE237DF1A3C}"/>
              </a:ext>
            </a:extLst>
          </p:cNvPr>
          <p:cNvCxnSpPr>
            <a:cxnSpLocks/>
            <a:stCxn id="6" idx="2"/>
            <a:endCxn id="7" idx="6"/>
          </p:cNvCxnSpPr>
          <p:nvPr/>
        </p:nvCxnSpPr>
        <p:spPr>
          <a:xfrm flipH="1">
            <a:off x="7801011" y="2869183"/>
            <a:ext cx="1797276" cy="879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3067AB5-A728-45E1-9A05-9F2C16927166}"/>
              </a:ext>
            </a:extLst>
          </p:cNvPr>
          <p:cNvCxnSpPr>
            <a:cxnSpLocks/>
            <a:stCxn id="6" idx="4"/>
            <a:endCxn id="8" idx="0"/>
          </p:cNvCxnSpPr>
          <p:nvPr/>
        </p:nvCxnSpPr>
        <p:spPr>
          <a:xfrm>
            <a:off x="9836826" y="3124502"/>
            <a:ext cx="0" cy="41057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5C53433-E202-4738-A43D-D32640D294DA}"/>
              </a:ext>
            </a:extLst>
          </p:cNvPr>
          <p:cNvCxnSpPr>
            <a:cxnSpLocks/>
          </p:cNvCxnSpPr>
          <p:nvPr/>
        </p:nvCxnSpPr>
        <p:spPr>
          <a:xfrm flipH="1" flipV="1">
            <a:off x="9853512" y="2170021"/>
            <a:ext cx="19311" cy="452632"/>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4714843A-2027-478B-A030-C9DB5EF2BDD2}"/>
              </a:ext>
            </a:extLst>
          </p:cNvPr>
          <p:cNvSpPr/>
          <p:nvPr/>
        </p:nvSpPr>
        <p:spPr>
          <a:xfrm>
            <a:off x="7323933" y="3542018"/>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a:t>
            </a:r>
          </a:p>
        </p:txBody>
      </p:sp>
      <p:sp>
        <p:nvSpPr>
          <p:cNvPr id="16" name="Oval 15">
            <a:extLst>
              <a:ext uri="{FF2B5EF4-FFF2-40B4-BE49-F238E27FC236}">
                <a16:creationId xmlns:a16="http://schemas.microsoft.com/office/drawing/2014/main" id="{3BA0D2F3-2B4B-44FD-93BB-8E1F369B5F47}"/>
              </a:ext>
            </a:extLst>
          </p:cNvPr>
          <p:cNvSpPr/>
          <p:nvPr/>
        </p:nvSpPr>
        <p:spPr>
          <a:xfrm>
            <a:off x="7339593" y="4487462"/>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K</a:t>
            </a:r>
          </a:p>
        </p:txBody>
      </p:sp>
      <p:sp>
        <p:nvSpPr>
          <p:cNvPr id="17" name="Oval 16">
            <a:extLst>
              <a:ext uri="{FF2B5EF4-FFF2-40B4-BE49-F238E27FC236}">
                <a16:creationId xmlns:a16="http://schemas.microsoft.com/office/drawing/2014/main" id="{7BED5EE5-47B4-451E-A666-B212F24408FC}"/>
              </a:ext>
            </a:extLst>
          </p:cNvPr>
          <p:cNvSpPr/>
          <p:nvPr/>
        </p:nvSpPr>
        <p:spPr>
          <a:xfrm>
            <a:off x="10847194" y="5468769"/>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B</a:t>
            </a:r>
          </a:p>
        </p:txBody>
      </p:sp>
      <p:sp>
        <p:nvSpPr>
          <p:cNvPr id="18" name="Oval 17">
            <a:extLst>
              <a:ext uri="{FF2B5EF4-FFF2-40B4-BE49-F238E27FC236}">
                <a16:creationId xmlns:a16="http://schemas.microsoft.com/office/drawing/2014/main" id="{22190289-B8ED-4893-82EE-3B0E7A93A611}"/>
              </a:ext>
            </a:extLst>
          </p:cNvPr>
          <p:cNvSpPr/>
          <p:nvPr/>
        </p:nvSpPr>
        <p:spPr>
          <a:xfrm>
            <a:off x="6454018" y="5468769"/>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a:t>
            </a:r>
          </a:p>
        </p:txBody>
      </p:sp>
      <p:sp>
        <p:nvSpPr>
          <p:cNvPr id="19" name="Oval 18">
            <a:extLst>
              <a:ext uri="{FF2B5EF4-FFF2-40B4-BE49-F238E27FC236}">
                <a16:creationId xmlns:a16="http://schemas.microsoft.com/office/drawing/2014/main" id="{86C65E9C-D59F-4504-B661-BF5C990C49D3}"/>
              </a:ext>
            </a:extLst>
          </p:cNvPr>
          <p:cNvSpPr/>
          <p:nvPr/>
        </p:nvSpPr>
        <p:spPr>
          <a:xfrm>
            <a:off x="9614973" y="4456281"/>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t>
            </a:r>
          </a:p>
        </p:txBody>
      </p:sp>
      <p:sp>
        <p:nvSpPr>
          <p:cNvPr id="20" name="Oval 19">
            <a:extLst>
              <a:ext uri="{FF2B5EF4-FFF2-40B4-BE49-F238E27FC236}">
                <a16:creationId xmlns:a16="http://schemas.microsoft.com/office/drawing/2014/main" id="{64588AEC-B841-4871-8899-9EC2803B2796}"/>
              </a:ext>
            </a:extLst>
          </p:cNvPr>
          <p:cNvSpPr/>
          <p:nvPr/>
        </p:nvSpPr>
        <p:spPr>
          <a:xfrm>
            <a:off x="10764663" y="1702758"/>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a:t>
            </a:r>
          </a:p>
        </p:txBody>
      </p:sp>
      <p:sp>
        <p:nvSpPr>
          <p:cNvPr id="21" name="Oval 20">
            <a:extLst>
              <a:ext uri="{FF2B5EF4-FFF2-40B4-BE49-F238E27FC236}">
                <a16:creationId xmlns:a16="http://schemas.microsoft.com/office/drawing/2014/main" id="{1B1DCD91-2C3D-492B-A59A-7C3891063770}"/>
              </a:ext>
            </a:extLst>
          </p:cNvPr>
          <p:cNvSpPr/>
          <p:nvPr/>
        </p:nvSpPr>
        <p:spPr>
          <a:xfrm>
            <a:off x="7350910" y="5477559"/>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J</a:t>
            </a:r>
          </a:p>
        </p:txBody>
      </p:sp>
      <p:sp>
        <p:nvSpPr>
          <p:cNvPr id="22" name="Oval 21">
            <a:extLst>
              <a:ext uri="{FF2B5EF4-FFF2-40B4-BE49-F238E27FC236}">
                <a16:creationId xmlns:a16="http://schemas.microsoft.com/office/drawing/2014/main" id="{E70F0A23-2F50-4164-8302-B4563A824263}"/>
              </a:ext>
            </a:extLst>
          </p:cNvPr>
          <p:cNvSpPr/>
          <p:nvPr/>
        </p:nvSpPr>
        <p:spPr>
          <a:xfrm>
            <a:off x="6394459" y="1719386"/>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L</a:t>
            </a:r>
          </a:p>
        </p:txBody>
      </p:sp>
      <p:cxnSp>
        <p:nvCxnSpPr>
          <p:cNvPr id="23" name="Straight Connector 22">
            <a:extLst>
              <a:ext uri="{FF2B5EF4-FFF2-40B4-BE49-F238E27FC236}">
                <a16:creationId xmlns:a16="http://schemas.microsoft.com/office/drawing/2014/main" id="{DFFE7CC8-2E34-4DBC-8B4C-C2FB7976F8DE}"/>
              </a:ext>
            </a:extLst>
          </p:cNvPr>
          <p:cNvCxnSpPr>
            <a:cxnSpLocks/>
            <a:stCxn id="7" idx="1"/>
            <a:endCxn id="22" idx="6"/>
          </p:cNvCxnSpPr>
          <p:nvPr/>
        </p:nvCxnSpPr>
        <p:spPr>
          <a:xfrm flipH="1" flipV="1">
            <a:off x="6871537" y="1974706"/>
            <a:ext cx="522262" cy="72272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DA714D4-D866-4BD8-9C0F-BB0E9ECA4FA0}"/>
              </a:ext>
            </a:extLst>
          </p:cNvPr>
          <p:cNvCxnSpPr>
            <a:cxnSpLocks/>
            <a:stCxn id="18" idx="0"/>
            <a:endCxn id="22" idx="4"/>
          </p:cNvCxnSpPr>
          <p:nvPr/>
        </p:nvCxnSpPr>
        <p:spPr>
          <a:xfrm flipH="1" flipV="1">
            <a:off x="6632998" y="2230025"/>
            <a:ext cx="59559" cy="323874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299D69C-B231-4F01-B1A9-B69FE004C68D}"/>
              </a:ext>
            </a:extLst>
          </p:cNvPr>
          <p:cNvCxnSpPr>
            <a:cxnSpLocks/>
            <a:stCxn id="21" idx="2"/>
            <a:endCxn id="18" idx="6"/>
          </p:cNvCxnSpPr>
          <p:nvPr/>
        </p:nvCxnSpPr>
        <p:spPr>
          <a:xfrm flipH="1" flipV="1">
            <a:off x="6931096" y="5724089"/>
            <a:ext cx="419814" cy="879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4FDB9B5-CBF9-4A98-B453-D6C3AFA76517}"/>
              </a:ext>
            </a:extLst>
          </p:cNvPr>
          <p:cNvCxnSpPr>
            <a:cxnSpLocks/>
            <a:stCxn id="16" idx="4"/>
            <a:endCxn id="21" idx="0"/>
          </p:cNvCxnSpPr>
          <p:nvPr/>
        </p:nvCxnSpPr>
        <p:spPr>
          <a:xfrm>
            <a:off x="7578132" y="4998101"/>
            <a:ext cx="11317" cy="47945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3E532E1-E365-477D-BD70-81CF7D4C1ABC}"/>
              </a:ext>
            </a:extLst>
          </p:cNvPr>
          <p:cNvCxnSpPr>
            <a:cxnSpLocks/>
            <a:stCxn id="19" idx="2"/>
          </p:cNvCxnSpPr>
          <p:nvPr/>
        </p:nvCxnSpPr>
        <p:spPr>
          <a:xfrm flipH="1">
            <a:off x="7877827" y="4711601"/>
            <a:ext cx="1737146" cy="441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89A85D6-6AE6-4E6A-A153-B6C2EB0EB900}"/>
              </a:ext>
            </a:extLst>
          </p:cNvPr>
          <p:cNvCxnSpPr>
            <a:cxnSpLocks/>
            <a:stCxn id="17" idx="0"/>
            <a:endCxn id="19" idx="5"/>
          </p:cNvCxnSpPr>
          <p:nvPr/>
        </p:nvCxnSpPr>
        <p:spPr>
          <a:xfrm flipH="1" flipV="1">
            <a:off x="10022185" y="4892139"/>
            <a:ext cx="1063548" cy="57663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BFFF492-6960-4979-B447-CDBBA4ABC34A}"/>
              </a:ext>
            </a:extLst>
          </p:cNvPr>
          <p:cNvCxnSpPr>
            <a:cxnSpLocks/>
            <a:stCxn id="20" idx="4"/>
            <a:endCxn id="17" idx="0"/>
          </p:cNvCxnSpPr>
          <p:nvPr/>
        </p:nvCxnSpPr>
        <p:spPr>
          <a:xfrm>
            <a:off x="11003202" y="2213397"/>
            <a:ext cx="82531" cy="325537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40377723-9FF2-472A-9B06-9EF8A14C7644}"/>
              </a:ext>
            </a:extLst>
          </p:cNvPr>
          <p:cNvCxnSpPr>
            <a:cxnSpLocks/>
            <a:stCxn id="7" idx="4"/>
            <a:endCxn id="15" idx="0"/>
          </p:cNvCxnSpPr>
          <p:nvPr/>
        </p:nvCxnSpPr>
        <p:spPr>
          <a:xfrm>
            <a:off x="7562472" y="3133292"/>
            <a:ext cx="0" cy="40872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6C34C13-0973-4854-B96D-ADFA1F021860}"/>
              </a:ext>
            </a:extLst>
          </p:cNvPr>
          <p:cNvCxnSpPr>
            <a:cxnSpLocks/>
            <a:stCxn id="15" idx="4"/>
            <a:endCxn id="16" idx="0"/>
          </p:cNvCxnSpPr>
          <p:nvPr/>
        </p:nvCxnSpPr>
        <p:spPr>
          <a:xfrm>
            <a:off x="7562472" y="4052657"/>
            <a:ext cx="15660" cy="43480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2809CED1-3EDE-4381-8180-B40191D462BA}"/>
              </a:ext>
            </a:extLst>
          </p:cNvPr>
          <p:cNvCxnSpPr>
            <a:cxnSpLocks/>
            <a:stCxn id="9" idx="6"/>
            <a:endCxn id="20" idx="2"/>
          </p:cNvCxnSpPr>
          <p:nvPr/>
        </p:nvCxnSpPr>
        <p:spPr>
          <a:xfrm>
            <a:off x="10092051" y="1958078"/>
            <a:ext cx="672612"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FA869D0C-93CC-4856-94BC-65576ACE6A35}"/>
              </a:ext>
            </a:extLst>
          </p:cNvPr>
          <p:cNvCxnSpPr>
            <a:cxnSpLocks/>
            <a:stCxn id="8" idx="4"/>
            <a:endCxn id="19" idx="0"/>
          </p:cNvCxnSpPr>
          <p:nvPr/>
        </p:nvCxnSpPr>
        <p:spPr>
          <a:xfrm>
            <a:off x="9836826" y="4045711"/>
            <a:ext cx="16686" cy="41057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4B34AFB3-0ED8-4D8D-B9F8-91A01892979E}"/>
              </a:ext>
            </a:extLst>
          </p:cNvPr>
          <p:cNvCxnSpPr>
            <a:cxnSpLocks/>
            <a:stCxn id="9" idx="2"/>
            <a:endCxn id="22" idx="6"/>
          </p:cNvCxnSpPr>
          <p:nvPr/>
        </p:nvCxnSpPr>
        <p:spPr>
          <a:xfrm flipH="1">
            <a:off x="6871537" y="1958078"/>
            <a:ext cx="2743436" cy="1662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0F9D3E1-D650-4A40-8545-97A23A6364A3}"/>
              </a:ext>
            </a:extLst>
          </p:cNvPr>
          <p:cNvCxnSpPr>
            <a:cxnSpLocks/>
            <a:stCxn id="17" idx="2"/>
            <a:endCxn id="21" idx="6"/>
          </p:cNvCxnSpPr>
          <p:nvPr/>
        </p:nvCxnSpPr>
        <p:spPr>
          <a:xfrm flipH="1">
            <a:off x="7827988" y="5724089"/>
            <a:ext cx="3019206" cy="879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265362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B23FA-4BFF-44D9-A911-0420DC50D65C}"/>
              </a:ext>
            </a:extLst>
          </p:cNvPr>
          <p:cNvSpPr>
            <a:spLocks noGrp="1"/>
          </p:cNvSpPr>
          <p:nvPr>
            <p:ph type="title"/>
          </p:nvPr>
        </p:nvSpPr>
        <p:spPr/>
        <p:txBody>
          <a:bodyPr>
            <a:noAutofit/>
          </a:bodyPr>
          <a:lstStyle/>
          <a:p>
            <a:r>
              <a:rPr lang="en-GB" sz="2800" dirty="0"/>
              <a:t>Now solve the problem after abstraction – Answers</a:t>
            </a:r>
          </a:p>
        </p:txBody>
      </p:sp>
      <p:graphicFrame>
        <p:nvGraphicFramePr>
          <p:cNvPr id="13" name="Table 4">
            <a:extLst>
              <a:ext uri="{FF2B5EF4-FFF2-40B4-BE49-F238E27FC236}">
                <a16:creationId xmlns:a16="http://schemas.microsoft.com/office/drawing/2014/main" id="{2F79AD30-D6EB-43CD-852B-F0C0E073AF07}"/>
              </a:ext>
            </a:extLst>
          </p:cNvPr>
          <p:cNvGraphicFramePr>
            <a:graphicFrameLocks noGrp="1"/>
          </p:cNvGraphicFramePr>
          <p:nvPr>
            <p:ph idx="1"/>
          </p:nvPr>
        </p:nvGraphicFramePr>
        <p:xfrm>
          <a:off x="854553" y="1202773"/>
          <a:ext cx="4881112" cy="5099568"/>
        </p:xfrm>
        <a:graphic>
          <a:graphicData uri="http://schemas.openxmlformats.org/drawingml/2006/table">
            <a:tbl>
              <a:tblPr firstRow="1" bandRow="1">
                <a:tableStyleId>{5940675A-B579-460E-94D1-54222C63F5DA}</a:tableStyleId>
              </a:tblPr>
              <a:tblGrid>
                <a:gridCol w="1220278">
                  <a:extLst>
                    <a:ext uri="{9D8B030D-6E8A-4147-A177-3AD203B41FA5}">
                      <a16:colId xmlns:a16="http://schemas.microsoft.com/office/drawing/2014/main" val="3411154398"/>
                    </a:ext>
                  </a:extLst>
                </a:gridCol>
                <a:gridCol w="1220278">
                  <a:extLst>
                    <a:ext uri="{9D8B030D-6E8A-4147-A177-3AD203B41FA5}">
                      <a16:colId xmlns:a16="http://schemas.microsoft.com/office/drawing/2014/main" val="3716271056"/>
                    </a:ext>
                  </a:extLst>
                </a:gridCol>
                <a:gridCol w="1220278">
                  <a:extLst>
                    <a:ext uri="{9D8B030D-6E8A-4147-A177-3AD203B41FA5}">
                      <a16:colId xmlns:a16="http://schemas.microsoft.com/office/drawing/2014/main" val="3955357683"/>
                    </a:ext>
                  </a:extLst>
                </a:gridCol>
                <a:gridCol w="1220278">
                  <a:extLst>
                    <a:ext uri="{9D8B030D-6E8A-4147-A177-3AD203B41FA5}">
                      <a16:colId xmlns:a16="http://schemas.microsoft.com/office/drawing/2014/main" val="3994571285"/>
                    </a:ext>
                  </a:extLst>
                </a:gridCol>
              </a:tblGrid>
              <a:tr h="1274892">
                <a:tc>
                  <a:txBody>
                    <a:bodyPr/>
                    <a:lstStyle/>
                    <a:p>
                      <a:pPr algn="ctr"/>
                      <a:endParaRPr lang="en-GB"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dirty="0"/>
                        <a:t>A</a:t>
                      </a:r>
                    </a:p>
                  </a:txBody>
                  <a:tcPr>
                    <a:lnL w="12700" cap="flat" cmpd="sng" algn="ctr">
                      <a:solidFill>
                        <a:schemeClr val="tx1"/>
                      </a:solidFill>
                      <a:prstDash val="solid"/>
                      <a:round/>
                      <a:headEnd type="none" w="med" len="med"/>
                      <a:tailEnd type="none" w="med" len="med"/>
                    </a:lnL>
                  </a:tcPr>
                </a:tc>
                <a:tc>
                  <a:txBody>
                    <a:bodyPr/>
                    <a:lstStyle/>
                    <a:p>
                      <a:pPr algn="ctr"/>
                      <a:r>
                        <a:rPr lang="en-GB" dirty="0"/>
                        <a:t>B</a:t>
                      </a:r>
                    </a:p>
                  </a:txBody>
                  <a:tcPr>
                    <a:lnR w="12700" cap="flat" cmpd="sng" algn="ctr">
                      <a:solidFill>
                        <a:schemeClr val="tx1"/>
                      </a:solidFill>
                      <a:prstDash val="solid"/>
                      <a:round/>
                      <a:headEnd type="none" w="med" len="med"/>
                      <a:tailEnd type="none" w="med" len="med"/>
                    </a:lnR>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8476111"/>
                  </a:ext>
                </a:extLst>
              </a:tr>
              <a:tr h="1274892">
                <a:tc>
                  <a:txBody>
                    <a:bodyPr/>
                    <a:lstStyle/>
                    <a:p>
                      <a:pPr algn="ctr"/>
                      <a:r>
                        <a:rPr lang="en-GB" dirty="0"/>
                        <a:t>C</a:t>
                      </a:r>
                    </a:p>
                  </a:txBody>
                  <a:tcPr>
                    <a:lnT w="12700" cap="flat" cmpd="sng" algn="ctr">
                      <a:solidFill>
                        <a:schemeClr val="tx1"/>
                      </a:solidFill>
                      <a:prstDash val="solid"/>
                      <a:round/>
                      <a:headEnd type="none" w="med" len="med"/>
                      <a:tailEnd type="none" w="med" len="med"/>
                    </a:lnT>
                  </a:tcPr>
                </a:tc>
                <a:tc>
                  <a:txBody>
                    <a:bodyPr/>
                    <a:lstStyle/>
                    <a:p>
                      <a:pPr algn="ctr"/>
                      <a:r>
                        <a:rPr lang="en-GB" dirty="0"/>
                        <a:t>D</a:t>
                      </a:r>
                    </a:p>
                  </a:txBody>
                  <a:tcPr/>
                </a:tc>
                <a:tc>
                  <a:txBody>
                    <a:bodyPr/>
                    <a:lstStyle/>
                    <a:p>
                      <a:pPr algn="ctr"/>
                      <a:r>
                        <a:rPr lang="en-GB" dirty="0"/>
                        <a:t>E</a:t>
                      </a:r>
                    </a:p>
                  </a:txBody>
                  <a:tcPr/>
                </a:tc>
                <a:tc>
                  <a:txBody>
                    <a:bodyPr/>
                    <a:lstStyle/>
                    <a:p>
                      <a:pPr algn="ctr"/>
                      <a:r>
                        <a:rPr lang="en-GB" dirty="0"/>
                        <a:t>F</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96119753"/>
                  </a:ext>
                </a:extLst>
              </a:tr>
              <a:tr h="1274892">
                <a:tc>
                  <a:txBody>
                    <a:bodyPr/>
                    <a:lstStyle/>
                    <a:p>
                      <a:pPr algn="ctr"/>
                      <a:r>
                        <a:rPr lang="en-GB" dirty="0"/>
                        <a:t>G</a:t>
                      </a:r>
                    </a:p>
                  </a:txBody>
                  <a:tcPr>
                    <a:lnB w="12700" cap="flat" cmpd="sng" algn="ctr">
                      <a:solidFill>
                        <a:schemeClr val="tx1"/>
                      </a:solidFill>
                      <a:prstDash val="solid"/>
                      <a:round/>
                      <a:headEnd type="none" w="med" len="med"/>
                      <a:tailEnd type="none" w="med" len="med"/>
                    </a:lnB>
                  </a:tcPr>
                </a:tc>
                <a:tc>
                  <a:txBody>
                    <a:bodyPr/>
                    <a:lstStyle/>
                    <a:p>
                      <a:pPr algn="ctr"/>
                      <a:r>
                        <a:rPr lang="en-GB" dirty="0"/>
                        <a:t>H</a:t>
                      </a:r>
                    </a:p>
                  </a:txBody>
                  <a:tcPr/>
                </a:tc>
                <a:tc>
                  <a:txBody>
                    <a:bodyPr/>
                    <a:lstStyle/>
                    <a:p>
                      <a:pPr algn="ctr"/>
                      <a:r>
                        <a:rPr lang="en-GB" dirty="0"/>
                        <a:t>I </a:t>
                      </a:r>
                    </a:p>
                  </a:txBody>
                  <a:tcPr/>
                </a:tc>
                <a:tc>
                  <a:txBody>
                    <a:bodyPr/>
                    <a:lstStyle/>
                    <a:p>
                      <a:pPr algn="ctr"/>
                      <a:r>
                        <a:rPr lang="en-GB" dirty="0"/>
                        <a:t>J</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60370743"/>
                  </a:ext>
                </a:extLst>
              </a:tr>
              <a:tr h="1274892">
                <a:tc>
                  <a:txBody>
                    <a:bodyPr/>
                    <a:lstStyle/>
                    <a:p>
                      <a:pPr algn="ctr"/>
                      <a:endParaRPr lang="en-GB"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GB" dirty="0"/>
                        <a:t>K</a:t>
                      </a:r>
                    </a:p>
                  </a:txBody>
                  <a:tcPr>
                    <a:lnL w="12700" cap="flat" cmpd="sng" algn="ctr">
                      <a:solidFill>
                        <a:schemeClr val="tx1"/>
                      </a:solidFill>
                      <a:prstDash val="solid"/>
                      <a:round/>
                      <a:headEnd type="none" w="med" len="med"/>
                      <a:tailEnd type="none" w="med" len="med"/>
                    </a:lnL>
                  </a:tcPr>
                </a:tc>
                <a:tc>
                  <a:txBody>
                    <a:bodyPr/>
                    <a:lstStyle/>
                    <a:p>
                      <a:pPr algn="ctr"/>
                      <a:r>
                        <a:rPr lang="en-GB" dirty="0"/>
                        <a:t>L</a:t>
                      </a:r>
                    </a:p>
                  </a:txBody>
                  <a:tcPr>
                    <a:lnR w="12700" cap="flat" cmpd="sng" algn="ctr">
                      <a:solidFill>
                        <a:schemeClr val="tx1"/>
                      </a:solidFill>
                      <a:prstDash val="solid"/>
                      <a:round/>
                      <a:headEnd type="none" w="med" len="med"/>
                      <a:tailEnd type="none" w="med" len="med"/>
                    </a:lnR>
                  </a:tcPr>
                </a:tc>
                <a:tc>
                  <a:txBody>
                    <a:bodyPr/>
                    <a:lstStyle/>
                    <a:p>
                      <a:pPr algn="ctr"/>
                      <a:endParaRPr lang="en-GB"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17926232"/>
                  </a:ext>
                </a:extLst>
              </a:tr>
            </a:tbl>
          </a:graphicData>
        </a:graphic>
      </p:graphicFrame>
      <p:sp>
        <p:nvSpPr>
          <p:cNvPr id="14" name="TextBox 13">
            <a:extLst>
              <a:ext uri="{FF2B5EF4-FFF2-40B4-BE49-F238E27FC236}">
                <a16:creationId xmlns:a16="http://schemas.microsoft.com/office/drawing/2014/main" id="{15D6695E-501A-4B2E-A96C-20360262B447}"/>
              </a:ext>
            </a:extLst>
          </p:cNvPr>
          <p:cNvSpPr txBox="1"/>
          <p:nvPr/>
        </p:nvSpPr>
        <p:spPr>
          <a:xfrm>
            <a:off x="2213948" y="1652924"/>
            <a:ext cx="880576" cy="369332"/>
          </a:xfrm>
          <a:prstGeom prst="rect">
            <a:avLst/>
          </a:prstGeom>
          <a:solidFill>
            <a:schemeClr val="tx1"/>
          </a:solidFill>
          <a:ln>
            <a:solidFill>
              <a:schemeClr val="tx1"/>
            </a:solidFill>
          </a:ln>
        </p:spPr>
        <p:txBody>
          <a:bodyPr wrap="square" rtlCol="0">
            <a:spAutoFit/>
          </a:bodyPr>
          <a:lstStyle/>
          <a:p>
            <a:r>
              <a:rPr lang="en-GB" dirty="0">
                <a:solidFill>
                  <a:schemeClr val="bg1"/>
                </a:solidFill>
              </a:rPr>
              <a:t>Knight</a:t>
            </a:r>
          </a:p>
        </p:txBody>
      </p:sp>
      <p:sp>
        <p:nvSpPr>
          <p:cNvPr id="6" name="Oval 5">
            <a:extLst>
              <a:ext uri="{FF2B5EF4-FFF2-40B4-BE49-F238E27FC236}">
                <a16:creationId xmlns:a16="http://schemas.microsoft.com/office/drawing/2014/main" id="{03DF5001-B265-4367-9E6E-86A4128FF53D}"/>
              </a:ext>
            </a:extLst>
          </p:cNvPr>
          <p:cNvSpPr/>
          <p:nvPr/>
        </p:nvSpPr>
        <p:spPr>
          <a:xfrm>
            <a:off x="9598287" y="2613863"/>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a:t>
            </a:r>
          </a:p>
        </p:txBody>
      </p:sp>
      <p:sp>
        <p:nvSpPr>
          <p:cNvPr id="7" name="Oval 6">
            <a:extLst>
              <a:ext uri="{FF2B5EF4-FFF2-40B4-BE49-F238E27FC236}">
                <a16:creationId xmlns:a16="http://schemas.microsoft.com/office/drawing/2014/main" id="{814388EC-15EC-42C4-8B63-B01BE9191B21}"/>
              </a:ext>
            </a:extLst>
          </p:cNvPr>
          <p:cNvSpPr/>
          <p:nvPr/>
        </p:nvSpPr>
        <p:spPr>
          <a:xfrm>
            <a:off x="7323933" y="2622653"/>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G</a:t>
            </a:r>
          </a:p>
        </p:txBody>
      </p:sp>
      <p:sp>
        <p:nvSpPr>
          <p:cNvPr id="8" name="Oval 7">
            <a:extLst>
              <a:ext uri="{FF2B5EF4-FFF2-40B4-BE49-F238E27FC236}">
                <a16:creationId xmlns:a16="http://schemas.microsoft.com/office/drawing/2014/main" id="{FE838659-3AC0-4EA0-9A42-BFB1FC7048E0}"/>
              </a:ext>
            </a:extLst>
          </p:cNvPr>
          <p:cNvSpPr/>
          <p:nvPr/>
        </p:nvSpPr>
        <p:spPr>
          <a:xfrm>
            <a:off x="9598287" y="3535072"/>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a:t>
            </a:r>
          </a:p>
        </p:txBody>
      </p:sp>
      <p:sp>
        <p:nvSpPr>
          <p:cNvPr id="9" name="Oval 8">
            <a:extLst>
              <a:ext uri="{FF2B5EF4-FFF2-40B4-BE49-F238E27FC236}">
                <a16:creationId xmlns:a16="http://schemas.microsoft.com/office/drawing/2014/main" id="{670C0D79-53BD-4AE3-86A2-577996A92320}"/>
              </a:ext>
            </a:extLst>
          </p:cNvPr>
          <p:cNvSpPr/>
          <p:nvPr/>
        </p:nvSpPr>
        <p:spPr>
          <a:xfrm>
            <a:off x="9614973" y="1702758"/>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F</a:t>
            </a:r>
          </a:p>
        </p:txBody>
      </p:sp>
      <p:cxnSp>
        <p:nvCxnSpPr>
          <p:cNvPr id="10" name="Straight Connector 9">
            <a:extLst>
              <a:ext uri="{FF2B5EF4-FFF2-40B4-BE49-F238E27FC236}">
                <a16:creationId xmlns:a16="http://schemas.microsoft.com/office/drawing/2014/main" id="{DE97C01A-C6F3-45B8-A4FB-4AE237DF1A3C}"/>
              </a:ext>
            </a:extLst>
          </p:cNvPr>
          <p:cNvCxnSpPr>
            <a:cxnSpLocks/>
            <a:stCxn id="6" idx="2"/>
            <a:endCxn id="7" idx="6"/>
          </p:cNvCxnSpPr>
          <p:nvPr/>
        </p:nvCxnSpPr>
        <p:spPr>
          <a:xfrm flipH="1">
            <a:off x="7801011" y="2869183"/>
            <a:ext cx="1797276" cy="879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3067AB5-A728-45E1-9A05-9F2C16927166}"/>
              </a:ext>
            </a:extLst>
          </p:cNvPr>
          <p:cNvCxnSpPr>
            <a:cxnSpLocks/>
            <a:stCxn id="6" idx="4"/>
            <a:endCxn id="8" idx="0"/>
          </p:cNvCxnSpPr>
          <p:nvPr/>
        </p:nvCxnSpPr>
        <p:spPr>
          <a:xfrm>
            <a:off x="9836826" y="3124502"/>
            <a:ext cx="0" cy="41057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5C53433-E202-4738-A43D-D32640D294DA}"/>
              </a:ext>
            </a:extLst>
          </p:cNvPr>
          <p:cNvCxnSpPr>
            <a:cxnSpLocks/>
          </p:cNvCxnSpPr>
          <p:nvPr/>
        </p:nvCxnSpPr>
        <p:spPr>
          <a:xfrm flipH="1" flipV="1">
            <a:off x="9853512" y="2170021"/>
            <a:ext cx="19311" cy="452632"/>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4714843A-2027-478B-A030-C9DB5EF2BDD2}"/>
              </a:ext>
            </a:extLst>
          </p:cNvPr>
          <p:cNvSpPr/>
          <p:nvPr/>
        </p:nvSpPr>
        <p:spPr>
          <a:xfrm>
            <a:off x="7323933" y="3542018"/>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a:t>
            </a:r>
          </a:p>
        </p:txBody>
      </p:sp>
      <p:sp>
        <p:nvSpPr>
          <p:cNvPr id="16" name="Oval 15">
            <a:extLst>
              <a:ext uri="{FF2B5EF4-FFF2-40B4-BE49-F238E27FC236}">
                <a16:creationId xmlns:a16="http://schemas.microsoft.com/office/drawing/2014/main" id="{3BA0D2F3-2B4B-44FD-93BB-8E1F369B5F47}"/>
              </a:ext>
            </a:extLst>
          </p:cNvPr>
          <p:cNvSpPr/>
          <p:nvPr/>
        </p:nvSpPr>
        <p:spPr>
          <a:xfrm>
            <a:off x="7339593" y="4487462"/>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K</a:t>
            </a:r>
          </a:p>
        </p:txBody>
      </p:sp>
      <p:sp>
        <p:nvSpPr>
          <p:cNvPr id="17" name="Oval 16">
            <a:extLst>
              <a:ext uri="{FF2B5EF4-FFF2-40B4-BE49-F238E27FC236}">
                <a16:creationId xmlns:a16="http://schemas.microsoft.com/office/drawing/2014/main" id="{7BED5EE5-47B4-451E-A666-B212F24408FC}"/>
              </a:ext>
            </a:extLst>
          </p:cNvPr>
          <p:cNvSpPr/>
          <p:nvPr/>
        </p:nvSpPr>
        <p:spPr>
          <a:xfrm>
            <a:off x="10847194" y="5468769"/>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B</a:t>
            </a:r>
          </a:p>
        </p:txBody>
      </p:sp>
      <p:sp>
        <p:nvSpPr>
          <p:cNvPr id="18" name="Oval 17">
            <a:extLst>
              <a:ext uri="{FF2B5EF4-FFF2-40B4-BE49-F238E27FC236}">
                <a16:creationId xmlns:a16="http://schemas.microsoft.com/office/drawing/2014/main" id="{22190289-B8ED-4893-82EE-3B0E7A93A611}"/>
              </a:ext>
            </a:extLst>
          </p:cNvPr>
          <p:cNvSpPr/>
          <p:nvPr/>
        </p:nvSpPr>
        <p:spPr>
          <a:xfrm>
            <a:off x="6454018" y="5468769"/>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a:t>
            </a:r>
          </a:p>
        </p:txBody>
      </p:sp>
      <p:sp>
        <p:nvSpPr>
          <p:cNvPr id="19" name="Oval 18">
            <a:extLst>
              <a:ext uri="{FF2B5EF4-FFF2-40B4-BE49-F238E27FC236}">
                <a16:creationId xmlns:a16="http://schemas.microsoft.com/office/drawing/2014/main" id="{86C65E9C-D59F-4504-B661-BF5C990C49D3}"/>
              </a:ext>
            </a:extLst>
          </p:cNvPr>
          <p:cNvSpPr/>
          <p:nvPr/>
        </p:nvSpPr>
        <p:spPr>
          <a:xfrm>
            <a:off x="9614973" y="4456281"/>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t>
            </a:r>
          </a:p>
        </p:txBody>
      </p:sp>
      <p:sp>
        <p:nvSpPr>
          <p:cNvPr id="20" name="Oval 19">
            <a:extLst>
              <a:ext uri="{FF2B5EF4-FFF2-40B4-BE49-F238E27FC236}">
                <a16:creationId xmlns:a16="http://schemas.microsoft.com/office/drawing/2014/main" id="{64588AEC-B841-4871-8899-9EC2803B2796}"/>
              </a:ext>
            </a:extLst>
          </p:cNvPr>
          <p:cNvSpPr/>
          <p:nvPr/>
        </p:nvSpPr>
        <p:spPr>
          <a:xfrm>
            <a:off x="10764663" y="1702758"/>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a:t>
            </a:r>
          </a:p>
        </p:txBody>
      </p:sp>
      <p:sp>
        <p:nvSpPr>
          <p:cNvPr id="21" name="Oval 20">
            <a:extLst>
              <a:ext uri="{FF2B5EF4-FFF2-40B4-BE49-F238E27FC236}">
                <a16:creationId xmlns:a16="http://schemas.microsoft.com/office/drawing/2014/main" id="{1B1DCD91-2C3D-492B-A59A-7C3891063770}"/>
              </a:ext>
            </a:extLst>
          </p:cNvPr>
          <p:cNvSpPr/>
          <p:nvPr/>
        </p:nvSpPr>
        <p:spPr>
          <a:xfrm>
            <a:off x="7350910" y="5477559"/>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J</a:t>
            </a:r>
          </a:p>
        </p:txBody>
      </p:sp>
      <p:sp>
        <p:nvSpPr>
          <p:cNvPr id="22" name="Oval 21">
            <a:extLst>
              <a:ext uri="{FF2B5EF4-FFF2-40B4-BE49-F238E27FC236}">
                <a16:creationId xmlns:a16="http://schemas.microsoft.com/office/drawing/2014/main" id="{E70F0A23-2F50-4164-8302-B4563A824263}"/>
              </a:ext>
            </a:extLst>
          </p:cNvPr>
          <p:cNvSpPr/>
          <p:nvPr/>
        </p:nvSpPr>
        <p:spPr>
          <a:xfrm>
            <a:off x="6394459" y="1719386"/>
            <a:ext cx="477078" cy="5106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L</a:t>
            </a:r>
          </a:p>
        </p:txBody>
      </p:sp>
      <p:cxnSp>
        <p:nvCxnSpPr>
          <p:cNvPr id="23" name="Straight Connector 22">
            <a:extLst>
              <a:ext uri="{FF2B5EF4-FFF2-40B4-BE49-F238E27FC236}">
                <a16:creationId xmlns:a16="http://schemas.microsoft.com/office/drawing/2014/main" id="{DFFE7CC8-2E34-4DBC-8B4C-C2FB7976F8DE}"/>
              </a:ext>
            </a:extLst>
          </p:cNvPr>
          <p:cNvCxnSpPr>
            <a:cxnSpLocks/>
            <a:stCxn id="7" idx="1"/>
            <a:endCxn id="22" idx="6"/>
          </p:cNvCxnSpPr>
          <p:nvPr/>
        </p:nvCxnSpPr>
        <p:spPr>
          <a:xfrm flipH="1" flipV="1">
            <a:off x="6871537" y="1974706"/>
            <a:ext cx="522262" cy="72272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DA714D4-D866-4BD8-9C0F-BB0E9ECA4FA0}"/>
              </a:ext>
            </a:extLst>
          </p:cNvPr>
          <p:cNvCxnSpPr>
            <a:cxnSpLocks/>
            <a:stCxn id="18" idx="0"/>
            <a:endCxn id="22" idx="4"/>
          </p:cNvCxnSpPr>
          <p:nvPr/>
        </p:nvCxnSpPr>
        <p:spPr>
          <a:xfrm flipH="1" flipV="1">
            <a:off x="6632998" y="2230025"/>
            <a:ext cx="59559" cy="323874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299D69C-B231-4F01-B1A9-B69FE004C68D}"/>
              </a:ext>
            </a:extLst>
          </p:cNvPr>
          <p:cNvCxnSpPr>
            <a:cxnSpLocks/>
            <a:stCxn id="21" idx="2"/>
            <a:endCxn id="18" idx="6"/>
          </p:cNvCxnSpPr>
          <p:nvPr/>
        </p:nvCxnSpPr>
        <p:spPr>
          <a:xfrm flipH="1" flipV="1">
            <a:off x="6931096" y="5724089"/>
            <a:ext cx="419814" cy="879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4FDB9B5-CBF9-4A98-B453-D6C3AFA76517}"/>
              </a:ext>
            </a:extLst>
          </p:cNvPr>
          <p:cNvCxnSpPr>
            <a:cxnSpLocks/>
            <a:stCxn id="16" idx="4"/>
            <a:endCxn id="21" idx="0"/>
          </p:cNvCxnSpPr>
          <p:nvPr/>
        </p:nvCxnSpPr>
        <p:spPr>
          <a:xfrm>
            <a:off x="7578132" y="4998101"/>
            <a:ext cx="11317" cy="47945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3E532E1-E365-477D-BD70-81CF7D4C1ABC}"/>
              </a:ext>
            </a:extLst>
          </p:cNvPr>
          <p:cNvCxnSpPr>
            <a:cxnSpLocks/>
            <a:stCxn id="19" idx="2"/>
            <a:endCxn id="16" idx="6"/>
          </p:cNvCxnSpPr>
          <p:nvPr/>
        </p:nvCxnSpPr>
        <p:spPr>
          <a:xfrm flipH="1">
            <a:off x="7816671" y="4711601"/>
            <a:ext cx="1798302" cy="3118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89A85D6-6AE6-4E6A-A153-B6C2EB0EB900}"/>
              </a:ext>
            </a:extLst>
          </p:cNvPr>
          <p:cNvCxnSpPr>
            <a:cxnSpLocks/>
            <a:stCxn id="17" idx="0"/>
            <a:endCxn id="19" idx="5"/>
          </p:cNvCxnSpPr>
          <p:nvPr/>
        </p:nvCxnSpPr>
        <p:spPr>
          <a:xfrm flipH="1" flipV="1">
            <a:off x="10022185" y="4892139"/>
            <a:ext cx="1063548" cy="57663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BFFF492-6960-4979-B447-CDBBA4ABC34A}"/>
              </a:ext>
            </a:extLst>
          </p:cNvPr>
          <p:cNvCxnSpPr>
            <a:cxnSpLocks/>
            <a:stCxn id="20" idx="4"/>
            <a:endCxn id="17" idx="0"/>
          </p:cNvCxnSpPr>
          <p:nvPr/>
        </p:nvCxnSpPr>
        <p:spPr>
          <a:xfrm>
            <a:off x="11003202" y="2213397"/>
            <a:ext cx="82531" cy="325537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40377723-9FF2-472A-9B06-9EF8A14C7644}"/>
              </a:ext>
            </a:extLst>
          </p:cNvPr>
          <p:cNvCxnSpPr>
            <a:cxnSpLocks/>
            <a:stCxn id="7" idx="4"/>
            <a:endCxn id="15" idx="0"/>
          </p:cNvCxnSpPr>
          <p:nvPr/>
        </p:nvCxnSpPr>
        <p:spPr>
          <a:xfrm>
            <a:off x="7562472" y="3133292"/>
            <a:ext cx="0" cy="40872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6C34C13-0973-4854-B96D-ADFA1F021860}"/>
              </a:ext>
            </a:extLst>
          </p:cNvPr>
          <p:cNvCxnSpPr>
            <a:cxnSpLocks/>
            <a:stCxn id="15" idx="4"/>
            <a:endCxn id="16" idx="0"/>
          </p:cNvCxnSpPr>
          <p:nvPr/>
        </p:nvCxnSpPr>
        <p:spPr>
          <a:xfrm>
            <a:off x="7562472" y="4052657"/>
            <a:ext cx="15660" cy="43480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2809CED1-3EDE-4381-8180-B40191D462BA}"/>
              </a:ext>
            </a:extLst>
          </p:cNvPr>
          <p:cNvCxnSpPr>
            <a:cxnSpLocks/>
            <a:stCxn id="9" idx="6"/>
            <a:endCxn id="20" idx="2"/>
          </p:cNvCxnSpPr>
          <p:nvPr/>
        </p:nvCxnSpPr>
        <p:spPr>
          <a:xfrm>
            <a:off x="10092051" y="1958078"/>
            <a:ext cx="672612"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FA869D0C-93CC-4856-94BC-65576ACE6A35}"/>
              </a:ext>
            </a:extLst>
          </p:cNvPr>
          <p:cNvCxnSpPr>
            <a:cxnSpLocks/>
            <a:stCxn id="8" idx="4"/>
            <a:endCxn id="19" idx="0"/>
          </p:cNvCxnSpPr>
          <p:nvPr/>
        </p:nvCxnSpPr>
        <p:spPr>
          <a:xfrm>
            <a:off x="9836826" y="4045711"/>
            <a:ext cx="16686" cy="41057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4B34AFB3-0ED8-4D8D-B9F8-91A01892979E}"/>
              </a:ext>
            </a:extLst>
          </p:cNvPr>
          <p:cNvCxnSpPr>
            <a:cxnSpLocks/>
            <a:stCxn id="9" idx="2"/>
            <a:endCxn id="22" idx="6"/>
          </p:cNvCxnSpPr>
          <p:nvPr/>
        </p:nvCxnSpPr>
        <p:spPr>
          <a:xfrm flipH="1">
            <a:off x="6871537" y="1958078"/>
            <a:ext cx="2743436" cy="1662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0F9D3E1-D650-4A40-8545-97A23A6364A3}"/>
              </a:ext>
            </a:extLst>
          </p:cNvPr>
          <p:cNvCxnSpPr>
            <a:cxnSpLocks/>
            <a:stCxn id="17" idx="2"/>
            <a:endCxn id="21" idx="6"/>
          </p:cNvCxnSpPr>
          <p:nvPr/>
        </p:nvCxnSpPr>
        <p:spPr>
          <a:xfrm flipH="1">
            <a:off x="7827988" y="5724089"/>
            <a:ext cx="3019206" cy="879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E284C0DA-0F6B-4F58-AA98-1EC649B0D63E}"/>
              </a:ext>
            </a:extLst>
          </p:cNvPr>
          <p:cNvSpPr txBox="1"/>
          <p:nvPr/>
        </p:nvSpPr>
        <p:spPr>
          <a:xfrm>
            <a:off x="6394459" y="927652"/>
            <a:ext cx="5333715" cy="369332"/>
          </a:xfrm>
          <a:prstGeom prst="rect">
            <a:avLst/>
          </a:prstGeom>
          <a:noFill/>
        </p:spPr>
        <p:txBody>
          <a:bodyPr wrap="square" rtlCol="0">
            <a:spAutoFit/>
          </a:bodyPr>
          <a:lstStyle/>
          <a:p>
            <a:r>
              <a:rPr lang="en-GB" dirty="0"/>
              <a:t>E.g. D -L – F – H – B – J – K – E – G – A – I - C</a:t>
            </a:r>
          </a:p>
        </p:txBody>
      </p:sp>
    </p:spTree>
    <p:extLst>
      <p:ext uri="{BB962C8B-B14F-4D97-AF65-F5344CB8AC3E}">
        <p14:creationId xmlns:p14="http://schemas.microsoft.com/office/powerpoint/2010/main" val="204739240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72F0F-5579-4AE0-A1B6-B9438A1AB3F7}"/>
              </a:ext>
            </a:extLst>
          </p:cNvPr>
          <p:cNvSpPr>
            <a:spLocks noGrp="1"/>
          </p:cNvSpPr>
          <p:nvPr>
            <p:ph type="title"/>
          </p:nvPr>
        </p:nvSpPr>
        <p:spPr/>
        <p:txBody>
          <a:bodyPr/>
          <a:lstStyle/>
          <a:p>
            <a:r>
              <a:rPr lang="en-GB" dirty="0"/>
              <a:t>Additional Puzzles</a:t>
            </a:r>
          </a:p>
        </p:txBody>
      </p:sp>
      <p:sp>
        <p:nvSpPr>
          <p:cNvPr id="3" name="Text Placeholder 2">
            <a:extLst>
              <a:ext uri="{FF2B5EF4-FFF2-40B4-BE49-F238E27FC236}">
                <a16:creationId xmlns:a16="http://schemas.microsoft.com/office/drawing/2014/main" id="{171D89EF-4C5C-42A4-9A37-58C2CC228909}"/>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7731679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Balance scales</a:t>
            </a:r>
          </a:p>
        </p:txBody>
      </p:sp>
      <p:sp>
        <p:nvSpPr>
          <p:cNvPr id="3" name="Content Placeholder 2"/>
          <p:cNvSpPr>
            <a:spLocks noGrp="1"/>
          </p:cNvSpPr>
          <p:nvPr>
            <p:ph idx="1"/>
          </p:nvPr>
        </p:nvSpPr>
        <p:spPr/>
        <p:txBody>
          <a:bodyPr/>
          <a:lstStyle/>
          <a:p>
            <a:pPr marL="0" indent="0">
              <a:buNone/>
            </a:pPr>
            <a:r>
              <a:rPr lang="en-GB" dirty="0"/>
              <a:t>You have 8 balls and a set of balance scales. Seven of them weigh the same. One of them is heavier. How do you find the odd ball with 2 </a:t>
            </a:r>
            <a:r>
              <a:rPr lang="en-GB" dirty="0" err="1"/>
              <a:t>weighings</a:t>
            </a:r>
            <a:r>
              <a:rPr lang="en-GB" dirty="0"/>
              <a:t>?</a:t>
            </a:r>
          </a:p>
          <a:p>
            <a:endParaRPr lang="en-GB" dirty="0"/>
          </a:p>
        </p:txBody>
      </p:sp>
    </p:spTree>
    <p:extLst>
      <p:ext uri="{BB962C8B-B14F-4D97-AF65-F5344CB8AC3E}">
        <p14:creationId xmlns:p14="http://schemas.microsoft.com/office/powerpoint/2010/main" val="60088111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5663</TotalTime>
  <Words>2552</Words>
  <Application>Microsoft Office PowerPoint</Application>
  <PresentationFormat>Widescreen</PresentationFormat>
  <Paragraphs>351</Paragraphs>
  <Slides>103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103</vt:i4>
      </vt:variant>
    </vt:vector>
  </HeadingPairs>
  <TitlesOfParts>
    <vt:vector size="111" baseType="lpstr">
      <vt:lpstr>Arial</vt:lpstr>
      <vt:lpstr>Calibri</vt:lpstr>
      <vt:lpstr>Calibri Light</vt:lpstr>
      <vt:lpstr>Courier New</vt:lpstr>
      <vt:lpstr>gg sans</vt:lpstr>
      <vt:lpstr>Times New Roman</vt:lpstr>
      <vt:lpstr>Wingdings</vt:lpstr>
      <vt:lpstr>1_Office Theme</vt:lpstr>
      <vt:lpstr>Starter: Fox, chicken and corn</vt:lpstr>
      <vt:lpstr>Solution – Step 1 Farmer takes the chicken across the river</vt:lpstr>
      <vt:lpstr>Solution – Step 2 Farmer returns</vt:lpstr>
      <vt:lpstr>Solution – Step 3 Farmer collects corn and takes to far side</vt:lpstr>
      <vt:lpstr>Solution – Step 4 Farmer returns with the chicken</vt:lpstr>
      <vt:lpstr>Solution – Step 5 Farmer collects fox and leaves chicken</vt:lpstr>
      <vt:lpstr>Solution – Step 6 Farmer takes fox to the far side</vt:lpstr>
      <vt:lpstr>Solution – Step 7 Farmer returns alone</vt:lpstr>
      <vt:lpstr>Solution – Step 8 Farmer picks up chicken and returns to the far side</vt:lpstr>
      <vt:lpstr>Solution – Step 8 Farmer picks up chicken and returns to the far side</vt:lpstr>
      <vt:lpstr>Problem solving</vt:lpstr>
      <vt:lpstr>Learning objectives</vt:lpstr>
      <vt:lpstr>Computational thinking</vt:lpstr>
      <vt:lpstr>Everyday computational thinking</vt:lpstr>
      <vt:lpstr>Algorithms</vt:lpstr>
      <vt:lpstr>Action and order</vt:lpstr>
      <vt:lpstr>Die Hard</vt:lpstr>
      <vt:lpstr>Die Hard – Answer (This solution is not unique)</vt:lpstr>
      <vt:lpstr>Logical Reasoning 1</vt:lpstr>
      <vt:lpstr>Logical Reasoning 2</vt:lpstr>
      <vt:lpstr>Mexican Standoff</vt:lpstr>
      <vt:lpstr>Mexican Standoff answer</vt:lpstr>
      <vt:lpstr>Decomposition</vt:lpstr>
      <vt:lpstr>Counter hopping</vt:lpstr>
      <vt:lpstr>Counter hopping – can move into an empty space</vt:lpstr>
      <vt:lpstr>Counter hopping – can jump over a counter of the opposite colour</vt:lpstr>
      <vt:lpstr>The problem is solved when the red and blue counters have swapped places</vt:lpstr>
      <vt:lpstr>Counter hopping - Answer</vt:lpstr>
      <vt:lpstr>Counter hopping - Answer</vt:lpstr>
      <vt:lpstr>Counter hopping - Answer</vt:lpstr>
      <vt:lpstr>Counter hopping - Answer</vt:lpstr>
      <vt:lpstr>Counter hopping - Answer</vt:lpstr>
      <vt:lpstr>Counter hopping - Answer</vt:lpstr>
      <vt:lpstr>Counter hopping - Answer</vt:lpstr>
      <vt:lpstr>Counter hopping - Answer</vt:lpstr>
      <vt:lpstr>Counter hopping - Answer</vt:lpstr>
      <vt:lpstr>Counter hopping - Answer</vt:lpstr>
      <vt:lpstr>Counter hopping - Answer</vt:lpstr>
      <vt:lpstr>Counter hopping - Answer</vt:lpstr>
      <vt:lpstr>Counter hopping - Answer</vt:lpstr>
      <vt:lpstr>Counter hopping - Answer</vt:lpstr>
      <vt:lpstr>Counter hopping - Answer</vt:lpstr>
      <vt:lpstr>Towers of Hanoi</vt:lpstr>
      <vt:lpstr>Towers of Hanoi – correct solutions</vt:lpstr>
      <vt:lpstr>Towers of Hanoi – Decompose the problem</vt:lpstr>
      <vt:lpstr>Towers of Hanoi – Decompose the problem</vt:lpstr>
      <vt:lpstr>Towers of Hanoi – Decompose the problem</vt:lpstr>
      <vt:lpstr>Towers of Hanoi – Decompose the problem</vt:lpstr>
      <vt:lpstr>Towers of Hanoi</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Towers of Hanoi – solution 5 disks</vt:lpstr>
      <vt:lpstr>Recognising patterns</vt:lpstr>
      <vt:lpstr>Card Turning</vt:lpstr>
      <vt:lpstr>Card Turning</vt:lpstr>
      <vt:lpstr>Card Turning</vt:lpstr>
      <vt:lpstr>Card Turning </vt:lpstr>
      <vt:lpstr>Card Turning – The same problem</vt:lpstr>
      <vt:lpstr>Abstraction</vt:lpstr>
      <vt:lpstr>Euler’s Konigsberg bridge problem</vt:lpstr>
      <vt:lpstr>Solution to Problem</vt:lpstr>
      <vt:lpstr>Problem: Get the knight to visit all squares on the board once</vt:lpstr>
      <vt:lpstr>Now solve the problem after abstraction: Create a graph</vt:lpstr>
      <vt:lpstr>Now solve the problem after abstraction – Notice how much easier it is</vt:lpstr>
      <vt:lpstr>Now solve the problem after abstraction – Answers</vt:lpstr>
      <vt:lpstr>Additional Puzzles</vt:lpstr>
      <vt:lpstr>Balance scales</vt:lpstr>
      <vt:lpstr>Balance scales</vt:lpstr>
      <vt:lpstr>Extension: Ball and scales problem</vt:lpstr>
      <vt:lpstr>Solve a Sudoku: https://www.websudoku.com/?level=1 </vt:lpstr>
      <vt:lpstr>AQA past papers</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120</cp:revision>
  <cp:lastPrinted>2021-06-29T07:41:40Z</cp:lastPrinted>
  <dcterms:created xsi:type="dcterms:W3CDTF">2016-09-09T07:37:57Z</dcterms:created>
  <dcterms:modified xsi:type="dcterms:W3CDTF">2025-03-26T09:15:29Z</dcterms:modified>
</cp:coreProperties>
</file>