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 id="375" r:id="rId3"/>
    <p:sldId id="296" r:id="rId4"/>
    <p:sldId id="312" r:id="rId5"/>
    <p:sldId id="313" r:id="rId6"/>
    <p:sldId id="314" r:id="rId7"/>
    <p:sldId id="315" r:id="rId8"/>
    <p:sldId id="316" r:id="rId9"/>
    <p:sldId id="281" r:id="rId10"/>
    <p:sldId id="317" r:id="rId11"/>
    <p:sldId id="318" r:id="rId12"/>
    <p:sldId id="319" r:id="rId13"/>
    <p:sldId id="320" r:id="rId14"/>
    <p:sldId id="321" r:id="rId15"/>
    <p:sldId id="322" r:id="rId16"/>
    <p:sldId id="373" r:id="rId17"/>
    <p:sldId id="351" r:id="rId18"/>
    <p:sldId id="352" r:id="rId19"/>
    <p:sldId id="349" r:id="rId20"/>
    <p:sldId id="371" r:id="rId21"/>
    <p:sldId id="372" r:id="rId22"/>
    <p:sldId id="329" r:id="rId23"/>
    <p:sldId id="330" r:id="rId24"/>
    <p:sldId id="331" r:id="rId25"/>
    <p:sldId id="333" r:id="rId26"/>
    <p:sldId id="303"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0049D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7A29A2-11C8-48A8-A51B-41B7068AF206}" v="39" dt="2023-02-19T21:02:17.1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971" autoAdjust="0"/>
    <p:restoredTop sz="94660"/>
  </p:normalViewPr>
  <p:slideViewPr>
    <p:cSldViewPr snapToGrid="0">
      <p:cViewPr varScale="1">
        <p:scale>
          <a:sx n="53" d="100"/>
          <a:sy n="53" d="100"/>
        </p:scale>
        <p:origin x="90" y="1032"/>
      </p:cViewPr>
      <p:guideLst/>
    </p:cSldViewPr>
  </p:slideViewPr>
  <p:notesTextViewPr>
    <p:cViewPr>
      <p:scale>
        <a:sx n="1" d="1"/>
        <a:sy n="1" d="1"/>
      </p:scale>
      <p:origin x="0" y="0"/>
    </p:cViewPr>
  </p:notesTextViewPr>
  <p:sorterViewPr>
    <p:cViewPr>
      <p:scale>
        <a:sx n="100" d="100"/>
        <a:sy n="100" d="100"/>
      </p:scale>
      <p:origin x="0" y="-494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F80D6BBE-E47F-440D-B2E9-8382F47A5188}"/>
    <pc:docChg chg="custSel modSld">
      <pc:chgData name="William Grey" userId="37b73424-c081-4fc2-b1af-363f4f3fd4f3" providerId="ADAL" clId="{F80D6BBE-E47F-440D-B2E9-8382F47A5188}" dt="2019-03-28T12:21:05.022" v="201" actId="20577"/>
      <pc:docMkLst>
        <pc:docMk/>
      </pc:docMkLst>
      <pc:sldChg chg="modSp">
        <pc:chgData name="William Grey" userId="37b73424-c081-4fc2-b1af-363f4f3fd4f3" providerId="ADAL" clId="{F80D6BBE-E47F-440D-B2E9-8382F47A5188}" dt="2019-03-28T12:21:05.022" v="201" actId="20577"/>
        <pc:sldMkLst>
          <pc:docMk/>
          <pc:sldMk cId="4168296206" sldId="288"/>
        </pc:sldMkLst>
        <pc:spChg chg="mod">
          <ac:chgData name="William Grey" userId="37b73424-c081-4fc2-b1af-363f4f3fd4f3" providerId="ADAL" clId="{F80D6BBE-E47F-440D-B2E9-8382F47A5188}" dt="2019-03-28T12:21:05.022" v="201" actId="20577"/>
          <ac:spMkLst>
            <pc:docMk/>
            <pc:sldMk cId="4168296206" sldId="288"/>
            <ac:spMk id="3" creationId="{00000000-0000-0000-0000-000000000000}"/>
          </ac:spMkLst>
        </pc:spChg>
      </pc:sldChg>
      <pc:sldChg chg="modSp">
        <pc:chgData name="William Grey" userId="37b73424-c081-4fc2-b1af-363f4f3fd4f3" providerId="ADAL" clId="{F80D6BBE-E47F-440D-B2E9-8382F47A5188}" dt="2019-03-28T12:05:59.525" v="1" actId="27636"/>
        <pc:sldMkLst>
          <pc:docMk/>
          <pc:sldMk cId="468981007" sldId="302"/>
        </pc:sldMkLst>
        <pc:spChg chg="mod">
          <ac:chgData name="William Grey" userId="37b73424-c081-4fc2-b1af-363f4f3fd4f3" providerId="ADAL" clId="{F80D6BBE-E47F-440D-B2E9-8382F47A5188}" dt="2019-03-28T12:05:59.525" v="1" actId="27636"/>
          <ac:spMkLst>
            <pc:docMk/>
            <pc:sldMk cId="468981007" sldId="302"/>
            <ac:spMk id="3" creationId="{99FABC08-04A5-418F-8747-96AA2AF19AFD}"/>
          </ac:spMkLst>
        </pc:spChg>
      </pc:sldChg>
    </pc:docChg>
  </pc:docChgLst>
  <pc:docChgLst>
    <pc:chgData name="William Grey" userId="37b73424-c081-4fc2-b1af-363f4f3fd4f3" providerId="ADAL" clId="{C18746A9-577F-4202-B3DD-F39B45DFB1A3}"/>
    <pc:docChg chg="custSel addSld modSld sldOrd">
      <pc:chgData name="William Grey" userId="37b73424-c081-4fc2-b1af-363f4f3fd4f3" providerId="ADAL" clId="{C18746A9-577F-4202-B3DD-F39B45DFB1A3}" dt="2022-03-29T10:44:02.318" v="416"/>
      <pc:docMkLst>
        <pc:docMk/>
      </pc:docMkLst>
      <pc:sldChg chg="ord">
        <pc:chgData name="William Grey" userId="37b73424-c081-4fc2-b1af-363f4f3fd4f3" providerId="ADAL" clId="{C18746A9-577F-4202-B3DD-F39B45DFB1A3}" dt="2022-03-29T10:44:02.318" v="416"/>
        <pc:sldMkLst>
          <pc:docMk/>
          <pc:sldMk cId="222047521" sldId="280"/>
        </pc:sldMkLst>
      </pc:sldChg>
      <pc:sldChg chg="ord">
        <pc:chgData name="William Grey" userId="37b73424-c081-4fc2-b1af-363f4f3fd4f3" providerId="ADAL" clId="{C18746A9-577F-4202-B3DD-F39B45DFB1A3}" dt="2022-02-07T14:32:12.868" v="414"/>
        <pc:sldMkLst>
          <pc:docMk/>
          <pc:sldMk cId="3284593604" sldId="295"/>
        </pc:sldMkLst>
      </pc:sldChg>
      <pc:sldChg chg="modSp mod">
        <pc:chgData name="William Grey" userId="37b73424-c081-4fc2-b1af-363f4f3fd4f3" providerId="ADAL" clId="{C18746A9-577F-4202-B3DD-F39B45DFB1A3}" dt="2022-02-07T13:51:51.758" v="0" actId="113"/>
        <pc:sldMkLst>
          <pc:docMk/>
          <pc:sldMk cId="1764743095" sldId="298"/>
        </pc:sldMkLst>
        <pc:spChg chg="mod">
          <ac:chgData name="William Grey" userId="37b73424-c081-4fc2-b1af-363f4f3fd4f3" providerId="ADAL" clId="{C18746A9-577F-4202-B3DD-F39B45DFB1A3}" dt="2022-02-07T13:51:51.758" v="0" actId="113"/>
          <ac:spMkLst>
            <pc:docMk/>
            <pc:sldMk cId="1764743095" sldId="298"/>
            <ac:spMk id="3" creationId="{00000000-0000-0000-0000-000000000000}"/>
          </ac:spMkLst>
        </pc:spChg>
      </pc:sldChg>
      <pc:sldChg chg="addSp delSp modSp new mod">
        <pc:chgData name="William Grey" userId="37b73424-c081-4fc2-b1af-363f4f3fd4f3" providerId="ADAL" clId="{C18746A9-577F-4202-B3DD-F39B45DFB1A3}" dt="2022-02-07T14:08:09.241" v="412" actId="20577"/>
        <pc:sldMkLst>
          <pc:docMk/>
          <pc:sldMk cId="2053348027" sldId="305"/>
        </pc:sldMkLst>
        <pc:spChg chg="del">
          <ac:chgData name="William Grey" userId="37b73424-c081-4fc2-b1af-363f4f3fd4f3" providerId="ADAL" clId="{C18746A9-577F-4202-B3DD-F39B45DFB1A3}" dt="2022-02-07T14:01:38.902" v="2" actId="3680"/>
          <ac:spMkLst>
            <pc:docMk/>
            <pc:sldMk cId="2053348027" sldId="305"/>
            <ac:spMk id="3" creationId="{74206DEE-9F6F-4067-9D81-0168C7C2C031}"/>
          </ac:spMkLst>
        </pc:spChg>
        <pc:graphicFrameChg chg="add mod ord modGraphic">
          <ac:chgData name="William Grey" userId="37b73424-c081-4fc2-b1af-363f4f3fd4f3" providerId="ADAL" clId="{C18746A9-577F-4202-B3DD-F39B45DFB1A3}" dt="2022-02-07T14:08:09.241" v="412" actId="20577"/>
          <ac:graphicFrameMkLst>
            <pc:docMk/>
            <pc:sldMk cId="2053348027" sldId="305"/>
            <ac:graphicFrameMk id="4" creationId="{C798B6C7-C3BB-4AC1-966F-A5264CAFDC10}"/>
          </ac:graphicFrameMkLst>
        </pc:graphicFrameChg>
      </pc:sldChg>
    </pc:docChg>
  </pc:docChgLst>
  <pc:docChgLst>
    <pc:chgData name="William Grey" userId="37b73424-c081-4fc2-b1af-363f4f3fd4f3" providerId="ADAL" clId="{490064E1-63D3-4838-AB0D-D5C3DA0F7CF0}"/>
    <pc:docChg chg="custSel addSld delSld modSld sldOrd">
      <pc:chgData name="William Grey" userId="37b73424-c081-4fc2-b1af-363f4f3fd4f3" providerId="ADAL" clId="{490064E1-63D3-4838-AB0D-D5C3DA0F7CF0}" dt="2022-08-17T21:17:07.388" v="615" actId="20577"/>
      <pc:docMkLst>
        <pc:docMk/>
      </pc:docMkLst>
      <pc:sldChg chg="modSp mod">
        <pc:chgData name="William Grey" userId="37b73424-c081-4fc2-b1af-363f4f3fd4f3" providerId="ADAL" clId="{490064E1-63D3-4838-AB0D-D5C3DA0F7CF0}" dt="2022-08-07T21:48:07.443" v="33" actId="20577"/>
        <pc:sldMkLst>
          <pc:docMk/>
          <pc:sldMk cId="222047521" sldId="280"/>
        </pc:sldMkLst>
        <pc:spChg chg="mod">
          <ac:chgData name="William Grey" userId="37b73424-c081-4fc2-b1af-363f4f3fd4f3" providerId="ADAL" clId="{490064E1-63D3-4838-AB0D-D5C3DA0F7CF0}" dt="2022-08-07T21:48:07.443" v="33" actId="20577"/>
          <ac:spMkLst>
            <pc:docMk/>
            <pc:sldMk cId="222047521" sldId="280"/>
            <ac:spMk id="2" creationId="{00000000-0000-0000-0000-000000000000}"/>
          </ac:spMkLst>
        </pc:spChg>
        <pc:spChg chg="mod">
          <ac:chgData name="William Grey" userId="37b73424-c081-4fc2-b1af-363f4f3fd4f3" providerId="ADAL" clId="{490064E1-63D3-4838-AB0D-D5C3DA0F7CF0}" dt="2022-08-07T20:38:25.902" v="0"/>
          <ac:spMkLst>
            <pc:docMk/>
            <pc:sldMk cId="222047521" sldId="280"/>
            <ac:spMk id="3" creationId="{00000000-0000-0000-0000-000000000000}"/>
          </ac:spMkLst>
        </pc:spChg>
      </pc:sldChg>
      <pc:sldChg chg="add">
        <pc:chgData name="William Grey" userId="37b73424-c081-4fc2-b1af-363f4f3fd4f3" providerId="ADAL" clId="{490064E1-63D3-4838-AB0D-D5C3DA0F7CF0}" dt="2022-08-07T22:08:18.259" v="244"/>
        <pc:sldMkLst>
          <pc:docMk/>
          <pc:sldMk cId="3892511917" sldId="281"/>
        </pc:sldMkLst>
      </pc:sldChg>
      <pc:sldChg chg="add del">
        <pc:chgData name="William Grey" userId="37b73424-c081-4fc2-b1af-363f4f3fd4f3" providerId="ADAL" clId="{490064E1-63D3-4838-AB0D-D5C3DA0F7CF0}" dt="2022-08-07T22:07:38.614" v="243" actId="2696"/>
        <pc:sldMkLst>
          <pc:docMk/>
          <pc:sldMk cId="4149937935" sldId="281"/>
        </pc:sldMkLst>
      </pc:sldChg>
      <pc:sldChg chg="add del">
        <pc:chgData name="William Grey" userId="37b73424-c081-4fc2-b1af-363f4f3fd4f3" providerId="ADAL" clId="{490064E1-63D3-4838-AB0D-D5C3DA0F7CF0}" dt="2022-08-07T21:50:26.293" v="69" actId="2696"/>
        <pc:sldMkLst>
          <pc:docMk/>
          <pc:sldMk cId="446418805" sldId="282"/>
        </pc:sldMkLst>
      </pc:sldChg>
      <pc:sldChg chg="add del">
        <pc:chgData name="William Grey" userId="37b73424-c081-4fc2-b1af-363f4f3fd4f3" providerId="ADAL" clId="{490064E1-63D3-4838-AB0D-D5C3DA0F7CF0}" dt="2022-08-07T21:51:38.609" v="73" actId="47"/>
        <pc:sldMkLst>
          <pc:docMk/>
          <pc:sldMk cId="3939969114" sldId="282"/>
        </pc:sldMkLst>
      </pc:sldChg>
      <pc:sldChg chg="addSp modSp mod">
        <pc:chgData name="William Grey" userId="37b73424-c081-4fc2-b1af-363f4f3fd4f3" providerId="ADAL" clId="{490064E1-63D3-4838-AB0D-D5C3DA0F7CF0}" dt="2022-08-16T21:04:09.261" v="342" actId="20577"/>
        <pc:sldMkLst>
          <pc:docMk/>
          <pc:sldMk cId="1616911609" sldId="283"/>
        </pc:sldMkLst>
        <pc:spChg chg="mod">
          <ac:chgData name="William Grey" userId="37b73424-c081-4fc2-b1af-363f4f3fd4f3" providerId="ADAL" clId="{490064E1-63D3-4838-AB0D-D5C3DA0F7CF0}" dt="2022-08-07T20:38:25.976" v="10" actId="27636"/>
          <ac:spMkLst>
            <pc:docMk/>
            <pc:sldMk cId="1616911609" sldId="283"/>
            <ac:spMk id="2" creationId="{00000000-0000-0000-0000-000000000000}"/>
          </ac:spMkLst>
        </pc:spChg>
        <pc:spChg chg="mod">
          <ac:chgData name="William Grey" userId="37b73424-c081-4fc2-b1af-363f4f3fd4f3" providerId="ADAL" clId="{490064E1-63D3-4838-AB0D-D5C3DA0F7CF0}" dt="2022-08-16T21:04:09.261" v="342" actId="20577"/>
          <ac:spMkLst>
            <pc:docMk/>
            <pc:sldMk cId="1616911609" sldId="283"/>
            <ac:spMk id="3" creationId="{00000000-0000-0000-0000-000000000000}"/>
          </ac:spMkLst>
        </pc:spChg>
        <pc:graphicFrameChg chg="add mod">
          <ac:chgData name="William Grey" userId="37b73424-c081-4fc2-b1af-363f4f3fd4f3" providerId="ADAL" clId="{490064E1-63D3-4838-AB0D-D5C3DA0F7CF0}" dt="2022-08-16T21:03:10.859" v="337" actId="207"/>
          <ac:graphicFrameMkLst>
            <pc:docMk/>
            <pc:sldMk cId="1616911609" sldId="283"/>
            <ac:graphicFrameMk id="4" creationId="{34CBCF57-0C10-4CFE-8284-AB643D227DA6}"/>
          </ac:graphicFrameMkLst>
        </pc:graphicFrameChg>
      </pc:sldChg>
      <pc:sldChg chg="modSp del mod">
        <pc:chgData name="William Grey" userId="37b73424-c081-4fc2-b1af-363f4f3fd4f3" providerId="ADAL" clId="{490064E1-63D3-4838-AB0D-D5C3DA0F7CF0}" dt="2022-08-07T22:11:53.865" v="258" actId="47"/>
        <pc:sldMkLst>
          <pc:docMk/>
          <pc:sldMk cId="4242669733" sldId="284"/>
        </pc:sldMkLst>
        <pc:spChg chg="mod">
          <ac:chgData name="William Grey" userId="37b73424-c081-4fc2-b1af-363f4f3fd4f3" providerId="ADAL" clId="{490064E1-63D3-4838-AB0D-D5C3DA0F7CF0}" dt="2022-08-07T20:38:25.959" v="7" actId="27636"/>
          <ac:spMkLst>
            <pc:docMk/>
            <pc:sldMk cId="4242669733" sldId="284"/>
            <ac:spMk id="2" creationId="{00000000-0000-0000-0000-000000000000}"/>
          </ac:spMkLst>
        </pc:spChg>
        <pc:spChg chg="mod">
          <ac:chgData name="William Grey" userId="37b73424-c081-4fc2-b1af-363f4f3fd4f3" providerId="ADAL" clId="{490064E1-63D3-4838-AB0D-D5C3DA0F7CF0}" dt="2022-08-07T21:56:21.364" v="90" actId="2710"/>
          <ac:spMkLst>
            <pc:docMk/>
            <pc:sldMk cId="4242669733" sldId="284"/>
            <ac:spMk id="3" creationId="{00000000-0000-0000-0000-000000000000}"/>
          </ac:spMkLst>
        </pc:spChg>
      </pc:sldChg>
      <pc:sldChg chg="modSp mod">
        <pc:chgData name="William Grey" userId="37b73424-c081-4fc2-b1af-363f4f3fd4f3" providerId="ADAL" clId="{490064E1-63D3-4838-AB0D-D5C3DA0F7CF0}" dt="2022-08-07T21:52:39.397" v="75" actId="12"/>
        <pc:sldMkLst>
          <pc:docMk/>
          <pc:sldMk cId="1427449304" sldId="285"/>
        </pc:sldMkLst>
        <pc:spChg chg="mod">
          <ac:chgData name="William Grey" userId="37b73424-c081-4fc2-b1af-363f4f3fd4f3" providerId="ADAL" clId="{490064E1-63D3-4838-AB0D-D5C3DA0F7CF0}" dt="2022-08-07T20:38:25.953" v="5" actId="27636"/>
          <ac:spMkLst>
            <pc:docMk/>
            <pc:sldMk cId="1427449304" sldId="285"/>
            <ac:spMk id="2" creationId="{00000000-0000-0000-0000-000000000000}"/>
          </ac:spMkLst>
        </pc:spChg>
        <pc:spChg chg="mod">
          <ac:chgData name="William Grey" userId="37b73424-c081-4fc2-b1af-363f4f3fd4f3" providerId="ADAL" clId="{490064E1-63D3-4838-AB0D-D5C3DA0F7CF0}" dt="2022-08-07T21:52:39.397" v="75" actId="12"/>
          <ac:spMkLst>
            <pc:docMk/>
            <pc:sldMk cId="1427449304" sldId="285"/>
            <ac:spMk id="3" creationId="{00000000-0000-0000-0000-000000000000}"/>
          </ac:spMkLst>
        </pc:spChg>
      </pc:sldChg>
      <pc:sldChg chg="addSp modSp mod">
        <pc:chgData name="William Grey" userId="37b73424-c081-4fc2-b1af-363f4f3fd4f3" providerId="ADAL" clId="{490064E1-63D3-4838-AB0D-D5C3DA0F7CF0}" dt="2022-08-16T21:04:57.260" v="350" actId="1076"/>
        <pc:sldMkLst>
          <pc:docMk/>
          <pc:sldMk cId="4168296206" sldId="288"/>
        </pc:sldMkLst>
        <pc:spChg chg="mod">
          <ac:chgData name="William Grey" userId="37b73424-c081-4fc2-b1af-363f4f3fd4f3" providerId="ADAL" clId="{490064E1-63D3-4838-AB0D-D5C3DA0F7CF0}" dt="2022-08-07T20:38:25.968" v="8" actId="27636"/>
          <ac:spMkLst>
            <pc:docMk/>
            <pc:sldMk cId="4168296206" sldId="288"/>
            <ac:spMk id="2" creationId="{00000000-0000-0000-0000-000000000000}"/>
          </ac:spMkLst>
        </pc:spChg>
        <pc:spChg chg="mod">
          <ac:chgData name="William Grey" userId="37b73424-c081-4fc2-b1af-363f4f3fd4f3" providerId="ADAL" clId="{490064E1-63D3-4838-AB0D-D5C3DA0F7CF0}" dt="2022-08-16T21:04:57.260" v="350" actId="1076"/>
          <ac:spMkLst>
            <pc:docMk/>
            <pc:sldMk cId="4168296206" sldId="288"/>
            <ac:spMk id="3" creationId="{00000000-0000-0000-0000-000000000000}"/>
          </ac:spMkLst>
        </pc:spChg>
        <pc:graphicFrameChg chg="add mod">
          <ac:chgData name="William Grey" userId="37b73424-c081-4fc2-b1af-363f4f3fd4f3" providerId="ADAL" clId="{490064E1-63D3-4838-AB0D-D5C3DA0F7CF0}" dt="2022-08-16T21:04:35.848" v="345" actId="207"/>
          <ac:graphicFrameMkLst>
            <pc:docMk/>
            <pc:sldMk cId="4168296206" sldId="288"/>
            <ac:graphicFrameMk id="4" creationId="{4E2D1799-E9F7-482D-96E3-11D63A121D6F}"/>
          </ac:graphicFrameMkLst>
        </pc:graphicFrameChg>
      </pc:sldChg>
      <pc:sldChg chg="modSp del mod">
        <pc:chgData name="William Grey" userId="37b73424-c081-4fc2-b1af-363f4f3fd4f3" providerId="ADAL" clId="{490064E1-63D3-4838-AB0D-D5C3DA0F7CF0}" dt="2022-08-07T22:03:18.164" v="106" actId="47"/>
        <pc:sldMkLst>
          <pc:docMk/>
          <pc:sldMk cId="832728893" sldId="289"/>
        </pc:sldMkLst>
        <pc:spChg chg="mod">
          <ac:chgData name="William Grey" userId="37b73424-c081-4fc2-b1af-363f4f3fd4f3" providerId="ADAL" clId="{490064E1-63D3-4838-AB0D-D5C3DA0F7CF0}" dt="2022-08-07T20:38:25.988" v="13" actId="27636"/>
          <ac:spMkLst>
            <pc:docMk/>
            <pc:sldMk cId="832728893" sldId="289"/>
            <ac:spMk id="2" creationId="{00000000-0000-0000-0000-000000000000}"/>
          </ac:spMkLst>
        </pc:spChg>
        <pc:spChg chg="mod">
          <ac:chgData name="William Grey" userId="37b73424-c081-4fc2-b1af-363f4f3fd4f3" providerId="ADAL" clId="{490064E1-63D3-4838-AB0D-D5C3DA0F7CF0}" dt="2022-08-07T20:38:25.902" v="0"/>
          <ac:spMkLst>
            <pc:docMk/>
            <pc:sldMk cId="832728893" sldId="289"/>
            <ac:spMk id="3" creationId="{00000000-0000-0000-0000-000000000000}"/>
          </ac:spMkLst>
        </pc:spChg>
      </pc:sldChg>
      <pc:sldChg chg="add del">
        <pc:chgData name="William Grey" userId="37b73424-c081-4fc2-b1af-363f4f3fd4f3" providerId="ADAL" clId="{490064E1-63D3-4838-AB0D-D5C3DA0F7CF0}" dt="2022-08-07T22:09:34.007" v="249" actId="2696"/>
        <pc:sldMkLst>
          <pc:docMk/>
          <pc:sldMk cId="676159608" sldId="290"/>
        </pc:sldMkLst>
      </pc:sldChg>
      <pc:sldChg chg="modSp add mod ord">
        <pc:chgData name="William Grey" userId="37b73424-c081-4fc2-b1af-363f4f3fd4f3" providerId="ADAL" clId="{490064E1-63D3-4838-AB0D-D5C3DA0F7CF0}" dt="2022-08-16T21:00:21.740" v="280" actId="20577"/>
        <pc:sldMkLst>
          <pc:docMk/>
          <pc:sldMk cId="821881943" sldId="290"/>
        </pc:sldMkLst>
        <pc:spChg chg="mod">
          <ac:chgData name="William Grey" userId="37b73424-c081-4fc2-b1af-363f4f3fd4f3" providerId="ADAL" clId="{490064E1-63D3-4838-AB0D-D5C3DA0F7CF0}" dt="2022-08-07T22:11:49.749" v="257" actId="2710"/>
          <ac:spMkLst>
            <pc:docMk/>
            <pc:sldMk cId="821881943" sldId="290"/>
            <ac:spMk id="3" creationId="{00000000-0000-0000-0000-000000000000}"/>
          </ac:spMkLst>
        </pc:spChg>
        <pc:graphicFrameChg chg="mod">
          <ac:chgData name="William Grey" userId="37b73424-c081-4fc2-b1af-363f4f3fd4f3" providerId="ADAL" clId="{490064E1-63D3-4838-AB0D-D5C3DA0F7CF0}" dt="2022-08-16T21:00:21.740" v="280" actId="20577"/>
          <ac:graphicFrameMkLst>
            <pc:docMk/>
            <pc:sldMk cId="821881943" sldId="290"/>
            <ac:graphicFrameMk id="7" creationId="{6EC486B9-51DB-4990-984B-D50B972EEAE8}"/>
          </ac:graphicFrameMkLst>
        </pc:graphicFrameChg>
      </pc:sldChg>
      <pc:sldChg chg="add del">
        <pc:chgData name="William Grey" userId="37b73424-c081-4fc2-b1af-363f4f3fd4f3" providerId="ADAL" clId="{490064E1-63D3-4838-AB0D-D5C3DA0F7CF0}" dt="2022-08-07T22:09:18.369" v="247"/>
        <pc:sldMkLst>
          <pc:docMk/>
          <pc:sldMk cId="968639668" sldId="290"/>
        </pc:sldMkLst>
      </pc:sldChg>
      <pc:sldChg chg="add del">
        <pc:chgData name="William Grey" userId="37b73424-c081-4fc2-b1af-363f4f3fd4f3" providerId="ADAL" clId="{490064E1-63D3-4838-AB0D-D5C3DA0F7CF0}" dt="2022-08-07T22:08:57.033" v="245" actId="2696"/>
        <pc:sldMkLst>
          <pc:docMk/>
          <pc:sldMk cId="1255691478" sldId="290"/>
        </pc:sldMkLst>
      </pc:sldChg>
      <pc:sldChg chg="modSp del mod">
        <pc:chgData name="William Grey" userId="37b73424-c081-4fc2-b1af-363f4f3fd4f3" providerId="ADAL" clId="{490064E1-63D3-4838-AB0D-D5C3DA0F7CF0}" dt="2022-08-07T22:03:22.688" v="107" actId="47"/>
        <pc:sldMkLst>
          <pc:docMk/>
          <pc:sldMk cId="1989058564" sldId="291"/>
        </pc:sldMkLst>
        <pc:spChg chg="mod">
          <ac:chgData name="William Grey" userId="37b73424-c081-4fc2-b1af-363f4f3fd4f3" providerId="ADAL" clId="{490064E1-63D3-4838-AB0D-D5C3DA0F7CF0}" dt="2022-08-07T20:38:25.995" v="14" actId="27636"/>
          <ac:spMkLst>
            <pc:docMk/>
            <pc:sldMk cId="1989058564" sldId="291"/>
            <ac:spMk id="2" creationId="{00000000-0000-0000-0000-000000000000}"/>
          </ac:spMkLst>
        </pc:spChg>
        <pc:spChg chg="mod">
          <ac:chgData name="William Grey" userId="37b73424-c081-4fc2-b1af-363f4f3fd4f3" providerId="ADAL" clId="{490064E1-63D3-4838-AB0D-D5C3DA0F7CF0}" dt="2022-08-07T20:38:25.902" v="0"/>
          <ac:spMkLst>
            <pc:docMk/>
            <pc:sldMk cId="1989058564" sldId="291"/>
            <ac:spMk id="3" creationId="{00000000-0000-0000-0000-000000000000}"/>
          </ac:spMkLst>
        </pc:spChg>
      </pc:sldChg>
      <pc:sldChg chg="del">
        <pc:chgData name="William Grey" userId="37b73424-c081-4fc2-b1af-363f4f3fd4f3" providerId="ADAL" clId="{490064E1-63D3-4838-AB0D-D5C3DA0F7CF0}" dt="2022-08-07T22:01:21.174" v="104" actId="47"/>
        <pc:sldMkLst>
          <pc:docMk/>
          <pc:sldMk cId="3947107335" sldId="293"/>
        </pc:sldMkLst>
      </pc:sldChg>
      <pc:sldChg chg="modSp del mod">
        <pc:chgData name="William Grey" userId="37b73424-c081-4fc2-b1af-363f4f3fd4f3" providerId="ADAL" clId="{490064E1-63D3-4838-AB0D-D5C3DA0F7CF0}" dt="2022-08-07T22:05:27.489" v="241" actId="47"/>
        <pc:sldMkLst>
          <pc:docMk/>
          <pc:sldMk cId="1907377476" sldId="294"/>
        </pc:sldMkLst>
        <pc:spChg chg="mod">
          <ac:chgData name="William Grey" userId="37b73424-c081-4fc2-b1af-363f4f3fd4f3" providerId="ADAL" clId="{490064E1-63D3-4838-AB0D-D5C3DA0F7CF0}" dt="2022-08-07T20:38:25.979" v="11" actId="27636"/>
          <ac:spMkLst>
            <pc:docMk/>
            <pc:sldMk cId="1907377476" sldId="294"/>
            <ac:spMk id="2" creationId="{00000000-0000-0000-0000-000000000000}"/>
          </ac:spMkLst>
        </pc:spChg>
        <pc:spChg chg="mod">
          <ac:chgData name="William Grey" userId="37b73424-c081-4fc2-b1af-363f4f3fd4f3" providerId="ADAL" clId="{490064E1-63D3-4838-AB0D-D5C3DA0F7CF0}" dt="2022-08-07T20:38:25.902" v="0"/>
          <ac:spMkLst>
            <pc:docMk/>
            <pc:sldMk cId="1907377476" sldId="294"/>
            <ac:spMk id="3" creationId="{00000000-0000-0000-0000-000000000000}"/>
          </ac:spMkLst>
        </pc:spChg>
      </pc:sldChg>
      <pc:sldChg chg="modSp del mod">
        <pc:chgData name="William Grey" userId="37b73424-c081-4fc2-b1af-363f4f3fd4f3" providerId="ADAL" clId="{490064E1-63D3-4838-AB0D-D5C3DA0F7CF0}" dt="2022-08-07T22:01:30.690" v="105" actId="47"/>
        <pc:sldMkLst>
          <pc:docMk/>
          <pc:sldMk cId="3284593604" sldId="295"/>
        </pc:sldMkLst>
        <pc:spChg chg="mod">
          <ac:chgData name="William Grey" userId="37b73424-c081-4fc2-b1af-363f4f3fd4f3" providerId="ADAL" clId="{490064E1-63D3-4838-AB0D-D5C3DA0F7CF0}" dt="2022-08-07T20:38:25.986" v="12" actId="27636"/>
          <ac:spMkLst>
            <pc:docMk/>
            <pc:sldMk cId="3284593604" sldId="295"/>
            <ac:spMk id="2" creationId="{00000000-0000-0000-0000-000000000000}"/>
          </ac:spMkLst>
        </pc:spChg>
      </pc:sldChg>
      <pc:sldChg chg="modSp mod">
        <pc:chgData name="William Grey" userId="37b73424-c081-4fc2-b1af-363f4f3fd4f3" providerId="ADAL" clId="{490064E1-63D3-4838-AB0D-D5C3DA0F7CF0}" dt="2022-08-07T21:51:09.306" v="72" actId="5793"/>
        <pc:sldMkLst>
          <pc:docMk/>
          <pc:sldMk cId="4130398258" sldId="296"/>
        </pc:sldMkLst>
        <pc:spChg chg="mod">
          <ac:chgData name="William Grey" userId="37b73424-c081-4fc2-b1af-363f4f3fd4f3" providerId="ADAL" clId="{490064E1-63D3-4838-AB0D-D5C3DA0F7CF0}" dt="2022-08-07T20:38:25.937" v="1" actId="27636"/>
          <ac:spMkLst>
            <pc:docMk/>
            <pc:sldMk cId="4130398258" sldId="296"/>
            <ac:spMk id="2" creationId="{00000000-0000-0000-0000-000000000000}"/>
          </ac:spMkLst>
        </pc:spChg>
        <pc:spChg chg="mod">
          <ac:chgData name="William Grey" userId="37b73424-c081-4fc2-b1af-363f4f3fd4f3" providerId="ADAL" clId="{490064E1-63D3-4838-AB0D-D5C3DA0F7CF0}" dt="2022-08-07T21:51:09.306" v="72" actId="5793"/>
          <ac:spMkLst>
            <pc:docMk/>
            <pc:sldMk cId="4130398258" sldId="296"/>
            <ac:spMk id="3" creationId="{00000000-0000-0000-0000-000000000000}"/>
          </ac:spMkLst>
        </pc:spChg>
      </pc:sldChg>
      <pc:sldChg chg="addSp delSp modSp add mod">
        <pc:chgData name="William Grey" userId="37b73424-c081-4fc2-b1af-363f4f3fd4f3" providerId="ADAL" clId="{490064E1-63D3-4838-AB0D-D5C3DA0F7CF0}" dt="2022-08-16T21:03:30.847" v="338" actId="207"/>
        <pc:sldMkLst>
          <pc:docMk/>
          <pc:sldMk cId="2404894702" sldId="297"/>
        </pc:sldMkLst>
        <pc:graphicFrameChg chg="del">
          <ac:chgData name="William Grey" userId="37b73424-c081-4fc2-b1af-363f4f3fd4f3" providerId="ADAL" clId="{490064E1-63D3-4838-AB0D-D5C3DA0F7CF0}" dt="2022-08-16T21:01:51.101" v="285" actId="478"/>
          <ac:graphicFrameMkLst>
            <pc:docMk/>
            <pc:sldMk cId="2404894702" sldId="297"/>
            <ac:graphicFrameMk id="4" creationId="{E2736721-4180-4BC4-B1F3-ACD55192BF58}"/>
          </ac:graphicFrameMkLst>
        </pc:graphicFrameChg>
        <pc:graphicFrameChg chg="add mod">
          <ac:chgData name="William Grey" userId="37b73424-c081-4fc2-b1af-363f4f3fd4f3" providerId="ADAL" clId="{490064E1-63D3-4838-AB0D-D5C3DA0F7CF0}" dt="2022-08-16T21:03:30.847" v="338" actId="207"/>
          <ac:graphicFrameMkLst>
            <pc:docMk/>
            <pc:sldMk cId="2404894702" sldId="297"/>
            <ac:graphicFrameMk id="5" creationId="{06E0CAF5-CF81-4C07-9BF6-E5F2BB1BCF50}"/>
          </ac:graphicFrameMkLst>
        </pc:graphicFrameChg>
      </pc:sldChg>
      <pc:sldChg chg="add del">
        <pc:chgData name="William Grey" userId="37b73424-c081-4fc2-b1af-363f4f3fd4f3" providerId="ADAL" clId="{490064E1-63D3-4838-AB0D-D5C3DA0F7CF0}" dt="2022-08-07T22:07:38.614" v="243" actId="2696"/>
        <pc:sldMkLst>
          <pc:docMk/>
          <pc:sldMk cId="3184745128" sldId="297"/>
        </pc:sldMkLst>
      </pc:sldChg>
      <pc:sldChg chg="modSp del mod">
        <pc:chgData name="William Grey" userId="37b73424-c081-4fc2-b1af-363f4f3fd4f3" providerId="ADAL" clId="{490064E1-63D3-4838-AB0D-D5C3DA0F7CF0}" dt="2022-08-07T21:55:46.759" v="86" actId="47"/>
        <pc:sldMkLst>
          <pc:docMk/>
          <pc:sldMk cId="1764743095" sldId="298"/>
        </pc:sldMkLst>
        <pc:spChg chg="mod">
          <ac:chgData name="William Grey" userId="37b73424-c081-4fc2-b1af-363f4f3fd4f3" providerId="ADAL" clId="{490064E1-63D3-4838-AB0D-D5C3DA0F7CF0}" dt="2022-08-07T20:38:25.941" v="2" actId="27636"/>
          <ac:spMkLst>
            <pc:docMk/>
            <pc:sldMk cId="1764743095" sldId="298"/>
            <ac:spMk id="2" creationId="{00000000-0000-0000-0000-000000000000}"/>
          </ac:spMkLst>
        </pc:spChg>
        <pc:spChg chg="mod">
          <ac:chgData name="William Grey" userId="37b73424-c081-4fc2-b1af-363f4f3fd4f3" providerId="ADAL" clId="{490064E1-63D3-4838-AB0D-D5C3DA0F7CF0}" dt="2022-08-07T20:38:25.902" v="0"/>
          <ac:spMkLst>
            <pc:docMk/>
            <pc:sldMk cId="1764743095" sldId="298"/>
            <ac:spMk id="3" creationId="{00000000-0000-0000-0000-000000000000}"/>
          </ac:spMkLst>
        </pc:spChg>
      </pc:sldChg>
      <pc:sldChg chg="modSp del mod">
        <pc:chgData name="William Grey" userId="37b73424-c081-4fc2-b1af-363f4f3fd4f3" providerId="ADAL" clId="{490064E1-63D3-4838-AB0D-D5C3DA0F7CF0}" dt="2022-08-07T21:55:49.403" v="87" actId="47"/>
        <pc:sldMkLst>
          <pc:docMk/>
          <pc:sldMk cId="3090360486" sldId="299"/>
        </pc:sldMkLst>
        <pc:spChg chg="mod">
          <ac:chgData name="William Grey" userId="37b73424-c081-4fc2-b1af-363f4f3fd4f3" providerId="ADAL" clId="{490064E1-63D3-4838-AB0D-D5C3DA0F7CF0}" dt="2022-08-07T20:38:25.945" v="3" actId="27636"/>
          <ac:spMkLst>
            <pc:docMk/>
            <pc:sldMk cId="3090360486" sldId="299"/>
            <ac:spMk id="2" creationId="{00000000-0000-0000-0000-000000000000}"/>
          </ac:spMkLst>
        </pc:spChg>
        <pc:spChg chg="mod">
          <ac:chgData name="William Grey" userId="37b73424-c081-4fc2-b1af-363f4f3fd4f3" providerId="ADAL" clId="{490064E1-63D3-4838-AB0D-D5C3DA0F7CF0}" dt="2022-08-07T20:38:25.902" v="0"/>
          <ac:spMkLst>
            <pc:docMk/>
            <pc:sldMk cId="3090360486" sldId="299"/>
            <ac:spMk id="3" creationId="{00000000-0000-0000-0000-000000000000}"/>
          </ac:spMkLst>
        </pc:spChg>
      </pc:sldChg>
      <pc:sldChg chg="modSp mod">
        <pc:chgData name="William Grey" userId="37b73424-c081-4fc2-b1af-363f4f3fd4f3" providerId="ADAL" clId="{490064E1-63D3-4838-AB0D-D5C3DA0F7CF0}" dt="2022-08-07T21:59:15.079" v="98" actId="1076"/>
        <pc:sldMkLst>
          <pc:docMk/>
          <pc:sldMk cId="3669747233" sldId="300"/>
        </pc:sldMkLst>
        <pc:spChg chg="mod">
          <ac:chgData name="William Grey" userId="37b73424-c081-4fc2-b1af-363f4f3fd4f3" providerId="ADAL" clId="{490064E1-63D3-4838-AB0D-D5C3DA0F7CF0}" dt="2022-08-07T20:38:25.950" v="4" actId="27636"/>
          <ac:spMkLst>
            <pc:docMk/>
            <pc:sldMk cId="3669747233" sldId="300"/>
            <ac:spMk id="2" creationId="{6763F7B9-CE0A-45E0-AA7E-68CEF5C48469}"/>
          </ac:spMkLst>
        </pc:spChg>
        <pc:graphicFrameChg chg="mod">
          <ac:chgData name="William Grey" userId="37b73424-c081-4fc2-b1af-363f4f3fd4f3" providerId="ADAL" clId="{490064E1-63D3-4838-AB0D-D5C3DA0F7CF0}" dt="2022-08-07T21:59:15.079" v="98" actId="1076"/>
          <ac:graphicFrameMkLst>
            <pc:docMk/>
            <pc:sldMk cId="3669747233" sldId="300"/>
            <ac:graphicFrameMk id="4" creationId="{4348A341-557A-467F-BF8E-69760FE0F9F3}"/>
          </ac:graphicFrameMkLst>
        </pc:graphicFrameChg>
      </pc:sldChg>
      <pc:sldChg chg="delSp modSp mod ord">
        <pc:chgData name="William Grey" userId="37b73424-c081-4fc2-b1af-363f4f3fd4f3" providerId="ADAL" clId="{490064E1-63D3-4838-AB0D-D5C3DA0F7CF0}" dt="2022-08-07T22:00:37.734" v="101"/>
        <pc:sldMkLst>
          <pc:docMk/>
          <pc:sldMk cId="1751142084" sldId="301"/>
        </pc:sldMkLst>
        <pc:spChg chg="mod">
          <ac:chgData name="William Grey" userId="37b73424-c081-4fc2-b1af-363f4f3fd4f3" providerId="ADAL" clId="{490064E1-63D3-4838-AB0D-D5C3DA0F7CF0}" dt="2022-08-07T21:56:47.862" v="92" actId="255"/>
          <ac:spMkLst>
            <pc:docMk/>
            <pc:sldMk cId="1751142084" sldId="301"/>
            <ac:spMk id="2" creationId="{BBD5C5C4-35E6-4AA2-B7C4-0DEEC16DE5A8}"/>
          </ac:spMkLst>
        </pc:spChg>
        <pc:spChg chg="del mod">
          <ac:chgData name="William Grey" userId="37b73424-c081-4fc2-b1af-363f4f3fd4f3" providerId="ADAL" clId="{490064E1-63D3-4838-AB0D-D5C3DA0F7CF0}" dt="2022-08-07T21:56:57.058" v="94" actId="478"/>
          <ac:spMkLst>
            <pc:docMk/>
            <pc:sldMk cId="1751142084" sldId="301"/>
            <ac:spMk id="3" creationId="{B1E38705-0042-4713-8B2A-40A4F337CB92}"/>
          </ac:spMkLst>
        </pc:spChg>
        <pc:graphicFrameChg chg="mod">
          <ac:chgData name="William Grey" userId="37b73424-c081-4fc2-b1af-363f4f3fd4f3" providerId="ADAL" clId="{490064E1-63D3-4838-AB0D-D5C3DA0F7CF0}" dt="2022-08-07T21:58:14.516" v="97" actId="12100"/>
          <ac:graphicFrameMkLst>
            <pc:docMk/>
            <pc:sldMk cId="1751142084" sldId="301"/>
            <ac:graphicFrameMk id="4" creationId="{AACE59FF-1B3A-4A58-BE0E-8C84BBC7B375}"/>
          </ac:graphicFrameMkLst>
        </pc:graphicFrameChg>
      </pc:sldChg>
      <pc:sldChg chg="modSp mod">
        <pc:chgData name="William Grey" userId="37b73424-c081-4fc2-b1af-363f4f3fd4f3" providerId="ADAL" clId="{490064E1-63D3-4838-AB0D-D5C3DA0F7CF0}" dt="2022-08-07T21:56:04.769" v="89" actId="27636"/>
        <pc:sldMkLst>
          <pc:docMk/>
          <pc:sldMk cId="468981007" sldId="302"/>
        </pc:sldMkLst>
        <pc:spChg chg="mod">
          <ac:chgData name="William Grey" userId="37b73424-c081-4fc2-b1af-363f4f3fd4f3" providerId="ADAL" clId="{490064E1-63D3-4838-AB0D-D5C3DA0F7CF0}" dt="2022-08-07T20:38:25.957" v="6" actId="27636"/>
          <ac:spMkLst>
            <pc:docMk/>
            <pc:sldMk cId="468981007" sldId="302"/>
            <ac:spMk id="2" creationId="{A44597EF-1414-4F78-AFB6-7A84DE3813FA}"/>
          </ac:spMkLst>
        </pc:spChg>
        <pc:spChg chg="mod">
          <ac:chgData name="William Grey" userId="37b73424-c081-4fc2-b1af-363f4f3fd4f3" providerId="ADAL" clId="{490064E1-63D3-4838-AB0D-D5C3DA0F7CF0}" dt="2022-08-07T21:56:04.769" v="89" actId="27636"/>
          <ac:spMkLst>
            <pc:docMk/>
            <pc:sldMk cId="468981007" sldId="302"/>
            <ac:spMk id="3" creationId="{99FABC08-04A5-418F-8747-96AA2AF19AFD}"/>
          </ac:spMkLst>
        </pc:spChg>
      </pc:sldChg>
      <pc:sldChg chg="add">
        <pc:chgData name="William Grey" userId="37b73424-c081-4fc2-b1af-363f4f3fd4f3" providerId="ADAL" clId="{490064E1-63D3-4838-AB0D-D5C3DA0F7CF0}" dt="2022-08-17T14:06:36.954" v="531"/>
        <pc:sldMkLst>
          <pc:docMk/>
          <pc:sldMk cId="2906821585" sldId="303"/>
        </pc:sldMkLst>
      </pc:sldChg>
      <pc:sldChg chg="modSp del mod ord">
        <pc:chgData name="William Grey" userId="37b73424-c081-4fc2-b1af-363f4f3fd4f3" providerId="ADAL" clId="{490064E1-63D3-4838-AB0D-D5C3DA0F7CF0}" dt="2022-08-17T14:06:32.126" v="530" actId="2696"/>
        <pc:sldMkLst>
          <pc:docMk/>
          <pc:sldMk cId="3707578779" sldId="303"/>
        </pc:sldMkLst>
        <pc:spChg chg="mod">
          <ac:chgData name="William Grey" userId="37b73424-c081-4fc2-b1af-363f4f3fd4f3" providerId="ADAL" clId="{490064E1-63D3-4838-AB0D-D5C3DA0F7CF0}" dt="2022-08-07T21:50:04.665" v="64" actId="20577"/>
          <ac:spMkLst>
            <pc:docMk/>
            <pc:sldMk cId="3707578779" sldId="303"/>
            <ac:spMk id="2" creationId="{4C3E484E-3F69-4C13-9A10-5D4F5A513379}"/>
          </ac:spMkLst>
        </pc:spChg>
        <pc:spChg chg="mod">
          <ac:chgData name="William Grey" userId="37b73424-c081-4fc2-b1af-363f4f3fd4f3" providerId="ADAL" clId="{490064E1-63D3-4838-AB0D-D5C3DA0F7CF0}" dt="2022-08-07T21:50:14.587" v="67" actId="1076"/>
          <ac:spMkLst>
            <pc:docMk/>
            <pc:sldMk cId="3707578779" sldId="303"/>
            <ac:spMk id="3" creationId="{3D261B12-20C7-4588-B125-0AE1F2EC5AE9}"/>
          </ac:spMkLst>
        </pc:spChg>
      </pc:sldChg>
      <pc:sldChg chg="modSp mod ord">
        <pc:chgData name="William Grey" userId="37b73424-c081-4fc2-b1af-363f4f3fd4f3" providerId="ADAL" clId="{490064E1-63D3-4838-AB0D-D5C3DA0F7CF0}" dt="2022-08-07T22:04:54.247" v="240" actId="12"/>
        <pc:sldMkLst>
          <pc:docMk/>
          <pc:sldMk cId="205323998" sldId="304"/>
        </pc:sldMkLst>
        <pc:spChg chg="mod">
          <ac:chgData name="William Grey" userId="37b73424-c081-4fc2-b1af-363f4f3fd4f3" providerId="ADAL" clId="{490064E1-63D3-4838-AB0D-D5C3DA0F7CF0}" dt="2022-08-07T22:04:25.913" v="196" actId="20577"/>
          <ac:spMkLst>
            <pc:docMk/>
            <pc:sldMk cId="205323998" sldId="304"/>
            <ac:spMk id="2" creationId="{7D83BC7E-1246-48EF-B5EF-49D091026C83}"/>
          </ac:spMkLst>
        </pc:spChg>
        <pc:spChg chg="mod">
          <ac:chgData name="William Grey" userId="37b73424-c081-4fc2-b1af-363f4f3fd4f3" providerId="ADAL" clId="{490064E1-63D3-4838-AB0D-D5C3DA0F7CF0}" dt="2022-08-07T22:04:54.247" v="240" actId="12"/>
          <ac:spMkLst>
            <pc:docMk/>
            <pc:sldMk cId="205323998" sldId="304"/>
            <ac:spMk id="3" creationId="{CF2DAB56-D27F-4957-AAA0-370380F32D98}"/>
          </ac:spMkLst>
        </pc:spChg>
      </pc:sldChg>
      <pc:sldChg chg="modSp del mod">
        <pc:chgData name="William Grey" userId="37b73424-c081-4fc2-b1af-363f4f3fd4f3" providerId="ADAL" clId="{490064E1-63D3-4838-AB0D-D5C3DA0F7CF0}" dt="2022-08-07T22:00:00.596" v="99" actId="47"/>
        <pc:sldMkLst>
          <pc:docMk/>
          <pc:sldMk cId="2053348027" sldId="305"/>
        </pc:sldMkLst>
        <pc:spChg chg="mod">
          <ac:chgData name="William Grey" userId="37b73424-c081-4fc2-b1af-363f4f3fd4f3" providerId="ADAL" clId="{490064E1-63D3-4838-AB0D-D5C3DA0F7CF0}" dt="2022-08-07T20:38:25.973" v="9" actId="27636"/>
          <ac:spMkLst>
            <pc:docMk/>
            <pc:sldMk cId="2053348027" sldId="305"/>
            <ac:spMk id="2" creationId="{BB01F05F-DDCC-434F-A21B-4959658A1BEF}"/>
          </ac:spMkLst>
        </pc:spChg>
      </pc:sldChg>
      <pc:sldChg chg="add del">
        <pc:chgData name="William Grey" userId="37b73424-c081-4fc2-b1af-363f4f3fd4f3" providerId="ADAL" clId="{490064E1-63D3-4838-AB0D-D5C3DA0F7CF0}" dt="2022-08-07T21:49:15.366" v="34" actId="47"/>
        <pc:sldMkLst>
          <pc:docMk/>
          <pc:sldMk cId="422909669" sldId="306"/>
        </pc:sldMkLst>
      </pc:sldChg>
      <pc:sldChg chg="add del">
        <pc:chgData name="William Grey" userId="37b73424-c081-4fc2-b1af-363f4f3fd4f3" providerId="ADAL" clId="{490064E1-63D3-4838-AB0D-D5C3DA0F7CF0}" dt="2022-08-07T21:55:26.860" v="84" actId="2696"/>
        <pc:sldMkLst>
          <pc:docMk/>
          <pc:sldMk cId="1444671451" sldId="307"/>
        </pc:sldMkLst>
      </pc:sldChg>
      <pc:sldChg chg="add">
        <pc:chgData name="William Grey" userId="37b73424-c081-4fc2-b1af-363f4f3fd4f3" providerId="ADAL" clId="{490064E1-63D3-4838-AB0D-D5C3DA0F7CF0}" dt="2022-08-07T21:55:35.076" v="85"/>
        <pc:sldMkLst>
          <pc:docMk/>
          <pc:sldMk cId="2102725529" sldId="307"/>
        </pc:sldMkLst>
      </pc:sldChg>
      <pc:sldChg chg="add del">
        <pc:chgData name="William Grey" userId="37b73424-c081-4fc2-b1af-363f4f3fd4f3" providerId="ADAL" clId="{490064E1-63D3-4838-AB0D-D5C3DA0F7CF0}" dt="2022-08-07T21:55:26.860" v="84" actId="2696"/>
        <pc:sldMkLst>
          <pc:docMk/>
          <pc:sldMk cId="806824087" sldId="308"/>
        </pc:sldMkLst>
      </pc:sldChg>
      <pc:sldChg chg="add">
        <pc:chgData name="William Grey" userId="37b73424-c081-4fc2-b1af-363f4f3fd4f3" providerId="ADAL" clId="{490064E1-63D3-4838-AB0D-D5C3DA0F7CF0}" dt="2022-08-07T21:55:35.076" v="85"/>
        <pc:sldMkLst>
          <pc:docMk/>
          <pc:sldMk cId="2486932374" sldId="308"/>
        </pc:sldMkLst>
      </pc:sldChg>
      <pc:sldChg chg="add del">
        <pc:chgData name="William Grey" userId="37b73424-c081-4fc2-b1af-363f4f3fd4f3" providerId="ADAL" clId="{490064E1-63D3-4838-AB0D-D5C3DA0F7CF0}" dt="2022-08-07T21:55:26.860" v="84" actId="2696"/>
        <pc:sldMkLst>
          <pc:docMk/>
          <pc:sldMk cId="188691131" sldId="309"/>
        </pc:sldMkLst>
      </pc:sldChg>
      <pc:sldChg chg="add">
        <pc:chgData name="William Grey" userId="37b73424-c081-4fc2-b1af-363f4f3fd4f3" providerId="ADAL" clId="{490064E1-63D3-4838-AB0D-D5C3DA0F7CF0}" dt="2022-08-07T21:55:35.076" v="85"/>
        <pc:sldMkLst>
          <pc:docMk/>
          <pc:sldMk cId="225055063" sldId="309"/>
        </pc:sldMkLst>
      </pc:sldChg>
      <pc:sldChg chg="add del">
        <pc:chgData name="William Grey" userId="37b73424-c081-4fc2-b1af-363f4f3fd4f3" providerId="ADAL" clId="{490064E1-63D3-4838-AB0D-D5C3DA0F7CF0}" dt="2022-08-07T22:05:59.010" v="242" actId="2696"/>
        <pc:sldMkLst>
          <pc:docMk/>
          <pc:sldMk cId="2631995249" sldId="310"/>
        </pc:sldMkLst>
      </pc:sldChg>
      <pc:sldChg chg="add del">
        <pc:chgData name="William Grey" userId="37b73424-c081-4fc2-b1af-363f4f3fd4f3" providerId="ADAL" clId="{490064E1-63D3-4838-AB0D-D5C3DA0F7CF0}" dt="2022-08-07T22:08:57.033" v="245" actId="2696"/>
        <pc:sldMkLst>
          <pc:docMk/>
          <pc:sldMk cId="879229553" sldId="311"/>
        </pc:sldMkLst>
      </pc:sldChg>
      <pc:sldChg chg="add del">
        <pc:chgData name="William Grey" userId="37b73424-c081-4fc2-b1af-363f4f3fd4f3" providerId="ADAL" clId="{490064E1-63D3-4838-AB0D-D5C3DA0F7CF0}" dt="2022-08-07T22:09:34.007" v="249" actId="2696"/>
        <pc:sldMkLst>
          <pc:docMk/>
          <pc:sldMk cId="1748216064" sldId="311"/>
        </pc:sldMkLst>
      </pc:sldChg>
      <pc:sldChg chg="add del">
        <pc:chgData name="William Grey" userId="37b73424-c081-4fc2-b1af-363f4f3fd4f3" providerId="ADAL" clId="{490064E1-63D3-4838-AB0D-D5C3DA0F7CF0}" dt="2022-08-07T22:09:18.369" v="247"/>
        <pc:sldMkLst>
          <pc:docMk/>
          <pc:sldMk cId="2138143092" sldId="311"/>
        </pc:sldMkLst>
      </pc:sldChg>
      <pc:sldChg chg="add del">
        <pc:chgData name="William Grey" userId="37b73424-c081-4fc2-b1af-363f4f3fd4f3" providerId="ADAL" clId="{490064E1-63D3-4838-AB0D-D5C3DA0F7CF0}" dt="2022-08-07T22:10:52.365" v="251" actId="47"/>
        <pc:sldMkLst>
          <pc:docMk/>
          <pc:sldMk cId="4017694063" sldId="311"/>
        </pc:sldMkLst>
      </pc:sldChg>
      <pc:sldChg chg="addSp delSp modSp add mod">
        <pc:chgData name="William Grey" userId="37b73424-c081-4fc2-b1af-363f4f3fd4f3" providerId="ADAL" clId="{490064E1-63D3-4838-AB0D-D5C3DA0F7CF0}" dt="2022-08-16T21:01:24.144" v="284" actId="207"/>
        <pc:sldMkLst>
          <pc:docMk/>
          <pc:sldMk cId="841064560" sldId="312"/>
        </pc:sldMkLst>
        <pc:graphicFrameChg chg="add mod">
          <ac:chgData name="William Grey" userId="37b73424-c081-4fc2-b1af-363f4f3fd4f3" providerId="ADAL" clId="{490064E1-63D3-4838-AB0D-D5C3DA0F7CF0}" dt="2022-08-16T21:01:24.144" v="284" actId="207"/>
          <ac:graphicFrameMkLst>
            <pc:docMk/>
            <pc:sldMk cId="841064560" sldId="312"/>
            <ac:graphicFrameMk id="5" creationId="{9635E8C2-ACFB-4851-A7CB-BD4F961AF2C3}"/>
          </ac:graphicFrameMkLst>
        </pc:graphicFrameChg>
        <pc:graphicFrameChg chg="del">
          <ac:chgData name="William Grey" userId="37b73424-c081-4fc2-b1af-363f4f3fd4f3" providerId="ADAL" clId="{490064E1-63D3-4838-AB0D-D5C3DA0F7CF0}" dt="2022-08-16T21:00:40.486" v="281" actId="478"/>
          <ac:graphicFrameMkLst>
            <pc:docMk/>
            <pc:sldMk cId="841064560" sldId="312"/>
            <ac:graphicFrameMk id="9" creationId="{8E9492F6-EAEF-4715-BA7B-B5AA29CB5828}"/>
          </ac:graphicFrameMkLst>
        </pc:graphicFrameChg>
      </pc:sldChg>
      <pc:sldChg chg="add del">
        <pc:chgData name="William Grey" userId="37b73424-c081-4fc2-b1af-363f4f3fd4f3" providerId="ADAL" clId="{490064E1-63D3-4838-AB0D-D5C3DA0F7CF0}" dt="2022-08-07T22:07:38.614" v="243" actId="2696"/>
        <pc:sldMkLst>
          <pc:docMk/>
          <pc:sldMk cId="1323943431" sldId="312"/>
        </pc:sldMkLst>
      </pc:sldChg>
      <pc:sldChg chg="add del">
        <pc:chgData name="William Grey" userId="37b73424-c081-4fc2-b1af-363f4f3fd4f3" providerId="ADAL" clId="{490064E1-63D3-4838-AB0D-D5C3DA0F7CF0}" dt="2022-08-07T22:07:38.614" v="243" actId="2696"/>
        <pc:sldMkLst>
          <pc:docMk/>
          <pc:sldMk cId="1700494759" sldId="313"/>
        </pc:sldMkLst>
      </pc:sldChg>
      <pc:sldChg chg="add">
        <pc:chgData name="William Grey" userId="37b73424-c081-4fc2-b1af-363f4f3fd4f3" providerId="ADAL" clId="{490064E1-63D3-4838-AB0D-D5C3DA0F7CF0}" dt="2022-08-07T22:08:18.259" v="244"/>
        <pc:sldMkLst>
          <pc:docMk/>
          <pc:sldMk cId="1884986804" sldId="313"/>
        </pc:sldMkLst>
      </pc:sldChg>
      <pc:sldChg chg="add">
        <pc:chgData name="William Grey" userId="37b73424-c081-4fc2-b1af-363f4f3fd4f3" providerId="ADAL" clId="{490064E1-63D3-4838-AB0D-D5C3DA0F7CF0}" dt="2022-08-07T22:08:18.259" v="244"/>
        <pc:sldMkLst>
          <pc:docMk/>
          <pc:sldMk cId="500326072" sldId="314"/>
        </pc:sldMkLst>
      </pc:sldChg>
      <pc:sldChg chg="add del">
        <pc:chgData name="William Grey" userId="37b73424-c081-4fc2-b1af-363f4f3fd4f3" providerId="ADAL" clId="{490064E1-63D3-4838-AB0D-D5C3DA0F7CF0}" dt="2022-08-07T22:07:38.614" v="243" actId="2696"/>
        <pc:sldMkLst>
          <pc:docMk/>
          <pc:sldMk cId="549994171" sldId="314"/>
        </pc:sldMkLst>
      </pc:sldChg>
      <pc:sldChg chg="add del">
        <pc:chgData name="William Grey" userId="37b73424-c081-4fc2-b1af-363f4f3fd4f3" providerId="ADAL" clId="{490064E1-63D3-4838-AB0D-D5C3DA0F7CF0}" dt="2022-08-07T22:07:38.614" v="243" actId="2696"/>
        <pc:sldMkLst>
          <pc:docMk/>
          <pc:sldMk cId="45406999" sldId="315"/>
        </pc:sldMkLst>
      </pc:sldChg>
      <pc:sldChg chg="add">
        <pc:chgData name="William Grey" userId="37b73424-c081-4fc2-b1af-363f4f3fd4f3" providerId="ADAL" clId="{490064E1-63D3-4838-AB0D-D5C3DA0F7CF0}" dt="2022-08-07T22:08:18.259" v="244"/>
        <pc:sldMkLst>
          <pc:docMk/>
          <pc:sldMk cId="279341965" sldId="315"/>
        </pc:sldMkLst>
      </pc:sldChg>
      <pc:sldChg chg="add del">
        <pc:chgData name="William Grey" userId="37b73424-c081-4fc2-b1af-363f4f3fd4f3" providerId="ADAL" clId="{490064E1-63D3-4838-AB0D-D5C3DA0F7CF0}" dt="2022-08-07T22:07:38.614" v="243" actId="2696"/>
        <pc:sldMkLst>
          <pc:docMk/>
          <pc:sldMk cId="111704528" sldId="316"/>
        </pc:sldMkLst>
      </pc:sldChg>
      <pc:sldChg chg="add">
        <pc:chgData name="William Grey" userId="37b73424-c081-4fc2-b1af-363f4f3fd4f3" providerId="ADAL" clId="{490064E1-63D3-4838-AB0D-D5C3DA0F7CF0}" dt="2022-08-07T22:08:18.259" v="244"/>
        <pc:sldMkLst>
          <pc:docMk/>
          <pc:sldMk cId="414070742" sldId="316"/>
        </pc:sldMkLst>
      </pc:sldChg>
      <pc:sldChg chg="add del">
        <pc:chgData name="William Grey" userId="37b73424-c081-4fc2-b1af-363f4f3fd4f3" providerId="ADAL" clId="{490064E1-63D3-4838-AB0D-D5C3DA0F7CF0}" dt="2022-08-07T22:07:38.614" v="243" actId="2696"/>
        <pc:sldMkLst>
          <pc:docMk/>
          <pc:sldMk cId="2831797510" sldId="317"/>
        </pc:sldMkLst>
      </pc:sldChg>
      <pc:sldChg chg="add">
        <pc:chgData name="William Grey" userId="37b73424-c081-4fc2-b1af-363f4f3fd4f3" providerId="ADAL" clId="{490064E1-63D3-4838-AB0D-D5C3DA0F7CF0}" dt="2022-08-07T22:08:18.259" v="244"/>
        <pc:sldMkLst>
          <pc:docMk/>
          <pc:sldMk cId="3021268666" sldId="317"/>
        </pc:sldMkLst>
      </pc:sldChg>
      <pc:sldChg chg="add">
        <pc:chgData name="William Grey" userId="37b73424-c081-4fc2-b1af-363f4f3fd4f3" providerId="ADAL" clId="{490064E1-63D3-4838-AB0D-D5C3DA0F7CF0}" dt="2022-08-07T22:08:18.259" v="244"/>
        <pc:sldMkLst>
          <pc:docMk/>
          <pc:sldMk cId="3297936211" sldId="318"/>
        </pc:sldMkLst>
      </pc:sldChg>
      <pc:sldChg chg="add del">
        <pc:chgData name="William Grey" userId="37b73424-c081-4fc2-b1af-363f4f3fd4f3" providerId="ADAL" clId="{490064E1-63D3-4838-AB0D-D5C3DA0F7CF0}" dt="2022-08-07T22:07:38.614" v="243" actId="2696"/>
        <pc:sldMkLst>
          <pc:docMk/>
          <pc:sldMk cId="4291340864" sldId="318"/>
        </pc:sldMkLst>
      </pc:sldChg>
      <pc:sldChg chg="add del">
        <pc:chgData name="William Grey" userId="37b73424-c081-4fc2-b1af-363f4f3fd4f3" providerId="ADAL" clId="{490064E1-63D3-4838-AB0D-D5C3DA0F7CF0}" dt="2022-08-07T22:07:38.614" v="243" actId="2696"/>
        <pc:sldMkLst>
          <pc:docMk/>
          <pc:sldMk cId="684865466" sldId="319"/>
        </pc:sldMkLst>
      </pc:sldChg>
      <pc:sldChg chg="add">
        <pc:chgData name="William Grey" userId="37b73424-c081-4fc2-b1af-363f4f3fd4f3" providerId="ADAL" clId="{490064E1-63D3-4838-AB0D-D5C3DA0F7CF0}" dt="2022-08-07T22:08:18.259" v="244"/>
        <pc:sldMkLst>
          <pc:docMk/>
          <pc:sldMk cId="3439661670" sldId="319"/>
        </pc:sldMkLst>
      </pc:sldChg>
      <pc:sldChg chg="add del">
        <pc:chgData name="William Grey" userId="37b73424-c081-4fc2-b1af-363f4f3fd4f3" providerId="ADAL" clId="{490064E1-63D3-4838-AB0D-D5C3DA0F7CF0}" dt="2022-08-07T22:07:38.614" v="243" actId="2696"/>
        <pc:sldMkLst>
          <pc:docMk/>
          <pc:sldMk cId="1207128436" sldId="320"/>
        </pc:sldMkLst>
      </pc:sldChg>
      <pc:sldChg chg="add">
        <pc:chgData name="William Grey" userId="37b73424-c081-4fc2-b1af-363f4f3fd4f3" providerId="ADAL" clId="{490064E1-63D3-4838-AB0D-D5C3DA0F7CF0}" dt="2022-08-07T22:08:18.259" v="244"/>
        <pc:sldMkLst>
          <pc:docMk/>
          <pc:sldMk cId="1490313345" sldId="320"/>
        </pc:sldMkLst>
      </pc:sldChg>
      <pc:sldChg chg="add">
        <pc:chgData name="William Grey" userId="37b73424-c081-4fc2-b1af-363f4f3fd4f3" providerId="ADAL" clId="{490064E1-63D3-4838-AB0D-D5C3DA0F7CF0}" dt="2022-08-07T22:08:18.259" v="244"/>
        <pc:sldMkLst>
          <pc:docMk/>
          <pc:sldMk cId="2225054883" sldId="321"/>
        </pc:sldMkLst>
      </pc:sldChg>
      <pc:sldChg chg="add del">
        <pc:chgData name="William Grey" userId="37b73424-c081-4fc2-b1af-363f4f3fd4f3" providerId="ADAL" clId="{490064E1-63D3-4838-AB0D-D5C3DA0F7CF0}" dt="2022-08-07T22:07:38.614" v="243" actId="2696"/>
        <pc:sldMkLst>
          <pc:docMk/>
          <pc:sldMk cId="3566872796" sldId="321"/>
        </pc:sldMkLst>
      </pc:sldChg>
      <pc:sldChg chg="add del">
        <pc:chgData name="William Grey" userId="37b73424-c081-4fc2-b1af-363f4f3fd4f3" providerId="ADAL" clId="{490064E1-63D3-4838-AB0D-D5C3DA0F7CF0}" dt="2022-08-07T22:07:38.614" v="243" actId="2696"/>
        <pc:sldMkLst>
          <pc:docMk/>
          <pc:sldMk cId="568744001" sldId="322"/>
        </pc:sldMkLst>
      </pc:sldChg>
      <pc:sldChg chg="add">
        <pc:chgData name="William Grey" userId="37b73424-c081-4fc2-b1af-363f4f3fd4f3" providerId="ADAL" clId="{490064E1-63D3-4838-AB0D-D5C3DA0F7CF0}" dt="2022-08-07T22:08:18.259" v="244"/>
        <pc:sldMkLst>
          <pc:docMk/>
          <pc:sldMk cId="3401163163" sldId="322"/>
        </pc:sldMkLst>
      </pc:sldChg>
      <pc:sldChg chg="add del">
        <pc:chgData name="William Grey" userId="37b73424-c081-4fc2-b1af-363f4f3fd4f3" providerId="ADAL" clId="{490064E1-63D3-4838-AB0D-D5C3DA0F7CF0}" dt="2022-08-07T22:07:38.614" v="243" actId="2696"/>
        <pc:sldMkLst>
          <pc:docMk/>
          <pc:sldMk cId="2723871069" sldId="323"/>
        </pc:sldMkLst>
      </pc:sldChg>
      <pc:sldChg chg="add">
        <pc:chgData name="William Grey" userId="37b73424-c081-4fc2-b1af-363f4f3fd4f3" providerId="ADAL" clId="{490064E1-63D3-4838-AB0D-D5C3DA0F7CF0}" dt="2022-08-07T22:08:18.259" v="244"/>
        <pc:sldMkLst>
          <pc:docMk/>
          <pc:sldMk cId="3650449882" sldId="323"/>
        </pc:sldMkLst>
      </pc:sldChg>
      <pc:sldChg chg="add del">
        <pc:chgData name="William Grey" userId="37b73424-c081-4fc2-b1af-363f4f3fd4f3" providerId="ADAL" clId="{490064E1-63D3-4838-AB0D-D5C3DA0F7CF0}" dt="2022-08-07T22:07:38.614" v="243" actId="2696"/>
        <pc:sldMkLst>
          <pc:docMk/>
          <pc:sldMk cId="620700050" sldId="324"/>
        </pc:sldMkLst>
      </pc:sldChg>
      <pc:sldChg chg="add">
        <pc:chgData name="William Grey" userId="37b73424-c081-4fc2-b1af-363f4f3fd4f3" providerId="ADAL" clId="{490064E1-63D3-4838-AB0D-D5C3DA0F7CF0}" dt="2022-08-07T22:08:18.259" v="244"/>
        <pc:sldMkLst>
          <pc:docMk/>
          <pc:sldMk cId="2805876350" sldId="324"/>
        </pc:sldMkLst>
      </pc:sldChg>
      <pc:sldChg chg="add del">
        <pc:chgData name="William Grey" userId="37b73424-c081-4fc2-b1af-363f4f3fd4f3" providerId="ADAL" clId="{490064E1-63D3-4838-AB0D-D5C3DA0F7CF0}" dt="2022-08-07T22:07:38.614" v="243" actId="2696"/>
        <pc:sldMkLst>
          <pc:docMk/>
          <pc:sldMk cId="867688265" sldId="325"/>
        </pc:sldMkLst>
      </pc:sldChg>
      <pc:sldChg chg="add">
        <pc:chgData name="William Grey" userId="37b73424-c081-4fc2-b1af-363f4f3fd4f3" providerId="ADAL" clId="{490064E1-63D3-4838-AB0D-D5C3DA0F7CF0}" dt="2022-08-07T22:08:18.259" v="244"/>
        <pc:sldMkLst>
          <pc:docMk/>
          <pc:sldMk cId="1673682031" sldId="325"/>
        </pc:sldMkLst>
      </pc:sldChg>
      <pc:sldChg chg="add del">
        <pc:chgData name="William Grey" userId="37b73424-c081-4fc2-b1af-363f4f3fd4f3" providerId="ADAL" clId="{490064E1-63D3-4838-AB0D-D5C3DA0F7CF0}" dt="2022-08-07T22:07:38.614" v="243" actId="2696"/>
        <pc:sldMkLst>
          <pc:docMk/>
          <pc:sldMk cId="10242215" sldId="326"/>
        </pc:sldMkLst>
      </pc:sldChg>
      <pc:sldChg chg="add">
        <pc:chgData name="William Grey" userId="37b73424-c081-4fc2-b1af-363f4f3fd4f3" providerId="ADAL" clId="{490064E1-63D3-4838-AB0D-D5C3DA0F7CF0}" dt="2022-08-07T22:08:18.259" v="244"/>
        <pc:sldMkLst>
          <pc:docMk/>
          <pc:sldMk cId="2288502919" sldId="326"/>
        </pc:sldMkLst>
      </pc:sldChg>
      <pc:sldChg chg="add del">
        <pc:chgData name="William Grey" userId="37b73424-c081-4fc2-b1af-363f4f3fd4f3" providerId="ADAL" clId="{490064E1-63D3-4838-AB0D-D5C3DA0F7CF0}" dt="2022-08-07T22:07:38.614" v="243" actId="2696"/>
        <pc:sldMkLst>
          <pc:docMk/>
          <pc:sldMk cId="83134642" sldId="327"/>
        </pc:sldMkLst>
      </pc:sldChg>
      <pc:sldChg chg="add">
        <pc:chgData name="William Grey" userId="37b73424-c081-4fc2-b1af-363f4f3fd4f3" providerId="ADAL" clId="{490064E1-63D3-4838-AB0D-D5C3DA0F7CF0}" dt="2022-08-07T22:08:18.259" v="244"/>
        <pc:sldMkLst>
          <pc:docMk/>
          <pc:sldMk cId="1956709751" sldId="327"/>
        </pc:sldMkLst>
      </pc:sldChg>
      <pc:sldChg chg="add">
        <pc:chgData name="William Grey" userId="37b73424-c081-4fc2-b1af-363f4f3fd4f3" providerId="ADAL" clId="{490064E1-63D3-4838-AB0D-D5C3DA0F7CF0}" dt="2022-08-07T22:08:18.259" v="244"/>
        <pc:sldMkLst>
          <pc:docMk/>
          <pc:sldMk cId="2517283024" sldId="328"/>
        </pc:sldMkLst>
      </pc:sldChg>
      <pc:sldChg chg="add del">
        <pc:chgData name="William Grey" userId="37b73424-c081-4fc2-b1af-363f4f3fd4f3" providerId="ADAL" clId="{490064E1-63D3-4838-AB0D-D5C3DA0F7CF0}" dt="2022-08-07T22:07:38.614" v="243" actId="2696"/>
        <pc:sldMkLst>
          <pc:docMk/>
          <pc:sldMk cId="4021877419" sldId="328"/>
        </pc:sldMkLst>
      </pc:sldChg>
      <pc:sldChg chg="add">
        <pc:chgData name="William Grey" userId="37b73424-c081-4fc2-b1af-363f4f3fd4f3" providerId="ADAL" clId="{490064E1-63D3-4838-AB0D-D5C3DA0F7CF0}" dt="2022-08-07T20:41:07.928" v="17"/>
        <pc:sldMkLst>
          <pc:docMk/>
          <pc:sldMk cId="3601138895" sldId="329"/>
        </pc:sldMkLst>
      </pc:sldChg>
      <pc:sldChg chg="add">
        <pc:chgData name="William Grey" userId="37b73424-c081-4fc2-b1af-363f4f3fd4f3" providerId="ADAL" clId="{490064E1-63D3-4838-AB0D-D5C3DA0F7CF0}" dt="2022-08-07T20:41:07.928" v="17"/>
        <pc:sldMkLst>
          <pc:docMk/>
          <pc:sldMk cId="4260685622" sldId="330"/>
        </pc:sldMkLst>
      </pc:sldChg>
      <pc:sldChg chg="add del">
        <pc:chgData name="William Grey" userId="37b73424-c081-4fc2-b1af-363f4f3fd4f3" providerId="ADAL" clId="{490064E1-63D3-4838-AB0D-D5C3DA0F7CF0}" dt="2022-08-07T22:09:18.369" v="247"/>
        <pc:sldMkLst>
          <pc:docMk/>
          <pc:sldMk cId="163429731" sldId="331"/>
        </pc:sldMkLst>
      </pc:sldChg>
      <pc:sldChg chg="add">
        <pc:chgData name="William Grey" userId="37b73424-c081-4fc2-b1af-363f4f3fd4f3" providerId="ADAL" clId="{490064E1-63D3-4838-AB0D-D5C3DA0F7CF0}" dt="2022-08-07T22:09:23.308" v="248"/>
        <pc:sldMkLst>
          <pc:docMk/>
          <pc:sldMk cId="379032408" sldId="331"/>
        </pc:sldMkLst>
      </pc:sldChg>
      <pc:sldChg chg="add del">
        <pc:chgData name="William Grey" userId="37b73424-c081-4fc2-b1af-363f4f3fd4f3" providerId="ADAL" clId="{490064E1-63D3-4838-AB0D-D5C3DA0F7CF0}" dt="2022-08-07T22:08:57.033" v="245" actId="2696"/>
        <pc:sldMkLst>
          <pc:docMk/>
          <pc:sldMk cId="547613967" sldId="331"/>
        </pc:sldMkLst>
      </pc:sldChg>
      <pc:sldChg chg="modSp add">
        <pc:chgData name="William Grey" userId="37b73424-c081-4fc2-b1af-363f4f3fd4f3" providerId="ADAL" clId="{490064E1-63D3-4838-AB0D-D5C3DA0F7CF0}" dt="2022-08-16T21:07:36.397" v="529" actId="20577"/>
        <pc:sldMkLst>
          <pc:docMk/>
          <pc:sldMk cId="16976832" sldId="332"/>
        </pc:sldMkLst>
        <pc:graphicFrameChg chg="mod">
          <ac:chgData name="William Grey" userId="37b73424-c081-4fc2-b1af-363f4f3fd4f3" providerId="ADAL" clId="{490064E1-63D3-4838-AB0D-D5C3DA0F7CF0}" dt="2022-08-16T21:07:36.397" v="529" actId="20577"/>
          <ac:graphicFrameMkLst>
            <pc:docMk/>
            <pc:sldMk cId="16976832" sldId="332"/>
            <ac:graphicFrameMk id="4" creationId="{AACE59FF-1B3A-4A58-BE0E-8C84BBC7B375}"/>
          </ac:graphicFrameMkLst>
        </pc:graphicFrameChg>
      </pc:sldChg>
      <pc:sldChg chg="add del">
        <pc:chgData name="William Grey" userId="37b73424-c081-4fc2-b1af-363f4f3fd4f3" providerId="ADAL" clId="{490064E1-63D3-4838-AB0D-D5C3DA0F7CF0}" dt="2022-08-07T21:50:21.718" v="68" actId="47"/>
        <pc:sldMkLst>
          <pc:docMk/>
          <pc:sldMk cId="4184098970" sldId="332"/>
        </pc:sldMkLst>
      </pc:sldChg>
      <pc:sldChg chg="addSp delSp modSp add mod">
        <pc:chgData name="William Grey" userId="37b73424-c081-4fc2-b1af-363f4f3fd4f3" providerId="ADAL" clId="{490064E1-63D3-4838-AB0D-D5C3DA0F7CF0}" dt="2022-08-17T14:09:10.884" v="584" actId="14100"/>
        <pc:sldMkLst>
          <pc:docMk/>
          <pc:sldMk cId="3462348597" sldId="333"/>
        </pc:sldMkLst>
        <pc:spChg chg="mod">
          <ac:chgData name="William Grey" userId="37b73424-c081-4fc2-b1af-363f4f3fd4f3" providerId="ADAL" clId="{490064E1-63D3-4838-AB0D-D5C3DA0F7CF0}" dt="2022-08-17T14:08:01.856" v="576" actId="20577"/>
          <ac:spMkLst>
            <pc:docMk/>
            <pc:sldMk cId="3462348597" sldId="333"/>
            <ac:spMk id="2" creationId="{BA4DCC2D-E648-43E5-8382-729E1607DE21}"/>
          </ac:spMkLst>
        </pc:spChg>
        <pc:spChg chg="del mod">
          <ac:chgData name="William Grey" userId="37b73424-c081-4fc2-b1af-363f4f3fd4f3" providerId="ADAL" clId="{490064E1-63D3-4838-AB0D-D5C3DA0F7CF0}" dt="2022-08-17T14:08:06.884" v="577" actId="478"/>
          <ac:spMkLst>
            <pc:docMk/>
            <pc:sldMk cId="3462348597" sldId="333"/>
            <ac:spMk id="3" creationId="{D7C7FEF1-4AB3-4B28-93FC-A39AC3660AD5}"/>
          </ac:spMkLst>
        </pc:spChg>
        <pc:spChg chg="add del mod">
          <ac:chgData name="William Grey" userId="37b73424-c081-4fc2-b1af-363f4f3fd4f3" providerId="ADAL" clId="{490064E1-63D3-4838-AB0D-D5C3DA0F7CF0}" dt="2022-08-17T14:08:56.256" v="579" actId="478"/>
          <ac:spMkLst>
            <pc:docMk/>
            <pc:sldMk cId="3462348597" sldId="333"/>
            <ac:spMk id="5" creationId="{0B2D372D-50CC-44F3-9FBB-2366344F0B7C}"/>
          </ac:spMkLst>
        </pc:spChg>
        <pc:picChg chg="add mod">
          <ac:chgData name="William Grey" userId="37b73424-c081-4fc2-b1af-363f4f3fd4f3" providerId="ADAL" clId="{490064E1-63D3-4838-AB0D-D5C3DA0F7CF0}" dt="2022-08-17T14:09:10.884" v="584" actId="14100"/>
          <ac:picMkLst>
            <pc:docMk/>
            <pc:sldMk cId="3462348597" sldId="333"/>
            <ac:picMk id="7" creationId="{9E7D62A1-0C46-464D-8F35-823264B2494D}"/>
          </ac:picMkLst>
        </pc:picChg>
      </pc:sldChg>
      <pc:sldChg chg="modSp add mod">
        <pc:chgData name="William Grey" userId="37b73424-c081-4fc2-b1af-363f4f3fd4f3" providerId="ADAL" clId="{490064E1-63D3-4838-AB0D-D5C3DA0F7CF0}" dt="2022-08-17T21:17:07.388" v="615" actId="20577"/>
        <pc:sldMkLst>
          <pc:docMk/>
          <pc:sldMk cId="4061817709" sldId="338"/>
        </pc:sldMkLst>
        <pc:spChg chg="mod">
          <ac:chgData name="William Grey" userId="37b73424-c081-4fc2-b1af-363f4f3fd4f3" providerId="ADAL" clId="{490064E1-63D3-4838-AB0D-D5C3DA0F7CF0}" dt="2022-08-17T21:17:07.388" v="615" actId="20577"/>
          <ac:spMkLst>
            <pc:docMk/>
            <pc:sldMk cId="4061817709" sldId="338"/>
            <ac:spMk id="2" creationId="{4E73E944-6127-40BC-9006-D3CE8EAD6AFD}"/>
          </ac:spMkLst>
        </pc:spChg>
        <pc:spChg chg="mod">
          <ac:chgData name="William Grey" userId="37b73424-c081-4fc2-b1af-363f4f3fd4f3" providerId="ADAL" clId="{490064E1-63D3-4838-AB0D-D5C3DA0F7CF0}" dt="2022-08-17T21:16:47.550" v="589" actId="27636"/>
          <ac:spMkLst>
            <pc:docMk/>
            <pc:sldMk cId="4061817709" sldId="338"/>
            <ac:spMk id="3" creationId="{D13498ED-062C-4E96-A3C9-A3AF653796C3}"/>
          </ac:spMkLst>
        </pc:spChg>
      </pc:sldChg>
    </pc:docChg>
  </pc:docChgLst>
  <pc:docChgLst>
    <pc:chgData name="William Grey" userId="37b73424-c081-4fc2-b1af-363f4f3fd4f3" providerId="ADAL" clId="{71674CA3-FE5E-46EC-9EFF-433C0E60F1DA}"/>
    <pc:docChg chg="custSel modSld">
      <pc:chgData name="William Grey" userId="37b73424-c081-4fc2-b1af-363f4f3fd4f3" providerId="ADAL" clId="{71674CA3-FE5E-46EC-9EFF-433C0E60F1DA}" dt="2019-04-01T11:21:34.932" v="1" actId="27636"/>
      <pc:docMkLst>
        <pc:docMk/>
      </pc:docMkLst>
      <pc:sldChg chg="modSp">
        <pc:chgData name="William Grey" userId="37b73424-c081-4fc2-b1af-363f4f3fd4f3" providerId="ADAL" clId="{71674CA3-FE5E-46EC-9EFF-433C0E60F1DA}" dt="2019-04-01T11:21:34.932" v="1" actId="27636"/>
        <pc:sldMkLst>
          <pc:docMk/>
          <pc:sldMk cId="1907377476" sldId="294"/>
        </pc:sldMkLst>
        <pc:spChg chg="mod">
          <ac:chgData name="William Grey" userId="37b73424-c081-4fc2-b1af-363f4f3fd4f3" providerId="ADAL" clId="{71674CA3-FE5E-46EC-9EFF-433C0E60F1DA}" dt="2019-04-01T11:21:34.932" v="1" actId="27636"/>
          <ac:spMkLst>
            <pc:docMk/>
            <pc:sldMk cId="1907377476" sldId="294"/>
            <ac:spMk id="3" creationId="{00000000-0000-0000-0000-000000000000}"/>
          </ac:spMkLst>
        </pc:spChg>
      </pc:sldChg>
    </pc:docChg>
  </pc:docChgLst>
  <pc:docChgLst>
    <pc:chgData name="William Grey" userId="37b73424-c081-4fc2-b1af-363f4f3fd4f3" providerId="ADAL" clId="{BA2773BF-E919-40F8-AD31-335D9E2A405A}"/>
    <pc:docChg chg="addSld modSld">
      <pc:chgData name="William Grey" userId="37b73424-c081-4fc2-b1af-363f4f3fd4f3" providerId="ADAL" clId="{BA2773BF-E919-40F8-AD31-335D9E2A405A}" dt="2020-12-10T11:17:10.836" v="52" actId="20577"/>
      <pc:docMkLst>
        <pc:docMk/>
      </pc:docMkLst>
      <pc:sldChg chg="modSp new mod">
        <pc:chgData name="William Grey" userId="37b73424-c081-4fc2-b1af-363f4f3fd4f3" providerId="ADAL" clId="{BA2773BF-E919-40F8-AD31-335D9E2A405A}" dt="2020-12-10T11:17:10.836" v="52" actId="20577"/>
        <pc:sldMkLst>
          <pc:docMk/>
          <pc:sldMk cId="205323998" sldId="304"/>
        </pc:sldMkLst>
        <pc:spChg chg="mod">
          <ac:chgData name="William Grey" userId="37b73424-c081-4fc2-b1af-363f4f3fd4f3" providerId="ADAL" clId="{BA2773BF-E919-40F8-AD31-335D9E2A405A}" dt="2020-12-10T11:17:10.836" v="52" actId="20577"/>
          <ac:spMkLst>
            <pc:docMk/>
            <pc:sldMk cId="205323998" sldId="304"/>
            <ac:spMk id="3" creationId="{CF2DAB56-D27F-4957-AAA0-370380F32D98}"/>
          </ac:spMkLst>
        </pc:spChg>
      </pc:sldChg>
    </pc:docChg>
  </pc:docChgLst>
  <pc:docChgLst>
    <pc:chgData name="William Grey" userId="37b73424-c081-4fc2-b1af-363f4f3fd4f3" providerId="ADAL" clId="{FF4F08C0-DC46-46F4-9BBB-1FF115DF904C}"/>
    <pc:docChg chg="undo custSel addSld delSld modSld">
      <pc:chgData name="William Grey" userId="37b73424-c081-4fc2-b1af-363f4f3fd4f3" providerId="ADAL" clId="{FF4F08C0-DC46-46F4-9BBB-1FF115DF904C}" dt="2023-02-19T21:09:00.628" v="238" actId="20577"/>
      <pc:docMkLst>
        <pc:docMk/>
      </pc:docMkLst>
      <pc:sldChg chg="modSp mod">
        <pc:chgData name="William Grey" userId="37b73424-c081-4fc2-b1af-363f4f3fd4f3" providerId="ADAL" clId="{FF4F08C0-DC46-46F4-9BBB-1FF115DF904C}" dt="2023-02-19T21:05:52.197" v="16" actId="20577"/>
        <pc:sldMkLst>
          <pc:docMk/>
          <pc:sldMk cId="222047521" sldId="280"/>
        </pc:sldMkLst>
        <pc:spChg chg="mod">
          <ac:chgData name="William Grey" userId="37b73424-c081-4fc2-b1af-363f4f3fd4f3" providerId="ADAL" clId="{FF4F08C0-DC46-46F4-9BBB-1FF115DF904C}" dt="2023-02-19T21:05:52.197" v="16" actId="20577"/>
          <ac:spMkLst>
            <pc:docMk/>
            <pc:sldMk cId="222047521" sldId="280"/>
            <ac:spMk id="2" creationId="{00000000-0000-0000-0000-000000000000}"/>
          </ac:spMkLst>
        </pc:spChg>
      </pc:sldChg>
      <pc:sldChg chg="del">
        <pc:chgData name="William Grey" userId="37b73424-c081-4fc2-b1af-363f4f3fd4f3" providerId="ADAL" clId="{FF4F08C0-DC46-46F4-9BBB-1FF115DF904C}" dt="2023-02-19T21:07:17.847" v="162" actId="47"/>
        <pc:sldMkLst>
          <pc:docMk/>
          <pc:sldMk cId="1616911609" sldId="283"/>
        </pc:sldMkLst>
      </pc:sldChg>
      <pc:sldChg chg="del">
        <pc:chgData name="William Grey" userId="37b73424-c081-4fc2-b1af-363f4f3fd4f3" providerId="ADAL" clId="{FF4F08C0-DC46-46F4-9BBB-1FF115DF904C}" dt="2023-02-19T21:07:07.385" v="155" actId="47"/>
        <pc:sldMkLst>
          <pc:docMk/>
          <pc:sldMk cId="1427449304" sldId="285"/>
        </pc:sldMkLst>
      </pc:sldChg>
      <pc:sldChg chg="del">
        <pc:chgData name="William Grey" userId="37b73424-c081-4fc2-b1af-363f4f3fd4f3" providerId="ADAL" clId="{FF4F08C0-DC46-46F4-9BBB-1FF115DF904C}" dt="2023-02-19T21:07:16.834" v="161" actId="47"/>
        <pc:sldMkLst>
          <pc:docMk/>
          <pc:sldMk cId="4168296206" sldId="288"/>
        </pc:sldMkLst>
      </pc:sldChg>
      <pc:sldChg chg="del">
        <pc:chgData name="William Grey" userId="37b73424-c081-4fc2-b1af-363f4f3fd4f3" providerId="ADAL" clId="{FF4F08C0-DC46-46F4-9BBB-1FF115DF904C}" dt="2023-02-19T21:07:15.209" v="160" actId="47"/>
        <pc:sldMkLst>
          <pc:docMk/>
          <pc:sldMk cId="821881943" sldId="290"/>
        </pc:sldMkLst>
      </pc:sldChg>
      <pc:sldChg chg="modSp mod">
        <pc:chgData name="William Grey" userId="37b73424-c081-4fc2-b1af-363f4f3fd4f3" providerId="ADAL" clId="{FF4F08C0-DC46-46F4-9BBB-1FF115DF904C}" dt="2023-02-19T21:09:00.628" v="238" actId="20577"/>
        <pc:sldMkLst>
          <pc:docMk/>
          <pc:sldMk cId="4130398258" sldId="296"/>
        </pc:sldMkLst>
        <pc:spChg chg="mod">
          <ac:chgData name="William Grey" userId="37b73424-c081-4fc2-b1af-363f4f3fd4f3" providerId="ADAL" clId="{FF4F08C0-DC46-46F4-9BBB-1FF115DF904C}" dt="2023-02-19T21:09:00.628" v="238" actId="20577"/>
          <ac:spMkLst>
            <pc:docMk/>
            <pc:sldMk cId="4130398258" sldId="296"/>
            <ac:spMk id="3" creationId="{00000000-0000-0000-0000-000000000000}"/>
          </ac:spMkLst>
        </pc:spChg>
      </pc:sldChg>
      <pc:sldChg chg="del">
        <pc:chgData name="William Grey" userId="37b73424-c081-4fc2-b1af-363f4f3fd4f3" providerId="ADAL" clId="{FF4F08C0-DC46-46F4-9BBB-1FF115DF904C}" dt="2023-02-19T21:08:00.040" v="163" actId="47"/>
        <pc:sldMkLst>
          <pc:docMk/>
          <pc:sldMk cId="2404894702" sldId="297"/>
        </pc:sldMkLst>
      </pc:sldChg>
      <pc:sldChg chg="del">
        <pc:chgData name="William Grey" userId="37b73424-c081-4fc2-b1af-363f4f3fd4f3" providerId="ADAL" clId="{FF4F08C0-DC46-46F4-9BBB-1FF115DF904C}" dt="2023-02-19T21:07:06.629" v="154" actId="47"/>
        <pc:sldMkLst>
          <pc:docMk/>
          <pc:sldMk cId="3669747233" sldId="300"/>
        </pc:sldMkLst>
      </pc:sldChg>
      <pc:sldChg chg="del">
        <pc:chgData name="William Grey" userId="37b73424-c081-4fc2-b1af-363f4f3fd4f3" providerId="ADAL" clId="{FF4F08C0-DC46-46F4-9BBB-1FF115DF904C}" dt="2023-02-19T21:08:26.271" v="174" actId="47"/>
        <pc:sldMkLst>
          <pc:docMk/>
          <pc:sldMk cId="1751142084" sldId="301"/>
        </pc:sldMkLst>
      </pc:sldChg>
      <pc:sldChg chg="del">
        <pc:chgData name="William Grey" userId="37b73424-c081-4fc2-b1af-363f4f3fd4f3" providerId="ADAL" clId="{FF4F08C0-DC46-46F4-9BBB-1FF115DF904C}" dt="2023-02-19T21:07:08.042" v="156" actId="47"/>
        <pc:sldMkLst>
          <pc:docMk/>
          <pc:sldMk cId="468981007" sldId="302"/>
        </pc:sldMkLst>
      </pc:sldChg>
      <pc:sldChg chg="add del">
        <pc:chgData name="William Grey" userId="37b73424-c081-4fc2-b1af-363f4f3fd4f3" providerId="ADAL" clId="{FF4F08C0-DC46-46F4-9BBB-1FF115DF904C}" dt="2023-02-19T21:07:13.884" v="159" actId="47"/>
        <pc:sldMkLst>
          <pc:docMk/>
          <pc:sldMk cId="205323998" sldId="304"/>
        </pc:sldMkLst>
      </pc:sldChg>
      <pc:sldChg chg="del">
        <pc:chgData name="William Grey" userId="37b73424-c081-4fc2-b1af-363f4f3fd4f3" providerId="ADAL" clId="{FF4F08C0-DC46-46F4-9BBB-1FF115DF904C}" dt="2023-02-19T21:07:05.044" v="151" actId="47"/>
        <pc:sldMkLst>
          <pc:docMk/>
          <pc:sldMk cId="2102725529" sldId="307"/>
        </pc:sldMkLst>
      </pc:sldChg>
      <pc:sldChg chg="del">
        <pc:chgData name="William Grey" userId="37b73424-c081-4fc2-b1af-363f4f3fd4f3" providerId="ADAL" clId="{FF4F08C0-DC46-46F4-9BBB-1FF115DF904C}" dt="2023-02-19T21:07:05.508" v="152" actId="47"/>
        <pc:sldMkLst>
          <pc:docMk/>
          <pc:sldMk cId="2486932374" sldId="308"/>
        </pc:sldMkLst>
      </pc:sldChg>
      <pc:sldChg chg="del">
        <pc:chgData name="William Grey" userId="37b73424-c081-4fc2-b1af-363f4f3fd4f3" providerId="ADAL" clId="{FF4F08C0-DC46-46F4-9BBB-1FF115DF904C}" dt="2023-02-19T21:07:05.929" v="153" actId="47"/>
        <pc:sldMkLst>
          <pc:docMk/>
          <pc:sldMk cId="225055063" sldId="309"/>
        </pc:sldMkLst>
      </pc:sldChg>
      <pc:sldChg chg="del">
        <pc:chgData name="William Grey" userId="37b73424-c081-4fc2-b1af-363f4f3fd4f3" providerId="ADAL" clId="{FF4F08C0-DC46-46F4-9BBB-1FF115DF904C}" dt="2023-02-19T21:08:01.050" v="164" actId="47"/>
        <pc:sldMkLst>
          <pc:docMk/>
          <pc:sldMk cId="3650449882" sldId="323"/>
        </pc:sldMkLst>
      </pc:sldChg>
      <pc:sldChg chg="del">
        <pc:chgData name="William Grey" userId="37b73424-c081-4fc2-b1af-363f4f3fd4f3" providerId="ADAL" clId="{FF4F08C0-DC46-46F4-9BBB-1FF115DF904C}" dt="2023-02-19T21:08:02.522" v="166" actId="47"/>
        <pc:sldMkLst>
          <pc:docMk/>
          <pc:sldMk cId="2805876350" sldId="324"/>
        </pc:sldMkLst>
      </pc:sldChg>
      <pc:sldChg chg="del">
        <pc:chgData name="William Grey" userId="37b73424-c081-4fc2-b1af-363f4f3fd4f3" providerId="ADAL" clId="{FF4F08C0-DC46-46F4-9BBB-1FF115DF904C}" dt="2023-02-19T21:08:03.083" v="167" actId="47"/>
        <pc:sldMkLst>
          <pc:docMk/>
          <pc:sldMk cId="1673682031" sldId="325"/>
        </pc:sldMkLst>
      </pc:sldChg>
      <pc:sldChg chg="del">
        <pc:chgData name="William Grey" userId="37b73424-c081-4fc2-b1af-363f4f3fd4f3" providerId="ADAL" clId="{FF4F08C0-DC46-46F4-9BBB-1FF115DF904C}" dt="2023-02-19T21:08:04.072" v="168" actId="47"/>
        <pc:sldMkLst>
          <pc:docMk/>
          <pc:sldMk cId="2288502919" sldId="326"/>
        </pc:sldMkLst>
      </pc:sldChg>
      <pc:sldChg chg="del">
        <pc:chgData name="William Grey" userId="37b73424-c081-4fc2-b1af-363f4f3fd4f3" providerId="ADAL" clId="{FF4F08C0-DC46-46F4-9BBB-1FF115DF904C}" dt="2023-02-19T21:08:04.931" v="169" actId="47"/>
        <pc:sldMkLst>
          <pc:docMk/>
          <pc:sldMk cId="1956709751" sldId="327"/>
        </pc:sldMkLst>
      </pc:sldChg>
      <pc:sldChg chg="del">
        <pc:chgData name="William Grey" userId="37b73424-c081-4fc2-b1af-363f4f3fd4f3" providerId="ADAL" clId="{FF4F08C0-DC46-46F4-9BBB-1FF115DF904C}" dt="2023-02-19T21:08:05.789" v="170" actId="47"/>
        <pc:sldMkLst>
          <pc:docMk/>
          <pc:sldMk cId="2517283024" sldId="328"/>
        </pc:sldMkLst>
      </pc:sldChg>
      <pc:sldChg chg="del">
        <pc:chgData name="William Grey" userId="37b73424-c081-4fc2-b1af-363f4f3fd4f3" providerId="ADAL" clId="{FF4F08C0-DC46-46F4-9BBB-1FF115DF904C}" dt="2023-02-19T21:08:26.842" v="175" actId="47"/>
        <pc:sldMkLst>
          <pc:docMk/>
          <pc:sldMk cId="16976832" sldId="332"/>
        </pc:sldMkLst>
      </pc:sldChg>
      <pc:sldChg chg="del">
        <pc:chgData name="William Grey" userId="37b73424-c081-4fc2-b1af-363f4f3fd4f3" providerId="ADAL" clId="{FF4F08C0-DC46-46F4-9BBB-1FF115DF904C}" dt="2023-02-19T21:08:01.838" v="165" actId="47"/>
        <pc:sldMkLst>
          <pc:docMk/>
          <pc:sldMk cId="2967814448" sldId="335"/>
        </pc:sldMkLst>
      </pc:sldChg>
      <pc:sldChg chg="del">
        <pc:chgData name="William Grey" userId="37b73424-c081-4fc2-b1af-363f4f3fd4f3" providerId="ADAL" clId="{FF4F08C0-DC46-46F4-9BBB-1FF115DF904C}" dt="2023-02-19T21:08:07.383" v="172" actId="47"/>
        <pc:sldMkLst>
          <pc:docMk/>
          <pc:sldMk cId="574875880" sldId="365"/>
        </pc:sldMkLst>
      </pc:sldChg>
      <pc:sldChg chg="del">
        <pc:chgData name="William Grey" userId="37b73424-c081-4fc2-b1af-363f4f3fd4f3" providerId="ADAL" clId="{FF4F08C0-DC46-46F4-9BBB-1FF115DF904C}" dt="2023-02-19T21:08:08.325" v="173" actId="47"/>
        <pc:sldMkLst>
          <pc:docMk/>
          <pc:sldMk cId="3142110888" sldId="366"/>
        </pc:sldMkLst>
      </pc:sldChg>
      <pc:sldChg chg="del">
        <pc:chgData name="William Grey" userId="37b73424-c081-4fc2-b1af-363f4f3fd4f3" providerId="ADAL" clId="{FF4F08C0-DC46-46F4-9BBB-1FF115DF904C}" dt="2023-02-19T21:08:06.805" v="171" actId="47"/>
        <pc:sldMkLst>
          <pc:docMk/>
          <pc:sldMk cId="4143309509" sldId="374"/>
        </pc:sldMkLst>
      </pc:sldChg>
      <pc:sldChg chg="new del">
        <pc:chgData name="William Grey" userId="37b73424-c081-4fc2-b1af-363f4f3fd4f3" providerId="ADAL" clId="{FF4F08C0-DC46-46F4-9BBB-1FF115DF904C}" dt="2023-02-19T21:06:11.223" v="21" actId="47"/>
        <pc:sldMkLst>
          <pc:docMk/>
          <pc:sldMk cId="1523058568" sldId="375"/>
        </pc:sldMkLst>
      </pc:sldChg>
      <pc:sldChg chg="modSp new mod">
        <pc:chgData name="William Grey" userId="37b73424-c081-4fc2-b1af-363f4f3fd4f3" providerId="ADAL" clId="{FF4F08C0-DC46-46F4-9BBB-1FF115DF904C}" dt="2023-02-19T21:06:58.495" v="150" actId="20577"/>
        <pc:sldMkLst>
          <pc:docMk/>
          <pc:sldMk cId="2128323238" sldId="375"/>
        </pc:sldMkLst>
        <pc:spChg chg="mod">
          <ac:chgData name="William Grey" userId="37b73424-c081-4fc2-b1af-363f4f3fd4f3" providerId="ADAL" clId="{FF4F08C0-DC46-46F4-9BBB-1FF115DF904C}" dt="2023-02-19T21:06:22.594" v="49" actId="20577"/>
          <ac:spMkLst>
            <pc:docMk/>
            <pc:sldMk cId="2128323238" sldId="375"/>
            <ac:spMk id="2" creationId="{1F4087FE-CF18-4327-B333-F645ED8C88BD}"/>
          </ac:spMkLst>
        </pc:spChg>
        <pc:spChg chg="mod">
          <ac:chgData name="William Grey" userId="37b73424-c081-4fc2-b1af-363f4f3fd4f3" providerId="ADAL" clId="{FF4F08C0-DC46-46F4-9BBB-1FF115DF904C}" dt="2023-02-19T21:06:58.495" v="150" actId="20577"/>
          <ac:spMkLst>
            <pc:docMk/>
            <pc:sldMk cId="2128323238" sldId="375"/>
            <ac:spMk id="3" creationId="{6F4F15C4-E51A-467B-9CA4-8A30E5CFADEA}"/>
          </ac:spMkLst>
        </pc:spChg>
      </pc:sldChg>
    </pc:docChg>
  </pc:docChgLst>
  <pc:docChgLst>
    <pc:chgData name="William Grey" userId="37b73424-c081-4fc2-b1af-363f4f3fd4f3" providerId="ADAL" clId="{D10D9DA5-A20D-47D3-A627-31944712E4EF}"/>
    <pc:docChg chg="undo custSel addSld delSld modSld sldOrd modMainMaster">
      <pc:chgData name="William Grey" userId="37b73424-c081-4fc2-b1af-363f4f3fd4f3" providerId="ADAL" clId="{D10D9DA5-A20D-47D3-A627-31944712E4EF}" dt="2019-02-09T18:26:59.721" v="3312" actId="12"/>
      <pc:docMkLst>
        <pc:docMk/>
      </pc:docMkLst>
      <pc:sldChg chg="modSp">
        <pc:chgData name="William Grey" userId="37b73424-c081-4fc2-b1af-363f4f3fd4f3" providerId="ADAL" clId="{D10D9DA5-A20D-47D3-A627-31944712E4EF}" dt="2019-02-07T19:58:09.868" v="23" actId="20577"/>
        <pc:sldMkLst>
          <pc:docMk/>
          <pc:sldMk cId="222047521" sldId="280"/>
        </pc:sldMkLst>
        <pc:spChg chg="mod">
          <ac:chgData name="William Grey" userId="37b73424-c081-4fc2-b1af-363f4f3fd4f3" providerId="ADAL" clId="{D10D9DA5-A20D-47D3-A627-31944712E4EF}" dt="2019-02-07T19:58:09.868" v="23" actId="20577"/>
          <ac:spMkLst>
            <pc:docMk/>
            <pc:sldMk cId="222047521" sldId="280"/>
            <ac:spMk id="2" creationId="{00000000-0000-0000-0000-000000000000}"/>
          </ac:spMkLst>
        </pc:spChg>
      </pc:sldChg>
      <pc:sldChg chg="modSp ord">
        <pc:chgData name="William Grey" userId="37b73424-c081-4fc2-b1af-363f4f3fd4f3" providerId="ADAL" clId="{D10D9DA5-A20D-47D3-A627-31944712E4EF}" dt="2019-02-09T18:25:21.681" v="3198"/>
        <pc:sldMkLst>
          <pc:docMk/>
          <pc:sldMk cId="1616911609" sldId="283"/>
        </pc:sldMkLst>
        <pc:spChg chg="mod">
          <ac:chgData name="William Grey" userId="37b73424-c081-4fc2-b1af-363f4f3fd4f3" providerId="ADAL" clId="{D10D9DA5-A20D-47D3-A627-31944712E4EF}" dt="2019-02-07T20:44:28.396" v="1234" actId="20577"/>
          <ac:spMkLst>
            <pc:docMk/>
            <pc:sldMk cId="1616911609" sldId="283"/>
            <ac:spMk id="2" creationId="{00000000-0000-0000-0000-000000000000}"/>
          </ac:spMkLst>
        </pc:spChg>
        <pc:spChg chg="mod">
          <ac:chgData name="William Grey" userId="37b73424-c081-4fc2-b1af-363f4f3fd4f3" providerId="ADAL" clId="{D10D9DA5-A20D-47D3-A627-31944712E4EF}" dt="2019-02-07T20:49:11.674" v="1518" actId="20577"/>
          <ac:spMkLst>
            <pc:docMk/>
            <pc:sldMk cId="1616911609" sldId="283"/>
            <ac:spMk id="3" creationId="{00000000-0000-0000-0000-000000000000}"/>
          </ac:spMkLst>
        </pc:spChg>
      </pc:sldChg>
      <pc:sldChg chg="addSp modSp">
        <pc:chgData name="William Grey" userId="37b73424-c081-4fc2-b1af-363f4f3fd4f3" providerId="ADAL" clId="{D10D9DA5-A20D-47D3-A627-31944712E4EF}" dt="2019-02-09T18:26:59.721" v="3312" actId="12"/>
        <pc:sldMkLst>
          <pc:docMk/>
          <pc:sldMk cId="4242669733" sldId="284"/>
        </pc:sldMkLst>
        <pc:spChg chg="mod">
          <ac:chgData name="William Grey" userId="37b73424-c081-4fc2-b1af-363f4f3fd4f3" providerId="ADAL" clId="{D10D9DA5-A20D-47D3-A627-31944712E4EF}" dt="2019-02-07T20:08:41.650" v="77" actId="20577"/>
          <ac:spMkLst>
            <pc:docMk/>
            <pc:sldMk cId="4242669733" sldId="284"/>
            <ac:spMk id="2" creationId="{00000000-0000-0000-0000-000000000000}"/>
          </ac:spMkLst>
        </pc:spChg>
        <pc:spChg chg="mod">
          <ac:chgData name="William Grey" userId="37b73424-c081-4fc2-b1af-363f4f3fd4f3" providerId="ADAL" clId="{D10D9DA5-A20D-47D3-A627-31944712E4EF}" dt="2019-02-09T18:26:59.721" v="3312" actId="12"/>
          <ac:spMkLst>
            <pc:docMk/>
            <pc:sldMk cId="4242669733" sldId="284"/>
            <ac:spMk id="3" creationId="{00000000-0000-0000-0000-000000000000}"/>
          </ac:spMkLst>
        </pc:spChg>
        <pc:picChg chg="add mod">
          <ac:chgData name="William Grey" userId="37b73424-c081-4fc2-b1af-363f4f3fd4f3" providerId="ADAL" clId="{D10D9DA5-A20D-47D3-A627-31944712E4EF}" dt="2019-02-07T20:08:28.340" v="66" actId="1076"/>
          <ac:picMkLst>
            <pc:docMk/>
            <pc:sldMk cId="4242669733" sldId="284"/>
            <ac:picMk id="4" creationId="{608A017C-1DE8-46A1-B793-97523205E9DE}"/>
          </ac:picMkLst>
        </pc:picChg>
      </pc:sldChg>
      <pc:sldChg chg="modSp">
        <pc:chgData name="William Grey" userId="37b73424-c081-4fc2-b1af-363f4f3fd4f3" providerId="ADAL" clId="{D10D9DA5-A20D-47D3-A627-31944712E4EF}" dt="2019-02-07T20:59:02.389" v="1990" actId="20577"/>
        <pc:sldMkLst>
          <pc:docMk/>
          <pc:sldMk cId="1427449304" sldId="285"/>
        </pc:sldMkLst>
        <pc:spChg chg="mod">
          <ac:chgData name="William Grey" userId="37b73424-c081-4fc2-b1af-363f4f3fd4f3" providerId="ADAL" clId="{D10D9DA5-A20D-47D3-A627-31944712E4EF}" dt="2019-02-07T20:07:59.097" v="63" actId="20577"/>
          <ac:spMkLst>
            <pc:docMk/>
            <pc:sldMk cId="1427449304" sldId="285"/>
            <ac:spMk id="2" creationId="{00000000-0000-0000-0000-000000000000}"/>
          </ac:spMkLst>
        </pc:spChg>
        <pc:spChg chg="mod">
          <ac:chgData name="William Grey" userId="37b73424-c081-4fc2-b1af-363f4f3fd4f3" providerId="ADAL" clId="{D10D9DA5-A20D-47D3-A627-31944712E4EF}" dt="2019-02-07T20:59:02.389" v="1990" actId="20577"/>
          <ac:spMkLst>
            <pc:docMk/>
            <pc:sldMk cId="1427449304" sldId="285"/>
            <ac:spMk id="3" creationId="{00000000-0000-0000-0000-000000000000}"/>
          </ac:spMkLst>
        </pc:spChg>
      </pc:sldChg>
      <pc:sldChg chg="modSp add modAnim">
        <pc:chgData name="William Grey" userId="37b73424-c081-4fc2-b1af-363f4f3fd4f3" providerId="ADAL" clId="{D10D9DA5-A20D-47D3-A627-31944712E4EF}" dt="2019-02-09T18:23:50.920" v="3197" actId="20577"/>
        <pc:sldMkLst>
          <pc:docMk/>
          <pc:sldMk cId="4168296206" sldId="288"/>
        </pc:sldMkLst>
        <pc:spChg chg="mod">
          <ac:chgData name="William Grey" userId="37b73424-c081-4fc2-b1af-363f4f3fd4f3" providerId="ADAL" clId="{D10D9DA5-A20D-47D3-A627-31944712E4EF}" dt="2019-02-09T18:23:50.920" v="3197" actId="20577"/>
          <ac:spMkLst>
            <pc:docMk/>
            <pc:sldMk cId="4168296206" sldId="288"/>
            <ac:spMk id="3" creationId="{00000000-0000-0000-0000-000000000000}"/>
          </ac:spMkLst>
        </pc:spChg>
      </pc:sldChg>
      <pc:sldChg chg="modSp add">
        <pc:chgData name="William Grey" userId="37b73424-c081-4fc2-b1af-363f4f3fd4f3" providerId="ADAL" clId="{D10D9DA5-A20D-47D3-A627-31944712E4EF}" dt="2019-02-07T21:22:33.232" v="2914" actId="20577"/>
        <pc:sldMkLst>
          <pc:docMk/>
          <pc:sldMk cId="832728893" sldId="289"/>
        </pc:sldMkLst>
        <pc:spChg chg="mod">
          <ac:chgData name="William Grey" userId="37b73424-c081-4fc2-b1af-363f4f3fd4f3" providerId="ADAL" clId="{D10D9DA5-A20D-47D3-A627-31944712E4EF}" dt="2019-02-07T20:41:46.033" v="1081" actId="20577"/>
          <ac:spMkLst>
            <pc:docMk/>
            <pc:sldMk cId="832728893" sldId="289"/>
            <ac:spMk id="2" creationId="{00000000-0000-0000-0000-000000000000}"/>
          </ac:spMkLst>
        </pc:spChg>
        <pc:spChg chg="mod">
          <ac:chgData name="William Grey" userId="37b73424-c081-4fc2-b1af-363f4f3fd4f3" providerId="ADAL" clId="{D10D9DA5-A20D-47D3-A627-31944712E4EF}" dt="2019-02-07T21:22:33.232" v="2914" actId="20577"/>
          <ac:spMkLst>
            <pc:docMk/>
            <pc:sldMk cId="832728893" sldId="289"/>
            <ac:spMk id="3" creationId="{00000000-0000-0000-0000-000000000000}"/>
          </ac:spMkLst>
        </pc:spChg>
      </pc:sldChg>
      <pc:sldChg chg="modSp add ord">
        <pc:chgData name="William Grey" userId="37b73424-c081-4fc2-b1af-363f4f3fd4f3" providerId="ADAL" clId="{D10D9DA5-A20D-47D3-A627-31944712E4EF}" dt="2019-02-07T21:26:54.864" v="3023" actId="5793"/>
        <pc:sldMkLst>
          <pc:docMk/>
          <pc:sldMk cId="1989058564" sldId="291"/>
        </pc:sldMkLst>
        <pc:spChg chg="mod">
          <ac:chgData name="William Grey" userId="37b73424-c081-4fc2-b1af-363f4f3fd4f3" providerId="ADAL" clId="{D10D9DA5-A20D-47D3-A627-31944712E4EF}" dt="2019-02-07T21:26:54.864" v="3023" actId="5793"/>
          <ac:spMkLst>
            <pc:docMk/>
            <pc:sldMk cId="1989058564" sldId="291"/>
            <ac:spMk id="3" creationId="{00000000-0000-0000-0000-000000000000}"/>
          </ac:spMkLst>
        </pc:spChg>
      </pc:sldChg>
      <pc:sldChg chg="modSp ord">
        <pc:chgData name="William Grey" userId="37b73424-c081-4fc2-b1af-363f4f3fd4f3" providerId="ADAL" clId="{D10D9DA5-A20D-47D3-A627-31944712E4EF}" dt="2019-02-07T20:30:36.491" v="688" actId="12"/>
        <pc:sldMkLst>
          <pc:docMk/>
          <pc:sldMk cId="3947107335" sldId="293"/>
        </pc:sldMkLst>
        <pc:spChg chg="mod">
          <ac:chgData name="William Grey" userId="37b73424-c081-4fc2-b1af-363f4f3fd4f3" providerId="ADAL" clId="{D10D9DA5-A20D-47D3-A627-31944712E4EF}" dt="2019-02-07T20:29:19.157" v="678" actId="20577"/>
          <ac:spMkLst>
            <pc:docMk/>
            <pc:sldMk cId="3947107335" sldId="293"/>
            <ac:spMk id="2" creationId="{00000000-0000-0000-0000-000000000000}"/>
          </ac:spMkLst>
        </pc:spChg>
        <pc:spChg chg="mod">
          <ac:chgData name="William Grey" userId="37b73424-c081-4fc2-b1af-363f4f3fd4f3" providerId="ADAL" clId="{D10D9DA5-A20D-47D3-A627-31944712E4EF}" dt="2019-02-07T20:30:36.491" v="688" actId="12"/>
          <ac:spMkLst>
            <pc:docMk/>
            <pc:sldMk cId="3947107335" sldId="293"/>
            <ac:spMk id="3" creationId="{00000000-0000-0000-0000-000000000000}"/>
          </ac:spMkLst>
        </pc:spChg>
      </pc:sldChg>
      <pc:sldChg chg="modSp">
        <pc:chgData name="William Grey" userId="37b73424-c081-4fc2-b1af-363f4f3fd4f3" providerId="ADAL" clId="{D10D9DA5-A20D-47D3-A627-31944712E4EF}" dt="2019-02-07T20:28:42.586" v="661" actId="20577"/>
        <pc:sldMkLst>
          <pc:docMk/>
          <pc:sldMk cId="1907377476" sldId="294"/>
        </pc:sldMkLst>
        <pc:spChg chg="mod">
          <ac:chgData name="William Grey" userId="37b73424-c081-4fc2-b1af-363f4f3fd4f3" providerId="ADAL" clId="{D10D9DA5-A20D-47D3-A627-31944712E4EF}" dt="2019-02-07T20:28:42.586" v="661" actId="20577"/>
          <ac:spMkLst>
            <pc:docMk/>
            <pc:sldMk cId="1907377476" sldId="294"/>
            <ac:spMk id="2" creationId="{00000000-0000-0000-0000-000000000000}"/>
          </ac:spMkLst>
        </pc:spChg>
      </pc:sldChg>
      <pc:sldChg chg="add">
        <pc:chgData name="William Grey" userId="37b73424-c081-4fc2-b1af-363f4f3fd4f3" providerId="ADAL" clId="{D10D9DA5-A20D-47D3-A627-31944712E4EF}" dt="2019-02-07T20:31:04.828" v="694"/>
        <pc:sldMkLst>
          <pc:docMk/>
          <pc:sldMk cId="3284593604" sldId="295"/>
        </pc:sldMkLst>
      </pc:sldChg>
      <pc:sldChg chg="modSp add">
        <pc:chgData name="William Grey" userId="37b73424-c081-4fc2-b1af-363f4f3fd4f3" providerId="ADAL" clId="{D10D9DA5-A20D-47D3-A627-31944712E4EF}" dt="2019-02-07T20:04:09.467" v="35" actId="20577"/>
        <pc:sldMkLst>
          <pc:docMk/>
          <pc:sldMk cId="4130398258" sldId="296"/>
        </pc:sldMkLst>
        <pc:spChg chg="mod">
          <ac:chgData name="William Grey" userId="37b73424-c081-4fc2-b1af-363f4f3fd4f3" providerId="ADAL" clId="{D10D9DA5-A20D-47D3-A627-31944712E4EF}" dt="2019-02-07T20:04:09.467" v="35" actId="20577"/>
          <ac:spMkLst>
            <pc:docMk/>
            <pc:sldMk cId="4130398258" sldId="296"/>
            <ac:spMk id="3" creationId="{00000000-0000-0000-0000-000000000000}"/>
          </ac:spMkLst>
        </pc:spChg>
      </pc:sldChg>
      <pc:sldChg chg="modSp add">
        <pc:chgData name="William Grey" userId="37b73424-c081-4fc2-b1af-363f4f3fd4f3" providerId="ADAL" clId="{D10D9DA5-A20D-47D3-A627-31944712E4EF}" dt="2019-02-07T20:07:06.079" v="60" actId="20577"/>
        <pc:sldMkLst>
          <pc:docMk/>
          <pc:sldMk cId="1764743095" sldId="298"/>
        </pc:sldMkLst>
        <pc:spChg chg="mod">
          <ac:chgData name="William Grey" userId="37b73424-c081-4fc2-b1af-363f4f3fd4f3" providerId="ADAL" clId="{D10D9DA5-A20D-47D3-A627-31944712E4EF}" dt="2019-02-07T20:07:06.079" v="60" actId="20577"/>
          <ac:spMkLst>
            <pc:docMk/>
            <pc:sldMk cId="1764743095" sldId="298"/>
            <ac:spMk id="3" creationId="{00000000-0000-0000-0000-000000000000}"/>
          </ac:spMkLst>
        </pc:spChg>
      </pc:sldChg>
      <pc:sldChg chg="add">
        <pc:chgData name="William Grey" userId="37b73424-c081-4fc2-b1af-363f4f3fd4f3" providerId="ADAL" clId="{D10D9DA5-A20D-47D3-A627-31944712E4EF}" dt="2019-02-07T19:57:29.346" v="0"/>
        <pc:sldMkLst>
          <pc:docMk/>
          <pc:sldMk cId="3090360486" sldId="299"/>
        </pc:sldMkLst>
      </pc:sldChg>
      <pc:sldChg chg="addSp delSp modSp add ord">
        <pc:chgData name="William Grey" userId="37b73424-c081-4fc2-b1af-363f4f3fd4f3" providerId="ADAL" clId="{D10D9DA5-A20D-47D3-A627-31944712E4EF}" dt="2019-02-07T20:27:34.346" v="611" actId="20577"/>
        <pc:sldMkLst>
          <pc:docMk/>
          <pc:sldMk cId="3669747233" sldId="300"/>
        </pc:sldMkLst>
        <pc:spChg chg="mod">
          <ac:chgData name="William Grey" userId="37b73424-c081-4fc2-b1af-363f4f3fd4f3" providerId="ADAL" clId="{D10D9DA5-A20D-47D3-A627-31944712E4EF}" dt="2019-02-07T20:25:22.675" v="547" actId="20577"/>
          <ac:spMkLst>
            <pc:docMk/>
            <pc:sldMk cId="3669747233" sldId="300"/>
            <ac:spMk id="2" creationId="{6763F7B9-CE0A-45E0-AA7E-68CEF5C48469}"/>
          </ac:spMkLst>
        </pc:spChg>
        <pc:spChg chg="del">
          <ac:chgData name="William Grey" userId="37b73424-c081-4fc2-b1af-363f4f3fd4f3" providerId="ADAL" clId="{D10D9DA5-A20D-47D3-A627-31944712E4EF}" dt="2019-02-07T20:14:53.684" v="80" actId="1032"/>
          <ac:spMkLst>
            <pc:docMk/>
            <pc:sldMk cId="3669747233" sldId="300"/>
            <ac:spMk id="3" creationId="{32BF2236-1003-4C73-AFA7-D0EB65B85038}"/>
          </ac:spMkLst>
        </pc:spChg>
        <pc:spChg chg="add mod">
          <ac:chgData name="William Grey" userId="37b73424-c081-4fc2-b1af-363f4f3fd4f3" providerId="ADAL" clId="{D10D9DA5-A20D-47D3-A627-31944712E4EF}" dt="2019-02-07T20:27:34.346" v="611" actId="20577"/>
          <ac:spMkLst>
            <pc:docMk/>
            <pc:sldMk cId="3669747233" sldId="300"/>
            <ac:spMk id="5" creationId="{3A3C36FA-C88B-4679-8AEA-45BBAB41EC3A}"/>
          </ac:spMkLst>
        </pc:spChg>
        <pc:graphicFrameChg chg="add mod">
          <ac:chgData name="William Grey" userId="37b73424-c081-4fc2-b1af-363f4f3fd4f3" providerId="ADAL" clId="{D10D9DA5-A20D-47D3-A627-31944712E4EF}" dt="2019-02-07T20:26:34.313" v="552" actId="1076"/>
          <ac:graphicFrameMkLst>
            <pc:docMk/>
            <pc:sldMk cId="3669747233" sldId="300"/>
            <ac:graphicFrameMk id="4" creationId="{4348A341-557A-467F-BF8E-69760FE0F9F3}"/>
          </ac:graphicFrameMkLst>
        </pc:graphicFrameChg>
      </pc:sldChg>
      <pc:sldChg chg="addSp modSp add">
        <pc:chgData name="William Grey" userId="37b73424-c081-4fc2-b1af-363f4f3fd4f3" providerId="ADAL" clId="{D10D9DA5-A20D-47D3-A627-31944712E4EF}" dt="2019-02-07T20:54:32.015" v="1850" actId="20577"/>
        <pc:sldMkLst>
          <pc:docMk/>
          <pc:sldMk cId="1751142084" sldId="301"/>
        </pc:sldMkLst>
        <pc:spChg chg="mod">
          <ac:chgData name="William Grey" userId="37b73424-c081-4fc2-b1af-363f4f3fd4f3" providerId="ADAL" clId="{D10D9DA5-A20D-47D3-A627-31944712E4EF}" dt="2019-02-07T20:54:32.015" v="1850" actId="20577"/>
          <ac:spMkLst>
            <pc:docMk/>
            <pc:sldMk cId="1751142084" sldId="301"/>
            <ac:spMk id="2" creationId="{BBD5C5C4-35E6-4AA2-B7C4-0DEEC16DE5A8}"/>
          </ac:spMkLst>
        </pc:spChg>
        <pc:spChg chg="mod">
          <ac:chgData name="William Grey" userId="37b73424-c081-4fc2-b1af-363f4f3fd4f3" providerId="ADAL" clId="{D10D9DA5-A20D-47D3-A627-31944712E4EF}" dt="2019-02-07T20:54:25.236" v="1844"/>
          <ac:spMkLst>
            <pc:docMk/>
            <pc:sldMk cId="1751142084" sldId="301"/>
            <ac:spMk id="3" creationId="{B1E38705-0042-4713-8B2A-40A4F337CB92}"/>
          </ac:spMkLst>
        </pc:spChg>
        <pc:graphicFrameChg chg="add mod">
          <ac:chgData name="William Grey" userId="37b73424-c081-4fc2-b1af-363f4f3fd4f3" providerId="ADAL" clId="{D10D9DA5-A20D-47D3-A627-31944712E4EF}" dt="2019-02-07T20:54:14.893" v="1841" actId="1076"/>
          <ac:graphicFrameMkLst>
            <pc:docMk/>
            <pc:sldMk cId="1751142084" sldId="301"/>
            <ac:graphicFrameMk id="4" creationId="{AACE59FF-1B3A-4A58-BE0E-8C84BBC7B375}"/>
          </ac:graphicFrameMkLst>
        </pc:graphicFrameChg>
      </pc:sldChg>
      <pc:sldChg chg="modSp add modAnim">
        <pc:chgData name="William Grey" userId="37b73424-c081-4fc2-b1af-363f4f3fd4f3" providerId="ADAL" clId="{D10D9DA5-A20D-47D3-A627-31944712E4EF}" dt="2019-02-09T18:22:14.474" v="3075" actId="5793"/>
        <pc:sldMkLst>
          <pc:docMk/>
          <pc:sldMk cId="468981007" sldId="302"/>
        </pc:sldMkLst>
        <pc:spChg chg="mod">
          <ac:chgData name="William Grey" userId="37b73424-c081-4fc2-b1af-363f4f3fd4f3" providerId="ADAL" clId="{D10D9DA5-A20D-47D3-A627-31944712E4EF}" dt="2019-02-07T20:59:11.869" v="2011" actId="20577"/>
          <ac:spMkLst>
            <pc:docMk/>
            <pc:sldMk cId="468981007" sldId="302"/>
            <ac:spMk id="2" creationId="{A44597EF-1414-4F78-AFB6-7A84DE3813FA}"/>
          </ac:spMkLst>
        </pc:spChg>
        <pc:spChg chg="mod">
          <ac:chgData name="William Grey" userId="37b73424-c081-4fc2-b1af-363f4f3fd4f3" providerId="ADAL" clId="{D10D9DA5-A20D-47D3-A627-31944712E4EF}" dt="2019-02-09T18:22:14.474" v="3075" actId="5793"/>
          <ac:spMkLst>
            <pc:docMk/>
            <pc:sldMk cId="468981007" sldId="302"/>
            <ac:spMk id="3" creationId="{99FABC08-04A5-418F-8747-96AA2AF19AFD}"/>
          </ac:spMkLst>
        </pc:spChg>
      </pc:sldChg>
      <pc:sldChg chg="modSp add">
        <pc:chgData name="William Grey" userId="37b73424-c081-4fc2-b1af-363f4f3fd4f3" providerId="ADAL" clId="{D10D9DA5-A20D-47D3-A627-31944712E4EF}" dt="2019-02-07T21:20:50.725" v="2879" actId="20577"/>
        <pc:sldMkLst>
          <pc:docMk/>
          <pc:sldMk cId="3707578779" sldId="303"/>
        </pc:sldMkLst>
        <pc:spChg chg="mod">
          <ac:chgData name="William Grey" userId="37b73424-c081-4fc2-b1af-363f4f3fd4f3" providerId="ADAL" clId="{D10D9DA5-A20D-47D3-A627-31944712E4EF}" dt="2019-02-07T21:12:28.226" v="2652" actId="20577"/>
          <ac:spMkLst>
            <pc:docMk/>
            <pc:sldMk cId="3707578779" sldId="303"/>
            <ac:spMk id="2" creationId="{4C3E484E-3F69-4C13-9A10-5D4F5A513379}"/>
          </ac:spMkLst>
        </pc:spChg>
        <pc:spChg chg="mod">
          <ac:chgData name="William Grey" userId="37b73424-c081-4fc2-b1af-363f4f3fd4f3" providerId="ADAL" clId="{D10D9DA5-A20D-47D3-A627-31944712E4EF}" dt="2019-02-07T21:20:50.725" v="2879" actId="20577"/>
          <ac:spMkLst>
            <pc:docMk/>
            <pc:sldMk cId="3707578779" sldId="303"/>
            <ac:spMk id="3" creationId="{3D261B12-20C7-4588-B125-0AE1F2EC5AE9}"/>
          </ac:spMkLst>
        </pc:spChg>
      </pc:sldChg>
      <pc:sldMasterChg chg="modSldLayout">
        <pc:chgData name="William Grey" userId="37b73424-c081-4fc2-b1af-363f4f3fd4f3" providerId="ADAL" clId="{D10D9DA5-A20D-47D3-A627-31944712E4EF}" dt="2019-02-07T20:07:41.258" v="62" actId="207"/>
        <pc:sldMasterMkLst>
          <pc:docMk/>
          <pc:sldMasterMk cId="334048063" sldId="2147483648"/>
        </pc:sldMasterMkLst>
        <pc:sldLayoutChg chg="modSp">
          <pc:chgData name="William Grey" userId="37b73424-c081-4fc2-b1af-363f4f3fd4f3" providerId="ADAL" clId="{D10D9DA5-A20D-47D3-A627-31944712E4EF}" dt="2019-02-07T20:07:41.258" v="62" actId="207"/>
          <pc:sldLayoutMkLst>
            <pc:docMk/>
            <pc:sldMasterMk cId="334048063" sldId="2147483648"/>
            <pc:sldLayoutMk cId="2247436394" sldId="2147483650"/>
          </pc:sldLayoutMkLst>
          <pc:spChg chg="mod">
            <ac:chgData name="William Grey" userId="37b73424-c081-4fc2-b1af-363f4f3fd4f3" providerId="ADAL" clId="{D10D9DA5-A20D-47D3-A627-31944712E4EF}" dt="2019-02-07T20:07:41.258" v="62" actId="207"/>
            <ac:spMkLst>
              <pc:docMk/>
              <pc:sldMasterMk cId="334048063" sldId="2147483648"/>
              <pc:sldLayoutMk cId="2247436394" sldId="2147483650"/>
              <ac:spMk id="2" creationId="{00000000-0000-0000-0000-000000000000}"/>
            </ac:spMkLst>
          </pc:spChg>
        </pc:sldLayoutChg>
      </pc:sldMasterChg>
    </pc:docChg>
  </pc:docChgLst>
  <pc:docChgLst>
    <pc:chgData name="William Grey" userId="37b73424-c081-4fc2-b1af-363f4f3fd4f3" providerId="ADAL" clId="{6C7A29A2-11C8-48A8-A51B-41B7068AF206}"/>
    <pc:docChg chg="custSel addSld delSld modSld sldOrd">
      <pc:chgData name="William Grey" userId="37b73424-c081-4fc2-b1af-363f4f3fd4f3" providerId="ADAL" clId="{6C7A29A2-11C8-48A8-A51B-41B7068AF206}" dt="2023-02-19T21:02:17.142" v="219" actId="20577"/>
      <pc:docMkLst>
        <pc:docMk/>
      </pc:docMkLst>
      <pc:sldChg chg="modSp mod">
        <pc:chgData name="William Grey" userId="37b73424-c081-4fc2-b1af-363f4f3fd4f3" providerId="ADAL" clId="{6C7A29A2-11C8-48A8-A51B-41B7068AF206}" dt="2023-02-18T22:08:52.652" v="178" actId="20577"/>
        <pc:sldMkLst>
          <pc:docMk/>
          <pc:sldMk cId="4130398258" sldId="296"/>
        </pc:sldMkLst>
        <pc:spChg chg="mod">
          <ac:chgData name="William Grey" userId="37b73424-c081-4fc2-b1af-363f4f3fd4f3" providerId="ADAL" clId="{6C7A29A2-11C8-48A8-A51B-41B7068AF206}" dt="2023-02-18T22:08:52.652" v="178" actId="20577"/>
          <ac:spMkLst>
            <pc:docMk/>
            <pc:sldMk cId="4130398258" sldId="296"/>
            <ac:spMk id="3" creationId="{00000000-0000-0000-0000-000000000000}"/>
          </ac:spMkLst>
        </pc:spChg>
      </pc:sldChg>
      <pc:sldChg chg="modSp">
        <pc:chgData name="William Grey" userId="37b73424-c081-4fc2-b1af-363f4f3fd4f3" providerId="ADAL" clId="{6C7A29A2-11C8-48A8-A51B-41B7068AF206}" dt="2023-02-19T21:02:17.142" v="219" actId="20577"/>
        <pc:sldMkLst>
          <pc:docMk/>
          <pc:sldMk cId="3650449882" sldId="323"/>
        </pc:sldMkLst>
        <pc:graphicFrameChg chg="mod">
          <ac:chgData name="William Grey" userId="37b73424-c081-4fc2-b1af-363f4f3fd4f3" providerId="ADAL" clId="{6C7A29A2-11C8-48A8-A51B-41B7068AF206}" dt="2023-02-19T21:02:17.142" v="219" actId="20577"/>
          <ac:graphicFrameMkLst>
            <pc:docMk/>
            <pc:sldMk cId="3650449882" sldId="323"/>
            <ac:graphicFrameMk id="4" creationId="{4D9BB9C8-47B7-42D4-ABCE-2641E5FCAF08}"/>
          </ac:graphicFrameMkLst>
        </pc:graphicFrameChg>
      </pc:sldChg>
      <pc:sldChg chg="add ord">
        <pc:chgData name="William Grey" userId="37b73424-c081-4fc2-b1af-363f4f3fd4f3" providerId="ADAL" clId="{6C7A29A2-11C8-48A8-A51B-41B7068AF206}" dt="2023-02-19T21:01:54.578" v="182"/>
        <pc:sldMkLst>
          <pc:docMk/>
          <pc:sldMk cId="2967814448" sldId="335"/>
        </pc:sldMkLst>
      </pc:sldChg>
      <pc:sldChg chg="modSp del mod">
        <pc:chgData name="William Grey" userId="37b73424-c081-4fc2-b1af-363f4f3fd4f3" providerId="ADAL" clId="{6C7A29A2-11C8-48A8-A51B-41B7068AF206}" dt="2023-02-18T21:55:49.025" v="33" actId="47"/>
        <pc:sldMkLst>
          <pc:docMk/>
          <pc:sldMk cId="4061817709" sldId="338"/>
        </pc:sldMkLst>
        <pc:spChg chg="mod">
          <ac:chgData name="William Grey" userId="37b73424-c081-4fc2-b1af-363f4f3fd4f3" providerId="ADAL" clId="{6C7A29A2-11C8-48A8-A51B-41B7068AF206}" dt="2023-02-18T21:54:21.979" v="2" actId="27636"/>
          <ac:spMkLst>
            <pc:docMk/>
            <pc:sldMk cId="4061817709" sldId="338"/>
            <ac:spMk id="3" creationId="{D13498ED-062C-4E96-A3C9-A3AF653796C3}"/>
          </ac:spMkLst>
        </pc:spChg>
      </pc:sldChg>
      <pc:sldChg chg="modSp add mod">
        <pc:chgData name="William Grey" userId="37b73424-c081-4fc2-b1af-363f4f3fd4f3" providerId="ADAL" clId="{6C7A29A2-11C8-48A8-A51B-41B7068AF206}" dt="2023-02-18T21:55:20.222" v="32" actId="20577"/>
        <pc:sldMkLst>
          <pc:docMk/>
          <pc:sldMk cId="3106707990" sldId="349"/>
        </pc:sldMkLst>
        <pc:spChg chg="mod">
          <ac:chgData name="William Grey" userId="37b73424-c081-4fc2-b1af-363f4f3fd4f3" providerId="ADAL" clId="{6C7A29A2-11C8-48A8-A51B-41B7068AF206}" dt="2023-02-18T21:55:20.222" v="32" actId="20577"/>
          <ac:spMkLst>
            <pc:docMk/>
            <pc:sldMk cId="3106707990" sldId="349"/>
            <ac:spMk id="3" creationId="{A6D6EC6A-2F6C-40A4-A991-A3724B5A22B1}"/>
          </ac:spMkLst>
        </pc:spChg>
      </pc:sldChg>
      <pc:sldChg chg="add">
        <pc:chgData name="William Grey" userId="37b73424-c081-4fc2-b1af-363f4f3fd4f3" providerId="ADAL" clId="{6C7A29A2-11C8-48A8-A51B-41B7068AF206}" dt="2023-02-18T21:53:15.568" v="0"/>
        <pc:sldMkLst>
          <pc:docMk/>
          <pc:sldMk cId="2812016588" sldId="351"/>
        </pc:sldMkLst>
      </pc:sldChg>
      <pc:sldChg chg="add">
        <pc:chgData name="William Grey" userId="37b73424-c081-4fc2-b1af-363f4f3fd4f3" providerId="ADAL" clId="{6C7A29A2-11C8-48A8-A51B-41B7068AF206}" dt="2023-02-18T21:53:15.568" v="0"/>
        <pc:sldMkLst>
          <pc:docMk/>
          <pc:sldMk cId="4078139824" sldId="352"/>
        </pc:sldMkLst>
      </pc:sldChg>
      <pc:sldChg chg="add">
        <pc:chgData name="William Grey" userId="37b73424-c081-4fc2-b1af-363f4f3fd4f3" providerId="ADAL" clId="{6C7A29A2-11C8-48A8-A51B-41B7068AF206}" dt="2023-02-18T22:08:08.301" v="78"/>
        <pc:sldMkLst>
          <pc:docMk/>
          <pc:sldMk cId="574875880" sldId="365"/>
        </pc:sldMkLst>
      </pc:sldChg>
      <pc:sldChg chg="add">
        <pc:chgData name="William Grey" userId="37b73424-c081-4fc2-b1af-363f4f3fd4f3" providerId="ADAL" clId="{6C7A29A2-11C8-48A8-A51B-41B7068AF206}" dt="2023-02-18T22:08:08.301" v="78"/>
        <pc:sldMkLst>
          <pc:docMk/>
          <pc:sldMk cId="3142110888" sldId="366"/>
        </pc:sldMkLst>
      </pc:sldChg>
      <pc:sldChg chg="modSp add mod">
        <pc:chgData name="William Grey" userId="37b73424-c081-4fc2-b1af-363f4f3fd4f3" providerId="ADAL" clId="{6C7A29A2-11C8-48A8-A51B-41B7068AF206}" dt="2023-02-18T21:56:22.071" v="77" actId="1076"/>
        <pc:sldMkLst>
          <pc:docMk/>
          <pc:sldMk cId="3574039120" sldId="371"/>
        </pc:sldMkLst>
        <pc:spChg chg="mod">
          <ac:chgData name="William Grey" userId="37b73424-c081-4fc2-b1af-363f4f3fd4f3" providerId="ADAL" clId="{6C7A29A2-11C8-48A8-A51B-41B7068AF206}" dt="2023-02-18T21:56:22.071" v="77" actId="1076"/>
          <ac:spMkLst>
            <pc:docMk/>
            <pc:sldMk cId="3574039120" sldId="371"/>
            <ac:spMk id="3" creationId="{7B3853CC-3ADB-4F1B-B07A-4A69061B1CD2}"/>
          </ac:spMkLst>
        </pc:spChg>
      </pc:sldChg>
      <pc:sldChg chg="add">
        <pc:chgData name="William Grey" userId="37b73424-c081-4fc2-b1af-363f4f3fd4f3" providerId="ADAL" clId="{6C7A29A2-11C8-48A8-A51B-41B7068AF206}" dt="2023-02-18T21:53:15.568" v="0"/>
        <pc:sldMkLst>
          <pc:docMk/>
          <pc:sldMk cId="3281323580" sldId="372"/>
        </pc:sldMkLst>
      </pc:sldChg>
      <pc:sldChg chg="modSp new mod">
        <pc:chgData name="William Grey" userId="37b73424-c081-4fc2-b1af-363f4f3fd4f3" providerId="ADAL" clId="{6C7A29A2-11C8-48A8-A51B-41B7068AF206}" dt="2023-02-18T21:56:11.324" v="76" actId="20577"/>
        <pc:sldMkLst>
          <pc:docMk/>
          <pc:sldMk cId="641484665" sldId="373"/>
        </pc:sldMkLst>
        <pc:spChg chg="mod">
          <ac:chgData name="William Grey" userId="37b73424-c081-4fc2-b1af-363f4f3fd4f3" providerId="ADAL" clId="{6C7A29A2-11C8-48A8-A51B-41B7068AF206}" dt="2023-02-18T21:56:11.324" v="76" actId="20577"/>
          <ac:spMkLst>
            <pc:docMk/>
            <pc:sldMk cId="641484665" sldId="373"/>
            <ac:spMk id="2" creationId="{4D5A5B33-C951-4C63-8956-356AB33A1D59}"/>
          </ac:spMkLst>
        </pc:spChg>
      </pc:sldChg>
      <pc:sldChg chg="modSp new mod">
        <pc:chgData name="William Grey" userId="37b73424-c081-4fc2-b1af-363f4f3fd4f3" providerId="ADAL" clId="{6C7A29A2-11C8-48A8-A51B-41B7068AF206}" dt="2023-02-18T22:08:35.759" v="115" actId="20577"/>
        <pc:sldMkLst>
          <pc:docMk/>
          <pc:sldMk cId="4143309509" sldId="374"/>
        </pc:sldMkLst>
        <pc:spChg chg="mod">
          <ac:chgData name="William Grey" userId="37b73424-c081-4fc2-b1af-363f4f3fd4f3" providerId="ADAL" clId="{6C7A29A2-11C8-48A8-A51B-41B7068AF206}" dt="2023-02-18T22:08:35.759" v="115" actId="20577"/>
          <ac:spMkLst>
            <pc:docMk/>
            <pc:sldMk cId="4143309509" sldId="374"/>
            <ac:spMk id="2" creationId="{62134CEE-E8EB-4514-98FC-9799285A5A7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5B4209D-3163-419F-8B7A-F16A376C4EDF}" type="doc">
      <dgm:prSet loTypeId="urn:microsoft.com/office/officeart/2005/8/layout/orgChart1" loCatId="hierarchy" qsTypeId="urn:microsoft.com/office/officeart/2005/8/quickstyle/simple1" qsCatId="simple" csTypeId="urn:microsoft.com/office/officeart/2005/8/colors/accent3_2" csCatId="accent3" phldr="1"/>
      <dgm:spPr/>
      <dgm:t>
        <a:bodyPr/>
        <a:lstStyle/>
        <a:p>
          <a:endParaRPr lang="en-GB"/>
        </a:p>
      </dgm:t>
    </dgm:pt>
    <dgm:pt modelId="{54364849-B683-4B01-8787-4B0ACDB124A6}">
      <dgm:prSet phldrT="[Text]" custT="1"/>
      <dgm:spPr/>
      <dgm:t>
        <a:bodyPr/>
        <a:lstStyle/>
        <a:p>
          <a:r>
            <a:rPr lang="en-GB" sz="1800" dirty="0"/>
            <a:t>Software</a:t>
          </a:r>
        </a:p>
      </dgm:t>
    </dgm:pt>
    <dgm:pt modelId="{F71F701C-5F2A-425A-A4FD-6AA7293BD059}" type="parTrans" cxnId="{AC993EE6-7218-4E2C-9D0D-65ABD11C8975}">
      <dgm:prSet/>
      <dgm:spPr/>
      <dgm:t>
        <a:bodyPr/>
        <a:lstStyle/>
        <a:p>
          <a:endParaRPr lang="en-GB" sz="1800"/>
        </a:p>
      </dgm:t>
    </dgm:pt>
    <dgm:pt modelId="{B7CF0F8A-C195-4B26-8138-476DB0E3EB74}" type="sibTrans" cxnId="{AC993EE6-7218-4E2C-9D0D-65ABD11C8975}">
      <dgm:prSet/>
      <dgm:spPr/>
      <dgm:t>
        <a:bodyPr/>
        <a:lstStyle/>
        <a:p>
          <a:endParaRPr lang="en-GB" sz="1800"/>
        </a:p>
      </dgm:t>
    </dgm:pt>
    <dgm:pt modelId="{3B7506AF-33C2-4936-8BCB-E4A4198282E0}" type="asst">
      <dgm:prSet phldrT="[Text]" custT="1"/>
      <dgm:spPr>
        <a:solidFill>
          <a:schemeClr val="bg1">
            <a:lumMod val="65000"/>
          </a:schemeClr>
        </a:solidFill>
      </dgm:spPr>
      <dgm:t>
        <a:bodyPr/>
        <a:lstStyle/>
        <a:p>
          <a:r>
            <a:rPr lang="en-GB" sz="1800" dirty="0"/>
            <a:t>Application software</a:t>
          </a:r>
        </a:p>
      </dgm:t>
    </dgm:pt>
    <dgm:pt modelId="{AC7F0426-6010-4285-AFF9-A944312C0E51}" type="parTrans" cxnId="{4324E573-72F4-4EF2-A117-5E4EDC104DAA}">
      <dgm:prSet/>
      <dgm:spPr/>
      <dgm:t>
        <a:bodyPr/>
        <a:lstStyle/>
        <a:p>
          <a:endParaRPr lang="en-GB" sz="1800"/>
        </a:p>
      </dgm:t>
    </dgm:pt>
    <dgm:pt modelId="{5481F117-1FBE-453B-9F9F-A88CA2F7C0F5}" type="sibTrans" cxnId="{4324E573-72F4-4EF2-A117-5E4EDC104DAA}">
      <dgm:prSet/>
      <dgm:spPr/>
      <dgm:t>
        <a:bodyPr/>
        <a:lstStyle/>
        <a:p>
          <a:endParaRPr lang="en-GB" sz="1800"/>
        </a:p>
      </dgm:t>
    </dgm:pt>
    <dgm:pt modelId="{B6633105-D148-464A-987A-C1EDA7A11FAA}" type="asst">
      <dgm:prSet phldrT="[Text]" custT="1"/>
      <dgm:spPr>
        <a:solidFill>
          <a:schemeClr val="bg1">
            <a:lumMod val="65000"/>
          </a:schemeClr>
        </a:solidFill>
      </dgm:spPr>
      <dgm:t>
        <a:bodyPr/>
        <a:lstStyle/>
        <a:p>
          <a:r>
            <a:rPr lang="en-GB" sz="1800" dirty="0"/>
            <a:t>System software</a:t>
          </a:r>
        </a:p>
      </dgm:t>
    </dgm:pt>
    <dgm:pt modelId="{C7392C1C-672F-4E55-B033-21BF6FCC883F}" type="parTrans" cxnId="{CD429F69-3BA1-4101-A121-54ACE93DE842}">
      <dgm:prSet/>
      <dgm:spPr/>
      <dgm:t>
        <a:bodyPr/>
        <a:lstStyle/>
        <a:p>
          <a:endParaRPr lang="en-GB" sz="1800"/>
        </a:p>
      </dgm:t>
    </dgm:pt>
    <dgm:pt modelId="{7BCB00E2-531E-4928-9BB2-5D3A097311E2}" type="sibTrans" cxnId="{CD429F69-3BA1-4101-A121-54ACE93DE842}">
      <dgm:prSet/>
      <dgm:spPr/>
      <dgm:t>
        <a:bodyPr/>
        <a:lstStyle/>
        <a:p>
          <a:endParaRPr lang="en-GB" sz="1800"/>
        </a:p>
      </dgm:t>
    </dgm:pt>
    <dgm:pt modelId="{B0AE491E-0E28-485A-BE7E-C63329212E73}" type="asst">
      <dgm:prSet phldrT="[Text]" custT="1"/>
      <dgm:spPr>
        <a:solidFill>
          <a:srgbClr val="FFC000"/>
        </a:solidFill>
      </dgm:spPr>
      <dgm:t>
        <a:bodyPr/>
        <a:lstStyle/>
        <a:p>
          <a:r>
            <a:rPr lang="en-GB" sz="1800" dirty="0"/>
            <a:t>Operating systems</a:t>
          </a:r>
        </a:p>
      </dgm:t>
    </dgm:pt>
    <dgm:pt modelId="{293655C7-B8D3-4F8E-96CD-2DA1564556DB}" type="parTrans" cxnId="{C731B167-8B96-4E7A-BC5B-B32397E72942}">
      <dgm:prSet/>
      <dgm:spPr/>
      <dgm:t>
        <a:bodyPr/>
        <a:lstStyle/>
        <a:p>
          <a:endParaRPr lang="en-GB" sz="1800"/>
        </a:p>
      </dgm:t>
    </dgm:pt>
    <dgm:pt modelId="{5FB752B1-7176-4C0A-9B2E-52C65239316A}" type="sibTrans" cxnId="{C731B167-8B96-4E7A-BC5B-B32397E72942}">
      <dgm:prSet/>
      <dgm:spPr/>
      <dgm:t>
        <a:bodyPr/>
        <a:lstStyle/>
        <a:p>
          <a:endParaRPr lang="en-GB" sz="1800"/>
        </a:p>
      </dgm:t>
    </dgm:pt>
    <dgm:pt modelId="{B7CDCCD4-3A84-48AD-8191-D11244290C8B}" type="asst">
      <dgm:prSet phldrT="[Text]" custT="1"/>
      <dgm:spPr/>
      <dgm:t>
        <a:bodyPr/>
        <a:lstStyle/>
        <a:p>
          <a:r>
            <a:rPr lang="en-GB" sz="1800" dirty="0"/>
            <a:t>Utility software</a:t>
          </a:r>
        </a:p>
      </dgm:t>
    </dgm:pt>
    <dgm:pt modelId="{205F1D67-DF45-4CF4-98F2-0A84277BC2B3}" type="parTrans" cxnId="{680CB95B-C226-4542-B4C8-BF95135798BC}">
      <dgm:prSet/>
      <dgm:spPr/>
      <dgm:t>
        <a:bodyPr/>
        <a:lstStyle/>
        <a:p>
          <a:endParaRPr lang="en-GB" sz="1800"/>
        </a:p>
      </dgm:t>
    </dgm:pt>
    <dgm:pt modelId="{30C627D6-0A6B-488E-8541-03382EC8D2BA}" type="sibTrans" cxnId="{680CB95B-C226-4542-B4C8-BF95135798BC}">
      <dgm:prSet/>
      <dgm:spPr/>
      <dgm:t>
        <a:bodyPr/>
        <a:lstStyle/>
        <a:p>
          <a:endParaRPr lang="en-GB" sz="1800"/>
        </a:p>
      </dgm:t>
    </dgm:pt>
    <dgm:pt modelId="{5CF027A4-C8D5-49AB-9B7A-3F7A2CF25904}" type="asst">
      <dgm:prSet phldrT="[Text]" custT="1"/>
      <dgm:spPr/>
      <dgm:t>
        <a:bodyPr/>
        <a:lstStyle/>
        <a:p>
          <a:r>
            <a:rPr lang="en-GB" sz="1800" dirty="0"/>
            <a:t>Libraries</a:t>
          </a:r>
        </a:p>
      </dgm:t>
    </dgm:pt>
    <dgm:pt modelId="{25095985-EB24-4590-B31D-A63CAB21AB10}" type="parTrans" cxnId="{0C406EBA-C3B5-43DF-8667-303F51EC53EB}">
      <dgm:prSet/>
      <dgm:spPr/>
      <dgm:t>
        <a:bodyPr/>
        <a:lstStyle/>
        <a:p>
          <a:endParaRPr lang="en-GB"/>
        </a:p>
      </dgm:t>
    </dgm:pt>
    <dgm:pt modelId="{E9FD0549-4C1B-4614-ACFB-815A78F5C074}" type="sibTrans" cxnId="{0C406EBA-C3B5-43DF-8667-303F51EC53EB}">
      <dgm:prSet/>
      <dgm:spPr/>
      <dgm:t>
        <a:bodyPr/>
        <a:lstStyle/>
        <a:p>
          <a:endParaRPr lang="en-GB"/>
        </a:p>
      </dgm:t>
    </dgm:pt>
    <dgm:pt modelId="{AF7E3468-10BF-4994-A6EE-F71219542A9B}" type="asst">
      <dgm:prSet phldrT="[Text]" custT="1"/>
      <dgm:spPr/>
      <dgm:t>
        <a:bodyPr/>
        <a:lstStyle/>
        <a:p>
          <a:r>
            <a:rPr lang="en-GB" sz="1800" dirty="0"/>
            <a:t>Translators</a:t>
          </a:r>
        </a:p>
      </dgm:t>
    </dgm:pt>
    <dgm:pt modelId="{DBAB318B-9AE4-4EEA-A069-B7896C95F4D8}" type="parTrans" cxnId="{B3C15920-398D-40A6-9A16-B16F4A453978}">
      <dgm:prSet/>
      <dgm:spPr/>
      <dgm:t>
        <a:bodyPr/>
        <a:lstStyle/>
        <a:p>
          <a:endParaRPr lang="en-GB"/>
        </a:p>
      </dgm:t>
    </dgm:pt>
    <dgm:pt modelId="{FD356796-D5AF-43C5-9BCC-DFA07CC7687D}" type="sibTrans" cxnId="{B3C15920-398D-40A6-9A16-B16F4A453978}">
      <dgm:prSet/>
      <dgm:spPr/>
      <dgm:t>
        <a:bodyPr/>
        <a:lstStyle/>
        <a:p>
          <a:endParaRPr lang="en-GB"/>
        </a:p>
      </dgm:t>
    </dgm:pt>
    <dgm:pt modelId="{9191DCD6-427C-48F1-BEE4-DB788DD82B67}" type="pres">
      <dgm:prSet presAssocID="{85B4209D-3163-419F-8B7A-F16A376C4EDF}" presName="hierChild1" presStyleCnt="0">
        <dgm:presLayoutVars>
          <dgm:orgChart val="1"/>
          <dgm:chPref val="1"/>
          <dgm:dir/>
          <dgm:animOne val="branch"/>
          <dgm:animLvl val="lvl"/>
          <dgm:resizeHandles/>
        </dgm:presLayoutVars>
      </dgm:prSet>
      <dgm:spPr/>
    </dgm:pt>
    <dgm:pt modelId="{1BD336BC-0FF7-462A-ACD7-121D85885732}" type="pres">
      <dgm:prSet presAssocID="{54364849-B683-4B01-8787-4B0ACDB124A6}" presName="hierRoot1" presStyleCnt="0">
        <dgm:presLayoutVars>
          <dgm:hierBranch val="init"/>
        </dgm:presLayoutVars>
      </dgm:prSet>
      <dgm:spPr/>
    </dgm:pt>
    <dgm:pt modelId="{521C031D-7593-4AF5-9B1F-F9683CE7B81F}" type="pres">
      <dgm:prSet presAssocID="{54364849-B683-4B01-8787-4B0ACDB124A6}" presName="rootComposite1" presStyleCnt="0"/>
      <dgm:spPr/>
    </dgm:pt>
    <dgm:pt modelId="{FC7F5A9C-8FF1-4363-96FA-F13EDD552358}" type="pres">
      <dgm:prSet presAssocID="{54364849-B683-4B01-8787-4B0ACDB124A6}" presName="rootText1" presStyleLbl="node0" presStyleIdx="0" presStyleCnt="1">
        <dgm:presLayoutVars>
          <dgm:chPref val="3"/>
        </dgm:presLayoutVars>
      </dgm:prSet>
      <dgm:spPr/>
    </dgm:pt>
    <dgm:pt modelId="{99C402B8-A4FB-4DE1-AC73-C6C7C2F16788}" type="pres">
      <dgm:prSet presAssocID="{54364849-B683-4B01-8787-4B0ACDB124A6}" presName="rootConnector1" presStyleLbl="node1" presStyleIdx="0" presStyleCnt="0"/>
      <dgm:spPr/>
    </dgm:pt>
    <dgm:pt modelId="{F8E2A13A-A880-44DD-BB3D-E1AB4203B5BA}" type="pres">
      <dgm:prSet presAssocID="{54364849-B683-4B01-8787-4B0ACDB124A6}" presName="hierChild2" presStyleCnt="0"/>
      <dgm:spPr/>
    </dgm:pt>
    <dgm:pt modelId="{81168BFD-8EA0-48B2-A674-657BE81409CD}" type="pres">
      <dgm:prSet presAssocID="{54364849-B683-4B01-8787-4B0ACDB124A6}" presName="hierChild3" presStyleCnt="0"/>
      <dgm:spPr/>
    </dgm:pt>
    <dgm:pt modelId="{7DA19A13-628D-4595-BCF9-0E05392C767A}" type="pres">
      <dgm:prSet presAssocID="{AC7F0426-6010-4285-AFF9-A944312C0E51}" presName="Name111" presStyleLbl="parChTrans1D2" presStyleIdx="0" presStyleCnt="2"/>
      <dgm:spPr/>
    </dgm:pt>
    <dgm:pt modelId="{825E5F49-7092-4A7E-8AF6-455766254D87}" type="pres">
      <dgm:prSet presAssocID="{3B7506AF-33C2-4936-8BCB-E4A4198282E0}" presName="hierRoot3" presStyleCnt="0">
        <dgm:presLayoutVars>
          <dgm:hierBranch val="init"/>
        </dgm:presLayoutVars>
      </dgm:prSet>
      <dgm:spPr/>
    </dgm:pt>
    <dgm:pt modelId="{FEE4FF19-04C2-4846-A31F-79829EA86B17}" type="pres">
      <dgm:prSet presAssocID="{3B7506AF-33C2-4936-8BCB-E4A4198282E0}" presName="rootComposite3" presStyleCnt="0"/>
      <dgm:spPr/>
    </dgm:pt>
    <dgm:pt modelId="{8A62E3D7-9E7C-4070-81D1-5C69B1F5F840}" type="pres">
      <dgm:prSet presAssocID="{3B7506AF-33C2-4936-8BCB-E4A4198282E0}" presName="rootText3" presStyleLbl="asst1" presStyleIdx="0" presStyleCnt="6" custLinFactNeighborX="-63343" custLinFactNeighborY="-1">
        <dgm:presLayoutVars>
          <dgm:chPref val="3"/>
        </dgm:presLayoutVars>
      </dgm:prSet>
      <dgm:spPr/>
    </dgm:pt>
    <dgm:pt modelId="{EF5DE8BB-C8E7-406F-9542-D265AE9D83A3}" type="pres">
      <dgm:prSet presAssocID="{3B7506AF-33C2-4936-8BCB-E4A4198282E0}" presName="rootConnector3" presStyleLbl="asst1" presStyleIdx="0" presStyleCnt="6"/>
      <dgm:spPr/>
    </dgm:pt>
    <dgm:pt modelId="{31470E67-91CF-4FD8-BDAC-18A74A8A6B7E}" type="pres">
      <dgm:prSet presAssocID="{3B7506AF-33C2-4936-8BCB-E4A4198282E0}" presName="hierChild6" presStyleCnt="0"/>
      <dgm:spPr/>
    </dgm:pt>
    <dgm:pt modelId="{C5A7AB48-5AB2-4931-B614-2F8B30E6AAD5}" type="pres">
      <dgm:prSet presAssocID="{3B7506AF-33C2-4936-8BCB-E4A4198282E0}" presName="hierChild7" presStyleCnt="0"/>
      <dgm:spPr/>
    </dgm:pt>
    <dgm:pt modelId="{F4B43069-1417-44E3-B371-865D8DB6ED77}" type="pres">
      <dgm:prSet presAssocID="{C7392C1C-672F-4E55-B033-21BF6FCC883F}" presName="Name111" presStyleLbl="parChTrans1D2" presStyleIdx="1" presStyleCnt="2"/>
      <dgm:spPr/>
    </dgm:pt>
    <dgm:pt modelId="{D3D9FBC6-0F0B-4F60-BA1E-BB6588031AD5}" type="pres">
      <dgm:prSet presAssocID="{B6633105-D148-464A-987A-C1EDA7A11FAA}" presName="hierRoot3" presStyleCnt="0">
        <dgm:presLayoutVars>
          <dgm:hierBranch val="init"/>
        </dgm:presLayoutVars>
      </dgm:prSet>
      <dgm:spPr/>
    </dgm:pt>
    <dgm:pt modelId="{682810E6-A3A1-4002-A286-2A5280C13D82}" type="pres">
      <dgm:prSet presAssocID="{B6633105-D148-464A-987A-C1EDA7A11FAA}" presName="rootComposite3" presStyleCnt="0"/>
      <dgm:spPr/>
    </dgm:pt>
    <dgm:pt modelId="{54AA2392-F1FF-4332-8C18-AA9CD024A0FB}" type="pres">
      <dgm:prSet presAssocID="{B6633105-D148-464A-987A-C1EDA7A11FAA}" presName="rootText3" presStyleLbl="asst1" presStyleIdx="1" presStyleCnt="6">
        <dgm:presLayoutVars>
          <dgm:chPref val="3"/>
        </dgm:presLayoutVars>
      </dgm:prSet>
      <dgm:spPr/>
    </dgm:pt>
    <dgm:pt modelId="{BECE740B-3450-4E19-A725-8B4FCE6C5F44}" type="pres">
      <dgm:prSet presAssocID="{B6633105-D148-464A-987A-C1EDA7A11FAA}" presName="rootConnector3" presStyleLbl="asst1" presStyleIdx="1" presStyleCnt="6"/>
      <dgm:spPr/>
    </dgm:pt>
    <dgm:pt modelId="{498BAEDB-1BED-4AD8-9733-FE140403E5A7}" type="pres">
      <dgm:prSet presAssocID="{B6633105-D148-464A-987A-C1EDA7A11FAA}" presName="hierChild6" presStyleCnt="0"/>
      <dgm:spPr/>
    </dgm:pt>
    <dgm:pt modelId="{2611884A-1DE1-4C86-88AF-A5AD36431991}" type="pres">
      <dgm:prSet presAssocID="{B6633105-D148-464A-987A-C1EDA7A11FAA}" presName="hierChild7" presStyleCnt="0"/>
      <dgm:spPr/>
    </dgm:pt>
    <dgm:pt modelId="{4601B2C6-A4B0-4823-83EB-503E93442171}" type="pres">
      <dgm:prSet presAssocID="{293655C7-B8D3-4F8E-96CD-2DA1564556DB}" presName="Name111" presStyleLbl="parChTrans1D3" presStyleIdx="0" presStyleCnt="4"/>
      <dgm:spPr/>
    </dgm:pt>
    <dgm:pt modelId="{DD1CC945-C989-48D1-A5B1-D712FDE79997}" type="pres">
      <dgm:prSet presAssocID="{B0AE491E-0E28-485A-BE7E-C63329212E73}" presName="hierRoot3" presStyleCnt="0">
        <dgm:presLayoutVars>
          <dgm:hierBranch val="init"/>
        </dgm:presLayoutVars>
      </dgm:prSet>
      <dgm:spPr/>
    </dgm:pt>
    <dgm:pt modelId="{73B3FDFA-F863-4A69-B33D-5695ABA77AE7}" type="pres">
      <dgm:prSet presAssocID="{B0AE491E-0E28-485A-BE7E-C63329212E73}" presName="rootComposite3" presStyleCnt="0"/>
      <dgm:spPr/>
    </dgm:pt>
    <dgm:pt modelId="{6EDC652B-B5C4-4A52-BC0B-F903C4C62A6D}" type="pres">
      <dgm:prSet presAssocID="{B0AE491E-0E28-485A-BE7E-C63329212E73}" presName="rootText3" presStyleLbl="asst1" presStyleIdx="2" presStyleCnt="6">
        <dgm:presLayoutVars>
          <dgm:chPref val="3"/>
        </dgm:presLayoutVars>
      </dgm:prSet>
      <dgm:spPr/>
    </dgm:pt>
    <dgm:pt modelId="{E9E8734D-1D84-420E-845C-AC9BA7F456B0}" type="pres">
      <dgm:prSet presAssocID="{B0AE491E-0E28-485A-BE7E-C63329212E73}" presName="rootConnector3" presStyleLbl="asst1" presStyleIdx="2" presStyleCnt="6"/>
      <dgm:spPr/>
    </dgm:pt>
    <dgm:pt modelId="{D50CABC5-3BB4-48C7-8112-766A04C1117D}" type="pres">
      <dgm:prSet presAssocID="{B0AE491E-0E28-485A-BE7E-C63329212E73}" presName="hierChild6" presStyleCnt="0"/>
      <dgm:spPr/>
    </dgm:pt>
    <dgm:pt modelId="{B1C4876F-E31A-4E5A-A5B3-3FF9A06B6BAC}" type="pres">
      <dgm:prSet presAssocID="{B0AE491E-0E28-485A-BE7E-C63329212E73}" presName="hierChild7" presStyleCnt="0"/>
      <dgm:spPr/>
    </dgm:pt>
    <dgm:pt modelId="{27085DF0-A14C-40E5-BCFC-44375185F2B8}" type="pres">
      <dgm:prSet presAssocID="{205F1D67-DF45-4CF4-98F2-0A84277BC2B3}" presName="Name111" presStyleLbl="parChTrans1D3" presStyleIdx="1" presStyleCnt="4"/>
      <dgm:spPr/>
    </dgm:pt>
    <dgm:pt modelId="{FB155507-64E6-4B4D-855B-59999D60E2DD}" type="pres">
      <dgm:prSet presAssocID="{B7CDCCD4-3A84-48AD-8191-D11244290C8B}" presName="hierRoot3" presStyleCnt="0">
        <dgm:presLayoutVars>
          <dgm:hierBranch val="init"/>
        </dgm:presLayoutVars>
      </dgm:prSet>
      <dgm:spPr/>
    </dgm:pt>
    <dgm:pt modelId="{A211ED80-93CB-4324-A3FD-06DEBFA7013B}" type="pres">
      <dgm:prSet presAssocID="{B7CDCCD4-3A84-48AD-8191-D11244290C8B}" presName="rootComposite3" presStyleCnt="0"/>
      <dgm:spPr/>
    </dgm:pt>
    <dgm:pt modelId="{C18689C0-21CD-4D7A-941D-276D442985A7}" type="pres">
      <dgm:prSet presAssocID="{B7CDCCD4-3A84-48AD-8191-D11244290C8B}" presName="rootText3" presStyleLbl="asst1" presStyleIdx="3" presStyleCnt="6">
        <dgm:presLayoutVars>
          <dgm:chPref val="3"/>
        </dgm:presLayoutVars>
      </dgm:prSet>
      <dgm:spPr/>
    </dgm:pt>
    <dgm:pt modelId="{81D9837B-795B-4756-BF4D-B46505CF08E8}" type="pres">
      <dgm:prSet presAssocID="{B7CDCCD4-3A84-48AD-8191-D11244290C8B}" presName="rootConnector3" presStyleLbl="asst1" presStyleIdx="3" presStyleCnt="6"/>
      <dgm:spPr/>
    </dgm:pt>
    <dgm:pt modelId="{E2E665F1-CA3A-45B5-9FE9-8C44D7C78DC8}" type="pres">
      <dgm:prSet presAssocID="{B7CDCCD4-3A84-48AD-8191-D11244290C8B}" presName="hierChild6" presStyleCnt="0"/>
      <dgm:spPr/>
    </dgm:pt>
    <dgm:pt modelId="{4D715A1C-0283-4593-920C-BB97A4F67A6A}" type="pres">
      <dgm:prSet presAssocID="{B7CDCCD4-3A84-48AD-8191-D11244290C8B}" presName="hierChild7" presStyleCnt="0"/>
      <dgm:spPr/>
    </dgm:pt>
    <dgm:pt modelId="{6D8CD348-56D8-41C1-8716-09D657282496}" type="pres">
      <dgm:prSet presAssocID="{25095985-EB24-4590-B31D-A63CAB21AB10}" presName="Name111" presStyleLbl="parChTrans1D3" presStyleIdx="2" presStyleCnt="4"/>
      <dgm:spPr/>
    </dgm:pt>
    <dgm:pt modelId="{ADE6298B-4281-425E-8CF3-C96AE52D5A28}" type="pres">
      <dgm:prSet presAssocID="{5CF027A4-C8D5-49AB-9B7A-3F7A2CF25904}" presName="hierRoot3" presStyleCnt="0">
        <dgm:presLayoutVars>
          <dgm:hierBranch val="init"/>
        </dgm:presLayoutVars>
      </dgm:prSet>
      <dgm:spPr/>
    </dgm:pt>
    <dgm:pt modelId="{960B8624-8F02-454C-88F7-2CB1E38214C5}" type="pres">
      <dgm:prSet presAssocID="{5CF027A4-C8D5-49AB-9B7A-3F7A2CF25904}" presName="rootComposite3" presStyleCnt="0"/>
      <dgm:spPr/>
    </dgm:pt>
    <dgm:pt modelId="{A69BE261-414B-49A1-80BD-9C368B3D8025}" type="pres">
      <dgm:prSet presAssocID="{5CF027A4-C8D5-49AB-9B7A-3F7A2CF25904}" presName="rootText3" presStyleLbl="asst1" presStyleIdx="4" presStyleCnt="6">
        <dgm:presLayoutVars>
          <dgm:chPref val="3"/>
        </dgm:presLayoutVars>
      </dgm:prSet>
      <dgm:spPr/>
    </dgm:pt>
    <dgm:pt modelId="{59233B2F-4721-4A8E-BD0E-C5EE37285467}" type="pres">
      <dgm:prSet presAssocID="{5CF027A4-C8D5-49AB-9B7A-3F7A2CF25904}" presName="rootConnector3" presStyleLbl="asst1" presStyleIdx="4" presStyleCnt="6"/>
      <dgm:spPr/>
    </dgm:pt>
    <dgm:pt modelId="{DF8891A8-F5C7-4B1A-9728-536EF9C1396E}" type="pres">
      <dgm:prSet presAssocID="{5CF027A4-C8D5-49AB-9B7A-3F7A2CF25904}" presName="hierChild6" presStyleCnt="0"/>
      <dgm:spPr/>
    </dgm:pt>
    <dgm:pt modelId="{D2EB367E-7A5B-4C04-907D-A056DE6685CD}" type="pres">
      <dgm:prSet presAssocID="{5CF027A4-C8D5-49AB-9B7A-3F7A2CF25904}" presName="hierChild7" presStyleCnt="0"/>
      <dgm:spPr/>
    </dgm:pt>
    <dgm:pt modelId="{DD5DE2FF-2AFE-4566-AF01-EFF78B4A2348}" type="pres">
      <dgm:prSet presAssocID="{DBAB318B-9AE4-4EEA-A069-B7896C95F4D8}" presName="Name111" presStyleLbl="parChTrans1D3" presStyleIdx="3" presStyleCnt="4"/>
      <dgm:spPr/>
    </dgm:pt>
    <dgm:pt modelId="{B696C32A-1C32-4503-85C4-AC59A6729A71}" type="pres">
      <dgm:prSet presAssocID="{AF7E3468-10BF-4994-A6EE-F71219542A9B}" presName="hierRoot3" presStyleCnt="0">
        <dgm:presLayoutVars>
          <dgm:hierBranch val="init"/>
        </dgm:presLayoutVars>
      </dgm:prSet>
      <dgm:spPr/>
    </dgm:pt>
    <dgm:pt modelId="{79334D35-5023-494B-AB1F-64BE44DAEC71}" type="pres">
      <dgm:prSet presAssocID="{AF7E3468-10BF-4994-A6EE-F71219542A9B}" presName="rootComposite3" presStyleCnt="0"/>
      <dgm:spPr/>
    </dgm:pt>
    <dgm:pt modelId="{4119EC9A-0F31-46AE-98B5-F5B6ADFA99DB}" type="pres">
      <dgm:prSet presAssocID="{AF7E3468-10BF-4994-A6EE-F71219542A9B}" presName="rootText3" presStyleLbl="asst1" presStyleIdx="5" presStyleCnt="6">
        <dgm:presLayoutVars>
          <dgm:chPref val="3"/>
        </dgm:presLayoutVars>
      </dgm:prSet>
      <dgm:spPr/>
    </dgm:pt>
    <dgm:pt modelId="{8A317354-BEE9-44C1-BAF1-C8261112A4A2}" type="pres">
      <dgm:prSet presAssocID="{AF7E3468-10BF-4994-A6EE-F71219542A9B}" presName="rootConnector3" presStyleLbl="asst1" presStyleIdx="5" presStyleCnt="6"/>
      <dgm:spPr/>
    </dgm:pt>
    <dgm:pt modelId="{001F71EE-6313-4E18-92A2-CE440E53595E}" type="pres">
      <dgm:prSet presAssocID="{AF7E3468-10BF-4994-A6EE-F71219542A9B}" presName="hierChild6" presStyleCnt="0"/>
      <dgm:spPr/>
    </dgm:pt>
    <dgm:pt modelId="{97189AFF-34B7-4F42-996B-FFCCC37A33B0}" type="pres">
      <dgm:prSet presAssocID="{AF7E3468-10BF-4994-A6EE-F71219542A9B}" presName="hierChild7" presStyleCnt="0"/>
      <dgm:spPr/>
    </dgm:pt>
  </dgm:ptLst>
  <dgm:cxnLst>
    <dgm:cxn modelId="{024A8A0A-A49D-49C6-9F6A-67D3C88A1556}" type="presOf" srcId="{DBAB318B-9AE4-4EEA-A069-B7896C95F4D8}" destId="{DD5DE2FF-2AFE-4566-AF01-EFF78B4A2348}" srcOrd="0" destOrd="0" presId="urn:microsoft.com/office/officeart/2005/8/layout/orgChart1"/>
    <dgm:cxn modelId="{DF1E871A-4FB4-4BC4-A63E-5E64AC0DA77A}" type="presOf" srcId="{293655C7-B8D3-4F8E-96CD-2DA1564556DB}" destId="{4601B2C6-A4B0-4823-83EB-503E93442171}" srcOrd="0" destOrd="0" presId="urn:microsoft.com/office/officeart/2005/8/layout/orgChart1"/>
    <dgm:cxn modelId="{B3C15920-398D-40A6-9A16-B16F4A453978}" srcId="{B6633105-D148-464A-987A-C1EDA7A11FAA}" destId="{AF7E3468-10BF-4994-A6EE-F71219542A9B}" srcOrd="3" destOrd="0" parTransId="{DBAB318B-9AE4-4EEA-A069-B7896C95F4D8}" sibTransId="{FD356796-D5AF-43C5-9BCC-DFA07CC7687D}"/>
    <dgm:cxn modelId="{52E39E27-8AE3-461B-8F29-E75510C66953}" type="presOf" srcId="{B6633105-D148-464A-987A-C1EDA7A11FAA}" destId="{54AA2392-F1FF-4332-8C18-AA9CD024A0FB}" srcOrd="0" destOrd="0" presId="urn:microsoft.com/office/officeart/2005/8/layout/orgChart1"/>
    <dgm:cxn modelId="{C3B0FF3B-C1B7-4349-9F9B-E15338B43744}" type="presOf" srcId="{AF7E3468-10BF-4994-A6EE-F71219542A9B}" destId="{8A317354-BEE9-44C1-BAF1-C8261112A4A2}" srcOrd="1" destOrd="0" presId="urn:microsoft.com/office/officeart/2005/8/layout/orgChart1"/>
    <dgm:cxn modelId="{680CB95B-C226-4542-B4C8-BF95135798BC}" srcId="{B6633105-D148-464A-987A-C1EDA7A11FAA}" destId="{B7CDCCD4-3A84-48AD-8191-D11244290C8B}" srcOrd="1" destOrd="0" parTransId="{205F1D67-DF45-4CF4-98F2-0A84277BC2B3}" sibTransId="{30C627D6-0A6B-488E-8541-03382EC8D2BA}"/>
    <dgm:cxn modelId="{1261FD5E-F6DD-4306-8D00-4410AE121EB9}" type="presOf" srcId="{AC7F0426-6010-4285-AFF9-A944312C0E51}" destId="{7DA19A13-628D-4595-BCF9-0E05392C767A}" srcOrd="0" destOrd="0" presId="urn:microsoft.com/office/officeart/2005/8/layout/orgChart1"/>
    <dgm:cxn modelId="{91FC6144-DFB4-4F02-82B1-EC6DED63E099}" type="presOf" srcId="{3B7506AF-33C2-4936-8BCB-E4A4198282E0}" destId="{EF5DE8BB-C8E7-406F-9542-D265AE9D83A3}" srcOrd="1" destOrd="0" presId="urn:microsoft.com/office/officeart/2005/8/layout/orgChart1"/>
    <dgm:cxn modelId="{2E9F5744-AF8B-4C1A-A759-F8403F00D03E}" type="presOf" srcId="{B0AE491E-0E28-485A-BE7E-C63329212E73}" destId="{6EDC652B-B5C4-4A52-BC0B-F903C4C62A6D}" srcOrd="0" destOrd="0" presId="urn:microsoft.com/office/officeart/2005/8/layout/orgChart1"/>
    <dgm:cxn modelId="{F3CE9C65-A2D9-4333-89FE-ACE2A8154EEA}" type="presOf" srcId="{B7CDCCD4-3A84-48AD-8191-D11244290C8B}" destId="{C18689C0-21CD-4D7A-941D-276D442985A7}" srcOrd="0" destOrd="0" presId="urn:microsoft.com/office/officeart/2005/8/layout/orgChart1"/>
    <dgm:cxn modelId="{C731B167-8B96-4E7A-BC5B-B32397E72942}" srcId="{B6633105-D148-464A-987A-C1EDA7A11FAA}" destId="{B0AE491E-0E28-485A-BE7E-C63329212E73}" srcOrd="0" destOrd="0" parTransId="{293655C7-B8D3-4F8E-96CD-2DA1564556DB}" sibTransId="{5FB752B1-7176-4C0A-9B2E-52C65239316A}"/>
    <dgm:cxn modelId="{CD429F69-3BA1-4101-A121-54ACE93DE842}" srcId="{54364849-B683-4B01-8787-4B0ACDB124A6}" destId="{B6633105-D148-464A-987A-C1EDA7A11FAA}" srcOrd="1" destOrd="0" parTransId="{C7392C1C-672F-4E55-B033-21BF6FCC883F}" sibTransId="{7BCB00E2-531E-4928-9BB2-5D3A097311E2}"/>
    <dgm:cxn modelId="{4324E573-72F4-4EF2-A117-5E4EDC104DAA}" srcId="{54364849-B683-4B01-8787-4B0ACDB124A6}" destId="{3B7506AF-33C2-4936-8BCB-E4A4198282E0}" srcOrd="0" destOrd="0" parTransId="{AC7F0426-6010-4285-AFF9-A944312C0E51}" sibTransId="{5481F117-1FBE-453B-9F9F-A88CA2F7C0F5}"/>
    <dgm:cxn modelId="{E8E5557A-0511-46B3-A5B7-CB9724985B8C}" type="presOf" srcId="{85B4209D-3163-419F-8B7A-F16A376C4EDF}" destId="{9191DCD6-427C-48F1-BEE4-DB788DD82B67}" srcOrd="0" destOrd="0" presId="urn:microsoft.com/office/officeart/2005/8/layout/orgChart1"/>
    <dgm:cxn modelId="{62D80E86-0111-4E1F-A9F5-656AA0EF0E26}" type="presOf" srcId="{25095985-EB24-4590-B31D-A63CAB21AB10}" destId="{6D8CD348-56D8-41C1-8716-09D657282496}" srcOrd="0" destOrd="0" presId="urn:microsoft.com/office/officeart/2005/8/layout/orgChart1"/>
    <dgm:cxn modelId="{7593798E-5BAE-49D0-8DE8-4926F0F6BB53}" type="presOf" srcId="{B7CDCCD4-3A84-48AD-8191-D11244290C8B}" destId="{81D9837B-795B-4756-BF4D-B46505CF08E8}" srcOrd="1" destOrd="0" presId="urn:microsoft.com/office/officeart/2005/8/layout/orgChart1"/>
    <dgm:cxn modelId="{44DE1BAB-0B75-4CBA-A42A-557AC2CD81C5}" type="presOf" srcId="{54364849-B683-4B01-8787-4B0ACDB124A6}" destId="{FC7F5A9C-8FF1-4363-96FA-F13EDD552358}" srcOrd="0" destOrd="0" presId="urn:microsoft.com/office/officeart/2005/8/layout/orgChart1"/>
    <dgm:cxn modelId="{D68999B9-5BD2-43DA-9668-91AA17A9262C}" type="presOf" srcId="{5CF027A4-C8D5-49AB-9B7A-3F7A2CF25904}" destId="{59233B2F-4721-4A8E-BD0E-C5EE37285467}" srcOrd="1" destOrd="0" presId="urn:microsoft.com/office/officeart/2005/8/layout/orgChart1"/>
    <dgm:cxn modelId="{0C406EBA-C3B5-43DF-8667-303F51EC53EB}" srcId="{B6633105-D148-464A-987A-C1EDA7A11FAA}" destId="{5CF027A4-C8D5-49AB-9B7A-3F7A2CF25904}" srcOrd="2" destOrd="0" parTransId="{25095985-EB24-4590-B31D-A63CAB21AB10}" sibTransId="{E9FD0549-4C1B-4614-ACFB-815A78F5C074}"/>
    <dgm:cxn modelId="{101CDDBD-7957-42EC-A847-C70447833CF4}" type="presOf" srcId="{5CF027A4-C8D5-49AB-9B7A-3F7A2CF25904}" destId="{A69BE261-414B-49A1-80BD-9C368B3D8025}" srcOrd="0" destOrd="0" presId="urn:microsoft.com/office/officeart/2005/8/layout/orgChart1"/>
    <dgm:cxn modelId="{AE38A7C7-F3E2-4F4D-967C-A65CEBCD0F1A}" type="presOf" srcId="{C7392C1C-672F-4E55-B033-21BF6FCC883F}" destId="{F4B43069-1417-44E3-B371-865D8DB6ED77}" srcOrd="0" destOrd="0" presId="urn:microsoft.com/office/officeart/2005/8/layout/orgChart1"/>
    <dgm:cxn modelId="{1F1F01D1-A96B-463D-9CE6-4DAA7BB9D2F2}" type="presOf" srcId="{205F1D67-DF45-4CF4-98F2-0A84277BC2B3}" destId="{27085DF0-A14C-40E5-BCFC-44375185F2B8}" srcOrd="0" destOrd="0" presId="urn:microsoft.com/office/officeart/2005/8/layout/orgChart1"/>
    <dgm:cxn modelId="{3A3C62D6-2B5D-4902-9BFD-14645B58C409}" type="presOf" srcId="{AF7E3468-10BF-4994-A6EE-F71219542A9B}" destId="{4119EC9A-0F31-46AE-98B5-F5B6ADFA99DB}" srcOrd="0" destOrd="0" presId="urn:microsoft.com/office/officeart/2005/8/layout/orgChart1"/>
    <dgm:cxn modelId="{AA1B7ED6-E6B0-489B-AD6F-55D23050C200}" type="presOf" srcId="{3B7506AF-33C2-4936-8BCB-E4A4198282E0}" destId="{8A62E3D7-9E7C-4070-81D1-5C69B1F5F840}" srcOrd="0" destOrd="0" presId="urn:microsoft.com/office/officeart/2005/8/layout/orgChart1"/>
    <dgm:cxn modelId="{AC993EE6-7218-4E2C-9D0D-65ABD11C8975}" srcId="{85B4209D-3163-419F-8B7A-F16A376C4EDF}" destId="{54364849-B683-4B01-8787-4B0ACDB124A6}" srcOrd="0" destOrd="0" parTransId="{F71F701C-5F2A-425A-A4FD-6AA7293BD059}" sibTransId="{B7CF0F8A-C195-4B26-8138-476DB0E3EB74}"/>
    <dgm:cxn modelId="{506540F5-C151-412F-BF88-4009FAA96115}" type="presOf" srcId="{54364849-B683-4B01-8787-4B0ACDB124A6}" destId="{99C402B8-A4FB-4DE1-AC73-C6C7C2F16788}" srcOrd="1" destOrd="0" presId="urn:microsoft.com/office/officeart/2005/8/layout/orgChart1"/>
    <dgm:cxn modelId="{A7908DF7-7BCE-4532-B972-B1DE5CD57FE1}" type="presOf" srcId="{B0AE491E-0E28-485A-BE7E-C63329212E73}" destId="{E9E8734D-1D84-420E-845C-AC9BA7F456B0}" srcOrd="1" destOrd="0" presId="urn:microsoft.com/office/officeart/2005/8/layout/orgChart1"/>
    <dgm:cxn modelId="{56E9FDF8-D9D6-4DE3-ADC6-FF90FD334CAD}" type="presOf" srcId="{B6633105-D148-464A-987A-C1EDA7A11FAA}" destId="{BECE740B-3450-4E19-A725-8B4FCE6C5F44}" srcOrd="1" destOrd="0" presId="urn:microsoft.com/office/officeart/2005/8/layout/orgChart1"/>
    <dgm:cxn modelId="{65153F01-BC6D-495B-8324-99DA33404BDC}" type="presParOf" srcId="{9191DCD6-427C-48F1-BEE4-DB788DD82B67}" destId="{1BD336BC-0FF7-462A-ACD7-121D85885732}" srcOrd="0" destOrd="0" presId="urn:microsoft.com/office/officeart/2005/8/layout/orgChart1"/>
    <dgm:cxn modelId="{2C2BE48A-9934-4340-ADD2-A692EC533F5D}" type="presParOf" srcId="{1BD336BC-0FF7-462A-ACD7-121D85885732}" destId="{521C031D-7593-4AF5-9B1F-F9683CE7B81F}" srcOrd="0" destOrd="0" presId="urn:microsoft.com/office/officeart/2005/8/layout/orgChart1"/>
    <dgm:cxn modelId="{ACB6D6DC-767F-4EA8-AC28-4694BEEDA499}" type="presParOf" srcId="{521C031D-7593-4AF5-9B1F-F9683CE7B81F}" destId="{FC7F5A9C-8FF1-4363-96FA-F13EDD552358}" srcOrd="0" destOrd="0" presId="urn:microsoft.com/office/officeart/2005/8/layout/orgChart1"/>
    <dgm:cxn modelId="{5F2A602F-A0D5-4791-8301-BA18726843AE}" type="presParOf" srcId="{521C031D-7593-4AF5-9B1F-F9683CE7B81F}" destId="{99C402B8-A4FB-4DE1-AC73-C6C7C2F16788}" srcOrd="1" destOrd="0" presId="urn:microsoft.com/office/officeart/2005/8/layout/orgChart1"/>
    <dgm:cxn modelId="{1129426C-3D55-40AD-9CDC-0E5EA88B5DCE}" type="presParOf" srcId="{1BD336BC-0FF7-462A-ACD7-121D85885732}" destId="{F8E2A13A-A880-44DD-BB3D-E1AB4203B5BA}" srcOrd="1" destOrd="0" presId="urn:microsoft.com/office/officeart/2005/8/layout/orgChart1"/>
    <dgm:cxn modelId="{FA1AE093-512E-4EE0-89A5-387B72FC52E2}" type="presParOf" srcId="{1BD336BC-0FF7-462A-ACD7-121D85885732}" destId="{81168BFD-8EA0-48B2-A674-657BE81409CD}" srcOrd="2" destOrd="0" presId="urn:microsoft.com/office/officeart/2005/8/layout/orgChart1"/>
    <dgm:cxn modelId="{8B5A2A6C-C2BF-429D-88BA-DA81829CA42D}" type="presParOf" srcId="{81168BFD-8EA0-48B2-A674-657BE81409CD}" destId="{7DA19A13-628D-4595-BCF9-0E05392C767A}" srcOrd="0" destOrd="0" presId="urn:microsoft.com/office/officeart/2005/8/layout/orgChart1"/>
    <dgm:cxn modelId="{47DB87EE-A2AD-45B1-A696-0FF6391E7D1F}" type="presParOf" srcId="{81168BFD-8EA0-48B2-A674-657BE81409CD}" destId="{825E5F49-7092-4A7E-8AF6-455766254D87}" srcOrd="1" destOrd="0" presId="urn:microsoft.com/office/officeart/2005/8/layout/orgChart1"/>
    <dgm:cxn modelId="{2FF105EC-EDDF-44EB-9EF9-29FE827EB8B4}" type="presParOf" srcId="{825E5F49-7092-4A7E-8AF6-455766254D87}" destId="{FEE4FF19-04C2-4846-A31F-79829EA86B17}" srcOrd="0" destOrd="0" presId="urn:microsoft.com/office/officeart/2005/8/layout/orgChart1"/>
    <dgm:cxn modelId="{330B377C-3507-430E-ABC2-2ACF23F612CC}" type="presParOf" srcId="{FEE4FF19-04C2-4846-A31F-79829EA86B17}" destId="{8A62E3D7-9E7C-4070-81D1-5C69B1F5F840}" srcOrd="0" destOrd="0" presId="urn:microsoft.com/office/officeart/2005/8/layout/orgChart1"/>
    <dgm:cxn modelId="{A6FA014A-04E9-4BEA-809F-8CEC8E9E0A94}" type="presParOf" srcId="{FEE4FF19-04C2-4846-A31F-79829EA86B17}" destId="{EF5DE8BB-C8E7-406F-9542-D265AE9D83A3}" srcOrd="1" destOrd="0" presId="urn:microsoft.com/office/officeart/2005/8/layout/orgChart1"/>
    <dgm:cxn modelId="{C69789D5-2509-4FC5-ABB8-432AD153CBA8}" type="presParOf" srcId="{825E5F49-7092-4A7E-8AF6-455766254D87}" destId="{31470E67-91CF-4FD8-BDAC-18A74A8A6B7E}" srcOrd="1" destOrd="0" presId="urn:microsoft.com/office/officeart/2005/8/layout/orgChart1"/>
    <dgm:cxn modelId="{5E775513-A16F-45D2-845A-12F20E450339}" type="presParOf" srcId="{825E5F49-7092-4A7E-8AF6-455766254D87}" destId="{C5A7AB48-5AB2-4931-B614-2F8B30E6AAD5}" srcOrd="2" destOrd="0" presId="urn:microsoft.com/office/officeart/2005/8/layout/orgChart1"/>
    <dgm:cxn modelId="{A890551A-F672-4484-83B5-EFF13D859E70}" type="presParOf" srcId="{81168BFD-8EA0-48B2-A674-657BE81409CD}" destId="{F4B43069-1417-44E3-B371-865D8DB6ED77}" srcOrd="2" destOrd="0" presId="urn:microsoft.com/office/officeart/2005/8/layout/orgChart1"/>
    <dgm:cxn modelId="{8C3A91A6-9E37-46AD-9826-902FCBAF5406}" type="presParOf" srcId="{81168BFD-8EA0-48B2-A674-657BE81409CD}" destId="{D3D9FBC6-0F0B-4F60-BA1E-BB6588031AD5}" srcOrd="3" destOrd="0" presId="urn:microsoft.com/office/officeart/2005/8/layout/orgChart1"/>
    <dgm:cxn modelId="{A9BF1302-2653-4E87-9CA7-452F403136B5}" type="presParOf" srcId="{D3D9FBC6-0F0B-4F60-BA1E-BB6588031AD5}" destId="{682810E6-A3A1-4002-A286-2A5280C13D82}" srcOrd="0" destOrd="0" presId="urn:microsoft.com/office/officeart/2005/8/layout/orgChart1"/>
    <dgm:cxn modelId="{F037C221-2B86-4CC1-B6B6-72BD11F4708B}" type="presParOf" srcId="{682810E6-A3A1-4002-A286-2A5280C13D82}" destId="{54AA2392-F1FF-4332-8C18-AA9CD024A0FB}" srcOrd="0" destOrd="0" presId="urn:microsoft.com/office/officeart/2005/8/layout/orgChart1"/>
    <dgm:cxn modelId="{9CE1AAC5-F818-4823-B247-1279413A6290}" type="presParOf" srcId="{682810E6-A3A1-4002-A286-2A5280C13D82}" destId="{BECE740B-3450-4E19-A725-8B4FCE6C5F44}" srcOrd="1" destOrd="0" presId="urn:microsoft.com/office/officeart/2005/8/layout/orgChart1"/>
    <dgm:cxn modelId="{331EC40D-C5E2-43C6-A211-AB6A39BEFA6A}" type="presParOf" srcId="{D3D9FBC6-0F0B-4F60-BA1E-BB6588031AD5}" destId="{498BAEDB-1BED-4AD8-9733-FE140403E5A7}" srcOrd="1" destOrd="0" presId="urn:microsoft.com/office/officeart/2005/8/layout/orgChart1"/>
    <dgm:cxn modelId="{CC99AA53-8CF6-46AC-8074-BA9017FE697B}" type="presParOf" srcId="{D3D9FBC6-0F0B-4F60-BA1E-BB6588031AD5}" destId="{2611884A-1DE1-4C86-88AF-A5AD36431991}" srcOrd="2" destOrd="0" presId="urn:microsoft.com/office/officeart/2005/8/layout/orgChart1"/>
    <dgm:cxn modelId="{8650D4F0-B1D8-4BD2-8226-B9D81E67BFF8}" type="presParOf" srcId="{2611884A-1DE1-4C86-88AF-A5AD36431991}" destId="{4601B2C6-A4B0-4823-83EB-503E93442171}" srcOrd="0" destOrd="0" presId="urn:microsoft.com/office/officeart/2005/8/layout/orgChart1"/>
    <dgm:cxn modelId="{07602BA9-03B3-410D-A482-DA07082759AD}" type="presParOf" srcId="{2611884A-1DE1-4C86-88AF-A5AD36431991}" destId="{DD1CC945-C989-48D1-A5B1-D712FDE79997}" srcOrd="1" destOrd="0" presId="urn:microsoft.com/office/officeart/2005/8/layout/orgChart1"/>
    <dgm:cxn modelId="{659E3B06-DC82-4443-B5F3-ECCBEA00A3A9}" type="presParOf" srcId="{DD1CC945-C989-48D1-A5B1-D712FDE79997}" destId="{73B3FDFA-F863-4A69-B33D-5695ABA77AE7}" srcOrd="0" destOrd="0" presId="urn:microsoft.com/office/officeart/2005/8/layout/orgChart1"/>
    <dgm:cxn modelId="{0B244072-CEA7-43F1-835C-CBC96741FFD5}" type="presParOf" srcId="{73B3FDFA-F863-4A69-B33D-5695ABA77AE7}" destId="{6EDC652B-B5C4-4A52-BC0B-F903C4C62A6D}" srcOrd="0" destOrd="0" presId="urn:microsoft.com/office/officeart/2005/8/layout/orgChart1"/>
    <dgm:cxn modelId="{9673226A-8D39-47B7-A230-3CF4DFF0B922}" type="presParOf" srcId="{73B3FDFA-F863-4A69-B33D-5695ABA77AE7}" destId="{E9E8734D-1D84-420E-845C-AC9BA7F456B0}" srcOrd="1" destOrd="0" presId="urn:microsoft.com/office/officeart/2005/8/layout/orgChart1"/>
    <dgm:cxn modelId="{54A6FE19-CE07-4B74-8EBE-38CD44A2B71B}" type="presParOf" srcId="{DD1CC945-C989-48D1-A5B1-D712FDE79997}" destId="{D50CABC5-3BB4-48C7-8112-766A04C1117D}" srcOrd="1" destOrd="0" presId="urn:microsoft.com/office/officeart/2005/8/layout/orgChart1"/>
    <dgm:cxn modelId="{EB4EEB94-3A22-4DC9-92C4-7F56CEA210B3}" type="presParOf" srcId="{DD1CC945-C989-48D1-A5B1-D712FDE79997}" destId="{B1C4876F-E31A-4E5A-A5B3-3FF9A06B6BAC}" srcOrd="2" destOrd="0" presId="urn:microsoft.com/office/officeart/2005/8/layout/orgChart1"/>
    <dgm:cxn modelId="{29569D9D-2A7D-482F-A5A9-23BFA9FCDD84}" type="presParOf" srcId="{2611884A-1DE1-4C86-88AF-A5AD36431991}" destId="{27085DF0-A14C-40E5-BCFC-44375185F2B8}" srcOrd="2" destOrd="0" presId="urn:microsoft.com/office/officeart/2005/8/layout/orgChart1"/>
    <dgm:cxn modelId="{0773F8D6-8196-41A2-8C82-CD1A67938C69}" type="presParOf" srcId="{2611884A-1DE1-4C86-88AF-A5AD36431991}" destId="{FB155507-64E6-4B4D-855B-59999D60E2DD}" srcOrd="3" destOrd="0" presId="urn:microsoft.com/office/officeart/2005/8/layout/orgChart1"/>
    <dgm:cxn modelId="{A520A36C-F3D4-4615-849A-C29B44674B5E}" type="presParOf" srcId="{FB155507-64E6-4B4D-855B-59999D60E2DD}" destId="{A211ED80-93CB-4324-A3FD-06DEBFA7013B}" srcOrd="0" destOrd="0" presId="urn:microsoft.com/office/officeart/2005/8/layout/orgChart1"/>
    <dgm:cxn modelId="{C588D015-B07C-4038-B986-6590EDF0C983}" type="presParOf" srcId="{A211ED80-93CB-4324-A3FD-06DEBFA7013B}" destId="{C18689C0-21CD-4D7A-941D-276D442985A7}" srcOrd="0" destOrd="0" presId="urn:microsoft.com/office/officeart/2005/8/layout/orgChart1"/>
    <dgm:cxn modelId="{71005C65-376A-432B-A772-9EE93849DE48}" type="presParOf" srcId="{A211ED80-93CB-4324-A3FD-06DEBFA7013B}" destId="{81D9837B-795B-4756-BF4D-B46505CF08E8}" srcOrd="1" destOrd="0" presId="urn:microsoft.com/office/officeart/2005/8/layout/orgChart1"/>
    <dgm:cxn modelId="{0664F3FF-D3C5-44DE-9A1E-2FD52C4990B6}" type="presParOf" srcId="{FB155507-64E6-4B4D-855B-59999D60E2DD}" destId="{E2E665F1-CA3A-45B5-9FE9-8C44D7C78DC8}" srcOrd="1" destOrd="0" presId="urn:microsoft.com/office/officeart/2005/8/layout/orgChart1"/>
    <dgm:cxn modelId="{21D16F4B-2FD4-48D7-AB27-FF0D34F6532C}" type="presParOf" srcId="{FB155507-64E6-4B4D-855B-59999D60E2DD}" destId="{4D715A1C-0283-4593-920C-BB97A4F67A6A}" srcOrd="2" destOrd="0" presId="urn:microsoft.com/office/officeart/2005/8/layout/orgChart1"/>
    <dgm:cxn modelId="{C083BE56-D431-4337-98E9-09A9DB38D30E}" type="presParOf" srcId="{2611884A-1DE1-4C86-88AF-A5AD36431991}" destId="{6D8CD348-56D8-41C1-8716-09D657282496}" srcOrd="4" destOrd="0" presId="urn:microsoft.com/office/officeart/2005/8/layout/orgChart1"/>
    <dgm:cxn modelId="{8C99F078-528B-4C17-8BFE-39F90EF5585E}" type="presParOf" srcId="{2611884A-1DE1-4C86-88AF-A5AD36431991}" destId="{ADE6298B-4281-425E-8CF3-C96AE52D5A28}" srcOrd="5" destOrd="0" presId="urn:microsoft.com/office/officeart/2005/8/layout/orgChart1"/>
    <dgm:cxn modelId="{67FB2EC7-0B6C-4AC5-ACC4-A1F8E6086BE9}" type="presParOf" srcId="{ADE6298B-4281-425E-8CF3-C96AE52D5A28}" destId="{960B8624-8F02-454C-88F7-2CB1E38214C5}" srcOrd="0" destOrd="0" presId="urn:microsoft.com/office/officeart/2005/8/layout/orgChart1"/>
    <dgm:cxn modelId="{5F93E641-CCFD-4368-96E5-0C7C811B53B1}" type="presParOf" srcId="{960B8624-8F02-454C-88F7-2CB1E38214C5}" destId="{A69BE261-414B-49A1-80BD-9C368B3D8025}" srcOrd="0" destOrd="0" presId="urn:microsoft.com/office/officeart/2005/8/layout/orgChart1"/>
    <dgm:cxn modelId="{08661826-9E09-4764-B847-1D18AA0B1177}" type="presParOf" srcId="{960B8624-8F02-454C-88F7-2CB1E38214C5}" destId="{59233B2F-4721-4A8E-BD0E-C5EE37285467}" srcOrd="1" destOrd="0" presId="urn:microsoft.com/office/officeart/2005/8/layout/orgChart1"/>
    <dgm:cxn modelId="{A8EA2371-4AE3-4811-8070-F8C1FE3DA352}" type="presParOf" srcId="{ADE6298B-4281-425E-8CF3-C96AE52D5A28}" destId="{DF8891A8-F5C7-4B1A-9728-536EF9C1396E}" srcOrd="1" destOrd="0" presId="urn:microsoft.com/office/officeart/2005/8/layout/orgChart1"/>
    <dgm:cxn modelId="{9E881E3B-E873-48CA-BC30-FEABF83DD71E}" type="presParOf" srcId="{ADE6298B-4281-425E-8CF3-C96AE52D5A28}" destId="{D2EB367E-7A5B-4C04-907D-A056DE6685CD}" srcOrd="2" destOrd="0" presId="urn:microsoft.com/office/officeart/2005/8/layout/orgChart1"/>
    <dgm:cxn modelId="{33342090-BB12-440E-8C31-56FF94CA27D9}" type="presParOf" srcId="{2611884A-1DE1-4C86-88AF-A5AD36431991}" destId="{DD5DE2FF-2AFE-4566-AF01-EFF78B4A2348}" srcOrd="6" destOrd="0" presId="urn:microsoft.com/office/officeart/2005/8/layout/orgChart1"/>
    <dgm:cxn modelId="{1C01BB60-346F-4011-BD22-92C552F2998D}" type="presParOf" srcId="{2611884A-1DE1-4C86-88AF-A5AD36431991}" destId="{B696C32A-1C32-4503-85C4-AC59A6729A71}" srcOrd="7" destOrd="0" presId="urn:microsoft.com/office/officeart/2005/8/layout/orgChart1"/>
    <dgm:cxn modelId="{B9F2E2AC-B26C-4BAA-A48F-59D08F9D5052}" type="presParOf" srcId="{B696C32A-1C32-4503-85C4-AC59A6729A71}" destId="{79334D35-5023-494B-AB1F-64BE44DAEC71}" srcOrd="0" destOrd="0" presId="urn:microsoft.com/office/officeart/2005/8/layout/orgChart1"/>
    <dgm:cxn modelId="{531D7803-FB73-4BAA-8865-9679D74CB488}" type="presParOf" srcId="{79334D35-5023-494B-AB1F-64BE44DAEC71}" destId="{4119EC9A-0F31-46AE-98B5-F5B6ADFA99DB}" srcOrd="0" destOrd="0" presId="urn:microsoft.com/office/officeart/2005/8/layout/orgChart1"/>
    <dgm:cxn modelId="{7EE192B6-A1B6-4503-AF6F-11693185F675}" type="presParOf" srcId="{79334D35-5023-494B-AB1F-64BE44DAEC71}" destId="{8A317354-BEE9-44C1-BAF1-C8261112A4A2}" srcOrd="1" destOrd="0" presId="urn:microsoft.com/office/officeart/2005/8/layout/orgChart1"/>
    <dgm:cxn modelId="{199015B0-C1DF-40E0-8B23-A5FFB300ED0D}" type="presParOf" srcId="{B696C32A-1C32-4503-85C4-AC59A6729A71}" destId="{001F71EE-6313-4E18-92A2-CE440E53595E}" srcOrd="1" destOrd="0" presId="urn:microsoft.com/office/officeart/2005/8/layout/orgChart1"/>
    <dgm:cxn modelId="{6D2BD7DA-06F2-457B-B25E-C26226342356}" type="presParOf" srcId="{B696C32A-1C32-4503-85C4-AC59A6729A71}" destId="{97189AFF-34B7-4F42-996B-FFCCC37A33B0}" srcOrd="2" destOrd="0" presId="urn:microsoft.com/office/officeart/2005/8/layout/orgChart1"/>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dirty="0"/>
            <a:t>Operating system</a:t>
          </a:r>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FBA9F346-2F3F-4EC9-8517-C98495CF426F}">
      <dgm:prSet phldrT="[Text]" custT="1"/>
      <dgm:spPr/>
      <dgm:t>
        <a:bodyPr/>
        <a:lstStyle/>
        <a:p>
          <a:r>
            <a:rPr lang="en-US" sz="1600" dirty="0"/>
            <a:t>Application management</a:t>
          </a:r>
        </a:p>
      </dgm:t>
    </dgm:pt>
    <dgm:pt modelId="{DBC6CA1B-A37E-4EC7-85CC-C703FFE46900}" type="sibTrans" cxnId="{9D6F455D-85E3-414C-9912-A4A69DDA6197}">
      <dgm:prSet/>
      <dgm:spPr/>
      <dgm:t>
        <a:bodyPr/>
        <a:lstStyle/>
        <a:p>
          <a:endParaRPr lang="en-US" sz="1600"/>
        </a:p>
      </dgm:t>
    </dgm:pt>
    <dgm:pt modelId="{0440BE59-F8EB-4BDD-9334-3171BD0E0EF9}" type="parTrans" cxnId="{9D6F455D-85E3-414C-9912-A4A69DDA6197}">
      <dgm:prSet/>
      <dgm:spPr/>
      <dgm:t>
        <a:bodyPr/>
        <a:lstStyle/>
        <a:p>
          <a:endParaRPr lang="en-US" sz="1600"/>
        </a:p>
      </dgm:t>
    </dgm:pt>
    <dgm:pt modelId="{40661E21-1C67-4C00-89D6-181A20ED210F}">
      <dgm:prSet phldrT="[Text]" custT="1"/>
      <dgm:spPr/>
      <dgm:t>
        <a:bodyPr/>
        <a:lstStyle/>
        <a:p>
          <a:r>
            <a:rPr lang="en-US" sz="1600" dirty="0"/>
            <a:t>Processor management</a:t>
          </a:r>
        </a:p>
      </dgm:t>
    </dgm:pt>
    <dgm:pt modelId="{50A1D60E-CCB3-4682-A50A-3176BE411A05}" type="sibTrans" cxnId="{2F473BDD-26B5-47AE-83FB-45BE3FD1740A}">
      <dgm:prSet/>
      <dgm:spPr/>
      <dgm:t>
        <a:bodyPr/>
        <a:lstStyle/>
        <a:p>
          <a:endParaRPr lang="en-US" sz="1600"/>
        </a:p>
      </dgm:t>
    </dgm:pt>
    <dgm:pt modelId="{69773E44-B594-4600-BB72-AC6A5D3C54A5}" type="parTrans" cxnId="{2F473BDD-26B5-47AE-83FB-45BE3FD1740A}">
      <dgm:prSet/>
      <dgm:spPr/>
      <dgm:t>
        <a:bodyPr/>
        <a:lstStyle/>
        <a:p>
          <a:endParaRPr lang="en-US" sz="1600"/>
        </a:p>
      </dgm:t>
    </dgm:pt>
    <dgm:pt modelId="{DC27FA44-A764-4DDC-A48D-F16B3DE62A7F}">
      <dgm:prSet phldrT="[Text]" custT="1"/>
      <dgm:spPr/>
      <dgm:t>
        <a:bodyPr/>
        <a:lstStyle/>
        <a:p>
          <a:r>
            <a:rPr lang="en-US" sz="1600" dirty="0"/>
            <a:t>Memory management</a:t>
          </a:r>
        </a:p>
      </dgm:t>
    </dgm:pt>
    <dgm:pt modelId="{F8F5FFFB-57DC-4DD7-98EA-F5231CD31A05}" type="sibTrans" cxnId="{4E7FFCBA-F09F-4284-AEEA-67A9C24A0B6C}">
      <dgm:prSet/>
      <dgm:spPr/>
      <dgm:t>
        <a:bodyPr/>
        <a:lstStyle/>
        <a:p>
          <a:endParaRPr lang="en-US" sz="1600"/>
        </a:p>
      </dgm:t>
    </dgm:pt>
    <dgm:pt modelId="{0DB3389C-6D11-4645-BC53-EDF904E2340F}" type="parTrans" cxnId="{4E7FFCBA-F09F-4284-AEEA-67A9C24A0B6C}">
      <dgm:prSet/>
      <dgm:spPr/>
      <dgm:t>
        <a:bodyPr/>
        <a:lstStyle/>
        <a:p>
          <a:endParaRPr lang="en-US" sz="1600"/>
        </a:p>
      </dgm:t>
    </dgm:pt>
    <dgm:pt modelId="{B0B73C9F-2961-4B52-8C00-6FFFCE9F2001}">
      <dgm:prSet phldrT="[Text]" custT="1"/>
      <dgm:spPr/>
      <dgm:t>
        <a:bodyPr/>
        <a:lstStyle/>
        <a:p>
          <a:r>
            <a:rPr lang="en-US" sz="1600" dirty="0"/>
            <a:t>User management</a:t>
          </a:r>
        </a:p>
      </dgm:t>
    </dgm:pt>
    <dgm:pt modelId="{45DC05E8-389D-402B-B883-667C809B3C59}" type="sibTrans" cxnId="{CEDA38C6-B26B-4CBF-8E88-2D715AE22ED9}">
      <dgm:prSet/>
      <dgm:spPr/>
      <dgm:t>
        <a:bodyPr/>
        <a:lstStyle/>
        <a:p>
          <a:endParaRPr lang="en-US" sz="1600"/>
        </a:p>
      </dgm:t>
    </dgm:pt>
    <dgm:pt modelId="{425EA25B-7F99-45F3-97B3-8638F56DE205}" type="parTrans" cxnId="{CEDA38C6-B26B-4CBF-8E88-2D715AE22ED9}">
      <dgm:prSet/>
      <dgm:spPr/>
      <dgm:t>
        <a:bodyPr/>
        <a:lstStyle/>
        <a:p>
          <a:endParaRPr lang="en-US" sz="1600"/>
        </a:p>
      </dgm:t>
    </dgm:pt>
    <dgm:pt modelId="{8CA13C61-5798-4D0A-AD86-4787871F2E1B}">
      <dgm:prSet phldrT="[Text]" custT="1"/>
      <dgm:spPr>
        <a:solidFill>
          <a:schemeClr val="accent4"/>
        </a:solidFill>
      </dgm:spPr>
      <dgm:t>
        <a:bodyPr/>
        <a:lstStyle/>
        <a:p>
          <a:r>
            <a:rPr lang="en-US" sz="1600" dirty="0"/>
            <a:t>Peripheral management</a:t>
          </a:r>
        </a:p>
      </dgm:t>
    </dgm:pt>
    <dgm:pt modelId="{9E00E07E-C663-4B72-9010-38553A5DC085}" type="sibTrans" cxnId="{61D3026B-E0B6-4721-A515-E3EFFDE20470}">
      <dgm:prSet/>
      <dgm:spPr/>
      <dgm:t>
        <a:bodyPr/>
        <a:lstStyle/>
        <a:p>
          <a:endParaRPr lang="en-US" sz="1600"/>
        </a:p>
      </dgm:t>
    </dgm:pt>
    <dgm:pt modelId="{4C89120A-84A7-4801-ACF0-C811A72C30CF}" type="parTrans" cxnId="{61D3026B-E0B6-4721-A515-E3EFFDE20470}">
      <dgm:prSet/>
      <dgm:spPr/>
      <dgm:t>
        <a:bodyPr/>
        <a:lstStyle/>
        <a:p>
          <a:endParaRPr lang="en-US" sz="1600"/>
        </a:p>
      </dgm:t>
    </dgm:pt>
    <dgm:pt modelId="{5C440735-14E4-4A40-954A-8C3FB13925FE}">
      <dgm:prSet phldrT="[Text]" custT="1"/>
      <dgm:spPr/>
      <dgm:t>
        <a:bodyPr/>
        <a:lstStyle/>
        <a:p>
          <a:r>
            <a:rPr lang="en-US" sz="1600" dirty="0"/>
            <a:t>File management</a:t>
          </a:r>
        </a:p>
      </dgm:t>
    </dgm:pt>
    <dgm:pt modelId="{7BFDC6BF-CDB6-4C58-9064-EE9D115F74A8}" type="sibTrans" cxnId="{372CCD58-B036-4347-AF39-B7E0C845E383}">
      <dgm:prSet/>
      <dgm:spPr/>
      <dgm:t>
        <a:bodyPr/>
        <a:lstStyle/>
        <a:p>
          <a:endParaRPr lang="en-GB" sz="1600"/>
        </a:p>
      </dgm:t>
    </dgm:pt>
    <dgm:pt modelId="{011DB043-FDDD-49D1-B1A0-A3BE3179B4E0}" type="parTrans" cxnId="{372CCD58-B036-4347-AF39-B7E0C845E383}">
      <dgm:prSet/>
      <dgm:spPr/>
      <dgm:t>
        <a:bodyPr/>
        <a:lstStyle/>
        <a:p>
          <a:endParaRPr lang="en-GB" sz="1600"/>
        </a:p>
      </dgm:t>
    </dgm:pt>
    <dgm:pt modelId="{C34DAB18-A8A1-4586-A5F5-2F20F0DFA169}">
      <dgm:prSet phldrT="[Text]" custT="1"/>
      <dgm:spPr/>
      <dgm:t>
        <a:bodyPr/>
        <a:lstStyle/>
        <a:p>
          <a:r>
            <a:rPr lang="en-US" sz="1600" dirty="0"/>
            <a:t>User interface</a:t>
          </a:r>
        </a:p>
      </dgm:t>
    </dgm:pt>
    <dgm:pt modelId="{C3E32C0B-C45C-4F98-95AA-A80A8A57D5C5}" type="sibTrans" cxnId="{692FEB99-1DDD-41C0-8BB3-FF6FB4662035}">
      <dgm:prSet/>
      <dgm:spPr/>
      <dgm:t>
        <a:bodyPr/>
        <a:lstStyle/>
        <a:p>
          <a:endParaRPr lang="en-GB" sz="1600"/>
        </a:p>
      </dgm:t>
    </dgm:pt>
    <dgm:pt modelId="{63168F6E-E55A-4706-8847-34787196737F}" type="parTrans" cxnId="{692FEB99-1DDD-41C0-8BB3-FF6FB4662035}">
      <dgm:prSet/>
      <dgm:spPr/>
      <dgm:t>
        <a:bodyPr/>
        <a:lstStyle/>
        <a:p>
          <a:endParaRPr lang="en-GB" sz="1600"/>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09D9B636-9C43-45E5-8822-A365BECC23B5}" type="pres">
      <dgm:prSet presAssocID="{0440BE59-F8EB-4BDD-9334-3171BD0E0EF9}" presName="Name56" presStyleLbl="parChTrans1D2" presStyleIdx="0" presStyleCnt="7"/>
      <dgm:spPr/>
    </dgm:pt>
    <dgm:pt modelId="{EDB69005-82F4-4849-A2F3-54E589717DC9}" type="pres">
      <dgm:prSet presAssocID="{FBA9F346-2F3F-4EC9-8517-C98495CF426F}" presName="text0" presStyleLbl="node1" presStyleIdx="1" presStyleCnt="8" custScaleX="289200">
        <dgm:presLayoutVars>
          <dgm:bulletEnabled val="1"/>
        </dgm:presLayoutVars>
      </dgm:prSet>
      <dgm:spPr/>
    </dgm:pt>
    <dgm:pt modelId="{61638696-C910-464A-893B-35663FE707ED}" type="pres">
      <dgm:prSet presAssocID="{69773E44-B594-4600-BB72-AC6A5D3C54A5}" presName="Name56" presStyleLbl="parChTrans1D2" presStyleIdx="1" presStyleCnt="7"/>
      <dgm:spPr/>
    </dgm:pt>
    <dgm:pt modelId="{1F2A3FDB-3A80-45BA-80E2-C4705A2E7AE5}" type="pres">
      <dgm:prSet presAssocID="{40661E21-1C67-4C00-89D6-181A20ED210F}" presName="text0" presStyleLbl="node1" presStyleIdx="2" presStyleCnt="8" custScaleX="225604" custScaleY="95475" custRadScaleRad="196056" custRadScaleInc="31451">
        <dgm:presLayoutVars>
          <dgm:bulletEnabled val="1"/>
        </dgm:presLayoutVars>
      </dgm:prSet>
      <dgm:spPr/>
    </dgm:pt>
    <dgm:pt modelId="{C4837615-E2EE-437A-8A9D-9DCA3B6EBD32}" type="pres">
      <dgm:prSet presAssocID="{0DB3389C-6D11-4645-BC53-EDF904E2340F}" presName="Name56" presStyleLbl="parChTrans1D2" presStyleIdx="2" presStyleCnt="7"/>
      <dgm:spPr/>
    </dgm:pt>
    <dgm:pt modelId="{A6BFC5BF-0547-4D35-93A8-327D229438A5}" type="pres">
      <dgm:prSet presAssocID="{DC27FA44-A764-4DDC-A48D-F16B3DE62A7F}" presName="text0" presStyleLbl="node1" presStyleIdx="3" presStyleCnt="8" custScaleX="211163" custRadScaleRad="187992" custRadScaleInc="-48080">
        <dgm:presLayoutVars>
          <dgm:bulletEnabled val="1"/>
        </dgm:presLayoutVars>
      </dgm:prSet>
      <dgm:spPr/>
    </dgm:pt>
    <dgm:pt modelId="{314D13FB-EB34-41BB-B736-C601A8B06A29}" type="pres">
      <dgm:prSet presAssocID="{425EA25B-7F99-45F3-97B3-8638F56DE205}" presName="Name56" presStyleLbl="parChTrans1D2" presStyleIdx="3" presStyleCnt="7"/>
      <dgm:spPr/>
    </dgm:pt>
    <dgm:pt modelId="{CAE398BC-6B15-4F0E-A7B3-43DBD8ECD7B7}" type="pres">
      <dgm:prSet presAssocID="{B0B73C9F-2961-4B52-8C00-6FFFCE9F2001}" presName="text0" presStyleLbl="node1" presStyleIdx="4" presStyleCnt="8" custScaleX="194318" custScaleY="71536" custRadScaleRad="143172" custRadScaleInc="-72217">
        <dgm:presLayoutVars>
          <dgm:bulletEnabled val="1"/>
        </dgm:presLayoutVars>
      </dgm:prSet>
      <dgm:spPr/>
    </dgm:pt>
    <dgm:pt modelId="{EE15DD82-B34B-4CED-A7DE-9EC11EA4D79B}" type="pres">
      <dgm:prSet presAssocID="{4C89120A-84A7-4801-ACF0-C811A72C30CF}" presName="Name56" presStyleLbl="parChTrans1D2" presStyleIdx="4" presStyleCnt="7"/>
      <dgm:spPr/>
    </dgm:pt>
    <dgm:pt modelId="{D3B62026-BEFE-49FE-B21D-59F5BA7372D5}" type="pres">
      <dgm:prSet presAssocID="{8CA13C61-5798-4D0A-AD86-4787871F2E1B}" presName="text0" presStyleLbl="node1" presStyleIdx="5" presStyleCnt="8" custScaleX="221648" custScaleY="92445" custRadScaleRad="161245" custRadScaleInc="86450">
        <dgm:presLayoutVars>
          <dgm:bulletEnabled val="1"/>
        </dgm:presLayoutVars>
      </dgm:prSet>
      <dgm:spPr/>
    </dgm:pt>
    <dgm:pt modelId="{7A8BAA47-21C6-4D64-AEE5-4A4D3C12B022}" type="pres">
      <dgm:prSet presAssocID="{011DB043-FDDD-49D1-B1A0-A3BE3179B4E0}" presName="Name56" presStyleLbl="parChTrans1D2" presStyleIdx="5" presStyleCnt="7"/>
      <dgm:spPr/>
    </dgm:pt>
    <dgm:pt modelId="{B6B8368C-CA19-441D-B29F-D7B6D28F9E47}" type="pres">
      <dgm:prSet presAssocID="{5C440735-14E4-4A40-954A-8C3FB13925FE}" presName="text0" presStyleLbl="node1" presStyleIdx="6" presStyleCnt="8" custScaleX="208828" custRadScaleRad="211406" custRadScaleInc="56199">
        <dgm:presLayoutVars>
          <dgm:bulletEnabled val="1"/>
        </dgm:presLayoutVars>
      </dgm:prSet>
      <dgm:spPr/>
    </dgm:pt>
    <dgm:pt modelId="{BABFA243-00FE-4185-B4FB-90CA9CB87EB9}" type="pres">
      <dgm:prSet presAssocID="{63168F6E-E55A-4706-8847-34787196737F}" presName="Name56" presStyleLbl="parChTrans1D2" presStyleIdx="6" presStyleCnt="7"/>
      <dgm:spPr/>
    </dgm:pt>
    <dgm:pt modelId="{2F45A9FC-5B89-453D-860D-A91A5AA5B4C8}" type="pres">
      <dgm:prSet presAssocID="{C34DAB18-A8A1-4586-A5F5-2F20F0DFA169}" presName="text0" presStyleLbl="node1" presStyleIdx="7" presStyleCnt="8" custScaleX="159622" custRadScaleRad="200945" custRadScaleInc="-54343">
        <dgm:presLayoutVars>
          <dgm:bulletEnabled val="1"/>
        </dgm:presLayoutVars>
      </dgm:prSet>
      <dgm:spPr/>
    </dgm:pt>
  </dgm:ptLst>
  <dgm:cxnLst>
    <dgm:cxn modelId="{632F3102-8004-4E0B-9807-AFDF86D58256}" type="presOf" srcId="{0DB3389C-6D11-4645-BC53-EDF904E2340F}" destId="{C4837615-E2EE-437A-8A9D-9DCA3B6EBD32}" srcOrd="0" destOrd="0" presId="urn:microsoft.com/office/officeart/2008/layout/RadialCluster"/>
    <dgm:cxn modelId="{5A72D62D-74F9-4389-9C70-707E2FAD4628}" type="presOf" srcId="{1984D708-3FFE-43C9-B143-FCE3875A49A7}" destId="{36C42E4F-F8DD-48A4-86E8-CC680B343E3A}" srcOrd="0" destOrd="0" presId="urn:microsoft.com/office/officeart/2008/layout/RadialCluster"/>
    <dgm:cxn modelId="{D6C8A730-EDA1-48A5-A6BE-3BC858F8A4C1}" type="presOf" srcId="{69229BD3-7D26-4F17-9412-D83F23E16EDC}" destId="{4C4427AC-7717-4730-B96A-FA45F4E59DE8}" srcOrd="0" destOrd="0" presId="urn:microsoft.com/office/officeart/2008/layout/RadialCluster"/>
    <dgm:cxn modelId="{7EF8E45B-40DF-400D-9FD6-8F1A5AF7E724}" type="presOf" srcId="{DC27FA44-A764-4DDC-A48D-F16B3DE62A7F}" destId="{A6BFC5BF-0547-4D35-93A8-327D229438A5}"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9D6F455D-85E3-414C-9912-A4A69DDA6197}" srcId="{69229BD3-7D26-4F17-9412-D83F23E16EDC}" destId="{FBA9F346-2F3F-4EC9-8517-C98495CF426F}" srcOrd="0" destOrd="0" parTransId="{0440BE59-F8EB-4BDD-9334-3171BD0E0EF9}" sibTransId="{DBC6CA1B-A37E-4EC7-85CC-C703FFE46900}"/>
    <dgm:cxn modelId="{AEB40D43-5D4B-4E82-BE17-1C7178F7720D}" type="presOf" srcId="{0440BE59-F8EB-4BDD-9334-3171BD0E0EF9}" destId="{09D9B636-9C43-45E5-8822-A365BECC23B5}" srcOrd="0" destOrd="0" presId="urn:microsoft.com/office/officeart/2008/layout/RadialCluster"/>
    <dgm:cxn modelId="{EC464963-D809-44D9-806D-5CF482655020}" type="presOf" srcId="{69773E44-B594-4600-BB72-AC6A5D3C54A5}" destId="{61638696-C910-464A-893B-35663FE707ED}" srcOrd="0" destOrd="0" presId="urn:microsoft.com/office/officeart/2008/layout/RadialCluster"/>
    <dgm:cxn modelId="{B526B663-9226-44E8-A0E9-D79D4CC20430}" type="presOf" srcId="{C34DAB18-A8A1-4586-A5F5-2F20F0DFA169}" destId="{2F45A9FC-5B89-453D-860D-A91A5AA5B4C8}" srcOrd="0" destOrd="0" presId="urn:microsoft.com/office/officeart/2008/layout/RadialCluster"/>
    <dgm:cxn modelId="{195DBA45-69DF-4BA0-99CA-78E9F82B6410}" type="presOf" srcId="{425EA25B-7F99-45F3-97B3-8638F56DE205}" destId="{314D13FB-EB34-41BB-B736-C601A8B06A29}" srcOrd="0" destOrd="0" presId="urn:microsoft.com/office/officeart/2008/layout/RadialCluster"/>
    <dgm:cxn modelId="{32E03869-27DE-40A6-9D94-C63B075DF473}" type="presOf" srcId="{FBA9F346-2F3F-4EC9-8517-C98495CF426F}" destId="{EDB69005-82F4-4849-A2F3-54E589717DC9}" srcOrd="0" destOrd="0" presId="urn:microsoft.com/office/officeart/2008/layout/RadialCluster"/>
    <dgm:cxn modelId="{6113E46A-1F1B-4242-97A8-F50B0468B2FA}" type="presOf" srcId="{B0B73C9F-2961-4B52-8C00-6FFFCE9F2001}" destId="{CAE398BC-6B15-4F0E-A7B3-43DBD8ECD7B7}" srcOrd="0" destOrd="0" presId="urn:microsoft.com/office/officeart/2008/layout/RadialCluster"/>
    <dgm:cxn modelId="{61D3026B-E0B6-4721-A515-E3EFFDE20470}" srcId="{69229BD3-7D26-4F17-9412-D83F23E16EDC}" destId="{8CA13C61-5798-4D0A-AD86-4787871F2E1B}" srcOrd="4" destOrd="0" parTransId="{4C89120A-84A7-4801-ACF0-C811A72C30CF}" sibTransId="{9E00E07E-C663-4B72-9010-38553A5DC085}"/>
    <dgm:cxn modelId="{1969EF6C-D87D-41FE-A9C7-3A2F8B8CF2FF}" type="presOf" srcId="{011DB043-FDDD-49D1-B1A0-A3BE3179B4E0}" destId="{7A8BAA47-21C6-4D64-AEE5-4A4D3C12B022}" srcOrd="0" destOrd="0" presId="urn:microsoft.com/office/officeart/2008/layout/RadialCluster"/>
    <dgm:cxn modelId="{372CCD58-B036-4347-AF39-B7E0C845E383}" srcId="{69229BD3-7D26-4F17-9412-D83F23E16EDC}" destId="{5C440735-14E4-4A40-954A-8C3FB13925FE}" srcOrd="5" destOrd="0" parTransId="{011DB043-FDDD-49D1-B1A0-A3BE3179B4E0}" sibTransId="{7BFDC6BF-CDB6-4C58-9064-EE9D115F74A8}"/>
    <dgm:cxn modelId="{114F2079-C1F1-4BD5-838D-5BEBEEC19897}" type="presOf" srcId="{40661E21-1C67-4C00-89D6-181A20ED210F}" destId="{1F2A3FDB-3A80-45BA-80E2-C4705A2E7AE5}" srcOrd="0" destOrd="0" presId="urn:microsoft.com/office/officeart/2008/layout/RadialCluster"/>
    <dgm:cxn modelId="{2F01687A-CA0E-4C83-8755-6ADFFB93708D}" type="presOf" srcId="{63168F6E-E55A-4706-8847-34787196737F}" destId="{BABFA243-00FE-4185-B4FB-90CA9CB87EB9}" srcOrd="0" destOrd="0" presId="urn:microsoft.com/office/officeart/2008/layout/RadialCluster"/>
    <dgm:cxn modelId="{4497458E-636E-48AA-975C-4FF33390C65F}" type="presOf" srcId="{8CA13C61-5798-4D0A-AD86-4787871F2E1B}" destId="{D3B62026-BEFE-49FE-B21D-59F5BA7372D5}" srcOrd="0" destOrd="0" presId="urn:microsoft.com/office/officeart/2008/layout/RadialCluster"/>
    <dgm:cxn modelId="{692FEB99-1DDD-41C0-8BB3-FF6FB4662035}" srcId="{69229BD3-7D26-4F17-9412-D83F23E16EDC}" destId="{C34DAB18-A8A1-4586-A5F5-2F20F0DFA169}" srcOrd="6" destOrd="0" parTransId="{63168F6E-E55A-4706-8847-34787196737F}" sibTransId="{C3E32C0B-C45C-4F98-95AA-A80A8A57D5C5}"/>
    <dgm:cxn modelId="{F65D93A6-3BE0-434C-8D69-EAEFBD9DFE18}" type="presOf" srcId="{4C89120A-84A7-4801-ACF0-C811A72C30CF}" destId="{EE15DD82-B34B-4CED-A7DE-9EC11EA4D79B}" srcOrd="0" destOrd="0" presId="urn:microsoft.com/office/officeart/2008/layout/RadialCluster"/>
    <dgm:cxn modelId="{4E7FFCBA-F09F-4284-AEEA-67A9C24A0B6C}" srcId="{69229BD3-7D26-4F17-9412-D83F23E16EDC}" destId="{DC27FA44-A764-4DDC-A48D-F16B3DE62A7F}" srcOrd="2" destOrd="0" parTransId="{0DB3389C-6D11-4645-BC53-EDF904E2340F}" sibTransId="{F8F5FFFB-57DC-4DD7-98EA-F5231CD31A05}"/>
    <dgm:cxn modelId="{CEDA38C6-B26B-4CBF-8E88-2D715AE22ED9}" srcId="{69229BD3-7D26-4F17-9412-D83F23E16EDC}" destId="{B0B73C9F-2961-4B52-8C00-6FFFCE9F2001}" srcOrd="3" destOrd="0" parTransId="{425EA25B-7F99-45F3-97B3-8638F56DE205}" sibTransId="{45DC05E8-389D-402B-B883-667C809B3C59}"/>
    <dgm:cxn modelId="{2F473BDD-26B5-47AE-83FB-45BE3FD1740A}" srcId="{69229BD3-7D26-4F17-9412-D83F23E16EDC}" destId="{40661E21-1C67-4C00-89D6-181A20ED210F}" srcOrd="1" destOrd="0" parTransId="{69773E44-B594-4600-BB72-AC6A5D3C54A5}" sibTransId="{50A1D60E-CCB3-4682-A50A-3176BE411A05}"/>
    <dgm:cxn modelId="{1CC11FFF-1FA3-4E04-910D-5278922B3BB1}" type="presOf" srcId="{5C440735-14E4-4A40-954A-8C3FB13925FE}" destId="{B6B8368C-CA19-441D-B29F-D7B6D28F9E47}" srcOrd="0" destOrd="0" presId="urn:microsoft.com/office/officeart/2008/layout/RadialCluster"/>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24D8D0F4-1203-47D8-B7E2-74350855F3F8}" type="presParOf" srcId="{F8CA2430-C291-45C1-8BED-EFDD9ADE0364}" destId="{09D9B636-9C43-45E5-8822-A365BECC23B5}" srcOrd="1" destOrd="0" presId="urn:microsoft.com/office/officeart/2008/layout/RadialCluster"/>
    <dgm:cxn modelId="{5C591C03-3E3F-42F8-997A-1BB65AD7D10C}" type="presParOf" srcId="{F8CA2430-C291-45C1-8BED-EFDD9ADE0364}" destId="{EDB69005-82F4-4849-A2F3-54E589717DC9}" srcOrd="2" destOrd="0" presId="urn:microsoft.com/office/officeart/2008/layout/RadialCluster"/>
    <dgm:cxn modelId="{DE9980DA-B94E-4D5A-AD7A-25923824FD48}" type="presParOf" srcId="{F8CA2430-C291-45C1-8BED-EFDD9ADE0364}" destId="{61638696-C910-464A-893B-35663FE707ED}" srcOrd="3" destOrd="0" presId="urn:microsoft.com/office/officeart/2008/layout/RadialCluster"/>
    <dgm:cxn modelId="{047FF32F-0933-41A8-99B0-8D45A1D25FD9}" type="presParOf" srcId="{F8CA2430-C291-45C1-8BED-EFDD9ADE0364}" destId="{1F2A3FDB-3A80-45BA-80E2-C4705A2E7AE5}" srcOrd="4" destOrd="0" presId="urn:microsoft.com/office/officeart/2008/layout/RadialCluster"/>
    <dgm:cxn modelId="{00633AF6-7C2A-4076-8479-40F54D8E9F6A}" type="presParOf" srcId="{F8CA2430-C291-45C1-8BED-EFDD9ADE0364}" destId="{C4837615-E2EE-437A-8A9D-9DCA3B6EBD32}" srcOrd="5" destOrd="0" presId="urn:microsoft.com/office/officeart/2008/layout/RadialCluster"/>
    <dgm:cxn modelId="{3C4B2D75-FA07-48EB-B61C-BA656B0FF12F}" type="presParOf" srcId="{F8CA2430-C291-45C1-8BED-EFDD9ADE0364}" destId="{A6BFC5BF-0547-4D35-93A8-327D229438A5}" srcOrd="6" destOrd="0" presId="urn:microsoft.com/office/officeart/2008/layout/RadialCluster"/>
    <dgm:cxn modelId="{6D223D9B-2D9B-4A1A-9926-A1813E46CD31}" type="presParOf" srcId="{F8CA2430-C291-45C1-8BED-EFDD9ADE0364}" destId="{314D13FB-EB34-41BB-B736-C601A8B06A29}" srcOrd="7" destOrd="0" presId="urn:microsoft.com/office/officeart/2008/layout/RadialCluster"/>
    <dgm:cxn modelId="{DF5D492E-815A-4CDB-86DD-DE3AA658C156}" type="presParOf" srcId="{F8CA2430-C291-45C1-8BED-EFDD9ADE0364}" destId="{CAE398BC-6B15-4F0E-A7B3-43DBD8ECD7B7}" srcOrd="8" destOrd="0" presId="urn:microsoft.com/office/officeart/2008/layout/RadialCluster"/>
    <dgm:cxn modelId="{54716CC2-FD63-4779-AEBD-15F3B4B4F9A3}" type="presParOf" srcId="{F8CA2430-C291-45C1-8BED-EFDD9ADE0364}" destId="{EE15DD82-B34B-4CED-A7DE-9EC11EA4D79B}" srcOrd="9" destOrd="0" presId="urn:microsoft.com/office/officeart/2008/layout/RadialCluster"/>
    <dgm:cxn modelId="{C45CCC88-811B-4143-AEB0-90B2914C14D7}" type="presParOf" srcId="{F8CA2430-C291-45C1-8BED-EFDD9ADE0364}" destId="{D3B62026-BEFE-49FE-B21D-59F5BA7372D5}" srcOrd="10" destOrd="0" presId="urn:microsoft.com/office/officeart/2008/layout/RadialCluster"/>
    <dgm:cxn modelId="{FEEAED83-6300-47E0-BACE-7412E861DACB}" type="presParOf" srcId="{F8CA2430-C291-45C1-8BED-EFDD9ADE0364}" destId="{7A8BAA47-21C6-4D64-AEE5-4A4D3C12B022}" srcOrd="11" destOrd="0" presId="urn:microsoft.com/office/officeart/2008/layout/RadialCluster"/>
    <dgm:cxn modelId="{C813EA7F-0E4A-4CA4-92BA-A57BB079FD01}" type="presParOf" srcId="{F8CA2430-C291-45C1-8BED-EFDD9ADE0364}" destId="{B6B8368C-CA19-441D-B29F-D7B6D28F9E47}" srcOrd="12" destOrd="0" presId="urn:microsoft.com/office/officeart/2008/layout/RadialCluster"/>
    <dgm:cxn modelId="{A29F33EA-E1AC-4AB9-A681-C6B457AC6DBA}" type="presParOf" srcId="{F8CA2430-C291-45C1-8BED-EFDD9ADE0364}" destId="{BABFA243-00FE-4185-B4FB-90CA9CB87EB9}" srcOrd="13" destOrd="0" presId="urn:microsoft.com/office/officeart/2008/layout/RadialCluster"/>
    <dgm:cxn modelId="{AF047291-D212-415A-BA1E-4B0E01DF1726}" type="presParOf" srcId="{F8CA2430-C291-45C1-8BED-EFDD9ADE0364}" destId="{2F45A9FC-5B89-453D-860D-A91A5AA5B4C8}" srcOrd="14" destOrd="0" presId="urn:microsoft.com/office/officeart/2008/layout/RadialCluster"/>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a:t>Operating system</a:t>
          </a:r>
          <a:endParaRPr lang="en-US" sz="1600" dirty="0"/>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68FE0973-BD37-41B8-9B67-66153DAD4314}">
      <dgm:prSet phldrT="[Text]"/>
      <dgm:spPr/>
      <dgm:t>
        <a:bodyPr/>
        <a:lstStyle/>
        <a:p>
          <a:r>
            <a:rPr lang="en-US" dirty="0"/>
            <a:t>Application management</a:t>
          </a:r>
        </a:p>
      </dgm:t>
    </dgm:pt>
    <dgm:pt modelId="{B1189725-C539-4E52-998C-F381AA7CE1C1}" type="parTrans" cxnId="{5E48DDF2-9DEB-4312-901C-77C3630C8F05}">
      <dgm:prSet/>
      <dgm:spPr/>
      <dgm:t>
        <a:bodyPr/>
        <a:lstStyle/>
        <a:p>
          <a:endParaRPr lang="en-GB"/>
        </a:p>
      </dgm:t>
    </dgm:pt>
    <dgm:pt modelId="{FD7F3CC4-260B-461A-8941-D6B2634F5BAD}" type="sibTrans" cxnId="{5E48DDF2-9DEB-4312-901C-77C3630C8F05}">
      <dgm:prSet/>
      <dgm:spPr/>
      <dgm:t>
        <a:bodyPr/>
        <a:lstStyle/>
        <a:p>
          <a:endParaRPr lang="en-GB"/>
        </a:p>
      </dgm:t>
    </dgm:pt>
    <dgm:pt modelId="{55C774CE-483D-4A79-9394-60287949686D}">
      <dgm:prSet phldrT="[Text]"/>
      <dgm:spPr/>
      <dgm:t>
        <a:bodyPr/>
        <a:lstStyle/>
        <a:p>
          <a:r>
            <a:rPr lang="en-US" dirty="0"/>
            <a:t>Processor management, multitasking and interrupts</a:t>
          </a:r>
        </a:p>
      </dgm:t>
    </dgm:pt>
    <dgm:pt modelId="{3862B1B0-5650-4A3B-AB3A-804D9DD6753C}" type="parTrans" cxnId="{1D0F34E5-0058-4130-BD7E-E7C0E56D45D7}">
      <dgm:prSet/>
      <dgm:spPr/>
      <dgm:t>
        <a:bodyPr/>
        <a:lstStyle/>
        <a:p>
          <a:endParaRPr lang="en-GB"/>
        </a:p>
      </dgm:t>
    </dgm:pt>
    <dgm:pt modelId="{3C8783E2-3A43-4932-9033-B52529AFC867}" type="sibTrans" cxnId="{1D0F34E5-0058-4130-BD7E-E7C0E56D45D7}">
      <dgm:prSet/>
      <dgm:spPr/>
      <dgm:t>
        <a:bodyPr/>
        <a:lstStyle/>
        <a:p>
          <a:endParaRPr lang="en-GB"/>
        </a:p>
      </dgm:t>
    </dgm:pt>
    <dgm:pt modelId="{7F6A7D42-D4F1-464B-A4B8-E6F9302C43A9}">
      <dgm:prSet phldrT="[Text]"/>
      <dgm:spPr/>
      <dgm:t>
        <a:bodyPr/>
        <a:lstStyle/>
        <a:p>
          <a:r>
            <a:rPr lang="en-US" dirty="0"/>
            <a:t>Memory management and backing store</a:t>
          </a:r>
        </a:p>
      </dgm:t>
    </dgm:pt>
    <dgm:pt modelId="{33B074E9-7261-40E9-9AA6-51472DEAC0CA}" type="parTrans" cxnId="{C71732A5-98E9-407A-8037-57D4530FBB54}">
      <dgm:prSet/>
      <dgm:spPr/>
      <dgm:t>
        <a:bodyPr/>
        <a:lstStyle/>
        <a:p>
          <a:endParaRPr lang="en-GB"/>
        </a:p>
      </dgm:t>
    </dgm:pt>
    <dgm:pt modelId="{4F181B73-D79D-44F1-BBD6-4D28833B9424}" type="sibTrans" cxnId="{C71732A5-98E9-407A-8037-57D4530FBB54}">
      <dgm:prSet/>
      <dgm:spPr/>
      <dgm:t>
        <a:bodyPr/>
        <a:lstStyle/>
        <a:p>
          <a:endParaRPr lang="en-GB"/>
        </a:p>
      </dgm:t>
    </dgm:pt>
    <dgm:pt modelId="{60C8B3DD-8EB1-4402-9D63-8D3BDE54A5EA}">
      <dgm:prSet phldrT="[Text]"/>
      <dgm:spPr/>
      <dgm:t>
        <a:bodyPr/>
        <a:lstStyle/>
        <a:p>
          <a:r>
            <a:rPr lang="en-US" dirty="0"/>
            <a:t>User management and security</a:t>
          </a:r>
        </a:p>
      </dgm:t>
    </dgm:pt>
    <dgm:pt modelId="{AEC27F34-F602-4650-8CB2-7CAE72217290}" type="parTrans" cxnId="{65BD9F6B-25B3-4816-ACD4-A28E76E49B1B}">
      <dgm:prSet/>
      <dgm:spPr/>
      <dgm:t>
        <a:bodyPr/>
        <a:lstStyle/>
        <a:p>
          <a:endParaRPr lang="en-GB"/>
        </a:p>
      </dgm:t>
    </dgm:pt>
    <dgm:pt modelId="{AD008FE2-2156-48A1-B2C8-FC57E0F6D585}" type="sibTrans" cxnId="{65BD9F6B-25B3-4816-ACD4-A28E76E49B1B}">
      <dgm:prSet/>
      <dgm:spPr/>
      <dgm:t>
        <a:bodyPr/>
        <a:lstStyle/>
        <a:p>
          <a:endParaRPr lang="en-GB"/>
        </a:p>
      </dgm:t>
    </dgm:pt>
    <dgm:pt modelId="{160AAEF8-E908-43E5-B1F5-66043158B81A}">
      <dgm:prSet phldrT="[Text]"/>
      <dgm:spPr/>
      <dgm:t>
        <a:bodyPr/>
        <a:lstStyle/>
        <a:p>
          <a:r>
            <a:rPr lang="en-US" dirty="0"/>
            <a:t>Peripheral management</a:t>
          </a:r>
        </a:p>
      </dgm:t>
    </dgm:pt>
    <dgm:pt modelId="{A455662B-587B-4D0F-BF7F-14E9BBB02C02}" type="parTrans" cxnId="{5461A6C9-F617-4F93-B6AE-99B1F95FD90D}">
      <dgm:prSet/>
      <dgm:spPr/>
      <dgm:t>
        <a:bodyPr/>
        <a:lstStyle/>
        <a:p>
          <a:endParaRPr lang="en-GB"/>
        </a:p>
      </dgm:t>
    </dgm:pt>
    <dgm:pt modelId="{B0E5E305-E0B4-4438-9155-20D84013EF90}" type="sibTrans" cxnId="{5461A6C9-F617-4F93-B6AE-99B1F95FD90D}">
      <dgm:prSet/>
      <dgm:spPr/>
      <dgm:t>
        <a:bodyPr/>
        <a:lstStyle/>
        <a:p>
          <a:endParaRPr lang="en-GB"/>
        </a:p>
      </dgm:t>
    </dgm:pt>
    <dgm:pt modelId="{89BC787B-2979-4801-BA66-550812E7E706}">
      <dgm:prSet phldrT="[Text]"/>
      <dgm:spPr/>
      <dgm:t>
        <a:bodyPr/>
        <a:lstStyle/>
        <a:p>
          <a:r>
            <a:rPr lang="en-US" dirty="0"/>
            <a:t>File management</a:t>
          </a:r>
        </a:p>
      </dgm:t>
    </dgm:pt>
    <dgm:pt modelId="{9852ACE3-EDBE-4DCA-8568-0F40D0A3EF55}" type="parTrans" cxnId="{5739626E-1D76-4FE8-94AB-6DFF3A75A47F}">
      <dgm:prSet/>
      <dgm:spPr/>
      <dgm:t>
        <a:bodyPr/>
        <a:lstStyle/>
        <a:p>
          <a:endParaRPr lang="en-GB"/>
        </a:p>
      </dgm:t>
    </dgm:pt>
    <dgm:pt modelId="{D6574F3D-3025-4CBC-A700-180CCE24EBA4}" type="sibTrans" cxnId="{5739626E-1D76-4FE8-94AB-6DFF3A75A47F}">
      <dgm:prSet/>
      <dgm:spPr/>
      <dgm:t>
        <a:bodyPr/>
        <a:lstStyle/>
        <a:p>
          <a:endParaRPr lang="en-GB"/>
        </a:p>
      </dgm:t>
    </dgm:pt>
    <dgm:pt modelId="{E6D912D7-7FD5-4137-9066-E67B0BE6F6B7}">
      <dgm:prSet phldrT="[Text]"/>
      <dgm:spPr>
        <a:solidFill>
          <a:srgbClr val="FFC000"/>
        </a:solidFill>
      </dgm:spPr>
      <dgm:t>
        <a:bodyPr/>
        <a:lstStyle/>
        <a:p>
          <a:r>
            <a:rPr lang="en-US" dirty="0"/>
            <a:t>User interface</a:t>
          </a:r>
          <a:endParaRPr lang="en-GB"/>
        </a:p>
      </dgm:t>
    </dgm:pt>
    <dgm:pt modelId="{E233DC04-4C83-4DE5-8E41-ADE603BB269C}" type="parTrans" cxnId="{896BAA7D-E61B-4774-9073-437E7EFC8328}">
      <dgm:prSet/>
      <dgm:spPr/>
      <dgm:t>
        <a:bodyPr/>
        <a:lstStyle/>
        <a:p>
          <a:endParaRPr lang="en-GB"/>
        </a:p>
      </dgm:t>
    </dgm:pt>
    <dgm:pt modelId="{03CFEC0E-79D9-47CE-8A26-6D1B02D291E6}" type="sibTrans" cxnId="{896BAA7D-E61B-4774-9073-437E7EFC8328}">
      <dgm:prSet/>
      <dgm:spPr/>
      <dgm:t>
        <a:bodyPr/>
        <a:lstStyle/>
        <a:p>
          <a:endParaRPr lang="en-GB"/>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596F4B44-7F1C-42F4-9223-A23A4FECE095}" type="pres">
      <dgm:prSet presAssocID="{B1189725-C539-4E52-998C-F381AA7CE1C1}" presName="Name56" presStyleLbl="parChTrans1D2" presStyleIdx="0" presStyleCnt="7"/>
      <dgm:spPr/>
    </dgm:pt>
    <dgm:pt modelId="{6BCA5F7E-914D-4E63-8461-6559D89A9F19}" type="pres">
      <dgm:prSet presAssocID="{68FE0973-BD37-41B8-9B67-66153DAD4314}" presName="text0" presStyleLbl="node1" presStyleIdx="1" presStyleCnt="8" custScaleX="289200" custRadScaleRad="102390" custRadScaleInc="-38770">
        <dgm:presLayoutVars>
          <dgm:bulletEnabled val="1"/>
        </dgm:presLayoutVars>
      </dgm:prSet>
      <dgm:spPr/>
    </dgm:pt>
    <dgm:pt modelId="{B68903D2-3670-48ED-B61E-B54A1211ADED}" type="pres">
      <dgm:prSet presAssocID="{3862B1B0-5650-4A3B-AB3A-804D9DD6753C}" presName="Name56" presStyleLbl="parChTrans1D2" presStyleIdx="1" presStyleCnt="7"/>
      <dgm:spPr/>
    </dgm:pt>
    <dgm:pt modelId="{A436CC97-485F-4997-956E-606EFE52D683}" type="pres">
      <dgm:prSet presAssocID="{55C774CE-483D-4A79-9394-60287949686D}" presName="text0" presStyleLbl="node1" presStyleIdx="2" presStyleCnt="8" custScaleX="225604" custScaleY="95475" custRadScaleRad="196056" custRadScaleInc="31451">
        <dgm:presLayoutVars>
          <dgm:bulletEnabled val="1"/>
        </dgm:presLayoutVars>
      </dgm:prSet>
      <dgm:spPr/>
    </dgm:pt>
    <dgm:pt modelId="{1BBA5809-6127-43FC-8A97-F33B45140162}" type="pres">
      <dgm:prSet presAssocID="{33B074E9-7261-40E9-9AA6-51472DEAC0CA}" presName="Name56" presStyleLbl="parChTrans1D2" presStyleIdx="2" presStyleCnt="7"/>
      <dgm:spPr/>
    </dgm:pt>
    <dgm:pt modelId="{FF5BD442-7913-43AB-9033-E4A5BB8A1BF6}" type="pres">
      <dgm:prSet presAssocID="{7F6A7D42-D4F1-464B-A4B8-E6F9302C43A9}" presName="text0" presStyleLbl="node1" presStyleIdx="3" presStyleCnt="8" custScaleX="211163" custRadScaleRad="187992" custRadScaleInc="-48080">
        <dgm:presLayoutVars>
          <dgm:bulletEnabled val="1"/>
        </dgm:presLayoutVars>
      </dgm:prSet>
      <dgm:spPr/>
    </dgm:pt>
    <dgm:pt modelId="{3A992715-D004-441B-89B0-97F85D4CE89E}" type="pres">
      <dgm:prSet presAssocID="{AEC27F34-F602-4650-8CB2-7CAE72217290}" presName="Name56" presStyleLbl="parChTrans1D2" presStyleIdx="3" presStyleCnt="7"/>
      <dgm:spPr/>
    </dgm:pt>
    <dgm:pt modelId="{BE4EAF89-142D-43F2-8EE2-A18ECEF5692D}" type="pres">
      <dgm:prSet presAssocID="{60C8B3DD-8EB1-4402-9D63-8D3BDE54A5EA}" presName="text0" presStyleLbl="node1" presStyleIdx="4" presStyleCnt="8" custScaleX="194318" custScaleY="71536" custRadScaleRad="143172" custRadScaleInc="-72217">
        <dgm:presLayoutVars>
          <dgm:bulletEnabled val="1"/>
        </dgm:presLayoutVars>
      </dgm:prSet>
      <dgm:spPr/>
    </dgm:pt>
    <dgm:pt modelId="{EADF3B8B-A40A-4DD5-BFD6-EF8228D8E33A}" type="pres">
      <dgm:prSet presAssocID="{A455662B-587B-4D0F-BF7F-14E9BBB02C02}" presName="Name56" presStyleLbl="parChTrans1D2" presStyleIdx="4" presStyleCnt="7"/>
      <dgm:spPr/>
    </dgm:pt>
    <dgm:pt modelId="{3ACF0FCD-BE64-41D2-AC8D-6FBA0500F828}" type="pres">
      <dgm:prSet presAssocID="{160AAEF8-E908-43E5-B1F5-66043158B81A}" presName="text0" presStyleLbl="node1" presStyleIdx="5" presStyleCnt="8" custScaleX="221648" custScaleY="92445" custRadScaleRad="161245" custRadScaleInc="86450">
        <dgm:presLayoutVars>
          <dgm:bulletEnabled val="1"/>
        </dgm:presLayoutVars>
      </dgm:prSet>
      <dgm:spPr/>
    </dgm:pt>
    <dgm:pt modelId="{E6D4E018-E664-4AB4-B893-E1E8BBE88EA2}" type="pres">
      <dgm:prSet presAssocID="{9852ACE3-EDBE-4DCA-8568-0F40D0A3EF55}" presName="Name56" presStyleLbl="parChTrans1D2" presStyleIdx="5" presStyleCnt="7"/>
      <dgm:spPr/>
    </dgm:pt>
    <dgm:pt modelId="{E28417CD-AE84-4722-AAD9-D1D5801C5B9E}" type="pres">
      <dgm:prSet presAssocID="{89BC787B-2979-4801-BA66-550812E7E706}" presName="text0" presStyleLbl="node1" presStyleIdx="6" presStyleCnt="8" custScaleX="208828" custRadScaleRad="211406" custRadScaleInc="56199">
        <dgm:presLayoutVars>
          <dgm:bulletEnabled val="1"/>
        </dgm:presLayoutVars>
      </dgm:prSet>
      <dgm:spPr/>
    </dgm:pt>
    <dgm:pt modelId="{095BC6F0-2DBF-45AA-8F37-FAFC6D71EA41}" type="pres">
      <dgm:prSet presAssocID="{E233DC04-4C83-4DE5-8E41-ADE603BB269C}" presName="Name56" presStyleLbl="parChTrans1D2" presStyleIdx="6" presStyleCnt="7"/>
      <dgm:spPr/>
    </dgm:pt>
    <dgm:pt modelId="{430947F1-0146-4668-8C45-C03E6AA6C150}" type="pres">
      <dgm:prSet presAssocID="{E6D912D7-7FD5-4137-9066-E67B0BE6F6B7}" presName="text0" presStyleLbl="node1" presStyleIdx="7" presStyleCnt="8" custScaleX="159622" custRadScaleRad="200945" custRadScaleInc="-54343">
        <dgm:presLayoutVars>
          <dgm:bulletEnabled val="1"/>
        </dgm:presLayoutVars>
      </dgm:prSet>
      <dgm:spPr/>
    </dgm:pt>
  </dgm:ptLst>
  <dgm:cxnLst>
    <dgm:cxn modelId="{94910C0B-D3FA-4F83-9A40-C6794F829B28}" type="presOf" srcId="{60C8B3DD-8EB1-4402-9D63-8D3BDE54A5EA}" destId="{BE4EAF89-142D-43F2-8EE2-A18ECEF5692D}" srcOrd="0" destOrd="0" presId="urn:microsoft.com/office/officeart/2008/layout/RadialCluster"/>
    <dgm:cxn modelId="{F0F9600F-0A60-4D36-8BEA-10736036CF02}" type="presOf" srcId="{B1189725-C539-4E52-998C-F381AA7CE1C1}" destId="{596F4B44-7F1C-42F4-9223-A23A4FECE095}" srcOrd="0" destOrd="0" presId="urn:microsoft.com/office/officeart/2008/layout/RadialCluster"/>
    <dgm:cxn modelId="{5A72D62D-74F9-4389-9C70-707E2FAD4628}" type="presOf" srcId="{1984D708-3FFE-43C9-B143-FCE3875A49A7}" destId="{36C42E4F-F8DD-48A4-86E8-CC680B343E3A}" srcOrd="0" destOrd="0" presId="urn:microsoft.com/office/officeart/2008/layout/RadialCluster"/>
    <dgm:cxn modelId="{D6C8A730-EDA1-48A5-A6BE-3BC858F8A4C1}" type="presOf" srcId="{69229BD3-7D26-4F17-9412-D83F23E16EDC}" destId="{4C4427AC-7717-4730-B96A-FA45F4E59DE8}" srcOrd="0" destOrd="0" presId="urn:microsoft.com/office/officeart/2008/layout/RadialCluster"/>
    <dgm:cxn modelId="{1586E73A-00E6-4BDA-B052-F7D5EFD79BCB}" type="presOf" srcId="{3862B1B0-5650-4A3B-AB3A-804D9DD6753C}" destId="{B68903D2-3670-48ED-B61E-B54A1211ADED}" srcOrd="0" destOrd="0" presId="urn:microsoft.com/office/officeart/2008/layout/RadialCluster"/>
    <dgm:cxn modelId="{2775EC3B-5342-4899-A16C-7AC25FEF1998}" type="presOf" srcId="{E233DC04-4C83-4DE5-8E41-ADE603BB269C}" destId="{095BC6F0-2DBF-45AA-8F37-FAFC6D71EA41}"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302EA560-F547-49AB-8735-2C5141E7DAD4}" type="presOf" srcId="{E6D912D7-7FD5-4137-9066-E67B0BE6F6B7}" destId="{430947F1-0146-4668-8C45-C03E6AA6C150}" srcOrd="0" destOrd="0" presId="urn:microsoft.com/office/officeart/2008/layout/RadialCluster"/>
    <dgm:cxn modelId="{65BD9F6B-25B3-4816-ACD4-A28E76E49B1B}" srcId="{69229BD3-7D26-4F17-9412-D83F23E16EDC}" destId="{60C8B3DD-8EB1-4402-9D63-8D3BDE54A5EA}" srcOrd="3" destOrd="0" parTransId="{AEC27F34-F602-4650-8CB2-7CAE72217290}" sibTransId="{AD008FE2-2156-48A1-B2C8-FC57E0F6D585}"/>
    <dgm:cxn modelId="{5739626E-1D76-4FE8-94AB-6DFF3A75A47F}" srcId="{69229BD3-7D26-4F17-9412-D83F23E16EDC}" destId="{89BC787B-2979-4801-BA66-550812E7E706}" srcOrd="5" destOrd="0" parTransId="{9852ACE3-EDBE-4DCA-8568-0F40D0A3EF55}" sibTransId="{D6574F3D-3025-4CBC-A700-180CCE24EBA4}"/>
    <dgm:cxn modelId="{896BAA7D-E61B-4774-9073-437E7EFC8328}" srcId="{69229BD3-7D26-4F17-9412-D83F23E16EDC}" destId="{E6D912D7-7FD5-4137-9066-E67B0BE6F6B7}" srcOrd="6" destOrd="0" parTransId="{E233DC04-4C83-4DE5-8E41-ADE603BB269C}" sibTransId="{03CFEC0E-79D9-47CE-8A26-6D1B02D291E6}"/>
    <dgm:cxn modelId="{221DF57E-CD66-4031-9CAF-AA9B3D85DFF2}" type="presOf" srcId="{7F6A7D42-D4F1-464B-A4B8-E6F9302C43A9}" destId="{FF5BD442-7913-43AB-9033-E4A5BB8A1BF6}" srcOrd="0" destOrd="0" presId="urn:microsoft.com/office/officeart/2008/layout/RadialCluster"/>
    <dgm:cxn modelId="{5BB7DFA0-6635-431A-B38B-23BD2EF1CAE7}" type="presOf" srcId="{55C774CE-483D-4A79-9394-60287949686D}" destId="{A436CC97-485F-4997-956E-606EFE52D683}" srcOrd="0" destOrd="0" presId="urn:microsoft.com/office/officeart/2008/layout/RadialCluster"/>
    <dgm:cxn modelId="{E35697A1-BCAF-4BD0-9591-324960709BBB}" type="presOf" srcId="{160AAEF8-E908-43E5-B1F5-66043158B81A}" destId="{3ACF0FCD-BE64-41D2-AC8D-6FBA0500F828}" srcOrd="0" destOrd="0" presId="urn:microsoft.com/office/officeart/2008/layout/RadialCluster"/>
    <dgm:cxn modelId="{C71732A5-98E9-407A-8037-57D4530FBB54}" srcId="{69229BD3-7D26-4F17-9412-D83F23E16EDC}" destId="{7F6A7D42-D4F1-464B-A4B8-E6F9302C43A9}" srcOrd="2" destOrd="0" parTransId="{33B074E9-7261-40E9-9AA6-51472DEAC0CA}" sibTransId="{4F181B73-D79D-44F1-BBD6-4D28833B9424}"/>
    <dgm:cxn modelId="{E1F7ADB5-8ED2-4E84-861A-559401522BB9}" type="presOf" srcId="{9852ACE3-EDBE-4DCA-8568-0F40D0A3EF55}" destId="{E6D4E018-E664-4AB4-B893-E1E8BBE88EA2}" srcOrd="0" destOrd="0" presId="urn:microsoft.com/office/officeart/2008/layout/RadialCluster"/>
    <dgm:cxn modelId="{2308B7B8-ECB9-4B36-A9C2-4E331951128F}" type="presOf" srcId="{68FE0973-BD37-41B8-9B67-66153DAD4314}" destId="{6BCA5F7E-914D-4E63-8461-6559D89A9F19}" srcOrd="0" destOrd="0" presId="urn:microsoft.com/office/officeart/2008/layout/RadialCluster"/>
    <dgm:cxn modelId="{90D058B9-6609-4E8A-84AA-8F6A2206CFAC}" type="presOf" srcId="{A455662B-587B-4D0F-BF7F-14E9BBB02C02}" destId="{EADF3B8B-A40A-4DD5-BFD6-EF8228D8E33A}" srcOrd="0" destOrd="0" presId="urn:microsoft.com/office/officeart/2008/layout/RadialCluster"/>
    <dgm:cxn modelId="{5461A6C9-F617-4F93-B6AE-99B1F95FD90D}" srcId="{69229BD3-7D26-4F17-9412-D83F23E16EDC}" destId="{160AAEF8-E908-43E5-B1F5-66043158B81A}" srcOrd="4" destOrd="0" parTransId="{A455662B-587B-4D0F-BF7F-14E9BBB02C02}" sibTransId="{B0E5E305-E0B4-4438-9155-20D84013EF90}"/>
    <dgm:cxn modelId="{6679F6CF-06A3-47E9-BCB3-B10E49508F26}" type="presOf" srcId="{89BC787B-2979-4801-BA66-550812E7E706}" destId="{E28417CD-AE84-4722-AAD9-D1D5801C5B9E}" srcOrd="0" destOrd="0" presId="urn:microsoft.com/office/officeart/2008/layout/RadialCluster"/>
    <dgm:cxn modelId="{1D0F34E5-0058-4130-BD7E-E7C0E56D45D7}" srcId="{69229BD3-7D26-4F17-9412-D83F23E16EDC}" destId="{55C774CE-483D-4A79-9394-60287949686D}" srcOrd="1" destOrd="0" parTransId="{3862B1B0-5650-4A3B-AB3A-804D9DD6753C}" sibTransId="{3C8783E2-3A43-4932-9033-B52529AFC867}"/>
    <dgm:cxn modelId="{C868CFE7-77CC-4DBC-8D08-DAC07A0F0F1F}" type="presOf" srcId="{AEC27F34-F602-4650-8CB2-7CAE72217290}" destId="{3A992715-D004-441B-89B0-97F85D4CE89E}" srcOrd="0" destOrd="0" presId="urn:microsoft.com/office/officeart/2008/layout/RadialCluster"/>
    <dgm:cxn modelId="{4436EDED-C124-4D47-A454-524EB06AD3E7}" type="presOf" srcId="{33B074E9-7261-40E9-9AA6-51472DEAC0CA}" destId="{1BBA5809-6127-43FC-8A97-F33B45140162}" srcOrd="0" destOrd="0" presId="urn:microsoft.com/office/officeart/2008/layout/RadialCluster"/>
    <dgm:cxn modelId="{5E48DDF2-9DEB-4312-901C-77C3630C8F05}" srcId="{69229BD3-7D26-4F17-9412-D83F23E16EDC}" destId="{68FE0973-BD37-41B8-9B67-66153DAD4314}" srcOrd="0" destOrd="0" parTransId="{B1189725-C539-4E52-998C-F381AA7CE1C1}" sibTransId="{FD7F3CC4-260B-461A-8941-D6B2634F5BAD}"/>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974F0B52-AF3A-4626-9126-E1F235F2A863}" type="presParOf" srcId="{F8CA2430-C291-45C1-8BED-EFDD9ADE0364}" destId="{596F4B44-7F1C-42F4-9223-A23A4FECE095}" srcOrd="1" destOrd="0" presId="urn:microsoft.com/office/officeart/2008/layout/RadialCluster"/>
    <dgm:cxn modelId="{11A36007-7045-4FE8-AD1D-D3FE92823806}" type="presParOf" srcId="{F8CA2430-C291-45C1-8BED-EFDD9ADE0364}" destId="{6BCA5F7E-914D-4E63-8461-6559D89A9F19}" srcOrd="2" destOrd="0" presId="urn:microsoft.com/office/officeart/2008/layout/RadialCluster"/>
    <dgm:cxn modelId="{2BBEA938-D433-4570-AD30-0F817B32BE10}" type="presParOf" srcId="{F8CA2430-C291-45C1-8BED-EFDD9ADE0364}" destId="{B68903D2-3670-48ED-B61E-B54A1211ADED}" srcOrd="3" destOrd="0" presId="urn:microsoft.com/office/officeart/2008/layout/RadialCluster"/>
    <dgm:cxn modelId="{3D54E20F-A016-4055-88BC-7681EF4781AB}" type="presParOf" srcId="{F8CA2430-C291-45C1-8BED-EFDD9ADE0364}" destId="{A436CC97-485F-4997-956E-606EFE52D683}" srcOrd="4" destOrd="0" presId="urn:microsoft.com/office/officeart/2008/layout/RadialCluster"/>
    <dgm:cxn modelId="{48C76D18-1E1A-4951-91D6-BC119A965D1E}" type="presParOf" srcId="{F8CA2430-C291-45C1-8BED-EFDD9ADE0364}" destId="{1BBA5809-6127-43FC-8A97-F33B45140162}" srcOrd="5" destOrd="0" presId="urn:microsoft.com/office/officeart/2008/layout/RadialCluster"/>
    <dgm:cxn modelId="{F6DF9A6C-B559-4E8D-8911-78D3BC484DE6}" type="presParOf" srcId="{F8CA2430-C291-45C1-8BED-EFDD9ADE0364}" destId="{FF5BD442-7913-43AB-9033-E4A5BB8A1BF6}" srcOrd="6" destOrd="0" presId="urn:microsoft.com/office/officeart/2008/layout/RadialCluster"/>
    <dgm:cxn modelId="{D55ABC9A-8284-4FB6-ABF1-DE3DF4AEB9F4}" type="presParOf" srcId="{F8CA2430-C291-45C1-8BED-EFDD9ADE0364}" destId="{3A992715-D004-441B-89B0-97F85D4CE89E}" srcOrd="7" destOrd="0" presId="urn:microsoft.com/office/officeart/2008/layout/RadialCluster"/>
    <dgm:cxn modelId="{34191A2F-765E-4C3A-8B1C-B40D2ECDE516}" type="presParOf" srcId="{F8CA2430-C291-45C1-8BED-EFDD9ADE0364}" destId="{BE4EAF89-142D-43F2-8EE2-A18ECEF5692D}" srcOrd="8" destOrd="0" presId="urn:microsoft.com/office/officeart/2008/layout/RadialCluster"/>
    <dgm:cxn modelId="{4E224A80-1338-4F89-BC7F-057DAF23A911}" type="presParOf" srcId="{F8CA2430-C291-45C1-8BED-EFDD9ADE0364}" destId="{EADF3B8B-A40A-4DD5-BFD6-EF8228D8E33A}" srcOrd="9" destOrd="0" presId="urn:microsoft.com/office/officeart/2008/layout/RadialCluster"/>
    <dgm:cxn modelId="{B5FF02B3-62F4-40B2-950E-AACB46808680}" type="presParOf" srcId="{F8CA2430-C291-45C1-8BED-EFDD9ADE0364}" destId="{3ACF0FCD-BE64-41D2-AC8D-6FBA0500F828}" srcOrd="10" destOrd="0" presId="urn:microsoft.com/office/officeart/2008/layout/RadialCluster"/>
    <dgm:cxn modelId="{00793FB9-63F6-4239-B22D-26EEEA3A27D3}" type="presParOf" srcId="{F8CA2430-C291-45C1-8BED-EFDD9ADE0364}" destId="{E6D4E018-E664-4AB4-B893-E1E8BBE88EA2}" srcOrd="11" destOrd="0" presId="urn:microsoft.com/office/officeart/2008/layout/RadialCluster"/>
    <dgm:cxn modelId="{89385B5B-2470-4C66-A783-53B5FEF4DA63}" type="presParOf" srcId="{F8CA2430-C291-45C1-8BED-EFDD9ADE0364}" destId="{E28417CD-AE84-4722-AAD9-D1D5801C5B9E}" srcOrd="12" destOrd="0" presId="urn:microsoft.com/office/officeart/2008/layout/RadialCluster"/>
    <dgm:cxn modelId="{BC3CF39D-180F-48DA-A57C-7B3211B245BB}" type="presParOf" srcId="{F8CA2430-C291-45C1-8BED-EFDD9ADE0364}" destId="{095BC6F0-2DBF-45AA-8F37-FAFC6D71EA41}" srcOrd="13" destOrd="0" presId="urn:microsoft.com/office/officeart/2008/layout/RadialCluster"/>
    <dgm:cxn modelId="{9D4E1EBB-DAD6-44A6-AE10-716501AC0084}" type="presParOf" srcId="{F8CA2430-C291-45C1-8BED-EFDD9ADE0364}" destId="{430947F1-0146-4668-8C45-C03E6AA6C150}" srcOrd="14" destOrd="0" presId="urn:microsoft.com/office/officeart/2008/layout/RadialCluster"/>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EA2FE69-1D28-49CD-A8C3-C496C956B8E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AAF80E28-238E-49B3-B614-98B89FB103BD}">
      <dgm:prSet phldrT="[Text]" custT="1"/>
      <dgm:spPr/>
      <dgm:t>
        <a:bodyPr/>
        <a:lstStyle/>
        <a:p>
          <a:r>
            <a:rPr lang="en-US" sz="2800" dirty="0"/>
            <a:t>Application management</a:t>
          </a:r>
          <a:endParaRPr lang="en-GB" sz="2800" dirty="0"/>
        </a:p>
      </dgm:t>
    </dgm:pt>
    <dgm:pt modelId="{2DB6AEE3-CED3-48E2-9CD6-D1FEBD023DAE}" type="parTrans" cxnId="{DA6EF0AE-B0AF-4F97-9EE5-D5B30DB53056}">
      <dgm:prSet/>
      <dgm:spPr/>
      <dgm:t>
        <a:bodyPr/>
        <a:lstStyle/>
        <a:p>
          <a:endParaRPr lang="en-GB"/>
        </a:p>
      </dgm:t>
    </dgm:pt>
    <dgm:pt modelId="{123C843D-87D5-4B0C-863E-1C4F3F206512}" type="sibTrans" cxnId="{DA6EF0AE-B0AF-4F97-9EE5-D5B30DB53056}">
      <dgm:prSet/>
      <dgm:spPr/>
      <dgm:t>
        <a:bodyPr/>
        <a:lstStyle/>
        <a:p>
          <a:endParaRPr lang="en-GB"/>
        </a:p>
      </dgm:t>
    </dgm:pt>
    <dgm:pt modelId="{244D59E7-AB1D-4FD3-91E8-BD733BB965B4}">
      <dgm:prSet phldrT="[Text]" custT="1"/>
      <dgm:spPr/>
      <dgm:t>
        <a:bodyPr/>
        <a:lstStyle/>
        <a:p>
          <a:r>
            <a:rPr lang="en-US" sz="2800" dirty="0"/>
            <a:t>Processor management</a:t>
          </a:r>
        </a:p>
      </dgm:t>
    </dgm:pt>
    <dgm:pt modelId="{7906846D-9918-4AD9-8997-470A72565D0C}" type="parTrans" cxnId="{30D68043-A79D-4E97-B65D-1C4B69BB33BC}">
      <dgm:prSet/>
      <dgm:spPr/>
      <dgm:t>
        <a:bodyPr/>
        <a:lstStyle/>
        <a:p>
          <a:endParaRPr lang="en-GB"/>
        </a:p>
      </dgm:t>
    </dgm:pt>
    <dgm:pt modelId="{346960C0-7A25-4BDB-9700-7669CC6C76CD}" type="sibTrans" cxnId="{30D68043-A79D-4E97-B65D-1C4B69BB33BC}">
      <dgm:prSet/>
      <dgm:spPr/>
      <dgm:t>
        <a:bodyPr/>
        <a:lstStyle/>
        <a:p>
          <a:endParaRPr lang="en-GB"/>
        </a:p>
      </dgm:t>
    </dgm:pt>
    <dgm:pt modelId="{BB88711C-EDDA-4FD5-9A88-3D943F2B35A0}">
      <dgm:prSet phldrT="[Text]" custT="1"/>
      <dgm:spPr/>
      <dgm:t>
        <a:bodyPr/>
        <a:lstStyle/>
        <a:p>
          <a:r>
            <a:rPr lang="en-US" sz="2800" dirty="0"/>
            <a:t>Memory management</a:t>
          </a:r>
        </a:p>
      </dgm:t>
    </dgm:pt>
    <dgm:pt modelId="{CB9090AF-5C4B-4C77-80F3-17F17B0B97F5}" type="parTrans" cxnId="{10F35D76-41AB-4364-830C-2F682F335B06}">
      <dgm:prSet/>
      <dgm:spPr/>
      <dgm:t>
        <a:bodyPr/>
        <a:lstStyle/>
        <a:p>
          <a:endParaRPr lang="en-GB"/>
        </a:p>
      </dgm:t>
    </dgm:pt>
    <dgm:pt modelId="{38C25694-F616-4FAC-AE65-60194BE06296}" type="sibTrans" cxnId="{10F35D76-41AB-4364-830C-2F682F335B06}">
      <dgm:prSet/>
      <dgm:spPr/>
      <dgm:t>
        <a:bodyPr/>
        <a:lstStyle/>
        <a:p>
          <a:endParaRPr lang="en-GB"/>
        </a:p>
      </dgm:t>
    </dgm:pt>
    <dgm:pt modelId="{D41C5D32-6854-4093-9104-70AC0C336B50}">
      <dgm:prSet phldrT="[Text]" custT="1"/>
      <dgm:spPr/>
      <dgm:t>
        <a:bodyPr/>
        <a:lstStyle/>
        <a:p>
          <a:r>
            <a:rPr lang="en-US" sz="2800" dirty="0"/>
            <a:t>User management</a:t>
          </a:r>
        </a:p>
      </dgm:t>
    </dgm:pt>
    <dgm:pt modelId="{7CB7EEC0-47CD-45A6-84E1-80C7AD8FD3A7}" type="parTrans" cxnId="{C55D6D53-349E-454F-A619-94F3DCB03A9F}">
      <dgm:prSet/>
      <dgm:spPr/>
      <dgm:t>
        <a:bodyPr/>
        <a:lstStyle/>
        <a:p>
          <a:endParaRPr lang="en-GB"/>
        </a:p>
      </dgm:t>
    </dgm:pt>
    <dgm:pt modelId="{711F46F4-A713-4E21-9E99-DD0191E41FA9}" type="sibTrans" cxnId="{C55D6D53-349E-454F-A619-94F3DCB03A9F}">
      <dgm:prSet/>
      <dgm:spPr/>
      <dgm:t>
        <a:bodyPr/>
        <a:lstStyle/>
        <a:p>
          <a:endParaRPr lang="en-GB"/>
        </a:p>
      </dgm:t>
    </dgm:pt>
    <dgm:pt modelId="{25E55E52-D2D8-44BD-BC7A-302C3619E203}">
      <dgm:prSet phldrT="[Text]" custT="1"/>
      <dgm:spPr/>
      <dgm:t>
        <a:bodyPr/>
        <a:lstStyle/>
        <a:p>
          <a:r>
            <a:rPr lang="en-US" sz="2800" dirty="0"/>
            <a:t>Peripheral management</a:t>
          </a:r>
        </a:p>
      </dgm:t>
    </dgm:pt>
    <dgm:pt modelId="{93D1322D-1920-4AD4-B4F0-C1392E7D937B}" type="parTrans" cxnId="{64B645EE-6988-4C57-BFF2-6AFD263FBF83}">
      <dgm:prSet/>
      <dgm:spPr/>
      <dgm:t>
        <a:bodyPr/>
        <a:lstStyle/>
        <a:p>
          <a:endParaRPr lang="en-GB"/>
        </a:p>
      </dgm:t>
    </dgm:pt>
    <dgm:pt modelId="{F3FE7299-709F-4BC5-97E2-9E34F2D6E7C9}" type="sibTrans" cxnId="{64B645EE-6988-4C57-BFF2-6AFD263FBF83}">
      <dgm:prSet/>
      <dgm:spPr/>
      <dgm:t>
        <a:bodyPr/>
        <a:lstStyle/>
        <a:p>
          <a:endParaRPr lang="en-GB"/>
        </a:p>
      </dgm:t>
    </dgm:pt>
    <dgm:pt modelId="{A01D72A4-5173-437A-9E64-AABD40757164}">
      <dgm:prSet phldrT="[Text]" custT="1"/>
      <dgm:spPr/>
      <dgm:t>
        <a:bodyPr/>
        <a:lstStyle/>
        <a:p>
          <a:r>
            <a:rPr lang="en-US" sz="2800" dirty="0"/>
            <a:t>File management</a:t>
          </a:r>
        </a:p>
      </dgm:t>
    </dgm:pt>
    <dgm:pt modelId="{72FDEFFB-DC80-4BFE-A34B-6841445D5BFC}" type="parTrans" cxnId="{7508D609-4B74-47DA-A0A4-B0C4B940A2C9}">
      <dgm:prSet/>
      <dgm:spPr/>
      <dgm:t>
        <a:bodyPr/>
        <a:lstStyle/>
        <a:p>
          <a:endParaRPr lang="en-GB"/>
        </a:p>
      </dgm:t>
    </dgm:pt>
    <dgm:pt modelId="{D31F6F58-6DDC-4A0F-B89E-F6A1DF372420}" type="sibTrans" cxnId="{7508D609-4B74-47DA-A0A4-B0C4B940A2C9}">
      <dgm:prSet/>
      <dgm:spPr/>
      <dgm:t>
        <a:bodyPr/>
        <a:lstStyle/>
        <a:p>
          <a:endParaRPr lang="en-GB"/>
        </a:p>
      </dgm:t>
    </dgm:pt>
    <dgm:pt modelId="{DA085EC7-FC01-44D9-8245-9B974F4678BC}">
      <dgm:prSet phldrT="[Text]" custT="1"/>
      <dgm:spPr/>
      <dgm:t>
        <a:bodyPr/>
        <a:lstStyle/>
        <a:p>
          <a:r>
            <a:rPr lang="en-US" sz="2800" dirty="0"/>
            <a:t>User interface</a:t>
          </a:r>
          <a:endParaRPr lang="en-GB" sz="2800" dirty="0"/>
        </a:p>
      </dgm:t>
    </dgm:pt>
    <dgm:pt modelId="{FFF3DBC4-64AB-4D52-818D-D659C7AA0397}" type="parTrans" cxnId="{156902D7-651B-4414-8DF6-432D65BCEE77}">
      <dgm:prSet/>
      <dgm:spPr/>
      <dgm:t>
        <a:bodyPr/>
        <a:lstStyle/>
        <a:p>
          <a:endParaRPr lang="en-GB"/>
        </a:p>
      </dgm:t>
    </dgm:pt>
    <dgm:pt modelId="{15DDADA2-5BB0-41DA-872D-72065778C7D1}" type="sibTrans" cxnId="{156902D7-651B-4414-8DF6-432D65BCEE77}">
      <dgm:prSet/>
      <dgm:spPr/>
      <dgm:t>
        <a:bodyPr/>
        <a:lstStyle/>
        <a:p>
          <a:endParaRPr lang="en-GB"/>
        </a:p>
      </dgm:t>
    </dgm:pt>
    <dgm:pt modelId="{24F1B8FC-E763-4FC9-A3A5-1A33671F5828}" type="pres">
      <dgm:prSet presAssocID="{0EA2FE69-1D28-49CD-A8C3-C496C956B8E5}" presName="linear" presStyleCnt="0">
        <dgm:presLayoutVars>
          <dgm:animLvl val="lvl"/>
          <dgm:resizeHandles val="exact"/>
        </dgm:presLayoutVars>
      </dgm:prSet>
      <dgm:spPr/>
    </dgm:pt>
    <dgm:pt modelId="{DC761D2B-1EFE-4A82-ACBB-65CA9A16A066}" type="pres">
      <dgm:prSet presAssocID="{AAF80E28-238E-49B3-B614-98B89FB103BD}" presName="parentText" presStyleLbl="node1" presStyleIdx="0" presStyleCnt="7" custScaleX="289200">
        <dgm:presLayoutVars>
          <dgm:chMax val="0"/>
          <dgm:bulletEnabled val="1"/>
        </dgm:presLayoutVars>
      </dgm:prSet>
      <dgm:spPr/>
    </dgm:pt>
    <dgm:pt modelId="{26A03F54-C5C1-40CB-988A-479E54614EEE}" type="pres">
      <dgm:prSet presAssocID="{123C843D-87D5-4B0C-863E-1C4F3F206512}" presName="spacer" presStyleCnt="0"/>
      <dgm:spPr/>
    </dgm:pt>
    <dgm:pt modelId="{36CAC1A2-4A85-4798-BFF9-0BC33177DD75}" type="pres">
      <dgm:prSet presAssocID="{244D59E7-AB1D-4FD3-91E8-BD733BB965B4}" presName="parentText" presStyleLbl="node1" presStyleIdx="1" presStyleCnt="7">
        <dgm:presLayoutVars>
          <dgm:chMax val="0"/>
          <dgm:bulletEnabled val="1"/>
        </dgm:presLayoutVars>
      </dgm:prSet>
      <dgm:spPr/>
    </dgm:pt>
    <dgm:pt modelId="{F4DB4081-3463-4C49-AC2F-EF9CAE4F3737}" type="pres">
      <dgm:prSet presAssocID="{346960C0-7A25-4BDB-9700-7669CC6C76CD}" presName="spacer" presStyleCnt="0"/>
      <dgm:spPr/>
    </dgm:pt>
    <dgm:pt modelId="{511EE118-7C80-4DB9-83F5-5A33C8A42C7C}" type="pres">
      <dgm:prSet presAssocID="{BB88711C-EDDA-4FD5-9A88-3D943F2B35A0}" presName="parentText" presStyleLbl="node1" presStyleIdx="2" presStyleCnt="7">
        <dgm:presLayoutVars>
          <dgm:chMax val="0"/>
          <dgm:bulletEnabled val="1"/>
        </dgm:presLayoutVars>
      </dgm:prSet>
      <dgm:spPr/>
    </dgm:pt>
    <dgm:pt modelId="{D0D86FC8-8AE0-4C80-898F-215B713C016C}" type="pres">
      <dgm:prSet presAssocID="{38C25694-F616-4FAC-AE65-60194BE06296}" presName="spacer" presStyleCnt="0"/>
      <dgm:spPr/>
    </dgm:pt>
    <dgm:pt modelId="{62983D55-574D-4C60-A988-DF521C6B14C7}" type="pres">
      <dgm:prSet presAssocID="{D41C5D32-6854-4093-9104-70AC0C336B50}" presName="parentText" presStyleLbl="node1" presStyleIdx="3" presStyleCnt="7">
        <dgm:presLayoutVars>
          <dgm:chMax val="0"/>
          <dgm:bulletEnabled val="1"/>
        </dgm:presLayoutVars>
      </dgm:prSet>
      <dgm:spPr/>
    </dgm:pt>
    <dgm:pt modelId="{55234B82-2854-4FC1-9C4A-365A85A08DBF}" type="pres">
      <dgm:prSet presAssocID="{711F46F4-A713-4E21-9E99-DD0191E41FA9}" presName="spacer" presStyleCnt="0"/>
      <dgm:spPr/>
    </dgm:pt>
    <dgm:pt modelId="{40EA980E-9478-4CCA-BBCA-C1DE5FE10F3D}" type="pres">
      <dgm:prSet presAssocID="{25E55E52-D2D8-44BD-BC7A-302C3619E203}" presName="parentText" presStyleLbl="node1" presStyleIdx="4" presStyleCnt="7">
        <dgm:presLayoutVars>
          <dgm:chMax val="0"/>
          <dgm:bulletEnabled val="1"/>
        </dgm:presLayoutVars>
      </dgm:prSet>
      <dgm:spPr/>
    </dgm:pt>
    <dgm:pt modelId="{EA9F2F5F-FF22-47EF-9F26-45C9A3962FA4}" type="pres">
      <dgm:prSet presAssocID="{F3FE7299-709F-4BC5-97E2-9E34F2D6E7C9}" presName="spacer" presStyleCnt="0"/>
      <dgm:spPr/>
    </dgm:pt>
    <dgm:pt modelId="{F7F9008B-CDA2-4955-9C89-00B3A2A42183}" type="pres">
      <dgm:prSet presAssocID="{A01D72A4-5173-437A-9E64-AABD40757164}" presName="parentText" presStyleLbl="node1" presStyleIdx="5" presStyleCnt="7">
        <dgm:presLayoutVars>
          <dgm:chMax val="0"/>
          <dgm:bulletEnabled val="1"/>
        </dgm:presLayoutVars>
      </dgm:prSet>
      <dgm:spPr/>
    </dgm:pt>
    <dgm:pt modelId="{0F7BE32E-D1B0-4E1E-8729-652BE170B629}" type="pres">
      <dgm:prSet presAssocID="{D31F6F58-6DDC-4A0F-B89E-F6A1DF372420}" presName="spacer" presStyleCnt="0"/>
      <dgm:spPr/>
    </dgm:pt>
    <dgm:pt modelId="{643A5673-022B-424C-B4E4-5631ED584901}" type="pres">
      <dgm:prSet presAssocID="{DA085EC7-FC01-44D9-8245-9B974F4678BC}" presName="parentText" presStyleLbl="node1" presStyleIdx="6" presStyleCnt="7">
        <dgm:presLayoutVars>
          <dgm:chMax val="0"/>
          <dgm:bulletEnabled val="1"/>
        </dgm:presLayoutVars>
      </dgm:prSet>
      <dgm:spPr/>
    </dgm:pt>
  </dgm:ptLst>
  <dgm:cxnLst>
    <dgm:cxn modelId="{B9A3A401-60F8-4568-B0E8-C2F5B8BA1472}" type="presOf" srcId="{AAF80E28-238E-49B3-B614-98B89FB103BD}" destId="{DC761D2B-1EFE-4A82-ACBB-65CA9A16A066}" srcOrd="0" destOrd="0" presId="urn:microsoft.com/office/officeart/2005/8/layout/vList2"/>
    <dgm:cxn modelId="{7508D609-4B74-47DA-A0A4-B0C4B940A2C9}" srcId="{0EA2FE69-1D28-49CD-A8C3-C496C956B8E5}" destId="{A01D72A4-5173-437A-9E64-AABD40757164}" srcOrd="5" destOrd="0" parTransId="{72FDEFFB-DC80-4BFE-A34B-6841445D5BFC}" sibTransId="{D31F6F58-6DDC-4A0F-B89E-F6A1DF372420}"/>
    <dgm:cxn modelId="{788C1329-02DE-45C9-B799-63DE311B05BE}" type="presOf" srcId="{D41C5D32-6854-4093-9104-70AC0C336B50}" destId="{62983D55-574D-4C60-A988-DF521C6B14C7}" srcOrd="0" destOrd="0" presId="urn:microsoft.com/office/officeart/2005/8/layout/vList2"/>
    <dgm:cxn modelId="{30D68043-A79D-4E97-B65D-1C4B69BB33BC}" srcId="{0EA2FE69-1D28-49CD-A8C3-C496C956B8E5}" destId="{244D59E7-AB1D-4FD3-91E8-BD733BB965B4}" srcOrd="1" destOrd="0" parTransId="{7906846D-9918-4AD9-8997-470A72565D0C}" sibTransId="{346960C0-7A25-4BDB-9700-7669CC6C76CD}"/>
    <dgm:cxn modelId="{C55D6D53-349E-454F-A619-94F3DCB03A9F}" srcId="{0EA2FE69-1D28-49CD-A8C3-C496C956B8E5}" destId="{D41C5D32-6854-4093-9104-70AC0C336B50}" srcOrd="3" destOrd="0" parTransId="{7CB7EEC0-47CD-45A6-84E1-80C7AD8FD3A7}" sibTransId="{711F46F4-A713-4E21-9E99-DD0191E41FA9}"/>
    <dgm:cxn modelId="{10F35D76-41AB-4364-830C-2F682F335B06}" srcId="{0EA2FE69-1D28-49CD-A8C3-C496C956B8E5}" destId="{BB88711C-EDDA-4FD5-9A88-3D943F2B35A0}" srcOrd="2" destOrd="0" parTransId="{CB9090AF-5C4B-4C77-80F3-17F17B0B97F5}" sibTransId="{38C25694-F616-4FAC-AE65-60194BE06296}"/>
    <dgm:cxn modelId="{971CB859-60D4-47FE-B219-5220DE2F4FAA}" type="presOf" srcId="{A01D72A4-5173-437A-9E64-AABD40757164}" destId="{F7F9008B-CDA2-4955-9C89-00B3A2A42183}" srcOrd="0" destOrd="0" presId="urn:microsoft.com/office/officeart/2005/8/layout/vList2"/>
    <dgm:cxn modelId="{288E749B-2036-4D3C-8E38-E9B45320D9CB}" type="presOf" srcId="{0EA2FE69-1D28-49CD-A8C3-C496C956B8E5}" destId="{24F1B8FC-E763-4FC9-A3A5-1A33671F5828}" srcOrd="0" destOrd="0" presId="urn:microsoft.com/office/officeart/2005/8/layout/vList2"/>
    <dgm:cxn modelId="{DA6EF0AE-B0AF-4F97-9EE5-D5B30DB53056}" srcId="{0EA2FE69-1D28-49CD-A8C3-C496C956B8E5}" destId="{AAF80E28-238E-49B3-B614-98B89FB103BD}" srcOrd="0" destOrd="0" parTransId="{2DB6AEE3-CED3-48E2-9CD6-D1FEBD023DAE}" sibTransId="{123C843D-87D5-4B0C-863E-1C4F3F206512}"/>
    <dgm:cxn modelId="{BA4F54BF-D795-4ADC-8F27-5800EC141B51}" type="presOf" srcId="{DA085EC7-FC01-44D9-8245-9B974F4678BC}" destId="{643A5673-022B-424C-B4E4-5631ED584901}" srcOrd="0" destOrd="0" presId="urn:microsoft.com/office/officeart/2005/8/layout/vList2"/>
    <dgm:cxn modelId="{0986C0D3-1CE4-4EB0-99B4-CEA47F29F402}" type="presOf" srcId="{BB88711C-EDDA-4FD5-9A88-3D943F2B35A0}" destId="{511EE118-7C80-4DB9-83F5-5A33C8A42C7C}" srcOrd="0" destOrd="0" presId="urn:microsoft.com/office/officeart/2005/8/layout/vList2"/>
    <dgm:cxn modelId="{156902D7-651B-4414-8DF6-432D65BCEE77}" srcId="{0EA2FE69-1D28-49CD-A8C3-C496C956B8E5}" destId="{DA085EC7-FC01-44D9-8245-9B974F4678BC}" srcOrd="6" destOrd="0" parTransId="{FFF3DBC4-64AB-4D52-818D-D659C7AA0397}" sibTransId="{15DDADA2-5BB0-41DA-872D-72065778C7D1}"/>
    <dgm:cxn modelId="{7ED2AAE6-2737-43CE-BA9B-951C6CA87AAA}" type="presOf" srcId="{25E55E52-D2D8-44BD-BC7A-302C3619E203}" destId="{40EA980E-9478-4CCA-BBCA-C1DE5FE10F3D}" srcOrd="0" destOrd="0" presId="urn:microsoft.com/office/officeart/2005/8/layout/vList2"/>
    <dgm:cxn modelId="{B65EA2E7-ED37-4E33-85DD-4AAF0D5E55A5}" type="presOf" srcId="{244D59E7-AB1D-4FD3-91E8-BD733BB965B4}" destId="{36CAC1A2-4A85-4798-BFF9-0BC33177DD75}" srcOrd="0" destOrd="0" presId="urn:microsoft.com/office/officeart/2005/8/layout/vList2"/>
    <dgm:cxn modelId="{64B645EE-6988-4C57-BFF2-6AFD263FBF83}" srcId="{0EA2FE69-1D28-49CD-A8C3-C496C956B8E5}" destId="{25E55E52-D2D8-44BD-BC7A-302C3619E203}" srcOrd="4" destOrd="0" parTransId="{93D1322D-1920-4AD4-B4F0-C1392E7D937B}" sibTransId="{F3FE7299-709F-4BC5-97E2-9E34F2D6E7C9}"/>
    <dgm:cxn modelId="{14C36D73-7170-49DE-AAD0-4FBF2AD5707D}" type="presParOf" srcId="{24F1B8FC-E763-4FC9-A3A5-1A33671F5828}" destId="{DC761D2B-1EFE-4A82-ACBB-65CA9A16A066}" srcOrd="0" destOrd="0" presId="urn:microsoft.com/office/officeart/2005/8/layout/vList2"/>
    <dgm:cxn modelId="{49E38D87-4280-4087-807C-814EC6EE437C}" type="presParOf" srcId="{24F1B8FC-E763-4FC9-A3A5-1A33671F5828}" destId="{26A03F54-C5C1-40CB-988A-479E54614EEE}" srcOrd="1" destOrd="0" presId="urn:microsoft.com/office/officeart/2005/8/layout/vList2"/>
    <dgm:cxn modelId="{65B68D7D-DB44-4801-AF02-2E59C325CC8B}" type="presParOf" srcId="{24F1B8FC-E763-4FC9-A3A5-1A33671F5828}" destId="{36CAC1A2-4A85-4798-BFF9-0BC33177DD75}" srcOrd="2" destOrd="0" presId="urn:microsoft.com/office/officeart/2005/8/layout/vList2"/>
    <dgm:cxn modelId="{B67C3095-2F09-40BD-9B1B-8A6E79DB6D02}" type="presParOf" srcId="{24F1B8FC-E763-4FC9-A3A5-1A33671F5828}" destId="{F4DB4081-3463-4C49-AC2F-EF9CAE4F3737}" srcOrd="3" destOrd="0" presId="urn:microsoft.com/office/officeart/2005/8/layout/vList2"/>
    <dgm:cxn modelId="{1AEF588F-F8EC-404B-96AB-B087FA5CA2C0}" type="presParOf" srcId="{24F1B8FC-E763-4FC9-A3A5-1A33671F5828}" destId="{511EE118-7C80-4DB9-83F5-5A33C8A42C7C}" srcOrd="4" destOrd="0" presId="urn:microsoft.com/office/officeart/2005/8/layout/vList2"/>
    <dgm:cxn modelId="{13EF5A61-66BF-44DD-8DAB-C06C7E07A59E}" type="presParOf" srcId="{24F1B8FC-E763-4FC9-A3A5-1A33671F5828}" destId="{D0D86FC8-8AE0-4C80-898F-215B713C016C}" srcOrd="5" destOrd="0" presId="urn:microsoft.com/office/officeart/2005/8/layout/vList2"/>
    <dgm:cxn modelId="{5E7E469C-93D1-45AD-9E98-12B0F6B81D35}" type="presParOf" srcId="{24F1B8FC-E763-4FC9-A3A5-1A33671F5828}" destId="{62983D55-574D-4C60-A988-DF521C6B14C7}" srcOrd="6" destOrd="0" presId="urn:microsoft.com/office/officeart/2005/8/layout/vList2"/>
    <dgm:cxn modelId="{ABC21066-FC8E-4F83-B7EE-0CED3E225D39}" type="presParOf" srcId="{24F1B8FC-E763-4FC9-A3A5-1A33671F5828}" destId="{55234B82-2854-4FC1-9C4A-365A85A08DBF}" srcOrd="7" destOrd="0" presId="urn:microsoft.com/office/officeart/2005/8/layout/vList2"/>
    <dgm:cxn modelId="{4EF6D9A7-5E8A-4B41-B963-7A5BA4350FA5}" type="presParOf" srcId="{24F1B8FC-E763-4FC9-A3A5-1A33671F5828}" destId="{40EA980E-9478-4CCA-BBCA-C1DE5FE10F3D}" srcOrd="8" destOrd="0" presId="urn:microsoft.com/office/officeart/2005/8/layout/vList2"/>
    <dgm:cxn modelId="{38E906C1-967A-424B-89F6-A30DDC7F8D35}" type="presParOf" srcId="{24F1B8FC-E763-4FC9-A3A5-1A33671F5828}" destId="{EA9F2F5F-FF22-47EF-9F26-45C9A3962FA4}" srcOrd="9" destOrd="0" presId="urn:microsoft.com/office/officeart/2005/8/layout/vList2"/>
    <dgm:cxn modelId="{C877EA1D-7560-4425-A3FD-0802B27BB76F}" type="presParOf" srcId="{24F1B8FC-E763-4FC9-A3A5-1A33671F5828}" destId="{F7F9008B-CDA2-4955-9C89-00B3A2A42183}" srcOrd="10" destOrd="0" presId="urn:microsoft.com/office/officeart/2005/8/layout/vList2"/>
    <dgm:cxn modelId="{397AEF92-B827-4F78-A844-4E806F528765}" type="presParOf" srcId="{24F1B8FC-E763-4FC9-A3A5-1A33671F5828}" destId="{0F7BE32E-D1B0-4E1E-8729-652BE170B629}" srcOrd="11" destOrd="0" presId="urn:microsoft.com/office/officeart/2005/8/layout/vList2"/>
    <dgm:cxn modelId="{3D75D34B-F64B-4BF4-9A77-0E2143FFCC78}" type="presParOf" srcId="{24F1B8FC-E763-4FC9-A3A5-1A33671F5828}" destId="{643A5673-022B-424C-B4E4-5631ED584901}"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32708C4-3946-4402-AF88-5D282A6CC6E0}" type="doc">
      <dgm:prSet loTypeId="urn:microsoft.com/office/officeart/2005/8/layout/vList2" loCatId="list" qsTypeId="urn:microsoft.com/office/officeart/2005/8/quickstyle/simple1" qsCatId="simple" csTypeId="urn:microsoft.com/office/officeart/2005/8/colors/accent4_2" csCatId="accent4" phldr="1"/>
      <dgm:spPr/>
      <dgm:t>
        <a:bodyPr/>
        <a:lstStyle/>
        <a:p>
          <a:endParaRPr lang="en-GB"/>
        </a:p>
      </dgm:t>
    </dgm:pt>
    <dgm:pt modelId="{F46B1D43-A573-4580-96BF-D29706DB93F7}">
      <dgm:prSet phldrT="[Text]"/>
      <dgm:spPr/>
      <dgm:t>
        <a:bodyPr/>
        <a:lstStyle/>
        <a:p>
          <a:r>
            <a:rPr lang="en-GB" dirty="0"/>
            <a:t>Enables users to interact with the machine</a:t>
          </a:r>
        </a:p>
      </dgm:t>
    </dgm:pt>
    <dgm:pt modelId="{96731268-F4BA-4E47-A58D-E21BBBC289B0}" type="parTrans" cxnId="{50E540E9-6690-482F-89E7-8B80472BD4E2}">
      <dgm:prSet/>
      <dgm:spPr/>
      <dgm:t>
        <a:bodyPr/>
        <a:lstStyle/>
        <a:p>
          <a:endParaRPr lang="en-GB"/>
        </a:p>
      </dgm:t>
    </dgm:pt>
    <dgm:pt modelId="{B59EB57A-746F-42DA-B3A2-D34E958B1156}" type="sibTrans" cxnId="{50E540E9-6690-482F-89E7-8B80472BD4E2}">
      <dgm:prSet/>
      <dgm:spPr/>
      <dgm:t>
        <a:bodyPr/>
        <a:lstStyle/>
        <a:p>
          <a:endParaRPr lang="en-GB"/>
        </a:p>
      </dgm:t>
    </dgm:pt>
    <dgm:pt modelId="{EE4C7AEF-7C10-441F-B3D9-5A3CF2CBA02A}">
      <dgm:prSet phldrT="[Text]"/>
      <dgm:spPr/>
      <dgm:t>
        <a:bodyPr/>
        <a:lstStyle/>
        <a:p>
          <a:pPr>
            <a:buFont typeface="Wingdings" panose="05000000000000000000" pitchFamily="2" charset="2"/>
            <a:buChar char="ü"/>
          </a:pPr>
          <a:r>
            <a:rPr lang="en-GB" dirty="0"/>
            <a:t>Manages transfer of data and instruction code in and out of RAM. </a:t>
          </a:r>
        </a:p>
      </dgm:t>
    </dgm:pt>
    <dgm:pt modelId="{C123DBAE-EFDF-441C-A7EA-CF5025B45C85}" type="parTrans" cxnId="{C50F3298-E651-4605-8F55-324C29B5EABB}">
      <dgm:prSet/>
      <dgm:spPr/>
      <dgm:t>
        <a:bodyPr/>
        <a:lstStyle/>
        <a:p>
          <a:endParaRPr lang="en-GB"/>
        </a:p>
      </dgm:t>
    </dgm:pt>
    <dgm:pt modelId="{3B5996A4-A87C-4809-B51B-92057D6804A1}" type="sibTrans" cxnId="{C50F3298-E651-4605-8F55-324C29B5EABB}">
      <dgm:prSet/>
      <dgm:spPr/>
      <dgm:t>
        <a:bodyPr/>
        <a:lstStyle/>
        <a:p>
          <a:endParaRPr lang="en-GB"/>
        </a:p>
      </dgm:t>
    </dgm:pt>
    <dgm:pt modelId="{338E2DE5-50A7-4F84-A765-87D126AAAD18}">
      <dgm:prSet phldrT="[Text]"/>
      <dgm:spPr/>
      <dgm:t>
        <a:bodyPr/>
        <a:lstStyle/>
        <a:p>
          <a:r>
            <a:rPr lang="en-GB" dirty="0"/>
            <a:t>Uses hardware drivers</a:t>
          </a:r>
        </a:p>
      </dgm:t>
    </dgm:pt>
    <dgm:pt modelId="{2B2CA007-7E8C-4518-8A04-131216340E51}" type="parTrans" cxnId="{6D1072DD-1DF5-4C9A-A455-210F3CD54191}">
      <dgm:prSet/>
      <dgm:spPr/>
      <dgm:t>
        <a:bodyPr/>
        <a:lstStyle/>
        <a:p>
          <a:endParaRPr lang="en-GB"/>
        </a:p>
      </dgm:t>
    </dgm:pt>
    <dgm:pt modelId="{615A919E-96D8-4769-A51E-A7D5AF5245E4}" type="sibTrans" cxnId="{6D1072DD-1DF5-4C9A-A455-210F3CD54191}">
      <dgm:prSet/>
      <dgm:spPr/>
      <dgm:t>
        <a:bodyPr/>
        <a:lstStyle/>
        <a:p>
          <a:endParaRPr lang="en-GB"/>
        </a:p>
      </dgm:t>
    </dgm:pt>
    <dgm:pt modelId="{2DCA055A-083B-4BB0-B0AE-FD170160984E}">
      <dgm:prSet phldrT="[Text]"/>
      <dgm:spPr/>
      <dgm:t>
        <a:bodyPr/>
        <a:lstStyle/>
        <a:p>
          <a:r>
            <a:rPr lang="en-GB" dirty="0"/>
            <a:t>Management of the interaction between the apps and the hardware</a:t>
          </a:r>
        </a:p>
      </dgm:t>
    </dgm:pt>
    <dgm:pt modelId="{136DD441-F799-417B-8306-C928C0C7B4C0}" type="parTrans" cxnId="{1C81D20C-D918-4E6C-8C82-D21025F0B645}">
      <dgm:prSet/>
      <dgm:spPr/>
      <dgm:t>
        <a:bodyPr/>
        <a:lstStyle/>
        <a:p>
          <a:endParaRPr lang="en-GB"/>
        </a:p>
      </dgm:t>
    </dgm:pt>
    <dgm:pt modelId="{65553D0A-A2AA-4F4E-8FD1-E11C3E0FEEE5}" type="sibTrans" cxnId="{1C81D20C-D918-4E6C-8C82-D21025F0B645}">
      <dgm:prSet/>
      <dgm:spPr/>
      <dgm:t>
        <a:bodyPr/>
        <a:lstStyle/>
        <a:p>
          <a:endParaRPr lang="en-GB"/>
        </a:p>
      </dgm:t>
    </dgm:pt>
    <dgm:pt modelId="{7EDF8F32-CB66-4B98-B0D6-A72D0FC389CC}">
      <dgm:prSet phldrT="[Text]"/>
      <dgm:spPr/>
      <dgm:t>
        <a:bodyPr/>
        <a:lstStyle/>
        <a:p>
          <a:r>
            <a:rPr lang="en-GB" dirty="0"/>
            <a:t>Provides security through passwords to control access</a:t>
          </a:r>
        </a:p>
      </dgm:t>
    </dgm:pt>
    <dgm:pt modelId="{0B0EB9D4-49F0-492B-A8EE-17B256298632}" type="parTrans" cxnId="{58A04F80-C8BE-464D-896A-1CE27A8B31BE}">
      <dgm:prSet/>
      <dgm:spPr/>
      <dgm:t>
        <a:bodyPr/>
        <a:lstStyle/>
        <a:p>
          <a:endParaRPr lang="en-GB"/>
        </a:p>
      </dgm:t>
    </dgm:pt>
    <dgm:pt modelId="{FB9E76A4-373A-4975-B4B0-B1CAF6074922}" type="sibTrans" cxnId="{58A04F80-C8BE-464D-896A-1CE27A8B31BE}">
      <dgm:prSet/>
      <dgm:spPr/>
      <dgm:t>
        <a:bodyPr/>
        <a:lstStyle/>
        <a:p>
          <a:endParaRPr lang="en-GB"/>
        </a:p>
      </dgm:t>
    </dgm:pt>
    <dgm:pt modelId="{59C18F74-380F-41CB-87CE-49B5D6206B70}">
      <dgm:prSet phldrT="[Text]"/>
      <dgm:spPr/>
      <dgm:t>
        <a:bodyPr/>
        <a:lstStyle/>
        <a:p>
          <a:r>
            <a:rPr lang="en-GB" dirty="0"/>
            <a:t>Enables files to be saved, updated and moved</a:t>
          </a:r>
        </a:p>
      </dgm:t>
    </dgm:pt>
    <dgm:pt modelId="{030034A7-9E93-4FC1-9B25-30E279F43D40}" type="parTrans" cxnId="{9B940528-923B-4DF2-8C60-D68EF7C9F79F}">
      <dgm:prSet/>
      <dgm:spPr/>
      <dgm:t>
        <a:bodyPr/>
        <a:lstStyle/>
        <a:p>
          <a:endParaRPr lang="en-GB"/>
        </a:p>
      </dgm:t>
    </dgm:pt>
    <dgm:pt modelId="{E2B543C3-872A-49CB-BE04-5CBF94142217}" type="sibTrans" cxnId="{9B940528-923B-4DF2-8C60-D68EF7C9F79F}">
      <dgm:prSet/>
      <dgm:spPr/>
      <dgm:t>
        <a:bodyPr/>
        <a:lstStyle/>
        <a:p>
          <a:endParaRPr lang="en-GB"/>
        </a:p>
      </dgm:t>
    </dgm:pt>
    <dgm:pt modelId="{9AB85B97-57D7-4666-8F39-4C9777EC43BE}">
      <dgm:prSet phldrT="[Text]"/>
      <dgm:spPr/>
      <dgm:t>
        <a:bodyPr/>
        <a:lstStyle/>
        <a:p>
          <a:r>
            <a:rPr lang="en-GB" dirty="0"/>
            <a:t>Enables multi-tasking of applications</a:t>
          </a:r>
        </a:p>
      </dgm:t>
    </dgm:pt>
    <dgm:pt modelId="{D235EC70-3939-499B-A701-3648CA23503D}" type="parTrans" cxnId="{D69A0C6B-D031-4DA8-9574-911C2013E218}">
      <dgm:prSet/>
      <dgm:spPr/>
      <dgm:t>
        <a:bodyPr/>
        <a:lstStyle/>
        <a:p>
          <a:endParaRPr lang="en-GB"/>
        </a:p>
      </dgm:t>
    </dgm:pt>
    <dgm:pt modelId="{60EB3AB3-27B8-42B4-B4C9-93B3B318D40A}" type="sibTrans" cxnId="{D69A0C6B-D031-4DA8-9574-911C2013E218}">
      <dgm:prSet/>
      <dgm:spPr/>
      <dgm:t>
        <a:bodyPr/>
        <a:lstStyle/>
        <a:p>
          <a:endParaRPr lang="en-GB"/>
        </a:p>
      </dgm:t>
    </dgm:pt>
    <dgm:pt modelId="{E1E29439-8E3D-4556-BA2C-BB19026985F3}" type="pres">
      <dgm:prSet presAssocID="{B32708C4-3946-4402-AF88-5D282A6CC6E0}" presName="linear" presStyleCnt="0">
        <dgm:presLayoutVars>
          <dgm:animLvl val="lvl"/>
          <dgm:resizeHandles val="exact"/>
        </dgm:presLayoutVars>
      </dgm:prSet>
      <dgm:spPr/>
    </dgm:pt>
    <dgm:pt modelId="{0628507D-3002-49C2-800D-8C4A2A79E1F1}" type="pres">
      <dgm:prSet presAssocID="{59C18F74-380F-41CB-87CE-49B5D6206B70}" presName="parentText" presStyleLbl="node1" presStyleIdx="0" presStyleCnt="7">
        <dgm:presLayoutVars>
          <dgm:chMax val="0"/>
          <dgm:bulletEnabled val="1"/>
        </dgm:presLayoutVars>
      </dgm:prSet>
      <dgm:spPr/>
    </dgm:pt>
    <dgm:pt modelId="{C157F0AC-0138-4655-B384-67E8A2FB3017}" type="pres">
      <dgm:prSet presAssocID="{E2B543C3-872A-49CB-BE04-5CBF94142217}" presName="spacer" presStyleCnt="0"/>
      <dgm:spPr/>
    </dgm:pt>
    <dgm:pt modelId="{53827F81-4744-4F8E-BF22-F97E1FBA63D3}" type="pres">
      <dgm:prSet presAssocID="{338E2DE5-50A7-4F84-A765-87D126AAAD18}" presName="parentText" presStyleLbl="node1" presStyleIdx="1" presStyleCnt="7">
        <dgm:presLayoutVars>
          <dgm:chMax val="0"/>
          <dgm:bulletEnabled val="1"/>
        </dgm:presLayoutVars>
      </dgm:prSet>
      <dgm:spPr/>
    </dgm:pt>
    <dgm:pt modelId="{0FBC85EC-F6A5-4AE8-9343-CD422A534F10}" type="pres">
      <dgm:prSet presAssocID="{615A919E-96D8-4769-A51E-A7D5AF5245E4}" presName="spacer" presStyleCnt="0"/>
      <dgm:spPr/>
    </dgm:pt>
    <dgm:pt modelId="{D44BB12D-B61F-406F-8CA8-B647D6CEB49F}" type="pres">
      <dgm:prSet presAssocID="{F46B1D43-A573-4580-96BF-D29706DB93F7}" presName="parentText" presStyleLbl="node1" presStyleIdx="2" presStyleCnt="7">
        <dgm:presLayoutVars>
          <dgm:chMax val="0"/>
          <dgm:bulletEnabled val="1"/>
        </dgm:presLayoutVars>
      </dgm:prSet>
      <dgm:spPr/>
    </dgm:pt>
    <dgm:pt modelId="{3C8F3A6C-C84A-4D56-B8CF-5EA67A3BADE5}" type="pres">
      <dgm:prSet presAssocID="{B59EB57A-746F-42DA-B3A2-D34E958B1156}" presName="spacer" presStyleCnt="0"/>
      <dgm:spPr/>
    </dgm:pt>
    <dgm:pt modelId="{85426DBA-4104-4B37-AE99-55DFD8D68728}" type="pres">
      <dgm:prSet presAssocID="{EE4C7AEF-7C10-441F-B3D9-5A3CF2CBA02A}" presName="parentText" presStyleLbl="node1" presStyleIdx="3" presStyleCnt="7">
        <dgm:presLayoutVars>
          <dgm:chMax val="0"/>
          <dgm:bulletEnabled val="1"/>
        </dgm:presLayoutVars>
      </dgm:prSet>
      <dgm:spPr/>
    </dgm:pt>
    <dgm:pt modelId="{78CFA14E-97F3-4AF9-8961-35E4FA4B61E8}" type="pres">
      <dgm:prSet presAssocID="{3B5996A4-A87C-4809-B51B-92057D6804A1}" presName="spacer" presStyleCnt="0"/>
      <dgm:spPr/>
    </dgm:pt>
    <dgm:pt modelId="{03D92456-858E-4264-92F1-1A8C2C32B3D2}" type="pres">
      <dgm:prSet presAssocID="{2DCA055A-083B-4BB0-B0AE-FD170160984E}" presName="parentText" presStyleLbl="node1" presStyleIdx="4" presStyleCnt="7">
        <dgm:presLayoutVars>
          <dgm:chMax val="0"/>
          <dgm:bulletEnabled val="1"/>
        </dgm:presLayoutVars>
      </dgm:prSet>
      <dgm:spPr/>
    </dgm:pt>
    <dgm:pt modelId="{9D7C366F-9DDB-4BAE-8522-B65BC5FA6ABC}" type="pres">
      <dgm:prSet presAssocID="{65553D0A-A2AA-4F4E-8FD1-E11C3E0FEEE5}" presName="spacer" presStyleCnt="0"/>
      <dgm:spPr/>
    </dgm:pt>
    <dgm:pt modelId="{960307AB-C95E-44E0-BB3F-A73CAFEBDD2F}" type="pres">
      <dgm:prSet presAssocID="{9AB85B97-57D7-4666-8F39-4C9777EC43BE}" presName="parentText" presStyleLbl="node1" presStyleIdx="5" presStyleCnt="7">
        <dgm:presLayoutVars>
          <dgm:chMax val="0"/>
          <dgm:bulletEnabled val="1"/>
        </dgm:presLayoutVars>
      </dgm:prSet>
      <dgm:spPr/>
    </dgm:pt>
    <dgm:pt modelId="{01EAA3FF-89D6-47DB-A25A-F945F0FA3E20}" type="pres">
      <dgm:prSet presAssocID="{60EB3AB3-27B8-42B4-B4C9-93B3B318D40A}" presName="spacer" presStyleCnt="0"/>
      <dgm:spPr/>
    </dgm:pt>
    <dgm:pt modelId="{B74FEA63-8E9C-4180-A8AA-92466610836D}" type="pres">
      <dgm:prSet presAssocID="{7EDF8F32-CB66-4B98-B0D6-A72D0FC389CC}" presName="parentText" presStyleLbl="node1" presStyleIdx="6" presStyleCnt="7">
        <dgm:presLayoutVars>
          <dgm:chMax val="0"/>
          <dgm:bulletEnabled val="1"/>
        </dgm:presLayoutVars>
      </dgm:prSet>
      <dgm:spPr/>
    </dgm:pt>
  </dgm:ptLst>
  <dgm:cxnLst>
    <dgm:cxn modelId="{1C81D20C-D918-4E6C-8C82-D21025F0B645}" srcId="{B32708C4-3946-4402-AF88-5D282A6CC6E0}" destId="{2DCA055A-083B-4BB0-B0AE-FD170160984E}" srcOrd="4" destOrd="0" parTransId="{136DD441-F799-417B-8306-C928C0C7B4C0}" sibTransId="{65553D0A-A2AA-4F4E-8FD1-E11C3E0FEEE5}"/>
    <dgm:cxn modelId="{9B940528-923B-4DF2-8C60-D68EF7C9F79F}" srcId="{B32708C4-3946-4402-AF88-5D282A6CC6E0}" destId="{59C18F74-380F-41CB-87CE-49B5D6206B70}" srcOrd="0" destOrd="0" parTransId="{030034A7-9E93-4FC1-9B25-30E279F43D40}" sibTransId="{E2B543C3-872A-49CB-BE04-5CBF94142217}"/>
    <dgm:cxn modelId="{30629229-F516-407E-9AA0-EE093E481803}" type="presOf" srcId="{338E2DE5-50A7-4F84-A765-87D126AAAD18}" destId="{53827F81-4744-4F8E-BF22-F97E1FBA63D3}" srcOrd="0" destOrd="0" presId="urn:microsoft.com/office/officeart/2005/8/layout/vList2"/>
    <dgm:cxn modelId="{4F604965-A1E0-4458-9233-02566AD37AA7}" type="presOf" srcId="{F46B1D43-A573-4580-96BF-D29706DB93F7}" destId="{D44BB12D-B61F-406F-8CA8-B647D6CEB49F}" srcOrd="0" destOrd="0" presId="urn:microsoft.com/office/officeart/2005/8/layout/vList2"/>
    <dgm:cxn modelId="{D69A0C6B-D031-4DA8-9574-911C2013E218}" srcId="{B32708C4-3946-4402-AF88-5D282A6CC6E0}" destId="{9AB85B97-57D7-4666-8F39-4C9777EC43BE}" srcOrd="5" destOrd="0" parTransId="{D235EC70-3939-499B-A701-3648CA23503D}" sibTransId="{60EB3AB3-27B8-42B4-B4C9-93B3B318D40A}"/>
    <dgm:cxn modelId="{4C4BFF59-2A8E-481A-AAED-8E6B65E11ED8}" type="presOf" srcId="{7EDF8F32-CB66-4B98-B0D6-A72D0FC389CC}" destId="{B74FEA63-8E9C-4180-A8AA-92466610836D}" srcOrd="0" destOrd="0" presId="urn:microsoft.com/office/officeart/2005/8/layout/vList2"/>
    <dgm:cxn modelId="{58A04F80-C8BE-464D-896A-1CE27A8B31BE}" srcId="{B32708C4-3946-4402-AF88-5D282A6CC6E0}" destId="{7EDF8F32-CB66-4B98-B0D6-A72D0FC389CC}" srcOrd="6" destOrd="0" parTransId="{0B0EB9D4-49F0-492B-A8EE-17B256298632}" sibTransId="{FB9E76A4-373A-4975-B4B0-B1CAF6074922}"/>
    <dgm:cxn modelId="{C50F3298-E651-4605-8F55-324C29B5EABB}" srcId="{B32708C4-3946-4402-AF88-5D282A6CC6E0}" destId="{EE4C7AEF-7C10-441F-B3D9-5A3CF2CBA02A}" srcOrd="3" destOrd="0" parTransId="{C123DBAE-EFDF-441C-A7EA-CF5025B45C85}" sibTransId="{3B5996A4-A87C-4809-B51B-92057D6804A1}"/>
    <dgm:cxn modelId="{0DACEFB4-9344-4583-92DD-621CFE9D6A27}" type="presOf" srcId="{2DCA055A-083B-4BB0-B0AE-FD170160984E}" destId="{03D92456-858E-4264-92F1-1A8C2C32B3D2}" srcOrd="0" destOrd="0" presId="urn:microsoft.com/office/officeart/2005/8/layout/vList2"/>
    <dgm:cxn modelId="{B0660BBB-6B59-483B-925A-BA280D5325F6}" type="presOf" srcId="{59C18F74-380F-41CB-87CE-49B5D6206B70}" destId="{0628507D-3002-49C2-800D-8C4A2A79E1F1}" srcOrd="0" destOrd="0" presId="urn:microsoft.com/office/officeart/2005/8/layout/vList2"/>
    <dgm:cxn modelId="{D7A4BDD1-19E2-4CCC-BCC4-CE4B8961C16F}" type="presOf" srcId="{EE4C7AEF-7C10-441F-B3D9-5A3CF2CBA02A}" destId="{85426DBA-4104-4B37-AE99-55DFD8D68728}" srcOrd="0" destOrd="0" presId="urn:microsoft.com/office/officeart/2005/8/layout/vList2"/>
    <dgm:cxn modelId="{6D1072DD-1DF5-4C9A-A455-210F3CD54191}" srcId="{B32708C4-3946-4402-AF88-5D282A6CC6E0}" destId="{338E2DE5-50A7-4F84-A765-87D126AAAD18}" srcOrd="1" destOrd="0" parTransId="{2B2CA007-7E8C-4518-8A04-131216340E51}" sibTransId="{615A919E-96D8-4769-A51E-A7D5AF5245E4}"/>
    <dgm:cxn modelId="{345CDEE0-3771-46B7-BB9C-1273701B2C0A}" type="presOf" srcId="{B32708C4-3946-4402-AF88-5D282A6CC6E0}" destId="{E1E29439-8E3D-4556-BA2C-BB19026985F3}" srcOrd="0" destOrd="0" presId="urn:microsoft.com/office/officeart/2005/8/layout/vList2"/>
    <dgm:cxn modelId="{50E540E9-6690-482F-89E7-8B80472BD4E2}" srcId="{B32708C4-3946-4402-AF88-5D282A6CC6E0}" destId="{F46B1D43-A573-4580-96BF-D29706DB93F7}" srcOrd="2" destOrd="0" parTransId="{96731268-F4BA-4E47-A58D-E21BBBC289B0}" sibTransId="{B59EB57A-746F-42DA-B3A2-D34E958B1156}"/>
    <dgm:cxn modelId="{BAFC7AED-6619-4ED8-A480-D94164A4DF54}" type="presOf" srcId="{9AB85B97-57D7-4666-8F39-4C9777EC43BE}" destId="{960307AB-C95E-44E0-BB3F-A73CAFEBDD2F}" srcOrd="0" destOrd="0" presId="urn:microsoft.com/office/officeart/2005/8/layout/vList2"/>
    <dgm:cxn modelId="{48822761-6DA9-4A0D-BBBC-8B0192292F0A}" type="presParOf" srcId="{E1E29439-8E3D-4556-BA2C-BB19026985F3}" destId="{0628507D-3002-49C2-800D-8C4A2A79E1F1}" srcOrd="0" destOrd="0" presId="urn:microsoft.com/office/officeart/2005/8/layout/vList2"/>
    <dgm:cxn modelId="{B7F1F1A3-28C8-4E41-A90A-E3D67DD329C4}" type="presParOf" srcId="{E1E29439-8E3D-4556-BA2C-BB19026985F3}" destId="{C157F0AC-0138-4655-B384-67E8A2FB3017}" srcOrd="1" destOrd="0" presId="urn:microsoft.com/office/officeart/2005/8/layout/vList2"/>
    <dgm:cxn modelId="{A50F26DC-9980-4F51-8F84-8AAE43496FF6}" type="presParOf" srcId="{E1E29439-8E3D-4556-BA2C-BB19026985F3}" destId="{53827F81-4744-4F8E-BF22-F97E1FBA63D3}" srcOrd="2" destOrd="0" presId="urn:microsoft.com/office/officeart/2005/8/layout/vList2"/>
    <dgm:cxn modelId="{DF1D06D2-92A6-4DF7-8CD2-0BAC5F1820B0}" type="presParOf" srcId="{E1E29439-8E3D-4556-BA2C-BB19026985F3}" destId="{0FBC85EC-F6A5-4AE8-9343-CD422A534F10}" srcOrd="3" destOrd="0" presId="urn:microsoft.com/office/officeart/2005/8/layout/vList2"/>
    <dgm:cxn modelId="{6F80B267-FF41-4F81-B300-F28754C71179}" type="presParOf" srcId="{E1E29439-8E3D-4556-BA2C-BB19026985F3}" destId="{D44BB12D-B61F-406F-8CA8-B647D6CEB49F}" srcOrd="4" destOrd="0" presId="urn:microsoft.com/office/officeart/2005/8/layout/vList2"/>
    <dgm:cxn modelId="{18A8DAED-42A0-4B3F-BFED-36D94C338F02}" type="presParOf" srcId="{E1E29439-8E3D-4556-BA2C-BB19026985F3}" destId="{3C8F3A6C-C84A-4D56-B8CF-5EA67A3BADE5}" srcOrd="5" destOrd="0" presId="urn:microsoft.com/office/officeart/2005/8/layout/vList2"/>
    <dgm:cxn modelId="{F6C21131-D7D7-45BA-A647-A4B8BCF58484}" type="presParOf" srcId="{E1E29439-8E3D-4556-BA2C-BB19026985F3}" destId="{85426DBA-4104-4B37-AE99-55DFD8D68728}" srcOrd="6" destOrd="0" presId="urn:microsoft.com/office/officeart/2005/8/layout/vList2"/>
    <dgm:cxn modelId="{B3F8E120-1D84-4251-A165-E6602078D338}" type="presParOf" srcId="{E1E29439-8E3D-4556-BA2C-BB19026985F3}" destId="{78CFA14E-97F3-4AF9-8961-35E4FA4B61E8}" srcOrd="7" destOrd="0" presId="urn:microsoft.com/office/officeart/2005/8/layout/vList2"/>
    <dgm:cxn modelId="{596799F9-F51C-4EE0-ABAD-AC7E2E044483}" type="presParOf" srcId="{E1E29439-8E3D-4556-BA2C-BB19026985F3}" destId="{03D92456-858E-4264-92F1-1A8C2C32B3D2}" srcOrd="8" destOrd="0" presId="urn:microsoft.com/office/officeart/2005/8/layout/vList2"/>
    <dgm:cxn modelId="{BDD1CF3D-5805-4046-A724-D933211FA55D}" type="presParOf" srcId="{E1E29439-8E3D-4556-BA2C-BB19026985F3}" destId="{9D7C366F-9DDB-4BAE-8522-B65BC5FA6ABC}" srcOrd="9" destOrd="0" presId="urn:microsoft.com/office/officeart/2005/8/layout/vList2"/>
    <dgm:cxn modelId="{0D02FC44-4140-4374-A316-8EAD3EBAF5D2}" type="presParOf" srcId="{E1E29439-8E3D-4556-BA2C-BB19026985F3}" destId="{960307AB-C95E-44E0-BB3F-A73CAFEBDD2F}" srcOrd="10" destOrd="0" presId="urn:microsoft.com/office/officeart/2005/8/layout/vList2"/>
    <dgm:cxn modelId="{35E1E647-DB73-4AAE-825B-782290771CD4}" type="presParOf" srcId="{E1E29439-8E3D-4556-BA2C-BB19026985F3}" destId="{01EAA3FF-89D6-47DB-A25A-F945F0FA3E20}" srcOrd="11" destOrd="0" presId="urn:microsoft.com/office/officeart/2005/8/layout/vList2"/>
    <dgm:cxn modelId="{CBBA57DD-B609-4664-B2FE-F29EB78080FF}" type="presParOf" srcId="{E1E29439-8E3D-4556-BA2C-BB19026985F3}" destId="{B74FEA63-8E9C-4180-A8AA-92466610836D}" srcOrd="1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EA2FE69-1D28-49CD-A8C3-C496C956B8E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AAF80E28-238E-49B3-B614-98B89FB103BD}">
      <dgm:prSet phldrT="[Text]" custT="1"/>
      <dgm:spPr/>
      <dgm:t>
        <a:bodyPr/>
        <a:lstStyle/>
        <a:p>
          <a:r>
            <a:rPr lang="en-US" sz="2800" dirty="0"/>
            <a:t>Application management</a:t>
          </a:r>
          <a:endParaRPr lang="en-GB" sz="2800" dirty="0"/>
        </a:p>
      </dgm:t>
    </dgm:pt>
    <dgm:pt modelId="{2DB6AEE3-CED3-48E2-9CD6-D1FEBD023DAE}" type="parTrans" cxnId="{DA6EF0AE-B0AF-4F97-9EE5-D5B30DB53056}">
      <dgm:prSet/>
      <dgm:spPr/>
      <dgm:t>
        <a:bodyPr/>
        <a:lstStyle/>
        <a:p>
          <a:endParaRPr lang="en-GB"/>
        </a:p>
      </dgm:t>
    </dgm:pt>
    <dgm:pt modelId="{123C843D-87D5-4B0C-863E-1C4F3F206512}" type="sibTrans" cxnId="{DA6EF0AE-B0AF-4F97-9EE5-D5B30DB53056}">
      <dgm:prSet/>
      <dgm:spPr/>
      <dgm:t>
        <a:bodyPr/>
        <a:lstStyle/>
        <a:p>
          <a:endParaRPr lang="en-GB"/>
        </a:p>
      </dgm:t>
    </dgm:pt>
    <dgm:pt modelId="{244D59E7-AB1D-4FD3-91E8-BD733BB965B4}">
      <dgm:prSet phldrT="[Text]" custT="1"/>
      <dgm:spPr/>
      <dgm:t>
        <a:bodyPr/>
        <a:lstStyle/>
        <a:p>
          <a:r>
            <a:rPr lang="en-US" sz="2800" dirty="0"/>
            <a:t>Processor management</a:t>
          </a:r>
        </a:p>
      </dgm:t>
    </dgm:pt>
    <dgm:pt modelId="{7906846D-9918-4AD9-8997-470A72565D0C}" type="parTrans" cxnId="{30D68043-A79D-4E97-B65D-1C4B69BB33BC}">
      <dgm:prSet/>
      <dgm:spPr/>
      <dgm:t>
        <a:bodyPr/>
        <a:lstStyle/>
        <a:p>
          <a:endParaRPr lang="en-GB"/>
        </a:p>
      </dgm:t>
    </dgm:pt>
    <dgm:pt modelId="{346960C0-7A25-4BDB-9700-7669CC6C76CD}" type="sibTrans" cxnId="{30D68043-A79D-4E97-B65D-1C4B69BB33BC}">
      <dgm:prSet/>
      <dgm:spPr/>
      <dgm:t>
        <a:bodyPr/>
        <a:lstStyle/>
        <a:p>
          <a:endParaRPr lang="en-GB"/>
        </a:p>
      </dgm:t>
    </dgm:pt>
    <dgm:pt modelId="{BB88711C-EDDA-4FD5-9A88-3D943F2B35A0}">
      <dgm:prSet phldrT="[Text]" custT="1"/>
      <dgm:spPr/>
      <dgm:t>
        <a:bodyPr/>
        <a:lstStyle/>
        <a:p>
          <a:r>
            <a:rPr lang="en-US" sz="2800" dirty="0"/>
            <a:t>Memory management</a:t>
          </a:r>
        </a:p>
      </dgm:t>
    </dgm:pt>
    <dgm:pt modelId="{CB9090AF-5C4B-4C77-80F3-17F17B0B97F5}" type="parTrans" cxnId="{10F35D76-41AB-4364-830C-2F682F335B06}">
      <dgm:prSet/>
      <dgm:spPr/>
      <dgm:t>
        <a:bodyPr/>
        <a:lstStyle/>
        <a:p>
          <a:endParaRPr lang="en-GB"/>
        </a:p>
      </dgm:t>
    </dgm:pt>
    <dgm:pt modelId="{38C25694-F616-4FAC-AE65-60194BE06296}" type="sibTrans" cxnId="{10F35D76-41AB-4364-830C-2F682F335B06}">
      <dgm:prSet/>
      <dgm:spPr/>
      <dgm:t>
        <a:bodyPr/>
        <a:lstStyle/>
        <a:p>
          <a:endParaRPr lang="en-GB"/>
        </a:p>
      </dgm:t>
    </dgm:pt>
    <dgm:pt modelId="{D41C5D32-6854-4093-9104-70AC0C336B50}">
      <dgm:prSet phldrT="[Text]" custT="1"/>
      <dgm:spPr/>
      <dgm:t>
        <a:bodyPr/>
        <a:lstStyle/>
        <a:p>
          <a:r>
            <a:rPr lang="en-US" sz="2800" dirty="0"/>
            <a:t>User management</a:t>
          </a:r>
        </a:p>
      </dgm:t>
    </dgm:pt>
    <dgm:pt modelId="{7CB7EEC0-47CD-45A6-84E1-80C7AD8FD3A7}" type="parTrans" cxnId="{C55D6D53-349E-454F-A619-94F3DCB03A9F}">
      <dgm:prSet/>
      <dgm:spPr/>
      <dgm:t>
        <a:bodyPr/>
        <a:lstStyle/>
        <a:p>
          <a:endParaRPr lang="en-GB"/>
        </a:p>
      </dgm:t>
    </dgm:pt>
    <dgm:pt modelId="{711F46F4-A713-4E21-9E99-DD0191E41FA9}" type="sibTrans" cxnId="{C55D6D53-349E-454F-A619-94F3DCB03A9F}">
      <dgm:prSet/>
      <dgm:spPr/>
      <dgm:t>
        <a:bodyPr/>
        <a:lstStyle/>
        <a:p>
          <a:endParaRPr lang="en-GB"/>
        </a:p>
      </dgm:t>
    </dgm:pt>
    <dgm:pt modelId="{25E55E52-D2D8-44BD-BC7A-302C3619E203}">
      <dgm:prSet phldrT="[Text]" custT="1"/>
      <dgm:spPr/>
      <dgm:t>
        <a:bodyPr/>
        <a:lstStyle/>
        <a:p>
          <a:r>
            <a:rPr lang="en-US" sz="2800" dirty="0"/>
            <a:t>Peripheral management</a:t>
          </a:r>
        </a:p>
      </dgm:t>
    </dgm:pt>
    <dgm:pt modelId="{93D1322D-1920-4AD4-B4F0-C1392E7D937B}" type="parTrans" cxnId="{64B645EE-6988-4C57-BFF2-6AFD263FBF83}">
      <dgm:prSet/>
      <dgm:spPr/>
      <dgm:t>
        <a:bodyPr/>
        <a:lstStyle/>
        <a:p>
          <a:endParaRPr lang="en-GB"/>
        </a:p>
      </dgm:t>
    </dgm:pt>
    <dgm:pt modelId="{F3FE7299-709F-4BC5-97E2-9E34F2D6E7C9}" type="sibTrans" cxnId="{64B645EE-6988-4C57-BFF2-6AFD263FBF83}">
      <dgm:prSet/>
      <dgm:spPr/>
      <dgm:t>
        <a:bodyPr/>
        <a:lstStyle/>
        <a:p>
          <a:endParaRPr lang="en-GB"/>
        </a:p>
      </dgm:t>
    </dgm:pt>
    <dgm:pt modelId="{A01D72A4-5173-437A-9E64-AABD40757164}">
      <dgm:prSet phldrT="[Text]" custT="1"/>
      <dgm:spPr/>
      <dgm:t>
        <a:bodyPr/>
        <a:lstStyle/>
        <a:p>
          <a:r>
            <a:rPr lang="en-US" sz="2800" dirty="0"/>
            <a:t>File management</a:t>
          </a:r>
        </a:p>
      </dgm:t>
    </dgm:pt>
    <dgm:pt modelId="{72FDEFFB-DC80-4BFE-A34B-6841445D5BFC}" type="parTrans" cxnId="{7508D609-4B74-47DA-A0A4-B0C4B940A2C9}">
      <dgm:prSet/>
      <dgm:spPr/>
      <dgm:t>
        <a:bodyPr/>
        <a:lstStyle/>
        <a:p>
          <a:endParaRPr lang="en-GB"/>
        </a:p>
      </dgm:t>
    </dgm:pt>
    <dgm:pt modelId="{D31F6F58-6DDC-4A0F-B89E-F6A1DF372420}" type="sibTrans" cxnId="{7508D609-4B74-47DA-A0A4-B0C4B940A2C9}">
      <dgm:prSet/>
      <dgm:spPr/>
      <dgm:t>
        <a:bodyPr/>
        <a:lstStyle/>
        <a:p>
          <a:endParaRPr lang="en-GB"/>
        </a:p>
      </dgm:t>
    </dgm:pt>
    <dgm:pt modelId="{DA085EC7-FC01-44D9-8245-9B974F4678BC}">
      <dgm:prSet phldrT="[Text]" custT="1"/>
      <dgm:spPr/>
      <dgm:t>
        <a:bodyPr/>
        <a:lstStyle/>
        <a:p>
          <a:r>
            <a:rPr lang="en-US" sz="2800" dirty="0"/>
            <a:t>User interface</a:t>
          </a:r>
          <a:endParaRPr lang="en-GB" sz="2800" dirty="0"/>
        </a:p>
      </dgm:t>
    </dgm:pt>
    <dgm:pt modelId="{FFF3DBC4-64AB-4D52-818D-D659C7AA0397}" type="parTrans" cxnId="{156902D7-651B-4414-8DF6-432D65BCEE77}">
      <dgm:prSet/>
      <dgm:spPr/>
      <dgm:t>
        <a:bodyPr/>
        <a:lstStyle/>
        <a:p>
          <a:endParaRPr lang="en-GB"/>
        </a:p>
      </dgm:t>
    </dgm:pt>
    <dgm:pt modelId="{15DDADA2-5BB0-41DA-872D-72065778C7D1}" type="sibTrans" cxnId="{156902D7-651B-4414-8DF6-432D65BCEE77}">
      <dgm:prSet/>
      <dgm:spPr/>
      <dgm:t>
        <a:bodyPr/>
        <a:lstStyle/>
        <a:p>
          <a:endParaRPr lang="en-GB"/>
        </a:p>
      </dgm:t>
    </dgm:pt>
    <dgm:pt modelId="{24F1B8FC-E763-4FC9-A3A5-1A33671F5828}" type="pres">
      <dgm:prSet presAssocID="{0EA2FE69-1D28-49CD-A8C3-C496C956B8E5}" presName="linear" presStyleCnt="0">
        <dgm:presLayoutVars>
          <dgm:animLvl val="lvl"/>
          <dgm:resizeHandles val="exact"/>
        </dgm:presLayoutVars>
      </dgm:prSet>
      <dgm:spPr/>
    </dgm:pt>
    <dgm:pt modelId="{DC761D2B-1EFE-4A82-ACBB-65CA9A16A066}" type="pres">
      <dgm:prSet presAssocID="{AAF80E28-238E-49B3-B614-98B89FB103BD}" presName="parentText" presStyleLbl="node1" presStyleIdx="0" presStyleCnt="7" custScaleX="289200">
        <dgm:presLayoutVars>
          <dgm:chMax val="0"/>
          <dgm:bulletEnabled val="1"/>
        </dgm:presLayoutVars>
      </dgm:prSet>
      <dgm:spPr/>
    </dgm:pt>
    <dgm:pt modelId="{26A03F54-C5C1-40CB-988A-479E54614EEE}" type="pres">
      <dgm:prSet presAssocID="{123C843D-87D5-4B0C-863E-1C4F3F206512}" presName="spacer" presStyleCnt="0"/>
      <dgm:spPr/>
    </dgm:pt>
    <dgm:pt modelId="{36CAC1A2-4A85-4798-BFF9-0BC33177DD75}" type="pres">
      <dgm:prSet presAssocID="{244D59E7-AB1D-4FD3-91E8-BD733BB965B4}" presName="parentText" presStyleLbl="node1" presStyleIdx="1" presStyleCnt="7">
        <dgm:presLayoutVars>
          <dgm:chMax val="0"/>
          <dgm:bulletEnabled val="1"/>
        </dgm:presLayoutVars>
      </dgm:prSet>
      <dgm:spPr/>
    </dgm:pt>
    <dgm:pt modelId="{F4DB4081-3463-4C49-AC2F-EF9CAE4F3737}" type="pres">
      <dgm:prSet presAssocID="{346960C0-7A25-4BDB-9700-7669CC6C76CD}" presName="spacer" presStyleCnt="0"/>
      <dgm:spPr/>
    </dgm:pt>
    <dgm:pt modelId="{511EE118-7C80-4DB9-83F5-5A33C8A42C7C}" type="pres">
      <dgm:prSet presAssocID="{BB88711C-EDDA-4FD5-9A88-3D943F2B35A0}" presName="parentText" presStyleLbl="node1" presStyleIdx="2" presStyleCnt="7">
        <dgm:presLayoutVars>
          <dgm:chMax val="0"/>
          <dgm:bulletEnabled val="1"/>
        </dgm:presLayoutVars>
      </dgm:prSet>
      <dgm:spPr/>
    </dgm:pt>
    <dgm:pt modelId="{D0D86FC8-8AE0-4C80-898F-215B713C016C}" type="pres">
      <dgm:prSet presAssocID="{38C25694-F616-4FAC-AE65-60194BE06296}" presName="spacer" presStyleCnt="0"/>
      <dgm:spPr/>
    </dgm:pt>
    <dgm:pt modelId="{62983D55-574D-4C60-A988-DF521C6B14C7}" type="pres">
      <dgm:prSet presAssocID="{D41C5D32-6854-4093-9104-70AC0C336B50}" presName="parentText" presStyleLbl="node1" presStyleIdx="3" presStyleCnt="7">
        <dgm:presLayoutVars>
          <dgm:chMax val="0"/>
          <dgm:bulletEnabled val="1"/>
        </dgm:presLayoutVars>
      </dgm:prSet>
      <dgm:spPr/>
    </dgm:pt>
    <dgm:pt modelId="{55234B82-2854-4FC1-9C4A-365A85A08DBF}" type="pres">
      <dgm:prSet presAssocID="{711F46F4-A713-4E21-9E99-DD0191E41FA9}" presName="spacer" presStyleCnt="0"/>
      <dgm:spPr/>
    </dgm:pt>
    <dgm:pt modelId="{40EA980E-9478-4CCA-BBCA-C1DE5FE10F3D}" type="pres">
      <dgm:prSet presAssocID="{25E55E52-D2D8-44BD-BC7A-302C3619E203}" presName="parentText" presStyleLbl="node1" presStyleIdx="4" presStyleCnt="7">
        <dgm:presLayoutVars>
          <dgm:chMax val="0"/>
          <dgm:bulletEnabled val="1"/>
        </dgm:presLayoutVars>
      </dgm:prSet>
      <dgm:spPr/>
    </dgm:pt>
    <dgm:pt modelId="{EA9F2F5F-FF22-47EF-9F26-45C9A3962FA4}" type="pres">
      <dgm:prSet presAssocID="{F3FE7299-709F-4BC5-97E2-9E34F2D6E7C9}" presName="spacer" presStyleCnt="0"/>
      <dgm:spPr/>
    </dgm:pt>
    <dgm:pt modelId="{F7F9008B-CDA2-4955-9C89-00B3A2A42183}" type="pres">
      <dgm:prSet presAssocID="{A01D72A4-5173-437A-9E64-AABD40757164}" presName="parentText" presStyleLbl="node1" presStyleIdx="5" presStyleCnt="7">
        <dgm:presLayoutVars>
          <dgm:chMax val="0"/>
          <dgm:bulletEnabled val="1"/>
        </dgm:presLayoutVars>
      </dgm:prSet>
      <dgm:spPr/>
    </dgm:pt>
    <dgm:pt modelId="{0F7BE32E-D1B0-4E1E-8729-652BE170B629}" type="pres">
      <dgm:prSet presAssocID="{D31F6F58-6DDC-4A0F-B89E-F6A1DF372420}" presName="spacer" presStyleCnt="0"/>
      <dgm:spPr/>
    </dgm:pt>
    <dgm:pt modelId="{643A5673-022B-424C-B4E4-5631ED584901}" type="pres">
      <dgm:prSet presAssocID="{DA085EC7-FC01-44D9-8245-9B974F4678BC}" presName="parentText" presStyleLbl="node1" presStyleIdx="6" presStyleCnt="7">
        <dgm:presLayoutVars>
          <dgm:chMax val="0"/>
          <dgm:bulletEnabled val="1"/>
        </dgm:presLayoutVars>
      </dgm:prSet>
      <dgm:spPr/>
    </dgm:pt>
  </dgm:ptLst>
  <dgm:cxnLst>
    <dgm:cxn modelId="{B9A3A401-60F8-4568-B0E8-C2F5B8BA1472}" type="presOf" srcId="{AAF80E28-238E-49B3-B614-98B89FB103BD}" destId="{DC761D2B-1EFE-4A82-ACBB-65CA9A16A066}" srcOrd="0" destOrd="0" presId="urn:microsoft.com/office/officeart/2005/8/layout/vList2"/>
    <dgm:cxn modelId="{7508D609-4B74-47DA-A0A4-B0C4B940A2C9}" srcId="{0EA2FE69-1D28-49CD-A8C3-C496C956B8E5}" destId="{A01D72A4-5173-437A-9E64-AABD40757164}" srcOrd="5" destOrd="0" parTransId="{72FDEFFB-DC80-4BFE-A34B-6841445D5BFC}" sibTransId="{D31F6F58-6DDC-4A0F-B89E-F6A1DF372420}"/>
    <dgm:cxn modelId="{788C1329-02DE-45C9-B799-63DE311B05BE}" type="presOf" srcId="{D41C5D32-6854-4093-9104-70AC0C336B50}" destId="{62983D55-574D-4C60-A988-DF521C6B14C7}" srcOrd="0" destOrd="0" presId="urn:microsoft.com/office/officeart/2005/8/layout/vList2"/>
    <dgm:cxn modelId="{30D68043-A79D-4E97-B65D-1C4B69BB33BC}" srcId="{0EA2FE69-1D28-49CD-A8C3-C496C956B8E5}" destId="{244D59E7-AB1D-4FD3-91E8-BD733BB965B4}" srcOrd="1" destOrd="0" parTransId="{7906846D-9918-4AD9-8997-470A72565D0C}" sibTransId="{346960C0-7A25-4BDB-9700-7669CC6C76CD}"/>
    <dgm:cxn modelId="{C55D6D53-349E-454F-A619-94F3DCB03A9F}" srcId="{0EA2FE69-1D28-49CD-A8C3-C496C956B8E5}" destId="{D41C5D32-6854-4093-9104-70AC0C336B50}" srcOrd="3" destOrd="0" parTransId="{7CB7EEC0-47CD-45A6-84E1-80C7AD8FD3A7}" sibTransId="{711F46F4-A713-4E21-9E99-DD0191E41FA9}"/>
    <dgm:cxn modelId="{10F35D76-41AB-4364-830C-2F682F335B06}" srcId="{0EA2FE69-1D28-49CD-A8C3-C496C956B8E5}" destId="{BB88711C-EDDA-4FD5-9A88-3D943F2B35A0}" srcOrd="2" destOrd="0" parTransId="{CB9090AF-5C4B-4C77-80F3-17F17B0B97F5}" sibTransId="{38C25694-F616-4FAC-AE65-60194BE06296}"/>
    <dgm:cxn modelId="{971CB859-60D4-47FE-B219-5220DE2F4FAA}" type="presOf" srcId="{A01D72A4-5173-437A-9E64-AABD40757164}" destId="{F7F9008B-CDA2-4955-9C89-00B3A2A42183}" srcOrd="0" destOrd="0" presId="urn:microsoft.com/office/officeart/2005/8/layout/vList2"/>
    <dgm:cxn modelId="{288E749B-2036-4D3C-8E38-E9B45320D9CB}" type="presOf" srcId="{0EA2FE69-1D28-49CD-A8C3-C496C956B8E5}" destId="{24F1B8FC-E763-4FC9-A3A5-1A33671F5828}" srcOrd="0" destOrd="0" presId="urn:microsoft.com/office/officeart/2005/8/layout/vList2"/>
    <dgm:cxn modelId="{DA6EF0AE-B0AF-4F97-9EE5-D5B30DB53056}" srcId="{0EA2FE69-1D28-49CD-A8C3-C496C956B8E5}" destId="{AAF80E28-238E-49B3-B614-98B89FB103BD}" srcOrd="0" destOrd="0" parTransId="{2DB6AEE3-CED3-48E2-9CD6-D1FEBD023DAE}" sibTransId="{123C843D-87D5-4B0C-863E-1C4F3F206512}"/>
    <dgm:cxn modelId="{BA4F54BF-D795-4ADC-8F27-5800EC141B51}" type="presOf" srcId="{DA085EC7-FC01-44D9-8245-9B974F4678BC}" destId="{643A5673-022B-424C-B4E4-5631ED584901}" srcOrd="0" destOrd="0" presId="urn:microsoft.com/office/officeart/2005/8/layout/vList2"/>
    <dgm:cxn modelId="{0986C0D3-1CE4-4EB0-99B4-CEA47F29F402}" type="presOf" srcId="{BB88711C-EDDA-4FD5-9A88-3D943F2B35A0}" destId="{511EE118-7C80-4DB9-83F5-5A33C8A42C7C}" srcOrd="0" destOrd="0" presId="urn:microsoft.com/office/officeart/2005/8/layout/vList2"/>
    <dgm:cxn modelId="{156902D7-651B-4414-8DF6-432D65BCEE77}" srcId="{0EA2FE69-1D28-49CD-A8C3-C496C956B8E5}" destId="{DA085EC7-FC01-44D9-8245-9B974F4678BC}" srcOrd="6" destOrd="0" parTransId="{FFF3DBC4-64AB-4D52-818D-D659C7AA0397}" sibTransId="{15DDADA2-5BB0-41DA-872D-72065778C7D1}"/>
    <dgm:cxn modelId="{7ED2AAE6-2737-43CE-BA9B-951C6CA87AAA}" type="presOf" srcId="{25E55E52-D2D8-44BD-BC7A-302C3619E203}" destId="{40EA980E-9478-4CCA-BBCA-C1DE5FE10F3D}" srcOrd="0" destOrd="0" presId="urn:microsoft.com/office/officeart/2005/8/layout/vList2"/>
    <dgm:cxn modelId="{B65EA2E7-ED37-4E33-85DD-4AAF0D5E55A5}" type="presOf" srcId="{244D59E7-AB1D-4FD3-91E8-BD733BB965B4}" destId="{36CAC1A2-4A85-4798-BFF9-0BC33177DD75}" srcOrd="0" destOrd="0" presId="urn:microsoft.com/office/officeart/2005/8/layout/vList2"/>
    <dgm:cxn modelId="{64B645EE-6988-4C57-BFF2-6AFD263FBF83}" srcId="{0EA2FE69-1D28-49CD-A8C3-C496C956B8E5}" destId="{25E55E52-D2D8-44BD-BC7A-302C3619E203}" srcOrd="4" destOrd="0" parTransId="{93D1322D-1920-4AD4-B4F0-C1392E7D937B}" sibTransId="{F3FE7299-709F-4BC5-97E2-9E34F2D6E7C9}"/>
    <dgm:cxn modelId="{14C36D73-7170-49DE-AAD0-4FBF2AD5707D}" type="presParOf" srcId="{24F1B8FC-E763-4FC9-A3A5-1A33671F5828}" destId="{DC761D2B-1EFE-4A82-ACBB-65CA9A16A066}" srcOrd="0" destOrd="0" presId="urn:microsoft.com/office/officeart/2005/8/layout/vList2"/>
    <dgm:cxn modelId="{49E38D87-4280-4087-807C-814EC6EE437C}" type="presParOf" srcId="{24F1B8FC-E763-4FC9-A3A5-1A33671F5828}" destId="{26A03F54-C5C1-40CB-988A-479E54614EEE}" srcOrd="1" destOrd="0" presId="urn:microsoft.com/office/officeart/2005/8/layout/vList2"/>
    <dgm:cxn modelId="{65B68D7D-DB44-4801-AF02-2E59C325CC8B}" type="presParOf" srcId="{24F1B8FC-E763-4FC9-A3A5-1A33671F5828}" destId="{36CAC1A2-4A85-4798-BFF9-0BC33177DD75}" srcOrd="2" destOrd="0" presId="urn:microsoft.com/office/officeart/2005/8/layout/vList2"/>
    <dgm:cxn modelId="{B67C3095-2F09-40BD-9B1B-8A6E79DB6D02}" type="presParOf" srcId="{24F1B8FC-E763-4FC9-A3A5-1A33671F5828}" destId="{F4DB4081-3463-4C49-AC2F-EF9CAE4F3737}" srcOrd="3" destOrd="0" presId="urn:microsoft.com/office/officeart/2005/8/layout/vList2"/>
    <dgm:cxn modelId="{1AEF588F-F8EC-404B-96AB-B087FA5CA2C0}" type="presParOf" srcId="{24F1B8FC-E763-4FC9-A3A5-1A33671F5828}" destId="{511EE118-7C80-4DB9-83F5-5A33C8A42C7C}" srcOrd="4" destOrd="0" presId="urn:microsoft.com/office/officeart/2005/8/layout/vList2"/>
    <dgm:cxn modelId="{13EF5A61-66BF-44DD-8DAB-C06C7E07A59E}" type="presParOf" srcId="{24F1B8FC-E763-4FC9-A3A5-1A33671F5828}" destId="{D0D86FC8-8AE0-4C80-898F-215B713C016C}" srcOrd="5" destOrd="0" presId="urn:microsoft.com/office/officeart/2005/8/layout/vList2"/>
    <dgm:cxn modelId="{5E7E469C-93D1-45AD-9E98-12B0F6B81D35}" type="presParOf" srcId="{24F1B8FC-E763-4FC9-A3A5-1A33671F5828}" destId="{62983D55-574D-4C60-A988-DF521C6B14C7}" srcOrd="6" destOrd="0" presId="urn:microsoft.com/office/officeart/2005/8/layout/vList2"/>
    <dgm:cxn modelId="{ABC21066-FC8E-4F83-B7EE-0CED3E225D39}" type="presParOf" srcId="{24F1B8FC-E763-4FC9-A3A5-1A33671F5828}" destId="{55234B82-2854-4FC1-9C4A-365A85A08DBF}" srcOrd="7" destOrd="0" presId="urn:microsoft.com/office/officeart/2005/8/layout/vList2"/>
    <dgm:cxn modelId="{4EF6D9A7-5E8A-4B41-B963-7A5BA4350FA5}" type="presParOf" srcId="{24F1B8FC-E763-4FC9-A3A5-1A33671F5828}" destId="{40EA980E-9478-4CCA-BBCA-C1DE5FE10F3D}" srcOrd="8" destOrd="0" presId="urn:microsoft.com/office/officeart/2005/8/layout/vList2"/>
    <dgm:cxn modelId="{38E906C1-967A-424B-89F6-A30DDC7F8D35}" type="presParOf" srcId="{24F1B8FC-E763-4FC9-A3A5-1A33671F5828}" destId="{EA9F2F5F-FF22-47EF-9F26-45C9A3962FA4}" srcOrd="9" destOrd="0" presId="urn:microsoft.com/office/officeart/2005/8/layout/vList2"/>
    <dgm:cxn modelId="{C877EA1D-7560-4425-A3FD-0802B27BB76F}" type="presParOf" srcId="{24F1B8FC-E763-4FC9-A3A5-1A33671F5828}" destId="{F7F9008B-CDA2-4955-9C89-00B3A2A42183}" srcOrd="10" destOrd="0" presId="urn:microsoft.com/office/officeart/2005/8/layout/vList2"/>
    <dgm:cxn modelId="{397AEF92-B827-4F78-A844-4E806F528765}" type="presParOf" srcId="{24F1B8FC-E763-4FC9-A3A5-1A33671F5828}" destId="{0F7BE32E-D1B0-4E1E-8729-652BE170B629}" srcOrd="11" destOrd="0" presId="urn:microsoft.com/office/officeart/2005/8/layout/vList2"/>
    <dgm:cxn modelId="{3D75D34B-F64B-4BF4-9A77-0E2143FFCC78}" type="presParOf" srcId="{24F1B8FC-E763-4FC9-A3A5-1A33671F5828}" destId="{643A5673-022B-424C-B4E4-5631ED584901}"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32708C4-3946-4402-AF88-5D282A6CC6E0}" type="doc">
      <dgm:prSet loTypeId="urn:microsoft.com/office/officeart/2005/8/layout/vList2" loCatId="list" qsTypeId="urn:microsoft.com/office/officeart/2005/8/quickstyle/simple1" qsCatId="simple" csTypeId="urn:microsoft.com/office/officeart/2005/8/colors/accent4_2" csCatId="accent4" phldr="1"/>
      <dgm:spPr/>
      <dgm:t>
        <a:bodyPr/>
        <a:lstStyle/>
        <a:p>
          <a:endParaRPr lang="en-GB"/>
        </a:p>
      </dgm:t>
    </dgm:pt>
    <dgm:pt modelId="{F46B1D43-A573-4580-96BF-D29706DB93F7}">
      <dgm:prSet phldrT="[Text]"/>
      <dgm:spPr/>
      <dgm:t>
        <a:bodyPr/>
        <a:lstStyle/>
        <a:p>
          <a:r>
            <a:rPr lang="en-GB" dirty="0"/>
            <a:t>Enables users to interact with the machine</a:t>
          </a:r>
        </a:p>
      </dgm:t>
    </dgm:pt>
    <dgm:pt modelId="{96731268-F4BA-4E47-A58D-E21BBBC289B0}" type="parTrans" cxnId="{50E540E9-6690-482F-89E7-8B80472BD4E2}">
      <dgm:prSet/>
      <dgm:spPr/>
      <dgm:t>
        <a:bodyPr/>
        <a:lstStyle/>
        <a:p>
          <a:endParaRPr lang="en-GB"/>
        </a:p>
      </dgm:t>
    </dgm:pt>
    <dgm:pt modelId="{B59EB57A-746F-42DA-B3A2-D34E958B1156}" type="sibTrans" cxnId="{50E540E9-6690-482F-89E7-8B80472BD4E2}">
      <dgm:prSet/>
      <dgm:spPr/>
      <dgm:t>
        <a:bodyPr/>
        <a:lstStyle/>
        <a:p>
          <a:endParaRPr lang="en-GB"/>
        </a:p>
      </dgm:t>
    </dgm:pt>
    <dgm:pt modelId="{EE4C7AEF-7C10-441F-B3D9-5A3CF2CBA02A}">
      <dgm:prSet phldrT="[Text]"/>
      <dgm:spPr/>
      <dgm:t>
        <a:bodyPr/>
        <a:lstStyle/>
        <a:p>
          <a:pPr>
            <a:buFont typeface="Wingdings" panose="05000000000000000000" pitchFamily="2" charset="2"/>
            <a:buChar char="ü"/>
          </a:pPr>
          <a:r>
            <a:rPr lang="en-GB" dirty="0"/>
            <a:t>Manages transfer of data and instruction code in and out of RAM. </a:t>
          </a:r>
        </a:p>
      </dgm:t>
    </dgm:pt>
    <dgm:pt modelId="{C123DBAE-EFDF-441C-A7EA-CF5025B45C85}" type="parTrans" cxnId="{C50F3298-E651-4605-8F55-324C29B5EABB}">
      <dgm:prSet/>
      <dgm:spPr/>
      <dgm:t>
        <a:bodyPr/>
        <a:lstStyle/>
        <a:p>
          <a:endParaRPr lang="en-GB"/>
        </a:p>
      </dgm:t>
    </dgm:pt>
    <dgm:pt modelId="{3B5996A4-A87C-4809-B51B-92057D6804A1}" type="sibTrans" cxnId="{C50F3298-E651-4605-8F55-324C29B5EABB}">
      <dgm:prSet/>
      <dgm:spPr/>
      <dgm:t>
        <a:bodyPr/>
        <a:lstStyle/>
        <a:p>
          <a:endParaRPr lang="en-GB"/>
        </a:p>
      </dgm:t>
    </dgm:pt>
    <dgm:pt modelId="{338E2DE5-50A7-4F84-A765-87D126AAAD18}">
      <dgm:prSet phldrT="[Text]"/>
      <dgm:spPr/>
      <dgm:t>
        <a:bodyPr/>
        <a:lstStyle/>
        <a:p>
          <a:r>
            <a:rPr lang="en-GB" dirty="0"/>
            <a:t>Uses hardware drivers</a:t>
          </a:r>
        </a:p>
      </dgm:t>
    </dgm:pt>
    <dgm:pt modelId="{2B2CA007-7E8C-4518-8A04-131216340E51}" type="parTrans" cxnId="{6D1072DD-1DF5-4C9A-A455-210F3CD54191}">
      <dgm:prSet/>
      <dgm:spPr/>
      <dgm:t>
        <a:bodyPr/>
        <a:lstStyle/>
        <a:p>
          <a:endParaRPr lang="en-GB"/>
        </a:p>
      </dgm:t>
    </dgm:pt>
    <dgm:pt modelId="{615A919E-96D8-4769-A51E-A7D5AF5245E4}" type="sibTrans" cxnId="{6D1072DD-1DF5-4C9A-A455-210F3CD54191}">
      <dgm:prSet/>
      <dgm:spPr/>
      <dgm:t>
        <a:bodyPr/>
        <a:lstStyle/>
        <a:p>
          <a:endParaRPr lang="en-GB"/>
        </a:p>
      </dgm:t>
    </dgm:pt>
    <dgm:pt modelId="{2DCA055A-083B-4BB0-B0AE-FD170160984E}">
      <dgm:prSet phldrT="[Text]"/>
      <dgm:spPr/>
      <dgm:t>
        <a:bodyPr/>
        <a:lstStyle/>
        <a:p>
          <a:r>
            <a:rPr lang="en-GB" dirty="0"/>
            <a:t>Management of the interaction between the apps and the hardware</a:t>
          </a:r>
        </a:p>
      </dgm:t>
    </dgm:pt>
    <dgm:pt modelId="{136DD441-F799-417B-8306-C928C0C7B4C0}" type="parTrans" cxnId="{1C81D20C-D918-4E6C-8C82-D21025F0B645}">
      <dgm:prSet/>
      <dgm:spPr/>
      <dgm:t>
        <a:bodyPr/>
        <a:lstStyle/>
        <a:p>
          <a:endParaRPr lang="en-GB"/>
        </a:p>
      </dgm:t>
    </dgm:pt>
    <dgm:pt modelId="{65553D0A-A2AA-4F4E-8FD1-E11C3E0FEEE5}" type="sibTrans" cxnId="{1C81D20C-D918-4E6C-8C82-D21025F0B645}">
      <dgm:prSet/>
      <dgm:spPr/>
      <dgm:t>
        <a:bodyPr/>
        <a:lstStyle/>
        <a:p>
          <a:endParaRPr lang="en-GB"/>
        </a:p>
      </dgm:t>
    </dgm:pt>
    <dgm:pt modelId="{7EDF8F32-CB66-4B98-B0D6-A72D0FC389CC}">
      <dgm:prSet phldrT="[Text]"/>
      <dgm:spPr/>
      <dgm:t>
        <a:bodyPr/>
        <a:lstStyle/>
        <a:p>
          <a:r>
            <a:rPr lang="en-GB" dirty="0"/>
            <a:t>Provides security through passwords to control access</a:t>
          </a:r>
        </a:p>
      </dgm:t>
    </dgm:pt>
    <dgm:pt modelId="{0B0EB9D4-49F0-492B-A8EE-17B256298632}" type="parTrans" cxnId="{58A04F80-C8BE-464D-896A-1CE27A8B31BE}">
      <dgm:prSet/>
      <dgm:spPr/>
      <dgm:t>
        <a:bodyPr/>
        <a:lstStyle/>
        <a:p>
          <a:endParaRPr lang="en-GB"/>
        </a:p>
      </dgm:t>
    </dgm:pt>
    <dgm:pt modelId="{FB9E76A4-373A-4975-B4B0-B1CAF6074922}" type="sibTrans" cxnId="{58A04F80-C8BE-464D-896A-1CE27A8B31BE}">
      <dgm:prSet/>
      <dgm:spPr/>
      <dgm:t>
        <a:bodyPr/>
        <a:lstStyle/>
        <a:p>
          <a:endParaRPr lang="en-GB"/>
        </a:p>
      </dgm:t>
    </dgm:pt>
    <dgm:pt modelId="{59C18F74-380F-41CB-87CE-49B5D6206B70}">
      <dgm:prSet phldrT="[Text]"/>
      <dgm:spPr/>
      <dgm:t>
        <a:bodyPr/>
        <a:lstStyle/>
        <a:p>
          <a:r>
            <a:rPr lang="en-GB" dirty="0"/>
            <a:t>Enables files to be saved, updated and moved</a:t>
          </a:r>
        </a:p>
      </dgm:t>
    </dgm:pt>
    <dgm:pt modelId="{030034A7-9E93-4FC1-9B25-30E279F43D40}" type="parTrans" cxnId="{9B940528-923B-4DF2-8C60-D68EF7C9F79F}">
      <dgm:prSet/>
      <dgm:spPr/>
      <dgm:t>
        <a:bodyPr/>
        <a:lstStyle/>
        <a:p>
          <a:endParaRPr lang="en-GB"/>
        </a:p>
      </dgm:t>
    </dgm:pt>
    <dgm:pt modelId="{E2B543C3-872A-49CB-BE04-5CBF94142217}" type="sibTrans" cxnId="{9B940528-923B-4DF2-8C60-D68EF7C9F79F}">
      <dgm:prSet/>
      <dgm:spPr/>
      <dgm:t>
        <a:bodyPr/>
        <a:lstStyle/>
        <a:p>
          <a:endParaRPr lang="en-GB"/>
        </a:p>
      </dgm:t>
    </dgm:pt>
    <dgm:pt modelId="{9AB85B97-57D7-4666-8F39-4C9777EC43BE}">
      <dgm:prSet phldrT="[Text]"/>
      <dgm:spPr/>
      <dgm:t>
        <a:bodyPr/>
        <a:lstStyle/>
        <a:p>
          <a:r>
            <a:rPr lang="en-GB" dirty="0"/>
            <a:t>Enables multi-tasking of applications</a:t>
          </a:r>
        </a:p>
      </dgm:t>
    </dgm:pt>
    <dgm:pt modelId="{D235EC70-3939-499B-A701-3648CA23503D}" type="parTrans" cxnId="{D69A0C6B-D031-4DA8-9574-911C2013E218}">
      <dgm:prSet/>
      <dgm:spPr/>
      <dgm:t>
        <a:bodyPr/>
        <a:lstStyle/>
        <a:p>
          <a:endParaRPr lang="en-GB"/>
        </a:p>
      </dgm:t>
    </dgm:pt>
    <dgm:pt modelId="{60EB3AB3-27B8-42B4-B4C9-93B3B318D40A}" type="sibTrans" cxnId="{D69A0C6B-D031-4DA8-9574-911C2013E218}">
      <dgm:prSet/>
      <dgm:spPr/>
      <dgm:t>
        <a:bodyPr/>
        <a:lstStyle/>
        <a:p>
          <a:endParaRPr lang="en-GB"/>
        </a:p>
      </dgm:t>
    </dgm:pt>
    <dgm:pt modelId="{E1E29439-8E3D-4556-BA2C-BB19026985F3}" type="pres">
      <dgm:prSet presAssocID="{B32708C4-3946-4402-AF88-5D282A6CC6E0}" presName="linear" presStyleCnt="0">
        <dgm:presLayoutVars>
          <dgm:animLvl val="lvl"/>
          <dgm:resizeHandles val="exact"/>
        </dgm:presLayoutVars>
      </dgm:prSet>
      <dgm:spPr/>
    </dgm:pt>
    <dgm:pt modelId="{0628507D-3002-49C2-800D-8C4A2A79E1F1}" type="pres">
      <dgm:prSet presAssocID="{59C18F74-380F-41CB-87CE-49B5D6206B70}" presName="parentText" presStyleLbl="node1" presStyleIdx="0" presStyleCnt="7">
        <dgm:presLayoutVars>
          <dgm:chMax val="0"/>
          <dgm:bulletEnabled val="1"/>
        </dgm:presLayoutVars>
      </dgm:prSet>
      <dgm:spPr/>
    </dgm:pt>
    <dgm:pt modelId="{C157F0AC-0138-4655-B384-67E8A2FB3017}" type="pres">
      <dgm:prSet presAssocID="{E2B543C3-872A-49CB-BE04-5CBF94142217}" presName="spacer" presStyleCnt="0"/>
      <dgm:spPr/>
    </dgm:pt>
    <dgm:pt modelId="{53827F81-4744-4F8E-BF22-F97E1FBA63D3}" type="pres">
      <dgm:prSet presAssocID="{338E2DE5-50A7-4F84-A765-87D126AAAD18}" presName="parentText" presStyleLbl="node1" presStyleIdx="1" presStyleCnt="7">
        <dgm:presLayoutVars>
          <dgm:chMax val="0"/>
          <dgm:bulletEnabled val="1"/>
        </dgm:presLayoutVars>
      </dgm:prSet>
      <dgm:spPr/>
    </dgm:pt>
    <dgm:pt modelId="{0FBC85EC-F6A5-4AE8-9343-CD422A534F10}" type="pres">
      <dgm:prSet presAssocID="{615A919E-96D8-4769-A51E-A7D5AF5245E4}" presName="spacer" presStyleCnt="0"/>
      <dgm:spPr/>
    </dgm:pt>
    <dgm:pt modelId="{D44BB12D-B61F-406F-8CA8-B647D6CEB49F}" type="pres">
      <dgm:prSet presAssocID="{F46B1D43-A573-4580-96BF-D29706DB93F7}" presName="parentText" presStyleLbl="node1" presStyleIdx="2" presStyleCnt="7">
        <dgm:presLayoutVars>
          <dgm:chMax val="0"/>
          <dgm:bulletEnabled val="1"/>
        </dgm:presLayoutVars>
      </dgm:prSet>
      <dgm:spPr/>
    </dgm:pt>
    <dgm:pt modelId="{3C8F3A6C-C84A-4D56-B8CF-5EA67A3BADE5}" type="pres">
      <dgm:prSet presAssocID="{B59EB57A-746F-42DA-B3A2-D34E958B1156}" presName="spacer" presStyleCnt="0"/>
      <dgm:spPr/>
    </dgm:pt>
    <dgm:pt modelId="{85426DBA-4104-4B37-AE99-55DFD8D68728}" type="pres">
      <dgm:prSet presAssocID="{EE4C7AEF-7C10-441F-B3D9-5A3CF2CBA02A}" presName="parentText" presStyleLbl="node1" presStyleIdx="3" presStyleCnt="7">
        <dgm:presLayoutVars>
          <dgm:chMax val="0"/>
          <dgm:bulletEnabled val="1"/>
        </dgm:presLayoutVars>
      </dgm:prSet>
      <dgm:spPr/>
    </dgm:pt>
    <dgm:pt modelId="{78CFA14E-97F3-4AF9-8961-35E4FA4B61E8}" type="pres">
      <dgm:prSet presAssocID="{3B5996A4-A87C-4809-B51B-92057D6804A1}" presName="spacer" presStyleCnt="0"/>
      <dgm:spPr/>
    </dgm:pt>
    <dgm:pt modelId="{03D92456-858E-4264-92F1-1A8C2C32B3D2}" type="pres">
      <dgm:prSet presAssocID="{2DCA055A-083B-4BB0-B0AE-FD170160984E}" presName="parentText" presStyleLbl="node1" presStyleIdx="4" presStyleCnt="7">
        <dgm:presLayoutVars>
          <dgm:chMax val="0"/>
          <dgm:bulletEnabled val="1"/>
        </dgm:presLayoutVars>
      </dgm:prSet>
      <dgm:spPr/>
    </dgm:pt>
    <dgm:pt modelId="{9D7C366F-9DDB-4BAE-8522-B65BC5FA6ABC}" type="pres">
      <dgm:prSet presAssocID="{65553D0A-A2AA-4F4E-8FD1-E11C3E0FEEE5}" presName="spacer" presStyleCnt="0"/>
      <dgm:spPr/>
    </dgm:pt>
    <dgm:pt modelId="{960307AB-C95E-44E0-BB3F-A73CAFEBDD2F}" type="pres">
      <dgm:prSet presAssocID="{9AB85B97-57D7-4666-8F39-4C9777EC43BE}" presName="parentText" presStyleLbl="node1" presStyleIdx="5" presStyleCnt="7">
        <dgm:presLayoutVars>
          <dgm:chMax val="0"/>
          <dgm:bulletEnabled val="1"/>
        </dgm:presLayoutVars>
      </dgm:prSet>
      <dgm:spPr/>
    </dgm:pt>
    <dgm:pt modelId="{01EAA3FF-89D6-47DB-A25A-F945F0FA3E20}" type="pres">
      <dgm:prSet presAssocID="{60EB3AB3-27B8-42B4-B4C9-93B3B318D40A}" presName="spacer" presStyleCnt="0"/>
      <dgm:spPr/>
    </dgm:pt>
    <dgm:pt modelId="{B74FEA63-8E9C-4180-A8AA-92466610836D}" type="pres">
      <dgm:prSet presAssocID="{7EDF8F32-CB66-4B98-B0D6-A72D0FC389CC}" presName="parentText" presStyleLbl="node1" presStyleIdx="6" presStyleCnt="7">
        <dgm:presLayoutVars>
          <dgm:chMax val="0"/>
          <dgm:bulletEnabled val="1"/>
        </dgm:presLayoutVars>
      </dgm:prSet>
      <dgm:spPr/>
    </dgm:pt>
  </dgm:ptLst>
  <dgm:cxnLst>
    <dgm:cxn modelId="{1C81D20C-D918-4E6C-8C82-D21025F0B645}" srcId="{B32708C4-3946-4402-AF88-5D282A6CC6E0}" destId="{2DCA055A-083B-4BB0-B0AE-FD170160984E}" srcOrd="4" destOrd="0" parTransId="{136DD441-F799-417B-8306-C928C0C7B4C0}" sibTransId="{65553D0A-A2AA-4F4E-8FD1-E11C3E0FEEE5}"/>
    <dgm:cxn modelId="{9B940528-923B-4DF2-8C60-D68EF7C9F79F}" srcId="{B32708C4-3946-4402-AF88-5D282A6CC6E0}" destId="{59C18F74-380F-41CB-87CE-49B5D6206B70}" srcOrd="0" destOrd="0" parTransId="{030034A7-9E93-4FC1-9B25-30E279F43D40}" sibTransId="{E2B543C3-872A-49CB-BE04-5CBF94142217}"/>
    <dgm:cxn modelId="{30629229-F516-407E-9AA0-EE093E481803}" type="presOf" srcId="{338E2DE5-50A7-4F84-A765-87D126AAAD18}" destId="{53827F81-4744-4F8E-BF22-F97E1FBA63D3}" srcOrd="0" destOrd="0" presId="urn:microsoft.com/office/officeart/2005/8/layout/vList2"/>
    <dgm:cxn modelId="{4F604965-A1E0-4458-9233-02566AD37AA7}" type="presOf" srcId="{F46B1D43-A573-4580-96BF-D29706DB93F7}" destId="{D44BB12D-B61F-406F-8CA8-B647D6CEB49F}" srcOrd="0" destOrd="0" presId="urn:microsoft.com/office/officeart/2005/8/layout/vList2"/>
    <dgm:cxn modelId="{D69A0C6B-D031-4DA8-9574-911C2013E218}" srcId="{B32708C4-3946-4402-AF88-5D282A6CC6E0}" destId="{9AB85B97-57D7-4666-8F39-4C9777EC43BE}" srcOrd="5" destOrd="0" parTransId="{D235EC70-3939-499B-A701-3648CA23503D}" sibTransId="{60EB3AB3-27B8-42B4-B4C9-93B3B318D40A}"/>
    <dgm:cxn modelId="{4C4BFF59-2A8E-481A-AAED-8E6B65E11ED8}" type="presOf" srcId="{7EDF8F32-CB66-4B98-B0D6-A72D0FC389CC}" destId="{B74FEA63-8E9C-4180-A8AA-92466610836D}" srcOrd="0" destOrd="0" presId="urn:microsoft.com/office/officeart/2005/8/layout/vList2"/>
    <dgm:cxn modelId="{58A04F80-C8BE-464D-896A-1CE27A8B31BE}" srcId="{B32708C4-3946-4402-AF88-5D282A6CC6E0}" destId="{7EDF8F32-CB66-4B98-B0D6-A72D0FC389CC}" srcOrd="6" destOrd="0" parTransId="{0B0EB9D4-49F0-492B-A8EE-17B256298632}" sibTransId="{FB9E76A4-373A-4975-B4B0-B1CAF6074922}"/>
    <dgm:cxn modelId="{C50F3298-E651-4605-8F55-324C29B5EABB}" srcId="{B32708C4-3946-4402-AF88-5D282A6CC6E0}" destId="{EE4C7AEF-7C10-441F-B3D9-5A3CF2CBA02A}" srcOrd="3" destOrd="0" parTransId="{C123DBAE-EFDF-441C-A7EA-CF5025B45C85}" sibTransId="{3B5996A4-A87C-4809-B51B-92057D6804A1}"/>
    <dgm:cxn modelId="{0DACEFB4-9344-4583-92DD-621CFE9D6A27}" type="presOf" srcId="{2DCA055A-083B-4BB0-B0AE-FD170160984E}" destId="{03D92456-858E-4264-92F1-1A8C2C32B3D2}" srcOrd="0" destOrd="0" presId="urn:microsoft.com/office/officeart/2005/8/layout/vList2"/>
    <dgm:cxn modelId="{B0660BBB-6B59-483B-925A-BA280D5325F6}" type="presOf" srcId="{59C18F74-380F-41CB-87CE-49B5D6206B70}" destId="{0628507D-3002-49C2-800D-8C4A2A79E1F1}" srcOrd="0" destOrd="0" presId="urn:microsoft.com/office/officeart/2005/8/layout/vList2"/>
    <dgm:cxn modelId="{D7A4BDD1-19E2-4CCC-BCC4-CE4B8961C16F}" type="presOf" srcId="{EE4C7AEF-7C10-441F-B3D9-5A3CF2CBA02A}" destId="{85426DBA-4104-4B37-AE99-55DFD8D68728}" srcOrd="0" destOrd="0" presId="urn:microsoft.com/office/officeart/2005/8/layout/vList2"/>
    <dgm:cxn modelId="{6D1072DD-1DF5-4C9A-A455-210F3CD54191}" srcId="{B32708C4-3946-4402-AF88-5D282A6CC6E0}" destId="{338E2DE5-50A7-4F84-A765-87D126AAAD18}" srcOrd="1" destOrd="0" parTransId="{2B2CA007-7E8C-4518-8A04-131216340E51}" sibTransId="{615A919E-96D8-4769-A51E-A7D5AF5245E4}"/>
    <dgm:cxn modelId="{345CDEE0-3771-46B7-BB9C-1273701B2C0A}" type="presOf" srcId="{B32708C4-3946-4402-AF88-5D282A6CC6E0}" destId="{E1E29439-8E3D-4556-BA2C-BB19026985F3}" srcOrd="0" destOrd="0" presId="urn:microsoft.com/office/officeart/2005/8/layout/vList2"/>
    <dgm:cxn modelId="{50E540E9-6690-482F-89E7-8B80472BD4E2}" srcId="{B32708C4-3946-4402-AF88-5D282A6CC6E0}" destId="{F46B1D43-A573-4580-96BF-D29706DB93F7}" srcOrd="2" destOrd="0" parTransId="{96731268-F4BA-4E47-A58D-E21BBBC289B0}" sibTransId="{B59EB57A-746F-42DA-B3A2-D34E958B1156}"/>
    <dgm:cxn modelId="{BAFC7AED-6619-4ED8-A480-D94164A4DF54}" type="presOf" srcId="{9AB85B97-57D7-4666-8F39-4C9777EC43BE}" destId="{960307AB-C95E-44E0-BB3F-A73CAFEBDD2F}" srcOrd="0" destOrd="0" presId="urn:microsoft.com/office/officeart/2005/8/layout/vList2"/>
    <dgm:cxn modelId="{48822761-6DA9-4A0D-BBBC-8B0192292F0A}" type="presParOf" srcId="{E1E29439-8E3D-4556-BA2C-BB19026985F3}" destId="{0628507D-3002-49C2-800D-8C4A2A79E1F1}" srcOrd="0" destOrd="0" presId="urn:microsoft.com/office/officeart/2005/8/layout/vList2"/>
    <dgm:cxn modelId="{B7F1F1A3-28C8-4E41-A90A-E3D67DD329C4}" type="presParOf" srcId="{E1E29439-8E3D-4556-BA2C-BB19026985F3}" destId="{C157F0AC-0138-4655-B384-67E8A2FB3017}" srcOrd="1" destOrd="0" presId="urn:microsoft.com/office/officeart/2005/8/layout/vList2"/>
    <dgm:cxn modelId="{A50F26DC-9980-4F51-8F84-8AAE43496FF6}" type="presParOf" srcId="{E1E29439-8E3D-4556-BA2C-BB19026985F3}" destId="{53827F81-4744-4F8E-BF22-F97E1FBA63D3}" srcOrd="2" destOrd="0" presId="urn:microsoft.com/office/officeart/2005/8/layout/vList2"/>
    <dgm:cxn modelId="{DF1D06D2-92A6-4DF7-8CD2-0BAC5F1820B0}" type="presParOf" srcId="{E1E29439-8E3D-4556-BA2C-BB19026985F3}" destId="{0FBC85EC-F6A5-4AE8-9343-CD422A534F10}" srcOrd="3" destOrd="0" presId="urn:microsoft.com/office/officeart/2005/8/layout/vList2"/>
    <dgm:cxn modelId="{6F80B267-FF41-4F81-B300-F28754C71179}" type="presParOf" srcId="{E1E29439-8E3D-4556-BA2C-BB19026985F3}" destId="{D44BB12D-B61F-406F-8CA8-B647D6CEB49F}" srcOrd="4" destOrd="0" presId="urn:microsoft.com/office/officeart/2005/8/layout/vList2"/>
    <dgm:cxn modelId="{18A8DAED-42A0-4B3F-BFED-36D94C338F02}" type="presParOf" srcId="{E1E29439-8E3D-4556-BA2C-BB19026985F3}" destId="{3C8F3A6C-C84A-4D56-B8CF-5EA67A3BADE5}" srcOrd="5" destOrd="0" presId="urn:microsoft.com/office/officeart/2005/8/layout/vList2"/>
    <dgm:cxn modelId="{F6C21131-D7D7-45BA-A647-A4B8BCF58484}" type="presParOf" srcId="{E1E29439-8E3D-4556-BA2C-BB19026985F3}" destId="{85426DBA-4104-4B37-AE99-55DFD8D68728}" srcOrd="6" destOrd="0" presId="urn:microsoft.com/office/officeart/2005/8/layout/vList2"/>
    <dgm:cxn modelId="{B3F8E120-1D84-4251-A165-E6602078D338}" type="presParOf" srcId="{E1E29439-8E3D-4556-BA2C-BB19026985F3}" destId="{78CFA14E-97F3-4AF9-8961-35E4FA4B61E8}" srcOrd="7" destOrd="0" presId="urn:microsoft.com/office/officeart/2005/8/layout/vList2"/>
    <dgm:cxn modelId="{596799F9-F51C-4EE0-ABAD-AC7E2E044483}" type="presParOf" srcId="{E1E29439-8E3D-4556-BA2C-BB19026985F3}" destId="{03D92456-858E-4264-92F1-1A8C2C32B3D2}" srcOrd="8" destOrd="0" presId="urn:microsoft.com/office/officeart/2005/8/layout/vList2"/>
    <dgm:cxn modelId="{BDD1CF3D-5805-4046-A724-D933211FA55D}" type="presParOf" srcId="{E1E29439-8E3D-4556-BA2C-BB19026985F3}" destId="{9D7C366F-9DDB-4BAE-8522-B65BC5FA6ABC}" srcOrd="9" destOrd="0" presId="urn:microsoft.com/office/officeart/2005/8/layout/vList2"/>
    <dgm:cxn modelId="{0D02FC44-4140-4374-A316-8EAD3EBAF5D2}" type="presParOf" srcId="{E1E29439-8E3D-4556-BA2C-BB19026985F3}" destId="{960307AB-C95E-44E0-BB3F-A73CAFEBDD2F}" srcOrd="10" destOrd="0" presId="urn:microsoft.com/office/officeart/2005/8/layout/vList2"/>
    <dgm:cxn modelId="{35E1E647-DB73-4AAE-825B-782290771CD4}" type="presParOf" srcId="{E1E29439-8E3D-4556-BA2C-BB19026985F3}" destId="{01EAA3FF-89D6-47DB-A25A-F945F0FA3E20}" srcOrd="11" destOrd="0" presId="urn:microsoft.com/office/officeart/2005/8/layout/vList2"/>
    <dgm:cxn modelId="{CBBA57DD-B609-4664-B2FE-F29EB78080FF}" type="presParOf" srcId="{E1E29439-8E3D-4556-BA2C-BB19026985F3}" destId="{B74FEA63-8E9C-4180-A8AA-92466610836D}" srcOrd="1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dirty="0"/>
            <a:t>Operating system</a:t>
          </a:r>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FBA9F346-2F3F-4EC9-8517-C98495CF426F}">
      <dgm:prSet phldrT="[Text]" custT="1"/>
      <dgm:spPr/>
      <dgm:t>
        <a:bodyPr/>
        <a:lstStyle/>
        <a:p>
          <a:r>
            <a:rPr lang="en-US" sz="1600" dirty="0"/>
            <a:t>Application management</a:t>
          </a:r>
        </a:p>
      </dgm:t>
    </dgm:pt>
    <dgm:pt modelId="{DBC6CA1B-A37E-4EC7-85CC-C703FFE46900}" type="sibTrans" cxnId="{9D6F455D-85E3-414C-9912-A4A69DDA6197}">
      <dgm:prSet/>
      <dgm:spPr/>
      <dgm:t>
        <a:bodyPr/>
        <a:lstStyle/>
        <a:p>
          <a:endParaRPr lang="en-US" sz="1600"/>
        </a:p>
      </dgm:t>
    </dgm:pt>
    <dgm:pt modelId="{0440BE59-F8EB-4BDD-9334-3171BD0E0EF9}" type="parTrans" cxnId="{9D6F455D-85E3-414C-9912-A4A69DDA6197}">
      <dgm:prSet/>
      <dgm:spPr/>
      <dgm:t>
        <a:bodyPr/>
        <a:lstStyle/>
        <a:p>
          <a:endParaRPr lang="en-US" sz="1600"/>
        </a:p>
      </dgm:t>
    </dgm:pt>
    <dgm:pt modelId="{40661E21-1C67-4C00-89D6-181A20ED210F}">
      <dgm:prSet phldrT="[Text]" custT="1"/>
      <dgm:spPr/>
      <dgm:t>
        <a:bodyPr/>
        <a:lstStyle/>
        <a:p>
          <a:r>
            <a:rPr lang="en-US" sz="1600" dirty="0"/>
            <a:t>Processor management, multitasking and interrupts</a:t>
          </a:r>
        </a:p>
      </dgm:t>
    </dgm:pt>
    <dgm:pt modelId="{50A1D60E-CCB3-4682-A50A-3176BE411A05}" type="sibTrans" cxnId="{2F473BDD-26B5-47AE-83FB-45BE3FD1740A}">
      <dgm:prSet/>
      <dgm:spPr/>
      <dgm:t>
        <a:bodyPr/>
        <a:lstStyle/>
        <a:p>
          <a:endParaRPr lang="en-US" sz="1600"/>
        </a:p>
      </dgm:t>
    </dgm:pt>
    <dgm:pt modelId="{69773E44-B594-4600-BB72-AC6A5D3C54A5}" type="parTrans" cxnId="{2F473BDD-26B5-47AE-83FB-45BE3FD1740A}">
      <dgm:prSet/>
      <dgm:spPr/>
      <dgm:t>
        <a:bodyPr/>
        <a:lstStyle/>
        <a:p>
          <a:endParaRPr lang="en-US" sz="1600"/>
        </a:p>
      </dgm:t>
    </dgm:pt>
    <dgm:pt modelId="{DC27FA44-A764-4DDC-A48D-F16B3DE62A7F}">
      <dgm:prSet phldrT="[Text]" custT="1"/>
      <dgm:spPr/>
      <dgm:t>
        <a:bodyPr/>
        <a:lstStyle/>
        <a:p>
          <a:r>
            <a:rPr lang="en-US" sz="1600" dirty="0"/>
            <a:t>Memory management and backing store</a:t>
          </a:r>
        </a:p>
      </dgm:t>
    </dgm:pt>
    <dgm:pt modelId="{F8F5FFFB-57DC-4DD7-98EA-F5231CD31A05}" type="sibTrans" cxnId="{4E7FFCBA-F09F-4284-AEEA-67A9C24A0B6C}">
      <dgm:prSet/>
      <dgm:spPr/>
      <dgm:t>
        <a:bodyPr/>
        <a:lstStyle/>
        <a:p>
          <a:endParaRPr lang="en-US" sz="1600"/>
        </a:p>
      </dgm:t>
    </dgm:pt>
    <dgm:pt modelId="{0DB3389C-6D11-4645-BC53-EDF904E2340F}" type="parTrans" cxnId="{4E7FFCBA-F09F-4284-AEEA-67A9C24A0B6C}">
      <dgm:prSet/>
      <dgm:spPr/>
      <dgm:t>
        <a:bodyPr/>
        <a:lstStyle/>
        <a:p>
          <a:endParaRPr lang="en-US" sz="1600"/>
        </a:p>
      </dgm:t>
    </dgm:pt>
    <dgm:pt modelId="{B0B73C9F-2961-4B52-8C00-6FFFCE9F2001}">
      <dgm:prSet phldrT="[Text]" custT="1"/>
      <dgm:spPr/>
      <dgm:t>
        <a:bodyPr/>
        <a:lstStyle/>
        <a:p>
          <a:r>
            <a:rPr lang="en-US" sz="1600" dirty="0"/>
            <a:t>User management and security</a:t>
          </a:r>
        </a:p>
      </dgm:t>
    </dgm:pt>
    <dgm:pt modelId="{45DC05E8-389D-402B-B883-667C809B3C59}" type="sibTrans" cxnId="{CEDA38C6-B26B-4CBF-8E88-2D715AE22ED9}">
      <dgm:prSet/>
      <dgm:spPr/>
      <dgm:t>
        <a:bodyPr/>
        <a:lstStyle/>
        <a:p>
          <a:endParaRPr lang="en-US" sz="1600"/>
        </a:p>
      </dgm:t>
    </dgm:pt>
    <dgm:pt modelId="{425EA25B-7F99-45F3-97B3-8638F56DE205}" type="parTrans" cxnId="{CEDA38C6-B26B-4CBF-8E88-2D715AE22ED9}">
      <dgm:prSet/>
      <dgm:spPr/>
      <dgm:t>
        <a:bodyPr/>
        <a:lstStyle/>
        <a:p>
          <a:endParaRPr lang="en-US" sz="1600"/>
        </a:p>
      </dgm:t>
    </dgm:pt>
    <dgm:pt modelId="{8CA13C61-5798-4D0A-AD86-4787871F2E1B}">
      <dgm:prSet phldrT="[Text]" custT="1"/>
      <dgm:spPr/>
      <dgm:t>
        <a:bodyPr/>
        <a:lstStyle/>
        <a:p>
          <a:r>
            <a:rPr lang="en-US" sz="1600" dirty="0"/>
            <a:t>Peripheral management</a:t>
          </a:r>
        </a:p>
      </dgm:t>
    </dgm:pt>
    <dgm:pt modelId="{9E00E07E-C663-4B72-9010-38553A5DC085}" type="sibTrans" cxnId="{61D3026B-E0B6-4721-A515-E3EFFDE20470}">
      <dgm:prSet/>
      <dgm:spPr/>
      <dgm:t>
        <a:bodyPr/>
        <a:lstStyle/>
        <a:p>
          <a:endParaRPr lang="en-US" sz="1600"/>
        </a:p>
      </dgm:t>
    </dgm:pt>
    <dgm:pt modelId="{4C89120A-84A7-4801-ACF0-C811A72C30CF}" type="parTrans" cxnId="{61D3026B-E0B6-4721-A515-E3EFFDE20470}">
      <dgm:prSet/>
      <dgm:spPr/>
      <dgm:t>
        <a:bodyPr/>
        <a:lstStyle/>
        <a:p>
          <a:endParaRPr lang="en-US" sz="1600"/>
        </a:p>
      </dgm:t>
    </dgm:pt>
    <dgm:pt modelId="{5C440735-14E4-4A40-954A-8C3FB13925FE}">
      <dgm:prSet phldrT="[Text]" custT="1"/>
      <dgm:spPr/>
      <dgm:t>
        <a:bodyPr/>
        <a:lstStyle/>
        <a:p>
          <a:r>
            <a:rPr lang="en-US" sz="1600" dirty="0"/>
            <a:t>File management</a:t>
          </a:r>
        </a:p>
      </dgm:t>
    </dgm:pt>
    <dgm:pt modelId="{7BFDC6BF-CDB6-4C58-9064-EE9D115F74A8}" type="sibTrans" cxnId="{372CCD58-B036-4347-AF39-B7E0C845E383}">
      <dgm:prSet/>
      <dgm:spPr/>
      <dgm:t>
        <a:bodyPr/>
        <a:lstStyle/>
        <a:p>
          <a:endParaRPr lang="en-GB" sz="1600"/>
        </a:p>
      </dgm:t>
    </dgm:pt>
    <dgm:pt modelId="{011DB043-FDDD-49D1-B1A0-A3BE3179B4E0}" type="parTrans" cxnId="{372CCD58-B036-4347-AF39-B7E0C845E383}">
      <dgm:prSet/>
      <dgm:spPr/>
      <dgm:t>
        <a:bodyPr/>
        <a:lstStyle/>
        <a:p>
          <a:endParaRPr lang="en-GB" sz="1600"/>
        </a:p>
      </dgm:t>
    </dgm:pt>
    <dgm:pt modelId="{C34DAB18-A8A1-4586-A5F5-2F20F0DFA169}">
      <dgm:prSet phldrT="[Text]" custT="1"/>
      <dgm:spPr/>
      <dgm:t>
        <a:bodyPr/>
        <a:lstStyle/>
        <a:p>
          <a:r>
            <a:rPr lang="en-US" sz="1600" dirty="0"/>
            <a:t>User interface</a:t>
          </a:r>
        </a:p>
      </dgm:t>
    </dgm:pt>
    <dgm:pt modelId="{C3E32C0B-C45C-4F98-95AA-A80A8A57D5C5}" type="sibTrans" cxnId="{692FEB99-1DDD-41C0-8BB3-FF6FB4662035}">
      <dgm:prSet/>
      <dgm:spPr/>
      <dgm:t>
        <a:bodyPr/>
        <a:lstStyle/>
        <a:p>
          <a:endParaRPr lang="en-GB" sz="1600"/>
        </a:p>
      </dgm:t>
    </dgm:pt>
    <dgm:pt modelId="{63168F6E-E55A-4706-8847-34787196737F}" type="parTrans" cxnId="{692FEB99-1DDD-41C0-8BB3-FF6FB4662035}">
      <dgm:prSet/>
      <dgm:spPr/>
      <dgm:t>
        <a:bodyPr/>
        <a:lstStyle/>
        <a:p>
          <a:endParaRPr lang="en-GB" sz="1600"/>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09D9B636-9C43-45E5-8822-A365BECC23B5}" type="pres">
      <dgm:prSet presAssocID="{0440BE59-F8EB-4BDD-9334-3171BD0E0EF9}" presName="Name56" presStyleLbl="parChTrans1D2" presStyleIdx="0" presStyleCnt="7"/>
      <dgm:spPr/>
    </dgm:pt>
    <dgm:pt modelId="{EDB69005-82F4-4849-A2F3-54E589717DC9}" type="pres">
      <dgm:prSet presAssocID="{FBA9F346-2F3F-4EC9-8517-C98495CF426F}" presName="text0" presStyleLbl="node1" presStyleIdx="1" presStyleCnt="8" custScaleX="289200" custRadScaleRad="102390" custRadScaleInc="-38770">
        <dgm:presLayoutVars>
          <dgm:bulletEnabled val="1"/>
        </dgm:presLayoutVars>
      </dgm:prSet>
      <dgm:spPr/>
    </dgm:pt>
    <dgm:pt modelId="{61638696-C910-464A-893B-35663FE707ED}" type="pres">
      <dgm:prSet presAssocID="{69773E44-B594-4600-BB72-AC6A5D3C54A5}" presName="Name56" presStyleLbl="parChTrans1D2" presStyleIdx="1" presStyleCnt="7"/>
      <dgm:spPr/>
    </dgm:pt>
    <dgm:pt modelId="{1F2A3FDB-3A80-45BA-80E2-C4705A2E7AE5}" type="pres">
      <dgm:prSet presAssocID="{40661E21-1C67-4C00-89D6-181A20ED210F}" presName="text0" presStyleLbl="node1" presStyleIdx="2" presStyleCnt="8" custScaleX="225604" custScaleY="95475" custRadScaleRad="196056" custRadScaleInc="31451">
        <dgm:presLayoutVars>
          <dgm:bulletEnabled val="1"/>
        </dgm:presLayoutVars>
      </dgm:prSet>
      <dgm:spPr/>
    </dgm:pt>
    <dgm:pt modelId="{C4837615-E2EE-437A-8A9D-9DCA3B6EBD32}" type="pres">
      <dgm:prSet presAssocID="{0DB3389C-6D11-4645-BC53-EDF904E2340F}" presName="Name56" presStyleLbl="parChTrans1D2" presStyleIdx="2" presStyleCnt="7"/>
      <dgm:spPr/>
    </dgm:pt>
    <dgm:pt modelId="{A6BFC5BF-0547-4D35-93A8-327D229438A5}" type="pres">
      <dgm:prSet presAssocID="{DC27FA44-A764-4DDC-A48D-F16B3DE62A7F}" presName="text0" presStyleLbl="node1" presStyleIdx="3" presStyleCnt="8" custScaleX="211163" custRadScaleRad="187992" custRadScaleInc="-48080">
        <dgm:presLayoutVars>
          <dgm:bulletEnabled val="1"/>
        </dgm:presLayoutVars>
      </dgm:prSet>
      <dgm:spPr/>
    </dgm:pt>
    <dgm:pt modelId="{314D13FB-EB34-41BB-B736-C601A8B06A29}" type="pres">
      <dgm:prSet presAssocID="{425EA25B-7F99-45F3-97B3-8638F56DE205}" presName="Name56" presStyleLbl="parChTrans1D2" presStyleIdx="3" presStyleCnt="7"/>
      <dgm:spPr/>
    </dgm:pt>
    <dgm:pt modelId="{CAE398BC-6B15-4F0E-A7B3-43DBD8ECD7B7}" type="pres">
      <dgm:prSet presAssocID="{B0B73C9F-2961-4B52-8C00-6FFFCE9F2001}" presName="text0" presStyleLbl="node1" presStyleIdx="4" presStyleCnt="8" custScaleX="194318" custScaleY="71536" custRadScaleRad="143172" custRadScaleInc="-72217">
        <dgm:presLayoutVars>
          <dgm:bulletEnabled val="1"/>
        </dgm:presLayoutVars>
      </dgm:prSet>
      <dgm:spPr/>
    </dgm:pt>
    <dgm:pt modelId="{EE15DD82-B34B-4CED-A7DE-9EC11EA4D79B}" type="pres">
      <dgm:prSet presAssocID="{4C89120A-84A7-4801-ACF0-C811A72C30CF}" presName="Name56" presStyleLbl="parChTrans1D2" presStyleIdx="4" presStyleCnt="7"/>
      <dgm:spPr/>
    </dgm:pt>
    <dgm:pt modelId="{D3B62026-BEFE-49FE-B21D-59F5BA7372D5}" type="pres">
      <dgm:prSet presAssocID="{8CA13C61-5798-4D0A-AD86-4787871F2E1B}" presName="text0" presStyleLbl="node1" presStyleIdx="5" presStyleCnt="8" custScaleX="221648" custScaleY="92445" custRadScaleRad="161245" custRadScaleInc="86450">
        <dgm:presLayoutVars>
          <dgm:bulletEnabled val="1"/>
        </dgm:presLayoutVars>
      </dgm:prSet>
      <dgm:spPr/>
    </dgm:pt>
    <dgm:pt modelId="{7A8BAA47-21C6-4D64-AEE5-4A4D3C12B022}" type="pres">
      <dgm:prSet presAssocID="{011DB043-FDDD-49D1-B1A0-A3BE3179B4E0}" presName="Name56" presStyleLbl="parChTrans1D2" presStyleIdx="5" presStyleCnt="7"/>
      <dgm:spPr/>
    </dgm:pt>
    <dgm:pt modelId="{B6B8368C-CA19-441D-B29F-D7B6D28F9E47}" type="pres">
      <dgm:prSet presAssocID="{5C440735-14E4-4A40-954A-8C3FB13925FE}" presName="text0" presStyleLbl="node1" presStyleIdx="6" presStyleCnt="8" custScaleX="208828" custRadScaleRad="211406" custRadScaleInc="56199">
        <dgm:presLayoutVars>
          <dgm:bulletEnabled val="1"/>
        </dgm:presLayoutVars>
      </dgm:prSet>
      <dgm:spPr/>
    </dgm:pt>
    <dgm:pt modelId="{BABFA243-00FE-4185-B4FB-90CA9CB87EB9}" type="pres">
      <dgm:prSet presAssocID="{63168F6E-E55A-4706-8847-34787196737F}" presName="Name56" presStyleLbl="parChTrans1D2" presStyleIdx="6" presStyleCnt="7"/>
      <dgm:spPr/>
    </dgm:pt>
    <dgm:pt modelId="{2F45A9FC-5B89-453D-860D-A91A5AA5B4C8}" type="pres">
      <dgm:prSet presAssocID="{C34DAB18-A8A1-4586-A5F5-2F20F0DFA169}" presName="text0" presStyleLbl="node1" presStyleIdx="7" presStyleCnt="8" custScaleX="159622" custRadScaleRad="200945" custRadScaleInc="-54343">
        <dgm:presLayoutVars>
          <dgm:bulletEnabled val="1"/>
        </dgm:presLayoutVars>
      </dgm:prSet>
      <dgm:spPr/>
    </dgm:pt>
  </dgm:ptLst>
  <dgm:cxnLst>
    <dgm:cxn modelId="{632F3102-8004-4E0B-9807-AFDF86D58256}" type="presOf" srcId="{0DB3389C-6D11-4645-BC53-EDF904E2340F}" destId="{C4837615-E2EE-437A-8A9D-9DCA3B6EBD32}" srcOrd="0" destOrd="0" presId="urn:microsoft.com/office/officeart/2008/layout/RadialCluster"/>
    <dgm:cxn modelId="{5A72D62D-74F9-4389-9C70-707E2FAD4628}" type="presOf" srcId="{1984D708-3FFE-43C9-B143-FCE3875A49A7}" destId="{36C42E4F-F8DD-48A4-86E8-CC680B343E3A}" srcOrd="0" destOrd="0" presId="urn:microsoft.com/office/officeart/2008/layout/RadialCluster"/>
    <dgm:cxn modelId="{D6C8A730-EDA1-48A5-A6BE-3BC858F8A4C1}" type="presOf" srcId="{69229BD3-7D26-4F17-9412-D83F23E16EDC}" destId="{4C4427AC-7717-4730-B96A-FA45F4E59DE8}" srcOrd="0" destOrd="0" presId="urn:microsoft.com/office/officeart/2008/layout/RadialCluster"/>
    <dgm:cxn modelId="{7EF8E45B-40DF-400D-9FD6-8F1A5AF7E724}" type="presOf" srcId="{DC27FA44-A764-4DDC-A48D-F16B3DE62A7F}" destId="{A6BFC5BF-0547-4D35-93A8-327D229438A5}"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9D6F455D-85E3-414C-9912-A4A69DDA6197}" srcId="{69229BD3-7D26-4F17-9412-D83F23E16EDC}" destId="{FBA9F346-2F3F-4EC9-8517-C98495CF426F}" srcOrd="0" destOrd="0" parTransId="{0440BE59-F8EB-4BDD-9334-3171BD0E0EF9}" sibTransId="{DBC6CA1B-A37E-4EC7-85CC-C703FFE46900}"/>
    <dgm:cxn modelId="{AEB40D43-5D4B-4E82-BE17-1C7178F7720D}" type="presOf" srcId="{0440BE59-F8EB-4BDD-9334-3171BD0E0EF9}" destId="{09D9B636-9C43-45E5-8822-A365BECC23B5}" srcOrd="0" destOrd="0" presId="urn:microsoft.com/office/officeart/2008/layout/RadialCluster"/>
    <dgm:cxn modelId="{EC464963-D809-44D9-806D-5CF482655020}" type="presOf" srcId="{69773E44-B594-4600-BB72-AC6A5D3C54A5}" destId="{61638696-C910-464A-893B-35663FE707ED}" srcOrd="0" destOrd="0" presId="urn:microsoft.com/office/officeart/2008/layout/RadialCluster"/>
    <dgm:cxn modelId="{B526B663-9226-44E8-A0E9-D79D4CC20430}" type="presOf" srcId="{C34DAB18-A8A1-4586-A5F5-2F20F0DFA169}" destId="{2F45A9FC-5B89-453D-860D-A91A5AA5B4C8}" srcOrd="0" destOrd="0" presId="urn:microsoft.com/office/officeart/2008/layout/RadialCluster"/>
    <dgm:cxn modelId="{195DBA45-69DF-4BA0-99CA-78E9F82B6410}" type="presOf" srcId="{425EA25B-7F99-45F3-97B3-8638F56DE205}" destId="{314D13FB-EB34-41BB-B736-C601A8B06A29}" srcOrd="0" destOrd="0" presId="urn:microsoft.com/office/officeart/2008/layout/RadialCluster"/>
    <dgm:cxn modelId="{32E03869-27DE-40A6-9D94-C63B075DF473}" type="presOf" srcId="{FBA9F346-2F3F-4EC9-8517-C98495CF426F}" destId="{EDB69005-82F4-4849-A2F3-54E589717DC9}" srcOrd="0" destOrd="0" presId="urn:microsoft.com/office/officeart/2008/layout/RadialCluster"/>
    <dgm:cxn modelId="{6113E46A-1F1B-4242-97A8-F50B0468B2FA}" type="presOf" srcId="{B0B73C9F-2961-4B52-8C00-6FFFCE9F2001}" destId="{CAE398BC-6B15-4F0E-A7B3-43DBD8ECD7B7}" srcOrd="0" destOrd="0" presId="urn:microsoft.com/office/officeart/2008/layout/RadialCluster"/>
    <dgm:cxn modelId="{61D3026B-E0B6-4721-A515-E3EFFDE20470}" srcId="{69229BD3-7D26-4F17-9412-D83F23E16EDC}" destId="{8CA13C61-5798-4D0A-AD86-4787871F2E1B}" srcOrd="4" destOrd="0" parTransId="{4C89120A-84A7-4801-ACF0-C811A72C30CF}" sibTransId="{9E00E07E-C663-4B72-9010-38553A5DC085}"/>
    <dgm:cxn modelId="{1969EF6C-D87D-41FE-A9C7-3A2F8B8CF2FF}" type="presOf" srcId="{011DB043-FDDD-49D1-B1A0-A3BE3179B4E0}" destId="{7A8BAA47-21C6-4D64-AEE5-4A4D3C12B022}" srcOrd="0" destOrd="0" presId="urn:microsoft.com/office/officeart/2008/layout/RadialCluster"/>
    <dgm:cxn modelId="{372CCD58-B036-4347-AF39-B7E0C845E383}" srcId="{69229BD3-7D26-4F17-9412-D83F23E16EDC}" destId="{5C440735-14E4-4A40-954A-8C3FB13925FE}" srcOrd="5" destOrd="0" parTransId="{011DB043-FDDD-49D1-B1A0-A3BE3179B4E0}" sibTransId="{7BFDC6BF-CDB6-4C58-9064-EE9D115F74A8}"/>
    <dgm:cxn modelId="{114F2079-C1F1-4BD5-838D-5BEBEEC19897}" type="presOf" srcId="{40661E21-1C67-4C00-89D6-181A20ED210F}" destId="{1F2A3FDB-3A80-45BA-80E2-C4705A2E7AE5}" srcOrd="0" destOrd="0" presId="urn:microsoft.com/office/officeart/2008/layout/RadialCluster"/>
    <dgm:cxn modelId="{2F01687A-CA0E-4C83-8755-6ADFFB93708D}" type="presOf" srcId="{63168F6E-E55A-4706-8847-34787196737F}" destId="{BABFA243-00FE-4185-B4FB-90CA9CB87EB9}" srcOrd="0" destOrd="0" presId="urn:microsoft.com/office/officeart/2008/layout/RadialCluster"/>
    <dgm:cxn modelId="{4497458E-636E-48AA-975C-4FF33390C65F}" type="presOf" srcId="{8CA13C61-5798-4D0A-AD86-4787871F2E1B}" destId="{D3B62026-BEFE-49FE-B21D-59F5BA7372D5}" srcOrd="0" destOrd="0" presId="urn:microsoft.com/office/officeart/2008/layout/RadialCluster"/>
    <dgm:cxn modelId="{692FEB99-1DDD-41C0-8BB3-FF6FB4662035}" srcId="{69229BD3-7D26-4F17-9412-D83F23E16EDC}" destId="{C34DAB18-A8A1-4586-A5F5-2F20F0DFA169}" srcOrd="6" destOrd="0" parTransId="{63168F6E-E55A-4706-8847-34787196737F}" sibTransId="{C3E32C0B-C45C-4F98-95AA-A80A8A57D5C5}"/>
    <dgm:cxn modelId="{F65D93A6-3BE0-434C-8D69-EAEFBD9DFE18}" type="presOf" srcId="{4C89120A-84A7-4801-ACF0-C811A72C30CF}" destId="{EE15DD82-B34B-4CED-A7DE-9EC11EA4D79B}" srcOrd="0" destOrd="0" presId="urn:microsoft.com/office/officeart/2008/layout/RadialCluster"/>
    <dgm:cxn modelId="{4E7FFCBA-F09F-4284-AEEA-67A9C24A0B6C}" srcId="{69229BD3-7D26-4F17-9412-D83F23E16EDC}" destId="{DC27FA44-A764-4DDC-A48D-F16B3DE62A7F}" srcOrd="2" destOrd="0" parTransId="{0DB3389C-6D11-4645-BC53-EDF904E2340F}" sibTransId="{F8F5FFFB-57DC-4DD7-98EA-F5231CD31A05}"/>
    <dgm:cxn modelId="{CEDA38C6-B26B-4CBF-8E88-2D715AE22ED9}" srcId="{69229BD3-7D26-4F17-9412-D83F23E16EDC}" destId="{B0B73C9F-2961-4B52-8C00-6FFFCE9F2001}" srcOrd="3" destOrd="0" parTransId="{425EA25B-7F99-45F3-97B3-8638F56DE205}" sibTransId="{45DC05E8-389D-402B-B883-667C809B3C59}"/>
    <dgm:cxn modelId="{2F473BDD-26B5-47AE-83FB-45BE3FD1740A}" srcId="{69229BD3-7D26-4F17-9412-D83F23E16EDC}" destId="{40661E21-1C67-4C00-89D6-181A20ED210F}" srcOrd="1" destOrd="0" parTransId="{69773E44-B594-4600-BB72-AC6A5D3C54A5}" sibTransId="{50A1D60E-CCB3-4682-A50A-3176BE411A05}"/>
    <dgm:cxn modelId="{1CC11FFF-1FA3-4E04-910D-5278922B3BB1}" type="presOf" srcId="{5C440735-14E4-4A40-954A-8C3FB13925FE}" destId="{B6B8368C-CA19-441D-B29F-D7B6D28F9E47}" srcOrd="0" destOrd="0" presId="urn:microsoft.com/office/officeart/2008/layout/RadialCluster"/>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24D8D0F4-1203-47D8-B7E2-74350855F3F8}" type="presParOf" srcId="{F8CA2430-C291-45C1-8BED-EFDD9ADE0364}" destId="{09D9B636-9C43-45E5-8822-A365BECC23B5}" srcOrd="1" destOrd="0" presId="urn:microsoft.com/office/officeart/2008/layout/RadialCluster"/>
    <dgm:cxn modelId="{5C591C03-3E3F-42F8-997A-1BB65AD7D10C}" type="presParOf" srcId="{F8CA2430-C291-45C1-8BED-EFDD9ADE0364}" destId="{EDB69005-82F4-4849-A2F3-54E589717DC9}" srcOrd="2" destOrd="0" presId="urn:microsoft.com/office/officeart/2008/layout/RadialCluster"/>
    <dgm:cxn modelId="{DE9980DA-B94E-4D5A-AD7A-25923824FD48}" type="presParOf" srcId="{F8CA2430-C291-45C1-8BED-EFDD9ADE0364}" destId="{61638696-C910-464A-893B-35663FE707ED}" srcOrd="3" destOrd="0" presId="urn:microsoft.com/office/officeart/2008/layout/RadialCluster"/>
    <dgm:cxn modelId="{047FF32F-0933-41A8-99B0-8D45A1D25FD9}" type="presParOf" srcId="{F8CA2430-C291-45C1-8BED-EFDD9ADE0364}" destId="{1F2A3FDB-3A80-45BA-80E2-C4705A2E7AE5}" srcOrd="4" destOrd="0" presId="urn:microsoft.com/office/officeart/2008/layout/RadialCluster"/>
    <dgm:cxn modelId="{00633AF6-7C2A-4076-8479-40F54D8E9F6A}" type="presParOf" srcId="{F8CA2430-C291-45C1-8BED-EFDD9ADE0364}" destId="{C4837615-E2EE-437A-8A9D-9DCA3B6EBD32}" srcOrd="5" destOrd="0" presId="urn:microsoft.com/office/officeart/2008/layout/RadialCluster"/>
    <dgm:cxn modelId="{3C4B2D75-FA07-48EB-B61C-BA656B0FF12F}" type="presParOf" srcId="{F8CA2430-C291-45C1-8BED-EFDD9ADE0364}" destId="{A6BFC5BF-0547-4D35-93A8-327D229438A5}" srcOrd="6" destOrd="0" presId="urn:microsoft.com/office/officeart/2008/layout/RadialCluster"/>
    <dgm:cxn modelId="{6D223D9B-2D9B-4A1A-9926-A1813E46CD31}" type="presParOf" srcId="{F8CA2430-C291-45C1-8BED-EFDD9ADE0364}" destId="{314D13FB-EB34-41BB-B736-C601A8B06A29}" srcOrd="7" destOrd="0" presId="urn:microsoft.com/office/officeart/2008/layout/RadialCluster"/>
    <dgm:cxn modelId="{DF5D492E-815A-4CDB-86DD-DE3AA658C156}" type="presParOf" srcId="{F8CA2430-C291-45C1-8BED-EFDD9ADE0364}" destId="{CAE398BC-6B15-4F0E-A7B3-43DBD8ECD7B7}" srcOrd="8" destOrd="0" presId="urn:microsoft.com/office/officeart/2008/layout/RadialCluster"/>
    <dgm:cxn modelId="{54716CC2-FD63-4779-AEBD-15F3B4B4F9A3}" type="presParOf" srcId="{F8CA2430-C291-45C1-8BED-EFDD9ADE0364}" destId="{EE15DD82-B34B-4CED-A7DE-9EC11EA4D79B}" srcOrd="9" destOrd="0" presId="urn:microsoft.com/office/officeart/2008/layout/RadialCluster"/>
    <dgm:cxn modelId="{C45CCC88-811B-4143-AEB0-90B2914C14D7}" type="presParOf" srcId="{F8CA2430-C291-45C1-8BED-EFDD9ADE0364}" destId="{D3B62026-BEFE-49FE-B21D-59F5BA7372D5}" srcOrd="10" destOrd="0" presId="urn:microsoft.com/office/officeart/2008/layout/RadialCluster"/>
    <dgm:cxn modelId="{FEEAED83-6300-47E0-BACE-7412E861DACB}" type="presParOf" srcId="{F8CA2430-C291-45C1-8BED-EFDD9ADE0364}" destId="{7A8BAA47-21C6-4D64-AEE5-4A4D3C12B022}" srcOrd="11" destOrd="0" presId="urn:microsoft.com/office/officeart/2008/layout/RadialCluster"/>
    <dgm:cxn modelId="{C813EA7F-0E4A-4CA4-92BA-A57BB079FD01}" type="presParOf" srcId="{F8CA2430-C291-45C1-8BED-EFDD9ADE0364}" destId="{B6B8368C-CA19-441D-B29F-D7B6D28F9E47}" srcOrd="12" destOrd="0" presId="urn:microsoft.com/office/officeart/2008/layout/RadialCluster"/>
    <dgm:cxn modelId="{A29F33EA-E1AC-4AB9-A681-C6B457AC6DBA}" type="presParOf" srcId="{F8CA2430-C291-45C1-8BED-EFDD9ADE0364}" destId="{BABFA243-00FE-4185-B4FB-90CA9CB87EB9}" srcOrd="13" destOrd="0" presId="urn:microsoft.com/office/officeart/2008/layout/RadialCluster"/>
    <dgm:cxn modelId="{AF047291-D212-415A-BA1E-4B0E01DF1726}" type="presParOf" srcId="{F8CA2430-C291-45C1-8BED-EFDD9ADE0364}" destId="{2F45A9FC-5B89-453D-860D-A91A5AA5B4C8}" srcOrd="1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a:t>Operating system</a:t>
          </a:r>
          <a:endParaRPr lang="en-US" sz="1600" dirty="0"/>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C34DAB18-A8A1-4586-A5F5-2F20F0DFA169}">
      <dgm:prSet phldrT="[Text]" custT="1"/>
      <dgm:spPr/>
      <dgm:t>
        <a:bodyPr/>
        <a:lstStyle/>
        <a:p>
          <a:endParaRPr lang="en-US" sz="1600" dirty="0"/>
        </a:p>
      </dgm:t>
    </dgm:pt>
    <dgm:pt modelId="{C3E32C0B-C45C-4F98-95AA-A80A8A57D5C5}" type="sibTrans" cxnId="{692FEB99-1DDD-41C0-8BB3-FF6FB4662035}">
      <dgm:prSet/>
      <dgm:spPr/>
      <dgm:t>
        <a:bodyPr/>
        <a:lstStyle/>
        <a:p>
          <a:endParaRPr lang="en-GB" sz="1600"/>
        </a:p>
      </dgm:t>
    </dgm:pt>
    <dgm:pt modelId="{63168F6E-E55A-4706-8847-34787196737F}" type="parTrans" cxnId="{692FEB99-1DDD-41C0-8BB3-FF6FB4662035}">
      <dgm:prSet/>
      <dgm:spPr/>
      <dgm:t>
        <a:bodyPr/>
        <a:lstStyle/>
        <a:p>
          <a:endParaRPr lang="en-GB" sz="1600"/>
        </a:p>
      </dgm:t>
    </dgm:pt>
    <dgm:pt modelId="{CFEEF770-9A4F-4CFF-92E3-8A6BC407EF35}">
      <dgm:prSet phldrT="[Text]"/>
      <dgm:spPr>
        <a:solidFill>
          <a:srgbClr val="FFC000"/>
        </a:solidFill>
      </dgm:spPr>
      <dgm:t>
        <a:bodyPr/>
        <a:lstStyle/>
        <a:p>
          <a:r>
            <a:rPr lang="en-US" dirty="0"/>
            <a:t>Application management</a:t>
          </a:r>
        </a:p>
      </dgm:t>
    </dgm:pt>
    <dgm:pt modelId="{32CD0279-2DD9-47C3-95D4-8BD330F17871}" type="parTrans" cxnId="{4B6FF24B-E8A6-47FA-9EC5-CAE144FA1A7D}">
      <dgm:prSet/>
      <dgm:spPr/>
      <dgm:t>
        <a:bodyPr/>
        <a:lstStyle/>
        <a:p>
          <a:endParaRPr lang="en-GB"/>
        </a:p>
      </dgm:t>
    </dgm:pt>
    <dgm:pt modelId="{99093B7C-F1C8-4959-BDF9-FA818FD3B537}" type="sibTrans" cxnId="{4B6FF24B-E8A6-47FA-9EC5-CAE144FA1A7D}">
      <dgm:prSet/>
      <dgm:spPr/>
      <dgm:t>
        <a:bodyPr/>
        <a:lstStyle/>
        <a:p>
          <a:endParaRPr lang="en-GB"/>
        </a:p>
      </dgm:t>
    </dgm:pt>
    <dgm:pt modelId="{4D02D694-1689-46CA-A86C-9E8E186BD9F4}">
      <dgm:prSet phldrT="[Text]"/>
      <dgm:spPr/>
      <dgm:t>
        <a:bodyPr/>
        <a:lstStyle/>
        <a:p>
          <a:r>
            <a:rPr lang="en-US" dirty="0"/>
            <a:t>Processor management, multitasking and interrupts</a:t>
          </a:r>
        </a:p>
      </dgm:t>
    </dgm:pt>
    <dgm:pt modelId="{39D0FEF7-A4A9-418D-A4E3-131C43C08CB9}" type="parTrans" cxnId="{F2C64130-E01C-4021-B401-FB1095E0B021}">
      <dgm:prSet/>
      <dgm:spPr/>
      <dgm:t>
        <a:bodyPr/>
        <a:lstStyle/>
        <a:p>
          <a:endParaRPr lang="en-GB"/>
        </a:p>
      </dgm:t>
    </dgm:pt>
    <dgm:pt modelId="{A4E1B7AD-FBD0-49C8-95CC-CFE39A6B8735}" type="sibTrans" cxnId="{F2C64130-E01C-4021-B401-FB1095E0B021}">
      <dgm:prSet/>
      <dgm:spPr/>
      <dgm:t>
        <a:bodyPr/>
        <a:lstStyle/>
        <a:p>
          <a:endParaRPr lang="en-GB"/>
        </a:p>
      </dgm:t>
    </dgm:pt>
    <dgm:pt modelId="{7A813F0E-522A-486E-AC69-3D80545D0447}">
      <dgm:prSet phldrT="[Text]"/>
      <dgm:spPr/>
      <dgm:t>
        <a:bodyPr/>
        <a:lstStyle/>
        <a:p>
          <a:r>
            <a:rPr lang="en-US" dirty="0"/>
            <a:t>Memory management and backing store</a:t>
          </a:r>
        </a:p>
      </dgm:t>
    </dgm:pt>
    <dgm:pt modelId="{102ECF85-F36E-4E01-878C-5CC191F02EF8}" type="parTrans" cxnId="{6B7A28AB-DBF6-493C-A786-5B9001F221BA}">
      <dgm:prSet/>
      <dgm:spPr/>
      <dgm:t>
        <a:bodyPr/>
        <a:lstStyle/>
        <a:p>
          <a:endParaRPr lang="en-GB"/>
        </a:p>
      </dgm:t>
    </dgm:pt>
    <dgm:pt modelId="{445F2F2C-4260-4DD9-8A76-2F2BDCC84B17}" type="sibTrans" cxnId="{6B7A28AB-DBF6-493C-A786-5B9001F221BA}">
      <dgm:prSet/>
      <dgm:spPr/>
      <dgm:t>
        <a:bodyPr/>
        <a:lstStyle/>
        <a:p>
          <a:endParaRPr lang="en-GB"/>
        </a:p>
      </dgm:t>
    </dgm:pt>
    <dgm:pt modelId="{AB833669-63F3-4C73-BBCD-D7DC288D623E}">
      <dgm:prSet phldrT="[Text]"/>
      <dgm:spPr/>
      <dgm:t>
        <a:bodyPr/>
        <a:lstStyle/>
        <a:p>
          <a:r>
            <a:rPr lang="en-US" dirty="0"/>
            <a:t>User management and security</a:t>
          </a:r>
        </a:p>
      </dgm:t>
    </dgm:pt>
    <dgm:pt modelId="{5AEB5A50-5853-444E-8D30-BB0205D9E3E1}" type="parTrans" cxnId="{752DF9C0-B8A7-4205-984B-C9555797B731}">
      <dgm:prSet/>
      <dgm:spPr/>
      <dgm:t>
        <a:bodyPr/>
        <a:lstStyle/>
        <a:p>
          <a:endParaRPr lang="en-GB"/>
        </a:p>
      </dgm:t>
    </dgm:pt>
    <dgm:pt modelId="{A6996FBE-620A-4AF8-9533-7A7882E31FED}" type="sibTrans" cxnId="{752DF9C0-B8A7-4205-984B-C9555797B731}">
      <dgm:prSet/>
      <dgm:spPr/>
      <dgm:t>
        <a:bodyPr/>
        <a:lstStyle/>
        <a:p>
          <a:endParaRPr lang="en-GB"/>
        </a:p>
      </dgm:t>
    </dgm:pt>
    <dgm:pt modelId="{DAEE7ADC-0C04-43E2-A6B3-830C070CF6C6}">
      <dgm:prSet phldrT="[Text]"/>
      <dgm:spPr/>
      <dgm:t>
        <a:bodyPr/>
        <a:lstStyle/>
        <a:p>
          <a:r>
            <a:rPr lang="en-US" dirty="0"/>
            <a:t>Peripheral management</a:t>
          </a:r>
        </a:p>
      </dgm:t>
    </dgm:pt>
    <dgm:pt modelId="{831F93C1-97A8-4492-8276-7F2D45E46E40}" type="parTrans" cxnId="{8F62C59A-BF4E-4243-B003-B8718CC4A633}">
      <dgm:prSet/>
      <dgm:spPr/>
      <dgm:t>
        <a:bodyPr/>
        <a:lstStyle/>
        <a:p>
          <a:endParaRPr lang="en-GB"/>
        </a:p>
      </dgm:t>
    </dgm:pt>
    <dgm:pt modelId="{7F4B4D63-9E3B-4732-8781-979B04BF5CAD}" type="sibTrans" cxnId="{8F62C59A-BF4E-4243-B003-B8718CC4A633}">
      <dgm:prSet/>
      <dgm:spPr/>
      <dgm:t>
        <a:bodyPr/>
        <a:lstStyle/>
        <a:p>
          <a:endParaRPr lang="en-GB"/>
        </a:p>
      </dgm:t>
    </dgm:pt>
    <dgm:pt modelId="{D8EE6903-5EA1-4DBC-B38A-8B71CD2638A9}">
      <dgm:prSet phldrT="[Text]"/>
      <dgm:spPr/>
      <dgm:t>
        <a:bodyPr/>
        <a:lstStyle/>
        <a:p>
          <a:r>
            <a:rPr lang="en-US" dirty="0"/>
            <a:t>File management</a:t>
          </a:r>
        </a:p>
      </dgm:t>
    </dgm:pt>
    <dgm:pt modelId="{7AA798D2-B393-47C5-9F26-A82170E388F1}" type="parTrans" cxnId="{140F43AE-F11E-4590-8A25-CA652D84798F}">
      <dgm:prSet/>
      <dgm:spPr/>
      <dgm:t>
        <a:bodyPr/>
        <a:lstStyle/>
        <a:p>
          <a:endParaRPr lang="en-GB"/>
        </a:p>
      </dgm:t>
    </dgm:pt>
    <dgm:pt modelId="{0ED855B3-BFE9-4B76-87BC-5D8E68F16A29}" type="sibTrans" cxnId="{140F43AE-F11E-4590-8A25-CA652D84798F}">
      <dgm:prSet/>
      <dgm:spPr/>
      <dgm:t>
        <a:bodyPr/>
        <a:lstStyle/>
        <a:p>
          <a:endParaRPr lang="en-GB"/>
        </a:p>
      </dgm:t>
    </dgm:pt>
    <dgm:pt modelId="{7B504414-95F4-4972-9F4F-9F881B27A405}">
      <dgm:prSet phldrT="[Text]"/>
      <dgm:spPr/>
      <dgm:t>
        <a:bodyPr/>
        <a:lstStyle/>
        <a:p>
          <a:r>
            <a:rPr lang="en-US" dirty="0"/>
            <a:t>User interface</a:t>
          </a:r>
          <a:endParaRPr lang="en-GB"/>
        </a:p>
      </dgm:t>
    </dgm:pt>
    <dgm:pt modelId="{ABBDE771-248A-43FB-9783-6A42766E59E9}" type="parTrans" cxnId="{0B0B5BF6-5A3E-4F86-BC5F-38A94B666510}">
      <dgm:prSet/>
      <dgm:spPr/>
      <dgm:t>
        <a:bodyPr/>
        <a:lstStyle/>
        <a:p>
          <a:endParaRPr lang="en-GB"/>
        </a:p>
      </dgm:t>
    </dgm:pt>
    <dgm:pt modelId="{B156B1A9-E0BD-4219-BE1C-00C315BF8647}" type="sibTrans" cxnId="{0B0B5BF6-5A3E-4F86-BC5F-38A94B666510}">
      <dgm:prSet/>
      <dgm:spPr/>
      <dgm:t>
        <a:bodyPr/>
        <a:lstStyle/>
        <a:p>
          <a:endParaRPr lang="en-GB"/>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38905108-5A24-4E43-BC8D-54812635A458}" type="pres">
      <dgm:prSet presAssocID="{32CD0279-2DD9-47C3-95D4-8BD330F17871}" presName="Name56" presStyleLbl="parChTrans1D2" presStyleIdx="0" presStyleCnt="7"/>
      <dgm:spPr/>
    </dgm:pt>
    <dgm:pt modelId="{838139BF-E360-4762-8417-4742DE13586F}" type="pres">
      <dgm:prSet presAssocID="{CFEEF770-9A4F-4CFF-92E3-8A6BC407EF35}" presName="text0" presStyleLbl="node1" presStyleIdx="1" presStyleCnt="8" custScaleX="289200" custRadScaleRad="102390" custRadScaleInc="-38770">
        <dgm:presLayoutVars>
          <dgm:bulletEnabled val="1"/>
        </dgm:presLayoutVars>
      </dgm:prSet>
      <dgm:spPr/>
    </dgm:pt>
    <dgm:pt modelId="{7596F902-A10C-4C73-A5BB-91F0D5CA545D}" type="pres">
      <dgm:prSet presAssocID="{39D0FEF7-A4A9-418D-A4E3-131C43C08CB9}" presName="Name56" presStyleLbl="parChTrans1D2" presStyleIdx="1" presStyleCnt="7"/>
      <dgm:spPr/>
    </dgm:pt>
    <dgm:pt modelId="{8E81776C-3462-4BE8-880F-D3B537DE04F8}" type="pres">
      <dgm:prSet presAssocID="{4D02D694-1689-46CA-A86C-9E8E186BD9F4}" presName="text0" presStyleLbl="node1" presStyleIdx="2" presStyleCnt="8" custScaleX="225604" custScaleY="95475" custRadScaleRad="196056" custRadScaleInc="31451">
        <dgm:presLayoutVars>
          <dgm:bulletEnabled val="1"/>
        </dgm:presLayoutVars>
      </dgm:prSet>
      <dgm:spPr/>
    </dgm:pt>
    <dgm:pt modelId="{4F1FBE32-687A-4712-A13A-459AC50D2B94}" type="pres">
      <dgm:prSet presAssocID="{102ECF85-F36E-4E01-878C-5CC191F02EF8}" presName="Name56" presStyleLbl="parChTrans1D2" presStyleIdx="2" presStyleCnt="7"/>
      <dgm:spPr/>
    </dgm:pt>
    <dgm:pt modelId="{63AF3D59-0EA7-4351-8E15-6495E7890F47}" type="pres">
      <dgm:prSet presAssocID="{7A813F0E-522A-486E-AC69-3D80545D0447}" presName="text0" presStyleLbl="node1" presStyleIdx="3" presStyleCnt="8" custScaleX="211163" custRadScaleRad="187992" custRadScaleInc="-48080">
        <dgm:presLayoutVars>
          <dgm:bulletEnabled val="1"/>
        </dgm:presLayoutVars>
      </dgm:prSet>
      <dgm:spPr/>
    </dgm:pt>
    <dgm:pt modelId="{A2F743C9-EDEA-4863-BDD6-2B506CDF6472}" type="pres">
      <dgm:prSet presAssocID="{5AEB5A50-5853-444E-8D30-BB0205D9E3E1}" presName="Name56" presStyleLbl="parChTrans1D2" presStyleIdx="3" presStyleCnt="7"/>
      <dgm:spPr/>
    </dgm:pt>
    <dgm:pt modelId="{F5EDB226-BAE8-40D9-9117-2707E93042B4}" type="pres">
      <dgm:prSet presAssocID="{AB833669-63F3-4C73-BBCD-D7DC288D623E}" presName="text0" presStyleLbl="node1" presStyleIdx="4" presStyleCnt="8" custScaleX="194318" custScaleY="71536" custRadScaleRad="143172" custRadScaleInc="-72217">
        <dgm:presLayoutVars>
          <dgm:bulletEnabled val="1"/>
        </dgm:presLayoutVars>
      </dgm:prSet>
      <dgm:spPr/>
    </dgm:pt>
    <dgm:pt modelId="{E99AD26B-0028-4A71-BBCB-7F47B5AB206D}" type="pres">
      <dgm:prSet presAssocID="{831F93C1-97A8-4492-8276-7F2D45E46E40}" presName="Name56" presStyleLbl="parChTrans1D2" presStyleIdx="4" presStyleCnt="7"/>
      <dgm:spPr/>
    </dgm:pt>
    <dgm:pt modelId="{B2D0036D-A4E6-4FDF-B1AF-E8C47FD1CB6C}" type="pres">
      <dgm:prSet presAssocID="{DAEE7ADC-0C04-43E2-A6B3-830C070CF6C6}" presName="text0" presStyleLbl="node1" presStyleIdx="5" presStyleCnt="8" custScaleX="221648" custScaleY="92445" custRadScaleRad="161245" custRadScaleInc="86450">
        <dgm:presLayoutVars>
          <dgm:bulletEnabled val="1"/>
        </dgm:presLayoutVars>
      </dgm:prSet>
      <dgm:spPr/>
    </dgm:pt>
    <dgm:pt modelId="{B9FF9DE8-42A6-4845-8187-37CBE39DC8C6}" type="pres">
      <dgm:prSet presAssocID="{7AA798D2-B393-47C5-9F26-A82170E388F1}" presName="Name56" presStyleLbl="parChTrans1D2" presStyleIdx="5" presStyleCnt="7"/>
      <dgm:spPr/>
    </dgm:pt>
    <dgm:pt modelId="{C33DAC8E-FB70-433A-80A3-7902830D7F60}" type="pres">
      <dgm:prSet presAssocID="{D8EE6903-5EA1-4DBC-B38A-8B71CD2638A9}" presName="text0" presStyleLbl="node1" presStyleIdx="6" presStyleCnt="8" custScaleX="208828" custRadScaleRad="211406" custRadScaleInc="56199">
        <dgm:presLayoutVars>
          <dgm:bulletEnabled val="1"/>
        </dgm:presLayoutVars>
      </dgm:prSet>
      <dgm:spPr/>
    </dgm:pt>
    <dgm:pt modelId="{ABBFD15B-111F-42AC-83C7-44BC5EFD0D19}" type="pres">
      <dgm:prSet presAssocID="{ABBDE771-248A-43FB-9783-6A42766E59E9}" presName="Name56" presStyleLbl="parChTrans1D2" presStyleIdx="6" presStyleCnt="7"/>
      <dgm:spPr/>
    </dgm:pt>
    <dgm:pt modelId="{7DB69812-6C6C-4495-981B-75977EF78829}" type="pres">
      <dgm:prSet presAssocID="{7B504414-95F4-4972-9F4F-9F881B27A405}" presName="text0" presStyleLbl="node1" presStyleIdx="7" presStyleCnt="8" custScaleX="159622" custRadScaleRad="200945" custRadScaleInc="-54343">
        <dgm:presLayoutVars>
          <dgm:bulletEnabled val="1"/>
        </dgm:presLayoutVars>
      </dgm:prSet>
      <dgm:spPr/>
    </dgm:pt>
  </dgm:ptLst>
  <dgm:cxnLst>
    <dgm:cxn modelId="{E2EB5713-0B56-4965-B252-A1B19851F2FA}" type="presOf" srcId="{CFEEF770-9A4F-4CFF-92E3-8A6BC407EF35}" destId="{838139BF-E360-4762-8417-4742DE13586F}" srcOrd="0" destOrd="0" presId="urn:microsoft.com/office/officeart/2008/layout/RadialCluster"/>
    <dgm:cxn modelId="{EBFD8C2C-2488-491B-9239-A6BE9E9C2351}" type="presOf" srcId="{831F93C1-97A8-4492-8276-7F2D45E46E40}" destId="{E99AD26B-0028-4A71-BBCB-7F47B5AB206D}" srcOrd="0" destOrd="0" presId="urn:microsoft.com/office/officeart/2008/layout/RadialCluster"/>
    <dgm:cxn modelId="{5A72D62D-74F9-4389-9C70-707E2FAD4628}" type="presOf" srcId="{1984D708-3FFE-43C9-B143-FCE3875A49A7}" destId="{36C42E4F-F8DD-48A4-86E8-CC680B343E3A}" srcOrd="0" destOrd="0" presId="urn:microsoft.com/office/officeart/2008/layout/RadialCluster"/>
    <dgm:cxn modelId="{F2C64130-E01C-4021-B401-FB1095E0B021}" srcId="{69229BD3-7D26-4F17-9412-D83F23E16EDC}" destId="{4D02D694-1689-46CA-A86C-9E8E186BD9F4}" srcOrd="1" destOrd="0" parTransId="{39D0FEF7-A4A9-418D-A4E3-131C43C08CB9}" sibTransId="{A4E1B7AD-FBD0-49C8-95CC-CFE39A6B8735}"/>
    <dgm:cxn modelId="{D6C8A730-EDA1-48A5-A6BE-3BC858F8A4C1}" type="presOf" srcId="{69229BD3-7D26-4F17-9412-D83F23E16EDC}" destId="{4C4427AC-7717-4730-B96A-FA45F4E59DE8}" srcOrd="0" destOrd="0" presId="urn:microsoft.com/office/officeart/2008/layout/RadialCluster"/>
    <dgm:cxn modelId="{C91A4536-5767-44FA-AC78-F6CDFB117AC7}" type="presOf" srcId="{7AA798D2-B393-47C5-9F26-A82170E388F1}" destId="{B9FF9DE8-42A6-4845-8187-37CBE39DC8C6}"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18F10562-16A2-4988-A54E-97F802782C25}" type="presOf" srcId="{DAEE7ADC-0C04-43E2-A6B3-830C070CF6C6}" destId="{B2D0036D-A4E6-4FDF-B1AF-E8C47FD1CB6C}" srcOrd="0" destOrd="0" presId="urn:microsoft.com/office/officeart/2008/layout/RadialCluster"/>
    <dgm:cxn modelId="{4B6FF24B-E8A6-47FA-9EC5-CAE144FA1A7D}" srcId="{69229BD3-7D26-4F17-9412-D83F23E16EDC}" destId="{CFEEF770-9A4F-4CFF-92E3-8A6BC407EF35}" srcOrd="0" destOrd="0" parTransId="{32CD0279-2DD9-47C3-95D4-8BD330F17871}" sibTransId="{99093B7C-F1C8-4959-BDF9-FA818FD3B537}"/>
    <dgm:cxn modelId="{C718AC53-AC82-4614-B2AC-72A14EDC538D}" type="presOf" srcId="{AB833669-63F3-4C73-BBCD-D7DC288D623E}" destId="{F5EDB226-BAE8-40D9-9117-2707E93042B4}" srcOrd="0" destOrd="0" presId="urn:microsoft.com/office/officeart/2008/layout/RadialCluster"/>
    <dgm:cxn modelId="{D414BD7D-4753-4AF2-BC25-D29737CC551D}" type="presOf" srcId="{32CD0279-2DD9-47C3-95D4-8BD330F17871}" destId="{38905108-5A24-4E43-BC8D-54812635A458}" srcOrd="0" destOrd="0" presId="urn:microsoft.com/office/officeart/2008/layout/RadialCluster"/>
    <dgm:cxn modelId="{8AF0658C-141C-4192-90E3-151E0B683D00}" type="presOf" srcId="{5AEB5A50-5853-444E-8D30-BB0205D9E3E1}" destId="{A2F743C9-EDEA-4863-BDD6-2B506CDF6472}" srcOrd="0" destOrd="0" presId="urn:microsoft.com/office/officeart/2008/layout/RadialCluster"/>
    <dgm:cxn modelId="{7E141494-30C0-4607-84A1-84912A729E42}" type="presOf" srcId="{ABBDE771-248A-43FB-9783-6A42766E59E9}" destId="{ABBFD15B-111F-42AC-83C7-44BC5EFD0D19}" srcOrd="0" destOrd="0" presId="urn:microsoft.com/office/officeart/2008/layout/RadialCluster"/>
    <dgm:cxn modelId="{7842EC94-65BF-4F84-A6A0-E4DB11545E46}" type="presOf" srcId="{7A813F0E-522A-486E-AC69-3D80545D0447}" destId="{63AF3D59-0EA7-4351-8E15-6495E7890F47}" srcOrd="0" destOrd="0" presId="urn:microsoft.com/office/officeart/2008/layout/RadialCluster"/>
    <dgm:cxn modelId="{692FEB99-1DDD-41C0-8BB3-FF6FB4662035}" srcId="{69229BD3-7D26-4F17-9412-D83F23E16EDC}" destId="{C34DAB18-A8A1-4586-A5F5-2F20F0DFA169}" srcOrd="7" destOrd="0" parTransId="{63168F6E-E55A-4706-8847-34787196737F}" sibTransId="{C3E32C0B-C45C-4F98-95AA-A80A8A57D5C5}"/>
    <dgm:cxn modelId="{8F62C59A-BF4E-4243-B003-B8718CC4A633}" srcId="{69229BD3-7D26-4F17-9412-D83F23E16EDC}" destId="{DAEE7ADC-0C04-43E2-A6B3-830C070CF6C6}" srcOrd="4" destOrd="0" parTransId="{831F93C1-97A8-4492-8276-7F2D45E46E40}" sibTransId="{7F4B4D63-9E3B-4732-8781-979B04BF5CAD}"/>
    <dgm:cxn modelId="{830844A0-037C-4CD3-94AE-1EBA93AFE16F}" type="presOf" srcId="{4D02D694-1689-46CA-A86C-9E8E186BD9F4}" destId="{8E81776C-3462-4BE8-880F-D3B537DE04F8}" srcOrd="0" destOrd="0" presId="urn:microsoft.com/office/officeart/2008/layout/RadialCluster"/>
    <dgm:cxn modelId="{D8784DA2-CEE5-4BB9-A13B-75B3E03317F5}" type="presOf" srcId="{7B504414-95F4-4972-9F4F-9F881B27A405}" destId="{7DB69812-6C6C-4495-981B-75977EF78829}" srcOrd="0" destOrd="0" presId="urn:microsoft.com/office/officeart/2008/layout/RadialCluster"/>
    <dgm:cxn modelId="{6B7A28AB-DBF6-493C-A786-5B9001F221BA}" srcId="{69229BD3-7D26-4F17-9412-D83F23E16EDC}" destId="{7A813F0E-522A-486E-AC69-3D80545D0447}" srcOrd="2" destOrd="0" parTransId="{102ECF85-F36E-4E01-878C-5CC191F02EF8}" sibTransId="{445F2F2C-4260-4DD9-8A76-2F2BDCC84B17}"/>
    <dgm:cxn modelId="{140F43AE-F11E-4590-8A25-CA652D84798F}" srcId="{69229BD3-7D26-4F17-9412-D83F23E16EDC}" destId="{D8EE6903-5EA1-4DBC-B38A-8B71CD2638A9}" srcOrd="5" destOrd="0" parTransId="{7AA798D2-B393-47C5-9F26-A82170E388F1}" sibTransId="{0ED855B3-BFE9-4B76-87BC-5D8E68F16A29}"/>
    <dgm:cxn modelId="{79C24FAE-89C9-4555-8652-D331D400D37D}" type="presOf" srcId="{102ECF85-F36E-4E01-878C-5CC191F02EF8}" destId="{4F1FBE32-687A-4712-A13A-459AC50D2B94}" srcOrd="0" destOrd="0" presId="urn:microsoft.com/office/officeart/2008/layout/RadialCluster"/>
    <dgm:cxn modelId="{752DF9C0-B8A7-4205-984B-C9555797B731}" srcId="{69229BD3-7D26-4F17-9412-D83F23E16EDC}" destId="{AB833669-63F3-4C73-BBCD-D7DC288D623E}" srcOrd="3" destOrd="0" parTransId="{5AEB5A50-5853-444E-8D30-BB0205D9E3E1}" sibTransId="{A6996FBE-620A-4AF8-9533-7A7882E31FED}"/>
    <dgm:cxn modelId="{E39B40CB-A215-4296-A9CA-275B0EF32C79}" type="presOf" srcId="{D8EE6903-5EA1-4DBC-B38A-8B71CD2638A9}" destId="{C33DAC8E-FB70-433A-80A3-7902830D7F60}" srcOrd="0" destOrd="0" presId="urn:microsoft.com/office/officeart/2008/layout/RadialCluster"/>
    <dgm:cxn modelId="{F3F41ACC-CF24-47CD-A1AE-F680F03E3742}" type="presOf" srcId="{39D0FEF7-A4A9-418D-A4E3-131C43C08CB9}" destId="{7596F902-A10C-4C73-A5BB-91F0D5CA545D}" srcOrd="0" destOrd="0" presId="urn:microsoft.com/office/officeart/2008/layout/RadialCluster"/>
    <dgm:cxn modelId="{0B0B5BF6-5A3E-4F86-BC5F-38A94B666510}" srcId="{69229BD3-7D26-4F17-9412-D83F23E16EDC}" destId="{7B504414-95F4-4972-9F4F-9F881B27A405}" srcOrd="6" destOrd="0" parTransId="{ABBDE771-248A-43FB-9783-6A42766E59E9}" sibTransId="{B156B1A9-E0BD-4219-BE1C-00C315BF8647}"/>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DAFF96A0-E37D-45C4-81C2-D4FF87AB901B}" type="presParOf" srcId="{F8CA2430-C291-45C1-8BED-EFDD9ADE0364}" destId="{38905108-5A24-4E43-BC8D-54812635A458}" srcOrd="1" destOrd="0" presId="urn:microsoft.com/office/officeart/2008/layout/RadialCluster"/>
    <dgm:cxn modelId="{FDE9C4C5-597A-4496-A72F-6E45A72D8279}" type="presParOf" srcId="{F8CA2430-C291-45C1-8BED-EFDD9ADE0364}" destId="{838139BF-E360-4762-8417-4742DE13586F}" srcOrd="2" destOrd="0" presId="urn:microsoft.com/office/officeart/2008/layout/RadialCluster"/>
    <dgm:cxn modelId="{31B6B542-D74B-474F-A8AB-1413A5B9AB79}" type="presParOf" srcId="{F8CA2430-C291-45C1-8BED-EFDD9ADE0364}" destId="{7596F902-A10C-4C73-A5BB-91F0D5CA545D}" srcOrd="3" destOrd="0" presId="urn:microsoft.com/office/officeart/2008/layout/RadialCluster"/>
    <dgm:cxn modelId="{7444254F-0B56-4CE3-A525-B384C81E0E6B}" type="presParOf" srcId="{F8CA2430-C291-45C1-8BED-EFDD9ADE0364}" destId="{8E81776C-3462-4BE8-880F-D3B537DE04F8}" srcOrd="4" destOrd="0" presId="urn:microsoft.com/office/officeart/2008/layout/RadialCluster"/>
    <dgm:cxn modelId="{E5CA0B34-D9E5-46A8-969C-402B067F5DB3}" type="presParOf" srcId="{F8CA2430-C291-45C1-8BED-EFDD9ADE0364}" destId="{4F1FBE32-687A-4712-A13A-459AC50D2B94}" srcOrd="5" destOrd="0" presId="urn:microsoft.com/office/officeart/2008/layout/RadialCluster"/>
    <dgm:cxn modelId="{821E94F4-B624-44B3-9201-513B4318DBE7}" type="presParOf" srcId="{F8CA2430-C291-45C1-8BED-EFDD9ADE0364}" destId="{63AF3D59-0EA7-4351-8E15-6495E7890F47}" srcOrd="6" destOrd="0" presId="urn:microsoft.com/office/officeart/2008/layout/RadialCluster"/>
    <dgm:cxn modelId="{DCBCAC4F-C5BF-46D2-AC41-CA4CFBEF9097}" type="presParOf" srcId="{F8CA2430-C291-45C1-8BED-EFDD9ADE0364}" destId="{A2F743C9-EDEA-4863-BDD6-2B506CDF6472}" srcOrd="7" destOrd="0" presId="urn:microsoft.com/office/officeart/2008/layout/RadialCluster"/>
    <dgm:cxn modelId="{1D6132E7-7EFE-41F6-BA92-9480D8868F25}" type="presParOf" srcId="{F8CA2430-C291-45C1-8BED-EFDD9ADE0364}" destId="{F5EDB226-BAE8-40D9-9117-2707E93042B4}" srcOrd="8" destOrd="0" presId="urn:microsoft.com/office/officeart/2008/layout/RadialCluster"/>
    <dgm:cxn modelId="{ABF3757C-B0C0-4E16-BE79-51E1AB27DD95}" type="presParOf" srcId="{F8CA2430-C291-45C1-8BED-EFDD9ADE0364}" destId="{E99AD26B-0028-4A71-BBCB-7F47B5AB206D}" srcOrd="9" destOrd="0" presId="urn:microsoft.com/office/officeart/2008/layout/RadialCluster"/>
    <dgm:cxn modelId="{6E869564-81A1-45F7-931B-42568FD4D21B}" type="presParOf" srcId="{F8CA2430-C291-45C1-8BED-EFDD9ADE0364}" destId="{B2D0036D-A4E6-4FDF-B1AF-E8C47FD1CB6C}" srcOrd="10" destOrd="0" presId="urn:microsoft.com/office/officeart/2008/layout/RadialCluster"/>
    <dgm:cxn modelId="{EE09F8B9-DA43-4904-93C9-EA33DFEB7D97}" type="presParOf" srcId="{F8CA2430-C291-45C1-8BED-EFDD9ADE0364}" destId="{B9FF9DE8-42A6-4845-8187-37CBE39DC8C6}" srcOrd="11" destOrd="0" presId="urn:microsoft.com/office/officeart/2008/layout/RadialCluster"/>
    <dgm:cxn modelId="{C04109BB-0800-4341-8A6C-1BF9838450BD}" type="presParOf" srcId="{F8CA2430-C291-45C1-8BED-EFDD9ADE0364}" destId="{C33DAC8E-FB70-433A-80A3-7902830D7F60}" srcOrd="12" destOrd="0" presId="urn:microsoft.com/office/officeart/2008/layout/RadialCluster"/>
    <dgm:cxn modelId="{E4F491DC-23EC-4FCB-8C7E-847FF430FA82}" type="presParOf" srcId="{F8CA2430-C291-45C1-8BED-EFDD9ADE0364}" destId="{ABBFD15B-111F-42AC-83C7-44BC5EFD0D19}" srcOrd="13" destOrd="0" presId="urn:microsoft.com/office/officeart/2008/layout/RadialCluster"/>
    <dgm:cxn modelId="{B84A235F-3900-4323-AF50-5EEDA07349E9}" type="presParOf" srcId="{F8CA2430-C291-45C1-8BED-EFDD9ADE0364}" destId="{7DB69812-6C6C-4495-981B-75977EF78829}" srcOrd="14" destOrd="0" presId="urn:microsoft.com/office/officeart/2008/layout/RadialCluster"/>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a:t>Operating system</a:t>
          </a:r>
          <a:endParaRPr lang="en-US" sz="1600" dirty="0"/>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125BCE11-F94C-447F-BF35-B89A13C4B2CD}">
      <dgm:prSet phldrT="[Text]"/>
      <dgm:spPr/>
      <dgm:t>
        <a:bodyPr/>
        <a:lstStyle/>
        <a:p>
          <a:r>
            <a:rPr lang="en-US" dirty="0"/>
            <a:t>Application management</a:t>
          </a:r>
        </a:p>
      </dgm:t>
    </dgm:pt>
    <dgm:pt modelId="{1B873E86-75F8-4BE5-B8F6-913AFBACE5BA}" type="parTrans" cxnId="{23A786AA-2BB8-4B6C-A33E-BE5BEFD9D312}">
      <dgm:prSet/>
      <dgm:spPr/>
      <dgm:t>
        <a:bodyPr/>
        <a:lstStyle/>
        <a:p>
          <a:endParaRPr lang="en-GB"/>
        </a:p>
      </dgm:t>
    </dgm:pt>
    <dgm:pt modelId="{615E39DB-32DC-45B7-8403-3065F2CF6819}" type="sibTrans" cxnId="{23A786AA-2BB8-4B6C-A33E-BE5BEFD9D312}">
      <dgm:prSet/>
      <dgm:spPr/>
      <dgm:t>
        <a:bodyPr/>
        <a:lstStyle/>
        <a:p>
          <a:endParaRPr lang="en-GB"/>
        </a:p>
      </dgm:t>
    </dgm:pt>
    <dgm:pt modelId="{718791F6-40DF-4B22-92CB-C6B193AEE980}">
      <dgm:prSet phldrT="[Text]"/>
      <dgm:spPr>
        <a:solidFill>
          <a:srgbClr val="FFC000"/>
        </a:solidFill>
      </dgm:spPr>
      <dgm:t>
        <a:bodyPr/>
        <a:lstStyle/>
        <a:p>
          <a:r>
            <a:rPr lang="en-US" dirty="0"/>
            <a:t>Processor management, multitasking and interrupts</a:t>
          </a:r>
        </a:p>
      </dgm:t>
    </dgm:pt>
    <dgm:pt modelId="{3008B463-D99F-4F16-8242-8109932D106B}" type="parTrans" cxnId="{691CFE6A-0069-4053-9A14-1EC2D1788E24}">
      <dgm:prSet/>
      <dgm:spPr/>
      <dgm:t>
        <a:bodyPr/>
        <a:lstStyle/>
        <a:p>
          <a:endParaRPr lang="en-GB"/>
        </a:p>
      </dgm:t>
    </dgm:pt>
    <dgm:pt modelId="{7F8EA35B-3DEE-46D7-B83E-8411A8629447}" type="sibTrans" cxnId="{691CFE6A-0069-4053-9A14-1EC2D1788E24}">
      <dgm:prSet/>
      <dgm:spPr/>
      <dgm:t>
        <a:bodyPr/>
        <a:lstStyle/>
        <a:p>
          <a:endParaRPr lang="en-GB"/>
        </a:p>
      </dgm:t>
    </dgm:pt>
    <dgm:pt modelId="{02477533-BA8A-43BC-BC35-0B7C664092AA}">
      <dgm:prSet phldrT="[Text]"/>
      <dgm:spPr/>
      <dgm:t>
        <a:bodyPr/>
        <a:lstStyle/>
        <a:p>
          <a:r>
            <a:rPr lang="en-US" dirty="0"/>
            <a:t>Memory management and backing store</a:t>
          </a:r>
        </a:p>
      </dgm:t>
    </dgm:pt>
    <dgm:pt modelId="{E965363A-5F7C-43C2-B4C1-58EE719C9B7B}" type="parTrans" cxnId="{1FDD69A2-6F1A-4C49-9C2D-7F7E9191F6BD}">
      <dgm:prSet/>
      <dgm:spPr/>
      <dgm:t>
        <a:bodyPr/>
        <a:lstStyle/>
        <a:p>
          <a:endParaRPr lang="en-GB"/>
        </a:p>
      </dgm:t>
    </dgm:pt>
    <dgm:pt modelId="{6594B532-C47B-46DE-A2C6-D29BC215AB7F}" type="sibTrans" cxnId="{1FDD69A2-6F1A-4C49-9C2D-7F7E9191F6BD}">
      <dgm:prSet/>
      <dgm:spPr/>
      <dgm:t>
        <a:bodyPr/>
        <a:lstStyle/>
        <a:p>
          <a:endParaRPr lang="en-GB"/>
        </a:p>
      </dgm:t>
    </dgm:pt>
    <dgm:pt modelId="{8CD62CAC-6F55-4E14-B43E-0ED68BE3CF2B}">
      <dgm:prSet phldrT="[Text]"/>
      <dgm:spPr/>
      <dgm:t>
        <a:bodyPr/>
        <a:lstStyle/>
        <a:p>
          <a:r>
            <a:rPr lang="en-US" dirty="0"/>
            <a:t>User management and security</a:t>
          </a:r>
        </a:p>
      </dgm:t>
    </dgm:pt>
    <dgm:pt modelId="{E6FBC25B-184B-41DB-A847-30BD6EA9C420}" type="parTrans" cxnId="{14A71EFC-62AF-4982-9B96-715C6D288AB9}">
      <dgm:prSet/>
      <dgm:spPr/>
      <dgm:t>
        <a:bodyPr/>
        <a:lstStyle/>
        <a:p>
          <a:endParaRPr lang="en-GB"/>
        </a:p>
      </dgm:t>
    </dgm:pt>
    <dgm:pt modelId="{8E1E47FD-11EC-4410-BED2-035C179C920F}" type="sibTrans" cxnId="{14A71EFC-62AF-4982-9B96-715C6D288AB9}">
      <dgm:prSet/>
      <dgm:spPr/>
      <dgm:t>
        <a:bodyPr/>
        <a:lstStyle/>
        <a:p>
          <a:endParaRPr lang="en-GB"/>
        </a:p>
      </dgm:t>
    </dgm:pt>
    <dgm:pt modelId="{1ADED686-9C7A-4935-803A-139EBBF5C41D}">
      <dgm:prSet phldrT="[Text]"/>
      <dgm:spPr/>
      <dgm:t>
        <a:bodyPr/>
        <a:lstStyle/>
        <a:p>
          <a:r>
            <a:rPr lang="en-US" dirty="0"/>
            <a:t>Peripheral management</a:t>
          </a:r>
        </a:p>
      </dgm:t>
    </dgm:pt>
    <dgm:pt modelId="{273E45CA-D65E-4963-8656-35695AB72768}" type="parTrans" cxnId="{EAC2A456-32EB-44BD-93E8-7157137DCA50}">
      <dgm:prSet/>
      <dgm:spPr/>
      <dgm:t>
        <a:bodyPr/>
        <a:lstStyle/>
        <a:p>
          <a:endParaRPr lang="en-GB"/>
        </a:p>
      </dgm:t>
    </dgm:pt>
    <dgm:pt modelId="{495157DB-DFC8-4CC1-9512-674780383EF2}" type="sibTrans" cxnId="{EAC2A456-32EB-44BD-93E8-7157137DCA50}">
      <dgm:prSet/>
      <dgm:spPr/>
      <dgm:t>
        <a:bodyPr/>
        <a:lstStyle/>
        <a:p>
          <a:endParaRPr lang="en-GB"/>
        </a:p>
      </dgm:t>
    </dgm:pt>
    <dgm:pt modelId="{033399C9-7A90-4F1D-A83F-C6399CB7DF0B}">
      <dgm:prSet phldrT="[Text]"/>
      <dgm:spPr/>
      <dgm:t>
        <a:bodyPr/>
        <a:lstStyle/>
        <a:p>
          <a:r>
            <a:rPr lang="en-US" dirty="0"/>
            <a:t>File management</a:t>
          </a:r>
        </a:p>
      </dgm:t>
    </dgm:pt>
    <dgm:pt modelId="{BEA7F8FC-09C4-4E6D-B7AB-89C2BDA6A477}" type="parTrans" cxnId="{93CA9D89-EF79-4922-A0DA-AB6E1764104B}">
      <dgm:prSet/>
      <dgm:spPr/>
      <dgm:t>
        <a:bodyPr/>
        <a:lstStyle/>
        <a:p>
          <a:endParaRPr lang="en-GB"/>
        </a:p>
      </dgm:t>
    </dgm:pt>
    <dgm:pt modelId="{C42499DA-C593-49D4-8D60-FFA5E7D4E61C}" type="sibTrans" cxnId="{93CA9D89-EF79-4922-A0DA-AB6E1764104B}">
      <dgm:prSet/>
      <dgm:spPr/>
      <dgm:t>
        <a:bodyPr/>
        <a:lstStyle/>
        <a:p>
          <a:endParaRPr lang="en-GB"/>
        </a:p>
      </dgm:t>
    </dgm:pt>
    <dgm:pt modelId="{EE052473-0B2A-4DDE-84D8-743BCB80E339}">
      <dgm:prSet phldrT="[Text]"/>
      <dgm:spPr/>
      <dgm:t>
        <a:bodyPr/>
        <a:lstStyle/>
        <a:p>
          <a:r>
            <a:rPr lang="en-US" dirty="0"/>
            <a:t>User interface</a:t>
          </a:r>
          <a:endParaRPr lang="en-GB"/>
        </a:p>
      </dgm:t>
    </dgm:pt>
    <dgm:pt modelId="{38AEDBFE-1286-41FC-8AFF-6A832C95FEA7}" type="parTrans" cxnId="{78BF08FC-EC0C-46D7-8A9D-6BAE31AAF581}">
      <dgm:prSet/>
      <dgm:spPr/>
      <dgm:t>
        <a:bodyPr/>
        <a:lstStyle/>
        <a:p>
          <a:endParaRPr lang="en-GB"/>
        </a:p>
      </dgm:t>
    </dgm:pt>
    <dgm:pt modelId="{34C00520-EB49-4F9E-822D-8D6AC032801C}" type="sibTrans" cxnId="{78BF08FC-EC0C-46D7-8A9D-6BAE31AAF581}">
      <dgm:prSet/>
      <dgm:spPr/>
      <dgm:t>
        <a:bodyPr/>
        <a:lstStyle/>
        <a:p>
          <a:endParaRPr lang="en-GB"/>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FFE27299-A176-42CF-84DC-D29FB02C3428}" type="pres">
      <dgm:prSet presAssocID="{1B873E86-75F8-4BE5-B8F6-913AFBACE5BA}" presName="Name56" presStyleLbl="parChTrans1D2" presStyleIdx="0" presStyleCnt="7"/>
      <dgm:spPr/>
    </dgm:pt>
    <dgm:pt modelId="{CC112D9A-2AF6-491D-9F96-06F3DB739AA1}" type="pres">
      <dgm:prSet presAssocID="{125BCE11-F94C-447F-BF35-B89A13C4B2CD}" presName="text0" presStyleLbl="node1" presStyleIdx="1" presStyleCnt="8" custScaleX="289200" custRadScaleRad="102390" custRadScaleInc="-38770">
        <dgm:presLayoutVars>
          <dgm:bulletEnabled val="1"/>
        </dgm:presLayoutVars>
      </dgm:prSet>
      <dgm:spPr/>
    </dgm:pt>
    <dgm:pt modelId="{EDFB0DA4-A4DF-44BF-8244-A656324E65CA}" type="pres">
      <dgm:prSet presAssocID="{3008B463-D99F-4F16-8242-8109932D106B}" presName="Name56" presStyleLbl="parChTrans1D2" presStyleIdx="1" presStyleCnt="7"/>
      <dgm:spPr/>
    </dgm:pt>
    <dgm:pt modelId="{AC8C0215-DEFA-475C-ACE8-0CCCE61314DF}" type="pres">
      <dgm:prSet presAssocID="{718791F6-40DF-4B22-92CB-C6B193AEE980}" presName="text0" presStyleLbl="node1" presStyleIdx="2" presStyleCnt="8" custScaleX="225604" custScaleY="95475" custRadScaleRad="196056" custRadScaleInc="31451">
        <dgm:presLayoutVars>
          <dgm:bulletEnabled val="1"/>
        </dgm:presLayoutVars>
      </dgm:prSet>
      <dgm:spPr/>
    </dgm:pt>
    <dgm:pt modelId="{A627A16A-BF33-4883-A9A9-A2187EB4F926}" type="pres">
      <dgm:prSet presAssocID="{E965363A-5F7C-43C2-B4C1-58EE719C9B7B}" presName="Name56" presStyleLbl="parChTrans1D2" presStyleIdx="2" presStyleCnt="7"/>
      <dgm:spPr/>
    </dgm:pt>
    <dgm:pt modelId="{3C155333-66F1-4A9C-934C-569448C8869A}" type="pres">
      <dgm:prSet presAssocID="{02477533-BA8A-43BC-BC35-0B7C664092AA}" presName="text0" presStyleLbl="node1" presStyleIdx="3" presStyleCnt="8" custScaleX="211163" custRadScaleRad="187992" custRadScaleInc="-48080">
        <dgm:presLayoutVars>
          <dgm:bulletEnabled val="1"/>
        </dgm:presLayoutVars>
      </dgm:prSet>
      <dgm:spPr/>
    </dgm:pt>
    <dgm:pt modelId="{65543832-D35A-4A81-A55C-0D9CCE9A0F3C}" type="pres">
      <dgm:prSet presAssocID="{E6FBC25B-184B-41DB-A847-30BD6EA9C420}" presName="Name56" presStyleLbl="parChTrans1D2" presStyleIdx="3" presStyleCnt="7"/>
      <dgm:spPr/>
    </dgm:pt>
    <dgm:pt modelId="{5DC1A3F5-C555-40FE-A122-F1780854F745}" type="pres">
      <dgm:prSet presAssocID="{8CD62CAC-6F55-4E14-B43E-0ED68BE3CF2B}" presName="text0" presStyleLbl="node1" presStyleIdx="4" presStyleCnt="8" custScaleX="194318" custScaleY="71536" custRadScaleRad="143172" custRadScaleInc="-72217">
        <dgm:presLayoutVars>
          <dgm:bulletEnabled val="1"/>
        </dgm:presLayoutVars>
      </dgm:prSet>
      <dgm:spPr/>
    </dgm:pt>
    <dgm:pt modelId="{B0DABB55-433A-406A-AA56-0CD4718C2B59}" type="pres">
      <dgm:prSet presAssocID="{273E45CA-D65E-4963-8656-35695AB72768}" presName="Name56" presStyleLbl="parChTrans1D2" presStyleIdx="4" presStyleCnt="7"/>
      <dgm:spPr/>
    </dgm:pt>
    <dgm:pt modelId="{42C43967-82A0-43A2-9EE0-A8994008840C}" type="pres">
      <dgm:prSet presAssocID="{1ADED686-9C7A-4935-803A-139EBBF5C41D}" presName="text0" presStyleLbl="node1" presStyleIdx="5" presStyleCnt="8" custScaleX="221648" custScaleY="92445" custRadScaleRad="161245" custRadScaleInc="86450">
        <dgm:presLayoutVars>
          <dgm:bulletEnabled val="1"/>
        </dgm:presLayoutVars>
      </dgm:prSet>
      <dgm:spPr/>
    </dgm:pt>
    <dgm:pt modelId="{B47676A7-546A-4C41-9CEE-AE4B4F4D8ADD}" type="pres">
      <dgm:prSet presAssocID="{BEA7F8FC-09C4-4E6D-B7AB-89C2BDA6A477}" presName="Name56" presStyleLbl="parChTrans1D2" presStyleIdx="5" presStyleCnt="7"/>
      <dgm:spPr/>
    </dgm:pt>
    <dgm:pt modelId="{39F5848F-2AD8-4D26-B789-D47C453FBB96}" type="pres">
      <dgm:prSet presAssocID="{033399C9-7A90-4F1D-A83F-C6399CB7DF0B}" presName="text0" presStyleLbl="node1" presStyleIdx="6" presStyleCnt="8" custScaleX="208828" custRadScaleRad="211406" custRadScaleInc="56199">
        <dgm:presLayoutVars>
          <dgm:bulletEnabled val="1"/>
        </dgm:presLayoutVars>
      </dgm:prSet>
      <dgm:spPr/>
    </dgm:pt>
    <dgm:pt modelId="{D6C62851-628C-485C-9722-EB515187ECC3}" type="pres">
      <dgm:prSet presAssocID="{38AEDBFE-1286-41FC-8AFF-6A832C95FEA7}" presName="Name56" presStyleLbl="parChTrans1D2" presStyleIdx="6" presStyleCnt="7"/>
      <dgm:spPr/>
    </dgm:pt>
    <dgm:pt modelId="{D08BD08E-752D-4B62-A183-02CB75C15D22}" type="pres">
      <dgm:prSet presAssocID="{EE052473-0B2A-4DDE-84D8-743BCB80E339}" presName="text0" presStyleLbl="node1" presStyleIdx="7" presStyleCnt="8" custScaleX="159622" custRadScaleRad="200945" custRadScaleInc="-54343">
        <dgm:presLayoutVars>
          <dgm:bulletEnabled val="1"/>
        </dgm:presLayoutVars>
      </dgm:prSet>
      <dgm:spPr/>
    </dgm:pt>
  </dgm:ptLst>
  <dgm:cxnLst>
    <dgm:cxn modelId="{2EEB3E00-EE82-4CAB-8638-A30732FB0CD0}" type="presOf" srcId="{02477533-BA8A-43BC-BC35-0B7C664092AA}" destId="{3C155333-66F1-4A9C-934C-569448C8869A}" srcOrd="0" destOrd="0" presId="urn:microsoft.com/office/officeart/2008/layout/RadialCluster"/>
    <dgm:cxn modelId="{C8C5DD04-C6F6-47CE-ACD3-2B4671BF145B}" type="presOf" srcId="{1B873E86-75F8-4BE5-B8F6-913AFBACE5BA}" destId="{FFE27299-A176-42CF-84DC-D29FB02C3428}" srcOrd="0" destOrd="0" presId="urn:microsoft.com/office/officeart/2008/layout/RadialCluster"/>
    <dgm:cxn modelId="{CF6CC40A-7DE5-49E8-BC81-3D8F1F53499A}" type="presOf" srcId="{8CD62CAC-6F55-4E14-B43E-0ED68BE3CF2B}" destId="{5DC1A3F5-C555-40FE-A122-F1780854F745}" srcOrd="0" destOrd="0" presId="urn:microsoft.com/office/officeart/2008/layout/RadialCluster"/>
    <dgm:cxn modelId="{2C312816-FB7F-4C5F-8C3A-7AB1FAF6F83F}" type="presOf" srcId="{273E45CA-D65E-4963-8656-35695AB72768}" destId="{B0DABB55-433A-406A-AA56-0CD4718C2B59}" srcOrd="0" destOrd="0" presId="urn:microsoft.com/office/officeart/2008/layout/RadialCluster"/>
    <dgm:cxn modelId="{162D4328-38C5-40E4-A6E2-B2CF69D33422}" type="presOf" srcId="{3008B463-D99F-4F16-8242-8109932D106B}" destId="{EDFB0DA4-A4DF-44BF-8244-A656324E65CA}" srcOrd="0" destOrd="0" presId="urn:microsoft.com/office/officeart/2008/layout/RadialCluster"/>
    <dgm:cxn modelId="{5A72D62D-74F9-4389-9C70-707E2FAD4628}" type="presOf" srcId="{1984D708-3FFE-43C9-B143-FCE3875A49A7}" destId="{36C42E4F-F8DD-48A4-86E8-CC680B343E3A}" srcOrd="0" destOrd="0" presId="urn:microsoft.com/office/officeart/2008/layout/RadialCluster"/>
    <dgm:cxn modelId="{D6C8A730-EDA1-48A5-A6BE-3BC858F8A4C1}" type="presOf" srcId="{69229BD3-7D26-4F17-9412-D83F23E16EDC}" destId="{4C4427AC-7717-4730-B96A-FA45F4E59DE8}"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3818BB65-8231-4D2D-B4E0-588DDE4079FB}" type="presOf" srcId="{BEA7F8FC-09C4-4E6D-B7AB-89C2BDA6A477}" destId="{B47676A7-546A-4C41-9CEE-AE4B4F4D8ADD}" srcOrd="0" destOrd="0" presId="urn:microsoft.com/office/officeart/2008/layout/RadialCluster"/>
    <dgm:cxn modelId="{691CFE6A-0069-4053-9A14-1EC2D1788E24}" srcId="{69229BD3-7D26-4F17-9412-D83F23E16EDC}" destId="{718791F6-40DF-4B22-92CB-C6B193AEE980}" srcOrd="1" destOrd="0" parTransId="{3008B463-D99F-4F16-8242-8109932D106B}" sibTransId="{7F8EA35B-3DEE-46D7-B83E-8411A8629447}"/>
    <dgm:cxn modelId="{88A41E4F-2446-45F6-A015-88840590DA13}" type="presOf" srcId="{125BCE11-F94C-447F-BF35-B89A13C4B2CD}" destId="{CC112D9A-2AF6-491D-9F96-06F3DB739AA1}" srcOrd="0" destOrd="0" presId="urn:microsoft.com/office/officeart/2008/layout/RadialCluster"/>
    <dgm:cxn modelId="{7BAC8154-C1E0-41C0-AA93-EFED1D1AC3C8}" type="presOf" srcId="{1ADED686-9C7A-4935-803A-139EBBF5C41D}" destId="{42C43967-82A0-43A2-9EE0-A8994008840C}" srcOrd="0" destOrd="0" presId="urn:microsoft.com/office/officeart/2008/layout/RadialCluster"/>
    <dgm:cxn modelId="{EAC2A456-32EB-44BD-93E8-7157137DCA50}" srcId="{69229BD3-7D26-4F17-9412-D83F23E16EDC}" destId="{1ADED686-9C7A-4935-803A-139EBBF5C41D}" srcOrd="4" destOrd="0" parTransId="{273E45CA-D65E-4963-8656-35695AB72768}" sibTransId="{495157DB-DFC8-4CC1-9512-674780383EF2}"/>
    <dgm:cxn modelId="{93CA9D89-EF79-4922-A0DA-AB6E1764104B}" srcId="{69229BD3-7D26-4F17-9412-D83F23E16EDC}" destId="{033399C9-7A90-4F1D-A83F-C6399CB7DF0B}" srcOrd="5" destOrd="0" parTransId="{BEA7F8FC-09C4-4E6D-B7AB-89C2BDA6A477}" sibTransId="{C42499DA-C593-49D4-8D60-FFA5E7D4E61C}"/>
    <dgm:cxn modelId="{9F80B38E-FCCC-496D-8FA6-AF247C608302}" type="presOf" srcId="{033399C9-7A90-4F1D-A83F-C6399CB7DF0B}" destId="{39F5848F-2AD8-4D26-B789-D47C453FBB96}" srcOrd="0" destOrd="0" presId="urn:microsoft.com/office/officeart/2008/layout/RadialCluster"/>
    <dgm:cxn modelId="{1FDD69A2-6F1A-4C49-9C2D-7F7E9191F6BD}" srcId="{69229BD3-7D26-4F17-9412-D83F23E16EDC}" destId="{02477533-BA8A-43BC-BC35-0B7C664092AA}" srcOrd="2" destOrd="0" parTransId="{E965363A-5F7C-43C2-B4C1-58EE719C9B7B}" sibTransId="{6594B532-C47B-46DE-A2C6-D29BC215AB7F}"/>
    <dgm:cxn modelId="{FE879AA9-E728-4D59-ACE8-EE4E7FA24DA9}" type="presOf" srcId="{718791F6-40DF-4B22-92CB-C6B193AEE980}" destId="{AC8C0215-DEFA-475C-ACE8-0CCCE61314DF}" srcOrd="0" destOrd="0" presId="urn:microsoft.com/office/officeart/2008/layout/RadialCluster"/>
    <dgm:cxn modelId="{23A786AA-2BB8-4B6C-A33E-BE5BEFD9D312}" srcId="{69229BD3-7D26-4F17-9412-D83F23E16EDC}" destId="{125BCE11-F94C-447F-BF35-B89A13C4B2CD}" srcOrd="0" destOrd="0" parTransId="{1B873E86-75F8-4BE5-B8F6-913AFBACE5BA}" sibTransId="{615E39DB-32DC-45B7-8403-3065F2CF6819}"/>
    <dgm:cxn modelId="{1FC58BAD-C541-4CCF-BB73-3C2059D0EEFC}" type="presOf" srcId="{38AEDBFE-1286-41FC-8AFF-6A832C95FEA7}" destId="{D6C62851-628C-485C-9722-EB515187ECC3}" srcOrd="0" destOrd="0" presId="urn:microsoft.com/office/officeart/2008/layout/RadialCluster"/>
    <dgm:cxn modelId="{161E69B9-73FD-496D-AD2B-B7CD79BC547F}" type="presOf" srcId="{EE052473-0B2A-4DDE-84D8-743BCB80E339}" destId="{D08BD08E-752D-4B62-A183-02CB75C15D22}" srcOrd="0" destOrd="0" presId="urn:microsoft.com/office/officeart/2008/layout/RadialCluster"/>
    <dgm:cxn modelId="{C5E4C5D6-4F7C-43C6-BFC0-B16E3081D903}" type="presOf" srcId="{E965363A-5F7C-43C2-B4C1-58EE719C9B7B}" destId="{A627A16A-BF33-4883-A9A9-A2187EB4F926}" srcOrd="0" destOrd="0" presId="urn:microsoft.com/office/officeart/2008/layout/RadialCluster"/>
    <dgm:cxn modelId="{495F00E6-815E-4731-9365-2510E51D7180}" type="presOf" srcId="{E6FBC25B-184B-41DB-A847-30BD6EA9C420}" destId="{65543832-D35A-4A81-A55C-0D9CCE9A0F3C}" srcOrd="0" destOrd="0" presId="urn:microsoft.com/office/officeart/2008/layout/RadialCluster"/>
    <dgm:cxn modelId="{78BF08FC-EC0C-46D7-8A9D-6BAE31AAF581}" srcId="{69229BD3-7D26-4F17-9412-D83F23E16EDC}" destId="{EE052473-0B2A-4DDE-84D8-743BCB80E339}" srcOrd="6" destOrd="0" parTransId="{38AEDBFE-1286-41FC-8AFF-6A832C95FEA7}" sibTransId="{34C00520-EB49-4F9E-822D-8D6AC032801C}"/>
    <dgm:cxn modelId="{14A71EFC-62AF-4982-9B96-715C6D288AB9}" srcId="{69229BD3-7D26-4F17-9412-D83F23E16EDC}" destId="{8CD62CAC-6F55-4E14-B43E-0ED68BE3CF2B}" srcOrd="3" destOrd="0" parTransId="{E6FBC25B-184B-41DB-A847-30BD6EA9C420}" sibTransId="{8E1E47FD-11EC-4410-BED2-035C179C920F}"/>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4501A90B-4FC3-44EB-993D-A2BABD6900C0}" type="presParOf" srcId="{F8CA2430-C291-45C1-8BED-EFDD9ADE0364}" destId="{FFE27299-A176-42CF-84DC-D29FB02C3428}" srcOrd="1" destOrd="0" presId="urn:microsoft.com/office/officeart/2008/layout/RadialCluster"/>
    <dgm:cxn modelId="{59E2545B-2481-4484-AE4A-0AFE4B7E0A01}" type="presParOf" srcId="{F8CA2430-C291-45C1-8BED-EFDD9ADE0364}" destId="{CC112D9A-2AF6-491D-9F96-06F3DB739AA1}" srcOrd="2" destOrd="0" presId="urn:microsoft.com/office/officeart/2008/layout/RadialCluster"/>
    <dgm:cxn modelId="{FD003F69-9957-4E22-8AF9-7D076AF4237C}" type="presParOf" srcId="{F8CA2430-C291-45C1-8BED-EFDD9ADE0364}" destId="{EDFB0DA4-A4DF-44BF-8244-A656324E65CA}" srcOrd="3" destOrd="0" presId="urn:microsoft.com/office/officeart/2008/layout/RadialCluster"/>
    <dgm:cxn modelId="{9C3AAA86-A719-4737-B81F-ED28545BCD6C}" type="presParOf" srcId="{F8CA2430-C291-45C1-8BED-EFDD9ADE0364}" destId="{AC8C0215-DEFA-475C-ACE8-0CCCE61314DF}" srcOrd="4" destOrd="0" presId="urn:microsoft.com/office/officeart/2008/layout/RadialCluster"/>
    <dgm:cxn modelId="{A2D4BDF8-9482-4098-B4B2-E3C58C03FF34}" type="presParOf" srcId="{F8CA2430-C291-45C1-8BED-EFDD9ADE0364}" destId="{A627A16A-BF33-4883-A9A9-A2187EB4F926}" srcOrd="5" destOrd="0" presId="urn:microsoft.com/office/officeart/2008/layout/RadialCluster"/>
    <dgm:cxn modelId="{E626B951-C8A2-4357-AC8D-7E8FC3B045B9}" type="presParOf" srcId="{F8CA2430-C291-45C1-8BED-EFDD9ADE0364}" destId="{3C155333-66F1-4A9C-934C-569448C8869A}" srcOrd="6" destOrd="0" presId="urn:microsoft.com/office/officeart/2008/layout/RadialCluster"/>
    <dgm:cxn modelId="{50AF8EF5-27F3-4F0E-A3EC-63A60177ED35}" type="presParOf" srcId="{F8CA2430-C291-45C1-8BED-EFDD9ADE0364}" destId="{65543832-D35A-4A81-A55C-0D9CCE9A0F3C}" srcOrd="7" destOrd="0" presId="urn:microsoft.com/office/officeart/2008/layout/RadialCluster"/>
    <dgm:cxn modelId="{4F8FEEE0-3279-4C7A-83B3-3135B0EA4B53}" type="presParOf" srcId="{F8CA2430-C291-45C1-8BED-EFDD9ADE0364}" destId="{5DC1A3F5-C555-40FE-A122-F1780854F745}" srcOrd="8" destOrd="0" presId="urn:microsoft.com/office/officeart/2008/layout/RadialCluster"/>
    <dgm:cxn modelId="{DC9D6114-A65D-4B8E-858E-64EA08029FA0}" type="presParOf" srcId="{F8CA2430-C291-45C1-8BED-EFDD9ADE0364}" destId="{B0DABB55-433A-406A-AA56-0CD4718C2B59}" srcOrd="9" destOrd="0" presId="urn:microsoft.com/office/officeart/2008/layout/RadialCluster"/>
    <dgm:cxn modelId="{EC819BC7-BA3D-48C8-89B6-8B21AE8EEA70}" type="presParOf" srcId="{F8CA2430-C291-45C1-8BED-EFDD9ADE0364}" destId="{42C43967-82A0-43A2-9EE0-A8994008840C}" srcOrd="10" destOrd="0" presId="urn:microsoft.com/office/officeart/2008/layout/RadialCluster"/>
    <dgm:cxn modelId="{BF5FB48B-DC1D-4F65-BD81-0DE50EC3B232}" type="presParOf" srcId="{F8CA2430-C291-45C1-8BED-EFDD9ADE0364}" destId="{B47676A7-546A-4C41-9CEE-AE4B4F4D8ADD}" srcOrd="11" destOrd="0" presId="urn:microsoft.com/office/officeart/2008/layout/RadialCluster"/>
    <dgm:cxn modelId="{F564EE71-590A-49D7-B5EE-CFFE50E3598C}" type="presParOf" srcId="{F8CA2430-C291-45C1-8BED-EFDD9ADE0364}" destId="{39F5848F-2AD8-4D26-B789-D47C453FBB96}" srcOrd="12" destOrd="0" presId="urn:microsoft.com/office/officeart/2008/layout/RadialCluster"/>
    <dgm:cxn modelId="{3A013670-81FE-4330-B6D9-43A5AC84447D}" type="presParOf" srcId="{F8CA2430-C291-45C1-8BED-EFDD9ADE0364}" destId="{D6C62851-628C-485C-9722-EB515187ECC3}" srcOrd="13" destOrd="0" presId="urn:microsoft.com/office/officeart/2008/layout/RadialCluster"/>
    <dgm:cxn modelId="{6F140011-31B2-4C74-8DC1-A1C4EFD8B8F9}" type="presParOf" srcId="{F8CA2430-C291-45C1-8BED-EFDD9ADE0364}" destId="{D08BD08E-752D-4B62-A183-02CB75C15D22}" srcOrd="14" destOrd="0" presId="urn:microsoft.com/office/officeart/2008/layout/RadialCluster"/>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a:t>Operating system</a:t>
          </a:r>
          <a:endParaRPr lang="en-US" sz="1600" dirty="0"/>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125BCE11-F94C-447F-BF35-B89A13C4B2CD}">
      <dgm:prSet phldrT="[Text]"/>
      <dgm:spPr/>
      <dgm:t>
        <a:bodyPr/>
        <a:lstStyle/>
        <a:p>
          <a:r>
            <a:rPr lang="en-US" dirty="0"/>
            <a:t>Application management</a:t>
          </a:r>
        </a:p>
      </dgm:t>
    </dgm:pt>
    <dgm:pt modelId="{1B873E86-75F8-4BE5-B8F6-913AFBACE5BA}" type="parTrans" cxnId="{23A786AA-2BB8-4B6C-A33E-BE5BEFD9D312}">
      <dgm:prSet/>
      <dgm:spPr/>
      <dgm:t>
        <a:bodyPr/>
        <a:lstStyle/>
        <a:p>
          <a:endParaRPr lang="en-GB"/>
        </a:p>
      </dgm:t>
    </dgm:pt>
    <dgm:pt modelId="{615E39DB-32DC-45B7-8403-3065F2CF6819}" type="sibTrans" cxnId="{23A786AA-2BB8-4B6C-A33E-BE5BEFD9D312}">
      <dgm:prSet/>
      <dgm:spPr/>
      <dgm:t>
        <a:bodyPr/>
        <a:lstStyle/>
        <a:p>
          <a:endParaRPr lang="en-GB"/>
        </a:p>
      </dgm:t>
    </dgm:pt>
    <dgm:pt modelId="{718791F6-40DF-4B22-92CB-C6B193AEE980}">
      <dgm:prSet phldrT="[Text]"/>
      <dgm:spPr>
        <a:solidFill>
          <a:srgbClr val="FFC000"/>
        </a:solidFill>
      </dgm:spPr>
      <dgm:t>
        <a:bodyPr/>
        <a:lstStyle/>
        <a:p>
          <a:r>
            <a:rPr lang="en-US" dirty="0"/>
            <a:t>Processor management, multitasking and interrupts</a:t>
          </a:r>
        </a:p>
      </dgm:t>
    </dgm:pt>
    <dgm:pt modelId="{3008B463-D99F-4F16-8242-8109932D106B}" type="parTrans" cxnId="{691CFE6A-0069-4053-9A14-1EC2D1788E24}">
      <dgm:prSet/>
      <dgm:spPr/>
      <dgm:t>
        <a:bodyPr/>
        <a:lstStyle/>
        <a:p>
          <a:endParaRPr lang="en-GB"/>
        </a:p>
      </dgm:t>
    </dgm:pt>
    <dgm:pt modelId="{7F8EA35B-3DEE-46D7-B83E-8411A8629447}" type="sibTrans" cxnId="{691CFE6A-0069-4053-9A14-1EC2D1788E24}">
      <dgm:prSet/>
      <dgm:spPr/>
      <dgm:t>
        <a:bodyPr/>
        <a:lstStyle/>
        <a:p>
          <a:endParaRPr lang="en-GB"/>
        </a:p>
      </dgm:t>
    </dgm:pt>
    <dgm:pt modelId="{02477533-BA8A-43BC-BC35-0B7C664092AA}">
      <dgm:prSet phldrT="[Text]"/>
      <dgm:spPr/>
      <dgm:t>
        <a:bodyPr/>
        <a:lstStyle/>
        <a:p>
          <a:r>
            <a:rPr lang="en-US" dirty="0"/>
            <a:t>Memory management and backing store</a:t>
          </a:r>
        </a:p>
      </dgm:t>
    </dgm:pt>
    <dgm:pt modelId="{E965363A-5F7C-43C2-B4C1-58EE719C9B7B}" type="parTrans" cxnId="{1FDD69A2-6F1A-4C49-9C2D-7F7E9191F6BD}">
      <dgm:prSet/>
      <dgm:spPr/>
      <dgm:t>
        <a:bodyPr/>
        <a:lstStyle/>
        <a:p>
          <a:endParaRPr lang="en-GB"/>
        </a:p>
      </dgm:t>
    </dgm:pt>
    <dgm:pt modelId="{6594B532-C47B-46DE-A2C6-D29BC215AB7F}" type="sibTrans" cxnId="{1FDD69A2-6F1A-4C49-9C2D-7F7E9191F6BD}">
      <dgm:prSet/>
      <dgm:spPr/>
      <dgm:t>
        <a:bodyPr/>
        <a:lstStyle/>
        <a:p>
          <a:endParaRPr lang="en-GB"/>
        </a:p>
      </dgm:t>
    </dgm:pt>
    <dgm:pt modelId="{8CD62CAC-6F55-4E14-B43E-0ED68BE3CF2B}">
      <dgm:prSet phldrT="[Text]"/>
      <dgm:spPr/>
      <dgm:t>
        <a:bodyPr/>
        <a:lstStyle/>
        <a:p>
          <a:r>
            <a:rPr lang="en-US" dirty="0"/>
            <a:t>User management and security</a:t>
          </a:r>
        </a:p>
      </dgm:t>
    </dgm:pt>
    <dgm:pt modelId="{E6FBC25B-184B-41DB-A847-30BD6EA9C420}" type="parTrans" cxnId="{14A71EFC-62AF-4982-9B96-715C6D288AB9}">
      <dgm:prSet/>
      <dgm:spPr/>
      <dgm:t>
        <a:bodyPr/>
        <a:lstStyle/>
        <a:p>
          <a:endParaRPr lang="en-GB"/>
        </a:p>
      </dgm:t>
    </dgm:pt>
    <dgm:pt modelId="{8E1E47FD-11EC-4410-BED2-035C179C920F}" type="sibTrans" cxnId="{14A71EFC-62AF-4982-9B96-715C6D288AB9}">
      <dgm:prSet/>
      <dgm:spPr/>
      <dgm:t>
        <a:bodyPr/>
        <a:lstStyle/>
        <a:p>
          <a:endParaRPr lang="en-GB"/>
        </a:p>
      </dgm:t>
    </dgm:pt>
    <dgm:pt modelId="{1ADED686-9C7A-4935-803A-139EBBF5C41D}">
      <dgm:prSet phldrT="[Text]"/>
      <dgm:spPr/>
      <dgm:t>
        <a:bodyPr/>
        <a:lstStyle/>
        <a:p>
          <a:r>
            <a:rPr lang="en-US" dirty="0"/>
            <a:t>Peripheral management</a:t>
          </a:r>
        </a:p>
      </dgm:t>
    </dgm:pt>
    <dgm:pt modelId="{273E45CA-D65E-4963-8656-35695AB72768}" type="parTrans" cxnId="{EAC2A456-32EB-44BD-93E8-7157137DCA50}">
      <dgm:prSet/>
      <dgm:spPr/>
      <dgm:t>
        <a:bodyPr/>
        <a:lstStyle/>
        <a:p>
          <a:endParaRPr lang="en-GB"/>
        </a:p>
      </dgm:t>
    </dgm:pt>
    <dgm:pt modelId="{495157DB-DFC8-4CC1-9512-674780383EF2}" type="sibTrans" cxnId="{EAC2A456-32EB-44BD-93E8-7157137DCA50}">
      <dgm:prSet/>
      <dgm:spPr/>
      <dgm:t>
        <a:bodyPr/>
        <a:lstStyle/>
        <a:p>
          <a:endParaRPr lang="en-GB"/>
        </a:p>
      </dgm:t>
    </dgm:pt>
    <dgm:pt modelId="{033399C9-7A90-4F1D-A83F-C6399CB7DF0B}">
      <dgm:prSet phldrT="[Text]"/>
      <dgm:spPr/>
      <dgm:t>
        <a:bodyPr/>
        <a:lstStyle/>
        <a:p>
          <a:r>
            <a:rPr lang="en-US" dirty="0"/>
            <a:t>File management</a:t>
          </a:r>
        </a:p>
      </dgm:t>
    </dgm:pt>
    <dgm:pt modelId="{BEA7F8FC-09C4-4E6D-B7AB-89C2BDA6A477}" type="parTrans" cxnId="{93CA9D89-EF79-4922-A0DA-AB6E1764104B}">
      <dgm:prSet/>
      <dgm:spPr/>
      <dgm:t>
        <a:bodyPr/>
        <a:lstStyle/>
        <a:p>
          <a:endParaRPr lang="en-GB"/>
        </a:p>
      </dgm:t>
    </dgm:pt>
    <dgm:pt modelId="{C42499DA-C593-49D4-8D60-FFA5E7D4E61C}" type="sibTrans" cxnId="{93CA9D89-EF79-4922-A0DA-AB6E1764104B}">
      <dgm:prSet/>
      <dgm:spPr/>
      <dgm:t>
        <a:bodyPr/>
        <a:lstStyle/>
        <a:p>
          <a:endParaRPr lang="en-GB"/>
        </a:p>
      </dgm:t>
    </dgm:pt>
    <dgm:pt modelId="{EE052473-0B2A-4DDE-84D8-743BCB80E339}">
      <dgm:prSet phldrT="[Text]"/>
      <dgm:spPr/>
      <dgm:t>
        <a:bodyPr/>
        <a:lstStyle/>
        <a:p>
          <a:r>
            <a:rPr lang="en-US" dirty="0"/>
            <a:t>User interface</a:t>
          </a:r>
          <a:endParaRPr lang="en-GB"/>
        </a:p>
      </dgm:t>
    </dgm:pt>
    <dgm:pt modelId="{38AEDBFE-1286-41FC-8AFF-6A832C95FEA7}" type="parTrans" cxnId="{78BF08FC-EC0C-46D7-8A9D-6BAE31AAF581}">
      <dgm:prSet/>
      <dgm:spPr/>
      <dgm:t>
        <a:bodyPr/>
        <a:lstStyle/>
        <a:p>
          <a:endParaRPr lang="en-GB"/>
        </a:p>
      </dgm:t>
    </dgm:pt>
    <dgm:pt modelId="{34C00520-EB49-4F9E-822D-8D6AC032801C}" type="sibTrans" cxnId="{78BF08FC-EC0C-46D7-8A9D-6BAE31AAF581}">
      <dgm:prSet/>
      <dgm:spPr/>
      <dgm:t>
        <a:bodyPr/>
        <a:lstStyle/>
        <a:p>
          <a:endParaRPr lang="en-GB"/>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FFE27299-A176-42CF-84DC-D29FB02C3428}" type="pres">
      <dgm:prSet presAssocID="{1B873E86-75F8-4BE5-B8F6-913AFBACE5BA}" presName="Name56" presStyleLbl="parChTrans1D2" presStyleIdx="0" presStyleCnt="7"/>
      <dgm:spPr/>
    </dgm:pt>
    <dgm:pt modelId="{CC112D9A-2AF6-491D-9F96-06F3DB739AA1}" type="pres">
      <dgm:prSet presAssocID="{125BCE11-F94C-447F-BF35-B89A13C4B2CD}" presName="text0" presStyleLbl="node1" presStyleIdx="1" presStyleCnt="8" custScaleX="289200" custRadScaleRad="102390" custRadScaleInc="-38770">
        <dgm:presLayoutVars>
          <dgm:bulletEnabled val="1"/>
        </dgm:presLayoutVars>
      </dgm:prSet>
      <dgm:spPr/>
    </dgm:pt>
    <dgm:pt modelId="{EDFB0DA4-A4DF-44BF-8244-A656324E65CA}" type="pres">
      <dgm:prSet presAssocID="{3008B463-D99F-4F16-8242-8109932D106B}" presName="Name56" presStyleLbl="parChTrans1D2" presStyleIdx="1" presStyleCnt="7"/>
      <dgm:spPr/>
    </dgm:pt>
    <dgm:pt modelId="{AC8C0215-DEFA-475C-ACE8-0CCCE61314DF}" type="pres">
      <dgm:prSet presAssocID="{718791F6-40DF-4B22-92CB-C6B193AEE980}" presName="text0" presStyleLbl="node1" presStyleIdx="2" presStyleCnt="8" custScaleX="225604" custScaleY="95475" custRadScaleRad="196056" custRadScaleInc="31451">
        <dgm:presLayoutVars>
          <dgm:bulletEnabled val="1"/>
        </dgm:presLayoutVars>
      </dgm:prSet>
      <dgm:spPr/>
    </dgm:pt>
    <dgm:pt modelId="{A627A16A-BF33-4883-A9A9-A2187EB4F926}" type="pres">
      <dgm:prSet presAssocID="{E965363A-5F7C-43C2-B4C1-58EE719C9B7B}" presName="Name56" presStyleLbl="parChTrans1D2" presStyleIdx="2" presStyleCnt="7"/>
      <dgm:spPr/>
    </dgm:pt>
    <dgm:pt modelId="{3C155333-66F1-4A9C-934C-569448C8869A}" type="pres">
      <dgm:prSet presAssocID="{02477533-BA8A-43BC-BC35-0B7C664092AA}" presName="text0" presStyleLbl="node1" presStyleIdx="3" presStyleCnt="8" custScaleX="211163" custRadScaleRad="187992" custRadScaleInc="-48080">
        <dgm:presLayoutVars>
          <dgm:bulletEnabled val="1"/>
        </dgm:presLayoutVars>
      </dgm:prSet>
      <dgm:spPr/>
    </dgm:pt>
    <dgm:pt modelId="{65543832-D35A-4A81-A55C-0D9CCE9A0F3C}" type="pres">
      <dgm:prSet presAssocID="{E6FBC25B-184B-41DB-A847-30BD6EA9C420}" presName="Name56" presStyleLbl="parChTrans1D2" presStyleIdx="3" presStyleCnt="7"/>
      <dgm:spPr/>
    </dgm:pt>
    <dgm:pt modelId="{5DC1A3F5-C555-40FE-A122-F1780854F745}" type="pres">
      <dgm:prSet presAssocID="{8CD62CAC-6F55-4E14-B43E-0ED68BE3CF2B}" presName="text0" presStyleLbl="node1" presStyleIdx="4" presStyleCnt="8" custScaleX="194318" custScaleY="71536" custRadScaleRad="143172" custRadScaleInc="-72217">
        <dgm:presLayoutVars>
          <dgm:bulletEnabled val="1"/>
        </dgm:presLayoutVars>
      </dgm:prSet>
      <dgm:spPr/>
    </dgm:pt>
    <dgm:pt modelId="{B0DABB55-433A-406A-AA56-0CD4718C2B59}" type="pres">
      <dgm:prSet presAssocID="{273E45CA-D65E-4963-8656-35695AB72768}" presName="Name56" presStyleLbl="parChTrans1D2" presStyleIdx="4" presStyleCnt="7"/>
      <dgm:spPr/>
    </dgm:pt>
    <dgm:pt modelId="{42C43967-82A0-43A2-9EE0-A8994008840C}" type="pres">
      <dgm:prSet presAssocID="{1ADED686-9C7A-4935-803A-139EBBF5C41D}" presName="text0" presStyleLbl="node1" presStyleIdx="5" presStyleCnt="8" custScaleX="221648" custScaleY="92445" custRadScaleRad="161245" custRadScaleInc="86450">
        <dgm:presLayoutVars>
          <dgm:bulletEnabled val="1"/>
        </dgm:presLayoutVars>
      </dgm:prSet>
      <dgm:spPr/>
    </dgm:pt>
    <dgm:pt modelId="{B47676A7-546A-4C41-9CEE-AE4B4F4D8ADD}" type="pres">
      <dgm:prSet presAssocID="{BEA7F8FC-09C4-4E6D-B7AB-89C2BDA6A477}" presName="Name56" presStyleLbl="parChTrans1D2" presStyleIdx="5" presStyleCnt="7"/>
      <dgm:spPr/>
    </dgm:pt>
    <dgm:pt modelId="{39F5848F-2AD8-4D26-B789-D47C453FBB96}" type="pres">
      <dgm:prSet presAssocID="{033399C9-7A90-4F1D-A83F-C6399CB7DF0B}" presName="text0" presStyleLbl="node1" presStyleIdx="6" presStyleCnt="8" custScaleX="208828" custRadScaleRad="211406" custRadScaleInc="56199">
        <dgm:presLayoutVars>
          <dgm:bulletEnabled val="1"/>
        </dgm:presLayoutVars>
      </dgm:prSet>
      <dgm:spPr/>
    </dgm:pt>
    <dgm:pt modelId="{D6C62851-628C-485C-9722-EB515187ECC3}" type="pres">
      <dgm:prSet presAssocID="{38AEDBFE-1286-41FC-8AFF-6A832C95FEA7}" presName="Name56" presStyleLbl="parChTrans1D2" presStyleIdx="6" presStyleCnt="7"/>
      <dgm:spPr/>
    </dgm:pt>
    <dgm:pt modelId="{D08BD08E-752D-4B62-A183-02CB75C15D22}" type="pres">
      <dgm:prSet presAssocID="{EE052473-0B2A-4DDE-84D8-743BCB80E339}" presName="text0" presStyleLbl="node1" presStyleIdx="7" presStyleCnt="8" custScaleX="159622" custRadScaleRad="200945" custRadScaleInc="-54343">
        <dgm:presLayoutVars>
          <dgm:bulletEnabled val="1"/>
        </dgm:presLayoutVars>
      </dgm:prSet>
      <dgm:spPr/>
    </dgm:pt>
  </dgm:ptLst>
  <dgm:cxnLst>
    <dgm:cxn modelId="{2EEB3E00-EE82-4CAB-8638-A30732FB0CD0}" type="presOf" srcId="{02477533-BA8A-43BC-BC35-0B7C664092AA}" destId="{3C155333-66F1-4A9C-934C-569448C8869A}" srcOrd="0" destOrd="0" presId="urn:microsoft.com/office/officeart/2008/layout/RadialCluster"/>
    <dgm:cxn modelId="{C8C5DD04-C6F6-47CE-ACD3-2B4671BF145B}" type="presOf" srcId="{1B873E86-75F8-4BE5-B8F6-913AFBACE5BA}" destId="{FFE27299-A176-42CF-84DC-D29FB02C3428}" srcOrd="0" destOrd="0" presId="urn:microsoft.com/office/officeart/2008/layout/RadialCluster"/>
    <dgm:cxn modelId="{CF6CC40A-7DE5-49E8-BC81-3D8F1F53499A}" type="presOf" srcId="{8CD62CAC-6F55-4E14-B43E-0ED68BE3CF2B}" destId="{5DC1A3F5-C555-40FE-A122-F1780854F745}" srcOrd="0" destOrd="0" presId="urn:microsoft.com/office/officeart/2008/layout/RadialCluster"/>
    <dgm:cxn modelId="{2C312816-FB7F-4C5F-8C3A-7AB1FAF6F83F}" type="presOf" srcId="{273E45CA-D65E-4963-8656-35695AB72768}" destId="{B0DABB55-433A-406A-AA56-0CD4718C2B59}" srcOrd="0" destOrd="0" presId="urn:microsoft.com/office/officeart/2008/layout/RadialCluster"/>
    <dgm:cxn modelId="{162D4328-38C5-40E4-A6E2-B2CF69D33422}" type="presOf" srcId="{3008B463-D99F-4F16-8242-8109932D106B}" destId="{EDFB0DA4-A4DF-44BF-8244-A656324E65CA}" srcOrd="0" destOrd="0" presId="urn:microsoft.com/office/officeart/2008/layout/RadialCluster"/>
    <dgm:cxn modelId="{5A72D62D-74F9-4389-9C70-707E2FAD4628}" type="presOf" srcId="{1984D708-3FFE-43C9-B143-FCE3875A49A7}" destId="{36C42E4F-F8DD-48A4-86E8-CC680B343E3A}" srcOrd="0" destOrd="0" presId="urn:microsoft.com/office/officeart/2008/layout/RadialCluster"/>
    <dgm:cxn modelId="{D6C8A730-EDA1-48A5-A6BE-3BC858F8A4C1}" type="presOf" srcId="{69229BD3-7D26-4F17-9412-D83F23E16EDC}" destId="{4C4427AC-7717-4730-B96A-FA45F4E59DE8}"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3818BB65-8231-4D2D-B4E0-588DDE4079FB}" type="presOf" srcId="{BEA7F8FC-09C4-4E6D-B7AB-89C2BDA6A477}" destId="{B47676A7-546A-4C41-9CEE-AE4B4F4D8ADD}" srcOrd="0" destOrd="0" presId="urn:microsoft.com/office/officeart/2008/layout/RadialCluster"/>
    <dgm:cxn modelId="{691CFE6A-0069-4053-9A14-1EC2D1788E24}" srcId="{69229BD3-7D26-4F17-9412-D83F23E16EDC}" destId="{718791F6-40DF-4B22-92CB-C6B193AEE980}" srcOrd="1" destOrd="0" parTransId="{3008B463-D99F-4F16-8242-8109932D106B}" sibTransId="{7F8EA35B-3DEE-46D7-B83E-8411A8629447}"/>
    <dgm:cxn modelId="{88A41E4F-2446-45F6-A015-88840590DA13}" type="presOf" srcId="{125BCE11-F94C-447F-BF35-B89A13C4B2CD}" destId="{CC112D9A-2AF6-491D-9F96-06F3DB739AA1}" srcOrd="0" destOrd="0" presId="urn:microsoft.com/office/officeart/2008/layout/RadialCluster"/>
    <dgm:cxn modelId="{7BAC8154-C1E0-41C0-AA93-EFED1D1AC3C8}" type="presOf" srcId="{1ADED686-9C7A-4935-803A-139EBBF5C41D}" destId="{42C43967-82A0-43A2-9EE0-A8994008840C}" srcOrd="0" destOrd="0" presId="urn:microsoft.com/office/officeart/2008/layout/RadialCluster"/>
    <dgm:cxn modelId="{EAC2A456-32EB-44BD-93E8-7157137DCA50}" srcId="{69229BD3-7D26-4F17-9412-D83F23E16EDC}" destId="{1ADED686-9C7A-4935-803A-139EBBF5C41D}" srcOrd="4" destOrd="0" parTransId="{273E45CA-D65E-4963-8656-35695AB72768}" sibTransId="{495157DB-DFC8-4CC1-9512-674780383EF2}"/>
    <dgm:cxn modelId="{93CA9D89-EF79-4922-A0DA-AB6E1764104B}" srcId="{69229BD3-7D26-4F17-9412-D83F23E16EDC}" destId="{033399C9-7A90-4F1D-A83F-C6399CB7DF0B}" srcOrd="5" destOrd="0" parTransId="{BEA7F8FC-09C4-4E6D-B7AB-89C2BDA6A477}" sibTransId="{C42499DA-C593-49D4-8D60-FFA5E7D4E61C}"/>
    <dgm:cxn modelId="{9F80B38E-FCCC-496D-8FA6-AF247C608302}" type="presOf" srcId="{033399C9-7A90-4F1D-A83F-C6399CB7DF0B}" destId="{39F5848F-2AD8-4D26-B789-D47C453FBB96}" srcOrd="0" destOrd="0" presId="urn:microsoft.com/office/officeart/2008/layout/RadialCluster"/>
    <dgm:cxn modelId="{1FDD69A2-6F1A-4C49-9C2D-7F7E9191F6BD}" srcId="{69229BD3-7D26-4F17-9412-D83F23E16EDC}" destId="{02477533-BA8A-43BC-BC35-0B7C664092AA}" srcOrd="2" destOrd="0" parTransId="{E965363A-5F7C-43C2-B4C1-58EE719C9B7B}" sibTransId="{6594B532-C47B-46DE-A2C6-D29BC215AB7F}"/>
    <dgm:cxn modelId="{FE879AA9-E728-4D59-ACE8-EE4E7FA24DA9}" type="presOf" srcId="{718791F6-40DF-4B22-92CB-C6B193AEE980}" destId="{AC8C0215-DEFA-475C-ACE8-0CCCE61314DF}" srcOrd="0" destOrd="0" presId="urn:microsoft.com/office/officeart/2008/layout/RadialCluster"/>
    <dgm:cxn modelId="{23A786AA-2BB8-4B6C-A33E-BE5BEFD9D312}" srcId="{69229BD3-7D26-4F17-9412-D83F23E16EDC}" destId="{125BCE11-F94C-447F-BF35-B89A13C4B2CD}" srcOrd="0" destOrd="0" parTransId="{1B873E86-75F8-4BE5-B8F6-913AFBACE5BA}" sibTransId="{615E39DB-32DC-45B7-8403-3065F2CF6819}"/>
    <dgm:cxn modelId="{1FC58BAD-C541-4CCF-BB73-3C2059D0EEFC}" type="presOf" srcId="{38AEDBFE-1286-41FC-8AFF-6A832C95FEA7}" destId="{D6C62851-628C-485C-9722-EB515187ECC3}" srcOrd="0" destOrd="0" presId="urn:microsoft.com/office/officeart/2008/layout/RadialCluster"/>
    <dgm:cxn modelId="{161E69B9-73FD-496D-AD2B-B7CD79BC547F}" type="presOf" srcId="{EE052473-0B2A-4DDE-84D8-743BCB80E339}" destId="{D08BD08E-752D-4B62-A183-02CB75C15D22}" srcOrd="0" destOrd="0" presId="urn:microsoft.com/office/officeart/2008/layout/RadialCluster"/>
    <dgm:cxn modelId="{C5E4C5D6-4F7C-43C6-BFC0-B16E3081D903}" type="presOf" srcId="{E965363A-5F7C-43C2-B4C1-58EE719C9B7B}" destId="{A627A16A-BF33-4883-A9A9-A2187EB4F926}" srcOrd="0" destOrd="0" presId="urn:microsoft.com/office/officeart/2008/layout/RadialCluster"/>
    <dgm:cxn modelId="{495F00E6-815E-4731-9365-2510E51D7180}" type="presOf" srcId="{E6FBC25B-184B-41DB-A847-30BD6EA9C420}" destId="{65543832-D35A-4A81-A55C-0D9CCE9A0F3C}" srcOrd="0" destOrd="0" presId="urn:microsoft.com/office/officeart/2008/layout/RadialCluster"/>
    <dgm:cxn modelId="{78BF08FC-EC0C-46D7-8A9D-6BAE31AAF581}" srcId="{69229BD3-7D26-4F17-9412-D83F23E16EDC}" destId="{EE052473-0B2A-4DDE-84D8-743BCB80E339}" srcOrd="6" destOrd="0" parTransId="{38AEDBFE-1286-41FC-8AFF-6A832C95FEA7}" sibTransId="{34C00520-EB49-4F9E-822D-8D6AC032801C}"/>
    <dgm:cxn modelId="{14A71EFC-62AF-4982-9B96-715C6D288AB9}" srcId="{69229BD3-7D26-4F17-9412-D83F23E16EDC}" destId="{8CD62CAC-6F55-4E14-B43E-0ED68BE3CF2B}" srcOrd="3" destOrd="0" parTransId="{E6FBC25B-184B-41DB-A847-30BD6EA9C420}" sibTransId="{8E1E47FD-11EC-4410-BED2-035C179C920F}"/>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4501A90B-4FC3-44EB-993D-A2BABD6900C0}" type="presParOf" srcId="{F8CA2430-C291-45C1-8BED-EFDD9ADE0364}" destId="{FFE27299-A176-42CF-84DC-D29FB02C3428}" srcOrd="1" destOrd="0" presId="urn:microsoft.com/office/officeart/2008/layout/RadialCluster"/>
    <dgm:cxn modelId="{59E2545B-2481-4484-AE4A-0AFE4B7E0A01}" type="presParOf" srcId="{F8CA2430-C291-45C1-8BED-EFDD9ADE0364}" destId="{CC112D9A-2AF6-491D-9F96-06F3DB739AA1}" srcOrd="2" destOrd="0" presId="urn:microsoft.com/office/officeart/2008/layout/RadialCluster"/>
    <dgm:cxn modelId="{FD003F69-9957-4E22-8AF9-7D076AF4237C}" type="presParOf" srcId="{F8CA2430-C291-45C1-8BED-EFDD9ADE0364}" destId="{EDFB0DA4-A4DF-44BF-8244-A656324E65CA}" srcOrd="3" destOrd="0" presId="urn:microsoft.com/office/officeart/2008/layout/RadialCluster"/>
    <dgm:cxn modelId="{9C3AAA86-A719-4737-B81F-ED28545BCD6C}" type="presParOf" srcId="{F8CA2430-C291-45C1-8BED-EFDD9ADE0364}" destId="{AC8C0215-DEFA-475C-ACE8-0CCCE61314DF}" srcOrd="4" destOrd="0" presId="urn:microsoft.com/office/officeart/2008/layout/RadialCluster"/>
    <dgm:cxn modelId="{A2D4BDF8-9482-4098-B4B2-E3C58C03FF34}" type="presParOf" srcId="{F8CA2430-C291-45C1-8BED-EFDD9ADE0364}" destId="{A627A16A-BF33-4883-A9A9-A2187EB4F926}" srcOrd="5" destOrd="0" presId="urn:microsoft.com/office/officeart/2008/layout/RadialCluster"/>
    <dgm:cxn modelId="{E626B951-C8A2-4357-AC8D-7E8FC3B045B9}" type="presParOf" srcId="{F8CA2430-C291-45C1-8BED-EFDD9ADE0364}" destId="{3C155333-66F1-4A9C-934C-569448C8869A}" srcOrd="6" destOrd="0" presId="urn:microsoft.com/office/officeart/2008/layout/RadialCluster"/>
    <dgm:cxn modelId="{50AF8EF5-27F3-4F0E-A3EC-63A60177ED35}" type="presParOf" srcId="{F8CA2430-C291-45C1-8BED-EFDD9ADE0364}" destId="{65543832-D35A-4A81-A55C-0D9CCE9A0F3C}" srcOrd="7" destOrd="0" presId="urn:microsoft.com/office/officeart/2008/layout/RadialCluster"/>
    <dgm:cxn modelId="{4F8FEEE0-3279-4C7A-83B3-3135B0EA4B53}" type="presParOf" srcId="{F8CA2430-C291-45C1-8BED-EFDD9ADE0364}" destId="{5DC1A3F5-C555-40FE-A122-F1780854F745}" srcOrd="8" destOrd="0" presId="urn:microsoft.com/office/officeart/2008/layout/RadialCluster"/>
    <dgm:cxn modelId="{DC9D6114-A65D-4B8E-858E-64EA08029FA0}" type="presParOf" srcId="{F8CA2430-C291-45C1-8BED-EFDD9ADE0364}" destId="{B0DABB55-433A-406A-AA56-0CD4718C2B59}" srcOrd="9" destOrd="0" presId="urn:microsoft.com/office/officeart/2008/layout/RadialCluster"/>
    <dgm:cxn modelId="{EC819BC7-BA3D-48C8-89B6-8B21AE8EEA70}" type="presParOf" srcId="{F8CA2430-C291-45C1-8BED-EFDD9ADE0364}" destId="{42C43967-82A0-43A2-9EE0-A8994008840C}" srcOrd="10" destOrd="0" presId="urn:microsoft.com/office/officeart/2008/layout/RadialCluster"/>
    <dgm:cxn modelId="{BF5FB48B-DC1D-4F65-BD81-0DE50EC3B232}" type="presParOf" srcId="{F8CA2430-C291-45C1-8BED-EFDD9ADE0364}" destId="{B47676A7-546A-4C41-9CEE-AE4B4F4D8ADD}" srcOrd="11" destOrd="0" presId="urn:microsoft.com/office/officeart/2008/layout/RadialCluster"/>
    <dgm:cxn modelId="{F564EE71-590A-49D7-B5EE-CFFE50E3598C}" type="presParOf" srcId="{F8CA2430-C291-45C1-8BED-EFDD9ADE0364}" destId="{39F5848F-2AD8-4D26-B789-D47C453FBB96}" srcOrd="12" destOrd="0" presId="urn:microsoft.com/office/officeart/2008/layout/RadialCluster"/>
    <dgm:cxn modelId="{3A013670-81FE-4330-B6D9-43A5AC84447D}" type="presParOf" srcId="{F8CA2430-C291-45C1-8BED-EFDD9ADE0364}" destId="{D6C62851-628C-485C-9722-EB515187ECC3}" srcOrd="13" destOrd="0" presId="urn:microsoft.com/office/officeart/2008/layout/RadialCluster"/>
    <dgm:cxn modelId="{6F140011-31B2-4C74-8DC1-A1C4EFD8B8F9}" type="presParOf" srcId="{F8CA2430-C291-45C1-8BED-EFDD9ADE0364}" destId="{D08BD08E-752D-4B62-A183-02CB75C15D22}" srcOrd="14" destOrd="0" presId="urn:microsoft.com/office/officeart/2008/layout/RadialCluster"/>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a:t>Operating system</a:t>
          </a:r>
          <a:endParaRPr lang="en-US" sz="1600" dirty="0"/>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50B538F4-3022-458E-89ED-7862E036A87D}">
      <dgm:prSet phldrT="[Text]"/>
      <dgm:spPr/>
      <dgm:t>
        <a:bodyPr/>
        <a:lstStyle/>
        <a:p>
          <a:r>
            <a:rPr lang="en-US" dirty="0"/>
            <a:t>Application management</a:t>
          </a:r>
        </a:p>
      </dgm:t>
    </dgm:pt>
    <dgm:pt modelId="{C798FB53-96A7-4354-AB5A-9961B1A0FC7A}" type="parTrans" cxnId="{0BCF6D27-CBBA-42F4-B323-38AFC85EF93C}">
      <dgm:prSet/>
      <dgm:spPr/>
      <dgm:t>
        <a:bodyPr/>
        <a:lstStyle/>
        <a:p>
          <a:endParaRPr lang="en-GB"/>
        </a:p>
      </dgm:t>
    </dgm:pt>
    <dgm:pt modelId="{7357D0C3-EADA-4262-9A94-03E1FD301D5B}" type="sibTrans" cxnId="{0BCF6D27-CBBA-42F4-B323-38AFC85EF93C}">
      <dgm:prSet/>
      <dgm:spPr/>
      <dgm:t>
        <a:bodyPr/>
        <a:lstStyle/>
        <a:p>
          <a:endParaRPr lang="en-GB"/>
        </a:p>
      </dgm:t>
    </dgm:pt>
    <dgm:pt modelId="{581F9905-2125-4F0B-98C1-E190807AE4FD}">
      <dgm:prSet phldrT="[Text]"/>
      <dgm:spPr/>
      <dgm:t>
        <a:bodyPr/>
        <a:lstStyle/>
        <a:p>
          <a:r>
            <a:rPr lang="en-US" dirty="0"/>
            <a:t>Processor management, multitasking and interrupts</a:t>
          </a:r>
        </a:p>
      </dgm:t>
    </dgm:pt>
    <dgm:pt modelId="{B8C7BB56-C593-46ED-8819-188CFE25E445}" type="parTrans" cxnId="{9B80D688-B08B-4B78-895C-267E95D6FD07}">
      <dgm:prSet/>
      <dgm:spPr/>
      <dgm:t>
        <a:bodyPr/>
        <a:lstStyle/>
        <a:p>
          <a:endParaRPr lang="en-GB"/>
        </a:p>
      </dgm:t>
    </dgm:pt>
    <dgm:pt modelId="{83477796-94C1-49A5-9B84-637CFBC4922B}" type="sibTrans" cxnId="{9B80D688-B08B-4B78-895C-267E95D6FD07}">
      <dgm:prSet/>
      <dgm:spPr/>
      <dgm:t>
        <a:bodyPr/>
        <a:lstStyle/>
        <a:p>
          <a:endParaRPr lang="en-GB"/>
        </a:p>
      </dgm:t>
    </dgm:pt>
    <dgm:pt modelId="{93B8F3B8-612D-488D-8917-0D2A27D8F18A}">
      <dgm:prSet phldrT="[Text]"/>
      <dgm:spPr>
        <a:solidFill>
          <a:srgbClr val="FFC000"/>
        </a:solidFill>
      </dgm:spPr>
      <dgm:t>
        <a:bodyPr/>
        <a:lstStyle/>
        <a:p>
          <a:r>
            <a:rPr lang="en-US" dirty="0"/>
            <a:t>Memory management and backing store</a:t>
          </a:r>
        </a:p>
      </dgm:t>
    </dgm:pt>
    <dgm:pt modelId="{8205B212-7CC0-4519-A024-64F6C6B02A7C}" type="parTrans" cxnId="{D7BEBC60-5E1D-4BDB-B5F8-982E7EF2DACE}">
      <dgm:prSet/>
      <dgm:spPr/>
      <dgm:t>
        <a:bodyPr/>
        <a:lstStyle/>
        <a:p>
          <a:endParaRPr lang="en-GB"/>
        </a:p>
      </dgm:t>
    </dgm:pt>
    <dgm:pt modelId="{685C38AF-C41D-4758-89F8-97A8F5FD6A37}" type="sibTrans" cxnId="{D7BEBC60-5E1D-4BDB-B5F8-982E7EF2DACE}">
      <dgm:prSet/>
      <dgm:spPr/>
      <dgm:t>
        <a:bodyPr/>
        <a:lstStyle/>
        <a:p>
          <a:endParaRPr lang="en-GB"/>
        </a:p>
      </dgm:t>
    </dgm:pt>
    <dgm:pt modelId="{72F99EBE-99E3-49A5-BC35-5A634E745635}">
      <dgm:prSet phldrT="[Text]"/>
      <dgm:spPr/>
      <dgm:t>
        <a:bodyPr/>
        <a:lstStyle/>
        <a:p>
          <a:r>
            <a:rPr lang="en-US" dirty="0"/>
            <a:t>User management and security</a:t>
          </a:r>
        </a:p>
      </dgm:t>
    </dgm:pt>
    <dgm:pt modelId="{4A4F1F96-788B-4687-8DF1-3EB36975D5B2}" type="parTrans" cxnId="{5ADDCF97-DFD8-415B-B6E9-64DB3C0C3759}">
      <dgm:prSet/>
      <dgm:spPr/>
      <dgm:t>
        <a:bodyPr/>
        <a:lstStyle/>
        <a:p>
          <a:endParaRPr lang="en-GB"/>
        </a:p>
      </dgm:t>
    </dgm:pt>
    <dgm:pt modelId="{102930E7-FED3-484D-82C4-DDE98C10835D}" type="sibTrans" cxnId="{5ADDCF97-DFD8-415B-B6E9-64DB3C0C3759}">
      <dgm:prSet/>
      <dgm:spPr/>
      <dgm:t>
        <a:bodyPr/>
        <a:lstStyle/>
        <a:p>
          <a:endParaRPr lang="en-GB"/>
        </a:p>
      </dgm:t>
    </dgm:pt>
    <dgm:pt modelId="{D236AB4E-E941-413C-B080-56A642F54568}">
      <dgm:prSet phldrT="[Text]"/>
      <dgm:spPr/>
      <dgm:t>
        <a:bodyPr/>
        <a:lstStyle/>
        <a:p>
          <a:r>
            <a:rPr lang="en-US" dirty="0"/>
            <a:t>Peripheral management</a:t>
          </a:r>
        </a:p>
      </dgm:t>
    </dgm:pt>
    <dgm:pt modelId="{CE9464B9-734A-458E-9897-25336CC3324A}" type="parTrans" cxnId="{547DFD62-99CB-47B4-A652-4D5B7EFF79F8}">
      <dgm:prSet/>
      <dgm:spPr/>
      <dgm:t>
        <a:bodyPr/>
        <a:lstStyle/>
        <a:p>
          <a:endParaRPr lang="en-GB"/>
        </a:p>
      </dgm:t>
    </dgm:pt>
    <dgm:pt modelId="{3E48FA23-F7CE-4129-961E-874F41A48163}" type="sibTrans" cxnId="{547DFD62-99CB-47B4-A652-4D5B7EFF79F8}">
      <dgm:prSet/>
      <dgm:spPr/>
      <dgm:t>
        <a:bodyPr/>
        <a:lstStyle/>
        <a:p>
          <a:endParaRPr lang="en-GB"/>
        </a:p>
      </dgm:t>
    </dgm:pt>
    <dgm:pt modelId="{24CB949E-3D62-4EE0-A202-6D2D8AC4B667}">
      <dgm:prSet phldrT="[Text]"/>
      <dgm:spPr/>
      <dgm:t>
        <a:bodyPr/>
        <a:lstStyle/>
        <a:p>
          <a:r>
            <a:rPr lang="en-US" dirty="0"/>
            <a:t>File management</a:t>
          </a:r>
        </a:p>
      </dgm:t>
    </dgm:pt>
    <dgm:pt modelId="{486D301A-8031-478A-87FC-6AD2FA519379}" type="parTrans" cxnId="{8958A871-0FEC-40B5-8A61-032FC80AF193}">
      <dgm:prSet/>
      <dgm:spPr/>
      <dgm:t>
        <a:bodyPr/>
        <a:lstStyle/>
        <a:p>
          <a:endParaRPr lang="en-GB"/>
        </a:p>
      </dgm:t>
    </dgm:pt>
    <dgm:pt modelId="{238C9AC5-0003-4A6B-9092-099871B49080}" type="sibTrans" cxnId="{8958A871-0FEC-40B5-8A61-032FC80AF193}">
      <dgm:prSet/>
      <dgm:spPr/>
      <dgm:t>
        <a:bodyPr/>
        <a:lstStyle/>
        <a:p>
          <a:endParaRPr lang="en-GB"/>
        </a:p>
      </dgm:t>
    </dgm:pt>
    <dgm:pt modelId="{CAC65309-4470-4C5D-A53A-1A11DE2AE481}">
      <dgm:prSet phldrT="[Text]"/>
      <dgm:spPr/>
      <dgm:t>
        <a:bodyPr/>
        <a:lstStyle/>
        <a:p>
          <a:r>
            <a:rPr lang="en-US" dirty="0"/>
            <a:t>User interface</a:t>
          </a:r>
          <a:endParaRPr lang="en-GB"/>
        </a:p>
      </dgm:t>
    </dgm:pt>
    <dgm:pt modelId="{9F52D72A-38FE-4873-A496-2E142EA08DCB}" type="parTrans" cxnId="{787ED1D1-4AC8-4E50-A05D-6C1907D18408}">
      <dgm:prSet/>
      <dgm:spPr/>
      <dgm:t>
        <a:bodyPr/>
        <a:lstStyle/>
        <a:p>
          <a:endParaRPr lang="en-GB"/>
        </a:p>
      </dgm:t>
    </dgm:pt>
    <dgm:pt modelId="{9458A180-82F3-43BB-B58F-9B2B674A8F01}" type="sibTrans" cxnId="{787ED1D1-4AC8-4E50-A05D-6C1907D18408}">
      <dgm:prSet/>
      <dgm:spPr/>
      <dgm:t>
        <a:bodyPr/>
        <a:lstStyle/>
        <a:p>
          <a:endParaRPr lang="en-GB"/>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C2A1C1F3-C9C9-4EB4-B621-27243391D32B}" type="pres">
      <dgm:prSet presAssocID="{C798FB53-96A7-4354-AB5A-9961B1A0FC7A}" presName="Name56" presStyleLbl="parChTrans1D2" presStyleIdx="0" presStyleCnt="7"/>
      <dgm:spPr/>
    </dgm:pt>
    <dgm:pt modelId="{ED8B4355-A731-4F6F-A0AB-00870EF4715F}" type="pres">
      <dgm:prSet presAssocID="{50B538F4-3022-458E-89ED-7862E036A87D}" presName="text0" presStyleLbl="node1" presStyleIdx="1" presStyleCnt="8" custScaleX="289200" custRadScaleRad="102390" custRadScaleInc="-38770">
        <dgm:presLayoutVars>
          <dgm:bulletEnabled val="1"/>
        </dgm:presLayoutVars>
      </dgm:prSet>
      <dgm:spPr/>
    </dgm:pt>
    <dgm:pt modelId="{D1A6D381-0AE0-4224-A9C3-E1EB143A0BBE}" type="pres">
      <dgm:prSet presAssocID="{B8C7BB56-C593-46ED-8819-188CFE25E445}" presName="Name56" presStyleLbl="parChTrans1D2" presStyleIdx="1" presStyleCnt="7"/>
      <dgm:spPr/>
    </dgm:pt>
    <dgm:pt modelId="{2FFC361D-4390-4313-8733-7E829CA8D44D}" type="pres">
      <dgm:prSet presAssocID="{581F9905-2125-4F0B-98C1-E190807AE4FD}" presName="text0" presStyleLbl="node1" presStyleIdx="2" presStyleCnt="8" custScaleX="225604" custScaleY="95475" custRadScaleRad="196056" custRadScaleInc="31451">
        <dgm:presLayoutVars>
          <dgm:bulletEnabled val="1"/>
        </dgm:presLayoutVars>
      </dgm:prSet>
      <dgm:spPr/>
    </dgm:pt>
    <dgm:pt modelId="{B62CDEE3-350A-4D38-A122-4EECC3089CEB}" type="pres">
      <dgm:prSet presAssocID="{8205B212-7CC0-4519-A024-64F6C6B02A7C}" presName="Name56" presStyleLbl="parChTrans1D2" presStyleIdx="2" presStyleCnt="7"/>
      <dgm:spPr/>
    </dgm:pt>
    <dgm:pt modelId="{A1871AA2-3018-4C50-A096-7398ABA88308}" type="pres">
      <dgm:prSet presAssocID="{93B8F3B8-612D-488D-8917-0D2A27D8F18A}" presName="text0" presStyleLbl="node1" presStyleIdx="3" presStyleCnt="8" custScaleX="211163" custRadScaleRad="187992" custRadScaleInc="-48080">
        <dgm:presLayoutVars>
          <dgm:bulletEnabled val="1"/>
        </dgm:presLayoutVars>
      </dgm:prSet>
      <dgm:spPr/>
    </dgm:pt>
    <dgm:pt modelId="{642C038F-B3E5-4D1C-BA62-77ACD837E964}" type="pres">
      <dgm:prSet presAssocID="{4A4F1F96-788B-4687-8DF1-3EB36975D5B2}" presName="Name56" presStyleLbl="parChTrans1D2" presStyleIdx="3" presStyleCnt="7"/>
      <dgm:spPr/>
    </dgm:pt>
    <dgm:pt modelId="{3FA4B65F-ED62-4B4F-B451-3DD5B0E44E36}" type="pres">
      <dgm:prSet presAssocID="{72F99EBE-99E3-49A5-BC35-5A634E745635}" presName="text0" presStyleLbl="node1" presStyleIdx="4" presStyleCnt="8" custScaleX="194318" custScaleY="71536" custRadScaleRad="143172" custRadScaleInc="-72217">
        <dgm:presLayoutVars>
          <dgm:bulletEnabled val="1"/>
        </dgm:presLayoutVars>
      </dgm:prSet>
      <dgm:spPr/>
    </dgm:pt>
    <dgm:pt modelId="{BA835198-844B-4C4B-AC31-97D3EB630F53}" type="pres">
      <dgm:prSet presAssocID="{CE9464B9-734A-458E-9897-25336CC3324A}" presName="Name56" presStyleLbl="parChTrans1D2" presStyleIdx="4" presStyleCnt="7"/>
      <dgm:spPr/>
    </dgm:pt>
    <dgm:pt modelId="{731DFFD0-F601-43B5-AB1A-5D966DD6E41A}" type="pres">
      <dgm:prSet presAssocID="{D236AB4E-E941-413C-B080-56A642F54568}" presName="text0" presStyleLbl="node1" presStyleIdx="5" presStyleCnt="8" custScaleX="221648" custScaleY="92445" custRadScaleRad="161245" custRadScaleInc="86450">
        <dgm:presLayoutVars>
          <dgm:bulletEnabled val="1"/>
        </dgm:presLayoutVars>
      </dgm:prSet>
      <dgm:spPr/>
    </dgm:pt>
    <dgm:pt modelId="{AF6F4BD5-B1EF-4A81-91C0-B5C3FEB7942D}" type="pres">
      <dgm:prSet presAssocID="{486D301A-8031-478A-87FC-6AD2FA519379}" presName="Name56" presStyleLbl="parChTrans1D2" presStyleIdx="5" presStyleCnt="7"/>
      <dgm:spPr/>
    </dgm:pt>
    <dgm:pt modelId="{C3B5CC1B-DAF2-4770-9514-D10F1CDE2873}" type="pres">
      <dgm:prSet presAssocID="{24CB949E-3D62-4EE0-A202-6D2D8AC4B667}" presName="text0" presStyleLbl="node1" presStyleIdx="6" presStyleCnt="8" custScaleX="208828" custRadScaleRad="211406" custRadScaleInc="56199">
        <dgm:presLayoutVars>
          <dgm:bulletEnabled val="1"/>
        </dgm:presLayoutVars>
      </dgm:prSet>
      <dgm:spPr/>
    </dgm:pt>
    <dgm:pt modelId="{D18C3E1A-3746-4F60-96C8-8E66E0FF294F}" type="pres">
      <dgm:prSet presAssocID="{9F52D72A-38FE-4873-A496-2E142EA08DCB}" presName="Name56" presStyleLbl="parChTrans1D2" presStyleIdx="6" presStyleCnt="7"/>
      <dgm:spPr/>
    </dgm:pt>
    <dgm:pt modelId="{645AB643-859B-434A-B864-246DAED7B166}" type="pres">
      <dgm:prSet presAssocID="{CAC65309-4470-4C5D-A53A-1A11DE2AE481}" presName="text0" presStyleLbl="node1" presStyleIdx="7" presStyleCnt="8" custScaleX="159622" custRadScaleRad="200945" custRadScaleInc="-54343">
        <dgm:presLayoutVars>
          <dgm:bulletEnabled val="1"/>
        </dgm:presLayoutVars>
      </dgm:prSet>
      <dgm:spPr/>
    </dgm:pt>
  </dgm:ptLst>
  <dgm:cxnLst>
    <dgm:cxn modelId="{AAC48203-2EB5-4C4A-AE4F-68BAEB722657}" type="presOf" srcId="{24CB949E-3D62-4EE0-A202-6D2D8AC4B667}" destId="{C3B5CC1B-DAF2-4770-9514-D10F1CDE2873}" srcOrd="0" destOrd="0" presId="urn:microsoft.com/office/officeart/2008/layout/RadialCluster"/>
    <dgm:cxn modelId="{2B27A714-2FE6-4514-B380-A44DC90C5D84}" type="presOf" srcId="{B8C7BB56-C593-46ED-8819-188CFE25E445}" destId="{D1A6D381-0AE0-4224-A9C3-E1EB143A0BBE}" srcOrd="0" destOrd="0" presId="urn:microsoft.com/office/officeart/2008/layout/RadialCluster"/>
    <dgm:cxn modelId="{0BCF6D27-CBBA-42F4-B323-38AFC85EF93C}" srcId="{69229BD3-7D26-4F17-9412-D83F23E16EDC}" destId="{50B538F4-3022-458E-89ED-7862E036A87D}" srcOrd="0" destOrd="0" parTransId="{C798FB53-96A7-4354-AB5A-9961B1A0FC7A}" sibTransId="{7357D0C3-EADA-4262-9A94-03E1FD301D5B}"/>
    <dgm:cxn modelId="{5A72D62D-74F9-4389-9C70-707E2FAD4628}" type="presOf" srcId="{1984D708-3FFE-43C9-B143-FCE3875A49A7}" destId="{36C42E4F-F8DD-48A4-86E8-CC680B343E3A}" srcOrd="0" destOrd="0" presId="urn:microsoft.com/office/officeart/2008/layout/RadialCluster"/>
    <dgm:cxn modelId="{D6C8A730-EDA1-48A5-A6BE-3BC858F8A4C1}" type="presOf" srcId="{69229BD3-7D26-4F17-9412-D83F23E16EDC}" destId="{4C4427AC-7717-4730-B96A-FA45F4E59DE8}" srcOrd="0" destOrd="0" presId="urn:microsoft.com/office/officeart/2008/layout/RadialCluster"/>
    <dgm:cxn modelId="{9A61D830-1E44-4C08-838C-D958B75619A7}" type="presOf" srcId="{CE9464B9-734A-458E-9897-25336CC3324A}" destId="{BA835198-844B-4C4B-AC31-97D3EB630F53}" srcOrd="0" destOrd="0" presId="urn:microsoft.com/office/officeart/2008/layout/RadialCluster"/>
    <dgm:cxn modelId="{0386633A-75FE-42C4-9000-BC6F24C43FF5}" type="presOf" srcId="{72F99EBE-99E3-49A5-BC35-5A634E745635}" destId="{3FA4B65F-ED62-4B4F-B451-3DD5B0E44E36}"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D6C25A5E-DBD1-4D72-90A4-7231CA87EBA1}" type="presOf" srcId="{8205B212-7CC0-4519-A024-64F6C6B02A7C}" destId="{B62CDEE3-350A-4D38-A122-4EECC3089CEB}" srcOrd="0" destOrd="0" presId="urn:microsoft.com/office/officeart/2008/layout/RadialCluster"/>
    <dgm:cxn modelId="{45F56C60-46A4-472A-971F-38DE21994D0C}" type="presOf" srcId="{50B538F4-3022-458E-89ED-7862E036A87D}" destId="{ED8B4355-A731-4F6F-A0AB-00870EF4715F}" srcOrd="0" destOrd="0" presId="urn:microsoft.com/office/officeart/2008/layout/RadialCluster"/>
    <dgm:cxn modelId="{60FC7360-2F53-479F-95F3-AD879412636E}" type="presOf" srcId="{9F52D72A-38FE-4873-A496-2E142EA08DCB}" destId="{D18C3E1A-3746-4F60-96C8-8E66E0FF294F}" srcOrd="0" destOrd="0" presId="urn:microsoft.com/office/officeart/2008/layout/RadialCluster"/>
    <dgm:cxn modelId="{D7BEBC60-5E1D-4BDB-B5F8-982E7EF2DACE}" srcId="{69229BD3-7D26-4F17-9412-D83F23E16EDC}" destId="{93B8F3B8-612D-488D-8917-0D2A27D8F18A}" srcOrd="2" destOrd="0" parTransId="{8205B212-7CC0-4519-A024-64F6C6B02A7C}" sibTransId="{685C38AF-C41D-4758-89F8-97A8F5FD6A37}"/>
    <dgm:cxn modelId="{547DFD62-99CB-47B4-A652-4D5B7EFF79F8}" srcId="{69229BD3-7D26-4F17-9412-D83F23E16EDC}" destId="{D236AB4E-E941-413C-B080-56A642F54568}" srcOrd="4" destOrd="0" parTransId="{CE9464B9-734A-458E-9897-25336CC3324A}" sibTransId="{3E48FA23-F7CE-4129-961E-874F41A48163}"/>
    <dgm:cxn modelId="{2EADE249-256A-49DF-842E-916B25E4A85D}" type="presOf" srcId="{581F9905-2125-4F0B-98C1-E190807AE4FD}" destId="{2FFC361D-4390-4313-8733-7E829CA8D44D}" srcOrd="0" destOrd="0" presId="urn:microsoft.com/office/officeart/2008/layout/RadialCluster"/>
    <dgm:cxn modelId="{8958A871-0FEC-40B5-8A61-032FC80AF193}" srcId="{69229BD3-7D26-4F17-9412-D83F23E16EDC}" destId="{24CB949E-3D62-4EE0-A202-6D2D8AC4B667}" srcOrd="5" destOrd="0" parTransId="{486D301A-8031-478A-87FC-6AD2FA519379}" sibTransId="{238C9AC5-0003-4A6B-9092-099871B49080}"/>
    <dgm:cxn modelId="{232DF172-F1B3-46C5-9F77-EBBD42CA3727}" type="presOf" srcId="{C798FB53-96A7-4354-AB5A-9961B1A0FC7A}" destId="{C2A1C1F3-C9C9-4EB4-B621-27243391D32B}" srcOrd="0" destOrd="0" presId="urn:microsoft.com/office/officeart/2008/layout/RadialCluster"/>
    <dgm:cxn modelId="{FDACF381-C80C-4043-BF55-865AAA5672E6}" type="presOf" srcId="{93B8F3B8-612D-488D-8917-0D2A27D8F18A}" destId="{A1871AA2-3018-4C50-A096-7398ABA88308}" srcOrd="0" destOrd="0" presId="urn:microsoft.com/office/officeart/2008/layout/RadialCluster"/>
    <dgm:cxn modelId="{9B80D688-B08B-4B78-895C-267E95D6FD07}" srcId="{69229BD3-7D26-4F17-9412-D83F23E16EDC}" destId="{581F9905-2125-4F0B-98C1-E190807AE4FD}" srcOrd="1" destOrd="0" parTransId="{B8C7BB56-C593-46ED-8819-188CFE25E445}" sibTransId="{83477796-94C1-49A5-9B84-637CFBC4922B}"/>
    <dgm:cxn modelId="{938DF68C-2D6D-4B27-AA0D-27163080D0D5}" type="presOf" srcId="{D236AB4E-E941-413C-B080-56A642F54568}" destId="{731DFFD0-F601-43B5-AB1A-5D966DD6E41A}" srcOrd="0" destOrd="0" presId="urn:microsoft.com/office/officeart/2008/layout/RadialCluster"/>
    <dgm:cxn modelId="{5ADDCF97-DFD8-415B-B6E9-64DB3C0C3759}" srcId="{69229BD3-7D26-4F17-9412-D83F23E16EDC}" destId="{72F99EBE-99E3-49A5-BC35-5A634E745635}" srcOrd="3" destOrd="0" parTransId="{4A4F1F96-788B-4687-8DF1-3EB36975D5B2}" sibTransId="{102930E7-FED3-484D-82C4-DDE98C10835D}"/>
    <dgm:cxn modelId="{25842AAD-A62E-47A8-AC34-972E8162786B}" type="presOf" srcId="{486D301A-8031-478A-87FC-6AD2FA519379}" destId="{AF6F4BD5-B1EF-4A81-91C0-B5C3FEB7942D}" srcOrd="0" destOrd="0" presId="urn:microsoft.com/office/officeart/2008/layout/RadialCluster"/>
    <dgm:cxn modelId="{10796DB4-AD2E-4A0E-9C62-04ED295697E8}" type="presOf" srcId="{CAC65309-4470-4C5D-A53A-1A11DE2AE481}" destId="{645AB643-859B-434A-B864-246DAED7B166}" srcOrd="0" destOrd="0" presId="urn:microsoft.com/office/officeart/2008/layout/RadialCluster"/>
    <dgm:cxn modelId="{787ED1D1-4AC8-4E50-A05D-6C1907D18408}" srcId="{69229BD3-7D26-4F17-9412-D83F23E16EDC}" destId="{CAC65309-4470-4C5D-A53A-1A11DE2AE481}" srcOrd="6" destOrd="0" parTransId="{9F52D72A-38FE-4873-A496-2E142EA08DCB}" sibTransId="{9458A180-82F3-43BB-B58F-9B2B674A8F01}"/>
    <dgm:cxn modelId="{4DA3CBDD-99B9-4D7D-A2CE-1ACEAE4D1B1C}" type="presOf" srcId="{4A4F1F96-788B-4687-8DF1-3EB36975D5B2}" destId="{642C038F-B3E5-4D1C-BA62-77ACD837E964}" srcOrd="0" destOrd="0" presId="urn:microsoft.com/office/officeart/2008/layout/RadialCluster"/>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E448AB63-27CB-4070-96F9-A5656DAF4A5A}" type="presParOf" srcId="{F8CA2430-C291-45C1-8BED-EFDD9ADE0364}" destId="{C2A1C1F3-C9C9-4EB4-B621-27243391D32B}" srcOrd="1" destOrd="0" presId="urn:microsoft.com/office/officeart/2008/layout/RadialCluster"/>
    <dgm:cxn modelId="{F8D9C5B9-E80C-4421-A638-4D4C05632405}" type="presParOf" srcId="{F8CA2430-C291-45C1-8BED-EFDD9ADE0364}" destId="{ED8B4355-A731-4F6F-A0AB-00870EF4715F}" srcOrd="2" destOrd="0" presId="urn:microsoft.com/office/officeart/2008/layout/RadialCluster"/>
    <dgm:cxn modelId="{0FAA71EF-7289-4749-9B13-6CC10A204E39}" type="presParOf" srcId="{F8CA2430-C291-45C1-8BED-EFDD9ADE0364}" destId="{D1A6D381-0AE0-4224-A9C3-E1EB143A0BBE}" srcOrd="3" destOrd="0" presId="urn:microsoft.com/office/officeart/2008/layout/RadialCluster"/>
    <dgm:cxn modelId="{233501CF-5028-4A6C-8E4F-DC9FA41AF4D1}" type="presParOf" srcId="{F8CA2430-C291-45C1-8BED-EFDD9ADE0364}" destId="{2FFC361D-4390-4313-8733-7E829CA8D44D}" srcOrd="4" destOrd="0" presId="urn:microsoft.com/office/officeart/2008/layout/RadialCluster"/>
    <dgm:cxn modelId="{060F52B0-50FC-4F3C-AC0B-7178B8314CDF}" type="presParOf" srcId="{F8CA2430-C291-45C1-8BED-EFDD9ADE0364}" destId="{B62CDEE3-350A-4D38-A122-4EECC3089CEB}" srcOrd="5" destOrd="0" presId="urn:microsoft.com/office/officeart/2008/layout/RadialCluster"/>
    <dgm:cxn modelId="{0F6A8FE1-1CFF-4B54-9218-D5BEA1A85DEC}" type="presParOf" srcId="{F8CA2430-C291-45C1-8BED-EFDD9ADE0364}" destId="{A1871AA2-3018-4C50-A096-7398ABA88308}" srcOrd="6" destOrd="0" presId="urn:microsoft.com/office/officeart/2008/layout/RadialCluster"/>
    <dgm:cxn modelId="{7D9AD624-C4CB-4D08-8FAF-EEC5875B07CC}" type="presParOf" srcId="{F8CA2430-C291-45C1-8BED-EFDD9ADE0364}" destId="{642C038F-B3E5-4D1C-BA62-77ACD837E964}" srcOrd="7" destOrd="0" presId="urn:microsoft.com/office/officeart/2008/layout/RadialCluster"/>
    <dgm:cxn modelId="{9404E16D-4076-4BDC-B4BD-96C380EE8352}" type="presParOf" srcId="{F8CA2430-C291-45C1-8BED-EFDD9ADE0364}" destId="{3FA4B65F-ED62-4B4F-B451-3DD5B0E44E36}" srcOrd="8" destOrd="0" presId="urn:microsoft.com/office/officeart/2008/layout/RadialCluster"/>
    <dgm:cxn modelId="{921F99FA-8A64-4F58-99BB-5D5F72F42AC0}" type="presParOf" srcId="{F8CA2430-C291-45C1-8BED-EFDD9ADE0364}" destId="{BA835198-844B-4C4B-AC31-97D3EB630F53}" srcOrd="9" destOrd="0" presId="urn:microsoft.com/office/officeart/2008/layout/RadialCluster"/>
    <dgm:cxn modelId="{8136A601-8CC0-4291-854B-DC6D108504A7}" type="presParOf" srcId="{F8CA2430-C291-45C1-8BED-EFDD9ADE0364}" destId="{731DFFD0-F601-43B5-AB1A-5D966DD6E41A}" srcOrd="10" destOrd="0" presId="urn:microsoft.com/office/officeart/2008/layout/RadialCluster"/>
    <dgm:cxn modelId="{F1AE6D70-3AF0-4E78-9695-9A06A632E775}" type="presParOf" srcId="{F8CA2430-C291-45C1-8BED-EFDD9ADE0364}" destId="{AF6F4BD5-B1EF-4A81-91C0-B5C3FEB7942D}" srcOrd="11" destOrd="0" presId="urn:microsoft.com/office/officeart/2008/layout/RadialCluster"/>
    <dgm:cxn modelId="{3765C5EE-EDD2-43DB-9A9E-03063EDF1D27}" type="presParOf" srcId="{F8CA2430-C291-45C1-8BED-EFDD9ADE0364}" destId="{C3B5CC1B-DAF2-4770-9514-D10F1CDE2873}" srcOrd="12" destOrd="0" presId="urn:microsoft.com/office/officeart/2008/layout/RadialCluster"/>
    <dgm:cxn modelId="{C0E37DD4-2A61-42E8-B687-E1F7E41DF21D}" type="presParOf" srcId="{F8CA2430-C291-45C1-8BED-EFDD9ADE0364}" destId="{D18C3E1A-3746-4F60-96C8-8E66E0FF294F}" srcOrd="13" destOrd="0" presId="urn:microsoft.com/office/officeart/2008/layout/RadialCluster"/>
    <dgm:cxn modelId="{F9D3DE10-B520-4A13-BBCE-BD1055EB4381}" type="presParOf" srcId="{F8CA2430-C291-45C1-8BED-EFDD9ADE0364}" destId="{645AB643-859B-434A-B864-246DAED7B166}" srcOrd="14" destOrd="0" presId="urn:microsoft.com/office/officeart/2008/layout/RadialCluster"/>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a:t>Operating system</a:t>
          </a:r>
          <a:endParaRPr lang="en-US" sz="1600" dirty="0"/>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50B538F4-3022-458E-89ED-7862E036A87D}">
      <dgm:prSet phldrT="[Text]"/>
      <dgm:spPr/>
      <dgm:t>
        <a:bodyPr/>
        <a:lstStyle/>
        <a:p>
          <a:r>
            <a:rPr lang="en-US" dirty="0"/>
            <a:t>Application management</a:t>
          </a:r>
        </a:p>
      </dgm:t>
    </dgm:pt>
    <dgm:pt modelId="{C798FB53-96A7-4354-AB5A-9961B1A0FC7A}" type="parTrans" cxnId="{0BCF6D27-CBBA-42F4-B323-38AFC85EF93C}">
      <dgm:prSet/>
      <dgm:spPr/>
      <dgm:t>
        <a:bodyPr/>
        <a:lstStyle/>
        <a:p>
          <a:endParaRPr lang="en-GB"/>
        </a:p>
      </dgm:t>
    </dgm:pt>
    <dgm:pt modelId="{7357D0C3-EADA-4262-9A94-03E1FD301D5B}" type="sibTrans" cxnId="{0BCF6D27-CBBA-42F4-B323-38AFC85EF93C}">
      <dgm:prSet/>
      <dgm:spPr/>
      <dgm:t>
        <a:bodyPr/>
        <a:lstStyle/>
        <a:p>
          <a:endParaRPr lang="en-GB"/>
        </a:p>
      </dgm:t>
    </dgm:pt>
    <dgm:pt modelId="{581F9905-2125-4F0B-98C1-E190807AE4FD}">
      <dgm:prSet phldrT="[Text]"/>
      <dgm:spPr/>
      <dgm:t>
        <a:bodyPr/>
        <a:lstStyle/>
        <a:p>
          <a:r>
            <a:rPr lang="en-US" dirty="0"/>
            <a:t>Processor management, multitasking and interrupts</a:t>
          </a:r>
        </a:p>
      </dgm:t>
    </dgm:pt>
    <dgm:pt modelId="{B8C7BB56-C593-46ED-8819-188CFE25E445}" type="parTrans" cxnId="{9B80D688-B08B-4B78-895C-267E95D6FD07}">
      <dgm:prSet/>
      <dgm:spPr/>
      <dgm:t>
        <a:bodyPr/>
        <a:lstStyle/>
        <a:p>
          <a:endParaRPr lang="en-GB"/>
        </a:p>
      </dgm:t>
    </dgm:pt>
    <dgm:pt modelId="{83477796-94C1-49A5-9B84-637CFBC4922B}" type="sibTrans" cxnId="{9B80D688-B08B-4B78-895C-267E95D6FD07}">
      <dgm:prSet/>
      <dgm:spPr/>
      <dgm:t>
        <a:bodyPr/>
        <a:lstStyle/>
        <a:p>
          <a:endParaRPr lang="en-GB"/>
        </a:p>
      </dgm:t>
    </dgm:pt>
    <dgm:pt modelId="{93B8F3B8-612D-488D-8917-0D2A27D8F18A}">
      <dgm:prSet phldrT="[Text]"/>
      <dgm:spPr>
        <a:solidFill>
          <a:srgbClr val="FFC000"/>
        </a:solidFill>
      </dgm:spPr>
      <dgm:t>
        <a:bodyPr/>
        <a:lstStyle/>
        <a:p>
          <a:r>
            <a:rPr lang="en-US" dirty="0"/>
            <a:t>Memory management and backing store</a:t>
          </a:r>
        </a:p>
      </dgm:t>
    </dgm:pt>
    <dgm:pt modelId="{8205B212-7CC0-4519-A024-64F6C6B02A7C}" type="parTrans" cxnId="{D7BEBC60-5E1D-4BDB-B5F8-982E7EF2DACE}">
      <dgm:prSet/>
      <dgm:spPr/>
      <dgm:t>
        <a:bodyPr/>
        <a:lstStyle/>
        <a:p>
          <a:endParaRPr lang="en-GB"/>
        </a:p>
      </dgm:t>
    </dgm:pt>
    <dgm:pt modelId="{685C38AF-C41D-4758-89F8-97A8F5FD6A37}" type="sibTrans" cxnId="{D7BEBC60-5E1D-4BDB-B5F8-982E7EF2DACE}">
      <dgm:prSet/>
      <dgm:spPr/>
      <dgm:t>
        <a:bodyPr/>
        <a:lstStyle/>
        <a:p>
          <a:endParaRPr lang="en-GB"/>
        </a:p>
      </dgm:t>
    </dgm:pt>
    <dgm:pt modelId="{72F99EBE-99E3-49A5-BC35-5A634E745635}">
      <dgm:prSet phldrT="[Text]"/>
      <dgm:spPr/>
      <dgm:t>
        <a:bodyPr/>
        <a:lstStyle/>
        <a:p>
          <a:r>
            <a:rPr lang="en-US" dirty="0"/>
            <a:t>User management and security</a:t>
          </a:r>
        </a:p>
      </dgm:t>
    </dgm:pt>
    <dgm:pt modelId="{4A4F1F96-788B-4687-8DF1-3EB36975D5B2}" type="parTrans" cxnId="{5ADDCF97-DFD8-415B-B6E9-64DB3C0C3759}">
      <dgm:prSet/>
      <dgm:spPr/>
      <dgm:t>
        <a:bodyPr/>
        <a:lstStyle/>
        <a:p>
          <a:endParaRPr lang="en-GB"/>
        </a:p>
      </dgm:t>
    </dgm:pt>
    <dgm:pt modelId="{102930E7-FED3-484D-82C4-DDE98C10835D}" type="sibTrans" cxnId="{5ADDCF97-DFD8-415B-B6E9-64DB3C0C3759}">
      <dgm:prSet/>
      <dgm:spPr/>
      <dgm:t>
        <a:bodyPr/>
        <a:lstStyle/>
        <a:p>
          <a:endParaRPr lang="en-GB"/>
        </a:p>
      </dgm:t>
    </dgm:pt>
    <dgm:pt modelId="{D236AB4E-E941-413C-B080-56A642F54568}">
      <dgm:prSet phldrT="[Text]"/>
      <dgm:spPr/>
      <dgm:t>
        <a:bodyPr/>
        <a:lstStyle/>
        <a:p>
          <a:r>
            <a:rPr lang="en-US" dirty="0"/>
            <a:t>Peripheral management</a:t>
          </a:r>
        </a:p>
      </dgm:t>
    </dgm:pt>
    <dgm:pt modelId="{CE9464B9-734A-458E-9897-25336CC3324A}" type="parTrans" cxnId="{547DFD62-99CB-47B4-A652-4D5B7EFF79F8}">
      <dgm:prSet/>
      <dgm:spPr/>
      <dgm:t>
        <a:bodyPr/>
        <a:lstStyle/>
        <a:p>
          <a:endParaRPr lang="en-GB"/>
        </a:p>
      </dgm:t>
    </dgm:pt>
    <dgm:pt modelId="{3E48FA23-F7CE-4129-961E-874F41A48163}" type="sibTrans" cxnId="{547DFD62-99CB-47B4-A652-4D5B7EFF79F8}">
      <dgm:prSet/>
      <dgm:spPr/>
      <dgm:t>
        <a:bodyPr/>
        <a:lstStyle/>
        <a:p>
          <a:endParaRPr lang="en-GB"/>
        </a:p>
      </dgm:t>
    </dgm:pt>
    <dgm:pt modelId="{24CB949E-3D62-4EE0-A202-6D2D8AC4B667}">
      <dgm:prSet phldrT="[Text]"/>
      <dgm:spPr/>
      <dgm:t>
        <a:bodyPr/>
        <a:lstStyle/>
        <a:p>
          <a:r>
            <a:rPr lang="en-US" dirty="0"/>
            <a:t>File management</a:t>
          </a:r>
        </a:p>
      </dgm:t>
    </dgm:pt>
    <dgm:pt modelId="{486D301A-8031-478A-87FC-6AD2FA519379}" type="parTrans" cxnId="{8958A871-0FEC-40B5-8A61-032FC80AF193}">
      <dgm:prSet/>
      <dgm:spPr/>
      <dgm:t>
        <a:bodyPr/>
        <a:lstStyle/>
        <a:p>
          <a:endParaRPr lang="en-GB"/>
        </a:p>
      </dgm:t>
    </dgm:pt>
    <dgm:pt modelId="{238C9AC5-0003-4A6B-9092-099871B49080}" type="sibTrans" cxnId="{8958A871-0FEC-40B5-8A61-032FC80AF193}">
      <dgm:prSet/>
      <dgm:spPr/>
      <dgm:t>
        <a:bodyPr/>
        <a:lstStyle/>
        <a:p>
          <a:endParaRPr lang="en-GB"/>
        </a:p>
      </dgm:t>
    </dgm:pt>
    <dgm:pt modelId="{CAC65309-4470-4C5D-A53A-1A11DE2AE481}">
      <dgm:prSet phldrT="[Text]"/>
      <dgm:spPr/>
      <dgm:t>
        <a:bodyPr/>
        <a:lstStyle/>
        <a:p>
          <a:r>
            <a:rPr lang="en-US" dirty="0"/>
            <a:t>User interface</a:t>
          </a:r>
          <a:endParaRPr lang="en-GB"/>
        </a:p>
      </dgm:t>
    </dgm:pt>
    <dgm:pt modelId="{9F52D72A-38FE-4873-A496-2E142EA08DCB}" type="parTrans" cxnId="{787ED1D1-4AC8-4E50-A05D-6C1907D18408}">
      <dgm:prSet/>
      <dgm:spPr/>
      <dgm:t>
        <a:bodyPr/>
        <a:lstStyle/>
        <a:p>
          <a:endParaRPr lang="en-GB"/>
        </a:p>
      </dgm:t>
    </dgm:pt>
    <dgm:pt modelId="{9458A180-82F3-43BB-B58F-9B2B674A8F01}" type="sibTrans" cxnId="{787ED1D1-4AC8-4E50-A05D-6C1907D18408}">
      <dgm:prSet/>
      <dgm:spPr/>
      <dgm:t>
        <a:bodyPr/>
        <a:lstStyle/>
        <a:p>
          <a:endParaRPr lang="en-GB"/>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C2A1C1F3-C9C9-4EB4-B621-27243391D32B}" type="pres">
      <dgm:prSet presAssocID="{C798FB53-96A7-4354-AB5A-9961B1A0FC7A}" presName="Name56" presStyleLbl="parChTrans1D2" presStyleIdx="0" presStyleCnt="7"/>
      <dgm:spPr/>
    </dgm:pt>
    <dgm:pt modelId="{ED8B4355-A731-4F6F-A0AB-00870EF4715F}" type="pres">
      <dgm:prSet presAssocID="{50B538F4-3022-458E-89ED-7862E036A87D}" presName="text0" presStyleLbl="node1" presStyleIdx="1" presStyleCnt="8" custScaleX="289200" custRadScaleRad="102390" custRadScaleInc="-38770">
        <dgm:presLayoutVars>
          <dgm:bulletEnabled val="1"/>
        </dgm:presLayoutVars>
      </dgm:prSet>
      <dgm:spPr/>
    </dgm:pt>
    <dgm:pt modelId="{D1A6D381-0AE0-4224-A9C3-E1EB143A0BBE}" type="pres">
      <dgm:prSet presAssocID="{B8C7BB56-C593-46ED-8819-188CFE25E445}" presName="Name56" presStyleLbl="parChTrans1D2" presStyleIdx="1" presStyleCnt="7"/>
      <dgm:spPr/>
    </dgm:pt>
    <dgm:pt modelId="{2FFC361D-4390-4313-8733-7E829CA8D44D}" type="pres">
      <dgm:prSet presAssocID="{581F9905-2125-4F0B-98C1-E190807AE4FD}" presName="text0" presStyleLbl="node1" presStyleIdx="2" presStyleCnt="8" custScaleX="225604" custScaleY="95475" custRadScaleRad="196056" custRadScaleInc="31451">
        <dgm:presLayoutVars>
          <dgm:bulletEnabled val="1"/>
        </dgm:presLayoutVars>
      </dgm:prSet>
      <dgm:spPr/>
    </dgm:pt>
    <dgm:pt modelId="{B62CDEE3-350A-4D38-A122-4EECC3089CEB}" type="pres">
      <dgm:prSet presAssocID="{8205B212-7CC0-4519-A024-64F6C6B02A7C}" presName="Name56" presStyleLbl="parChTrans1D2" presStyleIdx="2" presStyleCnt="7"/>
      <dgm:spPr/>
    </dgm:pt>
    <dgm:pt modelId="{A1871AA2-3018-4C50-A096-7398ABA88308}" type="pres">
      <dgm:prSet presAssocID="{93B8F3B8-612D-488D-8917-0D2A27D8F18A}" presName="text0" presStyleLbl="node1" presStyleIdx="3" presStyleCnt="8" custScaleX="211163" custRadScaleRad="187992" custRadScaleInc="-48080">
        <dgm:presLayoutVars>
          <dgm:bulletEnabled val="1"/>
        </dgm:presLayoutVars>
      </dgm:prSet>
      <dgm:spPr/>
    </dgm:pt>
    <dgm:pt modelId="{642C038F-B3E5-4D1C-BA62-77ACD837E964}" type="pres">
      <dgm:prSet presAssocID="{4A4F1F96-788B-4687-8DF1-3EB36975D5B2}" presName="Name56" presStyleLbl="parChTrans1D2" presStyleIdx="3" presStyleCnt="7"/>
      <dgm:spPr/>
    </dgm:pt>
    <dgm:pt modelId="{3FA4B65F-ED62-4B4F-B451-3DD5B0E44E36}" type="pres">
      <dgm:prSet presAssocID="{72F99EBE-99E3-49A5-BC35-5A634E745635}" presName="text0" presStyleLbl="node1" presStyleIdx="4" presStyleCnt="8" custScaleX="194318" custScaleY="71536" custRadScaleRad="143172" custRadScaleInc="-72217">
        <dgm:presLayoutVars>
          <dgm:bulletEnabled val="1"/>
        </dgm:presLayoutVars>
      </dgm:prSet>
      <dgm:spPr/>
    </dgm:pt>
    <dgm:pt modelId="{BA835198-844B-4C4B-AC31-97D3EB630F53}" type="pres">
      <dgm:prSet presAssocID="{CE9464B9-734A-458E-9897-25336CC3324A}" presName="Name56" presStyleLbl="parChTrans1D2" presStyleIdx="4" presStyleCnt="7"/>
      <dgm:spPr/>
    </dgm:pt>
    <dgm:pt modelId="{731DFFD0-F601-43B5-AB1A-5D966DD6E41A}" type="pres">
      <dgm:prSet presAssocID="{D236AB4E-E941-413C-B080-56A642F54568}" presName="text0" presStyleLbl="node1" presStyleIdx="5" presStyleCnt="8" custScaleX="221648" custScaleY="92445" custRadScaleRad="161245" custRadScaleInc="86450">
        <dgm:presLayoutVars>
          <dgm:bulletEnabled val="1"/>
        </dgm:presLayoutVars>
      </dgm:prSet>
      <dgm:spPr/>
    </dgm:pt>
    <dgm:pt modelId="{AF6F4BD5-B1EF-4A81-91C0-B5C3FEB7942D}" type="pres">
      <dgm:prSet presAssocID="{486D301A-8031-478A-87FC-6AD2FA519379}" presName="Name56" presStyleLbl="parChTrans1D2" presStyleIdx="5" presStyleCnt="7"/>
      <dgm:spPr/>
    </dgm:pt>
    <dgm:pt modelId="{C3B5CC1B-DAF2-4770-9514-D10F1CDE2873}" type="pres">
      <dgm:prSet presAssocID="{24CB949E-3D62-4EE0-A202-6D2D8AC4B667}" presName="text0" presStyleLbl="node1" presStyleIdx="6" presStyleCnt="8" custScaleX="208828" custRadScaleRad="211406" custRadScaleInc="56199">
        <dgm:presLayoutVars>
          <dgm:bulletEnabled val="1"/>
        </dgm:presLayoutVars>
      </dgm:prSet>
      <dgm:spPr/>
    </dgm:pt>
    <dgm:pt modelId="{D18C3E1A-3746-4F60-96C8-8E66E0FF294F}" type="pres">
      <dgm:prSet presAssocID="{9F52D72A-38FE-4873-A496-2E142EA08DCB}" presName="Name56" presStyleLbl="parChTrans1D2" presStyleIdx="6" presStyleCnt="7"/>
      <dgm:spPr/>
    </dgm:pt>
    <dgm:pt modelId="{645AB643-859B-434A-B864-246DAED7B166}" type="pres">
      <dgm:prSet presAssocID="{CAC65309-4470-4C5D-A53A-1A11DE2AE481}" presName="text0" presStyleLbl="node1" presStyleIdx="7" presStyleCnt="8" custScaleX="159622" custRadScaleRad="200945" custRadScaleInc="-54343">
        <dgm:presLayoutVars>
          <dgm:bulletEnabled val="1"/>
        </dgm:presLayoutVars>
      </dgm:prSet>
      <dgm:spPr/>
    </dgm:pt>
  </dgm:ptLst>
  <dgm:cxnLst>
    <dgm:cxn modelId="{AAC48203-2EB5-4C4A-AE4F-68BAEB722657}" type="presOf" srcId="{24CB949E-3D62-4EE0-A202-6D2D8AC4B667}" destId="{C3B5CC1B-DAF2-4770-9514-D10F1CDE2873}" srcOrd="0" destOrd="0" presId="urn:microsoft.com/office/officeart/2008/layout/RadialCluster"/>
    <dgm:cxn modelId="{2B27A714-2FE6-4514-B380-A44DC90C5D84}" type="presOf" srcId="{B8C7BB56-C593-46ED-8819-188CFE25E445}" destId="{D1A6D381-0AE0-4224-A9C3-E1EB143A0BBE}" srcOrd="0" destOrd="0" presId="urn:microsoft.com/office/officeart/2008/layout/RadialCluster"/>
    <dgm:cxn modelId="{0BCF6D27-CBBA-42F4-B323-38AFC85EF93C}" srcId="{69229BD3-7D26-4F17-9412-D83F23E16EDC}" destId="{50B538F4-3022-458E-89ED-7862E036A87D}" srcOrd="0" destOrd="0" parTransId="{C798FB53-96A7-4354-AB5A-9961B1A0FC7A}" sibTransId="{7357D0C3-EADA-4262-9A94-03E1FD301D5B}"/>
    <dgm:cxn modelId="{5A72D62D-74F9-4389-9C70-707E2FAD4628}" type="presOf" srcId="{1984D708-3FFE-43C9-B143-FCE3875A49A7}" destId="{36C42E4F-F8DD-48A4-86E8-CC680B343E3A}" srcOrd="0" destOrd="0" presId="urn:microsoft.com/office/officeart/2008/layout/RadialCluster"/>
    <dgm:cxn modelId="{D6C8A730-EDA1-48A5-A6BE-3BC858F8A4C1}" type="presOf" srcId="{69229BD3-7D26-4F17-9412-D83F23E16EDC}" destId="{4C4427AC-7717-4730-B96A-FA45F4E59DE8}" srcOrd="0" destOrd="0" presId="urn:microsoft.com/office/officeart/2008/layout/RadialCluster"/>
    <dgm:cxn modelId="{9A61D830-1E44-4C08-838C-D958B75619A7}" type="presOf" srcId="{CE9464B9-734A-458E-9897-25336CC3324A}" destId="{BA835198-844B-4C4B-AC31-97D3EB630F53}" srcOrd="0" destOrd="0" presId="urn:microsoft.com/office/officeart/2008/layout/RadialCluster"/>
    <dgm:cxn modelId="{0386633A-75FE-42C4-9000-BC6F24C43FF5}" type="presOf" srcId="{72F99EBE-99E3-49A5-BC35-5A634E745635}" destId="{3FA4B65F-ED62-4B4F-B451-3DD5B0E44E36}"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D6C25A5E-DBD1-4D72-90A4-7231CA87EBA1}" type="presOf" srcId="{8205B212-7CC0-4519-A024-64F6C6B02A7C}" destId="{B62CDEE3-350A-4D38-A122-4EECC3089CEB}" srcOrd="0" destOrd="0" presId="urn:microsoft.com/office/officeart/2008/layout/RadialCluster"/>
    <dgm:cxn modelId="{45F56C60-46A4-472A-971F-38DE21994D0C}" type="presOf" srcId="{50B538F4-3022-458E-89ED-7862E036A87D}" destId="{ED8B4355-A731-4F6F-A0AB-00870EF4715F}" srcOrd="0" destOrd="0" presId="urn:microsoft.com/office/officeart/2008/layout/RadialCluster"/>
    <dgm:cxn modelId="{60FC7360-2F53-479F-95F3-AD879412636E}" type="presOf" srcId="{9F52D72A-38FE-4873-A496-2E142EA08DCB}" destId="{D18C3E1A-3746-4F60-96C8-8E66E0FF294F}" srcOrd="0" destOrd="0" presId="urn:microsoft.com/office/officeart/2008/layout/RadialCluster"/>
    <dgm:cxn modelId="{D7BEBC60-5E1D-4BDB-B5F8-982E7EF2DACE}" srcId="{69229BD3-7D26-4F17-9412-D83F23E16EDC}" destId="{93B8F3B8-612D-488D-8917-0D2A27D8F18A}" srcOrd="2" destOrd="0" parTransId="{8205B212-7CC0-4519-A024-64F6C6B02A7C}" sibTransId="{685C38AF-C41D-4758-89F8-97A8F5FD6A37}"/>
    <dgm:cxn modelId="{547DFD62-99CB-47B4-A652-4D5B7EFF79F8}" srcId="{69229BD3-7D26-4F17-9412-D83F23E16EDC}" destId="{D236AB4E-E941-413C-B080-56A642F54568}" srcOrd="4" destOrd="0" parTransId="{CE9464B9-734A-458E-9897-25336CC3324A}" sibTransId="{3E48FA23-F7CE-4129-961E-874F41A48163}"/>
    <dgm:cxn modelId="{2EADE249-256A-49DF-842E-916B25E4A85D}" type="presOf" srcId="{581F9905-2125-4F0B-98C1-E190807AE4FD}" destId="{2FFC361D-4390-4313-8733-7E829CA8D44D}" srcOrd="0" destOrd="0" presId="urn:microsoft.com/office/officeart/2008/layout/RadialCluster"/>
    <dgm:cxn modelId="{8958A871-0FEC-40B5-8A61-032FC80AF193}" srcId="{69229BD3-7D26-4F17-9412-D83F23E16EDC}" destId="{24CB949E-3D62-4EE0-A202-6D2D8AC4B667}" srcOrd="5" destOrd="0" parTransId="{486D301A-8031-478A-87FC-6AD2FA519379}" sibTransId="{238C9AC5-0003-4A6B-9092-099871B49080}"/>
    <dgm:cxn modelId="{232DF172-F1B3-46C5-9F77-EBBD42CA3727}" type="presOf" srcId="{C798FB53-96A7-4354-AB5A-9961B1A0FC7A}" destId="{C2A1C1F3-C9C9-4EB4-B621-27243391D32B}" srcOrd="0" destOrd="0" presId="urn:microsoft.com/office/officeart/2008/layout/RadialCluster"/>
    <dgm:cxn modelId="{FDACF381-C80C-4043-BF55-865AAA5672E6}" type="presOf" srcId="{93B8F3B8-612D-488D-8917-0D2A27D8F18A}" destId="{A1871AA2-3018-4C50-A096-7398ABA88308}" srcOrd="0" destOrd="0" presId="urn:microsoft.com/office/officeart/2008/layout/RadialCluster"/>
    <dgm:cxn modelId="{9B80D688-B08B-4B78-895C-267E95D6FD07}" srcId="{69229BD3-7D26-4F17-9412-D83F23E16EDC}" destId="{581F9905-2125-4F0B-98C1-E190807AE4FD}" srcOrd="1" destOrd="0" parTransId="{B8C7BB56-C593-46ED-8819-188CFE25E445}" sibTransId="{83477796-94C1-49A5-9B84-637CFBC4922B}"/>
    <dgm:cxn modelId="{938DF68C-2D6D-4B27-AA0D-27163080D0D5}" type="presOf" srcId="{D236AB4E-E941-413C-B080-56A642F54568}" destId="{731DFFD0-F601-43B5-AB1A-5D966DD6E41A}" srcOrd="0" destOrd="0" presId="urn:microsoft.com/office/officeart/2008/layout/RadialCluster"/>
    <dgm:cxn modelId="{5ADDCF97-DFD8-415B-B6E9-64DB3C0C3759}" srcId="{69229BD3-7D26-4F17-9412-D83F23E16EDC}" destId="{72F99EBE-99E3-49A5-BC35-5A634E745635}" srcOrd="3" destOrd="0" parTransId="{4A4F1F96-788B-4687-8DF1-3EB36975D5B2}" sibTransId="{102930E7-FED3-484D-82C4-DDE98C10835D}"/>
    <dgm:cxn modelId="{25842AAD-A62E-47A8-AC34-972E8162786B}" type="presOf" srcId="{486D301A-8031-478A-87FC-6AD2FA519379}" destId="{AF6F4BD5-B1EF-4A81-91C0-B5C3FEB7942D}" srcOrd="0" destOrd="0" presId="urn:microsoft.com/office/officeart/2008/layout/RadialCluster"/>
    <dgm:cxn modelId="{10796DB4-AD2E-4A0E-9C62-04ED295697E8}" type="presOf" srcId="{CAC65309-4470-4C5D-A53A-1A11DE2AE481}" destId="{645AB643-859B-434A-B864-246DAED7B166}" srcOrd="0" destOrd="0" presId="urn:microsoft.com/office/officeart/2008/layout/RadialCluster"/>
    <dgm:cxn modelId="{787ED1D1-4AC8-4E50-A05D-6C1907D18408}" srcId="{69229BD3-7D26-4F17-9412-D83F23E16EDC}" destId="{CAC65309-4470-4C5D-A53A-1A11DE2AE481}" srcOrd="6" destOrd="0" parTransId="{9F52D72A-38FE-4873-A496-2E142EA08DCB}" sibTransId="{9458A180-82F3-43BB-B58F-9B2B674A8F01}"/>
    <dgm:cxn modelId="{4DA3CBDD-99B9-4D7D-A2CE-1ACEAE4D1B1C}" type="presOf" srcId="{4A4F1F96-788B-4687-8DF1-3EB36975D5B2}" destId="{642C038F-B3E5-4D1C-BA62-77ACD837E964}" srcOrd="0" destOrd="0" presId="urn:microsoft.com/office/officeart/2008/layout/RadialCluster"/>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E448AB63-27CB-4070-96F9-A5656DAF4A5A}" type="presParOf" srcId="{F8CA2430-C291-45C1-8BED-EFDD9ADE0364}" destId="{C2A1C1F3-C9C9-4EB4-B621-27243391D32B}" srcOrd="1" destOrd="0" presId="urn:microsoft.com/office/officeart/2008/layout/RadialCluster"/>
    <dgm:cxn modelId="{F8D9C5B9-E80C-4421-A638-4D4C05632405}" type="presParOf" srcId="{F8CA2430-C291-45C1-8BED-EFDD9ADE0364}" destId="{ED8B4355-A731-4F6F-A0AB-00870EF4715F}" srcOrd="2" destOrd="0" presId="urn:microsoft.com/office/officeart/2008/layout/RadialCluster"/>
    <dgm:cxn modelId="{0FAA71EF-7289-4749-9B13-6CC10A204E39}" type="presParOf" srcId="{F8CA2430-C291-45C1-8BED-EFDD9ADE0364}" destId="{D1A6D381-0AE0-4224-A9C3-E1EB143A0BBE}" srcOrd="3" destOrd="0" presId="urn:microsoft.com/office/officeart/2008/layout/RadialCluster"/>
    <dgm:cxn modelId="{233501CF-5028-4A6C-8E4F-DC9FA41AF4D1}" type="presParOf" srcId="{F8CA2430-C291-45C1-8BED-EFDD9ADE0364}" destId="{2FFC361D-4390-4313-8733-7E829CA8D44D}" srcOrd="4" destOrd="0" presId="urn:microsoft.com/office/officeart/2008/layout/RadialCluster"/>
    <dgm:cxn modelId="{060F52B0-50FC-4F3C-AC0B-7178B8314CDF}" type="presParOf" srcId="{F8CA2430-C291-45C1-8BED-EFDD9ADE0364}" destId="{B62CDEE3-350A-4D38-A122-4EECC3089CEB}" srcOrd="5" destOrd="0" presId="urn:microsoft.com/office/officeart/2008/layout/RadialCluster"/>
    <dgm:cxn modelId="{0F6A8FE1-1CFF-4B54-9218-D5BEA1A85DEC}" type="presParOf" srcId="{F8CA2430-C291-45C1-8BED-EFDD9ADE0364}" destId="{A1871AA2-3018-4C50-A096-7398ABA88308}" srcOrd="6" destOrd="0" presId="urn:microsoft.com/office/officeart/2008/layout/RadialCluster"/>
    <dgm:cxn modelId="{7D9AD624-C4CB-4D08-8FAF-EEC5875B07CC}" type="presParOf" srcId="{F8CA2430-C291-45C1-8BED-EFDD9ADE0364}" destId="{642C038F-B3E5-4D1C-BA62-77ACD837E964}" srcOrd="7" destOrd="0" presId="urn:microsoft.com/office/officeart/2008/layout/RadialCluster"/>
    <dgm:cxn modelId="{9404E16D-4076-4BDC-B4BD-96C380EE8352}" type="presParOf" srcId="{F8CA2430-C291-45C1-8BED-EFDD9ADE0364}" destId="{3FA4B65F-ED62-4B4F-B451-3DD5B0E44E36}" srcOrd="8" destOrd="0" presId="urn:microsoft.com/office/officeart/2008/layout/RadialCluster"/>
    <dgm:cxn modelId="{921F99FA-8A64-4F58-99BB-5D5F72F42AC0}" type="presParOf" srcId="{F8CA2430-C291-45C1-8BED-EFDD9ADE0364}" destId="{BA835198-844B-4C4B-AC31-97D3EB630F53}" srcOrd="9" destOrd="0" presId="urn:microsoft.com/office/officeart/2008/layout/RadialCluster"/>
    <dgm:cxn modelId="{8136A601-8CC0-4291-854B-DC6D108504A7}" type="presParOf" srcId="{F8CA2430-C291-45C1-8BED-EFDD9ADE0364}" destId="{731DFFD0-F601-43B5-AB1A-5D966DD6E41A}" srcOrd="10" destOrd="0" presId="urn:microsoft.com/office/officeart/2008/layout/RadialCluster"/>
    <dgm:cxn modelId="{F1AE6D70-3AF0-4E78-9695-9A06A632E775}" type="presParOf" srcId="{F8CA2430-C291-45C1-8BED-EFDD9ADE0364}" destId="{AF6F4BD5-B1EF-4A81-91C0-B5C3FEB7942D}" srcOrd="11" destOrd="0" presId="urn:microsoft.com/office/officeart/2008/layout/RadialCluster"/>
    <dgm:cxn modelId="{3765C5EE-EDD2-43DB-9A9E-03063EDF1D27}" type="presParOf" srcId="{F8CA2430-C291-45C1-8BED-EFDD9ADE0364}" destId="{C3B5CC1B-DAF2-4770-9514-D10F1CDE2873}" srcOrd="12" destOrd="0" presId="urn:microsoft.com/office/officeart/2008/layout/RadialCluster"/>
    <dgm:cxn modelId="{C0E37DD4-2A61-42E8-B687-E1F7E41DF21D}" type="presParOf" srcId="{F8CA2430-C291-45C1-8BED-EFDD9ADE0364}" destId="{D18C3E1A-3746-4F60-96C8-8E66E0FF294F}" srcOrd="13" destOrd="0" presId="urn:microsoft.com/office/officeart/2008/layout/RadialCluster"/>
    <dgm:cxn modelId="{F9D3DE10-B520-4A13-BBCE-BD1055EB4381}" type="presParOf" srcId="{F8CA2430-C291-45C1-8BED-EFDD9ADE0364}" destId="{645AB643-859B-434A-B864-246DAED7B166}" srcOrd="14" destOrd="0" presId="urn:microsoft.com/office/officeart/2008/layout/RadialCluster"/>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a:t>Operating system</a:t>
          </a:r>
          <a:endParaRPr lang="en-US" sz="1600" dirty="0"/>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80506BC5-6681-4041-AAD1-489029F5752C}">
      <dgm:prSet phldrT="[Text]"/>
      <dgm:spPr/>
      <dgm:t>
        <a:bodyPr/>
        <a:lstStyle/>
        <a:p>
          <a:r>
            <a:rPr lang="en-US" dirty="0"/>
            <a:t>Application management</a:t>
          </a:r>
        </a:p>
      </dgm:t>
    </dgm:pt>
    <dgm:pt modelId="{78F2DF47-1A91-4DA9-B21D-F6522171DA21}" type="parTrans" cxnId="{6FC8CB16-8BB4-4C4B-BD4C-07A52FA75566}">
      <dgm:prSet/>
      <dgm:spPr/>
      <dgm:t>
        <a:bodyPr/>
        <a:lstStyle/>
        <a:p>
          <a:endParaRPr lang="en-GB"/>
        </a:p>
      </dgm:t>
    </dgm:pt>
    <dgm:pt modelId="{E1D174AE-9F99-44A9-B4F3-7972D9EFE96A}" type="sibTrans" cxnId="{6FC8CB16-8BB4-4C4B-BD4C-07A52FA75566}">
      <dgm:prSet/>
      <dgm:spPr/>
      <dgm:t>
        <a:bodyPr/>
        <a:lstStyle/>
        <a:p>
          <a:endParaRPr lang="en-GB"/>
        </a:p>
      </dgm:t>
    </dgm:pt>
    <dgm:pt modelId="{806D7B6D-1DBE-4E6F-80B1-6E8B47245141}">
      <dgm:prSet phldrT="[Text]"/>
      <dgm:spPr/>
      <dgm:t>
        <a:bodyPr/>
        <a:lstStyle/>
        <a:p>
          <a:r>
            <a:rPr lang="en-US" dirty="0"/>
            <a:t>Processor management, multitasking and interrupts</a:t>
          </a:r>
        </a:p>
      </dgm:t>
    </dgm:pt>
    <dgm:pt modelId="{DA7174CE-032F-472A-A2B7-E545B64C265E}" type="parTrans" cxnId="{7A6D14EA-4147-48C8-980D-D2E48FF4CD1D}">
      <dgm:prSet/>
      <dgm:spPr/>
      <dgm:t>
        <a:bodyPr/>
        <a:lstStyle/>
        <a:p>
          <a:endParaRPr lang="en-GB"/>
        </a:p>
      </dgm:t>
    </dgm:pt>
    <dgm:pt modelId="{19B9732A-5602-4AA2-BCC5-F07101DD7A40}" type="sibTrans" cxnId="{7A6D14EA-4147-48C8-980D-D2E48FF4CD1D}">
      <dgm:prSet/>
      <dgm:spPr/>
      <dgm:t>
        <a:bodyPr/>
        <a:lstStyle/>
        <a:p>
          <a:endParaRPr lang="en-GB"/>
        </a:p>
      </dgm:t>
    </dgm:pt>
    <dgm:pt modelId="{B268996E-E11B-4655-9966-52C3551EE328}">
      <dgm:prSet phldrT="[Text]"/>
      <dgm:spPr/>
      <dgm:t>
        <a:bodyPr/>
        <a:lstStyle/>
        <a:p>
          <a:r>
            <a:rPr lang="en-US" dirty="0"/>
            <a:t>Memory management and backing store</a:t>
          </a:r>
        </a:p>
      </dgm:t>
    </dgm:pt>
    <dgm:pt modelId="{107EBF90-65E9-4001-BE9A-933BCBEF5AED}" type="parTrans" cxnId="{A5A88AC6-0222-42EE-A002-B275022EB6D7}">
      <dgm:prSet/>
      <dgm:spPr/>
      <dgm:t>
        <a:bodyPr/>
        <a:lstStyle/>
        <a:p>
          <a:endParaRPr lang="en-GB"/>
        </a:p>
      </dgm:t>
    </dgm:pt>
    <dgm:pt modelId="{ADADCB5C-0062-4F25-B08C-E4D70170DF8A}" type="sibTrans" cxnId="{A5A88AC6-0222-42EE-A002-B275022EB6D7}">
      <dgm:prSet/>
      <dgm:spPr/>
      <dgm:t>
        <a:bodyPr/>
        <a:lstStyle/>
        <a:p>
          <a:endParaRPr lang="en-GB"/>
        </a:p>
      </dgm:t>
    </dgm:pt>
    <dgm:pt modelId="{2EBF45AC-6C0C-49E8-84E1-C106569EB49A}">
      <dgm:prSet phldrT="[Text]"/>
      <dgm:spPr>
        <a:solidFill>
          <a:srgbClr val="FFC000"/>
        </a:solidFill>
      </dgm:spPr>
      <dgm:t>
        <a:bodyPr/>
        <a:lstStyle/>
        <a:p>
          <a:r>
            <a:rPr lang="en-US" dirty="0"/>
            <a:t>User management and security</a:t>
          </a:r>
        </a:p>
      </dgm:t>
    </dgm:pt>
    <dgm:pt modelId="{C3784179-70F2-4A53-BF61-02993C47364A}" type="parTrans" cxnId="{6827C45D-9E5C-4BE4-A5CB-6E4572EB70D5}">
      <dgm:prSet/>
      <dgm:spPr/>
      <dgm:t>
        <a:bodyPr/>
        <a:lstStyle/>
        <a:p>
          <a:endParaRPr lang="en-GB"/>
        </a:p>
      </dgm:t>
    </dgm:pt>
    <dgm:pt modelId="{19DA6BFA-D75E-4A14-9A43-0A2EE996497C}" type="sibTrans" cxnId="{6827C45D-9E5C-4BE4-A5CB-6E4572EB70D5}">
      <dgm:prSet/>
      <dgm:spPr/>
      <dgm:t>
        <a:bodyPr/>
        <a:lstStyle/>
        <a:p>
          <a:endParaRPr lang="en-GB"/>
        </a:p>
      </dgm:t>
    </dgm:pt>
    <dgm:pt modelId="{0A49F004-BFA6-4D0C-AB6C-63E5704AF47D}">
      <dgm:prSet phldrT="[Text]"/>
      <dgm:spPr/>
      <dgm:t>
        <a:bodyPr/>
        <a:lstStyle/>
        <a:p>
          <a:r>
            <a:rPr lang="en-US" dirty="0"/>
            <a:t>Peripheral management</a:t>
          </a:r>
        </a:p>
      </dgm:t>
    </dgm:pt>
    <dgm:pt modelId="{C13A7632-6EFB-4865-B347-E2715B88D66B}" type="parTrans" cxnId="{F3AC784E-8102-42AE-92E9-22B1611663C7}">
      <dgm:prSet/>
      <dgm:spPr/>
      <dgm:t>
        <a:bodyPr/>
        <a:lstStyle/>
        <a:p>
          <a:endParaRPr lang="en-GB"/>
        </a:p>
      </dgm:t>
    </dgm:pt>
    <dgm:pt modelId="{1C919A4B-BDFD-4BA8-894E-3CD2DA1C68CB}" type="sibTrans" cxnId="{F3AC784E-8102-42AE-92E9-22B1611663C7}">
      <dgm:prSet/>
      <dgm:spPr/>
      <dgm:t>
        <a:bodyPr/>
        <a:lstStyle/>
        <a:p>
          <a:endParaRPr lang="en-GB"/>
        </a:p>
      </dgm:t>
    </dgm:pt>
    <dgm:pt modelId="{893C4FC7-39D7-46B4-8215-F682369D8B72}">
      <dgm:prSet phldrT="[Text]"/>
      <dgm:spPr/>
      <dgm:t>
        <a:bodyPr/>
        <a:lstStyle/>
        <a:p>
          <a:r>
            <a:rPr lang="en-US" dirty="0"/>
            <a:t>File management</a:t>
          </a:r>
        </a:p>
      </dgm:t>
    </dgm:pt>
    <dgm:pt modelId="{05763C0F-FF48-485A-9F28-7A07C1F9EA71}" type="parTrans" cxnId="{7F054A94-DDD7-4D36-B954-9AC454B7FB23}">
      <dgm:prSet/>
      <dgm:spPr/>
      <dgm:t>
        <a:bodyPr/>
        <a:lstStyle/>
        <a:p>
          <a:endParaRPr lang="en-GB"/>
        </a:p>
      </dgm:t>
    </dgm:pt>
    <dgm:pt modelId="{66B121F8-6979-4F5A-AB80-9CFD15E92011}" type="sibTrans" cxnId="{7F054A94-DDD7-4D36-B954-9AC454B7FB23}">
      <dgm:prSet/>
      <dgm:spPr/>
      <dgm:t>
        <a:bodyPr/>
        <a:lstStyle/>
        <a:p>
          <a:endParaRPr lang="en-GB"/>
        </a:p>
      </dgm:t>
    </dgm:pt>
    <dgm:pt modelId="{56607B52-3C60-4A11-8B1A-ACC4A9F5FB4A}">
      <dgm:prSet phldrT="[Text]"/>
      <dgm:spPr/>
      <dgm:t>
        <a:bodyPr/>
        <a:lstStyle/>
        <a:p>
          <a:r>
            <a:rPr lang="en-US" dirty="0"/>
            <a:t>User interface</a:t>
          </a:r>
          <a:endParaRPr lang="en-GB"/>
        </a:p>
      </dgm:t>
    </dgm:pt>
    <dgm:pt modelId="{784776E0-F8B1-4332-A710-B8606D494361}" type="parTrans" cxnId="{8CE235BB-7F31-4124-B6EB-0D558F5D8F16}">
      <dgm:prSet/>
      <dgm:spPr/>
      <dgm:t>
        <a:bodyPr/>
        <a:lstStyle/>
        <a:p>
          <a:endParaRPr lang="en-GB"/>
        </a:p>
      </dgm:t>
    </dgm:pt>
    <dgm:pt modelId="{A4646439-72B4-4F86-8876-39ABAD9CDAA4}" type="sibTrans" cxnId="{8CE235BB-7F31-4124-B6EB-0D558F5D8F16}">
      <dgm:prSet/>
      <dgm:spPr/>
      <dgm:t>
        <a:bodyPr/>
        <a:lstStyle/>
        <a:p>
          <a:endParaRPr lang="en-GB"/>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6C1F66D9-0F38-461B-9DCF-296EB0669E47}" type="pres">
      <dgm:prSet presAssocID="{78F2DF47-1A91-4DA9-B21D-F6522171DA21}" presName="Name56" presStyleLbl="parChTrans1D2" presStyleIdx="0" presStyleCnt="7"/>
      <dgm:spPr/>
    </dgm:pt>
    <dgm:pt modelId="{52364EC6-65EB-4F3B-BC1A-864F081A64A0}" type="pres">
      <dgm:prSet presAssocID="{80506BC5-6681-4041-AAD1-489029F5752C}" presName="text0" presStyleLbl="node1" presStyleIdx="1" presStyleCnt="8" custScaleX="289200" custRadScaleRad="102390" custRadScaleInc="-38770">
        <dgm:presLayoutVars>
          <dgm:bulletEnabled val="1"/>
        </dgm:presLayoutVars>
      </dgm:prSet>
      <dgm:spPr/>
    </dgm:pt>
    <dgm:pt modelId="{DDC9DAA0-389C-4695-B214-0CD7D7D72108}" type="pres">
      <dgm:prSet presAssocID="{DA7174CE-032F-472A-A2B7-E545B64C265E}" presName="Name56" presStyleLbl="parChTrans1D2" presStyleIdx="1" presStyleCnt="7"/>
      <dgm:spPr/>
    </dgm:pt>
    <dgm:pt modelId="{0347E77B-BCD8-46BB-B306-09846AF93BA0}" type="pres">
      <dgm:prSet presAssocID="{806D7B6D-1DBE-4E6F-80B1-6E8B47245141}" presName="text0" presStyleLbl="node1" presStyleIdx="2" presStyleCnt="8" custScaleX="225604" custScaleY="95475" custRadScaleRad="196056" custRadScaleInc="31451">
        <dgm:presLayoutVars>
          <dgm:bulletEnabled val="1"/>
        </dgm:presLayoutVars>
      </dgm:prSet>
      <dgm:spPr/>
    </dgm:pt>
    <dgm:pt modelId="{300C2C8D-0BEF-4E0A-B037-66EB0F3F7012}" type="pres">
      <dgm:prSet presAssocID="{107EBF90-65E9-4001-BE9A-933BCBEF5AED}" presName="Name56" presStyleLbl="parChTrans1D2" presStyleIdx="2" presStyleCnt="7"/>
      <dgm:spPr/>
    </dgm:pt>
    <dgm:pt modelId="{7763F1F3-DB28-4660-B090-A5E2189FA054}" type="pres">
      <dgm:prSet presAssocID="{B268996E-E11B-4655-9966-52C3551EE328}" presName="text0" presStyleLbl="node1" presStyleIdx="3" presStyleCnt="8" custScaleX="211163" custRadScaleRad="187992" custRadScaleInc="-48080">
        <dgm:presLayoutVars>
          <dgm:bulletEnabled val="1"/>
        </dgm:presLayoutVars>
      </dgm:prSet>
      <dgm:spPr/>
    </dgm:pt>
    <dgm:pt modelId="{96288A2F-CD0C-4450-B25C-9569037279E2}" type="pres">
      <dgm:prSet presAssocID="{C3784179-70F2-4A53-BF61-02993C47364A}" presName="Name56" presStyleLbl="parChTrans1D2" presStyleIdx="3" presStyleCnt="7"/>
      <dgm:spPr/>
    </dgm:pt>
    <dgm:pt modelId="{5C991026-7B69-45C8-82DC-F05EF9259710}" type="pres">
      <dgm:prSet presAssocID="{2EBF45AC-6C0C-49E8-84E1-C106569EB49A}" presName="text0" presStyleLbl="node1" presStyleIdx="4" presStyleCnt="8" custScaleX="194318" custScaleY="71536" custRadScaleRad="143172" custRadScaleInc="-72217">
        <dgm:presLayoutVars>
          <dgm:bulletEnabled val="1"/>
        </dgm:presLayoutVars>
      </dgm:prSet>
      <dgm:spPr/>
    </dgm:pt>
    <dgm:pt modelId="{B7CEA219-B63E-432A-9EE6-886BED375839}" type="pres">
      <dgm:prSet presAssocID="{C13A7632-6EFB-4865-B347-E2715B88D66B}" presName="Name56" presStyleLbl="parChTrans1D2" presStyleIdx="4" presStyleCnt="7"/>
      <dgm:spPr/>
    </dgm:pt>
    <dgm:pt modelId="{A0DBA438-29B4-47AF-8987-F64B42B1408A}" type="pres">
      <dgm:prSet presAssocID="{0A49F004-BFA6-4D0C-AB6C-63E5704AF47D}" presName="text0" presStyleLbl="node1" presStyleIdx="5" presStyleCnt="8" custScaleX="221648" custScaleY="92445" custRadScaleRad="161245" custRadScaleInc="86450">
        <dgm:presLayoutVars>
          <dgm:bulletEnabled val="1"/>
        </dgm:presLayoutVars>
      </dgm:prSet>
      <dgm:spPr/>
    </dgm:pt>
    <dgm:pt modelId="{D36C50E8-CDA9-451E-8B48-B948C99798B5}" type="pres">
      <dgm:prSet presAssocID="{05763C0F-FF48-485A-9F28-7A07C1F9EA71}" presName="Name56" presStyleLbl="parChTrans1D2" presStyleIdx="5" presStyleCnt="7"/>
      <dgm:spPr/>
    </dgm:pt>
    <dgm:pt modelId="{997A9DC9-DF90-4678-8817-78C771BFC229}" type="pres">
      <dgm:prSet presAssocID="{893C4FC7-39D7-46B4-8215-F682369D8B72}" presName="text0" presStyleLbl="node1" presStyleIdx="6" presStyleCnt="8" custScaleX="208828" custRadScaleRad="211406" custRadScaleInc="56199">
        <dgm:presLayoutVars>
          <dgm:bulletEnabled val="1"/>
        </dgm:presLayoutVars>
      </dgm:prSet>
      <dgm:spPr/>
    </dgm:pt>
    <dgm:pt modelId="{FC4E33BB-C01F-47A5-9AF3-613BD87057A4}" type="pres">
      <dgm:prSet presAssocID="{784776E0-F8B1-4332-A710-B8606D494361}" presName="Name56" presStyleLbl="parChTrans1D2" presStyleIdx="6" presStyleCnt="7"/>
      <dgm:spPr/>
    </dgm:pt>
    <dgm:pt modelId="{F43C7B10-1918-41FB-BF46-08A3E8EB47FD}" type="pres">
      <dgm:prSet presAssocID="{56607B52-3C60-4A11-8B1A-ACC4A9F5FB4A}" presName="text0" presStyleLbl="node1" presStyleIdx="7" presStyleCnt="8" custScaleX="159622" custRadScaleRad="200945" custRadScaleInc="-54343">
        <dgm:presLayoutVars>
          <dgm:bulletEnabled val="1"/>
        </dgm:presLayoutVars>
      </dgm:prSet>
      <dgm:spPr/>
    </dgm:pt>
  </dgm:ptLst>
  <dgm:cxnLst>
    <dgm:cxn modelId="{6FC8CB16-8BB4-4C4B-BD4C-07A52FA75566}" srcId="{69229BD3-7D26-4F17-9412-D83F23E16EDC}" destId="{80506BC5-6681-4041-AAD1-489029F5752C}" srcOrd="0" destOrd="0" parTransId="{78F2DF47-1A91-4DA9-B21D-F6522171DA21}" sibTransId="{E1D174AE-9F99-44A9-B4F3-7972D9EFE96A}"/>
    <dgm:cxn modelId="{5A72D62D-74F9-4389-9C70-707E2FAD4628}" type="presOf" srcId="{1984D708-3FFE-43C9-B143-FCE3875A49A7}" destId="{36C42E4F-F8DD-48A4-86E8-CC680B343E3A}" srcOrd="0" destOrd="0" presId="urn:microsoft.com/office/officeart/2008/layout/RadialCluster"/>
    <dgm:cxn modelId="{D6C8A730-EDA1-48A5-A6BE-3BC858F8A4C1}" type="presOf" srcId="{69229BD3-7D26-4F17-9412-D83F23E16EDC}" destId="{4C4427AC-7717-4730-B96A-FA45F4E59DE8}" srcOrd="0" destOrd="0" presId="urn:microsoft.com/office/officeart/2008/layout/RadialCluster"/>
    <dgm:cxn modelId="{61C8023A-EE1A-4EB8-B1E4-BAD3C68BC88C}" type="presOf" srcId="{56607B52-3C60-4A11-8B1A-ACC4A9F5FB4A}" destId="{F43C7B10-1918-41FB-BF46-08A3E8EB47FD}"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6827C45D-9E5C-4BE4-A5CB-6E4572EB70D5}" srcId="{69229BD3-7D26-4F17-9412-D83F23E16EDC}" destId="{2EBF45AC-6C0C-49E8-84E1-C106569EB49A}" srcOrd="3" destOrd="0" parTransId="{C3784179-70F2-4A53-BF61-02993C47364A}" sibTransId="{19DA6BFA-D75E-4A14-9A43-0A2EE996497C}"/>
    <dgm:cxn modelId="{CD9A375F-EC5E-4C86-B010-9C630B328A70}" type="presOf" srcId="{C13A7632-6EFB-4865-B347-E2715B88D66B}" destId="{B7CEA219-B63E-432A-9EE6-886BED375839}" srcOrd="0" destOrd="0" presId="urn:microsoft.com/office/officeart/2008/layout/RadialCluster"/>
    <dgm:cxn modelId="{16376E6A-2408-4664-B778-C4D12E23ABA5}" type="presOf" srcId="{80506BC5-6681-4041-AAD1-489029F5752C}" destId="{52364EC6-65EB-4F3B-BC1A-864F081A64A0}" srcOrd="0" destOrd="0" presId="urn:microsoft.com/office/officeart/2008/layout/RadialCluster"/>
    <dgm:cxn modelId="{F3AC784E-8102-42AE-92E9-22B1611663C7}" srcId="{69229BD3-7D26-4F17-9412-D83F23E16EDC}" destId="{0A49F004-BFA6-4D0C-AB6C-63E5704AF47D}" srcOrd="4" destOrd="0" parTransId="{C13A7632-6EFB-4865-B347-E2715B88D66B}" sibTransId="{1C919A4B-BDFD-4BA8-894E-3CD2DA1C68CB}"/>
    <dgm:cxn modelId="{9AECB776-9AEB-4A5A-A557-91D02AAB6A08}" type="presOf" srcId="{784776E0-F8B1-4332-A710-B8606D494361}" destId="{FC4E33BB-C01F-47A5-9AF3-613BD87057A4}" srcOrd="0" destOrd="0" presId="urn:microsoft.com/office/officeart/2008/layout/RadialCluster"/>
    <dgm:cxn modelId="{EC668D78-5CBC-4D66-B1DF-FE5C24005F96}" type="presOf" srcId="{05763C0F-FF48-485A-9F28-7A07C1F9EA71}" destId="{D36C50E8-CDA9-451E-8B48-B948C99798B5}" srcOrd="0" destOrd="0" presId="urn:microsoft.com/office/officeart/2008/layout/RadialCluster"/>
    <dgm:cxn modelId="{AC0D1E7C-BF63-4A2B-AF2C-A7F64A43FBEF}" type="presOf" srcId="{B268996E-E11B-4655-9966-52C3551EE328}" destId="{7763F1F3-DB28-4660-B090-A5E2189FA054}" srcOrd="0" destOrd="0" presId="urn:microsoft.com/office/officeart/2008/layout/RadialCluster"/>
    <dgm:cxn modelId="{7F054A94-DDD7-4D36-B954-9AC454B7FB23}" srcId="{69229BD3-7D26-4F17-9412-D83F23E16EDC}" destId="{893C4FC7-39D7-46B4-8215-F682369D8B72}" srcOrd="5" destOrd="0" parTransId="{05763C0F-FF48-485A-9F28-7A07C1F9EA71}" sibTransId="{66B121F8-6979-4F5A-AB80-9CFD15E92011}"/>
    <dgm:cxn modelId="{46929B9B-A50F-4E4A-9D99-6E3C72BEC153}" type="presOf" srcId="{107EBF90-65E9-4001-BE9A-933BCBEF5AED}" destId="{300C2C8D-0BEF-4E0A-B037-66EB0F3F7012}" srcOrd="0" destOrd="0" presId="urn:microsoft.com/office/officeart/2008/layout/RadialCluster"/>
    <dgm:cxn modelId="{1C13B39D-1DD0-467D-B78B-9274D011328F}" type="presOf" srcId="{0A49F004-BFA6-4D0C-AB6C-63E5704AF47D}" destId="{A0DBA438-29B4-47AF-8987-F64B42B1408A}" srcOrd="0" destOrd="0" presId="urn:microsoft.com/office/officeart/2008/layout/RadialCluster"/>
    <dgm:cxn modelId="{8CE235BB-7F31-4124-B6EB-0D558F5D8F16}" srcId="{69229BD3-7D26-4F17-9412-D83F23E16EDC}" destId="{56607B52-3C60-4A11-8B1A-ACC4A9F5FB4A}" srcOrd="6" destOrd="0" parTransId="{784776E0-F8B1-4332-A710-B8606D494361}" sibTransId="{A4646439-72B4-4F86-8876-39ABAD9CDAA4}"/>
    <dgm:cxn modelId="{A5A88AC6-0222-42EE-A002-B275022EB6D7}" srcId="{69229BD3-7D26-4F17-9412-D83F23E16EDC}" destId="{B268996E-E11B-4655-9966-52C3551EE328}" srcOrd="2" destOrd="0" parTransId="{107EBF90-65E9-4001-BE9A-933BCBEF5AED}" sibTransId="{ADADCB5C-0062-4F25-B08C-E4D70170DF8A}"/>
    <dgm:cxn modelId="{D74ABACC-CF22-4259-8D0C-7D8D49F9617E}" type="presOf" srcId="{C3784179-70F2-4A53-BF61-02993C47364A}" destId="{96288A2F-CD0C-4450-B25C-9569037279E2}" srcOrd="0" destOrd="0" presId="urn:microsoft.com/office/officeart/2008/layout/RadialCluster"/>
    <dgm:cxn modelId="{A4F7B9CD-57CB-45B6-ABD3-6B2C02F0F0EE}" type="presOf" srcId="{2EBF45AC-6C0C-49E8-84E1-C106569EB49A}" destId="{5C991026-7B69-45C8-82DC-F05EF9259710}" srcOrd="0" destOrd="0" presId="urn:microsoft.com/office/officeart/2008/layout/RadialCluster"/>
    <dgm:cxn modelId="{CAA030D8-CC9D-4D11-B648-272FE5E2878E}" type="presOf" srcId="{78F2DF47-1A91-4DA9-B21D-F6522171DA21}" destId="{6C1F66D9-0F38-461B-9DCF-296EB0669E47}" srcOrd="0" destOrd="0" presId="urn:microsoft.com/office/officeart/2008/layout/RadialCluster"/>
    <dgm:cxn modelId="{64A3BEDE-7C91-463A-95A9-FE2446369742}" type="presOf" srcId="{DA7174CE-032F-472A-A2B7-E545B64C265E}" destId="{DDC9DAA0-389C-4695-B214-0CD7D7D72108}" srcOrd="0" destOrd="0" presId="urn:microsoft.com/office/officeart/2008/layout/RadialCluster"/>
    <dgm:cxn modelId="{7A6D14EA-4147-48C8-980D-D2E48FF4CD1D}" srcId="{69229BD3-7D26-4F17-9412-D83F23E16EDC}" destId="{806D7B6D-1DBE-4E6F-80B1-6E8B47245141}" srcOrd="1" destOrd="0" parTransId="{DA7174CE-032F-472A-A2B7-E545B64C265E}" sibTransId="{19B9732A-5602-4AA2-BCC5-F07101DD7A40}"/>
    <dgm:cxn modelId="{D76C16F5-C162-475F-B561-31043CBEC115}" type="presOf" srcId="{806D7B6D-1DBE-4E6F-80B1-6E8B47245141}" destId="{0347E77B-BCD8-46BB-B306-09846AF93BA0}" srcOrd="0" destOrd="0" presId="urn:microsoft.com/office/officeart/2008/layout/RadialCluster"/>
    <dgm:cxn modelId="{E3A620FC-6044-43CA-93AE-841050F3399F}" type="presOf" srcId="{893C4FC7-39D7-46B4-8215-F682369D8B72}" destId="{997A9DC9-DF90-4678-8817-78C771BFC229}" srcOrd="0" destOrd="0" presId="urn:microsoft.com/office/officeart/2008/layout/RadialCluster"/>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21FAD503-1B75-4E04-9F20-AC9C123B3DC9}" type="presParOf" srcId="{F8CA2430-C291-45C1-8BED-EFDD9ADE0364}" destId="{6C1F66D9-0F38-461B-9DCF-296EB0669E47}" srcOrd="1" destOrd="0" presId="urn:microsoft.com/office/officeart/2008/layout/RadialCluster"/>
    <dgm:cxn modelId="{85B110CF-AF8D-4205-BDDC-56CA50AA8EA8}" type="presParOf" srcId="{F8CA2430-C291-45C1-8BED-EFDD9ADE0364}" destId="{52364EC6-65EB-4F3B-BC1A-864F081A64A0}" srcOrd="2" destOrd="0" presId="urn:microsoft.com/office/officeart/2008/layout/RadialCluster"/>
    <dgm:cxn modelId="{F75B0C66-95BF-44EF-99FC-8F2FC751C936}" type="presParOf" srcId="{F8CA2430-C291-45C1-8BED-EFDD9ADE0364}" destId="{DDC9DAA0-389C-4695-B214-0CD7D7D72108}" srcOrd="3" destOrd="0" presId="urn:microsoft.com/office/officeart/2008/layout/RadialCluster"/>
    <dgm:cxn modelId="{82F337A5-D0B0-40E2-B687-8C4E38295345}" type="presParOf" srcId="{F8CA2430-C291-45C1-8BED-EFDD9ADE0364}" destId="{0347E77B-BCD8-46BB-B306-09846AF93BA0}" srcOrd="4" destOrd="0" presId="urn:microsoft.com/office/officeart/2008/layout/RadialCluster"/>
    <dgm:cxn modelId="{8749B421-A23A-413D-B9CB-9F71535257DF}" type="presParOf" srcId="{F8CA2430-C291-45C1-8BED-EFDD9ADE0364}" destId="{300C2C8D-0BEF-4E0A-B037-66EB0F3F7012}" srcOrd="5" destOrd="0" presId="urn:microsoft.com/office/officeart/2008/layout/RadialCluster"/>
    <dgm:cxn modelId="{D9A1A422-F308-4164-9EF6-F1CB1FBA33F5}" type="presParOf" srcId="{F8CA2430-C291-45C1-8BED-EFDD9ADE0364}" destId="{7763F1F3-DB28-4660-B090-A5E2189FA054}" srcOrd="6" destOrd="0" presId="urn:microsoft.com/office/officeart/2008/layout/RadialCluster"/>
    <dgm:cxn modelId="{840166FC-94F4-40DC-ABCC-5E31FFF95305}" type="presParOf" srcId="{F8CA2430-C291-45C1-8BED-EFDD9ADE0364}" destId="{96288A2F-CD0C-4450-B25C-9569037279E2}" srcOrd="7" destOrd="0" presId="urn:microsoft.com/office/officeart/2008/layout/RadialCluster"/>
    <dgm:cxn modelId="{4027D4BF-6ACB-4E11-8972-72813CEE6E67}" type="presParOf" srcId="{F8CA2430-C291-45C1-8BED-EFDD9ADE0364}" destId="{5C991026-7B69-45C8-82DC-F05EF9259710}" srcOrd="8" destOrd="0" presId="urn:microsoft.com/office/officeart/2008/layout/RadialCluster"/>
    <dgm:cxn modelId="{DC066319-FE68-4922-9143-294F6667F21B}" type="presParOf" srcId="{F8CA2430-C291-45C1-8BED-EFDD9ADE0364}" destId="{B7CEA219-B63E-432A-9EE6-886BED375839}" srcOrd="9" destOrd="0" presId="urn:microsoft.com/office/officeart/2008/layout/RadialCluster"/>
    <dgm:cxn modelId="{5E27023F-0DFE-43DB-93B9-D326F4579008}" type="presParOf" srcId="{F8CA2430-C291-45C1-8BED-EFDD9ADE0364}" destId="{A0DBA438-29B4-47AF-8987-F64B42B1408A}" srcOrd="10" destOrd="0" presId="urn:microsoft.com/office/officeart/2008/layout/RadialCluster"/>
    <dgm:cxn modelId="{4A285F72-C101-4B6F-AE4C-00A418F8287E}" type="presParOf" srcId="{F8CA2430-C291-45C1-8BED-EFDD9ADE0364}" destId="{D36C50E8-CDA9-451E-8B48-B948C99798B5}" srcOrd="11" destOrd="0" presId="urn:microsoft.com/office/officeart/2008/layout/RadialCluster"/>
    <dgm:cxn modelId="{985BF2BB-2495-427A-9D82-79EE2670EC1F}" type="presParOf" srcId="{F8CA2430-C291-45C1-8BED-EFDD9ADE0364}" destId="{997A9DC9-DF90-4678-8817-78C771BFC229}" srcOrd="12" destOrd="0" presId="urn:microsoft.com/office/officeart/2008/layout/RadialCluster"/>
    <dgm:cxn modelId="{23220F14-3A5A-47A1-95E9-BB7C5E07407F}" type="presParOf" srcId="{F8CA2430-C291-45C1-8BED-EFDD9ADE0364}" destId="{FC4E33BB-C01F-47A5-9AF3-613BD87057A4}" srcOrd="13" destOrd="0" presId="urn:microsoft.com/office/officeart/2008/layout/RadialCluster"/>
    <dgm:cxn modelId="{B3466EFF-BC2A-41B0-8235-2A67B59ED4C0}" type="presParOf" srcId="{F8CA2430-C291-45C1-8BED-EFDD9ADE0364}" destId="{F43C7B10-1918-41FB-BF46-08A3E8EB47FD}" srcOrd="14" destOrd="0" presId="urn:microsoft.com/office/officeart/2008/layout/RadialCluster"/>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984D708-3FFE-43C9-B143-FCE3875A49A7}" type="doc">
      <dgm:prSet loTypeId="urn:microsoft.com/office/officeart/2008/layout/RadialCluster" loCatId="cycle" qsTypeId="urn:microsoft.com/office/officeart/2005/8/quickstyle/simple5" qsCatId="simple" csTypeId="urn:microsoft.com/office/officeart/2005/8/colors/accent0_1" csCatId="mainScheme" phldr="1"/>
      <dgm:spPr/>
      <dgm:t>
        <a:bodyPr/>
        <a:lstStyle/>
        <a:p>
          <a:endParaRPr lang="en-US"/>
        </a:p>
      </dgm:t>
    </dgm:pt>
    <dgm:pt modelId="{69229BD3-7D26-4F17-9412-D83F23E16EDC}">
      <dgm:prSet phldrT="[Text]" custT="1"/>
      <dgm:spPr/>
      <dgm:t>
        <a:bodyPr/>
        <a:lstStyle/>
        <a:p>
          <a:r>
            <a:rPr lang="en-US" sz="1600"/>
            <a:t>Operating system</a:t>
          </a:r>
          <a:endParaRPr lang="en-US" sz="1600" dirty="0"/>
        </a:p>
      </dgm:t>
    </dgm:pt>
    <dgm:pt modelId="{C0A1529F-C51C-4481-9C74-80D72610D33F}" type="sibTrans" cxnId="{BF5D9E5C-7A09-4B69-897E-422E17C47BF4}">
      <dgm:prSet/>
      <dgm:spPr/>
      <dgm:t>
        <a:bodyPr/>
        <a:lstStyle/>
        <a:p>
          <a:endParaRPr lang="en-US" sz="1600"/>
        </a:p>
      </dgm:t>
    </dgm:pt>
    <dgm:pt modelId="{0AC0F696-2312-4DBC-86E7-2FC3D8618CA6}" type="parTrans" cxnId="{BF5D9E5C-7A09-4B69-897E-422E17C47BF4}">
      <dgm:prSet/>
      <dgm:spPr/>
      <dgm:t>
        <a:bodyPr/>
        <a:lstStyle/>
        <a:p>
          <a:endParaRPr lang="en-US" sz="1600"/>
        </a:p>
      </dgm:t>
    </dgm:pt>
    <dgm:pt modelId="{C34DAB18-A8A1-4586-A5F5-2F20F0DFA169}">
      <dgm:prSet phldrT="[Text]" custT="1"/>
      <dgm:spPr/>
      <dgm:t>
        <a:bodyPr/>
        <a:lstStyle/>
        <a:p>
          <a:endParaRPr lang="en-US" sz="1600" dirty="0"/>
        </a:p>
      </dgm:t>
    </dgm:pt>
    <dgm:pt modelId="{C3E32C0B-C45C-4F98-95AA-A80A8A57D5C5}" type="sibTrans" cxnId="{692FEB99-1DDD-41C0-8BB3-FF6FB4662035}">
      <dgm:prSet/>
      <dgm:spPr/>
      <dgm:t>
        <a:bodyPr/>
        <a:lstStyle/>
        <a:p>
          <a:endParaRPr lang="en-GB" sz="1600"/>
        </a:p>
      </dgm:t>
    </dgm:pt>
    <dgm:pt modelId="{63168F6E-E55A-4706-8847-34787196737F}" type="parTrans" cxnId="{692FEB99-1DDD-41C0-8BB3-FF6FB4662035}">
      <dgm:prSet/>
      <dgm:spPr/>
      <dgm:t>
        <a:bodyPr/>
        <a:lstStyle/>
        <a:p>
          <a:endParaRPr lang="en-GB" sz="1600"/>
        </a:p>
      </dgm:t>
    </dgm:pt>
    <dgm:pt modelId="{0C0C6618-2B1D-459C-87C6-B0815D03C65B}">
      <dgm:prSet phldrT="[Text]"/>
      <dgm:spPr/>
      <dgm:t>
        <a:bodyPr/>
        <a:lstStyle/>
        <a:p>
          <a:r>
            <a:rPr lang="en-US" dirty="0"/>
            <a:t>Application management</a:t>
          </a:r>
        </a:p>
      </dgm:t>
    </dgm:pt>
    <dgm:pt modelId="{0E998AC8-9913-43EC-BF49-6958BF3C64BA}" type="parTrans" cxnId="{A2E07F9B-7DEF-40AD-B407-246BAD36EF88}">
      <dgm:prSet/>
      <dgm:spPr/>
      <dgm:t>
        <a:bodyPr/>
        <a:lstStyle/>
        <a:p>
          <a:endParaRPr lang="en-GB"/>
        </a:p>
      </dgm:t>
    </dgm:pt>
    <dgm:pt modelId="{2B953848-0F8A-48CF-9D4A-0219A729B14C}" type="sibTrans" cxnId="{A2E07F9B-7DEF-40AD-B407-246BAD36EF88}">
      <dgm:prSet/>
      <dgm:spPr/>
      <dgm:t>
        <a:bodyPr/>
        <a:lstStyle/>
        <a:p>
          <a:endParaRPr lang="en-GB"/>
        </a:p>
      </dgm:t>
    </dgm:pt>
    <dgm:pt modelId="{F103321D-BCA3-406D-AE3D-07DC59BF563E}">
      <dgm:prSet phldrT="[Text]"/>
      <dgm:spPr/>
      <dgm:t>
        <a:bodyPr/>
        <a:lstStyle/>
        <a:p>
          <a:r>
            <a:rPr lang="en-US" dirty="0"/>
            <a:t>Processor management, multitasking and interrupts</a:t>
          </a:r>
        </a:p>
      </dgm:t>
    </dgm:pt>
    <dgm:pt modelId="{1E3E02D1-95F5-4030-934E-573B3DD85279}" type="parTrans" cxnId="{88729972-EA7E-4D90-8BBE-B711D16E95F4}">
      <dgm:prSet/>
      <dgm:spPr/>
      <dgm:t>
        <a:bodyPr/>
        <a:lstStyle/>
        <a:p>
          <a:endParaRPr lang="en-GB"/>
        </a:p>
      </dgm:t>
    </dgm:pt>
    <dgm:pt modelId="{D7849A61-92C2-43F0-9656-E5DB81AD180D}" type="sibTrans" cxnId="{88729972-EA7E-4D90-8BBE-B711D16E95F4}">
      <dgm:prSet/>
      <dgm:spPr/>
      <dgm:t>
        <a:bodyPr/>
        <a:lstStyle/>
        <a:p>
          <a:endParaRPr lang="en-GB"/>
        </a:p>
      </dgm:t>
    </dgm:pt>
    <dgm:pt modelId="{633F2BA7-EE0A-4474-9A16-AC199CD6AB5C}">
      <dgm:prSet phldrT="[Text]"/>
      <dgm:spPr/>
      <dgm:t>
        <a:bodyPr/>
        <a:lstStyle/>
        <a:p>
          <a:r>
            <a:rPr lang="en-US" dirty="0"/>
            <a:t>Memory management and backing store</a:t>
          </a:r>
        </a:p>
      </dgm:t>
    </dgm:pt>
    <dgm:pt modelId="{CEB38137-3D0C-4BB7-A2B7-57475F939EB1}" type="parTrans" cxnId="{E176B345-E56A-4ECA-810B-91E27F0F2777}">
      <dgm:prSet/>
      <dgm:spPr/>
      <dgm:t>
        <a:bodyPr/>
        <a:lstStyle/>
        <a:p>
          <a:endParaRPr lang="en-GB"/>
        </a:p>
      </dgm:t>
    </dgm:pt>
    <dgm:pt modelId="{A5302B9C-C7DC-4A25-A772-6264B78C7A35}" type="sibTrans" cxnId="{E176B345-E56A-4ECA-810B-91E27F0F2777}">
      <dgm:prSet/>
      <dgm:spPr/>
      <dgm:t>
        <a:bodyPr/>
        <a:lstStyle/>
        <a:p>
          <a:endParaRPr lang="en-GB"/>
        </a:p>
      </dgm:t>
    </dgm:pt>
    <dgm:pt modelId="{DD014842-7413-4922-A8A2-8819E403FEDE}">
      <dgm:prSet phldrT="[Text]"/>
      <dgm:spPr/>
      <dgm:t>
        <a:bodyPr/>
        <a:lstStyle/>
        <a:p>
          <a:r>
            <a:rPr lang="en-US" dirty="0"/>
            <a:t>User management and security</a:t>
          </a:r>
        </a:p>
      </dgm:t>
    </dgm:pt>
    <dgm:pt modelId="{DBCD4077-8431-4527-A9F0-604E01DEF222}" type="parTrans" cxnId="{CB8C17CA-EF5A-4190-AB6D-4F680099A266}">
      <dgm:prSet/>
      <dgm:spPr/>
      <dgm:t>
        <a:bodyPr/>
        <a:lstStyle/>
        <a:p>
          <a:endParaRPr lang="en-GB"/>
        </a:p>
      </dgm:t>
    </dgm:pt>
    <dgm:pt modelId="{5A21420B-B89F-4B10-9B03-70A33323740F}" type="sibTrans" cxnId="{CB8C17CA-EF5A-4190-AB6D-4F680099A266}">
      <dgm:prSet/>
      <dgm:spPr/>
      <dgm:t>
        <a:bodyPr/>
        <a:lstStyle/>
        <a:p>
          <a:endParaRPr lang="en-GB"/>
        </a:p>
      </dgm:t>
    </dgm:pt>
    <dgm:pt modelId="{06C53CB1-0266-4DA4-BE2C-85649C32DA22}">
      <dgm:prSet phldrT="[Text]"/>
      <dgm:spPr/>
      <dgm:t>
        <a:bodyPr/>
        <a:lstStyle/>
        <a:p>
          <a:r>
            <a:rPr lang="en-US" dirty="0"/>
            <a:t>Peripheral management</a:t>
          </a:r>
        </a:p>
      </dgm:t>
    </dgm:pt>
    <dgm:pt modelId="{96909ADC-9E43-4960-8CC6-4D996902B3DB}" type="parTrans" cxnId="{1B40520D-9291-47AE-BAB7-CEA19D0829C4}">
      <dgm:prSet/>
      <dgm:spPr/>
      <dgm:t>
        <a:bodyPr/>
        <a:lstStyle/>
        <a:p>
          <a:endParaRPr lang="en-GB"/>
        </a:p>
      </dgm:t>
    </dgm:pt>
    <dgm:pt modelId="{06B29EBB-076E-4F6C-9C9E-640CF53903B1}" type="sibTrans" cxnId="{1B40520D-9291-47AE-BAB7-CEA19D0829C4}">
      <dgm:prSet/>
      <dgm:spPr/>
      <dgm:t>
        <a:bodyPr/>
        <a:lstStyle/>
        <a:p>
          <a:endParaRPr lang="en-GB"/>
        </a:p>
      </dgm:t>
    </dgm:pt>
    <dgm:pt modelId="{2946E75D-8AAC-4353-BD4F-380A07D691D8}">
      <dgm:prSet phldrT="[Text]"/>
      <dgm:spPr>
        <a:solidFill>
          <a:srgbClr val="FFC000"/>
        </a:solidFill>
      </dgm:spPr>
      <dgm:t>
        <a:bodyPr/>
        <a:lstStyle/>
        <a:p>
          <a:r>
            <a:rPr lang="en-US" dirty="0"/>
            <a:t>File management</a:t>
          </a:r>
        </a:p>
      </dgm:t>
    </dgm:pt>
    <dgm:pt modelId="{F4381BC6-A0F4-4F91-907E-072E76D4F42D}" type="parTrans" cxnId="{7252AE9D-AF2E-492B-8D56-E5ABBA318F03}">
      <dgm:prSet/>
      <dgm:spPr/>
      <dgm:t>
        <a:bodyPr/>
        <a:lstStyle/>
        <a:p>
          <a:endParaRPr lang="en-GB"/>
        </a:p>
      </dgm:t>
    </dgm:pt>
    <dgm:pt modelId="{B00893C9-040F-4321-82B1-44A4DB9556AC}" type="sibTrans" cxnId="{7252AE9D-AF2E-492B-8D56-E5ABBA318F03}">
      <dgm:prSet/>
      <dgm:spPr/>
      <dgm:t>
        <a:bodyPr/>
        <a:lstStyle/>
        <a:p>
          <a:endParaRPr lang="en-GB"/>
        </a:p>
      </dgm:t>
    </dgm:pt>
    <dgm:pt modelId="{2D53627F-7920-4431-AE90-E27A18F9ADF1}">
      <dgm:prSet phldrT="[Text]"/>
      <dgm:spPr/>
      <dgm:t>
        <a:bodyPr/>
        <a:lstStyle/>
        <a:p>
          <a:r>
            <a:rPr lang="en-US" dirty="0"/>
            <a:t>User interface</a:t>
          </a:r>
          <a:endParaRPr lang="en-GB"/>
        </a:p>
      </dgm:t>
    </dgm:pt>
    <dgm:pt modelId="{2E8A1A11-AB05-41AF-B441-E6521CF3D88F}" type="parTrans" cxnId="{2E05AC9D-46FB-4286-924B-01C474DC9F31}">
      <dgm:prSet/>
      <dgm:spPr/>
      <dgm:t>
        <a:bodyPr/>
        <a:lstStyle/>
        <a:p>
          <a:endParaRPr lang="en-GB"/>
        </a:p>
      </dgm:t>
    </dgm:pt>
    <dgm:pt modelId="{BF68E5BA-C3A0-4B8C-BEA7-FBB188796945}" type="sibTrans" cxnId="{2E05AC9D-46FB-4286-924B-01C474DC9F31}">
      <dgm:prSet/>
      <dgm:spPr/>
      <dgm:t>
        <a:bodyPr/>
        <a:lstStyle/>
        <a:p>
          <a:endParaRPr lang="en-GB"/>
        </a:p>
      </dgm:t>
    </dgm:pt>
    <dgm:pt modelId="{36C42E4F-F8DD-48A4-86E8-CC680B343E3A}" type="pres">
      <dgm:prSet presAssocID="{1984D708-3FFE-43C9-B143-FCE3875A49A7}" presName="Name0" presStyleCnt="0">
        <dgm:presLayoutVars>
          <dgm:chMax val="1"/>
          <dgm:chPref val="1"/>
          <dgm:dir/>
          <dgm:animOne val="branch"/>
          <dgm:animLvl val="lvl"/>
        </dgm:presLayoutVars>
      </dgm:prSet>
      <dgm:spPr/>
    </dgm:pt>
    <dgm:pt modelId="{F8CA2430-C291-45C1-8BED-EFDD9ADE0364}" type="pres">
      <dgm:prSet presAssocID="{69229BD3-7D26-4F17-9412-D83F23E16EDC}" presName="singleCycle" presStyleCnt="0"/>
      <dgm:spPr/>
    </dgm:pt>
    <dgm:pt modelId="{4C4427AC-7717-4730-B96A-FA45F4E59DE8}" type="pres">
      <dgm:prSet presAssocID="{69229BD3-7D26-4F17-9412-D83F23E16EDC}" presName="singleCenter" presStyleLbl="node1" presStyleIdx="0" presStyleCnt="8" custScaleX="113352">
        <dgm:presLayoutVars>
          <dgm:chMax val="7"/>
          <dgm:chPref val="7"/>
        </dgm:presLayoutVars>
      </dgm:prSet>
      <dgm:spPr/>
    </dgm:pt>
    <dgm:pt modelId="{88EAA143-4232-46A1-8DF2-CA7BD8925CB1}" type="pres">
      <dgm:prSet presAssocID="{0E998AC8-9913-43EC-BF49-6958BF3C64BA}" presName="Name56" presStyleLbl="parChTrans1D2" presStyleIdx="0" presStyleCnt="7"/>
      <dgm:spPr/>
    </dgm:pt>
    <dgm:pt modelId="{83B6C0BB-EFE6-4A28-B65C-1B9F81547AA8}" type="pres">
      <dgm:prSet presAssocID="{0C0C6618-2B1D-459C-87C6-B0815D03C65B}" presName="text0" presStyleLbl="node1" presStyleIdx="1" presStyleCnt="8" custScaleX="289200" custRadScaleRad="102390" custRadScaleInc="-38770">
        <dgm:presLayoutVars>
          <dgm:bulletEnabled val="1"/>
        </dgm:presLayoutVars>
      </dgm:prSet>
      <dgm:spPr/>
    </dgm:pt>
    <dgm:pt modelId="{ECE1D2A9-B221-463D-9359-64A3A4B7E8EE}" type="pres">
      <dgm:prSet presAssocID="{1E3E02D1-95F5-4030-934E-573B3DD85279}" presName="Name56" presStyleLbl="parChTrans1D2" presStyleIdx="1" presStyleCnt="7"/>
      <dgm:spPr/>
    </dgm:pt>
    <dgm:pt modelId="{52F7DBBA-6445-4800-8092-9803B5E5BBFB}" type="pres">
      <dgm:prSet presAssocID="{F103321D-BCA3-406D-AE3D-07DC59BF563E}" presName="text0" presStyleLbl="node1" presStyleIdx="2" presStyleCnt="8" custScaleX="225604" custScaleY="95475" custRadScaleRad="196056" custRadScaleInc="31451">
        <dgm:presLayoutVars>
          <dgm:bulletEnabled val="1"/>
        </dgm:presLayoutVars>
      </dgm:prSet>
      <dgm:spPr/>
    </dgm:pt>
    <dgm:pt modelId="{D1863995-C920-4293-AFAA-E36810DDFE2E}" type="pres">
      <dgm:prSet presAssocID="{CEB38137-3D0C-4BB7-A2B7-57475F939EB1}" presName="Name56" presStyleLbl="parChTrans1D2" presStyleIdx="2" presStyleCnt="7"/>
      <dgm:spPr/>
    </dgm:pt>
    <dgm:pt modelId="{D6102EFC-3040-4C90-B66E-15E30BC45B96}" type="pres">
      <dgm:prSet presAssocID="{633F2BA7-EE0A-4474-9A16-AC199CD6AB5C}" presName="text0" presStyleLbl="node1" presStyleIdx="3" presStyleCnt="8" custScaleX="211163" custRadScaleRad="187992" custRadScaleInc="-48080">
        <dgm:presLayoutVars>
          <dgm:bulletEnabled val="1"/>
        </dgm:presLayoutVars>
      </dgm:prSet>
      <dgm:spPr/>
    </dgm:pt>
    <dgm:pt modelId="{E9BCDE9A-9122-4CD0-88BB-5BE9B68C2B60}" type="pres">
      <dgm:prSet presAssocID="{DBCD4077-8431-4527-A9F0-604E01DEF222}" presName="Name56" presStyleLbl="parChTrans1D2" presStyleIdx="3" presStyleCnt="7"/>
      <dgm:spPr/>
    </dgm:pt>
    <dgm:pt modelId="{1F1AE2CB-71F8-4829-B620-8123D8C76FC6}" type="pres">
      <dgm:prSet presAssocID="{DD014842-7413-4922-A8A2-8819E403FEDE}" presName="text0" presStyleLbl="node1" presStyleIdx="4" presStyleCnt="8" custScaleX="194318" custScaleY="71536" custRadScaleRad="143172" custRadScaleInc="-72217">
        <dgm:presLayoutVars>
          <dgm:bulletEnabled val="1"/>
        </dgm:presLayoutVars>
      </dgm:prSet>
      <dgm:spPr/>
    </dgm:pt>
    <dgm:pt modelId="{3158A879-15E4-4E2B-A98B-E3DA5083216F}" type="pres">
      <dgm:prSet presAssocID="{96909ADC-9E43-4960-8CC6-4D996902B3DB}" presName="Name56" presStyleLbl="parChTrans1D2" presStyleIdx="4" presStyleCnt="7"/>
      <dgm:spPr/>
    </dgm:pt>
    <dgm:pt modelId="{C63953DB-E930-4F8A-BBCB-8CE952C49BEF}" type="pres">
      <dgm:prSet presAssocID="{06C53CB1-0266-4DA4-BE2C-85649C32DA22}" presName="text0" presStyleLbl="node1" presStyleIdx="5" presStyleCnt="8" custScaleX="221648" custScaleY="92445" custRadScaleRad="161245" custRadScaleInc="86450">
        <dgm:presLayoutVars>
          <dgm:bulletEnabled val="1"/>
        </dgm:presLayoutVars>
      </dgm:prSet>
      <dgm:spPr/>
    </dgm:pt>
    <dgm:pt modelId="{D8B8687C-0219-484A-B04D-FD8A86865EA0}" type="pres">
      <dgm:prSet presAssocID="{F4381BC6-A0F4-4F91-907E-072E76D4F42D}" presName="Name56" presStyleLbl="parChTrans1D2" presStyleIdx="5" presStyleCnt="7"/>
      <dgm:spPr/>
    </dgm:pt>
    <dgm:pt modelId="{536ECD5A-D3D7-485D-9ED5-603E8ADF8AED}" type="pres">
      <dgm:prSet presAssocID="{2946E75D-8AAC-4353-BD4F-380A07D691D8}" presName="text0" presStyleLbl="node1" presStyleIdx="6" presStyleCnt="8" custScaleX="208828" custRadScaleRad="211406" custRadScaleInc="56199">
        <dgm:presLayoutVars>
          <dgm:bulletEnabled val="1"/>
        </dgm:presLayoutVars>
      </dgm:prSet>
      <dgm:spPr/>
    </dgm:pt>
    <dgm:pt modelId="{5446D1B7-C7AD-4B8C-94E6-42897218CF7E}" type="pres">
      <dgm:prSet presAssocID="{2E8A1A11-AB05-41AF-B441-E6521CF3D88F}" presName="Name56" presStyleLbl="parChTrans1D2" presStyleIdx="6" presStyleCnt="7"/>
      <dgm:spPr/>
    </dgm:pt>
    <dgm:pt modelId="{98CFE0BA-9D63-4453-B436-264A312AC667}" type="pres">
      <dgm:prSet presAssocID="{2D53627F-7920-4431-AE90-E27A18F9ADF1}" presName="text0" presStyleLbl="node1" presStyleIdx="7" presStyleCnt="8" custScaleX="159622" custRadScaleRad="200945" custRadScaleInc="-54343">
        <dgm:presLayoutVars>
          <dgm:bulletEnabled val="1"/>
        </dgm:presLayoutVars>
      </dgm:prSet>
      <dgm:spPr/>
    </dgm:pt>
  </dgm:ptLst>
  <dgm:cxnLst>
    <dgm:cxn modelId="{1B40520D-9291-47AE-BAB7-CEA19D0829C4}" srcId="{69229BD3-7D26-4F17-9412-D83F23E16EDC}" destId="{06C53CB1-0266-4DA4-BE2C-85649C32DA22}" srcOrd="4" destOrd="0" parTransId="{96909ADC-9E43-4960-8CC6-4D996902B3DB}" sibTransId="{06B29EBB-076E-4F6C-9C9E-640CF53903B1}"/>
    <dgm:cxn modelId="{6A1AA41F-D925-4391-9341-26B6544A1577}" type="presOf" srcId="{0E998AC8-9913-43EC-BF49-6958BF3C64BA}" destId="{88EAA143-4232-46A1-8DF2-CA7BD8925CB1}" srcOrd="0" destOrd="0" presId="urn:microsoft.com/office/officeart/2008/layout/RadialCluster"/>
    <dgm:cxn modelId="{6F19AA25-5118-493C-9828-C5A9FE44E4B1}" type="presOf" srcId="{2D53627F-7920-4431-AE90-E27A18F9ADF1}" destId="{98CFE0BA-9D63-4453-B436-264A312AC667}" srcOrd="0" destOrd="0" presId="urn:microsoft.com/office/officeart/2008/layout/RadialCluster"/>
    <dgm:cxn modelId="{5A72D62D-74F9-4389-9C70-707E2FAD4628}" type="presOf" srcId="{1984D708-3FFE-43C9-B143-FCE3875A49A7}" destId="{36C42E4F-F8DD-48A4-86E8-CC680B343E3A}" srcOrd="0" destOrd="0" presId="urn:microsoft.com/office/officeart/2008/layout/RadialCluster"/>
    <dgm:cxn modelId="{D6C8A730-EDA1-48A5-A6BE-3BC858F8A4C1}" type="presOf" srcId="{69229BD3-7D26-4F17-9412-D83F23E16EDC}" destId="{4C4427AC-7717-4730-B96A-FA45F4E59DE8}" srcOrd="0" destOrd="0" presId="urn:microsoft.com/office/officeart/2008/layout/RadialCluster"/>
    <dgm:cxn modelId="{EFA2EA3E-1B5A-4A17-AC03-B2833FAA911C}" type="presOf" srcId="{96909ADC-9E43-4960-8CC6-4D996902B3DB}" destId="{3158A879-15E4-4E2B-A98B-E3DA5083216F}" srcOrd="0" destOrd="0" presId="urn:microsoft.com/office/officeart/2008/layout/RadialCluster"/>
    <dgm:cxn modelId="{BF5D9E5C-7A09-4B69-897E-422E17C47BF4}" srcId="{1984D708-3FFE-43C9-B143-FCE3875A49A7}" destId="{69229BD3-7D26-4F17-9412-D83F23E16EDC}" srcOrd="0" destOrd="0" parTransId="{0AC0F696-2312-4DBC-86E7-2FC3D8618CA6}" sibTransId="{C0A1529F-C51C-4481-9C74-80D72610D33F}"/>
    <dgm:cxn modelId="{E176B345-E56A-4ECA-810B-91E27F0F2777}" srcId="{69229BD3-7D26-4F17-9412-D83F23E16EDC}" destId="{633F2BA7-EE0A-4474-9A16-AC199CD6AB5C}" srcOrd="2" destOrd="0" parTransId="{CEB38137-3D0C-4BB7-A2B7-57475F939EB1}" sibTransId="{A5302B9C-C7DC-4A25-A772-6264B78C7A35}"/>
    <dgm:cxn modelId="{27F07067-3E40-4F1F-A709-CEEA56F570B5}" type="presOf" srcId="{DBCD4077-8431-4527-A9F0-604E01DEF222}" destId="{E9BCDE9A-9122-4CD0-88BB-5BE9B68C2B60}" srcOrd="0" destOrd="0" presId="urn:microsoft.com/office/officeart/2008/layout/RadialCluster"/>
    <dgm:cxn modelId="{98927F4D-F6F0-40B3-A6EE-838737857921}" type="presOf" srcId="{2946E75D-8AAC-4353-BD4F-380A07D691D8}" destId="{536ECD5A-D3D7-485D-9ED5-603E8ADF8AED}" srcOrd="0" destOrd="0" presId="urn:microsoft.com/office/officeart/2008/layout/RadialCluster"/>
    <dgm:cxn modelId="{05FA2870-4340-4FB9-8DE7-4FFD9A959CD9}" type="presOf" srcId="{CEB38137-3D0C-4BB7-A2B7-57475F939EB1}" destId="{D1863995-C920-4293-AFAA-E36810DDFE2E}" srcOrd="0" destOrd="0" presId="urn:microsoft.com/office/officeart/2008/layout/RadialCluster"/>
    <dgm:cxn modelId="{B122F851-B4D3-4F1A-B09C-1EF431D2E3C5}" type="presOf" srcId="{633F2BA7-EE0A-4474-9A16-AC199CD6AB5C}" destId="{D6102EFC-3040-4C90-B66E-15E30BC45B96}" srcOrd="0" destOrd="0" presId="urn:microsoft.com/office/officeart/2008/layout/RadialCluster"/>
    <dgm:cxn modelId="{88729972-EA7E-4D90-8BBE-B711D16E95F4}" srcId="{69229BD3-7D26-4F17-9412-D83F23E16EDC}" destId="{F103321D-BCA3-406D-AE3D-07DC59BF563E}" srcOrd="1" destOrd="0" parTransId="{1E3E02D1-95F5-4030-934E-573B3DD85279}" sibTransId="{D7849A61-92C2-43F0-9656-E5DB81AD180D}"/>
    <dgm:cxn modelId="{73DA4276-26B3-4446-B175-268FFB8970F2}" type="presOf" srcId="{F103321D-BCA3-406D-AE3D-07DC59BF563E}" destId="{52F7DBBA-6445-4800-8092-9803B5E5BBFB}" srcOrd="0" destOrd="0" presId="urn:microsoft.com/office/officeart/2008/layout/RadialCluster"/>
    <dgm:cxn modelId="{F56BDF58-A7BC-4235-86B3-CCBCD4D04A57}" type="presOf" srcId="{2E8A1A11-AB05-41AF-B441-E6521CF3D88F}" destId="{5446D1B7-C7AD-4B8C-94E6-42897218CF7E}" srcOrd="0" destOrd="0" presId="urn:microsoft.com/office/officeart/2008/layout/RadialCluster"/>
    <dgm:cxn modelId="{87CAAC7E-30B0-4BDD-B0A9-A3C253E85068}" type="presOf" srcId="{06C53CB1-0266-4DA4-BE2C-85649C32DA22}" destId="{C63953DB-E930-4F8A-BBCB-8CE952C49BEF}" srcOrd="0" destOrd="0" presId="urn:microsoft.com/office/officeart/2008/layout/RadialCluster"/>
    <dgm:cxn modelId="{692FEB99-1DDD-41C0-8BB3-FF6FB4662035}" srcId="{69229BD3-7D26-4F17-9412-D83F23E16EDC}" destId="{C34DAB18-A8A1-4586-A5F5-2F20F0DFA169}" srcOrd="7" destOrd="0" parTransId="{63168F6E-E55A-4706-8847-34787196737F}" sibTransId="{C3E32C0B-C45C-4F98-95AA-A80A8A57D5C5}"/>
    <dgm:cxn modelId="{A2E07F9B-7DEF-40AD-B407-246BAD36EF88}" srcId="{69229BD3-7D26-4F17-9412-D83F23E16EDC}" destId="{0C0C6618-2B1D-459C-87C6-B0815D03C65B}" srcOrd="0" destOrd="0" parTransId="{0E998AC8-9913-43EC-BF49-6958BF3C64BA}" sibTransId="{2B953848-0F8A-48CF-9D4A-0219A729B14C}"/>
    <dgm:cxn modelId="{2E05AC9D-46FB-4286-924B-01C474DC9F31}" srcId="{69229BD3-7D26-4F17-9412-D83F23E16EDC}" destId="{2D53627F-7920-4431-AE90-E27A18F9ADF1}" srcOrd="6" destOrd="0" parTransId="{2E8A1A11-AB05-41AF-B441-E6521CF3D88F}" sibTransId="{BF68E5BA-C3A0-4B8C-BEA7-FBB188796945}"/>
    <dgm:cxn modelId="{7252AE9D-AF2E-492B-8D56-E5ABBA318F03}" srcId="{69229BD3-7D26-4F17-9412-D83F23E16EDC}" destId="{2946E75D-8AAC-4353-BD4F-380A07D691D8}" srcOrd="5" destOrd="0" parTransId="{F4381BC6-A0F4-4F91-907E-072E76D4F42D}" sibTransId="{B00893C9-040F-4321-82B1-44A4DB9556AC}"/>
    <dgm:cxn modelId="{5171E1A5-B450-478A-B572-8632E7C2C3B5}" type="presOf" srcId="{F4381BC6-A0F4-4F91-907E-072E76D4F42D}" destId="{D8B8687C-0219-484A-B04D-FD8A86865EA0}" srcOrd="0" destOrd="0" presId="urn:microsoft.com/office/officeart/2008/layout/RadialCluster"/>
    <dgm:cxn modelId="{CB8C17CA-EF5A-4190-AB6D-4F680099A266}" srcId="{69229BD3-7D26-4F17-9412-D83F23E16EDC}" destId="{DD014842-7413-4922-A8A2-8819E403FEDE}" srcOrd="3" destOrd="0" parTransId="{DBCD4077-8431-4527-A9F0-604E01DEF222}" sibTransId="{5A21420B-B89F-4B10-9B03-70A33323740F}"/>
    <dgm:cxn modelId="{9A2F65E5-8B2A-4CF4-ABA7-08ED88CDD581}" type="presOf" srcId="{1E3E02D1-95F5-4030-934E-573B3DD85279}" destId="{ECE1D2A9-B221-463D-9359-64A3A4B7E8EE}" srcOrd="0" destOrd="0" presId="urn:microsoft.com/office/officeart/2008/layout/RadialCluster"/>
    <dgm:cxn modelId="{4C414DE6-3E75-42A8-8702-E27D6F10A531}" type="presOf" srcId="{DD014842-7413-4922-A8A2-8819E403FEDE}" destId="{1F1AE2CB-71F8-4829-B620-8123D8C76FC6}" srcOrd="0" destOrd="0" presId="urn:microsoft.com/office/officeart/2008/layout/RadialCluster"/>
    <dgm:cxn modelId="{480FB3E9-9A14-43AC-B534-F8875896ADF2}" type="presOf" srcId="{0C0C6618-2B1D-459C-87C6-B0815D03C65B}" destId="{83B6C0BB-EFE6-4A28-B65C-1B9F81547AA8}" srcOrd="0" destOrd="0" presId="urn:microsoft.com/office/officeart/2008/layout/RadialCluster"/>
    <dgm:cxn modelId="{DAAC19CD-75D9-4933-BEB0-52CE067428D5}" type="presParOf" srcId="{36C42E4F-F8DD-48A4-86E8-CC680B343E3A}" destId="{F8CA2430-C291-45C1-8BED-EFDD9ADE0364}" srcOrd="0" destOrd="0" presId="urn:microsoft.com/office/officeart/2008/layout/RadialCluster"/>
    <dgm:cxn modelId="{31697FC7-7AAE-455A-A084-2A6BA2656BAE}" type="presParOf" srcId="{F8CA2430-C291-45C1-8BED-EFDD9ADE0364}" destId="{4C4427AC-7717-4730-B96A-FA45F4E59DE8}" srcOrd="0" destOrd="0" presId="urn:microsoft.com/office/officeart/2008/layout/RadialCluster"/>
    <dgm:cxn modelId="{B61A7663-8A50-4167-974D-306F44501617}" type="presParOf" srcId="{F8CA2430-C291-45C1-8BED-EFDD9ADE0364}" destId="{88EAA143-4232-46A1-8DF2-CA7BD8925CB1}" srcOrd="1" destOrd="0" presId="urn:microsoft.com/office/officeart/2008/layout/RadialCluster"/>
    <dgm:cxn modelId="{983AA072-B93F-4330-B75D-031D4BD9F934}" type="presParOf" srcId="{F8CA2430-C291-45C1-8BED-EFDD9ADE0364}" destId="{83B6C0BB-EFE6-4A28-B65C-1B9F81547AA8}" srcOrd="2" destOrd="0" presId="urn:microsoft.com/office/officeart/2008/layout/RadialCluster"/>
    <dgm:cxn modelId="{E00796D6-997B-4B6B-9BEF-6B26256FE550}" type="presParOf" srcId="{F8CA2430-C291-45C1-8BED-EFDD9ADE0364}" destId="{ECE1D2A9-B221-463D-9359-64A3A4B7E8EE}" srcOrd="3" destOrd="0" presId="urn:microsoft.com/office/officeart/2008/layout/RadialCluster"/>
    <dgm:cxn modelId="{DB0705A8-6F8C-48EF-AECB-C1AD1BA6D8AB}" type="presParOf" srcId="{F8CA2430-C291-45C1-8BED-EFDD9ADE0364}" destId="{52F7DBBA-6445-4800-8092-9803B5E5BBFB}" srcOrd="4" destOrd="0" presId="urn:microsoft.com/office/officeart/2008/layout/RadialCluster"/>
    <dgm:cxn modelId="{CC9FF6F6-CD6B-452E-A8E5-26464F97B1BB}" type="presParOf" srcId="{F8CA2430-C291-45C1-8BED-EFDD9ADE0364}" destId="{D1863995-C920-4293-AFAA-E36810DDFE2E}" srcOrd="5" destOrd="0" presId="urn:microsoft.com/office/officeart/2008/layout/RadialCluster"/>
    <dgm:cxn modelId="{1F08348C-F98D-47C5-BA5B-BF55BAB13F7F}" type="presParOf" srcId="{F8CA2430-C291-45C1-8BED-EFDD9ADE0364}" destId="{D6102EFC-3040-4C90-B66E-15E30BC45B96}" srcOrd="6" destOrd="0" presId="urn:microsoft.com/office/officeart/2008/layout/RadialCluster"/>
    <dgm:cxn modelId="{4C48D17C-437B-45A0-BC6F-47AC8AD4387F}" type="presParOf" srcId="{F8CA2430-C291-45C1-8BED-EFDD9ADE0364}" destId="{E9BCDE9A-9122-4CD0-88BB-5BE9B68C2B60}" srcOrd="7" destOrd="0" presId="urn:microsoft.com/office/officeart/2008/layout/RadialCluster"/>
    <dgm:cxn modelId="{5939AE9D-8D56-4113-9436-24A20CAB5A14}" type="presParOf" srcId="{F8CA2430-C291-45C1-8BED-EFDD9ADE0364}" destId="{1F1AE2CB-71F8-4829-B620-8123D8C76FC6}" srcOrd="8" destOrd="0" presId="urn:microsoft.com/office/officeart/2008/layout/RadialCluster"/>
    <dgm:cxn modelId="{492E5D96-DAA3-4944-A844-261B6BCEEBFC}" type="presParOf" srcId="{F8CA2430-C291-45C1-8BED-EFDD9ADE0364}" destId="{3158A879-15E4-4E2B-A98B-E3DA5083216F}" srcOrd="9" destOrd="0" presId="urn:microsoft.com/office/officeart/2008/layout/RadialCluster"/>
    <dgm:cxn modelId="{D70ADA75-6265-447A-82D9-633A1CDAE5A1}" type="presParOf" srcId="{F8CA2430-C291-45C1-8BED-EFDD9ADE0364}" destId="{C63953DB-E930-4F8A-BBCB-8CE952C49BEF}" srcOrd="10" destOrd="0" presId="urn:microsoft.com/office/officeart/2008/layout/RadialCluster"/>
    <dgm:cxn modelId="{85B94714-E4CC-4DBA-8386-C0026431077D}" type="presParOf" srcId="{F8CA2430-C291-45C1-8BED-EFDD9ADE0364}" destId="{D8B8687C-0219-484A-B04D-FD8A86865EA0}" srcOrd="11" destOrd="0" presId="urn:microsoft.com/office/officeart/2008/layout/RadialCluster"/>
    <dgm:cxn modelId="{BF69F8DD-E8C7-42C4-BF61-48026725AC78}" type="presParOf" srcId="{F8CA2430-C291-45C1-8BED-EFDD9ADE0364}" destId="{536ECD5A-D3D7-485D-9ED5-603E8ADF8AED}" srcOrd="12" destOrd="0" presId="urn:microsoft.com/office/officeart/2008/layout/RadialCluster"/>
    <dgm:cxn modelId="{B9D1A36F-6008-494D-A862-D5927B565AD4}" type="presParOf" srcId="{F8CA2430-C291-45C1-8BED-EFDD9ADE0364}" destId="{5446D1B7-C7AD-4B8C-94E6-42897218CF7E}" srcOrd="13" destOrd="0" presId="urn:microsoft.com/office/officeart/2008/layout/RadialCluster"/>
    <dgm:cxn modelId="{BA64F3AE-FC43-4CD1-8B61-6F105F5F26D6}" type="presParOf" srcId="{F8CA2430-C291-45C1-8BED-EFDD9ADE0364}" destId="{98CFE0BA-9D63-4453-B436-264A312AC667}" srcOrd="14" destOrd="0" presId="urn:microsoft.com/office/officeart/2008/layout/RadialCluster"/>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DE2FF-2AFE-4566-AF01-EFF78B4A2348}">
      <dsp:nvSpPr>
        <dsp:cNvPr id="0" name=""/>
        <dsp:cNvSpPr/>
      </dsp:nvSpPr>
      <dsp:spPr>
        <a:xfrm>
          <a:off x="3124541" y="1730918"/>
          <a:ext cx="141703" cy="1578985"/>
        </a:xfrm>
        <a:custGeom>
          <a:avLst/>
          <a:gdLst/>
          <a:ahLst/>
          <a:cxnLst/>
          <a:rect l="0" t="0" r="0" b="0"/>
          <a:pathLst>
            <a:path>
              <a:moveTo>
                <a:pt x="0" y="0"/>
              </a:moveTo>
              <a:lnTo>
                <a:pt x="0" y="1578985"/>
              </a:lnTo>
              <a:lnTo>
                <a:pt x="141703"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8CD348-56D8-41C1-8716-09D657282496}">
      <dsp:nvSpPr>
        <dsp:cNvPr id="0" name=""/>
        <dsp:cNvSpPr/>
      </dsp:nvSpPr>
      <dsp:spPr>
        <a:xfrm>
          <a:off x="2982837" y="1730918"/>
          <a:ext cx="141703" cy="1578985"/>
        </a:xfrm>
        <a:custGeom>
          <a:avLst/>
          <a:gdLst/>
          <a:ahLst/>
          <a:cxnLst/>
          <a:rect l="0" t="0" r="0" b="0"/>
          <a:pathLst>
            <a:path>
              <a:moveTo>
                <a:pt x="141703" y="0"/>
              </a:moveTo>
              <a:lnTo>
                <a:pt x="141703" y="1578985"/>
              </a:lnTo>
              <a:lnTo>
                <a:pt x="0"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085DF0-A14C-40E5-BCFC-44375185F2B8}">
      <dsp:nvSpPr>
        <dsp:cNvPr id="0" name=""/>
        <dsp:cNvSpPr/>
      </dsp:nvSpPr>
      <dsp:spPr>
        <a:xfrm>
          <a:off x="3124541" y="1730918"/>
          <a:ext cx="141703" cy="620797"/>
        </a:xfrm>
        <a:custGeom>
          <a:avLst/>
          <a:gdLst/>
          <a:ahLst/>
          <a:cxnLst/>
          <a:rect l="0" t="0" r="0" b="0"/>
          <a:pathLst>
            <a:path>
              <a:moveTo>
                <a:pt x="0" y="0"/>
              </a:moveTo>
              <a:lnTo>
                <a:pt x="0" y="620797"/>
              </a:lnTo>
              <a:lnTo>
                <a:pt x="141703"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01B2C6-A4B0-4823-83EB-503E93442171}">
      <dsp:nvSpPr>
        <dsp:cNvPr id="0" name=""/>
        <dsp:cNvSpPr/>
      </dsp:nvSpPr>
      <dsp:spPr>
        <a:xfrm>
          <a:off x="2982837" y="1730918"/>
          <a:ext cx="141703" cy="620797"/>
        </a:xfrm>
        <a:custGeom>
          <a:avLst/>
          <a:gdLst/>
          <a:ahLst/>
          <a:cxnLst/>
          <a:rect l="0" t="0" r="0" b="0"/>
          <a:pathLst>
            <a:path>
              <a:moveTo>
                <a:pt x="141703" y="0"/>
              </a:moveTo>
              <a:lnTo>
                <a:pt x="141703" y="620797"/>
              </a:lnTo>
              <a:lnTo>
                <a:pt x="0"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B43069-1417-44E3-B371-865D8DB6ED77}">
      <dsp:nvSpPr>
        <dsp:cNvPr id="0" name=""/>
        <dsp:cNvSpPr/>
      </dsp:nvSpPr>
      <dsp:spPr>
        <a:xfrm>
          <a:off x="1491573" y="772730"/>
          <a:ext cx="958187" cy="620797"/>
        </a:xfrm>
        <a:custGeom>
          <a:avLst/>
          <a:gdLst/>
          <a:ahLst/>
          <a:cxnLst/>
          <a:rect l="0" t="0" r="0" b="0"/>
          <a:pathLst>
            <a:path>
              <a:moveTo>
                <a:pt x="0" y="0"/>
              </a:moveTo>
              <a:lnTo>
                <a:pt x="0" y="620797"/>
              </a:lnTo>
              <a:lnTo>
                <a:pt x="958187" y="620797"/>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A19A13-628D-4595-BCF9-0E05392C767A}">
      <dsp:nvSpPr>
        <dsp:cNvPr id="0" name=""/>
        <dsp:cNvSpPr/>
      </dsp:nvSpPr>
      <dsp:spPr>
        <a:xfrm>
          <a:off x="1349559" y="772730"/>
          <a:ext cx="142013" cy="620790"/>
        </a:xfrm>
        <a:custGeom>
          <a:avLst/>
          <a:gdLst/>
          <a:ahLst/>
          <a:cxnLst/>
          <a:rect l="0" t="0" r="0" b="0"/>
          <a:pathLst>
            <a:path>
              <a:moveTo>
                <a:pt x="142013" y="0"/>
              </a:moveTo>
              <a:lnTo>
                <a:pt x="142013" y="620790"/>
              </a:lnTo>
              <a:lnTo>
                <a:pt x="0" y="620790"/>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7F5A9C-8FF1-4363-96FA-F13EDD552358}">
      <dsp:nvSpPr>
        <dsp:cNvPr id="0" name=""/>
        <dsp:cNvSpPr/>
      </dsp:nvSpPr>
      <dsp:spPr>
        <a:xfrm>
          <a:off x="816793" y="97950"/>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Software</a:t>
          </a:r>
        </a:p>
      </dsp:txBody>
      <dsp:txXfrm>
        <a:off x="816793" y="97950"/>
        <a:ext cx="1349559" cy="674779"/>
      </dsp:txXfrm>
    </dsp:sp>
    <dsp:sp modelId="{8A62E3D7-9E7C-4070-81D1-5C69B1F5F840}">
      <dsp:nvSpPr>
        <dsp:cNvPr id="0" name=""/>
        <dsp:cNvSpPr/>
      </dsp:nvSpPr>
      <dsp:spPr>
        <a:xfrm>
          <a:off x="0" y="1056131"/>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Application software</a:t>
          </a:r>
        </a:p>
      </dsp:txBody>
      <dsp:txXfrm>
        <a:off x="0" y="1056131"/>
        <a:ext cx="1349559" cy="674779"/>
      </dsp:txXfrm>
    </dsp:sp>
    <dsp:sp modelId="{54AA2392-F1FF-4332-8C18-AA9CD024A0FB}">
      <dsp:nvSpPr>
        <dsp:cNvPr id="0" name=""/>
        <dsp:cNvSpPr/>
      </dsp:nvSpPr>
      <dsp:spPr>
        <a:xfrm>
          <a:off x="2449761" y="1056138"/>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System software</a:t>
          </a:r>
        </a:p>
      </dsp:txBody>
      <dsp:txXfrm>
        <a:off x="2449761" y="1056138"/>
        <a:ext cx="1349559" cy="674779"/>
      </dsp:txXfrm>
    </dsp:sp>
    <dsp:sp modelId="{6EDC652B-B5C4-4A52-BC0B-F903C4C62A6D}">
      <dsp:nvSpPr>
        <dsp:cNvPr id="0" name=""/>
        <dsp:cNvSpPr/>
      </dsp:nvSpPr>
      <dsp:spPr>
        <a:xfrm>
          <a:off x="1633277" y="2014325"/>
          <a:ext cx="1349559" cy="674779"/>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Operating systems</a:t>
          </a:r>
        </a:p>
      </dsp:txBody>
      <dsp:txXfrm>
        <a:off x="1633277" y="2014325"/>
        <a:ext cx="1349559" cy="674779"/>
      </dsp:txXfrm>
    </dsp:sp>
    <dsp:sp modelId="{C18689C0-21CD-4D7A-941D-276D442985A7}">
      <dsp:nvSpPr>
        <dsp:cNvPr id="0" name=""/>
        <dsp:cNvSpPr/>
      </dsp:nvSpPr>
      <dsp:spPr>
        <a:xfrm>
          <a:off x="3266245" y="2014325"/>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Utility software</a:t>
          </a:r>
        </a:p>
      </dsp:txBody>
      <dsp:txXfrm>
        <a:off x="3266245" y="2014325"/>
        <a:ext cx="1349559" cy="674779"/>
      </dsp:txXfrm>
    </dsp:sp>
    <dsp:sp modelId="{A69BE261-414B-49A1-80BD-9C368B3D8025}">
      <dsp:nvSpPr>
        <dsp:cNvPr id="0" name=""/>
        <dsp:cNvSpPr/>
      </dsp:nvSpPr>
      <dsp:spPr>
        <a:xfrm>
          <a:off x="1633277" y="2972513"/>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Libraries</a:t>
          </a:r>
        </a:p>
      </dsp:txBody>
      <dsp:txXfrm>
        <a:off x="1633277" y="2972513"/>
        <a:ext cx="1349559" cy="674779"/>
      </dsp:txXfrm>
    </dsp:sp>
    <dsp:sp modelId="{4119EC9A-0F31-46AE-98B5-F5B6ADFA99DB}">
      <dsp:nvSpPr>
        <dsp:cNvPr id="0" name=""/>
        <dsp:cNvSpPr/>
      </dsp:nvSpPr>
      <dsp:spPr>
        <a:xfrm>
          <a:off x="3266245" y="2972513"/>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Translators</a:t>
          </a:r>
        </a:p>
      </dsp:txBody>
      <dsp:txXfrm>
        <a:off x="3266245" y="2972513"/>
        <a:ext cx="1349559" cy="67477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259504" y="1319125"/>
          <a:ext cx="1199142" cy="105789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Operating system</a:t>
          </a:r>
        </a:p>
      </dsp:txBody>
      <dsp:txXfrm>
        <a:off x="2311146" y="1370767"/>
        <a:ext cx="1095858" cy="954608"/>
      </dsp:txXfrm>
    </dsp:sp>
    <dsp:sp modelId="{09D9B636-9C43-45E5-8822-A365BECC23B5}">
      <dsp:nvSpPr>
        <dsp:cNvPr id="0" name=""/>
        <dsp:cNvSpPr/>
      </dsp:nvSpPr>
      <dsp:spPr>
        <a:xfrm rot="16200000">
          <a:off x="2578437" y="1038488"/>
          <a:ext cx="561275" cy="0"/>
        </a:xfrm>
        <a:custGeom>
          <a:avLst/>
          <a:gdLst/>
          <a:ahLst/>
          <a:cxnLst/>
          <a:rect l="0" t="0" r="0" b="0"/>
          <a:pathLst>
            <a:path>
              <a:moveTo>
                <a:pt x="0" y="0"/>
              </a:moveTo>
              <a:lnTo>
                <a:pt x="56127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B69005-82F4-4849-A2F3-54E589717DC9}">
      <dsp:nvSpPr>
        <dsp:cNvPr id="0" name=""/>
        <dsp:cNvSpPr/>
      </dsp:nvSpPr>
      <dsp:spPr>
        <a:xfrm>
          <a:off x="1834168" y="49062"/>
          <a:ext cx="2049814"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Application management</a:t>
          </a:r>
        </a:p>
      </dsp:txBody>
      <dsp:txXfrm>
        <a:off x="1868768" y="83662"/>
        <a:ext cx="1980614" cy="639587"/>
      </dsp:txXfrm>
    </dsp:sp>
    <dsp:sp modelId="{61638696-C910-464A-893B-35663FE707ED}">
      <dsp:nvSpPr>
        <dsp:cNvPr id="0" name=""/>
        <dsp:cNvSpPr/>
      </dsp:nvSpPr>
      <dsp:spPr>
        <a:xfrm rot="19512423">
          <a:off x="3351832" y="1090550"/>
          <a:ext cx="1194920" cy="0"/>
        </a:xfrm>
        <a:custGeom>
          <a:avLst/>
          <a:gdLst/>
          <a:ahLst/>
          <a:cxnLst/>
          <a:rect l="0" t="0" r="0" b="0"/>
          <a:pathLst>
            <a:path>
              <a:moveTo>
                <a:pt x="0" y="0"/>
              </a:moveTo>
              <a:lnTo>
                <a:pt x="11949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2A3FDB-3A80-45BA-80E2-C4705A2E7AE5}">
      <dsp:nvSpPr>
        <dsp:cNvPr id="0" name=""/>
        <dsp:cNvSpPr/>
      </dsp:nvSpPr>
      <dsp:spPr>
        <a:xfrm>
          <a:off x="4127372" y="72916"/>
          <a:ext cx="1599053" cy="676715"/>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Processor management</a:t>
          </a:r>
        </a:p>
      </dsp:txBody>
      <dsp:txXfrm>
        <a:off x="4160407" y="105951"/>
        <a:ext cx="1532983" cy="610645"/>
      </dsp:txXfrm>
    </dsp:sp>
    <dsp:sp modelId="{C4837615-E2EE-437A-8A9D-9DCA3B6EBD32}">
      <dsp:nvSpPr>
        <dsp:cNvPr id="0" name=""/>
        <dsp:cNvSpPr/>
      </dsp:nvSpPr>
      <dsp:spPr>
        <a:xfrm rot="37963">
          <a:off x="3458623" y="1858951"/>
          <a:ext cx="771128" cy="0"/>
        </a:xfrm>
        <a:custGeom>
          <a:avLst/>
          <a:gdLst/>
          <a:ahLst/>
          <a:cxnLst/>
          <a:rect l="0" t="0" r="0" b="0"/>
          <a:pathLst>
            <a:path>
              <a:moveTo>
                <a:pt x="0" y="0"/>
              </a:moveTo>
              <a:lnTo>
                <a:pt x="77112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BFC5BF-0547-4D35-93A8-327D229438A5}">
      <dsp:nvSpPr>
        <dsp:cNvPr id="0" name=""/>
        <dsp:cNvSpPr/>
      </dsp:nvSpPr>
      <dsp:spPr>
        <a:xfrm>
          <a:off x="4229728" y="1517079"/>
          <a:ext cx="149669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Memory management</a:t>
          </a:r>
        </a:p>
      </dsp:txBody>
      <dsp:txXfrm>
        <a:off x="4264328" y="1551679"/>
        <a:ext cx="1427497" cy="639587"/>
      </dsp:txXfrm>
    </dsp:sp>
    <dsp:sp modelId="{314D13FB-EB34-41BB-B736-C601A8B06A29}">
      <dsp:nvSpPr>
        <dsp:cNvPr id="0" name=""/>
        <dsp:cNvSpPr/>
      </dsp:nvSpPr>
      <dsp:spPr>
        <a:xfrm rot="2676752">
          <a:off x="3263480" y="2698143"/>
          <a:ext cx="914485" cy="0"/>
        </a:xfrm>
        <a:custGeom>
          <a:avLst/>
          <a:gdLst/>
          <a:ahLst/>
          <a:cxnLst/>
          <a:rect l="0" t="0" r="0" b="0"/>
          <a:pathLst>
            <a:path>
              <a:moveTo>
                <a:pt x="0" y="0"/>
              </a:moveTo>
              <a:lnTo>
                <a:pt x="9144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E398BC-6B15-4F0E-A7B3-43DBD8ECD7B7}">
      <dsp:nvSpPr>
        <dsp:cNvPr id="0" name=""/>
        <dsp:cNvSpPr/>
      </dsp:nvSpPr>
      <dsp:spPr>
        <a:xfrm>
          <a:off x="3614542" y="3019269"/>
          <a:ext cx="1377302" cy="5070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User management</a:t>
          </a:r>
        </a:p>
      </dsp:txBody>
      <dsp:txXfrm>
        <a:off x="3639294" y="3044021"/>
        <a:ext cx="1327798" cy="457534"/>
      </dsp:txXfrm>
    </dsp:sp>
    <dsp:sp modelId="{EE15DD82-B34B-4CED-A7DE-9EC11EA4D79B}">
      <dsp:nvSpPr>
        <dsp:cNvPr id="0" name=""/>
        <dsp:cNvSpPr/>
      </dsp:nvSpPr>
      <dsp:spPr>
        <a:xfrm rot="8520803">
          <a:off x="1453590" y="2593675"/>
          <a:ext cx="901391" cy="0"/>
        </a:xfrm>
        <a:custGeom>
          <a:avLst/>
          <a:gdLst/>
          <a:ahLst/>
          <a:cxnLst/>
          <a:rect l="0" t="0" r="0" b="0"/>
          <a:pathLst>
            <a:path>
              <a:moveTo>
                <a:pt x="0" y="0"/>
              </a:moveTo>
              <a:lnTo>
                <a:pt x="901391"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B62026-BEFE-49FE-B21D-59F5BA7372D5}">
      <dsp:nvSpPr>
        <dsp:cNvPr id="0" name=""/>
        <dsp:cNvSpPr/>
      </dsp:nvSpPr>
      <dsp:spPr>
        <a:xfrm>
          <a:off x="344025" y="2871069"/>
          <a:ext cx="1571014" cy="655238"/>
        </a:xfrm>
        <a:prstGeom prst="roundRect">
          <a:avLst/>
        </a:prstGeom>
        <a:solidFill>
          <a:schemeClr val="accent4"/>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Peripheral management</a:t>
          </a:r>
        </a:p>
      </dsp:txBody>
      <dsp:txXfrm>
        <a:off x="376011" y="2903055"/>
        <a:ext cx="1507042" cy="591266"/>
      </dsp:txXfrm>
    </dsp:sp>
    <dsp:sp modelId="{7A8BAA47-21C6-4D64-AEE5-4A4D3C12B022}">
      <dsp:nvSpPr>
        <dsp:cNvPr id="0" name=""/>
        <dsp:cNvSpPr/>
      </dsp:nvSpPr>
      <dsp:spPr>
        <a:xfrm rot="10937752">
          <a:off x="1479834" y="1808411"/>
          <a:ext cx="779982" cy="0"/>
        </a:xfrm>
        <a:custGeom>
          <a:avLst/>
          <a:gdLst/>
          <a:ahLst/>
          <a:cxnLst/>
          <a:rect l="0" t="0" r="0" b="0"/>
          <a:pathLst>
            <a:path>
              <a:moveTo>
                <a:pt x="0" y="0"/>
              </a:moveTo>
              <a:lnTo>
                <a:pt x="77998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B8368C-CA19-441D-B29F-D7B6D28F9E47}">
      <dsp:nvSpPr>
        <dsp:cNvPr id="0" name=""/>
        <dsp:cNvSpPr/>
      </dsp:nvSpPr>
      <dsp:spPr>
        <a:xfrm>
          <a:off x="0" y="1408723"/>
          <a:ext cx="148014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File management</a:t>
          </a:r>
        </a:p>
      </dsp:txBody>
      <dsp:txXfrm>
        <a:off x="34600" y="1443323"/>
        <a:ext cx="1410947" cy="639587"/>
      </dsp:txXfrm>
    </dsp:sp>
    <dsp:sp modelId="{BABFA243-00FE-4185-B4FB-90CA9CB87EB9}">
      <dsp:nvSpPr>
        <dsp:cNvPr id="0" name=""/>
        <dsp:cNvSpPr/>
      </dsp:nvSpPr>
      <dsp:spPr>
        <a:xfrm rot="12466985">
          <a:off x="1057882" y="1234997"/>
          <a:ext cx="1275120" cy="0"/>
        </a:xfrm>
        <a:custGeom>
          <a:avLst/>
          <a:gdLst/>
          <a:ahLst/>
          <a:cxnLst/>
          <a:rect l="0" t="0" r="0" b="0"/>
          <a:pathLst>
            <a:path>
              <a:moveTo>
                <a:pt x="0" y="0"/>
              </a:moveTo>
              <a:lnTo>
                <a:pt x="12751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45A9FC-5B89-453D-860D-A91A5AA5B4C8}">
      <dsp:nvSpPr>
        <dsp:cNvPr id="0" name=""/>
        <dsp:cNvSpPr/>
      </dsp:nvSpPr>
      <dsp:spPr>
        <a:xfrm>
          <a:off x="0" y="285378"/>
          <a:ext cx="1131381"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User interface</a:t>
          </a:r>
        </a:p>
      </dsp:txBody>
      <dsp:txXfrm>
        <a:off x="34600" y="319978"/>
        <a:ext cx="1062181" cy="63958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259504" y="1319125"/>
          <a:ext cx="1199142" cy="105789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a:t>Operating system</a:t>
          </a:r>
          <a:endParaRPr lang="en-US" sz="1600" kern="1200" dirty="0"/>
        </a:p>
      </dsp:txBody>
      <dsp:txXfrm>
        <a:off x="2311146" y="1370767"/>
        <a:ext cx="1095858" cy="954608"/>
      </dsp:txXfrm>
    </dsp:sp>
    <dsp:sp modelId="{596F4B44-7F1C-42F4-9223-A23A4FECE095}">
      <dsp:nvSpPr>
        <dsp:cNvPr id="0" name=""/>
        <dsp:cNvSpPr/>
      </dsp:nvSpPr>
      <dsp:spPr>
        <a:xfrm rot="15601834">
          <a:off x="2424568" y="1032392"/>
          <a:ext cx="582258" cy="0"/>
        </a:xfrm>
        <a:custGeom>
          <a:avLst/>
          <a:gdLst/>
          <a:ahLst/>
          <a:cxnLst/>
          <a:rect l="0" t="0" r="0" b="0"/>
          <a:pathLst>
            <a:path>
              <a:moveTo>
                <a:pt x="0" y="0"/>
              </a:moveTo>
              <a:lnTo>
                <a:pt x="58225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CA5F7E-914D-4E63-8461-6559D89A9F19}">
      <dsp:nvSpPr>
        <dsp:cNvPr id="0" name=""/>
        <dsp:cNvSpPr/>
      </dsp:nvSpPr>
      <dsp:spPr>
        <a:xfrm>
          <a:off x="1578095" y="36871"/>
          <a:ext cx="2049814"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Application management</a:t>
          </a:r>
        </a:p>
      </dsp:txBody>
      <dsp:txXfrm>
        <a:off x="1612695" y="71471"/>
        <a:ext cx="1980614" cy="639587"/>
      </dsp:txXfrm>
    </dsp:sp>
    <dsp:sp modelId="{B68903D2-3670-48ED-B61E-B54A1211ADED}">
      <dsp:nvSpPr>
        <dsp:cNvPr id="0" name=""/>
        <dsp:cNvSpPr/>
      </dsp:nvSpPr>
      <dsp:spPr>
        <a:xfrm rot="19512423">
          <a:off x="3351832" y="1090550"/>
          <a:ext cx="1194920" cy="0"/>
        </a:xfrm>
        <a:custGeom>
          <a:avLst/>
          <a:gdLst/>
          <a:ahLst/>
          <a:cxnLst/>
          <a:rect l="0" t="0" r="0" b="0"/>
          <a:pathLst>
            <a:path>
              <a:moveTo>
                <a:pt x="0" y="0"/>
              </a:moveTo>
              <a:lnTo>
                <a:pt x="11949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436CC97-485F-4997-956E-606EFE52D683}">
      <dsp:nvSpPr>
        <dsp:cNvPr id="0" name=""/>
        <dsp:cNvSpPr/>
      </dsp:nvSpPr>
      <dsp:spPr>
        <a:xfrm>
          <a:off x="4127372" y="72916"/>
          <a:ext cx="1599053" cy="676715"/>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a:t>Processor management, multitasking and interrupts</a:t>
          </a:r>
        </a:p>
      </dsp:txBody>
      <dsp:txXfrm>
        <a:off x="4160407" y="105951"/>
        <a:ext cx="1532983" cy="610645"/>
      </dsp:txXfrm>
    </dsp:sp>
    <dsp:sp modelId="{1BBA5809-6127-43FC-8A97-F33B45140162}">
      <dsp:nvSpPr>
        <dsp:cNvPr id="0" name=""/>
        <dsp:cNvSpPr/>
      </dsp:nvSpPr>
      <dsp:spPr>
        <a:xfrm rot="37963">
          <a:off x="3458623" y="1858951"/>
          <a:ext cx="771128" cy="0"/>
        </a:xfrm>
        <a:custGeom>
          <a:avLst/>
          <a:gdLst/>
          <a:ahLst/>
          <a:cxnLst/>
          <a:rect l="0" t="0" r="0" b="0"/>
          <a:pathLst>
            <a:path>
              <a:moveTo>
                <a:pt x="0" y="0"/>
              </a:moveTo>
              <a:lnTo>
                <a:pt x="77112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F5BD442-7913-43AB-9033-E4A5BB8A1BF6}">
      <dsp:nvSpPr>
        <dsp:cNvPr id="0" name=""/>
        <dsp:cNvSpPr/>
      </dsp:nvSpPr>
      <dsp:spPr>
        <a:xfrm>
          <a:off x="4229728" y="1517079"/>
          <a:ext cx="149669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Memory management and backing store</a:t>
          </a:r>
        </a:p>
      </dsp:txBody>
      <dsp:txXfrm>
        <a:off x="4264328" y="1551679"/>
        <a:ext cx="1427497" cy="639587"/>
      </dsp:txXfrm>
    </dsp:sp>
    <dsp:sp modelId="{3A992715-D004-441B-89B0-97F85D4CE89E}">
      <dsp:nvSpPr>
        <dsp:cNvPr id="0" name=""/>
        <dsp:cNvSpPr/>
      </dsp:nvSpPr>
      <dsp:spPr>
        <a:xfrm rot="2676752">
          <a:off x="3263480" y="2698143"/>
          <a:ext cx="914485" cy="0"/>
        </a:xfrm>
        <a:custGeom>
          <a:avLst/>
          <a:gdLst/>
          <a:ahLst/>
          <a:cxnLst/>
          <a:rect l="0" t="0" r="0" b="0"/>
          <a:pathLst>
            <a:path>
              <a:moveTo>
                <a:pt x="0" y="0"/>
              </a:moveTo>
              <a:lnTo>
                <a:pt x="9144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E4EAF89-142D-43F2-8EE2-A18ECEF5692D}">
      <dsp:nvSpPr>
        <dsp:cNvPr id="0" name=""/>
        <dsp:cNvSpPr/>
      </dsp:nvSpPr>
      <dsp:spPr>
        <a:xfrm>
          <a:off x="3614542" y="3019269"/>
          <a:ext cx="1377302" cy="5070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User management and security</a:t>
          </a:r>
        </a:p>
      </dsp:txBody>
      <dsp:txXfrm>
        <a:off x="3639294" y="3044021"/>
        <a:ext cx="1327798" cy="457534"/>
      </dsp:txXfrm>
    </dsp:sp>
    <dsp:sp modelId="{EADF3B8B-A40A-4DD5-BFD6-EF8228D8E33A}">
      <dsp:nvSpPr>
        <dsp:cNvPr id="0" name=""/>
        <dsp:cNvSpPr/>
      </dsp:nvSpPr>
      <dsp:spPr>
        <a:xfrm rot="8520803">
          <a:off x="1453590" y="2593675"/>
          <a:ext cx="901391" cy="0"/>
        </a:xfrm>
        <a:custGeom>
          <a:avLst/>
          <a:gdLst/>
          <a:ahLst/>
          <a:cxnLst/>
          <a:rect l="0" t="0" r="0" b="0"/>
          <a:pathLst>
            <a:path>
              <a:moveTo>
                <a:pt x="0" y="0"/>
              </a:moveTo>
              <a:lnTo>
                <a:pt x="901391"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ACF0FCD-BE64-41D2-AC8D-6FBA0500F828}">
      <dsp:nvSpPr>
        <dsp:cNvPr id="0" name=""/>
        <dsp:cNvSpPr/>
      </dsp:nvSpPr>
      <dsp:spPr>
        <a:xfrm>
          <a:off x="344025" y="2871069"/>
          <a:ext cx="1571014" cy="6552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t>Peripheral management</a:t>
          </a:r>
        </a:p>
      </dsp:txBody>
      <dsp:txXfrm>
        <a:off x="376011" y="2903055"/>
        <a:ext cx="1507042" cy="591266"/>
      </dsp:txXfrm>
    </dsp:sp>
    <dsp:sp modelId="{E6D4E018-E664-4AB4-B893-E1E8BBE88EA2}">
      <dsp:nvSpPr>
        <dsp:cNvPr id="0" name=""/>
        <dsp:cNvSpPr/>
      </dsp:nvSpPr>
      <dsp:spPr>
        <a:xfrm rot="10937752">
          <a:off x="1479834" y="1808411"/>
          <a:ext cx="779982" cy="0"/>
        </a:xfrm>
        <a:custGeom>
          <a:avLst/>
          <a:gdLst/>
          <a:ahLst/>
          <a:cxnLst/>
          <a:rect l="0" t="0" r="0" b="0"/>
          <a:pathLst>
            <a:path>
              <a:moveTo>
                <a:pt x="0" y="0"/>
              </a:moveTo>
              <a:lnTo>
                <a:pt x="77998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28417CD-AE84-4722-AAD9-D1D5801C5B9E}">
      <dsp:nvSpPr>
        <dsp:cNvPr id="0" name=""/>
        <dsp:cNvSpPr/>
      </dsp:nvSpPr>
      <dsp:spPr>
        <a:xfrm>
          <a:off x="0" y="1408723"/>
          <a:ext cx="148014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File management</a:t>
          </a:r>
        </a:p>
      </dsp:txBody>
      <dsp:txXfrm>
        <a:off x="34600" y="1443323"/>
        <a:ext cx="1410947" cy="639587"/>
      </dsp:txXfrm>
    </dsp:sp>
    <dsp:sp modelId="{095BC6F0-2DBF-45AA-8F37-FAFC6D71EA41}">
      <dsp:nvSpPr>
        <dsp:cNvPr id="0" name=""/>
        <dsp:cNvSpPr/>
      </dsp:nvSpPr>
      <dsp:spPr>
        <a:xfrm rot="12466985">
          <a:off x="1057882" y="1234997"/>
          <a:ext cx="1275120" cy="0"/>
        </a:xfrm>
        <a:custGeom>
          <a:avLst/>
          <a:gdLst/>
          <a:ahLst/>
          <a:cxnLst/>
          <a:rect l="0" t="0" r="0" b="0"/>
          <a:pathLst>
            <a:path>
              <a:moveTo>
                <a:pt x="0" y="0"/>
              </a:moveTo>
              <a:lnTo>
                <a:pt x="12751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0947F1-0146-4668-8C45-C03E6AA6C150}">
      <dsp:nvSpPr>
        <dsp:cNvPr id="0" name=""/>
        <dsp:cNvSpPr/>
      </dsp:nvSpPr>
      <dsp:spPr>
        <a:xfrm>
          <a:off x="0" y="285378"/>
          <a:ext cx="1131381" cy="708787"/>
        </a:xfrm>
        <a:prstGeom prst="roundRect">
          <a:avLst/>
        </a:prstGeom>
        <a:solidFill>
          <a:srgbClr val="FFC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User interface</a:t>
          </a:r>
          <a:endParaRPr lang="en-GB" sz="1900" kern="1200"/>
        </a:p>
      </dsp:txBody>
      <dsp:txXfrm>
        <a:off x="34600" y="319978"/>
        <a:ext cx="1062181" cy="639587"/>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761D2B-1EFE-4A82-ACBB-65CA9A16A066}">
      <dsp:nvSpPr>
        <dsp:cNvPr id="0" name=""/>
        <dsp:cNvSpPr/>
      </dsp:nvSpPr>
      <dsp:spPr>
        <a:xfrm>
          <a:off x="0" y="281952"/>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Application management</a:t>
          </a:r>
          <a:endParaRPr lang="en-GB" sz="2800" kern="1200" dirty="0"/>
        </a:p>
      </dsp:txBody>
      <dsp:txXfrm>
        <a:off x="32706" y="314658"/>
        <a:ext cx="3989230" cy="604565"/>
      </dsp:txXfrm>
    </dsp:sp>
    <dsp:sp modelId="{36CAC1A2-4A85-4798-BFF9-0BC33177DD75}">
      <dsp:nvSpPr>
        <dsp:cNvPr id="0" name=""/>
        <dsp:cNvSpPr/>
      </dsp:nvSpPr>
      <dsp:spPr>
        <a:xfrm>
          <a:off x="0" y="966301"/>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Processor management</a:t>
          </a:r>
        </a:p>
      </dsp:txBody>
      <dsp:txXfrm>
        <a:off x="32706" y="999007"/>
        <a:ext cx="3989230" cy="604565"/>
      </dsp:txXfrm>
    </dsp:sp>
    <dsp:sp modelId="{511EE118-7C80-4DB9-83F5-5A33C8A42C7C}">
      <dsp:nvSpPr>
        <dsp:cNvPr id="0" name=""/>
        <dsp:cNvSpPr/>
      </dsp:nvSpPr>
      <dsp:spPr>
        <a:xfrm>
          <a:off x="0" y="1650650"/>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Memory management</a:t>
          </a:r>
        </a:p>
      </dsp:txBody>
      <dsp:txXfrm>
        <a:off x="32706" y="1683356"/>
        <a:ext cx="3989230" cy="604565"/>
      </dsp:txXfrm>
    </dsp:sp>
    <dsp:sp modelId="{62983D55-574D-4C60-A988-DF521C6B14C7}">
      <dsp:nvSpPr>
        <dsp:cNvPr id="0" name=""/>
        <dsp:cNvSpPr/>
      </dsp:nvSpPr>
      <dsp:spPr>
        <a:xfrm>
          <a:off x="0" y="2334998"/>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User management</a:t>
          </a:r>
        </a:p>
      </dsp:txBody>
      <dsp:txXfrm>
        <a:off x="32706" y="2367704"/>
        <a:ext cx="3989230" cy="604565"/>
      </dsp:txXfrm>
    </dsp:sp>
    <dsp:sp modelId="{40EA980E-9478-4CCA-BBCA-C1DE5FE10F3D}">
      <dsp:nvSpPr>
        <dsp:cNvPr id="0" name=""/>
        <dsp:cNvSpPr/>
      </dsp:nvSpPr>
      <dsp:spPr>
        <a:xfrm>
          <a:off x="0" y="3019347"/>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Peripheral management</a:t>
          </a:r>
        </a:p>
      </dsp:txBody>
      <dsp:txXfrm>
        <a:off x="32706" y="3052053"/>
        <a:ext cx="3989230" cy="604565"/>
      </dsp:txXfrm>
    </dsp:sp>
    <dsp:sp modelId="{F7F9008B-CDA2-4955-9C89-00B3A2A42183}">
      <dsp:nvSpPr>
        <dsp:cNvPr id="0" name=""/>
        <dsp:cNvSpPr/>
      </dsp:nvSpPr>
      <dsp:spPr>
        <a:xfrm>
          <a:off x="0" y="3703696"/>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File management</a:t>
          </a:r>
        </a:p>
      </dsp:txBody>
      <dsp:txXfrm>
        <a:off x="32706" y="3736402"/>
        <a:ext cx="3989230" cy="604565"/>
      </dsp:txXfrm>
    </dsp:sp>
    <dsp:sp modelId="{643A5673-022B-424C-B4E4-5631ED584901}">
      <dsp:nvSpPr>
        <dsp:cNvPr id="0" name=""/>
        <dsp:cNvSpPr/>
      </dsp:nvSpPr>
      <dsp:spPr>
        <a:xfrm>
          <a:off x="0" y="4388045"/>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User interface</a:t>
          </a:r>
          <a:endParaRPr lang="en-GB" sz="2800" kern="1200" dirty="0"/>
        </a:p>
      </dsp:txBody>
      <dsp:txXfrm>
        <a:off x="32706" y="4420751"/>
        <a:ext cx="3989230" cy="60456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28507D-3002-49C2-800D-8C4A2A79E1F1}">
      <dsp:nvSpPr>
        <dsp:cNvPr id="0" name=""/>
        <dsp:cNvSpPr/>
      </dsp:nvSpPr>
      <dsp:spPr>
        <a:xfrm>
          <a:off x="0" y="10458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Enables files to be saved, updated and moved</a:t>
          </a:r>
        </a:p>
      </dsp:txBody>
      <dsp:txXfrm>
        <a:off x="34954" y="139534"/>
        <a:ext cx="3984734" cy="646132"/>
      </dsp:txXfrm>
    </dsp:sp>
    <dsp:sp modelId="{53827F81-4744-4F8E-BF22-F97E1FBA63D3}">
      <dsp:nvSpPr>
        <dsp:cNvPr id="0" name=""/>
        <dsp:cNvSpPr/>
      </dsp:nvSpPr>
      <dsp:spPr>
        <a:xfrm>
          <a:off x="0" y="87246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Uses hardware drivers</a:t>
          </a:r>
        </a:p>
      </dsp:txBody>
      <dsp:txXfrm>
        <a:off x="34954" y="907414"/>
        <a:ext cx="3984734" cy="646132"/>
      </dsp:txXfrm>
    </dsp:sp>
    <dsp:sp modelId="{D44BB12D-B61F-406F-8CA8-B647D6CEB49F}">
      <dsp:nvSpPr>
        <dsp:cNvPr id="0" name=""/>
        <dsp:cNvSpPr/>
      </dsp:nvSpPr>
      <dsp:spPr>
        <a:xfrm>
          <a:off x="0" y="164034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Enables users to interact with the machine</a:t>
          </a:r>
        </a:p>
      </dsp:txBody>
      <dsp:txXfrm>
        <a:off x="34954" y="1675294"/>
        <a:ext cx="3984734" cy="646132"/>
      </dsp:txXfrm>
    </dsp:sp>
    <dsp:sp modelId="{85426DBA-4104-4B37-AE99-55DFD8D68728}">
      <dsp:nvSpPr>
        <dsp:cNvPr id="0" name=""/>
        <dsp:cNvSpPr/>
      </dsp:nvSpPr>
      <dsp:spPr>
        <a:xfrm>
          <a:off x="0" y="240822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Wingdings" panose="05000000000000000000" pitchFamily="2" charset="2"/>
            <a:buNone/>
          </a:pPr>
          <a:r>
            <a:rPr lang="en-GB" sz="1800" kern="1200" dirty="0"/>
            <a:t>Manages transfer of data and instruction code in and out of RAM. </a:t>
          </a:r>
        </a:p>
      </dsp:txBody>
      <dsp:txXfrm>
        <a:off x="34954" y="2443174"/>
        <a:ext cx="3984734" cy="646132"/>
      </dsp:txXfrm>
    </dsp:sp>
    <dsp:sp modelId="{03D92456-858E-4264-92F1-1A8C2C32B3D2}">
      <dsp:nvSpPr>
        <dsp:cNvPr id="0" name=""/>
        <dsp:cNvSpPr/>
      </dsp:nvSpPr>
      <dsp:spPr>
        <a:xfrm>
          <a:off x="0" y="317610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Management of the interaction between the apps and the hardware</a:t>
          </a:r>
        </a:p>
      </dsp:txBody>
      <dsp:txXfrm>
        <a:off x="34954" y="3211054"/>
        <a:ext cx="3984734" cy="646132"/>
      </dsp:txXfrm>
    </dsp:sp>
    <dsp:sp modelId="{960307AB-C95E-44E0-BB3F-A73CAFEBDD2F}">
      <dsp:nvSpPr>
        <dsp:cNvPr id="0" name=""/>
        <dsp:cNvSpPr/>
      </dsp:nvSpPr>
      <dsp:spPr>
        <a:xfrm>
          <a:off x="0" y="394398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Enables multi-tasking of applications</a:t>
          </a:r>
        </a:p>
      </dsp:txBody>
      <dsp:txXfrm>
        <a:off x="34954" y="3978934"/>
        <a:ext cx="3984734" cy="646132"/>
      </dsp:txXfrm>
    </dsp:sp>
    <dsp:sp modelId="{B74FEA63-8E9C-4180-A8AA-92466610836D}">
      <dsp:nvSpPr>
        <dsp:cNvPr id="0" name=""/>
        <dsp:cNvSpPr/>
      </dsp:nvSpPr>
      <dsp:spPr>
        <a:xfrm>
          <a:off x="0" y="471186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Provides security through passwords to control access</a:t>
          </a:r>
        </a:p>
      </dsp:txBody>
      <dsp:txXfrm>
        <a:off x="34954" y="4746814"/>
        <a:ext cx="3984734" cy="64613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761D2B-1EFE-4A82-ACBB-65CA9A16A066}">
      <dsp:nvSpPr>
        <dsp:cNvPr id="0" name=""/>
        <dsp:cNvSpPr/>
      </dsp:nvSpPr>
      <dsp:spPr>
        <a:xfrm>
          <a:off x="0" y="281952"/>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Application management</a:t>
          </a:r>
          <a:endParaRPr lang="en-GB" sz="2800" kern="1200" dirty="0"/>
        </a:p>
      </dsp:txBody>
      <dsp:txXfrm>
        <a:off x="32706" y="314658"/>
        <a:ext cx="3989230" cy="604565"/>
      </dsp:txXfrm>
    </dsp:sp>
    <dsp:sp modelId="{36CAC1A2-4A85-4798-BFF9-0BC33177DD75}">
      <dsp:nvSpPr>
        <dsp:cNvPr id="0" name=""/>
        <dsp:cNvSpPr/>
      </dsp:nvSpPr>
      <dsp:spPr>
        <a:xfrm>
          <a:off x="0" y="966301"/>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Processor management</a:t>
          </a:r>
        </a:p>
      </dsp:txBody>
      <dsp:txXfrm>
        <a:off x="32706" y="999007"/>
        <a:ext cx="3989230" cy="604565"/>
      </dsp:txXfrm>
    </dsp:sp>
    <dsp:sp modelId="{511EE118-7C80-4DB9-83F5-5A33C8A42C7C}">
      <dsp:nvSpPr>
        <dsp:cNvPr id="0" name=""/>
        <dsp:cNvSpPr/>
      </dsp:nvSpPr>
      <dsp:spPr>
        <a:xfrm>
          <a:off x="0" y="1650650"/>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Memory management</a:t>
          </a:r>
        </a:p>
      </dsp:txBody>
      <dsp:txXfrm>
        <a:off x="32706" y="1683356"/>
        <a:ext cx="3989230" cy="604565"/>
      </dsp:txXfrm>
    </dsp:sp>
    <dsp:sp modelId="{62983D55-574D-4C60-A988-DF521C6B14C7}">
      <dsp:nvSpPr>
        <dsp:cNvPr id="0" name=""/>
        <dsp:cNvSpPr/>
      </dsp:nvSpPr>
      <dsp:spPr>
        <a:xfrm>
          <a:off x="0" y="2334998"/>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User management</a:t>
          </a:r>
        </a:p>
      </dsp:txBody>
      <dsp:txXfrm>
        <a:off x="32706" y="2367704"/>
        <a:ext cx="3989230" cy="604565"/>
      </dsp:txXfrm>
    </dsp:sp>
    <dsp:sp modelId="{40EA980E-9478-4CCA-BBCA-C1DE5FE10F3D}">
      <dsp:nvSpPr>
        <dsp:cNvPr id="0" name=""/>
        <dsp:cNvSpPr/>
      </dsp:nvSpPr>
      <dsp:spPr>
        <a:xfrm>
          <a:off x="0" y="3019347"/>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Peripheral management</a:t>
          </a:r>
        </a:p>
      </dsp:txBody>
      <dsp:txXfrm>
        <a:off x="32706" y="3052053"/>
        <a:ext cx="3989230" cy="604565"/>
      </dsp:txXfrm>
    </dsp:sp>
    <dsp:sp modelId="{F7F9008B-CDA2-4955-9C89-00B3A2A42183}">
      <dsp:nvSpPr>
        <dsp:cNvPr id="0" name=""/>
        <dsp:cNvSpPr/>
      </dsp:nvSpPr>
      <dsp:spPr>
        <a:xfrm>
          <a:off x="0" y="3703696"/>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File management</a:t>
          </a:r>
        </a:p>
      </dsp:txBody>
      <dsp:txXfrm>
        <a:off x="32706" y="3736402"/>
        <a:ext cx="3989230" cy="604565"/>
      </dsp:txXfrm>
    </dsp:sp>
    <dsp:sp modelId="{643A5673-022B-424C-B4E4-5631ED584901}">
      <dsp:nvSpPr>
        <dsp:cNvPr id="0" name=""/>
        <dsp:cNvSpPr/>
      </dsp:nvSpPr>
      <dsp:spPr>
        <a:xfrm>
          <a:off x="0" y="4388045"/>
          <a:ext cx="4054642" cy="669977"/>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dirty="0"/>
            <a:t>User interface</a:t>
          </a:r>
          <a:endParaRPr lang="en-GB" sz="2800" kern="1200" dirty="0"/>
        </a:p>
      </dsp:txBody>
      <dsp:txXfrm>
        <a:off x="32706" y="4420751"/>
        <a:ext cx="3989230" cy="604565"/>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28507D-3002-49C2-800D-8C4A2A79E1F1}">
      <dsp:nvSpPr>
        <dsp:cNvPr id="0" name=""/>
        <dsp:cNvSpPr/>
      </dsp:nvSpPr>
      <dsp:spPr>
        <a:xfrm>
          <a:off x="0" y="10458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Enables files to be saved, updated and moved</a:t>
          </a:r>
        </a:p>
      </dsp:txBody>
      <dsp:txXfrm>
        <a:off x="34954" y="139534"/>
        <a:ext cx="3984734" cy="646132"/>
      </dsp:txXfrm>
    </dsp:sp>
    <dsp:sp modelId="{53827F81-4744-4F8E-BF22-F97E1FBA63D3}">
      <dsp:nvSpPr>
        <dsp:cNvPr id="0" name=""/>
        <dsp:cNvSpPr/>
      </dsp:nvSpPr>
      <dsp:spPr>
        <a:xfrm>
          <a:off x="0" y="87246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Uses hardware drivers</a:t>
          </a:r>
        </a:p>
      </dsp:txBody>
      <dsp:txXfrm>
        <a:off x="34954" y="907414"/>
        <a:ext cx="3984734" cy="646132"/>
      </dsp:txXfrm>
    </dsp:sp>
    <dsp:sp modelId="{D44BB12D-B61F-406F-8CA8-B647D6CEB49F}">
      <dsp:nvSpPr>
        <dsp:cNvPr id="0" name=""/>
        <dsp:cNvSpPr/>
      </dsp:nvSpPr>
      <dsp:spPr>
        <a:xfrm>
          <a:off x="0" y="164034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Enables users to interact with the machine</a:t>
          </a:r>
        </a:p>
      </dsp:txBody>
      <dsp:txXfrm>
        <a:off x="34954" y="1675294"/>
        <a:ext cx="3984734" cy="646132"/>
      </dsp:txXfrm>
    </dsp:sp>
    <dsp:sp modelId="{85426DBA-4104-4B37-AE99-55DFD8D68728}">
      <dsp:nvSpPr>
        <dsp:cNvPr id="0" name=""/>
        <dsp:cNvSpPr/>
      </dsp:nvSpPr>
      <dsp:spPr>
        <a:xfrm>
          <a:off x="0" y="240822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Font typeface="Wingdings" panose="05000000000000000000" pitchFamily="2" charset="2"/>
            <a:buNone/>
          </a:pPr>
          <a:r>
            <a:rPr lang="en-GB" sz="1800" kern="1200" dirty="0"/>
            <a:t>Manages transfer of data and instruction code in and out of RAM. </a:t>
          </a:r>
        </a:p>
      </dsp:txBody>
      <dsp:txXfrm>
        <a:off x="34954" y="2443174"/>
        <a:ext cx="3984734" cy="646132"/>
      </dsp:txXfrm>
    </dsp:sp>
    <dsp:sp modelId="{03D92456-858E-4264-92F1-1A8C2C32B3D2}">
      <dsp:nvSpPr>
        <dsp:cNvPr id="0" name=""/>
        <dsp:cNvSpPr/>
      </dsp:nvSpPr>
      <dsp:spPr>
        <a:xfrm>
          <a:off x="0" y="317610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Management of the interaction between the apps and the hardware</a:t>
          </a:r>
        </a:p>
      </dsp:txBody>
      <dsp:txXfrm>
        <a:off x="34954" y="3211054"/>
        <a:ext cx="3984734" cy="646132"/>
      </dsp:txXfrm>
    </dsp:sp>
    <dsp:sp modelId="{960307AB-C95E-44E0-BB3F-A73CAFEBDD2F}">
      <dsp:nvSpPr>
        <dsp:cNvPr id="0" name=""/>
        <dsp:cNvSpPr/>
      </dsp:nvSpPr>
      <dsp:spPr>
        <a:xfrm>
          <a:off x="0" y="394398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Enables multi-tasking of applications</a:t>
          </a:r>
        </a:p>
      </dsp:txBody>
      <dsp:txXfrm>
        <a:off x="34954" y="3978934"/>
        <a:ext cx="3984734" cy="646132"/>
      </dsp:txXfrm>
    </dsp:sp>
    <dsp:sp modelId="{B74FEA63-8E9C-4180-A8AA-92466610836D}">
      <dsp:nvSpPr>
        <dsp:cNvPr id="0" name=""/>
        <dsp:cNvSpPr/>
      </dsp:nvSpPr>
      <dsp:spPr>
        <a:xfrm>
          <a:off x="0" y="4711860"/>
          <a:ext cx="4054642" cy="716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kern="1200" dirty="0"/>
            <a:t>Provides security through passwords to control access</a:t>
          </a:r>
        </a:p>
      </dsp:txBody>
      <dsp:txXfrm>
        <a:off x="34954" y="4746814"/>
        <a:ext cx="3984734" cy="6461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636281" y="1705469"/>
          <a:ext cx="1550345" cy="1367726"/>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Operating system</a:t>
          </a:r>
        </a:p>
      </dsp:txBody>
      <dsp:txXfrm>
        <a:off x="2703048" y="1772236"/>
        <a:ext cx="1416811" cy="1234192"/>
      </dsp:txXfrm>
    </dsp:sp>
    <dsp:sp modelId="{09D9B636-9C43-45E5-8822-A365BECC23B5}">
      <dsp:nvSpPr>
        <dsp:cNvPr id="0" name=""/>
        <dsp:cNvSpPr/>
      </dsp:nvSpPr>
      <dsp:spPr>
        <a:xfrm rot="15601834">
          <a:off x="2849689" y="1334758"/>
          <a:ext cx="752790" cy="0"/>
        </a:xfrm>
        <a:custGeom>
          <a:avLst/>
          <a:gdLst/>
          <a:ahLst/>
          <a:cxnLst/>
          <a:rect l="0" t="0" r="0" b="0"/>
          <a:pathLst>
            <a:path>
              <a:moveTo>
                <a:pt x="0" y="0"/>
              </a:moveTo>
              <a:lnTo>
                <a:pt x="75279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B69005-82F4-4849-A2F3-54E589717DC9}">
      <dsp:nvSpPr>
        <dsp:cNvPr id="0" name=""/>
        <dsp:cNvSpPr/>
      </dsp:nvSpPr>
      <dsp:spPr>
        <a:xfrm>
          <a:off x="1755302" y="47669"/>
          <a:ext cx="2650161" cy="916376"/>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Application management</a:t>
          </a:r>
        </a:p>
      </dsp:txBody>
      <dsp:txXfrm>
        <a:off x="1800036" y="92403"/>
        <a:ext cx="2560693" cy="826908"/>
      </dsp:txXfrm>
    </dsp:sp>
    <dsp:sp modelId="{61638696-C910-464A-893B-35663FE707ED}">
      <dsp:nvSpPr>
        <dsp:cNvPr id="0" name=""/>
        <dsp:cNvSpPr/>
      </dsp:nvSpPr>
      <dsp:spPr>
        <a:xfrm rot="19327579">
          <a:off x="4046426" y="1377816"/>
          <a:ext cx="1331219" cy="0"/>
        </a:xfrm>
        <a:custGeom>
          <a:avLst/>
          <a:gdLst/>
          <a:ahLst/>
          <a:cxnLst/>
          <a:rect l="0" t="0" r="0" b="0"/>
          <a:pathLst>
            <a:path>
              <a:moveTo>
                <a:pt x="0" y="0"/>
              </a:moveTo>
              <a:lnTo>
                <a:pt x="1331219"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2A3FDB-3A80-45BA-80E2-C4705A2E7AE5}">
      <dsp:nvSpPr>
        <dsp:cNvPr id="0" name=""/>
        <dsp:cNvSpPr/>
      </dsp:nvSpPr>
      <dsp:spPr>
        <a:xfrm>
          <a:off x="4766224" y="94272"/>
          <a:ext cx="2067382" cy="874910"/>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Processor management, multitasking and interrupts</a:t>
          </a:r>
        </a:p>
      </dsp:txBody>
      <dsp:txXfrm>
        <a:off x="4808934" y="136982"/>
        <a:ext cx="1981962" cy="789490"/>
      </dsp:txXfrm>
    </dsp:sp>
    <dsp:sp modelId="{C4837615-E2EE-437A-8A9D-9DCA3B6EBD32}">
      <dsp:nvSpPr>
        <dsp:cNvPr id="0" name=""/>
        <dsp:cNvSpPr/>
      </dsp:nvSpPr>
      <dsp:spPr>
        <a:xfrm rot="42370">
          <a:off x="4186599" y="2403274"/>
          <a:ext cx="711985" cy="0"/>
        </a:xfrm>
        <a:custGeom>
          <a:avLst/>
          <a:gdLst/>
          <a:ahLst/>
          <a:cxnLst/>
          <a:rect l="0" t="0" r="0" b="0"/>
          <a:pathLst>
            <a:path>
              <a:moveTo>
                <a:pt x="0" y="0"/>
              </a:moveTo>
              <a:lnTo>
                <a:pt x="7119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6BFC5BF-0547-4D35-93A8-327D229438A5}">
      <dsp:nvSpPr>
        <dsp:cNvPr id="0" name=""/>
        <dsp:cNvSpPr/>
      </dsp:nvSpPr>
      <dsp:spPr>
        <a:xfrm>
          <a:off x="4898558" y="1961399"/>
          <a:ext cx="1935048" cy="916376"/>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Memory management and backing store</a:t>
          </a:r>
        </a:p>
      </dsp:txBody>
      <dsp:txXfrm>
        <a:off x="4943292" y="2006133"/>
        <a:ext cx="1845580" cy="826908"/>
      </dsp:txXfrm>
    </dsp:sp>
    <dsp:sp modelId="{314D13FB-EB34-41BB-B736-C601A8B06A29}">
      <dsp:nvSpPr>
        <dsp:cNvPr id="0" name=""/>
        <dsp:cNvSpPr/>
      </dsp:nvSpPr>
      <dsp:spPr>
        <a:xfrm rot="2676752">
          <a:off x="3934300" y="3488372"/>
          <a:ext cx="1182318" cy="0"/>
        </a:xfrm>
        <a:custGeom>
          <a:avLst/>
          <a:gdLst/>
          <a:ahLst/>
          <a:cxnLst/>
          <a:rect l="0" t="0" r="0" b="0"/>
          <a:pathLst>
            <a:path>
              <a:moveTo>
                <a:pt x="0" y="0"/>
              </a:moveTo>
              <a:lnTo>
                <a:pt x="118231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AE398BC-6B15-4F0E-A7B3-43DBD8ECD7B7}">
      <dsp:nvSpPr>
        <dsp:cNvPr id="0" name=""/>
        <dsp:cNvSpPr/>
      </dsp:nvSpPr>
      <dsp:spPr>
        <a:xfrm>
          <a:off x="4388180" y="3903548"/>
          <a:ext cx="1780684" cy="655539"/>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User management and security</a:t>
          </a:r>
        </a:p>
      </dsp:txBody>
      <dsp:txXfrm>
        <a:off x="4420181" y="3935549"/>
        <a:ext cx="1716682" cy="591537"/>
      </dsp:txXfrm>
    </dsp:sp>
    <dsp:sp modelId="{EE15DD82-B34B-4CED-A7DE-9EC11EA4D79B}">
      <dsp:nvSpPr>
        <dsp:cNvPr id="0" name=""/>
        <dsp:cNvSpPr/>
      </dsp:nvSpPr>
      <dsp:spPr>
        <a:xfrm rot="8520803">
          <a:off x="1594332" y="3353308"/>
          <a:ext cx="1165389" cy="0"/>
        </a:xfrm>
        <a:custGeom>
          <a:avLst/>
          <a:gdLst/>
          <a:ahLst/>
          <a:cxnLst/>
          <a:rect l="0" t="0" r="0" b="0"/>
          <a:pathLst>
            <a:path>
              <a:moveTo>
                <a:pt x="0" y="0"/>
              </a:moveTo>
              <a:lnTo>
                <a:pt x="1165389"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B62026-BEFE-49FE-B21D-59F5BA7372D5}">
      <dsp:nvSpPr>
        <dsp:cNvPr id="0" name=""/>
        <dsp:cNvSpPr/>
      </dsp:nvSpPr>
      <dsp:spPr>
        <a:xfrm>
          <a:off x="159799" y="3711943"/>
          <a:ext cx="2031130" cy="84714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Peripheral management</a:t>
          </a:r>
        </a:p>
      </dsp:txBody>
      <dsp:txXfrm>
        <a:off x="201153" y="3753297"/>
        <a:ext cx="1948422" cy="764436"/>
      </dsp:txXfrm>
    </dsp:sp>
    <dsp:sp modelId="{7A8BAA47-21C6-4D64-AEE5-4A4D3C12B022}">
      <dsp:nvSpPr>
        <dsp:cNvPr id="0" name=""/>
        <dsp:cNvSpPr/>
      </dsp:nvSpPr>
      <dsp:spPr>
        <a:xfrm rot="10953725">
          <a:off x="1913289" y="2338479"/>
          <a:ext cx="723353" cy="0"/>
        </a:xfrm>
        <a:custGeom>
          <a:avLst/>
          <a:gdLst/>
          <a:ahLst/>
          <a:cxnLst/>
          <a:rect l="0" t="0" r="0" b="0"/>
          <a:pathLst>
            <a:path>
              <a:moveTo>
                <a:pt x="0" y="0"/>
              </a:moveTo>
              <a:lnTo>
                <a:pt x="723353"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B8368C-CA19-441D-B29F-D7B6D28F9E47}">
      <dsp:nvSpPr>
        <dsp:cNvPr id="0" name=""/>
        <dsp:cNvSpPr/>
      </dsp:nvSpPr>
      <dsp:spPr>
        <a:xfrm>
          <a:off x="0" y="1821308"/>
          <a:ext cx="1913651" cy="916376"/>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File management</a:t>
          </a:r>
        </a:p>
      </dsp:txBody>
      <dsp:txXfrm>
        <a:off x="44734" y="1866042"/>
        <a:ext cx="1824183" cy="826908"/>
      </dsp:txXfrm>
    </dsp:sp>
    <dsp:sp modelId="{BABFA243-00FE-4185-B4FB-90CA9CB87EB9}">
      <dsp:nvSpPr>
        <dsp:cNvPr id="0" name=""/>
        <dsp:cNvSpPr/>
      </dsp:nvSpPr>
      <dsp:spPr>
        <a:xfrm rot="12614239">
          <a:off x="1370334" y="1595474"/>
          <a:ext cx="1358350" cy="0"/>
        </a:xfrm>
        <a:custGeom>
          <a:avLst/>
          <a:gdLst/>
          <a:ahLst/>
          <a:cxnLst/>
          <a:rect l="0" t="0" r="0" b="0"/>
          <a:pathLst>
            <a:path>
              <a:moveTo>
                <a:pt x="0" y="0"/>
              </a:moveTo>
              <a:lnTo>
                <a:pt x="135835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45A9FC-5B89-453D-860D-A91A5AA5B4C8}">
      <dsp:nvSpPr>
        <dsp:cNvPr id="0" name=""/>
        <dsp:cNvSpPr/>
      </dsp:nvSpPr>
      <dsp:spPr>
        <a:xfrm>
          <a:off x="0" y="368959"/>
          <a:ext cx="1462738" cy="916376"/>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dirty="0"/>
            <a:t>User interface</a:t>
          </a:r>
        </a:p>
      </dsp:txBody>
      <dsp:txXfrm>
        <a:off x="44734" y="413693"/>
        <a:ext cx="1373270" cy="82690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259504" y="1319125"/>
          <a:ext cx="1199142" cy="105789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a:t>Operating system</a:t>
          </a:r>
          <a:endParaRPr lang="en-US" sz="1600" kern="1200" dirty="0"/>
        </a:p>
      </dsp:txBody>
      <dsp:txXfrm>
        <a:off x="2311146" y="1370767"/>
        <a:ext cx="1095858" cy="954608"/>
      </dsp:txXfrm>
    </dsp:sp>
    <dsp:sp modelId="{38905108-5A24-4E43-BC8D-54812635A458}">
      <dsp:nvSpPr>
        <dsp:cNvPr id="0" name=""/>
        <dsp:cNvSpPr/>
      </dsp:nvSpPr>
      <dsp:spPr>
        <a:xfrm rot="15601834">
          <a:off x="2424568" y="1032392"/>
          <a:ext cx="582258" cy="0"/>
        </a:xfrm>
        <a:custGeom>
          <a:avLst/>
          <a:gdLst/>
          <a:ahLst/>
          <a:cxnLst/>
          <a:rect l="0" t="0" r="0" b="0"/>
          <a:pathLst>
            <a:path>
              <a:moveTo>
                <a:pt x="0" y="0"/>
              </a:moveTo>
              <a:lnTo>
                <a:pt x="58225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8139BF-E360-4762-8417-4742DE13586F}">
      <dsp:nvSpPr>
        <dsp:cNvPr id="0" name=""/>
        <dsp:cNvSpPr/>
      </dsp:nvSpPr>
      <dsp:spPr>
        <a:xfrm>
          <a:off x="1578095" y="36871"/>
          <a:ext cx="2049814" cy="708787"/>
        </a:xfrm>
        <a:prstGeom prst="roundRect">
          <a:avLst/>
        </a:prstGeom>
        <a:solidFill>
          <a:srgbClr val="FFC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Application management</a:t>
          </a:r>
        </a:p>
      </dsp:txBody>
      <dsp:txXfrm>
        <a:off x="1612695" y="71471"/>
        <a:ext cx="1980614" cy="639587"/>
      </dsp:txXfrm>
    </dsp:sp>
    <dsp:sp modelId="{7596F902-A10C-4C73-A5BB-91F0D5CA545D}">
      <dsp:nvSpPr>
        <dsp:cNvPr id="0" name=""/>
        <dsp:cNvSpPr/>
      </dsp:nvSpPr>
      <dsp:spPr>
        <a:xfrm rot="19512423">
          <a:off x="3351832" y="1090550"/>
          <a:ext cx="1194920" cy="0"/>
        </a:xfrm>
        <a:custGeom>
          <a:avLst/>
          <a:gdLst/>
          <a:ahLst/>
          <a:cxnLst/>
          <a:rect l="0" t="0" r="0" b="0"/>
          <a:pathLst>
            <a:path>
              <a:moveTo>
                <a:pt x="0" y="0"/>
              </a:moveTo>
              <a:lnTo>
                <a:pt x="11949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E81776C-3462-4BE8-880F-D3B537DE04F8}">
      <dsp:nvSpPr>
        <dsp:cNvPr id="0" name=""/>
        <dsp:cNvSpPr/>
      </dsp:nvSpPr>
      <dsp:spPr>
        <a:xfrm>
          <a:off x="4127372" y="72916"/>
          <a:ext cx="1599053" cy="676715"/>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a:t>Processor management, multitasking and interrupts</a:t>
          </a:r>
        </a:p>
      </dsp:txBody>
      <dsp:txXfrm>
        <a:off x="4160407" y="105951"/>
        <a:ext cx="1532983" cy="610645"/>
      </dsp:txXfrm>
    </dsp:sp>
    <dsp:sp modelId="{4F1FBE32-687A-4712-A13A-459AC50D2B94}">
      <dsp:nvSpPr>
        <dsp:cNvPr id="0" name=""/>
        <dsp:cNvSpPr/>
      </dsp:nvSpPr>
      <dsp:spPr>
        <a:xfrm rot="37963">
          <a:off x="3458623" y="1858951"/>
          <a:ext cx="771128" cy="0"/>
        </a:xfrm>
        <a:custGeom>
          <a:avLst/>
          <a:gdLst/>
          <a:ahLst/>
          <a:cxnLst/>
          <a:rect l="0" t="0" r="0" b="0"/>
          <a:pathLst>
            <a:path>
              <a:moveTo>
                <a:pt x="0" y="0"/>
              </a:moveTo>
              <a:lnTo>
                <a:pt x="77112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3AF3D59-0EA7-4351-8E15-6495E7890F47}">
      <dsp:nvSpPr>
        <dsp:cNvPr id="0" name=""/>
        <dsp:cNvSpPr/>
      </dsp:nvSpPr>
      <dsp:spPr>
        <a:xfrm>
          <a:off x="4229728" y="1517079"/>
          <a:ext cx="149669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Memory management and backing store</a:t>
          </a:r>
        </a:p>
      </dsp:txBody>
      <dsp:txXfrm>
        <a:off x="4264328" y="1551679"/>
        <a:ext cx="1427497" cy="639587"/>
      </dsp:txXfrm>
    </dsp:sp>
    <dsp:sp modelId="{A2F743C9-EDEA-4863-BDD6-2B506CDF6472}">
      <dsp:nvSpPr>
        <dsp:cNvPr id="0" name=""/>
        <dsp:cNvSpPr/>
      </dsp:nvSpPr>
      <dsp:spPr>
        <a:xfrm rot="2676752">
          <a:off x="3263480" y="2698143"/>
          <a:ext cx="914485" cy="0"/>
        </a:xfrm>
        <a:custGeom>
          <a:avLst/>
          <a:gdLst/>
          <a:ahLst/>
          <a:cxnLst/>
          <a:rect l="0" t="0" r="0" b="0"/>
          <a:pathLst>
            <a:path>
              <a:moveTo>
                <a:pt x="0" y="0"/>
              </a:moveTo>
              <a:lnTo>
                <a:pt x="9144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5EDB226-BAE8-40D9-9117-2707E93042B4}">
      <dsp:nvSpPr>
        <dsp:cNvPr id="0" name=""/>
        <dsp:cNvSpPr/>
      </dsp:nvSpPr>
      <dsp:spPr>
        <a:xfrm>
          <a:off x="3614542" y="3019269"/>
          <a:ext cx="1377302" cy="5070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User management and security</a:t>
          </a:r>
        </a:p>
      </dsp:txBody>
      <dsp:txXfrm>
        <a:off x="3639294" y="3044021"/>
        <a:ext cx="1327798" cy="457534"/>
      </dsp:txXfrm>
    </dsp:sp>
    <dsp:sp modelId="{E99AD26B-0028-4A71-BBCB-7F47B5AB206D}">
      <dsp:nvSpPr>
        <dsp:cNvPr id="0" name=""/>
        <dsp:cNvSpPr/>
      </dsp:nvSpPr>
      <dsp:spPr>
        <a:xfrm rot="8520803">
          <a:off x="1453590" y="2593675"/>
          <a:ext cx="901391" cy="0"/>
        </a:xfrm>
        <a:custGeom>
          <a:avLst/>
          <a:gdLst/>
          <a:ahLst/>
          <a:cxnLst/>
          <a:rect l="0" t="0" r="0" b="0"/>
          <a:pathLst>
            <a:path>
              <a:moveTo>
                <a:pt x="0" y="0"/>
              </a:moveTo>
              <a:lnTo>
                <a:pt x="901391"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2D0036D-A4E6-4FDF-B1AF-E8C47FD1CB6C}">
      <dsp:nvSpPr>
        <dsp:cNvPr id="0" name=""/>
        <dsp:cNvSpPr/>
      </dsp:nvSpPr>
      <dsp:spPr>
        <a:xfrm>
          <a:off x="344025" y="2871069"/>
          <a:ext cx="1571014" cy="6552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t>Peripheral management</a:t>
          </a:r>
        </a:p>
      </dsp:txBody>
      <dsp:txXfrm>
        <a:off x="376011" y="2903055"/>
        <a:ext cx="1507042" cy="591266"/>
      </dsp:txXfrm>
    </dsp:sp>
    <dsp:sp modelId="{B9FF9DE8-42A6-4845-8187-37CBE39DC8C6}">
      <dsp:nvSpPr>
        <dsp:cNvPr id="0" name=""/>
        <dsp:cNvSpPr/>
      </dsp:nvSpPr>
      <dsp:spPr>
        <a:xfrm rot="10937752">
          <a:off x="1479834" y="1808411"/>
          <a:ext cx="779982" cy="0"/>
        </a:xfrm>
        <a:custGeom>
          <a:avLst/>
          <a:gdLst/>
          <a:ahLst/>
          <a:cxnLst/>
          <a:rect l="0" t="0" r="0" b="0"/>
          <a:pathLst>
            <a:path>
              <a:moveTo>
                <a:pt x="0" y="0"/>
              </a:moveTo>
              <a:lnTo>
                <a:pt x="77998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3DAC8E-FB70-433A-80A3-7902830D7F60}">
      <dsp:nvSpPr>
        <dsp:cNvPr id="0" name=""/>
        <dsp:cNvSpPr/>
      </dsp:nvSpPr>
      <dsp:spPr>
        <a:xfrm>
          <a:off x="0" y="1408723"/>
          <a:ext cx="148014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File management</a:t>
          </a:r>
        </a:p>
      </dsp:txBody>
      <dsp:txXfrm>
        <a:off x="34600" y="1443323"/>
        <a:ext cx="1410947" cy="639587"/>
      </dsp:txXfrm>
    </dsp:sp>
    <dsp:sp modelId="{ABBFD15B-111F-42AC-83C7-44BC5EFD0D19}">
      <dsp:nvSpPr>
        <dsp:cNvPr id="0" name=""/>
        <dsp:cNvSpPr/>
      </dsp:nvSpPr>
      <dsp:spPr>
        <a:xfrm rot="12466985">
          <a:off x="1057882" y="1234997"/>
          <a:ext cx="1275120" cy="0"/>
        </a:xfrm>
        <a:custGeom>
          <a:avLst/>
          <a:gdLst/>
          <a:ahLst/>
          <a:cxnLst/>
          <a:rect l="0" t="0" r="0" b="0"/>
          <a:pathLst>
            <a:path>
              <a:moveTo>
                <a:pt x="0" y="0"/>
              </a:moveTo>
              <a:lnTo>
                <a:pt x="12751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B69812-6C6C-4495-981B-75977EF78829}">
      <dsp:nvSpPr>
        <dsp:cNvPr id="0" name=""/>
        <dsp:cNvSpPr/>
      </dsp:nvSpPr>
      <dsp:spPr>
        <a:xfrm>
          <a:off x="0" y="285378"/>
          <a:ext cx="1131381"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User interface</a:t>
          </a:r>
          <a:endParaRPr lang="en-GB" sz="1900" kern="1200"/>
        </a:p>
      </dsp:txBody>
      <dsp:txXfrm>
        <a:off x="34600" y="319978"/>
        <a:ext cx="1062181" cy="6395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259504" y="1319125"/>
          <a:ext cx="1199142" cy="105789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a:t>Operating system</a:t>
          </a:r>
          <a:endParaRPr lang="en-US" sz="1600" kern="1200" dirty="0"/>
        </a:p>
      </dsp:txBody>
      <dsp:txXfrm>
        <a:off x="2311146" y="1370767"/>
        <a:ext cx="1095858" cy="954608"/>
      </dsp:txXfrm>
    </dsp:sp>
    <dsp:sp modelId="{FFE27299-A176-42CF-84DC-D29FB02C3428}">
      <dsp:nvSpPr>
        <dsp:cNvPr id="0" name=""/>
        <dsp:cNvSpPr/>
      </dsp:nvSpPr>
      <dsp:spPr>
        <a:xfrm rot="15601834">
          <a:off x="2424568" y="1032392"/>
          <a:ext cx="582258" cy="0"/>
        </a:xfrm>
        <a:custGeom>
          <a:avLst/>
          <a:gdLst/>
          <a:ahLst/>
          <a:cxnLst/>
          <a:rect l="0" t="0" r="0" b="0"/>
          <a:pathLst>
            <a:path>
              <a:moveTo>
                <a:pt x="0" y="0"/>
              </a:moveTo>
              <a:lnTo>
                <a:pt x="58225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C112D9A-2AF6-491D-9F96-06F3DB739AA1}">
      <dsp:nvSpPr>
        <dsp:cNvPr id="0" name=""/>
        <dsp:cNvSpPr/>
      </dsp:nvSpPr>
      <dsp:spPr>
        <a:xfrm>
          <a:off x="1578095" y="36871"/>
          <a:ext cx="2049814"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Application management</a:t>
          </a:r>
        </a:p>
      </dsp:txBody>
      <dsp:txXfrm>
        <a:off x="1612695" y="71471"/>
        <a:ext cx="1980614" cy="639587"/>
      </dsp:txXfrm>
    </dsp:sp>
    <dsp:sp modelId="{EDFB0DA4-A4DF-44BF-8244-A656324E65CA}">
      <dsp:nvSpPr>
        <dsp:cNvPr id="0" name=""/>
        <dsp:cNvSpPr/>
      </dsp:nvSpPr>
      <dsp:spPr>
        <a:xfrm rot="19512423">
          <a:off x="3351832" y="1090550"/>
          <a:ext cx="1194920" cy="0"/>
        </a:xfrm>
        <a:custGeom>
          <a:avLst/>
          <a:gdLst/>
          <a:ahLst/>
          <a:cxnLst/>
          <a:rect l="0" t="0" r="0" b="0"/>
          <a:pathLst>
            <a:path>
              <a:moveTo>
                <a:pt x="0" y="0"/>
              </a:moveTo>
              <a:lnTo>
                <a:pt x="11949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8C0215-DEFA-475C-ACE8-0CCCE61314DF}">
      <dsp:nvSpPr>
        <dsp:cNvPr id="0" name=""/>
        <dsp:cNvSpPr/>
      </dsp:nvSpPr>
      <dsp:spPr>
        <a:xfrm>
          <a:off x="4127372" y="72916"/>
          <a:ext cx="1599053" cy="676715"/>
        </a:xfrm>
        <a:prstGeom prst="roundRect">
          <a:avLst/>
        </a:prstGeom>
        <a:solidFill>
          <a:srgbClr val="FFC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a:t>Processor management, multitasking and interrupts</a:t>
          </a:r>
        </a:p>
      </dsp:txBody>
      <dsp:txXfrm>
        <a:off x="4160407" y="105951"/>
        <a:ext cx="1532983" cy="610645"/>
      </dsp:txXfrm>
    </dsp:sp>
    <dsp:sp modelId="{A627A16A-BF33-4883-A9A9-A2187EB4F926}">
      <dsp:nvSpPr>
        <dsp:cNvPr id="0" name=""/>
        <dsp:cNvSpPr/>
      </dsp:nvSpPr>
      <dsp:spPr>
        <a:xfrm rot="37963">
          <a:off x="3458623" y="1858951"/>
          <a:ext cx="771128" cy="0"/>
        </a:xfrm>
        <a:custGeom>
          <a:avLst/>
          <a:gdLst/>
          <a:ahLst/>
          <a:cxnLst/>
          <a:rect l="0" t="0" r="0" b="0"/>
          <a:pathLst>
            <a:path>
              <a:moveTo>
                <a:pt x="0" y="0"/>
              </a:moveTo>
              <a:lnTo>
                <a:pt x="77112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155333-66F1-4A9C-934C-569448C8869A}">
      <dsp:nvSpPr>
        <dsp:cNvPr id="0" name=""/>
        <dsp:cNvSpPr/>
      </dsp:nvSpPr>
      <dsp:spPr>
        <a:xfrm>
          <a:off x="4229728" y="1517079"/>
          <a:ext cx="149669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Memory management and backing store</a:t>
          </a:r>
        </a:p>
      </dsp:txBody>
      <dsp:txXfrm>
        <a:off x="4264328" y="1551679"/>
        <a:ext cx="1427497" cy="639587"/>
      </dsp:txXfrm>
    </dsp:sp>
    <dsp:sp modelId="{65543832-D35A-4A81-A55C-0D9CCE9A0F3C}">
      <dsp:nvSpPr>
        <dsp:cNvPr id="0" name=""/>
        <dsp:cNvSpPr/>
      </dsp:nvSpPr>
      <dsp:spPr>
        <a:xfrm rot="2676752">
          <a:off x="3263480" y="2698143"/>
          <a:ext cx="914485" cy="0"/>
        </a:xfrm>
        <a:custGeom>
          <a:avLst/>
          <a:gdLst/>
          <a:ahLst/>
          <a:cxnLst/>
          <a:rect l="0" t="0" r="0" b="0"/>
          <a:pathLst>
            <a:path>
              <a:moveTo>
                <a:pt x="0" y="0"/>
              </a:moveTo>
              <a:lnTo>
                <a:pt x="9144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C1A3F5-C555-40FE-A122-F1780854F745}">
      <dsp:nvSpPr>
        <dsp:cNvPr id="0" name=""/>
        <dsp:cNvSpPr/>
      </dsp:nvSpPr>
      <dsp:spPr>
        <a:xfrm>
          <a:off x="3614542" y="3019269"/>
          <a:ext cx="1377302" cy="5070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User management and security</a:t>
          </a:r>
        </a:p>
      </dsp:txBody>
      <dsp:txXfrm>
        <a:off x="3639294" y="3044021"/>
        <a:ext cx="1327798" cy="457534"/>
      </dsp:txXfrm>
    </dsp:sp>
    <dsp:sp modelId="{B0DABB55-433A-406A-AA56-0CD4718C2B59}">
      <dsp:nvSpPr>
        <dsp:cNvPr id="0" name=""/>
        <dsp:cNvSpPr/>
      </dsp:nvSpPr>
      <dsp:spPr>
        <a:xfrm rot="8520803">
          <a:off x="1453590" y="2593675"/>
          <a:ext cx="901391" cy="0"/>
        </a:xfrm>
        <a:custGeom>
          <a:avLst/>
          <a:gdLst/>
          <a:ahLst/>
          <a:cxnLst/>
          <a:rect l="0" t="0" r="0" b="0"/>
          <a:pathLst>
            <a:path>
              <a:moveTo>
                <a:pt x="0" y="0"/>
              </a:moveTo>
              <a:lnTo>
                <a:pt x="901391"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2C43967-82A0-43A2-9EE0-A8994008840C}">
      <dsp:nvSpPr>
        <dsp:cNvPr id="0" name=""/>
        <dsp:cNvSpPr/>
      </dsp:nvSpPr>
      <dsp:spPr>
        <a:xfrm>
          <a:off x="344025" y="2871069"/>
          <a:ext cx="1571014" cy="6552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t>Peripheral management</a:t>
          </a:r>
        </a:p>
      </dsp:txBody>
      <dsp:txXfrm>
        <a:off x="376011" y="2903055"/>
        <a:ext cx="1507042" cy="591266"/>
      </dsp:txXfrm>
    </dsp:sp>
    <dsp:sp modelId="{B47676A7-546A-4C41-9CEE-AE4B4F4D8ADD}">
      <dsp:nvSpPr>
        <dsp:cNvPr id="0" name=""/>
        <dsp:cNvSpPr/>
      </dsp:nvSpPr>
      <dsp:spPr>
        <a:xfrm rot="10937752">
          <a:off x="1479834" y="1808411"/>
          <a:ext cx="779982" cy="0"/>
        </a:xfrm>
        <a:custGeom>
          <a:avLst/>
          <a:gdLst/>
          <a:ahLst/>
          <a:cxnLst/>
          <a:rect l="0" t="0" r="0" b="0"/>
          <a:pathLst>
            <a:path>
              <a:moveTo>
                <a:pt x="0" y="0"/>
              </a:moveTo>
              <a:lnTo>
                <a:pt x="77998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9F5848F-2AD8-4D26-B789-D47C453FBB96}">
      <dsp:nvSpPr>
        <dsp:cNvPr id="0" name=""/>
        <dsp:cNvSpPr/>
      </dsp:nvSpPr>
      <dsp:spPr>
        <a:xfrm>
          <a:off x="0" y="1408723"/>
          <a:ext cx="148014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File management</a:t>
          </a:r>
        </a:p>
      </dsp:txBody>
      <dsp:txXfrm>
        <a:off x="34600" y="1443323"/>
        <a:ext cx="1410947" cy="639587"/>
      </dsp:txXfrm>
    </dsp:sp>
    <dsp:sp modelId="{D6C62851-628C-485C-9722-EB515187ECC3}">
      <dsp:nvSpPr>
        <dsp:cNvPr id="0" name=""/>
        <dsp:cNvSpPr/>
      </dsp:nvSpPr>
      <dsp:spPr>
        <a:xfrm rot="12466985">
          <a:off x="1057882" y="1234997"/>
          <a:ext cx="1275120" cy="0"/>
        </a:xfrm>
        <a:custGeom>
          <a:avLst/>
          <a:gdLst/>
          <a:ahLst/>
          <a:cxnLst/>
          <a:rect l="0" t="0" r="0" b="0"/>
          <a:pathLst>
            <a:path>
              <a:moveTo>
                <a:pt x="0" y="0"/>
              </a:moveTo>
              <a:lnTo>
                <a:pt x="12751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8BD08E-752D-4B62-A183-02CB75C15D22}">
      <dsp:nvSpPr>
        <dsp:cNvPr id="0" name=""/>
        <dsp:cNvSpPr/>
      </dsp:nvSpPr>
      <dsp:spPr>
        <a:xfrm>
          <a:off x="0" y="285378"/>
          <a:ext cx="1131381"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User interface</a:t>
          </a:r>
          <a:endParaRPr lang="en-GB" sz="1900" kern="1200"/>
        </a:p>
      </dsp:txBody>
      <dsp:txXfrm>
        <a:off x="34600" y="319978"/>
        <a:ext cx="1062181" cy="6395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259504" y="1319125"/>
          <a:ext cx="1199142" cy="105789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a:t>Operating system</a:t>
          </a:r>
          <a:endParaRPr lang="en-US" sz="1600" kern="1200" dirty="0"/>
        </a:p>
      </dsp:txBody>
      <dsp:txXfrm>
        <a:off x="2311146" y="1370767"/>
        <a:ext cx="1095858" cy="954608"/>
      </dsp:txXfrm>
    </dsp:sp>
    <dsp:sp modelId="{FFE27299-A176-42CF-84DC-D29FB02C3428}">
      <dsp:nvSpPr>
        <dsp:cNvPr id="0" name=""/>
        <dsp:cNvSpPr/>
      </dsp:nvSpPr>
      <dsp:spPr>
        <a:xfrm rot="15601834">
          <a:off x="2424568" y="1032392"/>
          <a:ext cx="582258" cy="0"/>
        </a:xfrm>
        <a:custGeom>
          <a:avLst/>
          <a:gdLst/>
          <a:ahLst/>
          <a:cxnLst/>
          <a:rect l="0" t="0" r="0" b="0"/>
          <a:pathLst>
            <a:path>
              <a:moveTo>
                <a:pt x="0" y="0"/>
              </a:moveTo>
              <a:lnTo>
                <a:pt x="58225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C112D9A-2AF6-491D-9F96-06F3DB739AA1}">
      <dsp:nvSpPr>
        <dsp:cNvPr id="0" name=""/>
        <dsp:cNvSpPr/>
      </dsp:nvSpPr>
      <dsp:spPr>
        <a:xfrm>
          <a:off x="1578095" y="36871"/>
          <a:ext cx="2049814"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Application management</a:t>
          </a:r>
        </a:p>
      </dsp:txBody>
      <dsp:txXfrm>
        <a:off x="1612695" y="71471"/>
        <a:ext cx="1980614" cy="639587"/>
      </dsp:txXfrm>
    </dsp:sp>
    <dsp:sp modelId="{EDFB0DA4-A4DF-44BF-8244-A656324E65CA}">
      <dsp:nvSpPr>
        <dsp:cNvPr id="0" name=""/>
        <dsp:cNvSpPr/>
      </dsp:nvSpPr>
      <dsp:spPr>
        <a:xfrm rot="19512423">
          <a:off x="3351832" y="1090550"/>
          <a:ext cx="1194920" cy="0"/>
        </a:xfrm>
        <a:custGeom>
          <a:avLst/>
          <a:gdLst/>
          <a:ahLst/>
          <a:cxnLst/>
          <a:rect l="0" t="0" r="0" b="0"/>
          <a:pathLst>
            <a:path>
              <a:moveTo>
                <a:pt x="0" y="0"/>
              </a:moveTo>
              <a:lnTo>
                <a:pt x="11949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C8C0215-DEFA-475C-ACE8-0CCCE61314DF}">
      <dsp:nvSpPr>
        <dsp:cNvPr id="0" name=""/>
        <dsp:cNvSpPr/>
      </dsp:nvSpPr>
      <dsp:spPr>
        <a:xfrm>
          <a:off x="4127372" y="72916"/>
          <a:ext cx="1599053" cy="676715"/>
        </a:xfrm>
        <a:prstGeom prst="roundRect">
          <a:avLst/>
        </a:prstGeom>
        <a:solidFill>
          <a:srgbClr val="FFC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a:t>Processor management, multitasking and interrupts</a:t>
          </a:r>
        </a:p>
      </dsp:txBody>
      <dsp:txXfrm>
        <a:off x="4160407" y="105951"/>
        <a:ext cx="1532983" cy="610645"/>
      </dsp:txXfrm>
    </dsp:sp>
    <dsp:sp modelId="{A627A16A-BF33-4883-A9A9-A2187EB4F926}">
      <dsp:nvSpPr>
        <dsp:cNvPr id="0" name=""/>
        <dsp:cNvSpPr/>
      </dsp:nvSpPr>
      <dsp:spPr>
        <a:xfrm rot="37963">
          <a:off x="3458623" y="1858951"/>
          <a:ext cx="771128" cy="0"/>
        </a:xfrm>
        <a:custGeom>
          <a:avLst/>
          <a:gdLst/>
          <a:ahLst/>
          <a:cxnLst/>
          <a:rect l="0" t="0" r="0" b="0"/>
          <a:pathLst>
            <a:path>
              <a:moveTo>
                <a:pt x="0" y="0"/>
              </a:moveTo>
              <a:lnTo>
                <a:pt x="77112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155333-66F1-4A9C-934C-569448C8869A}">
      <dsp:nvSpPr>
        <dsp:cNvPr id="0" name=""/>
        <dsp:cNvSpPr/>
      </dsp:nvSpPr>
      <dsp:spPr>
        <a:xfrm>
          <a:off x="4229728" y="1517079"/>
          <a:ext cx="149669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Memory management and backing store</a:t>
          </a:r>
        </a:p>
      </dsp:txBody>
      <dsp:txXfrm>
        <a:off x="4264328" y="1551679"/>
        <a:ext cx="1427497" cy="639587"/>
      </dsp:txXfrm>
    </dsp:sp>
    <dsp:sp modelId="{65543832-D35A-4A81-A55C-0D9CCE9A0F3C}">
      <dsp:nvSpPr>
        <dsp:cNvPr id="0" name=""/>
        <dsp:cNvSpPr/>
      </dsp:nvSpPr>
      <dsp:spPr>
        <a:xfrm rot="2676752">
          <a:off x="3263480" y="2698143"/>
          <a:ext cx="914485" cy="0"/>
        </a:xfrm>
        <a:custGeom>
          <a:avLst/>
          <a:gdLst/>
          <a:ahLst/>
          <a:cxnLst/>
          <a:rect l="0" t="0" r="0" b="0"/>
          <a:pathLst>
            <a:path>
              <a:moveTo>
                <a:pt x="0" y="0"/>
              </a:moveTo>
              <a:lnTo>
                <a:pt x="9144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DC1A3F5-C555-40FE-A122-F1780854F745}">
      <dsp:nvSpPr>
        <dsp:cNvPr id="0" name=""/>
        <dsp:cNvSpPr/>
      </dsp:nvSpPr>
      <dsp:spPr>
        <a:xfrm>
          <a:off x="3614542" y="3019269"/>
          <a:ext cx="1377302" cy="5070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User management and security</a:t>
          </a:r>
        </a:p>
      </dsp:txBody>
      <dsp:txXfrm>
        <a:off x="3639294" y="3044021"/>
        <a:ext cx="1327798" cy="457534"/>
      </dsp:txXfrm>
    </dsp:sp>
    <dsp:sp modelId="{B0DABB55-433A-406A-AA56-0CD4718C2B59}">
      <dsp:nvSpPr>
        <dsp:cNvPr id="0" name=""/>
        <dsp:cNvSpPr/>
      </dsp:nvSpPr>
      <dsp:spPr>
        <a:xfrm rot="8520803">
          <a:off x="1453590" y="2593675"/>
          <a:ext cx="901391" cy="0"/>
        </a:xfrm>
        <a:custGeom>
          <a:avLst/>
          <a:gdLst/>
          <a:ahLst/>
          <a:cxnLst/>
          <a:rect l="0" t="0" r="0" b="0"/>
          <a:pathLst>
            <a:path>
              <a:moveTo>
                <a:pt x="0" y="0"/>
              </a:moveTo>
              <a:lnTo>
                <a:pt x="901391"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2C43967-82A0-43A2-9EE0-A8994008840C}">
      <dsp:nvSpPr>
        <dsp:cNvPr id="0" name=""/>
        <dsp:cNvSpPr/>
      </dsp:nvSpPr>
      <dsp:spPr>
        <a:xfrm>
          <a:off x="344025" y="2871069"/>
          <a:ext cx="1571014" cy="6552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t>Peripheral management</a:t>
          </a:r>
        </a:p>
      </dsp:txBody>
      <dsp:txXfrm>
        <a:off x="376011" y="2903055"/>
        <a:ext cx="1507042" cy="591266"/>
      </dsp:txXfrm>
    </dsp:sp>
    <dsp:sp modelId="{B47676A7-546A-4C41-9CEE-AE4B4F4D8ADD}">
      <dsp:nvSpPr>
        <dsp:cNvPr id="0" name=""/>
        <dsp:cNvSpPr/>
      </dsp:nvSpPr>
      <dsp:spPr>
        <a:xfrm rot="10937752">
          <a:off x="1479834" y="1808411"/>
          <a:ext cx="779982" cy="0"/>
        </a:xfrm>
        <a:custGeom>
          <a:avLst/>
          <a:gdLst/>
          <a:ahLst/>
          <a:cxnLst/>
          <a:rect l="0" t="0" r="0" b="0"/>
          <a:pathLst>
            <a:path>
              <a:moveTo>
                <a:pt x="0" y="0"/>
              </a:moveTo>
              <a:lnTo>
                <a:pt x="77998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9F5848F-2AD8-4D26-B789-D47C453FBB96}">
      <dsp:nvSpPr>
        <dsp:cNvPr id="0" name=""/>
        <dsp:cNvSpPr/>
      </dsp:nvSpPr>
      <dsp:spPr>
        <a:xfrm>
          <a:off x="0" y="1408723"/>
          <a:ext cx="148014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File management</a:t>
          </a:r>
        </a:p>
      </dsp:txBody>
      <dsp:txXfrm>
        <a:off x="34600" y="1443323"/>
        <a:ext cx="1410947" cy="639587"/>
      </dsp:txXfrm>
    </dsp:sp>
    <dsp:sp modelId="{D6C62851-628C-485C-9722-EB515187ECC3}">
      <dsp:nvSpPr>
        <dsp:cNvPr id="0" name=""/>
        <dsp:cNvSpPr/>
      </dsp:nvSpPr>
      <dsp:spPr>
        <a:xfrm rot="12466985">
          <a:off x="1057882" y="1234997"/>
          <a:ext cx="1275120" cy="0"/>
        </a:xfrm>
        <a:custGeom>
          <a:avLst/>
          <a:gdLst/>
          <a:ahLst/>
          <a:cxnLst/>
          <a:rect l="0" t="0" r="0" b="0"/>
          <a:pathLst>
            <a:path>
              <a:moveTo>
                <a:pt x="0" y="0"/>
              </a:moveTo>
              <a:lnTo>
                <a:pt x="12751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08BD08E-752D-4B62-A183-02CB75C15D22}">
      <dsp:nvSpPr>
        <dsp:cNvPr id="0" name=""/>
        <dsp:cNvSpPr/>
      </dsp:nvSpPr>
      <dsp:spPr>
        <a:xfrm>
          <a:off x="0" y="285378"/>
          <a:ext cx="1131381"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User interface</a:t>
          </a:r>
          <a:endParaRPr lang="en-GB" sz="1900" kern="1200"/>
        </a:p>
      </dsp:txBody>
      <dsp:txXfrm>
        <a:off x="34600" y="319978"/>
        <a:ext cx="1062181" cy="6395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259504" y="1319125"/>
          <a:ext cx="1199142" cy="105789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a:t>Operating system</a:t>
          </a:r>
          <a:endParaRPr lang="en-US" sz="1600" kern="1200" dirty="0"/>
        </a:p>
      </dsp:txBody>
      <dsp:txXfrm>
        <a:off x="2311146" y="1370767"/>
        <a:ext cx="1095858" cy="954608"/>
      </dsp:txXfrm>
    </dsp:sp>
    <dsp:sp modelId="{C2A1C1F3-C9C9-4EB4-B621-27243391D32B}">
      <dsp:nvSpPr>
        <dsp:cNvPr id="0" name=""/>
        <dsp:cNvSpPr/>
      </dsp:nvSpPr>
      <dsp:spPr>
        <a:xfrm rot="15601834">
          <a:off x="2424568" y="1032392"/>
          <a:ext cx="582258" cy="0"/>
        </a:xfrm>
        <a:custGeom>
          <a:avLst/>
          <a:gdLst/>
          <a:ahLst/>
          <a:cxnLst/>
          <a:rect l="0" t="0" r="0" b="0"/>
          <a:pathLst>
            <a:path>
              <a:moveTo>
                <a:pt x="0" y="0"/>
              </a:moveTo>
              <a:lnTo>
                <a:pt x="58225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8B4355-A731-4F6F-A0AB-00870EF4715F}">
      <dsp:nvSpPr>
        <dsp:cNvPr id="0" name=""/>
        <dsp:cNvSpPr/>
      </dsp:nvSpPr>
      <dsp:spPr>
        <a:xfrm>
          <a:off x="1578095" y="36871"/>
          <a:ext cx="2049814"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Application management</a:t>
          </a:r>
        </a:p>
      </dsp:txBody>
      <dsp:txXfrm>
        <a:off x="1612695" y="71471"/>
        <a:ext cx="1980614" cy="639587"/>
      </dsp:txXfrm>
    </dsp:sp>
    <dsp:sp modelId="{D1A6D381-0AE0-4224-A9C3-E1EB143A0BBE}">
      <dsp:nvSpPr>
        <dsp:cNvPr id="0" name=""/>
        <dsp:cNvSpPr/>
      </dsp:nvSpPr>
      <dsp:spPr>
        <a:xfrm rot="19512423">
          <a:off x="3351832" y="1090550"/>
          <a:ext cx="1194920" cy="0"/>
        </a:xfrm>
        <a:custGeom>
          <a:avLst/>
          <a:gdLst/>
          <a:ahLst/>
          <a:cxnLst/>
          <a:rect l="0" t="0" r="0" b="0"/>
          <a:pathLst>
            <a:path>
              <a:moveTo>
                <a:pt x="0" y="0"/>
              </a:moveTo>
              <a:lnTo>
                <a:pt x="11949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FC361D-4390-4313-8733-7E829CA8D44D}">
      <dsp:nvSpPr>
        <dsp:cNvPr id="0" name=""/>
        <dsp:cNvSpPr/>
      </dsp:nvSpPr>
      <dsp:spPr>
        <a:xfrm>
          <a:off x="4127372" y="72916"/>
          <a:ext cx="1599053" cy="676715"/>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a:t>Processor management, multitasking and interrupts</a:t>
          </a:r>
        </a:p>
      </dsp:txBody>
      <dsp:txXfrm>
        <a:off x="4160407" y="105951"/>
        <a:ext cx="1532983" cy="610645"/>
      </dsp:txXfrm>
    </dsp:sp>
    <dsp:sp modelId="{B62CDEE3-350A-4D38-A122-4EECC3089CEB}">
      <dsp:nvSpPr>
        <dsp:cNvPr id="0" name=""/>
        <dsp:cNvSpPr/>
      </dsp:nvSpPr>
      <dsp:spPr>
        <a:xfrm rot="37963">
          <a:off x="3458623" y="1858951"/>
          <a:ext cx="771128" cy="0"/>
        </a:xfrm>
        <a:custGeom>
          <a:avLst/>
          <a:gdLst/>
          <a:ahLst/>
          <a:cxnLst/>
          <a:rect l="0" t="0" r="0" b="0"/>
          <a:pathLst>
            <a:path>
              <a:moveTo>
                <a:pt x="0" y="0"/>
              </a:moveTo>
              <a:lnTo>
                <a:pt x="77112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871AA2-3018-4C50-A096-7398ABA88308}">
      <dsp:nvSpPr>
        <dsp:cNvPr id="0" name=""/>
        <dsp:cNvSpPr/>
      </dsp:nvSpPr>
      <dsp:spPr>
        <a:xfrm>
          <a:off x="4229728" y="1517079"/>
          <a:ext cx="1496697" cy="708787"/>
        </a:xfrm>
        <a:prstGeom prst="roundRect">
          <a:avLst/>
        </a:prstGeom>
        <a:solidFill>
          <a:srgbClr val="FFC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Memory management and backing store</a:t>
          </a:r>
        </a:p>
      </dsp:txBody>
      <dsp:txXfrm>
        <a:off x="4264328" y="1551679"/>
        <a:ext cx="1427497" cy="639587"/>
      </dsp:txXfrm>
    </dsp:sp>
    <dsp:sp modelId="{642C038F-B3E5-4D1C-BA62-77ACD837E964}">
      <dsp:nvSpPr>
        <dsp:cNvPr id="0" name=""/>
        <dsp:cNvSpPr/>
      </dsp:nvSpPr>
      <dsp:spPr>
        <a:xfrm rot="2676752">
          <a:off x="3263480" y="2698143"/>
          <a:ext cx="914485" cy="0"/>
        </a:xfrm>
        <a:custGeom>
          <a:avLst/>
          <a:gdLst/>
          <a:ahLst/>
          <a:cxnLst/>
          <a:rect l="0" t="0" r="0" b="0"/>
          <a:pathLst>
            <a:path>
              <a:moveTo>
                <a:pt x="0" y="0"/>
              </a:moveTo>
              <a:lnTo>
                <a:pt x="9144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A4B65F-ED62-4B4F-B451-3DD5B0E44E36}">
      <dsp:nvSpPr>
        <dsp:cNvPr id="0" name=""/>
        <dsp:cNvSpPr/>
      </dsp:nvSpPr>
      <dsp:spPr>
        <a:xfrm>
          <a:off x="3614542" y="3019269"/>
          <a:ext cx="1377302" cy="5070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User management and security</a:t>
          </a:r>
        </a:p>
      </dsp:txBody>
      <dsp:txXfrm>
        <a:off x="3639294" y="3044021"/>
        <a:ext cx="1327798" cy="457534"/>
      </dsp:txXfrm>
    </dsp:sp>
    <dsp:sp modelId="{BA835198-844B-4C4B-AC31-97D3EB630F53}">
      <dsp:nvSpPr>
        <dsp:cNvPr id="0" name=""/>
        <dsp:cNvSpPr/>
      </dsp:nvSpPr>
      <dsp:spPr>
        <a:xfrm rot="8520803">
          <a:off x="1453590" y="2593675"/>
          <a:ext cx="901391" cy="0"/>
        </a:xfrm>
        <a:custGeom>
          <a:avLst/>
          <a:gdLst/>
          <a:ahLst/>
          <a:cxnLst/>
          <a:rect l="0" t="0" r="0" b="0"/>
          <a:pathLst>
            <a:path>
              <a:moveTo>
                <a:pt x="0" y="0"/>
              </a:moveTo>
              <a:lnTo>
                <a:pt x="901391"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1DFFD0-F601-43B5-AB1A-5D966DD6E41A}">
      <dsp:nvSpPr>
        <dsp:cNvPr id="0" name=""/>
        <dsp:cNvSpPr/>
      </dsp:nvSpPr>
      <dsp:spPr>
        <a:xfrm>
          <a:off x="344025" y="2871069"/>
          <a:ext cx="1571014" cy="6552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t>Peripheral management</a:t>
          </a:r>
        </a:p>
      </dsp:txBody>
      <dsp:txXfrm>
        <a:off x="376011" y="2903055"/>
        <a:ext cx="1507042" cy="591266"/>
      </dsp:txXfrm>
    </dsp:sp>
    <dsp:sp modelId="{AF6F4BD5-B1EF-4A81-91C0-B5C3FEB7942D}">
      <dsp:nvSpPr>
        <dsp:cNvPr id="0" name=""/>
        <dsp:cNvSpPr/>
      </dsp:nvSpPr>
      <dsp:spPr>
        <a:xfrm rot="10937752">
          <a:off x="1479834" y="1808411"/>
          <a:ext cx="779982" cy="0"/>
        </a:xfrm>
        <a:custGeom>
          <a:avLst/>
          <a:gdLst/>
          <a:ahLst/>
          <a:cxnLst/>
          <a:rect l="0" t="0" r="0" b="0"/>
          <a:pathLst>
            <a:path>
              <a:moveTo>
                <a:pt x="0" y="0"/>
              </a:moveTo>
              <a:lnTo>
                <a:pt x="77998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B5CC1B-DAF2-4770-9514-D10F1CDE2873}">
      <dsp:nvSpPr>
        <dsp:cNvPr id="0" name=""/>
        <dsp:cNvSpPr/>
      </dsp:nvSpPr>
      <dsp:spPr>
        <a:xfrm>
          <a:off x="0" y="1408723"/>
          <a:ext cx="148014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File management</a:t>
          </a:r>
        </a:p>
      </dsp:txBody>
      <dsp:txXfrm>
        <a:off x="34600" y="1443323"/>
        <a:ext cx="1410947" cy="639587"/>
      </dsp:txXfrm>
    </dsp:sp>
    <dsp:sp modelId="{D18C3E1A-3746-4F60-96C8-8E66E0FF294F}">
      <dsp:nvSpPr>
        <dsp:cNvPr id="0" name=""/>
        <dsp:cNvSpPr/>
      </dsp:nvSpPr>
      <dsp:spPr>
        <a:xfrm rot="12466985">
          <a:off x="1057882" y="1234997"/>
          <a:ext cx="1275120" cy="0"/>
        </a:xfrm>
        <a:custGeom>
          <a:avLst/>
          <a:gdLst/>
          <a:ahLst/>
          <a:cxnLst/>
          <a:rect l="0" t="0" r="0" b="0"/>
          <a:pathLst>
            <a:path>
              <a:moveTo>
                <a:pt x="0" y="0"/>
              </a:moveTo>
              <a:lnTo>
                <a:pt x="12751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45AB643-859B-434A-B864-246DAED7B166}">
      <dsp:nvSpPr>
        <dsp:cNvPr id="0" name=""/>
        <dsp:cNvSpPr/>
      </dsp:nvSpPr>
      <dsp:spPr>
        <a:xfrm>
          <a:off x="0" y="285378"/>
          <a:ext cx="1131381"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User interface</a:t>
          </a:r>
          <a:endParaRPr lang="en-GB" sz="1900" kern="1200"/>
        </a:p>
      </dsp:txBody>
      <dsp:txXfrm>
        <a:off x="34600" y="319978"/>
        <a:ext cx="1062181" cy="63958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259504" y="1319125"/>
          <a:ext cx="1199142" cy="105789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a:t>Operating system</a:t>
          </a:r>
          <a:endParaRPr lang="en-US" sz="1600" kern="1200" dirty="0"/>
        </a:p>
      </dsp:txBody>
      <dsp:txXfrm>
        <a:off x="2311146" y="1370767"/>
        <a:ext cx="1095858" cy="954608"/>
      </dsp:txXfrm>
    </dsp:sp>
    <dsp:sp modelId="{C2A1C1F3-C9C9-4EB4-B621-27243391D32B}">
      <dsp:nvSpPr>
        <dsp:cNvPr id="0" name=""/>
        <dsp:cNvSpPr/>
      </dsp:nvSpPr>
      <dsp:spPr>
        <a:xfrm rot="15601834">
          <a:off x="2424568" y="1032392"/>
          <a:ext cx="582258" cy="0"/>
        </a:xfrm>
        <a:custGeom>
          <a:avLst/>
          <a:gdLst/>
          <a:ahLst/>
          <a:cxnLst/>
          <a:rect l="0" t="0" r="0" b="0"/>
          <a:pathLst>
            <a:path>
              <a:moveTo>
                <a:pt x="0" y="0"/>
              </a:moveTo>
              <a:lnTo>
                <a:pt x="58225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D8B4355-A731-4F6F-A0AB-00870EF4715F}">
      <dsp:nvSpPr>
        <dsp:cNvPr id="0" name=""/>
        <dsp:cNvSpPr/>
      </dsp:nvSpPr>
      <dsp:spPr>
        <a:xfrm>
          <a:off x="1578095" y="36871"/>
          <a:ext cx="2049814"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Application management</a:t>
          </a:r>
        </a:p>
      </dsp:txBody>
      <dsp:txXfrm>
        <a:off x="1612695" y="71471"/>
        <a:ext cx="1980614" cy="639587"/>
      </dsp:txXfrm>
    </dsp:sp>
    <dsp:sp modelId="{D1A6D381-0AE0-4224-A9C3-E1EB143A0BBE}">
      <dsp:nvSpPr>
        <dsp:cNvPr id="0" name=""/>
        <dsp:cNvSpPr/>
      </dsp:nvSpPr>
      <dsp:spPr>
        <a:xfrm rot="19512423">
          <a:off x="3351832" y="1090550"/>
          <a:ext cx="1194920" cy="0"/>
        </a:xfrm>
        <a:custGeom>
          <a:avLst/>
          <a:gdLst/>
          <a:ahLst/>
          <a:cxnLst/>
          <a:rect l="0" t="0" r="0" b="0"/>
          <a:pathLst>
            <a:path>
              <a:moveTo>
                <a:pt x="0" y="0"/>
              </a:moveTo>
              <a:lnTo>
                <a:pt x="11949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FFC361D-4390-4313-8733-7E829CA8D44D}">
      <dsp:nvSpPr>
        <dsp:cNvPr id="0" name=""/>
        <dsp:cNvSpPr/>
      </dsp:nvSpPr>
      <dsp:spPr>
        <a:xfrm>
          <a:off x="4127372" y="72916"/>
          <a:ext cx="1599053" cy="676715"/>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a:t>Processor management, multitasking and interrupts</a:t>
          </a:r>
        </a:p>
      </dsp:txBody>
      <dsp:txXfrm>
        <a:off x="4160407" y="105951"/>
        <a:ext cx="1532983" cy="610645"/>
      </dsp:txXfrm>
    </dsp:sp>
    <dsp:sp modelId="{B62CDEE3-350A-4D38-A122-4EECC3089CEB}">
      <dsp:nvSpPr>
        <dsp:cNvPr id="0" name=""/>
        <dsp:cNvSpPr/>
      </dsp:nvSpPr>
      <dsp:spPr>
        <a:xfrm rot="37963">
          <a:off x="3458623" y="1858951"/>
          <a:ext cx="771128" cy="0"/>
        </a:xfrm>
        <a:custGeom>
          <a:avLst/>
          <a:gdLst/>
          <a:ahLst/>
          <a:cxnLst/>
          <a:rect l="0" t="0" r="0" b="0"/>
          <a:pathLst>
            <a:path>
              <a:moveTo>
                <a:pt x="0" y="0"/>
              </a:moveTo>
              <a:lnTo>
                <a:pt x="77112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1871AA2-3018-4C50-A096-7398ABA88308}">
      <dsp:nvSpPr>
        <dsp:cNvPr id="0" name=""/>
        <dsp:cNvSpPr/>
      </dsp:nvSpPr>
      <dsp:spPr>
        <a:xfrm>
          <a:off x="4229728" y="1517079"/>
          <a:ext cx="1496697" cy="708787"/>
        </a:xfrm>
        <a:prstGeom prst="roundRect">
          <a:avLst/>
        </a:prstGeom>
        <a:solidFill>
          <a:srgbClr val="FFC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Memory management and backing store</a:t>
          </a:r>
        </a:p>
      </dsp:txBody>
      <dsp:txXfrm>
        <a:off x="4264328" y="1551679"/>
        <a:ext cx="1427497" cy="639587"/>
      </dsp:txXfrm>
    </dsp:sp>
    <dsp:sp modelId="{642C038F-B3E5-4D1C-BA62-77ACD837E964}">
      <dsp:nvSpPr>
        <dsp:cNvPr id="0" name=""/>
        <dsp:cNvSpPr/>
      </dsp:nvSpPr>
      <dsp:spPr>
        <a:xfrm rot="2676752">
          <a:off x="3263480" y="2698143"/>
          <a:ext cx="914485" cy="0"/>
        </a:xfrm>
        <a:custGeom>
          <a:avLst/>
          <a:gdLst/>
          <a:ahLst/>
          <a:cxnLst/>
          <a:rect l="0" t="0" r="0" b="0"/>
          <a:pathLst>
            <a:path>
              <a:moveTo>
                <a:pt x="0" y="0"/>
              </a:moveTo>
              <a:lnTo>
                <a:pt x="9144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FA4B65F-ED62-4B4F-B451-3DD5B0E44E36}">
      <dsp:nvSpPr>
        <dsp:cNvPr id="0" name=""/>
        <dsp:cNvSpPr/>
      </dsp:nvSpPr>
      <dsp:spPr>
        <a:xfrm>
          <a:off x="3614542" y="3019269"/>
          <a:ext cx="1377302" cy="5070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User management and security</a:t>
          </a:r>
        </a:p>
      </dsp:txBody>
      <dsp:txXfrm>
        <a:off x="3639294" y="3044021"/>
        <a:ext cx="1327798" cy="457534"/>
      </dsp:txXfrm>
    </dsp:sp>
    <dsp:sp modelId="{BA835198-844B-4C4B-AC31-97D3EB630F53}">
      <dsp:nvSpPr>
        <dsp:cNvPr id="0" name=""/>
        <dsp:cNvSpPr/>
      </dsp:nvSpPr>
      <dsp:spPr>
        <a:xfrm rot="8520803">
          <a:off x="1453590" y="2593675"/>
          <a:ext cx="901391" cy="0"/>
        </a:xfrm>
        <a:custGeom>
          <a:avLst/>
          <a:gdLst/>
          <a:ahLst/>
          <a:cxnLst/>
          <a:rect l="0" t="0" r="0" b="0"/>
          <a:pathLst>
            <a:path>
              <a:moveTo>
                <a:pt x="0" y="0"/>
              </a:moveTo>
              <a:lnTo>
                <a:pt x="901391"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1DFFD0-F601-43B5-AB1A-5D966DD6E41A}">
      <dsp:nvSpPr>
        <dsp:cNvPr id="0" name=""/>
        <dsp:cNvSpPr/>
      </dsp:nvSpPr>
      <dsp:spPr>
        <a:xfrm>
          <a:off x="344025" y="2871069"/>
          <a:ext cx="1571014" cy="6552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t>Peripheral management</a:t>
          </a:r>
        </a:p>
      </dsp:txBody>
      <dsp:txXfrm>
        <a:off x="376011" y="2903055"/>
        <a:ext cx="1507042" cy="591266"/>
      </dsp:txXfrm>
    </dsp:sp>
    <dsp:sp modelId="{AF6F4BD5-B1EF-4A81-91C0-B5C3FEB7942D}">
      <dsp:nvSpPr>
        <dsp:cNvPr id="0" name=""/>
        <dsp:cNvSpPr/>
      </dsp:nvSpPr>
      <dsp:spPr>
        <a:xfrm rot="10937752">
          <a:off x="1479834" y="1808411"/>
          <a:ext cx="779982" cy="0"/>
        </a:xfrm>
        <a:custGeom>
          <a:avLst/>
          <a:gdLst/>
          <a:ahLst/>
          <a:cxnLst/>
          <a:rect l="0" t="0" r="0" b="0"/>
          <a:pathLst>
            <a:path>
              <a:moveTo>
                <a:pt x="0" y="0"/>
              </a:moveTo>
              <a:lnTo>
                <a:pt x="77998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3B5CC1B-DAF2-4770-9514-D10F1CDE2873}">
      <dsp:nvSpPr>
        <dsp:cNvPr id="0" name=""/>
        <dsp:cNvSpPr/>
      </dsp:nvSpPr>
      <dsp:spPr>
        <a:xfrm>
          <a:off x="0" y="1408723"/>
          <a:ext cx="148014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File management</a:t>
          </a:r>
        </a:p>
      </dsp:txBody>
      <dsp:txXfrm>
        <a:off x="34600" y="1443323"/>
        <a:ext cx="1410947" cy="639587"/>
      </dsp:txXfrm>
    </dsp:sp>
    <dsp:sp modelId="{D18C3E1A-3746-4F60-96C8-8E66E0FF294F}">
      <dsp:nvSpPr>
        <dsp:cNvPr id="0" name=""/>
        <dsp:cNvSpPr/>
      </dsp:nvSpPr>
      <dsp:spPr>
        <a:xfrm rot="12466985">
          <a:off x="1057882" y="1234997"/>
          <a:ext cx="1275120" cy="0"/>
        </a:xfrm>
        <a:custGeom>
          <a:avLst/>
          <a:gdLst/>
          <a:ahLst/>
          <a:cxnLst/>
          <a:rect l="0" t="0" r="0" b="0"/>
          <a:pathLst>
            <a:path>
              <a:moveTo>
                <a:pt x="0" y="0"/>
              </a:moveTo>
              <a:lnTo>
                <a:pt x="12751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45AB643-859B-434A-B864-246DAED7B166}">
      <dsp:nvSpPr>
        <dsp:cNvPr id="0" name=""/>
        <dsp:cNvSpPr/>
      </dsp:nvSpPr>
      <dsp:spPr>
        <a:xfrm>
          <a:off x="0" y="285378"/>
          <a:ext cx="1131381"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User interface</a:t>
          </a:r>
          <a:endParaRPr lang="en-GB" sz="1900" kern="1200"/>
        </a:p>
      </dsp:txBody>
      <dsp:txXfrm>
        <a:off x="34600" y="319978"/>
        <a:ext cx="1062181" cy="639587"/>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259504" y="1319125"/>
          <a:ext cx="1199142" cy="105789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a:t>Operating system</a:t>
          </a:r>
          <a:endParaRPr lang="en-US" sz="1600" kern="1200" dirty="0"/>
        </a:p>
      </dsp:txBody>
      <dsp:txXfrm>
        <a:off x="2311146" y="1370767"/>
        <a:ext cx="1095858" cy="954608"/>
      </dsp:txXfrm>
    </dsp:sp>
    <dsp:sp modelId="{6C1F66D9-0F38-461B-9DCF-296EB0669E47}">
      <dsp:nvSpPr>
        <dsp:cNvPr id="0" name=""/>
        <dsp:cNvSpPr/>
      </dsp:nvSpPr>
      <dsp:spPr>
        <a:xfrm rot="15601834">
          <a:off x="2424568" y="1032392"/>
          <a:ext cx="582258" cy="0"/>
        </a:xfrm>
        <a:custGeom>
          <a:avLst/>
          <a:gdLst/>
          <a:ahLst/>
          <a:cxnLst/>
          <a:rect l="0" t="0" r="0" b="0"/>
          <a:pathLst>
            <a:path>
              <a:moveTo>
                <a:pt x="0" y="0"/>
              </a:moveTo>
              <a:lnTo>
                <a:pt x="58225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364EC6-65EB-4F3B-BC1A-864F081A64A0}">
      <dsp:nvSpPr>
        <dsp:cNvPr id="0" name=""/>
        <dsp:cNvSpPr/>
      </dsp:nvSpPr>
      <dsp:spPr>
        <a:xfrm>
          <a:off x="1578095" y="36871"/>
          <a:ext cx="2049814"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Application management</a:t>
          </a:r>
        </a:p>
      </dsp:txBody>
      <dsp:txXfrm>
        <a:off x="1612695" y="71471"/>
        <a:ext cx="1980614" cy="639587"/>
      </dsp:txXfrm>
    </dsp:sp>
    <dsp:sp modelId="{DDC9DAA0-389C-4695-B214-0CD7D7D72108}">
      <dsp:nvSpPr>
        <dsp:cNvPr id="0" name=""/>
        <dsp:cNvSpPr/>
      </dsp:nvSpPr>
      <dsp:spPr>
        <a:xfrm rot="19512423">
          <a:off x="3351832" y="1090550"/>
          <a:ext cx="1194920" cy="0"/>
        </a:xfrm>
        <a:custGeom>
          <a:avLst/>
          <a:gdLst/>
          <a:ahLst/>
          <a:cxnLst/>
          <a:rect l="0" t="0" r="0" b="0"/>
          <a:pathLst>
            <a:path>
              <a:moveTo>
                <a:pt x="0" y="0"/>
              </a:moveTo>
              <a:lnTo>
                <a:pt x="11949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347E77B-BCD8-46BB-B306-09846AF93BA0}">
      <dsp:nvSpPr>
        <dsp:cNvPr id="0" name=""/>
        <dsp:cNvSpPr/>
      </dsp:nvSpPr>
      <dsp:spPr>
        <a:xfrm>
          <a:off x="4127372" y="72916"/>
          <a:ext cx="1599053" cy="676715"/>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a:t>Processor management, multitasking and interrupts</a:t>
          </a:r>
        </a:p>
      </dsp:txBody>
      <dsp:txXfrm>
        <a:off x="4160407" y="105951"/>
        <a:ext cx="1532983" cy="610645"/>
      </dsp:txXfrm>
    </dsp:sp>
    <dsp:sp modelId="{300C2C8D-0BEF-4E0A-B037-66EB0F3F7012}">
      <dsp:nvSpPr>
        <dsp:cNvPr id="0" name=""/>
        <dsp:cNvSpPr/>
      </dsp:nvSpPr>
      <dsp:spPr>
        <a:xfrm rot="37963">
          <a:off x="3458623" y="1858951"/>
          <a:ext cx="771128" cy="0"/>
        </a:xfrm>
        <a:custGeom>
          <a:avLst/>
          <a:gdLst/>
          <a:ahLst/>
          <a:cxnLst/>
          <a:rect l="0" t="0" r="0" b="0"/>
          <a:pathLst>
            <a:path>
              <a:moveTo>
                <a:pt x="0" y="0"/>
              </a:moveTo>
              <a:lnTo>
                <a:pt x="77112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763F1F3-DB28-4660-B090-A5E2189FA054}">
      <dsp:nvSpPr>
        <dsp:cNvPr id="0" name=""/>
        <dsp:cNvSpPr/>
      </dsp:nvSpPr>
      <dsp:spPr>
        <a:xfrm>
          <a:off x="4229728" y="1517079"/>
          <a:ext cx="149669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Memory management and backing store</a:t>
          </a:r>
        </a:p>
      </dsp:txBody>
      <dsp:txXfrm>
        <a:off x="4264328" y="1551679"/>
        <a:ext cx="1427497" cy="639587"/>
      </dsp:txXfrm>
    </dsp:sp>
    <dsp:sp modelId="{96288A2F-CD0C-4450-B25C-9569037279E2}">
      <dsp:nvSpPr>
        <dsp:cNvPr id="0" name=""/>
        <dsp:cNvSpPr/>
      </dsp:nvSpPr>
      <dsp:spPr>
        <a:xfrm rot="2676752">
          <a:off x="3263480" y="2698143"/>
          <a:ext cx="914485" cy="0"/>
        </a:xfrm>
        <a:custGeom>
          <a:avLst/>
          <a:gdLst/>
          <a:ahLst/>
          <a:cxnLst/>
          <a:rect l="0" t="0" r="0" b="0"/>
          <a:pathLst>
            <a:path>
              <a:moveTo>
                <a:pt x="0" y="0"/>
              </a:moveTo>
              <a:lnTo>
                <a:pt x="9144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C991026-7B69-45C8-82DC-F05EF9259710}">
      <dsp:nvSpPr>
        <dsp:cNvPr id="0" name=""/>
        <dsp:cNvSpPr/>
      </dsp:nvSpPr>
      <dsp:spPr>
        <a:xfrm>
          <a:off x="3614542" y="3019269"/>
          <a:ext cx="1377302" cy="507038"/>
        </a:xfrm>
        <a:prstGeom prst="roundRect">
          <a:avLst/>
        </a:prstGeom>
        <a:solidFill>
          <a:srgbClr val="FFC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User management and security</a:t>
          </a:r>
        </a:p>
      </dsp:txBody>
      <dsp:txXfrm>
        <a:off x="3639294" y="3044021"/>
        <a:ext cx="1327798" cy="457534"/>
      </dsp:txXfrm>
    </dsp:sp>
    <dsp:sp modelId="{B7CEA219-B63E-432A-9EE6-886BED375839}">
      <dsp:nvSpPr>
        <dsp:cNvPr id="0" name=""/>
        <dsp:cNvSpPr/>
      </dsp:nvSpPr>
      <dsp:spPr>
        <a:xfrm rot="8520803">
          <a:off x="1453590" y="2593675"/>
          <a:ext cx="901391" cy="0"/>
        </a:xfrm>
        <a:custGeom>
          <a:avLst/>
          <a:gdLst/>
          <a:ahLst/>
          <a:cxnLst/>
          <a:rect l="0" t="0" r="0" b="0"/>
          <a:pathLst>
            <a:path>
              <a:moveTo>
                <a:pt x="0" y="0"/>
              </a:moveTo>
              <a:lnTo>
                <a:pt x="901391"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0DBA438-29B4-47AF-8987-F64B42B1408A}">
      <dsp:nvSpPr>
        <dsp:cNvPr id="0" name=""/>
        <dsp:cNvSpPr/>
      </dsp:nvSpPr>
      <dsp:spPr>
        <a:xfrm>
          <a:off x="344025" y="2871069"/>
          <a:ext cx="1571014" cy="6552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t>Peripheral management</a:t>
          </a:r>
        </a:p>
      </dsp:txBody>
      <dsp:txXfrm>
        <a:off x="376011" y="2903055"/>
        <a:ext cx="1507042" cy="591266"/>
      </dsp:txXfrm>
    </dsp:sp>
    <dsp:sp modelId="{D36C50E8-CDA9-451E-8B48-B948C99798B5}">
      <dsp:nvSpPr>
        <dsp:cNvPr id="0" name=""/>
        <dsp:cNvSpPr/>
      </dsp:nvSpPr>
      <dsp:spPr>
        <a:xfrm rot="10937752">
          <a:off x="1479834" y="1808411"/>
          <a:ext cx="779982" cy="0"/>
        </a:xfrm>
        <a:custGeom>
          <a:avLst/>
          <a:gdLst/>
          <a:ahLst/>
          <a:cxnLst/>
          <a:rect l="0" t="0" r="0" b="0"/>
          <a:pathLst>
            <a:path>
              <a:moveTo>
                <a:pt x="0" y="0"/>
              </a:moveTo>
              <a:lnTo>
                <a:pt x="77998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97A9DC9-DF90-4678-8817-78C771BFC229}">
      <dsp:nvSpPr>
        <dsp:cNvPr id="0" name=""/>
        <dsp:cNvSpPr/>
      </dsp:nvSpPr>
      <dsp:spPr>
        <a:xfrm>
          <a:off x="0" y="1408723"/>
          <a:ext cx="148014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File management</a:t>
          </a:r>
        </a:p>
      </dsp:txBody>
      <dsp:txXfrm>
        <a:off x="34600" y="1443323"/>
        <a:ext cx="1410947" cy="639587"/>
      </dsp:txXfrm>
    </dsp:sp>
    <dsp:sp modelId="{FC4E33BB-C01F-47A5-9AF3-613BD87057A4}">
      <dsp:nvSpPr>
        <dsp:cNvPr id="0" name=""/>
        <dsp:cNvSpPr/>
      </dsp:nvSpPr>
      <dsp:spPr>
        <a:xfrm rot="12466985">
          <a:off x="1057882" y="1234997"/>
          <a:ext cx="1275120" cy="0"/>
        </a:xfrm>
        <a:custGeom>
          <a:avLst/>
          <a:gdLst/>
          <a:ahLst/>
          <a:cxnLst/>
          <a:rect l="0" t="0" r="0" b="0"/>
          <a:pathLst>
            <a:path>
              <a:moveTo>
                <a:pt x="0" y="0"/>
              </a:moveTo>
              <a:lnTo>
                <a:pt x="12751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3C7B10-1918-41FB-BF46-08A3E8EB47FD}">
      <dsp:nvSpPr>
        <dsp:cNvPr id="0" name=""/>
        <dsp:cNvSpPr/>
      </dsp:nvSpPr>
      <dsp:spPr>
        <a:xfrm>
          <a:off x="0" y="285378"/>
          <a:ext cx="1131381"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User interface</a:t>
          </a:r>
          <a:endParaRPr lang="en-GB" sz="1900" kern="1200"/>
        </a:p>
      </dsp:txBody>
      <dsp:txXfrm>
        <a:off x="34600" y="319978"/>
        <a:ext cx="1062181" cy="63958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C4427AC-7717-4730-B96A-FA45F4E59DE8}">
      <dsp:nvSpPr>
        <dsp:cNvPr id="0" name=""/>
        <dsp:cNvSpPr/>
      </dsp:nvSpPr>
      <dsp:spPr>
        <a:xfrm>
          <a:off x="2259504" y="1319125"/>
          <a:ext cx="1199142" cy="105789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711200">
            <a:lnSpc>
              <a:spcPct val="90000"/>
            </a:lnSpc>
            <a:spcBef>
              <a:spcPct val="0"/>
            </a:spcBef>
            <a:spcAft>
              <a:spcPct val="35000"/>
            </a:spcAft>
            <a:buNone/>
          </a:pPr>
          <a:r>
            <a:rPr lang="en-US" sz="1600" kern="1200"/>
            <a:t>Operating system</a:t>
          </a:r>
          <a:endParaRPr lang="en-US" sz="1600" kern="1200" dirty="0"/>
        </a:p>
      </dsp:txBody>
      <dsp:txXfrm>
        <a:off x="2311146" y="1370767"/>
        <a:ext cx="1095858" cy="954608"/>
      </dsp:txXfrm>
    </dsp:sp>
    <dsp:sp modelId="{88EAA143-4232-46A1-8DF2-CA7BD8925CB1}">
      <dsp:nvSpPr>
        <dsp:cNvPr id="0" name=""/>
        <dsp:cNvSpPr/>
      </dsp:nvSpPr>
      <dsp:spPr>
        <a:xfrm rot="15601834">
          <a:off x="2424568" y="1032392"/>
          <a:ext cx="582258" cy="0"/>
        </a:xfrm>
        <a:custGeom>
          <a:avLst/>
          <a:gdLst/>
          <a:ahLst/>
          <a:cxnLst/>
          <a:rect l="0" t="0" r="0" b="0"/>
          <a:pathLst>
            <a:path>
              <a:moveTo>
                <a:pt x="0" y="0"/>
              </a:moveTo>
              <a:lnTo>
                <a:pt x="58225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B6C0BB-EFE6-4A28-B65C-1B9F81547AA8}">
      <dsp:nvSpPr>
        <dsp:cNvPr id="0" name=""/>
        <dsp:cNvSpPr/>
      </dsp:nvSpPr>
      <dsp:spPr>
        <a:xfrm>
          <a:off x="1578095" y="36871"/>
          <a:ext cx="2049814"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Application management</a:t>
          </a:r>
        </a:p>
      </dsp:txBody>
      <dsp:txXfrm>
        <a:off x="1612695" y="71471"/>
        <a:ext cx="1980614" cy="639587"/>
      </dsp:txXfrm>
    </dsp:sp>
    <dsp:sp modelId="{ECE1D2A9-B221-463D-9359-64A3A4B7E8EE}">
      <dsp:nvSpPr>
        <dsp:cNvPr id="0" name=""/>
        <dsp:cNvSpPr/>
      </dsp:nvSpPr>
      <dsp:spPr>
        <a:xfrm rot="19512423">
          <a:off x="3351832" y="1090550"/>
          <a:ext cx="1194920" cy="0"/>
        </a:xfrm>
        <a:custGeom>
          <a:avLst/>
          <a:gdLst/>
          <a:ahLst/>
          <a:cxnLst/>
          <a:rect l="0" t="0" r="0" b="0"/>
          <a:pathLst>
            <a:path>
              <a:moveTo>
                <a:pt x="0" y="0"/>
              </a:moveTo>
              <a:lnTo>
                <a:pt x="11949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F7DBBA-6445-4800-8092-9803B5E5BBFB}">
      <dsp:nvSpPr>
        <dsp:cNvPr id="0" name=""/>
        <dsp:cNvSpPr/>
      </dsp:nvSpPr>
      <dsp:spPr>
        <a:xfrm>
          <a:off x="4127372" y="72916"/>
          <a:ext cx="1599053" cy="676715"/>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27940" tIns="27940" rIns="27940" bIns="27940" numCol="1" spcCol="1270" anchor="ctr" anchorCtr="0">
          <a:noAutofit/>
        </a:bodyPr>
        <a:lstStyle/>
        <a:p>
          <a:pPr marL="0" lvl="0" indent="0" algn="ctr" defTabSz="488950">
            <a:lnSpc>
              <a:spcPct val="90000"/>
            </a:lnSpc>
            <a:spcBef>
              <a:spcPct val="0"/>
            </a:spcBef>
            <a:spcAft>
              <a:spcPct val="35000"/>
            </a:spcAft>
            <a:buNone/>
          </a:pPr>
          <a:r>
            <a:rPr lang="en-US" sz="1100" kern="1200" dirty="0"/>
            <a:t>Processor management, multitasking and interrupts</a:t>
          </a:r>
        </a:p>
      </dsp:txBody>
      <dsp:txXfrm>
        <a:off x="4160407" y="105951"/>
        <a:ext cx="1532983" cy="610645"/>
      </dsp:txXfrm>
    </dsp:sp>
    <dsp:sp modelId="{D1863995-C920-4293-AFAA-E36810DDFE2E}">
      <dsp:nvSpPr>
        <dsp:cNvPr id="0" name=""/>
        <dsp:cNvSpPr/>
      </dsp:nvSpPr>
      <dsp:spPr>
        <a:xfrm rot="37963">
          <a:off x="3458623" y="1858951"/>
          <a:ext cx="771128" cy="0"/>
        </a:xfrm>
        <a:custGeom>
          <a:avLst/>
          <a:gdLst/>
          <a:ahLst/>
          <a:cxnLst/>
          <a:rect l="0" t="0" r="0" b="0"/>
          <a:pathLst>
            <a:path>
              <a:moveTo>
                <a:pt x="0" y="0"/>
              </a:moveTo>
              <a:lnTo>
                <a:pt x="771128"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6102EFC-3040-4C90-B66E-15E30BC45B96}">
      <dsp:nvSpPr>
        <dsp:cNvPr id="0" name=""/>
        <dsp:cNvSpPr/>
      </dsp:nvSpPr>
      <dsp:spPr>
        <a:xfrm>
          <a:off x="4229728" y="1517079"/>
          <a:ext cx="1496697"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Memory management and backing store</a:t>
          </a:r>
        </a:p>
      </dsp:txBody>
      <dsp:txXfrm>
        <a:off x="4264328" y="1551679"/>
        <a:ext cx="1427497" cy="639587"/>
      </dsp:txXfrm>
    </dsp:sp>
    <dsp:sp modelId="{E9BCDE9A-9122-4CD0-88BB-5BE9B68C2B60}">
      <dsp:nvSpPr>
        <dsp:cNvPr id="0" name=""/>
        <dsp:cNvSpPr/>
      </dsp:nvSpPr>
      <dsp:spPr>
        <a:xfrm rot="2676752">
          <a:off x="3263480" y="2698143"/>
          <a:ext cx="914485" cy="0"/>
        </a:xfrm>
        <a:custGeom>
          <a:avLst/>
          <a:gdLst/>
          <a:ahLst/>
          <a:cxnLst/>
          <a:rect l="0" t="0" r="0" b="0"/>
          <a:pathLst>
            <a:path>
              <a:moveTo>
                <a:pt x="0" y="0"/>
              </a:moveTo>
              <a:lnTo>
                <a:pt x="914485"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F1AE2CB-71F8-4829-B620-8123D8C76FC6}">
      <dsp:nvSpPr>
        <dsp:cNvPr id="0" name=""/>
        <dsp:cNvSpPr/>
      </dsp:nvSpPr>
      <dsp:spPr>
        <a:xfrm>
          <a:off x="3614542" y="3019269"/>
          <a:ext cx="1377302" cy="5070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US" sz="1300" kern="1200" dirty="0"/>
            <a:t>User management and security</a:t>
          </a:r>
        </a:p>
      </dsp:txBody>
      <dsp:txXfrm>
        <a:off x="3639294" y="3044021"/>
        <a:ext cx="1327798" cy="457534"/>
      </dsp:txXfrm>
    </dsp:sp>
    <dsp:sp modelId="{3158A879-15E4-4E2B-A98B-E3DA5083216F}">
      <dsp:nvSpPr>
        <dsp:cNvPr id="0" name=""/>
        <dsp:cNvSpPr/>
      </dsp:nvSpPr>
      <dsp:spPr>
        <a:xfrm rot="8520803">
          <a:off x="1453590" y="2593675"/>
          <a:ext cx="901391" cy="0"/>
        </a:xfrm>
        <a:custGeom>
          <a:avLst/>
          <a:gdLst/>
          <a:ahLst/>
          <a:cxnLst/>
          <a:rect l="0" t="0" r="0" b="0"/>
          <a:pathLst>
            <a:path>
              <a:moveTo>
                <a:pt x="0" y="0"/>
              </a:moveTo>
              <a:lnTo>
                <a:pt x="901391"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63953DB-E930-4F8A-BBCB-8CE952C49BEF}">
      <dsp:nvSpPr>
        <dsp:cNvPr id="0" name=""/>
        <dsp:cNvSpPr/>
      </dsp:nvSpPr>
      <dsp:spPr>
        <a:xfrm>
          <a:off x="344025" y="2871069"/>
          <a:ext cx="1571014" cy="65523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US" sz="1700" kern="1200" dirty="0"/>
            <a:t>Peripheral management</a:t>
          </a:r>
        </a:p>
      </dsp:txBody>
      <dsp:txXfrm>
        <a:off x="376011" y="2903055"/>
        <a:ext cx="1507042" cy="591266"/>
      </dsp:txXfrm>
    </dsp:sp>
    <dsp:sp modelId="{D8B8687C-0219-484A-B04D-FD8A86865EA0}">
      <dsp:nvSpPr>
        <dsp:cNvPr id="0" name=""/>
        <dsp:cNvSpPr/>
      </dsp:nvSpPr>
      <dsp:spPr>
        <a:xfrm rot="10937752">
          <a:off x="1479834" y="1808411"/>
          <a:ext cx="779982" cy="0"/>
        </a:xfrm>
        <a:custGeom>
          <a:avLst/>
          <a:gdLst/>
          <a:ahLst/>
          <a:cxnLst/>
          <a:rect l="0" t="0" r="0" b="0"/>
          <a:pathLst>
            <a:path>
              <a:moveTo>
                <a:pt x="0" y="0"/>
              </a:moveTo>
              <a:lnTo>
                <a:pt x="779982"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6ECD5A-D3D7-485D-9ED5-603E8ADF8AED}">
      <dsp:nvSpPr>
        <dsp:cNvPr id="0" name=""/>
        <dsp:cNvSpPr/>
      </dsp:nvSpPr>
      <dsp:spPr>
        <a:xfrm>
          <a:off x="0" y="1408723"/>
          <a:ext cx="1480147" cy="708787"/>
        </a:xfrm>
        <a:prstGeom prst="roundRect">
          <a:avLst/>
        </a:prstGeom>
        <a:solidFill>
          <a:srgbClr val="FFC000"/>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File management</a:t>
          </a:r>
        </a:p>
      </dsp:txBody>
      <dsp:txXfrm>
        <a:off x="34600" y="1443323"/>
        <a:ext cx="1410947" cy="639587"/>
      </dsp:txXfrm>
    </dsp:sp>
    <dsp:sp modelId="{5446D1B7-C7AD-4B8C-94E6-42897218CF7E}">
      <dsp:nvSpPr>
        <dsp:cNvPr id="0" name=""/>
        <dsp:cNvSpPr/>
      </dsp:nvSpPr>
      <dsp:spPr>
        <a:xfrm rot="12466985">
          <a:off x="1057882" y="1234997"/>
          <a:ext cx="1275120" cy="0"/>
        </a:xfrm>
        <a:custGeom>
          <a:avLst/>
          <a:gdLst/>
          <a:ahLst/>
          <a:cxnLst/>
          <a:rect l="0" t="0" r="0" b="0"/>
          <a:pathLst>
            <a:path>
              <a:moveTo>
                <a:pt x="0" y="0"/>
              </a:moveTo>
              <a:lnTo>
                <a:pt x="1275120" y="0"/>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8CFE0BA-9D63-4453-B436-264A312AC667}">
      <dsp:nvSpPr>
        <dsp:cNvPr id="0" name=""/>
        <dsp:cNvSpPr/>
      </dsp:nvSpPr>
      <dsp:spPr>
        <a:xfrm>
          <a:off x="0" y="285378"/>
          <a:ext cx="1131381" cy="70878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a:lnSpc>
              <a:spcPct val="90000"/>
            </a:lnSpc>
            <a:spcBef>
              <a:spcPct val="0"/>
            </a:spcBef>
            <a:spcAft>
              <a:spcPct val="35000"/>
            </a:spcAft>
            <a:buNone/>
          </a:pPr>
          <a:r>
            <a:rPr lang="en-US" sz="1900" kern="1200" dirty="0"/>
            <a:t>User interface</a:t>
          </a:r>
          <a:endParaRPr lang="en-GB" sz="1900" kern="1200"/>
        </a:p>
      </dsp:txBody>
      <dsp:txXfrm>
        <a:off x="34600" y="319978"/>
        <a:ext cx="1062181" cy="639587"/>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49338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237980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60107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23199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279245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388759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00716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09021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70953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544963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265025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D65CFD9F-70C4-B4CB-D4CF-813BC2426E6D}"/>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5D32DCB7-1D89-6D57-B809-6968FC488AB3}"/>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A21EB886-667A-2DF3-96D3-2C1EF3F205F3}"/>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14C195C5-8CD4-97C2-5362-69F956555D4C}"/>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16305263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diagramLayout" Target="../diagrams/layout13.xml"/><Relationship Id="rId3" Type="http://schemas.openxmlformats.org/officeDocument/2006/relationships/diagramLayout" Target="../diagrams/layout12.xml"/><Relationship Id="rId7" Type="http://schemas.openxmlformats.org/officeDocument/2006/relationships/diagramData" Target="../diagrams/data13.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11" Type="http://schemas.microsoft.com/office/2007/relationships/diagramDrawing" Target="../diagrams/drawing13.xml"/><Relationship Id="rId5" Type="http://schemas.openxmlformats.org/officeDocument/2006/relationships/diagramColors" Target="../diagrams/colors12.xml"/><Relationship Id="rId10" Type="http://schemas.openxmlformats.org/officeDocument/2006/relationships/diagramColors" Target="../diagrams/colors13.xml"/><Relationship Id="rId4" Type="http://schemas.openxmlformats.org/officeDocument/2006/relationships/diagramQuickStyle" Target="../diagrams/quickStyle12.xml"/><Relationship Id="rId9" Type="http://schemas.openxmlformats.org/officeDocument/2006/relationships/diagramQuickStyle" Target="../diagrams/quickStyle13.xml"/></Relationships>
</file>

<file path=ppt/slides/_rels/slide23.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24.xml.rels><?xml version="1.0" encoding="UTF-8" standalone="yes"?>
<Relationships xmlns="http://schemas.openxmlformats.org/package/2006/relationships"><Relationship Id="rId2" Type="http://schemas.openxmlformats.org/officeDocument/2006/relationships/hyperlink" Target="http://www.quizlet.co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software-worksheet.docx"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Operating Systems</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Memory management</a:t>
            </a:r>
          </a:p>
        </p:txBody>
      </p:sp>
      <p:sp>
        <p:nvSpPr>
          <p:cNvPr id="3" name="Content Placeholder 2"/>
          <p:cNvSpPr>
            <a:spLocks noGrp="1"/>
          </p:cNvSpPr>
          <p:nvPr>
            <p:ph idx="1"/>
          </p:nvPr>
        </p:nvSpPr>
        <p:spPr>
          <a:xfrm>
            <a:off x="16644" y="1253331"/>
            <a:ext cx="6079356" cy="4351338"/>
          </a:xfrm>
        </p:spPr>
        <p:txBody>
          <a:bodyPr/>
          <a:lstStyle/>
          <a:p>
            <a:pPr lvl="1">
              <a:buFont typeface="Wingdings" panose="05000000000000000000" pitchFamily="2" charset="2"/>
              <a:buChar char="ü"/>
            </a:pPr>
            <a:r>
              <a:rPr lang="en-GB" dirty="0"/>
              <a:t>Distributes, allocates and reserves blocks of RAM locations for the different applications</a:t>
            </a:r>
          </a:p>
          <a:p>
            <a:pPr lvl="1">
              <a:buFont typeface="Wingdings" panose="05000000000000000000" pitchFamily="2" charset="2"/>
              <a:buChar char="ü"/>
            </a:pPr>
            <a:r>
              <a:rPr lang="en-GB" dirty="0"/>
              <a:t>Ensures that each application does not use excessive memory.</a:t>
            </a:r>
          </a:p>
          <a:p>
            <a:pPr lvl="1">
              <a:buFont typeface="Wingdings" panose="05000000000000000000" pitchFamily="2" charset="2"/>
              <a:buChar char="ü"/>
            </a:pPr>
            <a:r>
              <a:rPr lang="en-GB" dirty="0"/>
              <a:t>Manages transfer of data and instruction code in and out of RAM. </a:t>
            </a:r>
          </a:p>
          <a:p>
            <a:endParaRPr lang="en-GB" dirty="0"/>
          </a:p>
        </p:txBody>
      </p:sp>
      <p:graphicFrame>
        <p:nvGraphicFramePr>
          <p:cNvPr id="4" name="Content Placeholder 3">
            <a:extLst>
              <a:ext uri="{FF2B5EF4-FFF2-40B4-BE49-F238E27FC236}">
                <a16:creationId xmlns:a16="http://schemas.microsoft.com/office/drawing/2014/main" id="{B0560174-B25D-4AD2-8ABE-550BA3589D62}"/>
              </a:ext>
            </a:extLst>
          </p:cNvPr>
          <p:cNvGraphicFramePr>
            <a:graphicFrameLocks/>
          </p:cNvGraphicFramePr>
          <p:nvPr/>
        </p:nvGraphicFramePr>
        <p:xfrm>
          <a:off x="6272465" y="71528"/>
          <a:ext cx="5726426" cy="3526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212686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Backing store</a:t>
            </a:r>
          </a:p>
        </p:txBody>
      </p:sp>
      <p:sp>
        <p:nvSpPr>
          <p:cNvPr id="3" name="Content Placeholder 2"/>
          <p:cNvSpPr>
            <a:spLocks noGrp="1"/>
          </p:cNvSpPr>
          <p:nvPr>
            <p:ph idx="1"/>
          </p:nvPr>
        </p:nvSpPr>
        <p:spPr>
          <a:xfrm>
            <a:off x="517358" y="1422167"/>
            <a:ext cx="5257800" cy="4351338"/>
          </a:xfrm>
        </p:spPr>
        <p:txBody>
          <a:bodyPr/>
          <a:lstStyle/>
          <a:p>
            <a:pPr>
              <a:buFont typeface="Wingdings" panose="05000000000000000000" pitchFamily="2" charset="2"/>
              <a:buChar char="ü"/>
            </a:pPr>
            <a:r>
              <a:rPr lang="en-GB" dirty="0"/>
              <a:t>Space on the hard disk used to store information not stored in main memory</a:t>
            </a:r>
          </a:p>
          <a:p>
            <a:pPr>
              <a:buFont typeface="Wingdings" panose="05000000000000000000" pitchFamily="2" charset="2"/>
              <a:buChar char="ü"/>
            </a:pPr>
            <a:r>
              <a:rPr lang="en-GB" dirty="0"/>
              <a:t>Can be used for recovery purposes if the computer crashes or memory becomes corrupted</a:t>
            </a:r>
          </a:p>
          <a:p>
            <a:endParaRPr lang="en-GB" dirty="0"/>
          </a:p>
        </p:txBody>
      </p:sp>
      <p:graphicFrame>
        <p:nvGraphicFramePr>
          <p:cNvPr id="5" name="Content Placeholder 3">
            <a:extLst>
              <a:ext uri="{FF2B5EF4-FFF2-40B4-BE49-F238E27FC236}">
                <a16:creationId xmlns:a16="http://schemas.microsoft.com/office/drawing/2014/main" id="{4F9ADD3E-8942-418F-9CF5-2D7AC9268B8B}"/>
              </a:ext>
            </a:extLst>
          </p:cNvPr>
          <p:cNvGraphicFramePr>
            <a:graphicFrameLocks/>
          </p:cNvGraphicFramePr>
          <p:nvPr/>
        </p:nvGraphicFramePr>
        <p:xfrm>
          <a:off x="6272465" y="71528"/>
          <a:ext cx="5726426" cy="3526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979362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User management</a:t>
            </a:r>
          </a:p>
        </p:txBody>
      </p:sp>
      <p:sp>
        <p:nvSpPr>
          <p:cNvPr id="3" name="Content Placeholder 2"/>
          <p:cNvSpPr>
            <a:spLocks noGrp="1"/>
          </p:cNvSpPr>
          <p:nvPr>
            <p:ph idx="1"/>
          </p:nvPr>
        </p:nvSpPr>
        <p:spPr>
          <a:xfrm>
            <a:off x="421105" y="1422167"/>
            <a:ext cx="5354053" cy="4351338"/>
          </a:xfrm>
        </p:spPr>
        <p:txBody>
          <a:bodyPr>
            <a:normAutofit/>
          </a:bodyPr>
          <a:lstStyle/>
          <a:p>
            <a:pPr>
              <a:lnSpc>
                <a:spcPct val="100000"/>
              </a:lnSpc>
              <a:buFont typeface="Wingdings" panose="05000000000000000000" pitchFamily="2" charset="2"/>
              <a:buChar char="ü"/>
            </a:pPr>
            <a:r>
              <a:rPr lang="en-GB" dirty="0"/>
              <a:t>Allows user accounts to be allocated</a:t>
            </a:r>
          </a:p>
          <a:p>
            <a:pPr>
              <a:lnSpc>
                <a:spcPct val="100000"/>
              </a:lnSpc>
              <a:buFont typeface="Wingdings" panose="05000000000000000000" pitchFamily="2" charset="2"/>
              <a:buChar char="ü"/>
            </a:pPr>
            <a:r>
              <a:rPr lang="en-GB" dirty="0"/>
              <a:t>Configuration of access rights for users</a:t>
            </a:r>
          </a:p>
          <a:p>
            <a:pPr>
              <a:lnSpc>
                <a:spcPct val="100000"/>
              </a:lnSpc>
              <a:buFont typeface="Wingdings" panose="05000000000000000000" pitchFamily="2" charset="2"/>
              <a:buChar char="ü"/>
            </a:pPr>
            <a:r>
              <a:rPr lang="en-GB" dirty="0"/>
              <a:t>Provides security by authenticating users through passwords and control of access rights</a:t>
            </a:r>
          </a:p>
          <a:p>
            <a:endParaRPr lang="en-GB" dirty="0"/>
          </a:p>
          <a:p>
            <a:endParaRPr lang="en-GB" dirty="0"/>
          </a:p>
        </p:txBody>
      </p:sp>
      <p:graphicFrame>
        <p:nvGraphicFramePr>
          <p:cNvPr id="4" name="Content Placeholder 3">
            <a:extLst>
              <a:ext uri="{FF2B5EF4-FFF2-40B4-BE49-F238E27FC236}">
                <a16:creationId xmlns:a16="http://schemas.microsoft.com/office/drawing/2014/main" id="{C0F2A8EF-7424-4699-B9B8-58039E757113}"/>
              </a:ext>
            </a:extLst>
          </p:cNvPr>
          <p:cNvGraphicFramePr>
            <a:graphicFrameLocks/>
          </p:cNvGraphicFramePr>
          <p:nvPr/>
        </p:nvGraphicFramePr>
        <p:xfrm>
          <a:off x="6272465" y="71528"/>
          <a:ext cx="5726426" cy="3526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396616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File management</a:t>
            </a:r>
          </a:p>
        </p:txBody>
      </p:sp>
      <p:sp>
        <p:nvSpPr>
          <p:cNvPr id="3" name="Content Placeholder 2"/>
          <p:cNvSpPr>
            <a:spLocks noGrp="1"/>
          </p:cNvSpPr>
          <p:nvPr>
            <p:ph idx="1"/>
          </p:nvPr>
        </p:nvSpPr>
        <p:spPr>
          <a:xfrm>
            <a:off x="485271" y="1422167"/>
            <a:ext cx="5434265" cy="4351338"/>
          </a:xfrm>
        </p:spPr>
        <p:txBody>
          <a:bodyPr/>
          <a:lstStyle/>
          <a:p>
            <a:pPr>
              <a:buFont typeface="Wingdings" panose="05000000000000000000" pitchFamily="2" charset="2"/>
              <a:buChar char="ü"/>
            </a:pPr>
            <a:r>
              <a:rPr lang="en-GB" dirty="0"/>
              <a:t>Identifies where files are stored.</a:t>
            </a:r>
          </a:p>
          <a:p>
            <a:pPr>
              <a:buFont typeface="Wingdings" panose="05000000000000000000" pitchFamily="2" charset="2"/>
              <a:buChar char="ü"/>
            </a:pPr>
            <a:r>
              <a:rPr lang="en-GB" dirty="0"/>
              <a:t>Allows file to be saved, updated, moved and deleted</a:t>
            </a:r>
          </a:p>
          <a:p>
            <a:pPr>
              <a:buFont typeface="Wingdings" panose="05000000000000000000" pitchFamily="2" charset="2"/>
              <a:buChar char="ü"/>
            </a:pPr>
            <a:r>
              <a:rPr lang="en-GB" dirty="0"/>
              <a:t>Allow folders to be created and modified and removed</a:t>
            </a:r>
          </a:p>
          <a:p>
            <a:endParaRPr lang="en-GB" dirty="0"/>
          </a:p>
        </p:txBody>
      </p:sp>
      <p:graphicFrame>
        <p:nvGraphicFramePr>
          <p:cNvPr id="4" name="Content Placeholder 3">
            <a:extLst>
              <a:ext uri="{FF2B5EF4-FFF2-40B4-BE49-F238E27FC236}">
                <a16:creationId xmlns:a16="http://schemas.microsoft.com/office/drawing/2014/main" id="{E20B215A-7CC3-40C1-9C64-CE7E0B5407C7}"/>
              </a:ext>
            </a:extLst>
          </p:cNvPr>
          <p:cNvGraphicFramePr>
            <a:graphicFrameLocks/>
          </p:cNvGraphicFramePr>
          <p:nvPr/>
        </p:nvGraphicFramePr>
        <p:xfrm>
          <a:off x="6272465" y="71528"/>
          <a:ext cx="5726426" cy="3526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903133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Peripheral management</a:t>
            </a:r>
          </a:p>
        </p:txBody>
      </p:sp>
      <p:sp>
        <p:nvSpPr>
          <p:cNvPr id="3" name="Content Placeholder 2"/>
          <p:cNvSpPr>
            <a:spLocks noGrp="1"/>
          </p:cNvSpPr>
          <p:nvPr>
            <p:ph idx="1"/>
          </p:nvPr>
        </p:nvSpPr>
        <p:spPr>
          <a:xfrm>
            <a:off x="661736" y="1253331"/>
            <a:ext cx="5257800" cy="3655553"/>
          </a:xfrm>
        </p:spPr>
        <p:txBody>
          <a:bodyPr>
            <a:normAutofit fontScale="85000" lnSpcReduction="10000"/>
          </a:bodyPr>
          <a:lstStyle/>
          <a:p>
            <a:pPr>
              <a:lnSpc>
                <a:spcPct val="110000"/>
              </a:lnSpc>
              <a:buFont typeface="Wingdings" panose="05000000000000000000" pitchFamily="2" charset="2"/>
              <a:buChar char="ü"/>
            </a:pPr>
            <a:r>
              <a:rPr lang="en-GB" dirty="0"/>
              <a:t>OS controls interaction with input (</a:t>
            </a:r>
            <a:r>
              <a:rPr lang="en-GB" dirty="0" err="1"/>
              <a:t>eg</a:t>
            </a:r>
            <a:r>
              <a:rPr lang="en-GB" dirty="0"/>
              <a:t> keyboard) outputs (</a:t>
            </a:r>
            <a:r>
              <a:rPr lang="en-GB" dirty="0" err="1"/>
              <a:t>eg.</a:t>
            </a:r>
            <a:r>
              <a:rPr lang="en-GB" dirty="0"/>
              <a:t> Monitor) and storage (</a:t>
            </a:r>
            <a:r>
              <a:rPr lang="en-GB" dirty="0" err="1"/>
              <a:t>eg</a:t>
            </a:r>
            <a:r>
              <a:rPr lang="en-GB" dirty="0"/>
              <a:t> hard disk) using hardware drivers which are programs that control the hardware and allow communication between the machine and peripheral device </a:t>
            </a:r>
          </a:p>
          <a:p>
            <a:pPr>
              <a:lnSpc>
                <a:spcPct val="110000"/>
              </a:lnSpc>
              <a:buFont typeface="Wingdings" panose="05000000000000000000" pitchFamily="2" charset="2"/>
              <a:buChar char="ü"/>
            </a:pPr>
            <a:r>
              <a:rPr lang="en-GB" dirty="0"/>
              <a:t>Allows users to save files to the hard disk and print documents for instance.</a:t>
            </a:r>
          </a:p>
          <a:p>
            <a:endParaRPr lang="en-GB" dirty="0"/>
          </a:p>
          <a:p>
            <a:endParaRPr lang="en-GB" dirty="0"/>
          </a:p>
        </p:txBody>
      </p:sp>
      <p:graphicFrame>
        <p:nvGraphicFramePr>
          <p:cNvPr id="4" name="Content Placeholder 3">
            <a:extLst>
              <a:ext uri="{FF2B5EF4-FFF2-40B4-BE49-F238E27FC236}">
                <a16:creationId xmlns:a16="http://schemas.microsoft.com/office/drawing/2014/main" id="{724FD3BC-25AB-4149-80E2-12B8DDAF5DFF}"/>
              </a:ext>
            </a:extLst>
          </p:cNvPr>
          <p:cNvGraphicFramePr>
            <a:graphicFrameLocks/>
          </p:cNvGraphicFramePr>
          <p:nvPr/>
        </p:nvGraphicFramePr>
        <p:xfrm>
          <a:off x="6272465" y="71528"/>
          <a:ext cx="5726426" cy="3526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50548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User interface</a:t>
            </a:r>
          </a:p>
        </p:txBody>
      </p:sp>
      <p:sp>
        <p:nvSpPr>
          <p:cNvPr id="3" name="Content Placeholder 2"/>
          <p:cNvSpPr>
            <a:spLocks noGrp="1"/>
          </p:cNvSpPr>
          <p:nvPr>
            <p:ph idx="1"/>
          </p:nvPr>
        </p:nvSpPr>
        <p:spPr>
          <a:xfrm>
            <a:off x="517358" y="1422167"/>
            <a:ext cx="5257800" cy="4351338"/>
          </a:xfrm>
        </p:spPr>
        <p:txBody>
          <a:bodyPr/>
          <a:lstStyle/>
          <a:p>
            <a:pPr>
              <a:buFont typeface="Wingdings" panose="05000000000000000000" pitchFamily="2" charset="2"/>
              <a:buChar char="ü"/>
            </a:pPr>
            <a:r>
              <a:rPr lang="en-GB" dirty="0"/>
              <a:t>A user interacts with the machine through a user interface</a:t>
            </a:r>
          </a:p>
          <a:p>
            <a:pPr>
              <a:buFont typeface="Wingdings" panose="05000000000000000000" pitchFamily="2" charset="2"/>
              <a:buChar char="ü"/>
            </a:pPr>
            <a:r>
              <a:rPr lang="en-GB" dirty="0"/>
              <a:t>The user interface can be either a command line interface (CLI) or graphical user interface (GUI). </a:t>
            </a:r>
          </a:p>
          <a:p>
            <a:pPr>
              <a:buFont typeface="Wingdings" panose="05000000000000000000" pitchFamily="2" charset="2"/>
              <a:buChar char="ü"/>
            </a:pPr>
            <a:r>
              <a:rPr lang="en-GB" dirty="0"/>
              <a:t>A GUI has icons, windows allowing the user to interact using a keyboard and mouse.</a:t>
            </a:r>
          </a:p>
          <a:p>
            <a:pPr>
              <a:buFont typeface="Wingdings" panose="05000000000000000000" pitchFamily="2" charset="2"/>
              <a:buChar char="ü"/>
            </a:pPr>
            <a:r>
              <a:rPr lang="en-GB" dirty="0"/>
              <a:t>A CLI allows commands to be entered in text </a:t>
            </a:r>
          </a:p>
          <a:p>
            <a:endParaRPr lang="en-GB" dirty="0"/>
          </a:p>
        </p:txBody>
      </p:sp>
      <p:graphicFrame>
        <p:nvGraphicFramePr>
          <p:cNvPr id="4" name="Content Placeholder 3">
            <a:extLst>
              <a:ext uri="{FF2B5EF4-FFF2-40B4-BE49-F238E27FC236}">
                <a16:creationId xmlns:a16="http://schemas.microsoft.com/office/drawing/2014/main" id="{7B4885CF-6C3D-4F33-8B2B-A2318998AF4C}"/>
              </a:ext>
            </a:extLst>
          </p:cNvPr>
          <p:cNvGraphicFramePr>
            <a:graphicFrameLocks/>
          </p:cNvGraphicFramePr>
          <p:nvPr/>
        </p:nvGraphicFramePr>
        <p:xfrm>
          <a:off x="6272465" y="71528"/>
          <a:ext cx="5726426" cy="3526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011631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A5B33-C951-4C63-8956-356AB33A1D59}"/>
              </a:ext>
            </a:extLst>
          </p:cNvPr>
          <p:cNvSpPr>
            <a:spLocks noGrp="1"/>
          </p:cNvSpPr>
          <p:nvPr>
            <p:ph type="title"/>
          </p:nvPr>
        </p:nvSpPr>
        <p:spPr/>
        <p:txBody>
          <a:bodyPr/>
          <a:lstStyle/>
          <a:p>
            <a:r>
              <a:rPr lang="en-GB" dirty="0"/>
              <a:t>Types of Operating Systems</a:t>
            </a:r>
          </a:p>
        </p:txBody>
      </p:sp>
      <p:sp>
        <p:nvSpPr>
          <p:cNvPr id="3" name="Text Placeholder 2">
            <a:extLst>
              <a:ext uri="{FF2B5EF4-FFF2-40B4-BE49-F238E27FC236}">
                <a16:creationId xmlns:a16="http://schemas.microsoft.com/office/drawing/2014/main" id="{DF63FC58-8DE3-4B6F-B000-92919E5478CA}"/>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6414846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3A47C-89BA-4768-BA74-928860F20F39}"/>
              </a:ext>
            </a:extLst>
          </p:cNvPr>
          <p:cNvSpPr>
            <a:spLocks noGrp="1"/>
          </p:cNvSpPr>
          <p:nvPr>
            <p:ph type="title"/>
          </p:nvPr>
        </p:nvSpPr>
        <p:spPr/>
        <p:txBody>
          <a:bodyPr>
            <a:normAutofit fontScale="90000"/>
          </a:bodyPr>
          <a:lstStyle/>
          <a:p>
            <a:r>
              <a:rPr lang="en-GB" dirty="0"/>
              <a:t>Multi-task operating system</a:t>
            </a:r>
          </a:p>
        </p:txBody>
      </p:sp>
      <p:sp>
        <p:nvSpPr>
          <p:cNvPr id="3" name="Content Placeholder 2">
            <a:extLst>
              <a:ext uri="{FF2B5EF4-FFF2-40B4-BE49-F238E27FC236}">
                <a16:creationId xmlns:a16="http://schemas.microsoft.com/office/drawing/2014/main" id="{20C8F0C5-FC0D-4D2A-8BEC-7FF06967F8EC}"/>
              </a:ext>
            </a:extLst>
          </p:cNvPr>
          <p:cNvSpPr>
            <a:spLocks noGrp="1"/>
          </p:cNvSpPr>
          <p:nvPr>
            <p:ph idx="1"/>
          </p:nvPr>
        </p:nvSpPr>
        <p:spPr/>
        <p:txBody>
          <a:bodyPr/>
          <a:lstStyle/>
          <a:p>
            <a:pPr>
              <a:buFont typeface="Wingdings" panose="05000000000000000000" pitchFamily="2" charset="2"/>
              <a:buChar char="ü"/>
            </a:pPr>
            <a:r>
              <a:rPr lang="en-GB" dirty="0"/>
              <a:t>A multi-task operating system allow multiple processes to be operating at the same time.</a:t>
            </a:r>
          </a:p>
          <a:p>
            <a:pPr>
              <a:buFont typeface="Wingdings" panose="05000000000000000000" pitchFamily="2" charset="2"/>
              <a:buChar char="ü"/>
            </a:pPr>
            <a:r>
              <a:rPr lang="en-GB" dirty="0"/>
              <a:t>It achieve this by switching between processes very quickly, to give the appearance of concurrency</a:t>
            </a:r>
          </a:p>
          <a:p>
            <a:pPr>
              <a:buFont typeface="Wingdings" panose="05000000000000000000" pitchFamily="2" charset="2"/>
              <a:buChar char="ü"/>
            </a:pPr>
            <a:r>
              <a:rPr lang="en-GB" dirty="0"/>
              <a:t>The main consideration is to manage the processor resources and to know the state of each process so that the processor knows where to go back to resume the execution.</a:t>
            </a:r>
          </a:p>
          <a:p>
            <a:pPr>
              <a:buFont typeface="Wingdings" panose="05000000000000000000" pitchFamily="2" charset="2"/>
              <a:buChar char="ü"/>
            </a:pPr>
            <a:r>
              <a:rPr lang="en-GB" dirty="0"/>
              <a:t>Standard operating systems (</a:t>
            </a:r>
            <a:r>
              <a:rPr lang="en-GB" dirty="0" err="1"/>
              <a:t>eg</a:t>
            </a:r>
            <a:r>
              <a:rPr lang="en-GB" dirty="0"/>
              <a:t> Linux and Windows) are multi-task.</a:t>
            </a:r>
          </a:p>
        </p:txBody>
      </p:sp>
    </p:spTree>
    <p:extLst>
      <p:ext uri="{BB962C8B-B14F-4D97-AF65-F5344CB8AC3E}">
        <p14:creationId xmlns:p14="http://schemas.microsoft.com/office/powerpoint/2010/main" val="28120165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37CCE-E580-456C-8E2F-948EEB52692F}"/>
              </a:ext>
            </a:extLst>
          </p:cNvPr>
          <p:cNvSpPr>
            <a:spLocks noGrp="1"/>
          </p:cNvSpPr>
          <p:nvPr>
            <p:ph type="title"/>
          </p:nvPr>
        </p:nvSpPr>
        <p:spPr/>
        <p:txBody>
          <a:bodyPr>
            <a:normAutofit fontScale="90000"/>
          </a:bodyPr>
          <a:lstStyle/>
          <a:p>
            <a:r>
              <a:rPr lang="en-GB" dirty="0"/>
              <a:t>Multi-user operating system</a:t>
            </a:r>
          </a:p>
        </p:txBody>
      </p:sp>
      <p:sp>
        <p:nvSpPr>
          <p:cNvPr id="3" name="Content Placeholder 2">
            <a:extLst>
              <a:ext uri="{FF2B5EF4-FFF2-40B4-BE49-F238E27FC236}">
                <a16:creationId xmlns:a16="http://schemas.microsoft.com/office/drawing/2014/main" id="{8BD8FEF0-33C1-4EAC-B8D0-DF5FF62CB678}"/>
              </a:ext>
            </a:extLst>
          </p:cNvPr>
          <p:cNvSpPr>
            <a:spLocks noGrp="1"/>
          </p:cNvSpPr>
          <p:nvPr>
            <p:ph idx="1"/>
          </p:nvPr>
        </p:nvSpPr>
        <p:spPr/>
        <p:txBody>
          <a:bodyPr/>
          <a:lstStyle/>
          <a:p>
            <a:pPr>
              <a:buFont typeface="Wingdings" panose="05000000000000000000" pitchFamily="2" charset="2"/>
              <a:buChar char="ü"/>
            </a:pPr>
            <a:r>
              <a:rPr lang="en-GB" dirty="0"/>
              <a:t>A system that allows multiple users to access a single computer at the same time.</a:t>
            </a:r>
          </a:p>
          <a:p>
            <a:pPr>
              <a:buFont typeface="Wingdings" panose="05000000000000000000" pitchFamily="2" charset="2"/>
              <a:buChar char="ü"/>
            </a:pPr>
            <a:r>
              <a:rPr lang="en-GB" dirty="0"/>
              <a:t>Usually used for supercomputers where users can access remotely from terminals</a:t>
            </a:r>
          </a:p>
          <a:p>
            <a:pPr>
              <a:buFont typeface="Wingdings" panose="05000000000000000000" pitchFamily="2" charset="2"/>
              <a:buChar char="ü"/>
            </a:pPr>
            <a:r>
              <a:rPr lang="en-GB" dirty="0"/>
              <a:t>The OS manages the memory and processor for these users</a:t>
            </a:r>
          </a:p>
        </p:txBody>
      </p:sp>
    </p:spTree>
    <p:extLst>
      <p:ext uri="{BB962C8B-B14F-4D97-AF65-F5344CB8AC3E}">
        <p14:creationId xmlns:p14="http://schemas.microsoft.com/office/powerpoint/2010/main" val="40781398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90668D-E2E6-42D2-9F56-F4E28052127F}"/>
              </a:ext>
            </a:extLst>
          </p:cNvPr>
          <p:cNvSpPr>
            <a:spLocks noGrp="1"/>
          </p:cNvSpPr>
          <p:nvPr>
            <p:ph type="title"/>
          </p:nvPr>
        </p:nvSpPr>
        <p:spPr/>
        <p:txBody>
          <a:bodyPr>
            <a:normAutofit fontScale="90000"/>
          </a:bodyPr>
          <a:lstStyle/>
          <a:p>
            <a:r>
              <a:rPr lang="en-GB" dirty="0"/>
              <a:t>Other Operating System</a:t>
            </a:r>
          </a:p>
        </p:txBody>
      </p:sp>
      <p:sp>
        <p:nvSpPr>
          <p:cNvPr id="3" name="Content Placeholder 2">
            <a:extLst>
              <a:ext uri="{FF2B5EF4-FFF2-40B4-BE49-F238E27FC236}">
                <a16:creationId xmlns:a16="http://schemas.microsoft.com/office/drawing/2014/main" id="{A6D6EC6A-2F6C-40A4-A991-A3724B5A22B1}"/>
              </a:ext>
            </a:extLst>
          </p:cNvPr>
          <p:cNvSpPr>
            <a:spLocks noGrp="1"/>
          </p:cNvSpPr>
          <p:nvPr>
            <p:ph idx="1"/>
          </p:nvPr>
        </p:nvSpPr>
        <p:spPr>
          <a:xfrm>
            <a:off x="808672" y="1614596"/>
            <a:ext cx="10515600" cy="4351338"/>
          </a:xfrm>
        </p:spPr>
        <p:txBody>
          <a:bodyPr>
            <a:normAutofit lnSpcReduction="10000"/>
          </a:bodyPr>
          <a:lstStyle/>
          <a:p>
            <a:pPr>
              <a:buFont typeface="Wingdings" panose="05000000000000000000" pitchFamily="2" charset="2"/>
              <a:buChar char="ü"/>
            </a:pPr>
            <a:r>
              <a:rPr lang="en-GB" b="1" dirty="0"/>
              <a:t>Embedded operating systems </a:t>
            </a:r>
            <a:r>
              <a:rPr lang="en-GB" dirty="0"/>
              <a:t>have limited features and functionality. They are designed for a specific tasks for specific embedded systems. </a:t>
            </a:r>
          </a:p>
          <a:p>
            <a:pPr>
              <a:buFont typeface="Wingdings" panose="05000000000000000000" pitchFamily="2" charset="2"/>
              <a:buChar char="ü"/>
            </a:pPr>
            <a:endParaRPr lang="en-GB" dirty="0"/>
          </a:p>
          <a:p>
            <a:pPr>
              <a:buFont typeface="Wingdings" panose="05000000000000000000" pitchFamily="2" charset="2"/>
              <a:buChar char="ü"/>
            </a:pPr>
            <a:r>
              <a:rPr lang="en-GB" b="1" dirty="0"/>
              <a:t>Distributed operating systems </a:t>
            </a:r>
            <a:r>
              <a:rPr lang="en-GB" dirty="0"/>
              <a:t>are developed for multiple connected machines on a network that allow the processors to communicate with one another.</a:t>
            </a:r>
          </a:p>
          <a:p>
            <a:pPr>
              <a:buFont typeface="Wingdings" panose="05000000000000000000" pitchFamily="2" charset="2"/>
              <a:buChar char="ü"/>
            </a:pPr>
            <a:endParaRPr lang="en-GB" dirty="0"/>
          </a:p>
          <a:p>
            <a:pPr>
              <a:lnSpc>
                <a:spcPct val="110000"/>
              </a:lnSpc>
              <a:buFont typeface="Wingdings" panose="05000000000000000000" pitchFamily="2" charset="2"/>
              <a:buChar char="ü"/>
            </a:pPr>
            <a:r>
              <a:rPr lang="en-GB" b="1" dirty="0"/>
              <a:t>Real time operating systems </a:t>
            </a:r>
            <a:r>
              <a:rPr lang="en-GB" dirty="0"/>
              <a:t>– Processes external data as it arrives and it is critical to process this with a narrow time frame (</a:t>
            </a:r>
            <a:r>
              <a:rPr lang="en-GB" dirty="0" err="1"/>
              <a:t>eg</a:t>
            </a:r>
            <a:r>
              <a:rPr lang="en-GB" dirty="0"/>
              <a:t> Air traffic control)</a:t>
            </a:r>
          </a:p>
          <a:p>
            <a:pPr>
              <a:buFont typeface="Wingdings" panose="05000000000000000000" pitchFamily="2" charset="2"/>
              <a:buChar char="ü"/>
            </a:pPr>
            <a:endParaRPr lang="en-GB" dirty="0"/>
          </a:p>
          <a:p>
            <a:pPr>
              <a:buFont typeface="Wingdings" panose="05000000000000000000" pitchFamily="2" charset="2"/>
              <a:buChar char="ü"/>
            </a:pPr>
            <a:endParaRPr lang="en-GB" dirty="0"/>
          </a:p>
          <a:p>
            <a:pPr marL="0" indent="0">
              <a:buNone/>
            </a:pPr>
            <a:endParaRPr lang="en-GB" dirty="0"/>
          </a:p>
        </p:txBody>
      </p:sp>
    </p:spTree>
    <p:extLst>
      <p:ext uri="{BB962C8B-B14F-4D97-AF65-F5344CB8AC3E}">
        <p14:creationId xmlns:p14="http://schemas.microsoft.com/office/powerpoint/2010/main" val="31067079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4087FE-CF18-4327-B333-F645ED8C88BD}"/>
              </a:ext>
            </a:extLst>
          </p:cNvPr>
          <p:cNvSpPr>
            <a:spLocks noGrp="1"/>
          </p:cNvSpPr>
          <p:nvPr>
            <p:ph type="title"/>
          </p:nvPr>
        </p:nvSpPr>
        <p:spPr/>
        <p:txBody>
          <a:bodyPr>
            <a:normAutofit fontScale="90000"/>
          </a:bodyPr>
          <a:lstStyle/>
          <a:p>
            <a:r>
              <a:rPr lang="en-GB" dirty="0"/>
              <a:t>Think, pair, share</a:t>
            </a:r>
          </a:p>
        </p:txBody>
      </p:sp>
      <p:sp>
        <p:nvSpPr>
          <p:cNvPr id="3" name="Content Placeholder 2">
            <a:extLst>
              <a:ext uri="{FF2B5EF4-FFF2-40B4-BE49-F238E27FC236}">
                <a16:creationId xmlns:a16="http://schemas.microsoft.com/office/drawing/2014/main" id="{6F4F15C4-E51A-467B-9CA4-8A30E5CFADEA}"/>
              </a:ext>
            </a:extLst>
          </p:cNvPr>
          <p:cNvSpPr>
            <a:spLocks noGrp="1"/>
          </p:cNvSpPr>
          <p:nvPr>
            <p:ph idx="1"/>
          </p:nvPr>
        </p:nvSpPr>
        <p:spPr/>
        <p:txBody>
          <a:bodyPr/>
          <a:lstStyle/>
          <a:p>
            <a:pPr marL="0" indent="0">
              <a:buNone/>
            </a:pPr>
            <a:r>
              <a:rPr lang="en-GB" dirty="0"/>
              <a:t>Explain the difference between system and application software.</a:t>
            </a:r>
          </a:p>
          <a:p>
            <a:pPr marL="0" indent="0">
              <a:buNone/>
            </a:pPr>
            <a:r>
              <a:rPr lang="en-GB" dirty="0"/>
              <a:t>Give some examples of each</a:t>
            </a:r>
          </a:p>
        </p:txBody>
      </p:sp>
    </p:spTree>
    <p:extLst>
      <p:ext uri="{BB962C8B-B14F-4D97-AF65-F5344CB8AC3E}">
        <p14:creationId xmlns:p14="http://schemas.microsoft.com/office/powerpoint/2010/main" val="21283232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48405-7B86-4474-9852-D8E32073F30A}"/>
              </a:ext>
            </a:extLst>
          </p:cNvPr>
          <p:cNvSpPr>
            <a:spLocks noGrp="1"/>
          </p:cNvSpPr>
          <p:nvPr>
            <p:ph type="title"/>
          </p:nvPr>
        </p:nvSpPr>
        <p:spPr/>
        <p:txBody>
          <a:bodyPr>
            <a:normAutofit fontScale="90000"/>
          </a:bodyPr>
          <a:lstStyle/>
          <a:p>
            <a:r>
              <a:rPr lang="en-GB" dirty="0"/>
              <a:t>Virtual machine</a:t>
            </a:r>
          </a:p>
        </p:txBody>
      </p:sp>
      <p:sp>
        <p:nvSpPr>
          <p:cNvPr id="3" name="Content Placeholder 2">
            <a:extLst>
              <a:ext uri="{FF2B5EF4-FFF2-40B4-BE49-F238E27FC236}">
                <a16:creationId xmlns:a16="http://schemas.microsoft.com/office/drawing/2014/main" id="{7B3853CC-3ADB-4F1B-B07A-4A69061B1CD2}"/>
              </a:ext>
            </a:extLst>
          </p:cNvPr>
          <p:cNvSpPr>
            <a:spLocks noGrp="1"/>
          </p:cNvSpPr>
          <p:nvPr>
            <p:ph idx="1"/>
          </p:nvPr>
        </p:nvSpPr>
        <p:spPr>
          <a:xfrm>
            <a:off x="808672" y="1588091"/>
            <a:ext cx="10515600" cy="4351338"/>
          </a:xfrm>
        </p:spPr>
        <p:txBody>
          <a:bodyPr>
            <a:normAutofit fontScale="85000" lnSpcReduction="10000"/>
          </a:bodyPr>
          <a:lstStyle/>
          <a:p>
            <a:pPr>
              <a:lnSpc>
                <a:spcPct val="110000"/>
              </a:lnSpc>
              <a:buFont typeface="Wingdings" panose="05000000000000000000" pitchFamily="2" charset="2"/>
              <a:buChar char="ü"/>
            </a:pPr>
            <a:r>
              <a:rPr lang="en-GB" dirty="0"/>
              <a:t>A virtual machine is software that emulates the function of a physical computer.</a:t>
            </a:r>
          </a:p>
          <a:p>
            <a:pPr>
              <a:lnSpc>
                <a:spcPct val="110000"/>
              </a:lnSpc>
              <a:buFont typeface="Wingdings" panose="05000000000000000000" pitchFamily="2" charset="2"/>
              <a:buChar char="ü"/>
            </a:pPr>
            <a:r>
              <a:rPr lang="en-GB" dirty="0"/>
              <a:t>A virtual machine allows an operating system to be run inside another operating system. For instance you might want Windows to be run inside Linux. The OS behaves as if Windows was installed as the OS.</a:t>
            </a:r>
          </a:p>
          <a:p>
            <a:pPr>
              <a:lnSpc>
                <a:spcPct val="110000"/>
              </a:lnSpc>
              <a:buFont typeface="Wingdings" panose="05000000000000000000" pitchFamily="2" charset="2"/>
              <a:buChar char="ü"/>
            </a:pPr>
            <a:r>
              <a:rPr lang="en-GB" sz="2800" dirty="0"/>
              <a:t>Intermediate code needs to run on a range of platforms so allows portability but it does mean that each type of computer that it runs on needs to have a translator developed for that architecture.</a:t>
            </a:r>
          </a:p>
          <a:p>
            <a:pPr>
              <a:lnSpc>
                <a:spcPct val="110000"/>
              </a:lnSpc>
              <a:buFont typeface="Wingdings" panose="05000000000000000000" pitchFamily="2" charset="2"/>
              <a:buChar char="ü"/>
            </a:pPr>
            <a:r>
              <a:rPr lang="en-GB" dirty="0"/>
              <a:t>A virtual machine allows the running of the intermediate code on any physical computer, but a virtual machine needs to be developed for all computer architectures.</a:t>
            </a:r>
          </a:p>
          <a:p>
            <a:endParaRPr lang="en-GB" dirty="0"/>
          </a:p>
          <a:p>
            <a:endParaRPr lang="en-GB" dirty="0"/>
          </a:p>
        </p:txBody>
      </p:sp>
    </p:spTree>
    <p:extLst>
      <p:ext uri="{BB962C8B-B14F-4D97-AF65-F5344CB8AC3E}">
        <p14:creationId xmlns:p14="http://schemas.microsoft.com/office/powerpoint/2010/main" val="35740391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BIOS</a:t>
            </a:r>
          </a:p>
        </p:txBody>
      </p:sp>
      <p:sp>
        <p:nvSpPr>
          <p:cNvPr id="3" name="Content Placeholder 2"/>
          <p:cNvSpPr>
            <a:spLocks noGrp="1"/>
          </p:cNvSpPr>
          <p:nvPr>
            <p:ph idx="1"/>
          </p:nvPr>
        </p:nvSpPr>
        <p:spPr>
          <a:xfrm>
            <a:off x="664029" y="1390196"/>
            <a:ext cx="10515600" cy="4351338"/>
          </a:xfrm>
        </p:spPr>
        <p:txBody>
          <a:bodyPr>
            <a:normAutofit fontScale="92500" lnSpcReduction="20000"/>
          </a:bodyPr>
          <a:lstStyle/>
          <a:p>
            <a:pPr>
              <a:lnSpc>
                <a:spcPct val="100000"/>
              </a:lnSpc>
              <a:buFont typeface="Wingdings" panose="05000000000000000000" pitchFamily="2" charset="2"/>
              <a:buChar char="ü"/>
            </a:pPr>
            <a:r>
              <a:rPr lang="en-GB" dirty="0"/>
              <a:t>The BIOS is a basic operating system that is pre-loaded onto a computer’s ROM chip.</a:t>
            </a:r>
          </a:p>
          <a:p>
            <a:pPr>
              <a:lnSpc>
                <a:spcPct val="100000"/>
              </a:lnSpc>
              <a:buFont typeface="Wingdings" panose="05000000000000000000" pitchFamily="2" charset="2"/>
              <a:buChar char="ü"/>
            </a:pPr>
            <a:r>
              <a:rPr lang="en-GB" dirty="0"/>
              <a:t>The purpose of the BIOS is to test the hardware and then to load the operating system</a:t>
            </a:r>
          </a:p>
          <a:p>
            <a:pPr>
              <a:lnSpc>
                <a:spcPct val="100000"/>
              </a:lnSpc>
              <a:buFont typeface="Wingdings" panose="05000000000000000000" pitchFamily="2" charset="2"/>
              <a:buChar char="ü"/>
            </a:pPr>
            <a:r>
              <a:rPr lang="en-GB" dirty="0"/>
              <a:t>A computer has a ROM chip on the motherboard that stores the BIOS (basic input output system)</a:t>
            </a:r>
          </a:p>
          <a:p>
            <a:pPr>
              <a:lnSpc>
                <a:spcPct val="100000"/>
              </a:lnSpc>
              <a:buFont typeface="Wingdings" panose="05000000000000000000" pitchFamily="2" charset="2"/>
              <a:buChar char="ü"/>
            </a:pPr>
            <a:r>
              <a:rPr lang="en-GB" dirty="0"/>
              <a:t>The BIOS gets copied into RAM when the computer boots up</a:t>
            </a:r>
          </a:p>
          <a:p>
            <a:pPr>
              <a:lnSpc>
                <a:spcPct val="100000"/>
              </a:lnSpc>
              <a:buFont typeface="Wingdings" panose="05000000000000000000" pitchFamily="2" charset="2"/>
              <a:buChar char="ü"/>
            </a:pPr>
            <a:r>
              <a:rPr lang="en-GB" dirty="0"/>
              <a:t>ROM is non-volatile memory</a:t>
            </a:r>
          </a:p>
          <a:p>
            <a:pPr>
              <a:lnSpc>
                <a:spcPct val="100000"/>
              </a:lnSpc>
              <a:buFont typeface="Wingdings" panose="05000000000000000000" pitchFamily="2" charset="2"/>
              <a:buChar char="ü"/>
            </a:pPr>
            <a:r>
              <a:rPr lang="en-GB" dirty="0"/>
              <a:t>Data can only be read from ROM and cannot be edited or deleted. </a:t>
            </a:r>
          </a:p>
          <a:p>
            <a:pPr>
              <a:lnSpc>
                <a:spcPct val="100000"/>
              </a:lnSpc>
              <a:buFont typeface="Wingdings" panose="05000000000000000000" pitchFamily="2" charset="2"/>
              <a:buChar char="ü"/>
            </a:pPr>
            <a:r>
              <a:rPr lang="en-GB" dirty="0"/>
              <a:t>ROM is only used for situations where you can be sure that updates will not be needed</a:t>
            </a:r>
          </a:p>
        </p:txBody>
      </p:sp>
    </p:spTree>
    <p:extLst>
      <p:ext uri="{BB962C8B-B14F-4D97-AF65-F5344CB8AC3E}">
        <p14:creationId xmlns:p14="http://schemas.microsoft.com/office/powerpoint/2010/main" val="32813235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4FFB4-93B9-44E1-8B14-B12F4294D966}"/>
              </a:ext>
            </a:extLst>
          </p:cNvPr>
          <p:cNvSpPr>
            <a:spLocks noGrp="1"/>
          </p:cNvSpPr>
          <p:nvPr>
            <p:ph type="title"/>
          </p:nvPr>
        </p:nvSpPr>
        <p:spPr/>
        <p:txBody>
          <a:bodyPr>
            <a:normAutofit/>
          </a:bodyPr>
          <a:lstStyle/>
          <a:p>
            <a:r>
              <a:rPr lang="en-GB" sz="2800" dirty="0"/>
              <a:t>Plenary – Operating system – Match the keyword with the statement</a:t>
            </a:r>
          </a:p>
        </p:txBody>
      </p:sp>
      <p:graphicFrame>
        <p:nvGraphicFramePr>
          <p:cNvPr id="4" name="Content Placeholder 3">
            <a:extLst>
              <a:ext uri="{FF2B5EF4-FFF2-40B4-BE49-F238E27FC236}">
                <a16:creationId xmlns:a16="http://schemas.microsoft.com/office/drawing/2014/main" id="{D3636F88-EB22-470F-B4F8-9EFD8ABD926D}"/>
              </a:ext>
            </a:extLst>
          </p:cNvPr>
          <p:cNvGraphicFramePr>
            <a:graphicFrameLocks noGrp="1"/>
          </p:cNvGraphicFramePr>
          <p:nvPr>
            <p:ph idx="1"/>
          </p:nvPr>
        </p:nvGraphicFramePr>
        <p:xfrm>
          <a:off x="501317" y="916445"/>
          <a:ext cx="4054642" cy="533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7172337B-1B59-4C33-8459-8FD2AECED84C}"/>
              </a:ext>
            </a:extLst>
          </p:cNvPr>
          <p:cNvGraphicFramePr/>
          <p:nvPr/>
        </p:nvGraphicFramePr>
        <p:xfrm>
          <a:off x="7035682" y="916445"/>
          <a:ext cx="4054642" cy="553248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601138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4FFB4-93B9-44E1-8B14-B12F4294D966}"/>
              </a:ext>
            </a:extLst>
          </p:cNvPr>
          <p:cNvSpPr>
            <a:spLocks noGrp="1"/>
          </p:cNvSpPr>
          <p:nvPr>
            <p:ph type="title"/>
          </p:nvPr>
        </p:nvSpPr>
        <p:spPr/>
        <p:txBody>
          <a:bodyPr>
            <a:normAutofit fontScale="90000"/>
          </a:bodyPr>
          <a:lstStyle/>
          <a:p>
            <a:r>
              <a:rPr lang="en-GB" sz="2800" dirty="0"/>
              <a:t>Plenary – Operating system – Match the keyword with the statement (Answers)</a:t>
            </a:r>
          </a:p>
        </p:txBody>
      </p:sp>
      <p:graphicFrame>
        <p:nvGraphicFramePr>
          <p:cNvPr id="4" name="Content Placeholder 3">
            <a:extLst>
              <a:ext uri="{FF2B5EF4-FFF2-40B4-BE49-F238E27FC236}">
                <a16:creationId xmlns:a16="http://schemas.microsoft.com/office/drawing/2014/main" id="{D3636F88-EB22-470F-B4F8-9EFD8ABD926D}"/>
              </a:ext>
            </a:extLst>
          </p:cNvPr>
          <p:cNvGraphicFramePr>
            <a:graphicFrameLocks noGrp="1"/>
          </p:cNvGraphicFramePr>
          <p:nvPr>
            <p:ph idx="1"/>
          </p:nvPr>
        </p:nvGraphicFramePr>
        <p:xfrm>
          <a:off x="501317" y="916445"/>
          <a:ext cx="4054642" cy="533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a:extLst>
              <a:ext uri="{FF2B5EF4-FFF2-40B4-BE49-F238E27FC236}">
                <a16:creationId xmlns:a16="http://schemas.microsoft.com/office/drawing/2014/main" id="{7172337B-1B59-4C33-8459-8FD2AECED84C}"/>
              </a:ext>
            </a:extLst>
          </p:cNvPr>
          <p:cNvGraphicFramePr/>
          <p:nvPr/>
        </p:nvGraphicFramePr>
        <p:xfrm>
          <a:off x="7035682" y="916445"/>
          <a:ext cx="4054642" cy="5532481"/>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cxnSp>
        <p:nvCxnSpPr>
          <p:cNvPr id="7" name="Straight Arrow Connector 6">
            <a:extLst>
              <a:ext uri="{FF2B5EF4-FFF2-40B4-BE49-F238E27FC236}">
                <a16:creationId xmlns:a16="http://schemas.microsoft.com/office/drawing/2014/main" id="{97ECC533-8931-4B95-BA68-E6CCEFB83451}"/>
              </a:ext>
            </a:extLst>
          </p:cNvPr>
          <p:cNvCxnSpPr>
            <a:cxnSpLocks/>
          </p:cNvCxnSpPr>
          <p:nvPr/>
        </p:nvCxnSpPr>
        <p:spPr>
          <a:xfrm>
            <a:off x="4555959" y="1540042"/>
            <a:ext cx="2479723" cy="28875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C8512000-E618-42B2-9093-49BA7310E610}"/>
              </a:ext>
            </a:extLst>
          </p:cNvPr>
          <p:cNvCxnSpPr>
            <a:cxnSpLocks/>
          </p:cNvCxnSpPr>
          <p:nvPr/>
        </p:nvCxnSpPr>
        <p:spPr>
          <a:xfrm>
            <a:off x="4555959" y="2222318"/>
            <a:ext cx="2479723" cy="30110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8E05795-55F7-4A49-8B2D-EC82885FE671}"/>
              </a:ext>
            </a:extLst>
          </p:cNvPr>
          <p:cNvCxnSpPr>
            <a:cxnSpLocks/>
          </p:cNvCxnSpPr>
          <p:nvPr/>
        </p:nvCxnSpPr>
        <p:spPr>
          <a:xfrm flipV="1">
            <a:off x="4555959" y="2983831"/>
            <a:ext cx="2479723" cy="25552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E68561C-5432-4347-B6F4-48CC8E26E04D}"/>
              </a:ext>
            </a:extLst>
          </p:cNvPr>
          <p:cNvCxnSpPr>
            <a:cxnSpLocks/>
          </p:cNvCxnSpPr>
          <p:nvPr/>
        </p:nvCxnSpPr>
        <p:spPr>
          <a:xfrm flipV="1">
            <a:off x="4555959" y="2222318"/>
            <a:ext cx="2479723" cy="20319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FF76401-05DD-461D-8DA9-2F089298F573}"/>
              </a:ext>
            </a:extLst>
          </p:cNvPr>
          <p:cNvCxnSpPr>
            <a:cxnSpLocks/>
          </p:cNvCxnSpPr>
          <p:nvPr/>
        </p:nvCxnSpPr>
        <p:spPr>
          <a:xfrm flipV="1">
            <a:off x="4555959" y="1416585"/>
            <a:ext cx="2479723" cy="3519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A46406C-2801-460F-8CF5-8B1A4C05BD19}"/>
              </a:ext>
            </a:extLst>
          </p:cNvPr>
          <p:cNvCxnSpPr>
            <a:cxnSpLocks/>
          </p:cNvCxnSpPr>
          <p:nvPr/>
        </p:nvCxnSpPr>
        <p:spPr>
          <a:xfrm>
            <a:off x="4555958" y="3645639"/>
            <a:ext cx="2479724" cy="23492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D70E0544-AC7E-4FC1-81F4-03DCE88B823D}"/>
              </a:ext>
            </a:extLst>
          </p:cNvPr>
          <p:cNvCxnSpPr>
            <a:cxnSpLocks/>
            <a:endCxn id="5" idx="1"/>
          </p:cNvCxnSpPr>
          <p:nvPr/>
        </p:nvCxnSpPr>
        <p:spPr>
          <a:xfrm>
            <a:off x="4555958" y="2835686"/>
            <a:ext cx="2479724" cy="846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06856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DCC2D-E648-43E5-8382-729E1607DE21}"/>
              </a:ext>
            </a:extLst>
          </p:cNvPr>
          <p:cNvSpPr>
            <a:spLocks noGrp="1"/>
          </p:cNvSpPr>
          <p:nvPr>
            <p:ph type="title"/>
          </p:nvPr>
        </p:nvSpPr>
        <p:spPr/>
        <p:txBody>
          <a:bodyPr>
            <a:normAutofit fontScale="90000"/>
          </a:bodyPr>
          <a:lstStyle/>
          <a:p>
            <a:r>
              <a:rPr lang="en-GB" dirty="0"/>
              <a:t>Homework</a:t>
            </a:r>
          </a:p>
        </p:txBody>
      </p:sp>
      <p:sp>
        <p:nvSpPr>
          <p:cNvPr id="3" name="Content Placeholder 2">
            <a:extLst>
              <a:ext uri="{FF2B5EF4-FFF2-40B4-BE49-F238E27FC236}">
                <a16:creationId xmlns:a16="http://schemas.microsoft.com/office/drawing/2014/main" id="{D7C7FEF1-4AB3-4B28-93FC-A39AC3660AD5}"/>
              </a:ext>
            </a:extLst>
          </p:cNvPr>
          <p:cNvSpPr>
            <a:spLocks noGrp="1"/>
          </p:cNvSpPr>
          <p:nvPr>
            <p:ph idx="1"/>
          </p:nvPr>
        </p:nvSpPr>
        <p:spPr>
          <a:xfrm>
            <a:off x="533400" y="1362804"/>
            <a:ext cx="10515600" cy="4351338"/>
          </a:xfrm>
        </p:spPr>
        <p:txBody>
          <a:bodyPr/>
          <a:lstStyle/>
          <a:p>
            <a:pPr marL="0" indent="0">
              <a:lnSpc>
                <a:spcPct val="100000"/>
              </a:lnSpc>
              <a:buNone/>
            </a:pPr>
            <a:endParaRPr lang="en-GB" dirty="0"/>
          </a:p>
          <a:p>
            <a:pPr>
              <a:lnSpc>
                <a:spcPct val="100000"/>
              </a:lnSpc>
              <a:buFont typeface="Wingdings" panose="05000000000000000000" pitchFamily="2" charset="2"/>
              <a:buChar char="ü"/>
            </a:pPr>
            <a:r>
              <a:rPr lang="en-GB" dirty="0"/>
              <a:t>Create your own flashcards for the role of an operating system and practice using these.</a:t>
            </a:r>
          </a:p>
          <a:p>
            <a:pPr>
              <a:lnSpc>
                <a:spcPct val="100000"/>
              </a:lnSpc>
              <a:buFont typeface="Wingdings" panose="05000000000000000000" pitchFamily="2" charset="2"/>
              <a:buChar char="ü"/>
            </a:pPr>
            <a:r>
              <a:rPr lang="en-GB" dirty="0"/>
              <a:t>You can </a:t>
            </a:r>
            <a:r>
              <a:rPr lang="en-GB"/>
              <a:t>add these to </a:t>
            </a:r>
            <a:r>
              <a:rPr lang="en-GB" dirty="0">
                <a:hlinkClick r:id="rId2"/>
              </a:rPr>
              <a:t>www.quizlet.com</a:t>
            </a:r>
            <a:endParaRPr lang="en-GB" dirty="0"/>
          </a:p>
          <a:p>
            <a:pPr marL="0" indent="0">
              <a:lnSpc>
                <a:spcPct val="100000"/>
              </a:lnSpc>
              <a:buNone/>
            </a:pPr>
            <a:endParaRPr lang="en-GB" dirty="0"/>
          </a:p>
          <a:p>
            <a:pPr marL="0" indent="0">
              <a:lnSpc>
                <a:spcPct val="100000"/>
              </a:lnSpc>
              <a:buNone/>
            </a:pPr>
            <a:endParaRPr lang="en-GB" dirty="0"/>
          </a:p>
          <a:p>
            <a:pPr>
              <a:buFont typeface="Wingdings" panose="05000000000000000000" pitchFamily="2" charset="2"/>
              <a:buChar char="ü"/>
            </a:pPr>
            <a:endParaRPr lang="en-GB" dirty="0"/>
          </a:p>
        </p:txBody>
      </p:sp>
    </p:spTree>
    <p:extLst>
      <p:ext uri="{BB962C8B-B14F-4D97-AF65-F5344CB8AC3E}">
        <p14:creationId xmlns:p14="http://schemas.microsoft.com/office/powerpoint/2010/main" val="3790324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4DCC2D-E648-43E5-8382-729E1607DE21}"/>
              </a:ext>
            </a:extLst>
          </p:cNvPr>
          <p:cNvSpPr>
            <a:spLocks noGrp="1"/>
          </p:cNvSpPr>
          <p:nvPr>
            <p:ph type="title"/>
          </p:nvPr>
        </p:nvSpPr>
        <p:spPr/>
        <p:txBody>
          <a:bodyPr>
            <a:normAutofit fontScale="90000"/>
          </a:bodyPr>
          <a:lstStyle/>
          <a:p>
            <a:r>
              <a:rPr lang="en-GB" dirty="0"/>
              <a:t>Homework: Complete </a:t>
            </a:r>
            <a:r>
              <a:rPr lang="en-GB" dirty="0">
                <a:hlinkClick r:id="rId2"/>
              </a:rPr>
              <a:t>software-worksheet.docx</a:t>
            </a:r>
            <a:endParaRPr lang="en-GB" dirty="0"/>
          </a:p>
        </p:txBody>
      </p:sp>
      <p:pic>
        <p:nvPicPr>
          <p:cNvPr id="7" name="Picture 6">
            <a:extLst>
              <a:ext uri="{FF2B5EF4-FFF2-40B4-BE49-F238E27FC236}">
                <a16:creationId xmlns:a16="http://schemas.microsoft.com/office/drawing/2014/main" id="{9E7D62A1-0C46-464D-8F35-823264B2494D}"/>
              </a:ext>
            </a:extLst>
          </p:cNvPr>
          <p:cNvPicPr>
            <a:picLocks noChangeAspect="1"/>
          </p:cNvPicPr>
          <p:nvPr/>
        </p:nvPicPr>
        <p:blipFill>
          <a:blip r:embed="rId3"/>
          <a:stretch>
            <a:fillRect/>
          </a:stretch>
        </p:blipFill>
        <p:spPr>
          <a:xfrm>
            <a:off x="1514846" y="1047750"/>
            <a:ext cx="8162554" cy="5662312"/>
          </a:xfrm>
          <a:prstGeom prst="rect">
            <a:avLst/>
          </a:prstGeom>
        </p:spPr>
      </p:pic>
    </p:spTree>
    <p:extLst>
      <p:ext uri="{BB962C8B-B14F-4D97-AF65-F5344CB8AC3E}">
        <p14:creationId xmlns:p14="http://schemas.microsoft.com/office/powerpoint/2010/main" val="34623485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E484E-3F69-4C13-9A10-5D4F5A513379}"/>
              </a:ext>
            </a:extLst>
          </p:cNvPr>
          <p:cNvSpPr>
            <a:spLocks noGrp="1"/>
          </p:cNvSpPr>
          <p:nvPr>
            <p:ph type="title"/>
          </p:nvPr>
        </p:nvSpPr>
        <p:spPr/>
        <p:txBody>
          <a:bodyPr>
            <a:normAutofit fontScale="90000"/>
          </a:bodyPr>
          <a:lstStyle/>
          <a:p>
            <a:r>
              <a:rPr lang="en-GB" dirty="0"/>
              <a:t>AQA Past papers - Software</a:t>
            </a:r>
          </a:p>
        </p:txBody>
      </p:sp>
      <p:sp>
        <p:nvSpPr>
          <p:cNvPr id="3" name="Content Placeholder 2">
            <a:extLst>
              <a:ext uri="{FF2B5EF4-FFF2-40B4-BE49-F238E27FC236}">
                <a16:creationId xmlns:a16="http://schemas.microsoft.com/office/drawing/2014/main" id="{3D261B12-20C7-4588-B125-0AE1F2EC5AE9}"/>
              </a:ext>
            </a:extLst>
          </p:cNvPr>
          <p:cNvSpPr>
            <a:spLocks noGrp="1"/>
          </p:cNvSpPr>
          <p:nvPr>
            <p:ph idx="1"/>
          </p:nvPr>
        </p:nvSpPr>
        <p:spPr>
          <a:xfrm>
            <a:off x="808672" y="1398243"/>
            <a:ext cx="10515600" cy="4351338"/>
          </a:xfrm>
        </p:spPr>
        <p:txBody>
          <a:bodyPr numCol="1">
            <a:normAutofit fontScale="55000" lnSpcReduction="20000"/>
          </a:bodyPr>
          <a:lstStyle/>
          <a:p>
            <a:pPr>
              <a:lnSpc>
                <a:spcPct val="120000"/>
              </a:lnSpc>
              <a:buFont typeface="Wingdings" panose="05000000000000000000" pitchFamily="2" charset="2"/>
              <a:buChar char="ü"/>
            </a:pPr>
            <a:r>
              <a:rPr lang="en-GB" dirty="0"/>
              <a:t>A Level 2009 Comp 2 Q1</a:t>
            </a:r>
          </a:p>
          <a:p>
            <a:pPr>
              <a:lnSpc>
                <a:spcPct val="120000"/>
              </a:lnSpc>
              <a:buFont typeface="Wingdings" panose="05000000000000000000" pitchFamily="2" charset="2"/>
              <a:buChar char="ü"/>
            </a:pPr>
            <a:r>
              <a:rPr lang="en-GB" dirty="0"/>
              <a:t>A Level 2009 Comp 2 Q6</a:t>
            </a:r>
          </a:p>
          <a:p>
            <a:pPr>
              <a:lnSpc>
                <a:spcPct val="120000"/>
              </a:lnSpc>
              <a:buFont typeface="Wingdings" panose="05000000000000000000" pitchFamily="2" charset="2"/>
              <a:buChar char="ü"/>
            </a:pPr>
            <a:r>
              <a:rPr lang="en-GB" dirty="0"/>
              <a:t>A level 2010 Comp 2 Q1</a:t>
            </a:r>
          </a:p>
          <a:p>
            <a:pPr>
              <a:lnSpc>
                <a:spcPct val="120000"/>
              </a:lnSpc>
              <a:buFont typeface="Wingdings" panose="05000000000000000000" pitchFamily="2" charset="2"/>
              <a:buChar char="ü"/>
            </a:pPr>
            <a:r>
              <a:rPr lang="en-GB" dirty="0"/>
              <a:t>A level 2011 Comp 2 Q6</a:t>
            </a:r>
          </a:p>
          <a:p>
            <a:pPr>
              <a:lnSpc>
                <a:spcPct val="120000"/>
              </a:lnSpc>
              <a:buFont typeface="Wingdings" panose="05000000000000000000" pitchFamily="2" charset="2"/>
              <a:buChar char="ü"/>
            </a:pPr>
            <a:r>
              <a:rPr lang="en-GB" dirty="0"/>
              <a:t>AS level 2018 Comp 2 Q5</a:t>
            </a:r>
          </a:p>
          <a:p>
            <a:pPr>
              <a:lnSpc>
                <a:spcPct val="120000"/>
              </a:lnSpc>
              <a:buFont typeface="Wingdings" panose="05000000000000000000" pitchFamily="2" charset="2"/>
              <a:buChar char="ü"/>
            </a:pPr>
            <a:r>
              <a:rPr lang="en-GB" dirty="0"/>
              <a:t>AS Specimen App P2 Q6</a:t>
            </a:r>
          </a:p>
          <a:p>
            <a:pPr marL="0" indent="0">
              <a:lnSpc>
                <a:spcPct val="120000"/>
              </a:lnSpc>
              <a:buNone/>
            </a:pPr>
            <a:endParaRPr lang="en-GB" dirty="0"/>
          </a:p>
          <a:p>
            <a:pPr marL="0" indent="0">
              <a:lnSpc>
                <a:spcPct val="120000"/>
              </a:lnSpc>
              <a:buNone/>
            </a:pPr>
            <a:r>
              <a:rPr lang="en-GB" b="1" dirty="0"/>
              <a:t>Operating Systems</a:t>
            </a:r>
          </a:p>
          <a:p>
            <a:pPr>
              <a:lnSpc>
                <a:spcPct val="120000"/>
              </a:lnSpc>
              <a:buFont typeface="Wingdings" panose="05000000000000000000" pitchFamily="2" charset="2"/>
              <a:buChar char="ü"/>
            </a:pPr>
            <a:r>
              <a:rPr lang="en-GB" dirty="0"/>
              <a:t>A level 2010 Comp 3 Q2</a:t>
            </a:r>
          </a:p>
          <a:p>
            <a:pPr>
              <a:lnSpc>
                <a:spcPct val="120000"/>
              </a:lnSpc>
              <a:buFont typeface="Wingdings" panose="05000000000000000000" pitchFamily="2" charset="2"/>
              <a:buChar char="ü"/>
            </a:pPr>
            <a:r>
              <a:rPr lang="en-GB" dirty="0"/>
              <a:t>A level 2012 Comp 3 Q1</a:t>
            </a:r>
          </a:p>
          <a:p>
            <a:pPr>
              <a:lnSpc>
                <a:spcPct val="120000"/>
              </a:lnSpc>
              <a:buFont typeface="Wingdings" panose="05000000000000000000" pitchFamily="2" charset="2"/>
              <a:buChar char="ü"/>
            </a:pPr>
            <a:r>
              <a:rPr lang="en-GB" dirty="0"/>
              <a:t>A level 2015 Comp 3 Q6</a:t>
            </a:r>
          </a:p>
          <a:p>
            <a:pPr>
              <a:lnSpc>
                <a:spcPct val="120000"/>
              </a:lnSpc>
              <a:buFont typeface="Wingdings" panose="05000000000000000000" pitchFamily="2" charset="2"/>
              <a:buChar char="ü"/>
            </a:pPr>
            <a:r>
              <a:rPr lang="en-GB" dirty="0"/>
              <a:t>A level 2016 Comp 3 Q9</a:t>
            </a:r>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spTree>
    <p:extLst>
      <p:ext uri="{BB962C8B-B14F-4D97-AF65-F5344CB8AC3E}">
        <p14:creationId xmlns:p14="http://schemas.microsoft.com/office/powerpoint/2010/main" val="29068215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p:txBody>
          <a:bodyPr/>
          <a:lstStyle/>
          <a:p>
            <a:pPr lvl="0">
              <a:buFont typeface="Wingdings" panose="05000000000000000000" pitchFamily="2" charset="2"/>
              <a:buChar char="ü"/>
            </a:pPr>
            <a:r>
              <a:rPr lang="en-GB" dirty="0"/>
              <a:t>Explain the purpose of the operating system</a:t>
            </a:r>
          </a:p>
          <a:p>
            <a:pPr lvl="0">
              <a:buFont typeface="Wingdings" panose="05000000000000000000" pitchFamily="2" charset="2"/>
              <a:buChar char="ü"/>
            </a:pPr>
            <a:r>
              <a:rPr lang="en-GB" dirty="0"/>
              <a:t>Discuss the different types </a:t>
            </a:r>
            <a:r>
              <a:rPr lang="en-GB"/>
              <a:t>of operating </a:t>
            </a:r>
            <a:r>
              <a:rPr lang="en-GB" dirty="0"/>
              <a:t>systems</a:t>
            </a:r>
          </a:p>
        </p:txBody>
      </p:sp>
    </p:spTree>
    <p:extLst>
      <p:ext uri="{BB962C8B-B14F-4D97-AF65-F5344CB8AC3E}">
        <p14:creationId xmlns:p14="http://schemas.microsoft.com/office/powerpoint/2010/main" val="4130398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Role of operating system</a:t>
            </a:r>
          </a:p>
        </p:txBody>
      </p:sp>
      <p:sp>
        <p:nvSpPr>
          <p:cNvPr id="7" name="Rectangle 6">
            <a:extLst>
              <a:ext uri="{FF2B5EF4-FFF2-40B4-BE49-F238E27FC236}">
                <a16:creationId xmlns:a16="http://schemas.microsoft.com/office/drawing/2014/main" id="{912CD153-657C-41A2-9D86-B22DB32D49F2}"/>
              </a:ext>
            </a:extLst>
          </p:cNvPr>
          <p:cNvSpPr/>
          <p:nvPr/>
        </p:nvSpPr>
        <p:spPr>
          <a:xfrm>
            <a:off x="201282" y="1774029"/>
            <a:ext cx="6441057" cy="2123658"/>
          </a:xfrm>
          <a:prstGeom prst="rect">
            <a:avLst/>
          </a:prstGeom>
        </p:spPr>
        <p:txBody>
          <a:bodyPr wrap="square">
            <a:spAutoFit/>
          </a:bodyPr>
          <a:lstStyle/>
          <a:p>
            <a:r>
              <a:rPr lang="en-GB" sz="2400" dirty="0"/>
              <a:t>Th purpose of the operating system is to handle the management of the processor, memory, users, applications, peripherals, files and provide the interface for the users</a:t>
            </a:r>
          </a:p>
          <a:p>
            <a:endParaRPr lang="en-GB" dirty="0"/>
          </a:p>
          <a:p>
            <a:endParaRPr lang="en-GB" dirty="0"/>
          </a:p>
        </p:txBody>
      </p:sp>
      <p:graphicFrame>
        <p:nvGraphicFramePr>
          <p:cNvPr id="5" name="Content Placeholder 3">
            <a:extLst>
              <a:ext uri="{FF2B5EF4-FFF2-40B4-BE49-F238E27FC236}">
                <a16:creationId xmlns:a16="http://schemas.microsoft.com/office/drawing/2014/main" id="{9635E8C2-ACFB-4851-A7CB-BD4F961AF2C3}"/>
              </a:ext>
            </a:extLst>
          </p:cNvPr>
          <p:cNvGraphicFramePr>
            <a:graphicFrameLocks/>
          </p:cNvGraphicFramePr>
          <p:nvPr>
            <p:extLst>
              <p:ext uri="{D42A27DB-BD31-4B8C-83A1-F6EECF244321}">
                <p14:modId xmlns:p14="http://schemas.microsoft.com/office/powerpoint/2010/main" val="2130808364"/>
              </p:ext>
            </p:extLst>
          </p:nvPr>
        </p:nvGraphicFramePr>
        <p:xfrm>
          <a:off x="7315201" y="1556378"/>
          <a:ext cx="4616115" cy="3745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41064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Role of operating system</a:t>
            </a:r>
          </a:p>
        </p:txBody>
      </p:sp>
      <p:graphicFrame>
        <p:nvGraphicFramePr>
          <p:cNvPr id="4" name="Content Placeholder 3"/>
          <p:cNvGraphicFramePr>
            <a:graphicFrameLocks noGrp="1"/>
          </p:cNvGraphicFramePr>
          <p:nvPr>
            <p:ph idx="1"/>
          </p:nvPr>
        </p:nvGraphicFramePr>
        <p:xfrm>
          <a:off x="2215798" y="911546"/>
          <a:ext cx="6833607" cy="45590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84986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9D711-161A-413E-A7B1-DC41270343F9}"/>
              </a:ext>
            </a:extLst>
          </p:cNvPr>
          <p:cNvSpPr>
            <a:spLocks noGrp="1"/>
          </p:cNvSpPr>
          <p:nvPr>
            <p:ph type="title"/>
          </p:nvPr>
        </p:nvSpPr>
        <p:spPr/>
        <p:txBody>
          <a:bodyPr>
            <a:normAutofit fontScale="90000"/>
          </a:bodyPr>
          <a:lstStyle/>
          <a:p>
            <a:r>
              <a:rPr lang="en-GB" dirty="0"/>
              <a:t>Some common operating systems</a:t>
            </a:r>
          </a:p>
        </p:txBody>
      </p:sp>
      <p:sp>
        <p:nvSpPr>
          <p:cNvPr id="3" name="Content Placeholder 2">
            <a:extLst>
              <a:ext uri="{FF2B5EF4-FFF2-40B4-BE49-F238E27FC236}">
                <a16:creationId xmlns:a16="http://schemas.microsoft.com/office/drawing/2014/main" id="{89CD4420-B8B9-46C7-9976-F0A16A1033EF}"/>
              </a:ext>
            </a:extLst>
          </p:cNvPr>
          <p:cNvSpPr>
            <a:spLocks noGrp="1"/>
          </p:cNvSpPr>
          <p:nvPr>
            <p:ph idx="1"/>
          </p:nvPr>
        </p:nvSpPr>
        <p:spPr/>
        <p:txBody>
          <a:bodyPr/>
          <a:lstStyle/>
          <a:p>
            <a:pPr>
              <a:buFont typeface="Wingdings" panose="05000000000000000000" pitchFamily="2" charset="2"/>
              <a:buChar char="ü"/>
            </a:pPr>
            <a:r>
              <a:rPr lang="en-GB" dirty="0"/>
              <a:t>Windows</a:t>
            </a:r>
          </a:p>
          <a:p>
            <a:pPr>
              <a:buFont typeface="Wingdings" panose="05000000000000000000" pitchFamily="2" charset="2"/>
              <a:buChar char="ü"/>
            </a:pPr>
            <a:r>
              <a:rPr lang="en-GB" dirty="0"/>
              <a:t>Mac OS X</a:t>
            </a:r>
          </a:p>
          <a:p>
            <a:pPr>
              <a:buFont typeface="Wingdings" panose="05000000000000000000" pitchFamily="2" charset="2"/>
              <a:buChar char="ü"/>
            </a:pPr>
            <a:r>
              <a:rPr lang="en-GB" dirty="0"/>
              <a:t>Linux</a:t>
            </a:r>
          </a:p>
          <a:p>
            <a:pPr>
              <a:buFont typeface="Wingdings" panose="05000000000000000000" pitchFamily="2" charset="2"/>
              <a:buChar char="ü"/>
            </a:pPr>
            <a:r>
              <a:rPr lang="en-GB" dirty="0"/>
              <a:t>Android (for mobile phones)</a:t>
            </a:r>
          </a:p>
          <a:p>
            <a:pPr>
              <a:buFont typeface="Wingdings" panose="05000000000000000000" pitchFamily="2" charset="2"/>
              <a:buChar char="ü"/>
            </a:pPr>
            <a:r>
              <a:rPr lang="en-GB" dirty="0"/>
              <a:t>iOS (for iPhone)</a:t>
            </a:r>
          </a:p>
        </p:txBody>
      </p:sp>
    </p:spTree>
    <p:extLst>
      <p:ext uri="{BB962C8B-B14F-4D97-AF65-F5344CB8AC3E}">
        <p14:creationId xmlns:p14="http://schemas.microsoft.com/office/powerpoint/2010/main" val="5003260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Application management</a:t>
            </a:r>
          </a:p>
        </p:txBody>
      </p:sp>
      <p:sp>
        <p:nvSpPr>
          <p:cNvPr id="3" name="Content Placeholder 2"/>
          <p:cNvSpPr>
            <a:spLocks noGrp="1"/>
          </p:cNvSpPr>
          <p:nvPr>
            <p:ph idx="1"/>
          </p:nvPr>
        </p:nvSpPr>
        <p:spPr>
          <a:xfrm>
            <a:off x="148390" y="1975226"/>
            <a:ext cx="5803232" cy="4351338"/>
          </a:xfrm>
        </p:spPr>
        <p:txBody>
          <a:bodyPr>
            <a:normAutofit/>
          </a:bodyPr>
          <a:lstStyle/>
          <a:p>
            <a:pPr>
              <a:buFont typeface="Wingdings" panose="05000000000000000000" pitchFamily="2" charset="2"/>
              <a:buChar char="ü"/>
            </a:pPr>
            <a:r>
              <a:rPr lang="en-GB" dirty="0"/>
              <a:t>Application software runs on top of the operating system which performs as an intermediary between the apps and the hardware</a:t>
            </a:r>
          </a:p>
          <a:p>
            <a:pPr>
              <a:buFont typeface="Wingdings" panose="05000000000000000000" pitchFamily="2" charset="2"/>
              <a:buChar char="ü"/>
            </a:pPr>
            <a:r>
              <a:rPr lang="en-GB" dirty="0"/>
              <a:t>Application software does not need to concern itself with interaction and complexities of managing the hardware because this is dealt with by the operating system. </a:t>
            </a:r>
          </a:p>
          <a:p>
            <a:endParaRPr lang="en-GB" dirty="0"/>
          </a:p>
          <a:p>
            <a:endParaRPr lang="en-GB" dirty="0"/>
          </a:p>
        </p:txBody>
      </p:sp>
      <p:graphicFrame>
        <p:nvGraphicFramePr>
          <p:cNvPr id="5" name="Content Placeholder 3">
            <a:extLst>
              <a:ext uri="{FF2B5EF4-FFF2-40B4-BE49-F238E27FC236}">
                <a16:creationId xmlns:a16="http://schemas.microsoft.com/office/drawing/2014/main" id="{68D1E80A-7ED1-4E89-816F-CE401AB45712}"/>
              </a:ext>
            </a:extLst>
          </p:cNvPr>
          <p:cNvGraphicFramePr>
            <a:graphicFrameLocks/>
          </p:cNvGraphicFramePr>
          <p:nvPr/>
        </p:nvGraphicFramePr>
        <p:xfrm>
          <a:off x="6240379" y="71528"/>
          <a:ext cx="5726426" cy="3526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341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Processor management</a:t>
            </a:r>
          </a:p>
        </p:txBody>
      </p:sp>
      <p:sp>
        <p:nvSpPr>
          <p:cNvPr id="3" name="Content Placeholder 2"/>
          <p:cNvSpPr>
            <a:spLocks noGrp="1"/>
          </p:cNvSpPr>
          <p:nvPr>
            <p:ph idx="1"/>
          </p:nvPr>
        </p:nvSpPr>
        <p:spPr>
          <a:xfrm>
            <a:off x="0" y="1436040"/>
            <a:ext cx="5919537" cy="4351338"/>
          </a:xfrm>
        </p:spPr>
        <p:txBody>
          <a:bodyPr>
            <a:normAutofit fontScale="92500"/>
          </a:bodyPr>
          <a:lstStyle/>
          <a:p>
            <a:pPr lvl="1">
              <a:lnSpc>
                <a:spcPct val="110000"/>
              </a:lnSpc>
              <a:buFont typeface="Wingdings" panose="05000000000000000000" pitchFamily="2" charset="2"/>
              <a:buChar char="ü"/>
            </a:pPr>
            <a:r>
              <a:rPr lang="en-GB" dirty="0"/>
              <a:t>Multitasking - Allows multiple applications to be run simultaneously by managing the processing time between applications and cores and switching processing operations between applications very quickly.  </a:t>
            </a:r>
          </a:p>
          <a:p>
            <a:pPr lvl="1">
              <a:lnSpc>
                <a:spcPct val="110000"/>
              </a:lnSpc>
              <a:buFont typeface="Wingdings" panose="05000000000000000000" pitchFamily="2" charset="2"/>
              <a:buChar char="ü"/>
            </a:pPr>
            <a:r>
              <a:rPr lang="en-GB" dirty="0"/>
              <a:t>Multiple applications will access the processor resources via a schedule that alternates processing between applications.  </a:t>
            </a:r>
          </a:p>
          <a:p>
            <a:pPr lvl="1">
              <a:lnSpc>
                <a:spcPct val="110000"/>
              </a:lnSpc>
              <a:buFont typeface="Wingdings" panose="05000000000000000000" pitchFamily="2" charset="2"/>
              <a:buChar char="ü"/>
            </a:pPr>
            <a:r>
              <a:rPr lang="en-GB" dirty="0"/>
              <a:t>High priority applications will have more CPU time, but it means that lower priority applications will take longer to run.</a:t>
            </a:r>
          </a:p>
          <a:p>
            <a:pPr lvl="1"/>
            <a:endParaRPr lang="en-GB" dirty="0"/>
          </a:p>
          <a:p>
            <a:endParaRPr lang="en-GB" dirty="0"/>
          </a:p>
          <a:p>
            <a:endParaRPr lang="en-GB" dirty="0"/>
          </a:p>
        </p:txBody>
      </p:sp>
      <p:graphicFrame>
        <p:nvGraphicFramePr>
          <p:cNvPr id="7" name="Content Placeholder 3">
            <a:extLst>
              <a:ext uri="{FF2B5EF4-FFF2-40B4-BE49-F238E27FC236}">
                <a16:creationId xmlns:a16="http://schemas.microsoft.com/office/drawing/2014/main" id="{9FD6000C-76CF-493D-9930-7C4D95F89A57}"/>
              </a:ext>
            </a:extLst>
          </p:cNvPr>
          <p:cNvGraphicFramePr>
            <a:graphicFrameLocks/>
          </p:cNvGraphicFramePr>
          <p:nvPr/>
        </p:nvGraphicFramePr>
        <p:xfrm>
          <a:off x="6272465" y="71528"/>
          <a:ext cx="5726426" cy="3526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40707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46A5E-6A93-4A6B-ACCA-FFCF20828775}"/>
              </a:ext>
            </a:extLst>
          </p:cNvPr>
          <p:cNvSpPr>
            <a:spLocks noGrp="1"/>
          </p:cNvSpPr>
          <p:nvPr>
            <p:ph type="title"/>
          </p:nvPr>
        </p:nvSpPr>
        <p:spPr/>
        <p:txBody>
          <a:bodyPr>
            <a:normAutofit fontScale="90000"/>
          </a:bodyPr>
          <a:lstStyle/>
          <a:p>
            <a:r>
              <a:rPr lang="en-GB" dirty="0"/>
              <a:t>Interrupt</a:t>
            </a:r>
          </a:p>
        </p:txBody>
      </p:sp>
      <p:sp>
        <p:nvSpPr>
          <p:cNvPr id="3" name="Content Placeholder 2">
            <a:extLst>
              <a:ext uri="{FF2B5EF4-FFF2-40B4-BE49-F238E27FC236}">
                <a16:creationId xmlns:a16="http://schemas.microsoft.com/office/drawing/2014/main" id="{D4D77727-2F73-4DCF-BA9C-5F84E70E0805}"/>
              </a:ext>
            </a:extLst>
          </p:cNvPr>
          <p:cNvSpPr>
            <a:spLocks noGrp="1"/>
          </p:cNvSpPr>
          <p:nvPr>
            <p:ph idx="1"/>
          </p:nvPr>
        </p:nvSpPr>
        <p:spPr>
          <a:xfrm>
            <a:off x="112986" y="781607"/>
            <a:ext cx="6477000" cy="5793244"/>
          </a:xfrm>
        </p:spPr>
        <p:txBody>
          <a:bodyPr>
            <a:normAutofit fontScale="70000" lnSpcReduction="20000"/>
          </a:bodyPr>
          <a:lstStyle/>
          <a:p>
            <a:pPr>
              <a:lnSpc>
                <a:spcPct val="120000"/>
              </a:lnSpc>
              <a:buFont typeface="Wingdings" panose="05000000000000000000" pitchFamily="2" charset="2"/>
              <a:buChar char="ü"/>
            </a:pPr>
            <a:r>
              <a:rPr lang="en-GB" dirty="0"/>
              <a:t>Interrupts are messages from software applications or hardware that request processing resources from the processor. </a:t>
            </a:r>
          </a:p>
          <a:p>
            <a:pPr>
              <a:lnSpc>
                <a:spcPct val="120000"/>
              </a:lnSpc>
              <a:buFont typeface="Wingdings" panose="05000000000000000000" pitchFamily="2" charset="2"/>
              <a:buChar char="ü"/>
            </a:pPr>
            <a:r>
              <a:rPr lang="en-GB" dirty="0"/>
              <a:t>If the processor is performing operations already then those processes can be interrupted and suspended and the CPU processes the interrupt request</a:t>
            </a:r>
          </a:p>
          <a:p>
            <a:pPr>
              <a:lnSpc>
                <a:spcPct val="120000"/>
              </a:lnSpc>
              <a:buFont typeface="Wingdings" panose="05000000000000000000" pitchFamily="2" charset="2"/>
              <a:buChar char="ü"/>
            </a:pPr>
            <a:r>
              <a:rPr lang="en-GB" dirty="0"/>
              <a:t>An interrupt service routine will be executed depending on the type of interrupts.</a:t>
            </a:r>
          </a:p>
          <a:p>
            <a:pPr>
              <a:lnSpc>
                <a:spcPct val="120000"/>
              </a:lnSpc>
              <a:buFont typeface="Wingdings" panose="05000000000000000000" pitchFamily="2" charset="2"/>
              <a:buChar char="ü"/>
            </a:pPr>
            <a:r>
              <a:rPr lang="en-GB" dirty="0"/>
              <a:t>When an interrupt occurs, the data and instruction in the registers from the interrupted job are stored in the stack so that the job can be restored after the interrupt has been dealt with.</a:t>
            </a:r>
          </a:p>
          <a:p>
            <a:pPr>
              <a:lnSpc>
                <a:spcPct val="120000"/>
              </a:lnSpc>
              <a:buFont typeface="Wingdings" panose="05000000000000000000" pitchFamily="2" charset="2"/>
              <a:buChar char="ü"/>
            </a:pPr>
            <a:r>
              <a:rPr lang="en-GB" dirty="0"/>
              <a:t>Once the interrupt has been completed the processor resumes the job it was currently processing from where it left off.  It is able to do this because the instructions and data are loaded back into registers and memory from the stack.</a:t>
            </a:r>
          </a:p>
        </p:txBody>
      </p:sp>
      <p:graphicFrame>
        <p:nvGraphicFramePr>
          <p:cNvPr id="4" name="Content Placeholder 3">
            <a:extLst>
              <a:ext uri="{FF2B5EF4-FFF2-40B4-BE49-F238E27FC236}">
                <a16:creationId xmlns:a16="http://schemas.microsoft.com/office/drawing/2014/main" id="{59AF147A-7995-43D3-8432-12C00767084C}"/>
              </a:ext>
            </a:extLst>
          </p:cNvPr>
          <p:cNvGraphicFramePr>
            <a:graphicFrameLocks/>
          </p:cNvGraphicFramePr>
          <p:nvPr/>
        </p:nvGraphicFramePr>
        <p:xfrm>
          <a:off x="6272465" y="71528"/>
          <a:ext cx="5726426" cy="3526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92511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4511</TotalTime>
  <Words>1505</Words>
  <Application>Microsoft Office PowerPoint</Application>
  <PresentationFormat>Widescreen</PresentationFormat>
  <Paragraphs>227</Paragraphs>
  <Slides>26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Calibri Light</vt:lpstr>
      <vt:lpstr>gg sans</vt:lpstr>
      <vt:lpstr>Times New Roman</vt:lpstr>
      <vt:lpstr>Wingdings</vt:lpstr>
      <vt:lpstr>1_Office Theme</vt:lpstr>
      <vt:lpstr>Operating Systems</vt:lpstr>
      <vt:lpstr>Think, pair, share</vt:lpstr>
      <vt:lpstr>Learning objectives</vt:lpstr>
      <vt:lpstr>Role of operating system</vt:lpstr>
      <vt:lpstr>Role of operating system</vt:lpstr>
      <vt:lpstr>Some common operating systems</vt:lpstr>
      <vt:lpstr>Application management</vt:lpstr>
      <vt:lpstr>Processor management</vt:lpstr>
      <vt:lpstr>Interrupt</vt:lpstr>
      <vt:lpstr>Memory management</vt:lpstr>
      <vt:lpstr>Backing store</vt:lpstr>
      <vt:lpstr>User management</vt:lpstr>
      <vt:lpstr>File management</vt:lpstr>
      <vt:lpstr>Peripheral management</vt:lpstr>
      <vt:lpstr>User interface</vt:lpstr>
      <vt:lpstr>Types of Operating Systems</vt:lpstr>
      <vt:lpstr>Multi-task operating system</vt:lpstr>
      <vt:lpstr>Multi-user operating system</vt:lpstr>
      <vt:lpstr>Other Operating System</vt:lpstr>
      <vt:lpstr>Virtual machine</vt:lpstr>
      <vt:lpstr>BIOS</vt:lpstr>
      <vt:lpstr>Plenary – Operating system – Match the keyword with the statement</vt:lpstr>
      <vt:lpstr>Plenary – Operating system – Match the keyword with the statement (Answers)</vt:lpstr>
      <vt:lpstr>Homework</vt:lpstr>
      <vt:lpstr>Homework: Complete software-worksheet.docx</vt:lpstr>
      <vt:lpstr>AQA Past papers - Software</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142</cp:revision>
  <cp:lastPrinted>2016-09-16T11:32:46Z</cp:lastPrinted>
  <dcterms:created xsi:type="dcterms:W3CDTF">2016-09-09T07:37:57Z</dcterms:created>
  <dcterms:modified xsi:type="dcterms:W3CDTF">2025-03-26T09:40:46Z</dcterms:modified>
</cp:coreProperties>
</file>