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89" r:id="rId5"/>
    <p:sldId id="291" r:id="rId6"/>
    <p:sldId id="286" r:id="rId7"/>
    <p:sldId id="287" r:id="rId8"/>
    <p:sldId id="262" r:id="rId9"/>
    <p:sldId id="259" r:id="rId10"/>
    <p:sldId id="267" r:id="rId11"/>
    <p:sldId id="268" r:id="rId12"/>
    <p:sldId id="269" r:id="rId13"/>
    <p:sldId id="270" r:id="rId14"/>
    <p:sldId id="271" r:id="rId15"/>
    <p:sldId id="276" r:id="rId16"/>
    <p:sldId id="266" r:id="rId17"/>
    <p:sldId id="292" r:id="rId18"/>
    <p:sldId id="280" r:id="rId19"/>
    <p:sldId id="284" r:id="rId20"/>
    <p:sldId id="281" r:id="rId21"/>
    <p:sldId id="277" r:id="rId22"/>
    <p:sldId id="273" r:id="rId23"/>
    <p:sldId id="282" r:id="rId24"/>
    <p:sldId id="274" r:id="rId25"/>
    <p:sldId id="278" r:id="rId26"/>
    <p:sldId id="264" r:id="rId27"/>
    <p:sldId id="283" r:id="rId28"/>
    <p:sldId id="275" r:id="rId29"/>
    <p:sldId id="279" r:id="rId30"/>
    <p:sldId id="293" r:id="rId31"/>
    <p:sldId id="296" r:id="rId32"/>
    <p:sldId id="294" r:id="rId33"/>
    <p:sldId id="297" r:id="rId34"/>
    <p:sldId id="295"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1070DE-DEB1-4B1E-A09D-895C5A0916C9}" v="57" dt="2022-11-17T10:07:24.733"/>
    <p1510:client id="{D9DB34BD-CA2F-4F93-8B57-B0AD043D5048}" v="3" dt="2022-11-16T21:40:07.70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4660"/>
  </p:normalViewPr>
  <p:slideViewPr>
    <p:cSldViewPr snapToGrid="0">
      <p:cViewPr varScale="1">
        <p:scale>
          <a:sx n="91" d="100"/>
          <a:sy n="91" d="100"/>
        </p:scale>
        <p:origin x="45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886340E9-BD27-4654-BEB1-EB2EFCDEDCF8}"/>
    <pc:docChg chg="custSel addSld modSld sldOrd">
      <pc:chgData name="William Grey" userId="37b73424-c081-4fc2-b1af-363f4f3fd4f3" providerId="ADAL" clId="{886340E9-BD27-4654-BEB1-EB2EFCDEDCF8}" dt="2020-12-02T10:25:52.616" v="1140" actId="20577"/>
      <pc:docMkLst>
        <pc:docMk/>
      </pc:docMkLst>
      <pc:sldChg chg="modSp mod">
        <pc:chgData name="William Grey" userId="37b73424-c081-4fc2-b1af-363f4f3fd4f3" providerId="ADAL" clId="{886340E9-BD27-4654-BEB1-EB2EFCDEDCF8}" dt="2020-12-02T09:51:00.092" v="67" actId="20577"/>
        <pc:sldMkLst>
          <pc:docMk/>
          <pc:sldMk cId="2328471592" sldId="261"/>
        </pc:sldMkLst>
        <pc:spChg chg="mod">
          <ac:chgData name="William Grey" userId="37b73424-c081-4fc2-b1af-363f4f3fd4f3" providerId="ADAL" clId="{886340E9-BD27-4654-BEB1-EB2EFCDEDCF8}" dt="2020-12-02T09:51:00.092" v="67" actId="20577"/>
          <ac:spMkLst>
            <pc:docMk/>
            <pc:sldMk cId="2328471592" sldId="261"/>
            <ac:spMk id="3" creationId="{00000000-0000-0000-0000-000000000000}"/>
          </ac:spMkLst>
        </pc:spChg>
      </pc:sldChg>
      <pc:sldChg chg="modSp new mod">
        <pc:chgData name="William Grey" userId="37b73424-c081-4fc2-b1af-363f4f3fd4f3" providerId="ADAL" clId="{886340E9-BD27-4654-BEB1-EB2EFCDEDCF8}" dt="2020-12-02T10:18:22.304" v="998" actId="5793"/>
        <pc:sldMkLst>
          <pc:docMk/>
          <pc:sldMk cId="2093149832" sldId="286"/>
        </pc:sldMkLst>
        <pc:spChg chg="mod">
          <ac:chgData name="William Grey" userId="37b73424-c081-4fc2-b1af-363f4f3fd4f3" providerId="ADAL" clId="{886340E9-BD27-4654-BEB1-EB2EFCDEDCF8}" dt="2020-12-02T10:07:15.053" v="279" actId="20577"/>
          <ac:spMkLst>
            <pc:docMk/>
            <pc:sldMk cId="2093149832" sldId="286"/>
            <ac:spMk id="2" creationId="{36293E31-C948-487B-A8D3-F4A9C3D792BF}"/>
          </ac:spMkLst>
        </pc:spChg>
        <pc:spChg chg="mod">
          <ac:chgData name="William Grey" userId="37b73424-c081-4fc2-b1af-363f4f3fd4f3" providerId="ADAL" clId="{886340E9-BD27-4654-BEB1-EB2EFCDEDCF8}" dt="2020-12-02T10:18:22.304" v="998" actId="5793"/>
          <ac:spMkLst>
            <pc:docMk/>
            <pc:sldMk cId="2093149832" sldId="286"/>
            <ac:spMk id="3" creationId="{35967891-0470-4E36-B0DC-88D7026A1B05}"/>
          </ac:spMkLst>
        </pc:spChg>
      </pc:sldChg>
      <pc:sldChg chg="modSp add mod ord">
        <pc:chgData name="William Grey" userId="37b73424-c081-4fc2-b1af-363f4f3fd4f3" providerId="ADAL" clId="{886340E9-BD27-4654-BEB1-EB2EFCDEDCF8}" dt="2020-12-02T10:12:18.274" v="635" actId="5793"/>
        <pc:sldMkLst>
          <pc:docMk/>
          <pc:sldMk cId="3895811195" sldId="287"/>
        </pc:sldMkLst>
        <pc:spChg chg="mod">
          <ac:chgData name="William Grey" userId="37b73424-c081-4fc2-b1af-363f4f3fd4f3" providerId="ADAL" clId="{886340E9-BD27-4654-BEB1-EB2EFCDEDCF8}" dt="2020-12-02T09:51:44.550" v="103" actId="20577"/>
          <ac:spMkLst>
            <pc:docMk/>
            <pc:sldMk cId="3895811195" sldId="287"/>
            <ac:spMk id="2" creationId="{36293E31-C948-487B-A8D3-F4A9C3D792BF}"/>
          </ac:spMkLst>
        </pc:spChg>
        <pc:spChg chg="mod">
          <ac:chgData name="William Grey" userId="37b73424-c081-4fc2-b1af-363f4f3fd4f3" providerId="ADAL" clId="{886340E9-BD27-4654-BEB1-EB2EFCDEDCF8}" dt="2020-12-02T10:12:18.274" v="635" actId="5793"/>
          <ac:spMkLst>
            <pc:docMk/>
            <pc:sldMk cId="3895811195" sldId="287"/>
            <ac:spMk id="3" creationId="{35967891-0470-4E36-B0DC-88D7026A1B05}"/>
          </ac:spMkLst>
        </pc:spChg>
      </pc:sldChg>
      <pc:sldChg chg="modSp add mod">
        <pc:chgData name="William Grey" userId="37b73424-c081-4fc2-b1af-363f4f3fd4f3" providerId="ADAL" clId="{886340E9-BD27-4654-BEB1-EB2EFCDEDCF8}" dt="2020-12-02T10:25:52.616" v="1140" actId="20577"/>
        <pc:sldMkLst>
          <pc:docMk/>
          <pc:sldMk cId="4169761725" sldId="288"/>
        </pc:sldMkLst>
        <pc:spChg chg="mod">
          <ac:chgData name="William Grey" userId="37b73424-c081-4fc2-b1af-363f4f3fd4f3" providerId="ADAL" clId="{886340E9-BD27-4654-BEB1-EB2EFCDEDCF8}" dt="2020-12-02T09:51:38.686" v="95" actId="20577"/>
          <ac:spMkLst>
            <pc:docMk/>
            <pc:sldMk cId="4169761725" sldId="288"/>
            <ac:spMk id="2" creationId="{36293E31-C948-487B-A8D3-F4A9C3D792BF}"/>
          </ac:spMkLst>
        </pc:spChg>
        <pc:spChg chg="mod">
          <ac:chgData name="William Grey" userId="37b73424-c081-4fc2-b1af-363f4f3fd4f3" providerId="ADAL" clId="{886340E9-BD27-4654-BEB1-EB2EFCDEDCF8}" dt="2020-12-02T10:25:52.616" v="1140" actId="20577"/>
          <ac:spMkLst>
            <pc:docMk/>
            <pc:sldMk cId="4169761725" sldId="288"/>
            <ac:spMk id="3" creationId="{35967891-0470-4E36-B0DC-88D7026A1B05}"/>
          </ac:spMkLst>
        </pc:spChg>
      </pc:sldChg>
      <pc:sldChg chg="modSp new mod">
        <pc:chgData name="William Grey" userId="37b73424-c081-4fc2-b1af-363f4f3fd4f3" providerId="ADAL" clId="{886340E9-BD27-4654-BEB1-EB2EFCDEDCF8}" dt="2020-12-02T10:09:34.330" v="535" actId="5793"/>
        <pc:sldMkLst>
          <pc:docMk/>
          <pc:sldMk cId="1711113424" sldId="289"/>
        </pc:sldMkLst>
        <pc:spChg chg="mod">
          <ac:chgData name="William Grey" userId="37b73424-c081-4fc2-b1af-363f4f3fd4f3" providerId="ADAL" clId="{886340E9-BD27-4654-BEB1-EB2EFCDEDCF8}" dt="2020-12-02T09:52:30.515" v="113" actId="20577"/>
          <ac:spMkLst>
            <pc:docMk/>
            <pc:sldMk cId="1711113424" sldId="289"/>
            <ac:spMk id="2" creationId="{21FE3B3B-194D-46A0-B78F-8853464A69C9}"/>
          </ac:spMkLst>
        </pc:spChg>
        <pc:spChg chg="mod">
          <ac:chgData name="William Grey" userId="37b73424-c081-4fc2-b1af-363f4f3fd4f3" providerId="ADAL" clId="{886340E9-BD27-4654-BEB1-EB2EFCDEDCF8}" dt="2020-12-02T10:09:34.330" v="535" actId="5793"/>
          <ac:spMkLst>
            <pc:docMk/>
            <pc:sldMk cId="1711113424" sldId="289"/>
            <ac:spMk id="3" creationId="{316520E8-4918-4623-9EFB-AAD08055CBDD}"/>
          </ac:spMkLst>
        </pc:spChg>
      </pc:sldChg>
    </pc:docChg>
  </pc:docChgLst>
  <pc:docChgLst>
    <pc:chgData name="William Grey" userId="37b73424-c081-4fc2-b1af-363f4f3fd4f3" providerId="ADAL" clId="{0B14689C-F9AC-4305-BA2C-6F0234F76CD9}"/>
    <pc:docChg chg="undo redo custSel mod addSld delSld modSld sldOrd modMainMaster">
      <pc:chgData name="William Grey" userId="37b73424-c081-4fc2-b1af-363f4f3fd4f3" providerId="ADAL" clId="{0B14689C-F9AC-4305-BA2C-6F0234F76CD9}" dt="2018-10-17T21:17:05.355" v="4464" actId="20577"/>
      <pc:docMkLst>
        <pc:docMk/>
      </pc:docMkLst>
      <pc:sldChg chg="modSp">
        <pc:chgData name="William Grey" userId="37b73424-c081-4fc2-b1af-363f4f3fd4f3" providerId="ADAL" clId="{0B14689C-F9AC-4305-BA2C-6F0234F76CD9}" dt="2018-10-09T21:30:04.989" v="31" actId="20577"/>
        <pc:sldMkLst>
          <pc:docMk/>
          <pc:sldMk cId="2830182326" sldId="257"/>
        </pc:sldMkLst>
        <pc:spChg chg="mod">
          <ac:chgData name="William Grey" userId="37b73424-c081-4fc2-b1af-363f4f3fd4f3" providerId="ADAL" clId="{0B14689C-F9AC-4305-BA2C-6F0234F76CD9}" dt="2018-10-09T21:30:04.989" v="31" actId="20577"/>
          <ac:spMkLst>
            <pc:docMk/>
            <pc:sldMk cId="2830182326" sldId="257"/>
            <ac:spMk id="3" creationId="{00000000-0000-0000-0000-000000000000}"/>
          </ac:spMkLst>
        </pc:spChg>
      </pc:sldChg>
      <pc:sldChg chg="addSp delSp modSp">
        <pc:chgData name="William Grey" userId="37b73424-c081-4fc2-b1af-363f4f3fd4f3" providerId="ADAL" clId="{0B14689C-F9AC-4305-BA2C-6F0234F76CD9}" dt="2018-10-17T08:27:30.630" v="1876" actId="14100"/>
        <pc:sldMkLst>
          <pc:docMk/>
          <pc:sldMk cId="1177034333" sldId="259"/>
        </pc:sldMkLst>
        <pc:spChg chg="mod">
          <ac:chgData name="William Grey" userId="37b73424-c081-4fc2-b1af-363f4f3fd4f3" providerId="ADAL" clId="{0B14689C-F9AC-4305-BA2C-6F0234F76CD9}" dt="2018-10-16T21:10:20.559" v="803" actId="20577"/>
          <ac:spMkLst>
            <pc:docMk/>
            <pc:sldMk cId="1177034333" sldId="259"/>
            <ac:spMk id="2" creationId="{00000000-0000-0000-0000-000000000000}"/>
          </ac:spMkLst>
        </pc:spChg>
        <pc:spChg chg="add del mod">
          <ac:chgData name="William Grey" userId="37b73424-c081-4fc2-b1af-363f4f3fd4f3" providerId="ADAL" clId="{0B14689C-F9AC-4305-BA2C-6F0234F76CD9}" dt="2018-10-16T20:46:08.799" v="300" actId="478"/>
          <ac:spMkLst>
            <pc:docMk/>
            <pc:sldMk cId="1177034333" sldId="259"/>
            <ac:spMk id="6" creationId="{3D4F5339-15AF-4199-9606-9BAF83EEC3DE}"/>
          </ac:spMkLst>
        </pc:spChg>
        <pc:spChg chg="add mod">
          <ac:chgData name="William Grey" userId="37b73424-c081-4fc2-b1af-363f4f3fd4f3" providerId="ADAL" clId="{0B14689C-F9AC-4305-BA2C-6F0234F76CD9}" dt="2018-10-17T08:27:30.630" v="1876" actId="14100"/>
          <ac:spMkLst>
            <pc:docMk/>
            <pc:sldMk cId="1177034333" sldId="259"/>
            <ac:spMk id="7" creationId="{81F644C6-9E10-4900-87A1-7E46CE83DAEF}"/>
          </ac:spMkLst>
        </pc:spChg>
        <pc:graphicFrameChg chg="add mod modGraphic">
          <ac:chgData name="William Grey" userId="37b73424-c081-4fc2-b1af-363f4f3fd4f3" providerId="ADAL" clId="{0B14689C-F9AC-4305-BA2C-6F0234F76CD9}" dt="2018-10-16T21:40:50.772" v="1116" actId="1076"/>
          <ac:graphicFrameMkLst>
            <pc:docMk/>
            <pc:sldMk cId="1177034333" sldId="259"/>
            <ac:graphicFrameMk id="3" creationId="{4808164C-AA42-4A59-A0D1-34F1E56EFEE3}"/>
          </ac:graphicFrameMkLst>
        </pc:graphicFrameChg>
        <pc:graphicFrameChg chg="del modGraphic">
          <ac:chgData name="William Grey" userId="37b73424-c081-4fc2-b1af-363f4f3fd4f3" providerId="ADAL" clId="{0B14689C-F9AC-4305-BA2C-6F0234F76CD9}" dt="2018-10-16T20:46:05.347" v="299" actId="478"/>
          <ac:graphicFrameMkLst>
            <pc:docMk/>
            <pc:sldMk cId="1177034333" sldId="259"/>
            <ac:graphicFrameMk id="4" creationId="{00000000-0000-0000-0000-000000000000}"/>
          </ac:graphicFrameMkLst>
        </pc:graphicFrameChg>
      </pc:sldChg>
      <pc:sldChg chg="modSp">
        <pc:chgData name="William Grey" userId="37b73424-c081-4fc2-b1af-363f4f3fd4f3" providerId="ADAL" clId="{0B14689C-F9AC-4305-BA2C-6F0234F76CD9}" dt="2018-10-16T20:29:15.438" v="66" actId="20577"/>
        <pc:sldMkLst>
          <pc:docMk/>
          <pc:sldMk cId="2328471592" sldId="261"/>
        </pc:sldMkLst>
        <pc:spChg chg="mod">
          <ac:chgData name="William Grey" userId="37b73424-c081-4fc2-b1af-363f4f3fd4f3" providerId="ADAL" clId="{0B14689C-F9AC-4305-BA2C-6F0234F76CD9}" dt="2018-10-16T20:29:15.438" v="66" actId="20577"/>
          <ac:spMkLst>
            <pc:docMk/>
            <pc:sldMk cId="2328471592" sldId="261"/>
            <ac:spMk id="3" creationId="{00000000-0000-0000-0000-000000000000}"/>
          </ac:spMkLst>
        </pc:spChg>
      </pc:sldChg>
      <pc:sldChg chg="modSp ord">
        <pc:chgData name="William Grey" userId="37b73424-c081-4fc2-b1af-363f4f3fd4f3" providerId="ADAL" clId="{0B14689C-F9AC-4305-BA2C-6F0234F76CD9}" dt="2018-10-16T21:20:06.710" v="894" actId="20577"/>
        <pc:sldMkLst>
          <pc:docMk/>
          <pc:sldMk cId="4073443101" sldId="262"/>
        </pc:sldMkLst>
        <pc:spChg chg="mod">
          <ac:chgData name="William Grey" userId="37b73424-c081-4fc2-b1af-363f4f3fd4f3" providerId="ADAL" clId="{0B14689C-F9AC-4305-BA2C-6F0234F76CD9}" dt="2018-10-16T21:20:06.710" v="894" actId="20577"/>
          <ac:spMkLst>
            <pc:docMk/>
            <pc:sldMk cId="4073443101" sldId="262"/>
            <ac:spMk id="2" creationId="{00000000-0000-0000-0000-000000000000}"/>
          </ac:spMkLst>
        </pc:spChg>
        <pc:spChg chg="mod">
          <ac:chgData name="William Grey" userId="37b73424-c081-4fc2-b1af-363f4f3fd4f3" providerId="ADAL" clId="{0B14689C-F9AC-4305-BA2C-6F0234F76CD9}" dt="2018-10-16T20:38:53.358" v="224" actId="20577"/>
          <ac:spMkLst>
            <pc:docMk/>
            <pc:sldMk cId="4073443101" sldId="262"/>
            <ac:spMk id="3" creationId="{00000000-0000-0000-0000-000000000000}"/>
          </ac:spMkLst>
        </pc:spChg>
      </pc:sldChg>
      <pc:sldChg chg="modSp">
        <pc:chgData name="William Grey" userId="37b73424-c081-4fc2-b1af-363f4f3fd4f3" providerId="ADAL" clId="{0B14689C-F9AC-4305-BA2C-6F0234F76CD9}" dt="2018-10-16T21:37:14.024" v="1107" actId="20577"/>
        <pc:sldMkLst>
          <pc:docMk/>
          <pc:sldMk cId="751316146" sldId="264"/>
        </pc:sldMkLst>
        <pc:spChg chg="mod">
          <ac:chgData name="William Grey" userId="37b73424-c081-4fc2-b1af-363f4f3fd4f3" providerId="ADAL" clId="{0B14689C-F9AC-4305-BA2C-6F0234F76CD9}" dt="2018-10-16T21:37:14.024" v="1107" actId="20577"/>
          <ac:spMkLst>
            <pc:docMk/>
            <pc:sldMk cId="751316146" sldId="264"/>
            <ac:spMk id="2" creationId="{00000000-0000-0000-0000-000000000000}"/>
          </ac:spMkLst>
        </pc:spChg>
      </pc:sldChg>
      <pc:sldChg chg="modSp ord">
        <pc:chgData name="William Grey" userId="37b73424-c081-4fc2-b1af-363f4f3fd4f3" providerId="ADAL" clId="{0B14689C-F9AC-4305-BA2C-6F0234F76CD9}" dt="2018-10-17T08:15:58.169" v="1856" actId="20577"/>
        <pc:sldMkLst>
          <pc:docMk/>
          <pc:sldMk cId="3034313958" sldId="266"/>
        </pc:sldMkLst>
        <pc:spChg chg="mod">
          <ac:chgData name="William Grey" userId="37b73424-c081-4fc2-b1af-363f4f3fd4f3" providerId="ADAL" clId="{0B14689C-F9AC-4305-BA2C-6F0234F76CD9}" dt="2018-10-17T08:15:25.057" v="1835" actId="20577"/>
          <ac:spMkLst>
            <pc:docMk/>
            <pc:sldMk cId="3034313958" sldId="266"/>
            <ac:spMk id="2" creationId="{00000000-0000-0000-0000-000000000000}"/>
          </ac:spMkLst>
        </pc:spChg>
        <pc:spChg chg="mod">
          <ac:chgData name="William Grey" userId="37b73424-c081-4fc2-b1af-363f4f3fd4f3" providerId="ADAL" clId="{0B14689C-F9AC-4305-BA2C-6F0234F76CD9}" dt="2018-10-17T08:15:58.169" v="1856" actId="20577"/>
          <ac:spMkLst>
            <pc:docMk/>
            <pc:sldMk cId="3034313958" sldId="266"/>
            <ac:spMk id="3" creationId="{00000000-0000-0000-0000-000000000000}"/>
          </ac:spMkLst>
        </pc:spChg>
      </pc:sldChg>
      <pc:sldChg chg="addSp modSp add">
        <pc:chgData name="William Grey" userId="37b73424-c081-4fc2-b1af-363f4f3fd4f3" providerId="ADAL" clId="{0B14689C-F9AC-4305-BA2C-6F0234F76CD9}" dt="2018-10-16T21:10:32.025" v="825" actId="20577"/>
        <pc:sldMkLst>
          <pc:docMk/>
          <pc:sldMk cId="723274787" sldId="267"/>
        </pc:sldMkLst>
        <pc:spChg chg="mod">
          <ac:chgData name="William Grey" userId="37b73424-c081-4fc2-b1af-363f4f3fd4f3" providerId="ADAL" clId="{0B14689C-F9AC-4305-BA2C-6F0234F76CD9}" dt="2018-10-16T21:10:32.025" v="825" actId="20577"/>
          <ac:spMkLst>
            <pc:docMk/>
            <pc:sldMk cId="723274787" sldId="267"/>
            <ac:spMk id="2" creationId="{00000000-0000-0000-0000-000000000000}"/>
          </ac:spMkLst>
        </pc:spChg>
        <pc:spChg chg="add mod">
          <ac:chgData name="William Grey" userId="37b73424-c081-4fc2-b1af-363f4f3fd4f3" providerId="ADAL" clId="{0B14689C-F9AC-4305-BA2C-6F0234F76CD9}" dt="2018-10-16T21:00:14.965" v="628" actId="1076"/>
          <ac:spMkLst>
            <pc:docMk/>
            <pc:sldMk cId="723274787" sldId="267"/>
            <ac:spMk id="4" creationId="{05A91888-5D6A-4719-BA8C-381FFE4E1AAF}"/>
          </ac:spMkLst>
        </pc:spChg>
        <pc:graphicFrameChg chg="mod modGraphic">
          <ac:chgData name="William Grey" userId="37b73424-c081-4fc2-b1af-363f4f3fd4f3" providerId="ADAL" clId="{0B14689C-F9AC-4305-BA2C-6F0234F76CD9}" dt="2018-10-16T20:58:34.298" v="553" actId="1076"/>
          <ac:graphicFrameMkLst>
            <pc:docMk/>
            <pc:sldMk cId="723274787" sldId="267"/>
            <ac:graphicFrameMk id="3" creationId="{4808164C-AA42-4A59-A0D1-34F1E56EFEE3}"/>
          </ac:graphicFrameMkLst>
        </pc:graphicFrameChg>
      </pc:sldChg>
      <pc:sldChg chg="addSp modSp add ord">
        <pc:chgData name="William Grey" userId="37b73424-c081-4fc2-b1af-363f4f3fd4f3" providerId="ADAL" clId="{0B14689C-F9AC-4305-BA2C-6F0234F76CD9}" dt="2018-10-16T21:20:24.144" v="896" actId="113"/>
        <pc:sldMkLst>
          <pc:docMk/>
          <pc:sldMk cId="2228689498" sldId="268"/>
        </pc:sldMkLst>
        <pc:spChg chg="mod">
          <ac:chgData name="William Grey" userId="37b73424-c081-4fc2-b1af-363f4f3fd4f3" providerId="ADAL" clId="{0B14689C-F9AC-4305-BA2C-6F0234F76CD9}" dt="2018-10-16T21:10:51.083" v="848" actId="20577"/>
          <ac:spMkLst>
            <pc:docMk/>
            <pc:sldMk cId="2228689498" sldId="268"/>
            <ac:spMk id="2" creationId="{00000000-0000-0000-0000-000000000000}"/>
          </ac:spMkLst>
        </pc:spChg>
        <pc:spChg chg="add mod">
          <ac:chgData name="William Grey" userId="37b73424-c081-4fc2-b1af-363f4f3fd4f3" providerId="ADAL" clId="{0B14689C-F9AC-4305-BA2C-6F0234F76CD9}" dt="2018-10-16T20:59:55.283" v="625" actId="1076"/>
          <ac:spMkLst>
            <pc:docMk/>
            <pc:sldMk cId="2228689498" sldId="268"/>
            <ac:spMk id="4" creationId="{89CE39E3-7C11-4C85-9686-E2DC1A6F19B9}"/>
          </ac:spMkLst>
        </pc:spChg>
        <pc:graphicFrameChg chg="mod modGraphic">
          <ac:chgData name="William Grey" userId="37b73424-c081-4fc2-b1af-363f4f3fd4f3" providerId="ADAL" clId="{0B14689C-F9AC-4305-BA2C-6F0234F76CD9}" dt="2018-10-16T21:20:24.144" v="896" actId="113"/>
          <ac:graphicFrameMkLst>
            <pc:docMk/>
            <pc:sldMk cId="2228689498" sldId="268"/>
            <ac:graphicFrameMk id="3" creationId="{4808164C-AA42-4A59-A0D1-34F1E56EFEE3}"/>
          </ac:graphicFrameMkLst>
        </pc:graphicFrameChg>
      </pc:sldChg>
      <pc:sldChg chg="addSp delSp modSp add ord">
        <pc:chgData name="William Grey" userId="37b73424-c081-4fc2-b1af-363f4f3fd4f3" providerId="ADAL" clId="{0B14689C-F9AC-4305-BA2C-6F0234F76CD9}" dt="2018-10-16T21:36:51.623" v="1101" actId="14100"/>
        <pc:sldMkLst>
          <pc:docMk/>
          <pc:sldMk cId="4191265192" sldId="269"/>
        </pc:sldMkLst>
        <pc:spChg chg="mod">
          <ac:chgData name="William Grey" userId="37b73424-c081-4fc2-b1af-363f4f3fd4f3" providerId="ADAL" clId="{0B14689C-F9AC-4305-BA2C-6F0234F76CD9}" dt="2018-10-16T21:02:34.558" v="656" actId="20577"/>
          <ac:spMkLst>
            <pc:docMk/>
            <pc:sldMk cId="4191265192" sldId="269"/>
            <ac:spMk id="2" creationId="{00000000-0000-0000-0000-000000000000}"/>
          </ac:spMkLst>
        </pc:spChg>
        <pc:spChg chg="del">
          <ac:chgData name="William Grey" userId="37b73424-c081-4fc2-b1af-363f4f3fd4f3" providerId="ADAL" clId="{0B14689C-F9AC-4305-BA2C-6F0234F76CD9}" dt="2018-10-16T21:03:09.893" v="659" actId="478"/>
          <ac:spMkLst>
            <pc:docMk/>
            <pc:sldMk cId="4191265192" sldId="269"/>
            <ac:spMk id="4" creationId="{89CE39E3-7C11-4C85-9686-E2DC1A6F19B9}"/>
          </ac:spMkLst>
        </pc:spChg>
        <pc:spChg chg="add mod">
          <ac:chgData name="William Grey" userId="37b73424-c081-4fc2-b1af-363f4f3fd4f3" providerId="ADAL" clId="{0B14689C-F9AC-4305-BA2C-6F0234F76CD9}" dt="2018-10-16T21:07:07.457" v="716" actId="1076"/>
          <ac:spMkLst>
            <pc:docMk/>
            <pc:sldMk cId="4191265192" sldId="269"/>
            <ac:spMk id="21" creationId="{832B1D6F-055B-4211-B92B-5B30D0F86972}"/>
          </ac:spMkLst>
        </pc:spChg>
        <pc:spChg chg="add mod">
          <ac:chgData name="William Grey" userId="37b73424-c081-4fc2-b1af-363f4f3fd4f3" providerId="ADAL" clId="{0B14689C-F9AC-4305-BA2C-6F0234F76CD9}" dt="2018-10-16T21:07:10.753" v="717" actId="1076"/>
          <ac:spMkLst>
            <pc:docMk/>
            <pc:sldMk cId="4191265192" sldId="269"/>
            <ac:spMk id="22" creationId="{C14FE8B5-0D25-4158-86F0-DA22E2785CF0}"/>
          </ac:spMkLst>
        </pc:spChg>
        <pc:spChg chg="add mod">
          <ac:chgData name="William Grey" userId="37b73424-c081-4fc2-b1af-363f4f3fd4f3" providerId="ADAL" clId="{0B14689C-F9AC-4305-BA2C-6F0234F76CD9}" dt="2018-10-16T21:36:51.623" v="1101" actId="14100"/>
          <ac:spMkLst>
            <pc:docMk/>
            <pc:sldMk cId="4191265192" sldId="269"/>
            <ac:spMk id="23" creationId="{6C4B1190-84D5-476B-B783-DF1B2F6B84FB}"/>
          </ac:spMkLst>
        </pc:spChg>
        <pc:spChg chg="add mod">
          <ac:chgData name="William Grey" userId="37b73424-c081-4fc2-b1af-363f4f3fd4f3" providerId="ADAL" clId="{0B14689C-F9AC-4305-BA2C-6F0234F76CD9}" dt="2018-10-16T21:36:36.580" v="1099" actId="14100"/>
          <ac:spMkLst>
            <pc:docMk/>
            <pc:sldMk cId="4191265192" sldId="269"/>
            <ac:spMk id="24" creationId="{69C78D1F-89CA-4FFE-9B30-0CE6F953E0D8}"/>
          </ac:spMkLst>
        </pc:spChg>
        <pc:graphicFrameChg chg="mod modGraphic">
          <ac:chgData name="William Grey" userId="37b73424-c081-4fc2-b1af-363f4f3fd4f3" providerId="ADAL" clId="{0B14689C-F9AC-4305-BA2C-6F0234F76CD9}" dt="2018-10-16T21:36:28.801" v="1097" actId="1076"/>
          <ac:graphicFrameMkLst>
            <pc:docMk/>
            <pc:sldMk cId="4191265192" sldId="269"/>
            <ac:graphicFrameMk id="3" creationId="{4808164C-AA42-4A59-A0D1-34F1E56EFEE3}"/>
          </ac:graphicFrameMkLst>
        </pc:graphicFrameChg>
        <pc:graphicFrameChg chg="add mod modGraphic">
          <ac:chgData name="William Grey" userId="37b73424-c081-4fc2-b1af-363f4f3fd4f3" providerId="ADAL" clId="{0B14689C-F9AC-4305-BA2C-6F0234F76CD9}" dt="2018-10-16T21:06:02.321" v="689" actId="1076"/>
          <ac:graphicFrameMkLst>
            <pc:docMk/>
            <pc:sldMk cId="4191265192" sldId="269"/>
            <ac:graphicFrameMk id="5" creationId="{7A51DA42-6EFF-49EA-9968-43888A8C1467}"/>
          </ac:graphicFrameMkLst>
        </pc:graphicFrameChg>
        <pc:cxnChg chg="add del mod">
          <ac:chgData name="William Grey" userId="37b73424-c081-4fc2-b1af-363f4f3fd4f3" providerId="ADAL" clId="{0B14689C-F9AC-4305-BA2C-6F0234F76CD9}" dt="2018-10-16T21:05:19.644" v="679" actId="478"/>
          <ac:cxnSpMkLst>
            <pc:docMk/>
            <pc:sldMk cId="4191265192" sldId="269"/>
            <ac:cxnSpMk id="7" creationId="{E683FD20-EE70-4A6C-B68A-858580A9E8B8}"/>
          </ac:cxnSpMkLst>
        </pc:cxnChg>
        <pc:cxnChg chg="add del mod">
          <ac:chgData name="William Grey" userId="37b73424-c081-4fc2-b1af-363f4f3fd4f3" providerId="ADAL" clId="{0B14689C-F9AC-4305-BA2C-6F0234F76CD9}" dt="2018-10-16T21:05:49.199" v="687" actId="11529"/>
          <ac:cxnSpMkLst>
            <pc:docMk/>
            <pc:sldMk cId="4191265192" sldId="269"/>
            <ac:cxnSpMk id="15" creationId="{EE492D36-7ED2-4B9A-8693-3422EC93D17B}"/>
          </ac:cxnSpMkLst>
        </pc:cxnChg>
        <pc:cxnChg chg="add mod">
          <ac:chgData name="William Grey" userId="37b73424-c081-4fc2-b1af-363f4f3fd4f3" providerId="ADAL" clId="{0B14689C-F9AC-4305-BA2C-6F0234F76CD9}" dt="2018-10-16T21:06:27.909" v="692" actId="208"/>
          <ac:cxnSpMkLst>
            <pc:docMk/>
            <pc:sldMk cId="4191265192" sldId="269"/>
            <ac:cxnSpMk id="20" creationId="{8E0AD52F-BF9E-40EC-A0A9-BC1907F1B98F}"/>
          </ac:cxnSpMkLst>
        </pc:cxnChg>
      </pc:sldChg>
      <pc:sldChg chg="addSp delSp modSp add mod setBg">
        <pc:chgData name="William Grey" userId="37b73424-c081-4fc2-b1af-363f4f3fd4f3" providerId="ADAL" clId="{0B14689C-F9AC-4305-BA2C-6F0234F76CD9}" dt="2018-10-17T08:52:49.720" v="1934" actId="20577"/>
        <pc:sldMkLst>
          <pc:docMk/>
          <pc:sldMk cId="3995785808" sldId="270"/>
        </pc:sldMkLst>
        <pc:spChg chg="mod">
          <ac:chgData name="William Grey" userId="37b73424-c081-4fc2-b1af-363f4f3fd4f3" providerId="ADAL" clId="{0B14689C-F9AC-4305-BA2C-6F0234F76CD9}" dt="2018-10-16T22:24:52.631" v="1349" actId="20577"/>
          <ac:spMkLst>
            <pc:docMk/>
            <pc:sldMk cId="3995785808" sldId="270"/>
            <ac:spMk id="2" creationId="{A535D845-9253-4C46-A853-C9622C73C621}"/>
          </ac:spMkLst>
        </pc:spChg>
        <pc:spChg chg="del mod">
          <ac:chgData name="William Grey" userId="37b73424-c081-4fc2-b1af-363f4f3fd4f3" providerId="ADAL" clId="{0B14689C-F9AC-4305-BA2C-6F0234F76CD9}" dt="2018-10-16T21:17:50.156" v="869"/>
          <ac:spMkLst>
            <pc:docMk/>
            <pc:sldMk cId="3995785808" sldId="270"/>
            <ac:spMk id="3" creationId="{894072B1-90E1-4EE4-A660-893436F112C4}"/>
          </ac:spMkLst>
        </pc:spChg>
        <pc:spChg chg="add del mod">
          <ac:chgData name="William Grey" userId="37b73424-c081-4fc2-b1af-363f4f3fd4f3" providerId="ADAL" clId="{0B14689C-F9AC-4305-BA2C-6F0234F76CD9}" dt="2018-10-16T21:21:42.829" v="913" actId="478"/>
          <ac:spMkLst>
            <pc:docMk/>
            <pc:sldMk cId="3995785808" sldId="270"/>
            <ac:spMk id="6" creationId="{DCD28315-A01B-4CBC-B2AF-1ADE0B0C96D8}"/>
          </ac:spMkLst>
        </pc:spChg>
        <pc:spChg chg="add del">
          <ac:chgData name="William Grey" userId="37b73424-c081-4fc2-b1af-363f4f3fd4f3" providerId="ADAL" clId="{0B14689C-F9AC-4305-BA2C-6F0234F76CD9}" dt="2018-10-16T21:18:30.264" v="872" actId="26606"/>
          <ac:spMkLst>
            <pc:docMk/>
            <pc:sldMk cId="3995785808" sldId="270"/>
            <ac:spMk id="9" creationId="{823AC064-BC96-4F32-8AE1-B2FD38754823}"/>
          </ac:spMkLst>
        </pc:spChg>
        <pc:spChg chg="add del">
          <ac:chgData name="William Grey" userId="37b73424-c081-4fc2-b1af-363f4f3fd4f3" providerId="ADAL" clId="{0B14689C-F9AC-4305-BA2C-6F0234F76CD9}" dt="2018-10-16T21:18:41.121" v="874" actId="26606"/>
          <ac:spMkLst>
            <pc:docMk/>
            <pc:sldMk cId="3995785808" sldId="270"/>
            <ac:spMk id="13" creationId="{D2EFF34B-7B1A-4F9D-8CEE-A40962BC7C21}"/>
          </ac:spMkLst>
        </pc:spChg>
        <pc:spChg chg="add del">
          <ac:chgData name="William Grey" userId="37b73424-c081-4fc2-b1af-363f4f3fd4f3" providerId="ADAL" clId="{0B14689C-F9AC-4305-BA2C-6F0234F76CD9}" dt="2018-10-16T21:18:41.121" v="874" actId="26606"/>
          <ac:spMkLst>
            <pc:docMk/>
            <pc:sldMk cId="3995785808" sldId="270"/>
            <ac:spMk id="14" creationId="{876248C8-0720-48AB-91BA-5F530BB41E5E}"/>
          </ac:spMkLst>
        </pc:spChg>
        <pc:spChg chg="add del">
          <ac:chgData name="William Grey" userId="37b73424-c081-4fc2-b1af-363f4f3fd4f3" providerId="ADAL" clId="{0B14689C-F9AC-4305-BA2C-6F0234F76CD9}" dt="2018-10-16T21:18:41.121" v="874" actId="26606"/>
          <ac:spMkLst>
            <pc:docMk/>
            <pc:sldMk cId="3995785808" sldId="270"/>
            <ac:spMk id="15" creationId="{523BEDA7-D0B8-4802-8168-92452653BC9F}"/>
          </ac:spMkLst>
        </pc:spChg>
        <pc:spChg chg="add mod">
          <ac:chgData name="William Grey" userId="37b73424-c081-4fc2-b1af-363f4f3fd4f3" providerId="ADAL" clId="{0B14689C-F9AC-4305-BA2C-6F0234F76CD9}" dt="2018-10-17T08:52:49.720" v="1934" actId="20577"/>
          <ac:spMkLst>
            <pc:docMk/>
            <pc:sldMk cId="3995785808" sldId="270"/>
            <ac:spMk id="16" creationId="{4A7BE6F2-1461-4F04-8587-5D5F02EA7AA3}"/>
          </ac:spMkLst>
        </pc:spChg>
        <pc:spChg chg="add del">
          <ac:chgData name="William Grey" userId="37b73424-c081-4fc2-b1af-363f4f3fd4f3" providerId="ADAL" clId="{0B14689C-F9AC-4305-BA2C-6F0234F76CD9}" dt="2018-10-16T21:18:57.414" v="877" actId="26606"/>
          <ac:spMkLst>
            <pc:docMk/>
            <pc:sldMk cId="3995785808" sldId="270"/>
            <ac:spMk id="17" creationId="{A5711A0E-A428-4ED1-96CB-33D69FD842E4}"/>
          </ac:spMkLst>
        </pc:spChg>
        <pc:graphicFrameChg chg="add del mod modGraphic">
          <ac:chgData name="William Grey" userId="37b73424-c081-4fc2-b1af-363f4f3fd4f3" providerId="ADAL" clId="{0B14689C-F9AC-4305-BA2C-6F0234F76CD9}" dt="2018-10-16T21:20:39.093" v="897" actId="478"/>
          <ac:graphicFrameMkLst>
            <pc:docMk/>
            <pc:sldMk cId="3995785808" sldId="270"/>
            <ac:graphicFrameMk id="4" creationId="{52995EEB-8A87-44A2-8CAD-39352B76EAE8}"/>
          </ac:graphicFrameMkLst>
        </pc:graphicFrameChg>
        <pc:graphicFrameChg chg="add mod modGraphic">
          <ac:chgData name="William Grey" userId="37b73424-c081-4fc2-b1af-363f4f3fd4f3" providerId="ADAL" clId="{0B14689C-F9AC-4305-BA2C-6F0234F76CD9}" dt="2018-10-17T08:30:39.134" v="1877" actId="1076"/>
          <ac:graphicFrameMkLst>
            <pc:docMk/>
            <pc:sldMk cId="3995785808" sldId="270"/>
            <ac:graphicFrameMk id="7" creationId="{6F544C5F-E0C8-4348-B9AA-B0BA051FDF2C}"/>
          </ac:graphicFrameMkLst>
        </pc:graphicFrameChg>
        <pc:cxnChg chg="add del">
          <ac:chgData name="William Grey" userId="37b73424-c081-4fc2-b1af-363f4f3fd4f3" providerId="ADAL" clId="{0B14689C-F9AC-4305-BA2C-6F0234F76CD9}" dt="2018-10-16T21:18:30.264" v="872" actId="26606"/>
          <ac:cxnSpMkLst>
            <pc:docMk/>
            <pc:sldMk cId="3995785808" sldId="270"/>
            <ac:cxnSpMk id="11" creationId="{7E7C77BC-7138-40B1-A15B-20F57A494629}"/>
          </ac:cxnSpMkLst>
        </pc:cxnChg>
      </pc:sldChg>
      <pc:sldChg chg="addSp delSp modSp add mod setBg">
        <pc:chgData name="William Grey" userId="37b73424-c081-4fc2-b1af-363f4f3fd4f3" providerId="ADAL" clId="{0B14689C-F9AC-4305-BA2C-6F0234F76CD9}" dt="2018-10-16T22:37:40.572" v="1496" actId="20577"/>
        <pc:sldMkLst>
          <pc:docMk/>
          <pc:sldMk cId="1350777649" sldId="271"/>
        </pc:sldMkLst>
        <pc:spChg chg="mod">
          <ac:chgData name="William Grey" userId="37b73424-c081-4fc2-b1af-363f4f3fd4f3" providerId="ADAL" clId="{0B14689C-F9AC-4305-BA2C-6F0234F76CD9}" dt="2018-10-16T21:28:58.011" v="939" actId="26606"/>
          <ac:spMkLst>
            <pc:docMk/>
            <pc:sldMk cId="1350777649" sldId="271"/>
            <ac:spMk id="2" creationId="{A535D845-9253-4C46-A853-C9622C73C621}"/>
          </ac:spMkLst>
        </pc:spChg>
        <pc:spChg chg="add mod">
          <ac:chgData name="William Grey" userId="37b73424-c081-4fc2-b1af-363f4f3fd4f3" providerId="ADAL" clId="{0B14689C-F9AC-4305-BA2C-6F0234F76CD9}" dt="2018-10-16T21:32:06.408" v="948" actId="14100"/>
          <ac:spMkLst>
            <pc:docMk/>
            <pc:sldMk cId="1350777649" sldId="271"/>
            <ac:spMk id="4" creationId="{84763AC7-2C82-4488-81D9-258BC0575FE2}"/>
          </ac:spMkLst>
        </pc:spChg>
        <pc:spChg chg="add mod">
          <ac:chgData name="William Grey" userId="37b73424-c081-4fc2-b1af-363f4f3fd4f3" providerId="ADAL" clId="{0B14689C-F9AC-4305-BA2C-6F0234F76CD9}" dt="2018-10-16T21:32:17.593" v="950" actId="1076"/>
          <ac:spMkLst>
            <pc:docMk/>
            <pc:sldMk cId="1350777649" sldId="271"/>
            <ac:spMk id="6" creationId="{1668263C-53FA-4C9E-AED2-CB0DB5997FE8}"/>
          </ac:spMkLst>
        </pc:spChg>
        <pc:spChg chg="add mod">
          <ac:chgData name="William Grey" userId="37b73424-c081-4fc2-b1af-363f4f3fd4f3" providerId="ADAL" clId="{0B14689C-F9AC-4305-BA2C-6F0234F76CD9}" dt="2018-10-16T22:37:35.292" v="1491" actId="20577"/>
          <ac:spMkLst>
            <pc:docMk/>
            <pc:sldMk cId="1350777649" sldId="271"/>
            <ac:spMk id="8" creationId="{CB893BC3-B058-4EC1-9831-E726976304E3}"/>
          </ac:spMkLst>
        </pc:spChg>
        <pc:graphicFrameChg chg="add mod modGraphic">
          <ac:chgData name="William Grey" userId="37b73424-c081-4fc2-b1af-363f4f3fd4f3" providerId="ADAL" clId="{0B14689C-F9AC-4305-BA2C-6F0234F76CD9}" dt="2018-10-16T22:37:40.572" v="1496" actId="20577"/>
          <ac:graphicFrameMkLst>
            <pc:docMk/>
            <pc:sldMk cId="1350777649" sldId="271"/>
            <ac:graphicFrameMk id="3" creationId="{9C639084-DB19-4D2B-AF88-929A4DCA911D}"/>
          </ac:graphicFrameMkLst>
        </pc:graphicFrameChg>
        <pc:graphicFrameChg chg="del">
          <ac:chgData name="William Grey" userId="37b73424-c081-4fc2-b1af-363f4f3fd4f3" providerId="ADAL" clId="{0B14689C-F9AC-4305-BA2C-6F0234F76CD9}" dt="2018-10-16T21:25:31.322" v="931" actId="478"/>
          <ac:graphicFrameMkLst>
            <pc:docMk/>
            <pc:sldMk cId="1350777649" sldId="271"/>
            <ac:graphicFrameMk id="7" creationId="{6F544C5F-E0C8-4348-B9AA-B0BA051FDF2C}"/>
          </ac:graphicFrameMkLst>
        </pc:graphicFrameChg>
      </pc:sldChg>
      <pc:sldChg chg="addSp delSp modSp add setBg">
        <pc:chgData name="William Grey" userId="37b73424-c081-4fc2-b1af-363f4f3fd4f3" providerId="ADAL" clId="{0B14689C-F9AC-4305-BA2C-6F0234F76CD9}" dt="2018-10-17T20:48:56.915" v="3581" actId="478"/>
        <pc:sldMkLst>
          <pc:docMk/>
          <pc:sldMk cId="3374117872" sldId="273"/>
        </pc:sldMkLst>
        <pc:spChg chg="mod">
          <ac:chgData name="William Grey" userId="37b73424-c081-4fc2-b1af-363f4f3fd4f3" providerId="ADAL" clId="{0B14689C-F9AC-4305-BA2C-6F0234F76CD9}" dt="2018-10-16T22:23:44.053" v="1325" actId="20577"/>
          <ac:spMkLst>
            <pc:docMk/>
            <pc:sldMk cId="3374117872" sldId="273"/>
            <ac:spMk id="2" creationId="{A535D845-9253-4C46-A853-C9622C73C621}"/>
          </ac:spMkLst>
        </pc:spChg>
        <pc:spChg chg="add del mod">
          <ac:chgData name="William Grey" userId="37b73424-c081-4fc2-b1af-363f4f3fd4f3" providerId="ADAL" clId="{0B14689C-F9AC-4305-BA2C-6F0234F76CD9}" dt="2018-10-17T20:48:53.416" v="3580" actId="1076"/>
          <ac:spMkLst>
            <pc:docMk/>
            <pc:sldMk cId="3374117872" sldId="273"/>
            <ac:spMk id="4" creationId="{84763AC7-2C82-4488-81D9-258BC0575FE2}"/>
          </ac:spMkLst>
        </pc:spChg>
        <pc:spChg chg="add del mod">
          <ac:chgData name="William Grey" userId="37b73424-c081-4fc2-b1af-363f4f3fd4f3" providerId="ADAL" clId="{0B14689C-F9AC-4305-BA2C-6F0234F76CD9}" dt="2018-10-17T20:48:32.889" v="3574" actId="1076"/>
          <ac:spMkLst>
            <pc:docMk/>
            <pc:sldMk cId="3374117872" sldId="273"/>
            <ac:spMk id="5" creationId="{DC3772F3-C7D6-46C7-AAA8-549C6FEF08FA}"/>
          </ac:spMkLst>
        </pc:spChg>
        <pc:spChg chg="del">
          <ac:chgData name="William Grey" userId="37b73424-c081-4fc2-b1af-363f4f3fd4f3" providerId="ADAL" clId="{0B14689C-F9AC-4305-BA2C-6F0234F76CD9}" dt="2018-10-16T22:10:56.294" v="1240" actId="478"/>
          <ac:spMkLst>
            <pc:docMk/>
            <pc:sldMk cId="3374117872" sldId="273"/>
            <ac:spMk id="6" creationId="{1668263C-53FA-4C9E-AED2-CB0DB5997FE8}"/>
          </ac:spMkLst>
        </pc:spChg>
        <pc:spChg chg="del">
          <ac:chgData name="William Grey" userId="37b73424-c081-4fc2-b1af-363f4f3fd4f3" providerId="ADAL" clId="{0B14689C-F9AC-4305-BA2C-6F0234F76CD9}" dt="2018-10-16T22:12:55.813" v="1250" actId="478"/>
          <ac:spMkLst>
            <pc:docMk/>
            <pc:sldMk cId="3374117872" sldId="273"/>
            <ac:spMk id="8" creationId="{CB893BC3-B058-4EC1-9831-E726976304E3}"/>
          </ac:spMkLst>
        </pc:spChg>
        <pc:spChg chg="add mod">
          <ac:chgData name="William Grey" userId="37b73424-c081-4fc2-b1af-363f4f3fd4f3" providerId="ADAL" clId="{0B14689C-F9AC-4305-BA2C-6F0234F76CD9}" dt="2018-10-17T20:48:42.653" v="3577" actId="1076"/>
          <ac:spMkLst>
            <pc:docMk/>
            <pc:sldMk cId="3374117872" sldId="273"/>
            <ac:spMk id="9" creationId="{063CF994-9047-44EA-9B64-9B68599EC3CF}"/>
          </ac:spMkLst>
        </pc:spChg>
        <pc:spChg chg="add del mod">
          <ac:chgData name="William Grey" userId="37b73424-c081-4fc2-b1af-363f4f3fd4f3" providerId="ADAL" clId="{0B14689C-F9AC-4305-BA2C-6F0234F76CD9}" dt="2018-10-17T20:48:56.915" v="3581" actId="478"/>
          <ac:spMkLst>
            <pc:docMk/>
            <pc:sldMk cId="3374117872" sldId="273"/>
            <ac:spMk id="10" creationId="{551D4A14-5F18-4888-8164-18775EB7CEE0}"/>
          </ac:spMkLst>
        </pc:spChg>
        <pc:spChg chg="add mod">
          <ac:chgData name="William Grey" userId="37b73424-c081-4fc2-b1af-363f4f3fd4f3" providerId="ADAL" clId="{0B14689C-F9AC-4305-BA2C-6F0234F76CD9}" dt="2018-10-17T20:48:27.953" v="3572" actId="1076"/>
          <ac:spMkLst>
            <pc:docMk/>
            <pc:sldMk cId="3374117872" sldId="273"/>
            <ac:spMk id="11" creationId="{DC279697-94CE-4171-9DF9-8E4FE3DD7F53}"/>
          </ac:spMkLst>
        </pc:spChg>
        <pc:graphicFrameChg chg="mod modGraphic">
          <ac:chgData name="William Grey" userId="37b73424-c081-4fc2-b1af-363f4f3fd4f3" providerId="ADAL" clId="{0B14689C-F9AC-4305-BA2C-6F0234F76CD9}" dt="2018-10-17T20:48:30.515" v="3573" actId="1076"/>
          <ac:graphicFrameMkLst>
            <pc:docMk/>
            <pc:sldMk cId="3374117872" sldId="273"/>
            <ac:graphicFrameMk id="3" creationId="{9C639084-DB19-4D2B-AF88-929A4DCA911D}"/>
          </ac:graphicFrameMkLst>
        </pc:graphicFrameChg>
        <pc:graphicFrameChg chg="add mod modGraphic">
          <ac:chgData name="William Grey" userId="37b73424-c081-4fc2-b1af-363f4f3fd4f3" providerId="ADAL" clId="{0B14689C-F9AC-4305-BA2C-6F0234F76CD9}" dt="2018-10-16T22:37:57.646" v="1520" actId="20577"/>
          <ac:graphicFrameMkLst>
            <pc:docMk/>
            <pc:sldMk cId="3374117872" sldId="273"/>
            <ac:graphicFrameMk id="7" creationId="{F16F391D-4926-47D1-9308-CBCB25D44454}"/>
          </ac:graphicFrameMkLst>
        </pc:graphicFrameChg>
      </pc:sldChg>
      <pc:sldChg chg="addSp delSp modSp add">
        <pc:chgData name="William Grey" userId="37b73424-c081-4fc2-b1af-363f4f3fd4f3" providerId="ADAL" clId="{0B14689C-F9AC-4305-BA2C-6F0234F76CD9}" dt="2018-10-17T21:08:07.763" v="4149" actId="1076"/>
        <pc:sldMkLst>
          <pc:docMk/>
          <pc:sldMk cId="989275328" sldId="274"/>
        </pc:sldMkLst>
        <pc:spChg chg="mod">
          <ac:chgData name="William Grey" userId="37b73424-c081-4fc2-b1af-363f4f3fd4f3" providerId="ADAL" clId="{0B14689C-F9AC-4305-BA2C-6F0234F76CD9}" dt="2018-10-17T21:07:23.836" v="4107" actId="20577"/>
          <ac:spMkLst>
            <pc:docMk/>
            <pc:sldMk cId="989275328" sldId="274"/>
            <ac:spMk id="2" creationId="{A535D845-9253-4C46-A853-C9622C73C621}"/>
          </ac:spMkLst>
        </pc:spChg>
        <pc:spChg chg="add del mod">
          <ac:chgData name="William Grey" userId="37b73424-c081-4fc2-b1af-363f4f3fd4f3" providerId="ADAL" clId="{0B14689C-F9AC-4305-BA2C-6F0234F76CD9}" dt="2018-10-16T22:14:59.330" v="1269" actId="14100"/>
          <ac:spMkLst>
            <pc:docMk/>
            <pc:sldMk cId="989275328" sldId="274"/>
            <ac:spMk id="4" creationId="{84763AC7-2C82-4488-81D9-258BC0575FE2}"/>
          </ac:spMkLst>
        </pc:spChg>
        <pc:spChg chg="add del mod">
          <ac:chgData name="William Grey" userId="37b73424-c081-4fc2-b1af-363f4f3fd4f3" providerId="ADAL" clId="{0B14689C-F9AC-4305-BA2C-6F0234F76CD9}" dt="2018-10-17T21:07:41.816" v="4109" actId="478"/>
          <ac:spMkLst>
            <pc:docMk/>
            <pc:sldMk cId="989275328" sldId="274"/>
            <ac:spMk id="6" creationId="{A7BE418D-542F-4619-961E-5978A454A2AB}"/>
          </ac:spMkLst>
        </pc:spChg>
        <pc:spChg chg="add mod">
          <ac:chgData name="William Grey" userId="37b73424-c081-4fc2-b1af-363f4f3fd4f3" providerId="ADAL" clId="{0B14689C-F9AC-4305-BA2C-6F0234F76CD9}" dt="2018-10-17T20:49:39.686" v="3598" actId="20577"/>
          <ac:spMkLst>
            <pc:docMk/>
            <pc:sldMk cId="989275328" sldId="274"/>
            <ac:spMk id="8" creationId="{9A873D75-002C-4002-9454-725002BDBEC8}"/>
          </ac:spMkLst>
        </pc:spChg>
        <pc:spChg chg="del">
          <ac:chgData name="William Grey" userId="37b73424-c081-4fc2-b1af-363f4f3fd4f3" providerId="ADAL" clId="{0B14689C-F9AC-4305-BA2C-6F0234F76CD9}" dt="2018-10-16T22:14:42.006" v="1264" actId="478"/>
          <ac:spMkLst>
            <pc:docMk/>
            <pc:sldMk cId="989275328" sldId="274"/>
            <ac:spMk id="9" creationId="{063CF994-9047-44EA-9B64-9B68599EC3CF}"/>
          </ac:spMkLst>
        </pc:spChg>
        <pc:spChg chg="add mod">
          <ac:chgData name="William Grey" userId="37b73424-c081-4fc2-b1af-363f4f3fd4f3" providerId="ADAL" clId="{0B14689C-F9AC-4305-BA2C-6F0234F76CD9}" dt="2018-10-17T20:49:55.636" v="3601" actId="1076"/>
          <ac:spMkLst>
            <pc:docMk/>
            <pc:sldMk cId="989275328" sldId="274"/>
            <ac:spMk id="9" creationId="{7E742C28-E39B-4C47-8AAF-158AB2C70A54}"/>
          </ac:spMkLst>
        </pc:spChg>
        <pc:spChg chg="del">
          <ac:chgData name="William Grey" userId="37b73424-c081-4fc2-b1af-363f4f3fd4f3" providerId="ADAL" clId="{0B14689C-F9AC-4305-BA2C-6F0234F76CD9}" dt="2018-10-16T22:14:36.882" v="1263" actId="478"/>
          <ac:spMkLst>
            <pc:docMk/>
            <pc:sldMk cId="989275328" sldId="274"/>
            <ac:spMk id="10" creationId="{551D4A14-5F18-4888-8164-18775EB7CEE0}"/>
          </ac:spMkLst>
        </pc:spChg>
        <pc:spChg chg="add mod">
          <ac:chgData name="William Grey" userId="37b73424-c081-4fc2-b1af-363f4f3fd4f3" providerId="ADAL" clId="{0B14689C-F9AC-4305-BA2C-6F0234F76CD9}" dt="2018-10-17T20:50:07.977" v="3616" actId="1076"/>
          <ac:spMkLst>
            <pc:docMk/>
            <pc:sldMk cId="989275328" sldId="274"/>
            <ac:spMk id="10" creationId="{8A27783C-4AA3-4D44-9759-D764B455DFF4}"/>
          </ac:spMkLst>
        </pc:spChg>
        <pc:spChg chg="add mod">
          <ac:chgData name="William Grey" userId="37b73424-c081-4fc2-b1af-363f4f3fd4f3" providerId="ADAL" clId="{0B14689C-F9AC-4305-BA2C-6F0234F76CD9}" dt="2018-10-16T22:15:22.543" v="1273" actId="1076"/>
          <ac:spMkLst>
            <pc:docMk/>
            <pc:sldMk cId="989275328" sldId="274"/>
            <ac:spMk id="11" creationId="{72983ED1-F3B1-42AD-A5DC-D853AA0AE763}"/>
          </ac:spMkLst>
        </pc:spChg>
        <pc:spChg chg="add mod">
          <ac:chgData name="William Grey" userId="37b73424-c081-4fc2-b1af-363f4f3fd4f3" providerId="ADAL" clId="{0B14689C-F9AC-4305-BA2C-6F0234F76CD9}" dt="2018-10-17T21:08:07.763" v="4149" actId="1076"/>
          <ac:spMkLst>
            <pc:docMk/>
            <pc:sldMk cId="989275328" sldId="274"/>
            <ac:spMk id="12" creationId="{F18721BA-DC1C-47CB-A0D7-22866FE07A5F}"/>
          </ac:spMkLst>
        </pc:spChg>
        <pc:graphicFrameChg chg="modGraphic">
          <ac:chgData name="William Grey" userId="37b73424-c081-4fc2-b1af-363f4f3fd4f3" providerId="ADAL" clId="{0B14689C-F9AC-4305-BA2C-6F0234F76CD9}" dt="2018-10-16T22:38:16.267" v="1544" actId="20577"/>
          <ac:graphicFrameMkLst>
            <pc:docMk/>
            <pc:sldMk cId="989275328" sldId="274"/>
            <ac:graphicFrameMk id="3" creationId="{9C639084-DB19-4D2B-AF88-929A4DCA911D}"/>
          </ac:graphicFrameMkLst>
        </pc:graphicFrameChg>
        <pc:graphicFrameChg chg="add mod modGraphic">
          <ac:chgData name="William Grey" userId="37b73424-c081-4fc2-b1af-363f4f3fd4f3" providerId="ADAL" clId="{0B14689C-F9AC-4305-BA2C-6F0234F76CD9}" dt="2018-10-16T22:14:54.363" v="1267" actId="1076"/>
          <ac:graphicFrameMkLst>
            <pc:docMk/>
            <pc:sldMk cId="989275328" sldId="274"/>
            <ac:graphicFrameMk id="5" creationId="{26212BAF-687E-49C7-9DFF-50B2D3E76E5C}"/>
          </ac:graphicFrameMkLst>
        </pc:graphicFrameChg>
        <pc:graphicFrameChg chg="mod modGraphic">
          <ac:chgData name="William Grey" userId="37b73424-c081-4fc2-b1af-363f4f3fd4f3" providerId="ADAL" clId="{0B14689C-F9AC-4305-BA2C-6F0234F76CD9}" dt="2018-10-17T20:49:58.182" v="3602" actId="1076"/>
          <ac:graphicFrameMkLst>
            <pc:docMk/>
            <pc:sldMk cId="989275328" sldId="274"/>
            <ac:graphicFrameMk id="7" creationId="{F16F391D-4926-47D1-9308-CBCB25D44454}"/>
          </ac:graphicFrameMkLst>
        </pc:graphicFrameChg>
      </pc:sldChg>
      <pc:sldChg chg="addSp delSp modSp add">
        <pc:chgData name="William Grey" userId="37b73424-c081-4fc2-b1af-363f4f3fd4f3" providerId="ADAL" clId="{0B14689C-F9AC-4305-BA2C-6F0234F76CD9}" dt="2018-10-17T21:16:40.486" v="4460"/>
        <pc:sldMkLst>
          <pc:docMk/>
          <pc:sldMk cId="1943032971" sldId="275"/>
        </pc:sldMkLst>
        <pc:spChg chg="mod">
          <ac:chgData name="William Grey" userId="37b73424-c081-4fc2-b1af-363f4f3fd4f3" providerId="ADAL" clId="{0B14689C-F9AC-4305-BA2C-6F0234F76CD9}" dt="2018-10-17T21:10:37.024" v="4153" actId="20577"/>
          <ac:spMkLst>
            <pc:docMk/>
            <pc:sldMk cId="1943032971" sldId="275"/>
            <ac:spMk id="2" creationId="{A535D845-9253-4C46-A853-C9622C73C621}"/>
          </ac:spMkLst>
        </pc:spChg>
        <pc:spChg chg="del mod ord">
          <ac:chgData name="William Grey" userId="37b73424-c081-4fc2-b1af-363f4f3fd4f3" providerId="ADAL" clId="{0B14689C-F9AC-4305-BA2C-6F0234F76CD9}" dt="2018-10-17T21:16:17.819" v="4456"/>
          <ac:spMkLst>
            <pc:docMk/>
            <pc:sldMk cId="1943032971" sldId="275"/>
            <ac:spMk id="4" creationId="{84763AC7-2C82-4488-81D9-258BC0575FE2}"/>
          </ac:spMkLst>
        </pc:spChg>
        <pc:spChg chg="add mod">
          <ac:chgData name="William Grey" userId="37b73424-c081-4fc2-b1af-363f4f3fd4f3" providerId="ADAL" clId="{0B14689C-F9AC-4305-BA2C-6F0234F76CD9}" dt="2018-10-17T20:50:31.471" v="3619" actId="1076"/>
          <ac:spMkLst>
            <pc:docMk/>
            <pc:sldMk cId="1943032971" sldId="275"/>
            <ac:spMk id="9" creationId="{8053831A-F3DC-4A25-B670-B13661F9387E}"/>
          </ac:spMkLst>
        </pc:spChg>
        <pc:spChg chg="add del mod">
          <ac:chgData name="William Grey" userId="37b73424-c081-4fc2-b1af-363f4f3fd4f3" providerId="ADAL" clId="{0B14689C-F9AC-4305-BA2C-6F0234F76CD9}" dt="2018-10-16T23:06:40.396" v="1824"/>
          <ac:spMkLst>
            <pc:docMk/>
            <pc:sldMk cId="1943032971" sldId="275"/>
            <ac:spMk id="9" creationId="{8AF02683-BBA8-4964-9246-A2E7A3B247AF}"/>
          </ac:spMkLst>
        </pc:spChg>
        <pc:spChg chg="add mod">
          <ac:chgData name="William Grey" userId="37b73424-c081-4fc2-b1af-363f4f3fd4f3" providerId="ADAL" clId="{0B14689C-F9AC-4305-BA2C-6F0234F76CD9}" dt="2018-10-17T20:51:03.448" v="3629" actId="20577"/>
          <ac:spMkLst>
            <pc:docMk/>
            <pc:sldMk cId="1943032971" sldId="275"/>
            <ac:spMk id="10" creationId="{3785A5DD-B0F3-499C-A02A-E96A710370E6}"/>
          </ac:spMkLst>
        </pc:spChg>
        <pc:spChg chg="del mod">
          <ac:chgData name="William Grey" userId="37b73424-c081-4fc2-b1af-363f4f3fd4f3" providerId="ADAL" clId="{0B14689C-F9AC-4305-BA2C-6F0234F76CD9}" dt="2018-10-17T21:16:40.486" v="4460"/>
          <ac:spMkLst>
            <pc:docMk/>
            <pc:sldMk cId="1943032971" sldId="275"/>
            <ac:spMk id="11" creationId="{72983ED1-F3B1-42AD-A5DC-D853AA0AE763}"/>
          </ac:spMkLst>
        </pc:spChg>
        <pc:spChg chg="add mod">
          <ac:chgData name="William Grey" userId="37b73424-c081-4fc2-b1af-363f4f3fd4f3" providerId="ADAL" clId="{0B14689C-F9AC-4305-BA2C-6F0234F76CD9}" dt="2018-10-17T20:51:16.835" v="3640" actId="20577"/>
          <ac:spMkLst>
            <pc:docMk/>
            <pc:sldMk cId="1943032971" sldId="275"/>
            <ac:spMk id="12" creationId="{DE48A214-2851-4B19-9B8A-16F1415829F7}"/>
          </ac:spMkLst>
        </pc:spChg>
        <pc:spChg chg="add mod">
          <ac:chgData name="William Grey" userId="37b73424-c081-4fc2-b1af-363f4f3fd4f3" providerId="ADAL" clId="{0B14689C-F9AC-4305-BA2C-6F0234F76CD9}" dt="2018-10-17T20:51:30.395" v="3647" actId="20577"/>
          <ac:spMkLst>
            <pc:docMk/>
            <pc:sldMk cId="1943032971" sldId="275"/>
            <ac:spMk id="13" creationId="{B5E38D57-B9B4-4BFE-8530-8A1BA0BE9AC7}"/>
          </ac:spMkLst>
        </pc:spChg>
        <pc:graphicFrameChg chg="mod modGraphic">
          <ac:chgData name="William Grey" userId="37b73424-c081-4fc2-b1af-363f4f3fd4f3" providerId="ADAL" clId="{0B14689C-F9AC-4305-BA2C-6F0234F76CD9}" dt="2018-10-17T20:50:38.391" v="3620" actId="1076"/>
          <ac:graphicFrameMkLst>
            <pc:docMk/>
            <pc:sldMk cId="1943032971" sldId="275"/>
            <ac:graphicFrameMk id="3" creationId="{9C639084-DB19-4D2B-AF88-929A4DCA911D}"/>
          </ac:graphicFrameMkLst>
        </pc:graphicFrameChg>
        <pc:graphicFrameChg chg="mod">
          <ac:chgData name="William Grey" userId="37b73424-c081-4fc2-b1af-363f4f3fd4f3" providerId="ADAL" clId="{0B14689C-F9AC-4305-BA2C-6F0234F76CD9}" dt="2018-10-16T22:16:26.825" v="1281" actId="1076"/>
          <ac:graphicFrameMkLst>
            <pc:docMk/>
            <pc:sldMk cId="1943032971" sldId="275"/>
            <ac:graphicFrameMk id="5" creationId="{26212BAF-687E-49C7-9DFF-50B2D3E76E5C}"/>
          </ac:graphicFrameMkLst>
        </pc:graphicFrameChg>
        <pc:graphicFrameChg chg="add mod">
          <ac:chgData name="William Grey" userId="37b73424-c081-4fc2-b1af-363f4f3fd4f3" providerId="ADAL" clId="{0B14689C-F9AC-4305-BA2C-6F0234F76CD9}" dt="2018-10-16T22:16:49.789" v="1284" actId="1076"/>
          <ac:graphicFrameMkLst>
            <pc:docMk/>
            <pc:sldMk cId="1943032971" sldId="275"/>
            <ac:graphicFrameMk id="6" creationId="{6AED2E3A-2709-4B7D-A016-0BF73D21DAA9}"/>
          </ac:graphicFrameMkLst>
        </pc:graphicFrameChg>
        <pc:graphicFrameChg chg="mod modGraphic">
          <ac:chgData name="William Grey" userId="37b73424-c081-4fc2-b1af-363f4f3fd4f3" providerId="ADAL" clId="{0B14689C-F9AC-4305-BA2C-6F0234F76CD9}" dt="2018-10-16T22:38:31.841" v="1568" actId="20577"/>
          <ac:graphicFrameMkLst>
            <pc:docMk/>
            <pc:sldMk cId="1943032971" sldId="275"/>
            <ac:graphicFrameMk id="7" creationId="{F16F391D-4926-47D1-9308-CBCB25D44454}"/>
          </ac:graphicFrameMkLst>
        </pc:graphicFrameChg>
      </pc:sldChg>
      <pc:sldChg chg="addSp modSp add ord">
        <pc:chgData name="William Grey" userId="37b73424-c081-4fc2-b1af-363f4f3fd4f3" providerId="ADAL" clId="{0B14689C-F9AC-4305-BA2C-6F0234F76CD9}" dt="2018-10-17T08:53:43.931" v="1959"/>
        <pc:sldMkLst>
          <pc:docMk/>
          <pc:sldMk cId="3008774831" sldId="276"/>
        </pc:sldMkLst>
        <pc:spChg chg="mod">
          <ac:chgData name="William Grey" userId="37b73424-c081-4fc2-b1af-363f4f3fd4f3" providerId="ADAL" clId="{0B14689C-F9AC-4305-BA2C-6F0234F76CD9}" dt="2018-10-17T08:53:30.298" v="1958" actId="20577"/>
          <ac:spMkLst>
            <pc:docMk/>
            <pc:sldMk cId="3008774831" sldId="276"/>
            <ac:spMk id="2" creationId="{D796BAF4-7354-4C75-A074-D90B54600DB6}"/>
          </ac:spMkLst>
        </pc:spChg>
        <pc:spChg chg="mod">
          <ac:chgData name="William Grey" userId="37b73424-c081-4fc2-b1af-363f4f3fd4f3" providerId="ADAL" clId="{0B14689C-F9AC-4305-BA2C-6F0234F76CD9}" dt="2018-10-16T22:43:30.917" v="1586" actId="1076"/>
          <ac:spMkLst>
            <pc:docMk/>
            <pc:sldMk cId="3008774831" sldId="276"/>
            <ac:spMk id="3" creationId="{05FB21AC-7EAB-4F10-8E5B-42646A75899B}"/>
          </ac:spMkLst>
        </pc:spChg>
        <pc:spChg chg="add mod">
          <ac:chgData name="William Grey" userId="37b73424-c081-4fc2-b1af-363f4f3fd4f3" providerId="ADAL" clId="{0B14689C-F9AC-4305-BA2C-6F0234F76CD9}" dt="2018-10-16T23:03:48.577" v="1760" actId="1076"/>
          <ac:spMkLst>
            <pc:docMk/>
            <pc:sldMk cId="3008774831" sldId="276"/>
            <ac:spMk id="4" creationId="{3400D241-D245-4DEE-9D52-0E2979F1B09B}"/>
          </ac:spMkLst>
        </pc:spChg>
      </pc:sldChg>
      <pc:sldChg chg="addSp modSp add ord">
        <pc:chgData name="William Grey" userId="37b73424-c081-4fc2-b1af-363f4f3fd4f3" providerId="ADAL" clId="{0B14689C-F9AC-4305-BA2C-6F0234F76CD9}" dt="2018-10-17T09:47:45.982" v="3050"/>
        <pc:sldMkLst>
          <pc:docMk/>
          <pc:sldMk cId="3323554706" sldId="277"/>
        </pc:sldMkLst>
        <pc:spChg chg="mod">
          <ac:chgData name="William Grey" userId="37b73424-c081-4fc2-b1af-363f4f3fd4f3" providerId="ADAL" clId="{0B14689C-F9AC-4305-BA2C-6F0234F76CD9}" dt="2018-10-17T08:54:16.968" v="1974" actId="20577"/>
          <ac:spMkLst>
            <pc:docMk/>
            <pc:sldMk cId="3323554706" sldId="277"/>
            <ac:spMk id="2" creationId="{D796BAF4-7354-4C75-A074-D90B54600DB6}"/>
          </ac:spMkLst>
        </pc:spChg>
        <pc:spChg chg="mod">
          <ac:chgData name="William Grey" userId="37b73424-c081-4fc2-b1af-363f4f3fd4f3" providerId="ADAL" clId="{0B14689C-F9AC-4305-BA2C-6F0234F76CD9}" dt="2018-10-16T22:45:00.740" v="1601" actId="14100"/>
          <ac:spMkLst>
            <pc:docMk/>
            <pc:sldMk cId="3323554706" sldId="277"/>
            <ac:spMk id="3" creationId="{05FB21AC-7EAB-4F10-8E5B-42646A75899B}"/>
          </ac:spMkLst>
        </pc:spChg>
        <pc:spChg chg="add mod">
          <ac:chgData name="William Grey" userId="37b73424-c081-4fc2-b1af-363f4f3fd4f3" providerId="ADAL" clId="{0B14689C-F9AC-4305-BA2C-6F0234F76CD9}" dt="2018-10-16T22:45:23.469" v="1603" actId="14100"/>
          <ac:spMkLst>
            <pc:docMk/>
            <pc:sldMk cId="3323554706" sldId="277"/>
            <ac:spMk id="4" creationId="{23696CE3-1F39-40EE-9F35-D844A62D0B4D}"/>
          </ac:spMkLst>
        </pc:spChg>
        <pc:spChg chg="add mod">
          <ac:chgData name="William Grey" userId="37b73424-c081-4fc2-b1af-363f4f3fd4f3" providerId="ADAL" clId="{0B14689C-F9AC-4305-BA2C-6F0234F76CD9}" dt="2018-10-16T22:45:51.962" v="1607" actId="1076"/>
          <ac:spMkLst>
            <pc:docMk/>
            <pc:sldMk cId="3323554706" sldId="277"/>
            <ac:spMk id="5" creationId="{B9D6B2D6-2D85-4263-B96A-2FD9416C3CEE}"/>
          </ac:spMkLst>
        </pc:spChg>
        <pc:spChg chg="add mod">
          <ac:chgData name="William Grey" userId="37b73424-c081-4fc2-b1af-363f4f3fd4f3" providerId="ADAL" clId="{0B14689C-F9AC-4305-BA2C-6F0234F76CD9}" dt="2018-10-16T23:04:14.930" v="1766" actId="20577"/>
          <ac:spMkLst>
            <pc:docMk/>
            <pc:sldMk cId="3323554706" sldId="277"/>
            <ac:spMk id="6" creationId="{6ABAC9BF-3066-4CBD-B648-D5B9C496CD2F}"/>
          </ac:spMkLst>
        </pc:spChg>
        <pc:spChg chg="add mod">
          <ac:chgData name="William Grey" userId="37b73424-c081-4fc2-b1af-363f4f3fd4f3" providerId="ADAL" clId="{0B14689C-F9AC-4305-BA2C-6F0234F76CD9}" dt="2018-10-17T09:33:42.065" v="2862" actId="20577"/>
          <ac:spMkLst>
            <pc:docMk/>
            <pc:sldMk cId="3323554706" sldId="277"/>
            <ac:spMk id="14" creationId="{19EE2983-4A03-4BA0-A0CB-808AD147F8EA}"/>
          </ac:spMkLst>
        </pc:spChg>
        <pc:cxnChg chg="add mod">
          <ac:chgData name="William Grey" userId="37b73424-c081-4fc2-b1af-363f4f3fd4f3" providerId="ADAL" clId="{0B14689C-F9AC-4305-BA2C-6F0234F76CD9}" dt="2018-10-16T22:49:27.334" v="1651" actId="1582"/>
          <ac:cxnSpMkLst>
            <pc:docMk/>
            <pc:sldMk cId="3323554706" sldId="277"/>
            <ac:cxnSpMk id="8" creationId="{E16D8D6C-FF33-4622-99BC-81A684A7DDFC}"/>
          </ac:cxnSpMkLst>
        </pc:cxnChg>
        <pc:cxnChg chg="add mod">
          <ac:chgData name="William Grey" userId="37b73424-c081-4fc2-b1af-363f4f3fd4f3" providerId="ADAL" clId="{0B14689C-F9AC-4305-BA2C-6F0234F76CD9}" dt="2018-10-16T22:49:37.331" v="1654" actId="14100"/>
          <ac:cxnSpMkLst>
            <pc:docMk/>
            <pc:sldMk cId="3323554706" sldId="277"/>
            <ac:cxnSpMk id="9" creationId="{EFD33284-E991-42CB-ADE9-55CC3B0650CA}"/>
          </ac:cxnSpMkLst>
        </pc:cxnChg>
        <pc:cxnChg chg="add mod">
          <ac:chgData name="William Grey" userId="37b73424-c081-4fc2-b1af-363f4f3fd4f3" providerId="ADAL" clId="{0B14689C-F9AC-4305-BA2C-6F0234F76CD9}" dt="2018-10-16T22:49:48.797" v="1657" actId="14100"/>
          <ac:cxnSpMkLst>
            <pc:docMk/>
            <pc:sldMk cId="3323554706" sldId="277"/>
            <ac:cxnSpMk id="12" creationId="{E0AC8C2E-FD27-4ABC-8DAD-B0E3831F7DF2}"/>
          </ac:cxnSpMkLst>
        </pc:cxnChg>
      </pc:sldChg>
      <pc:sldChg chg="addSp modSp add">
        <pc:chgData name="William Grey" userId="37b73424-c081-4fc2-b1af-363f4f3fd4f3" providerId="ADAL" clId="{0B14689C-F9AC-4305-BA2C-6F0234F76CD9}" dt="2018-10-17T20:57:58.439" v="3945" actId="20577"/>
        <pc:sldMkLst>
          <pc:docMk/>
          <pc:sldMk cId="1107278318" sldId="278"/>
        </pc:sldMkLst>
        <pc:spChg chg="mod">
          <ac:chgData name="William Grey" userId="37b73424-c081-4fc2-b1af-363f4f3fd4f3" providerId="ADAL" clId="{0B14689C-F9AC-4305-BA2C-6F0234F76CD9}" dt="2018-10-16T22:47:37.438" v="1626" actId="20577"/>
          <ac:spMkLst>
            <pc:docMk/>
            <pc:sldMk cId="1107278318" sldId="278"/>
            <ac:spMk id="2" creationId="{D796BAF4-7354-4C75-A074-D90B54600DB6}"/>
          </ac:spMkLst>
        </pc:spChg>
        <pc:spChg chg="mod">
          <ac:chgData name="William Grey" userId="37b73424-c081-4fc2-b1af-363f4f3fd4f3" providerId="ADAL" clId="{0B14689C-F9AC-4305-BA2C-6F0234F76CD9}" dt="2018-10-16T22:51:43.239" v="1670" actId="1076"/>
          <ac:spMkLst>
            <pc:docMk/>
            <pc:sldMk cId="1107278318" sldId="278"/>
            <ac:spMk id="3" creationId="{05FB21AC-7EAB-4F10-8E5B-42646A75899B}"/>
          </ac:spMkLst>
        </pc:spChg>
        <pc:spChg chg="mod">
          <ac:chgData name="William Grey" userId="37b73424-c081-4fc2-b1af-363f4f3fd4f3" providerId="ADAL" clId="{0B14689C-F9AC-4305-BA2C-6F0234F76CD9}" dt="2018-10-16T22:52:15.482" v="1677" actId="1076"/>
          <ac:spMkLst>
            <pc:docMk/>
            <pc:sldMk cId="1107278318" sldId="278"/>
            <ac:spMk id="4" creationId="{23696CE3-1F39-40EE-9F35-D844A62D0B4D}"/>
          </ac:spMkLst>
        </pc:spChg>
        <pc:spChg chg="mod">
          <ac:chgData name="William Grey" userId="37b73424-c081-4fc2-b1af-363f4f3fd4f3" providerId="ADAL" clId="{0B14689C-F9AC-4305-BA2C-6F0234F76CD9}" dt="2018-10-16T22:51:46.567" v="1671" actId="1076"/>
          <ac:spMkLst>
            <pc:docMk/>
            <pc:sldMk cId="1107278318" sldId="278"/>
            <ac:spMk id="5" creationId="{B9D6B2D6-2D85-4263-B96A-2FD9416C3CEE}"/>
          </ac:spMkLst>
        </pc:spChg>
        <pc:spChg chg="mod">
          <ac:chgData name="William Grey" userId="37b73424-c081-4fc2-b1af-363f4f3fd4f3" providerId="ADAL" clId="{0B14689C-F9AC-4305-BA2C-6F0234F76CD9}" dt="2018-10-16T23:04:22.444" v="1769" actId="20577"/>
          <ac:spMkLst>
            <pc:docMk/>
            <pc:sldMk cId="1107278318" sldId="278"/>
            <ac:spMk id="6" creationId="{6ABAC9BF-3066-4CBD-B648-D5B9C496CD2F}"/>
          </ac:spMkLst>
        </pc:spChg>
        <pc:spChg chg="add mod">
          <ac:chgData name="William Grey" userId="37b73424-c081-4fc2-b1af-363f4f3fd4f3" providerId="ADAL" clId="{0B14689C-F9AC-4305-BA2C-6F0234F76CD9}" dt="2018-10-16T22:52:36.867" v="1682" actId="1076"/>
          <ac:spMkLst>
            <pc:docMk/>
            <pc:sldMk cId="1107278318" sldId="278"/>
            <ac:spMk id="7" creationId="{D8905252-7E70-4EBC-A336-AE4D054EE076}"/>
          </ac:spMkLst>
        </pc:spChg>
        <pc:spChg chg="add mod">
          <ac:chgData name="William Grey" userId="37b73424-c081-4fc2-b1af-363f4f3fd4f3" providerId="ADAL" clId="{0B14689C-F9AC-4305-BA2C-6F0234F76CD9}" dt="2018-10-16T22:52:41.819" v="1683" actId="1076"/>
          <ac:spMkLst>
            <pc:docMk/>
            <pc:sldMk cId="1107278318" sldId="278"/>
            <ac:spMk id="8" creationId="{D9CDAA31-169A-4191-A9DC-B66F1183532F}"/>
          </ac:spMkLst>
        </pc:spChg>
        <pc:spChg chg="add mod">
          <ac:chgData name="William Grey" userId="37b73424-c081-4fc2-b1af-363f4f3fd4f3" providerId="ADAL" clId="{0B14689C-F9AC-4305-BA2C-6F0234F76CD9}" dt="2018-10-17T20:57:58.439" v="3945" actId="20577"/>
          <ac:spMkLst>
            <pc:docMk/>
            <pc:sldMk cId="1107278318" sldId="278"/>
            <ac:spMk id="27" creationId="{FFB54D08-DFE0-47CD-9250-38884CCF5D5F}"/>
          </ac:spMkLst>
        </pc:spChg>
        <pc:spChg chg="add mod">
          <ac:chgData name="William Grey" userId="37b73424-c081-4fc2-b1af-363f4f3fd4f3" providerId="ADAL" clId="{0B14689C-F9AC-4305-BA2C-6F0234F76CD9}" dt="2018-10-17T09:41:09.902" v="2935" actId="20577"/>
          <ac:spMkLst>
            <pc:docMk/>
            <pc:sldMk cId="1107278318" sldId="278"/>
            <ac:spMk id="28" creationId="{EE7FF2C1-45BB-4393-A3E9-617D9E8ECC65}"/>
          </ac:spMkLst>
        </pc:spChg>
        <pc:cxnChg chg="add mod">
          <ac:chgData name="William Grey" userId="37b73424-c081-4fc2-b1af-363f4f3fd4f3" providerId="ADAL" clId="{0B14689C-F9AC-4305-BA2C-6F0234F76CD9}" dt="2018-10-16T22:53:01.502" v="1689" actId="1076"/>
          <ac:cxnSpMkLst>
            <pc:docMk/>
            <pc:sldMk cId="1107278318" sldId="278"/>
            <ac:cxnSpMk id="9" creationId="{082BB210-F231-4047-B1B1-73989C94FFD6}"/>
          </ac:cxnSpMkLst>
        </pc:cxnChg>
        <pc:cxnChg chg="add mod">
          <ac:chgData name="William Grey" userId="37b73424-c081-4fc2-b1af-363f4f3fd4f3" providerId="ADAL" clId="{0B14689C-F9AC-4305-BA2C-6F0234F76CD9}" dt="2018-10-16T22:53:01.502" v="1689" actId="1076"/>
          <ac:cxnSpMkLst>
            <pc:docMk/>
            <pc:sldMk cId="1107278318" sldId="278"/>
            <ac:cxnSpMk id="10" creationId="{D6A0B316-D078-45A3-9479-832D3130CFE0}"/>
          </ac:cxnSpMkLst>
        </pc:cxnChg>
        <pc:cxnChg chg="add mod">
          <ac:chgData name="William Grey" userId="37b73424-c081-4fc2-b1af-363f4f3fd4f3" providerId="ADAL" clId="{0B14689C-F9AC-4305-BA2C-6F0234F76CD9}" dt="2018-10-16T22:53:01.502" v="1689" actId="1076"/>
          <ac:cxnSpMkLst>
            <pc:docMk/>
            <pc:sldMk cId="1107278318" sldId="278"/>
            <ac:cxnSpMk id="11" creationId="{95D74332-A266-4757-BD20-705CAC521071}"/>
          </ac:cxnSpMkLst>
        </pc:cxnChg>
        <pc:cxnChg chg="add mod">
          <ac:chgData name="William Grey" userId="37b73424-c081-4fc2-b1af-363f4f3fd4f3" providerId="ADAL" clId="{0B14689C-F9AC-4305-BA2C-6F0234F76CD9}" dt="2018-10-16T22:53:11.953" v="1691" actId="1076"/>
          <ac:cxnSpMkLst>
            <pc:docMk/>
            <pc:sldMk cId="1107278318" sldId="278"/>
            <ac:cxnSpMk id="21" creationId="{BE99DC46-954E-4FBF-8966-BCF595B121D1}"/>
          </ac:cxnSpMkLst>
        </pc:cxnChg>
        <pc:cxnChg chg="add mod">
          <ac:chgData name="William Grey" userId="37b73424-c081-4fc2-b1af-363f4f3fd4f3" providerId="ADAL" clId="{0B14689C-F9AC-4305-BA2C-6F0234F76CD9}" dt="2018-10-16T22:53:21.372" v="1693" actId="14100"/>
          <ac:cxnSpMkLst>
            <pc:docMk/>
            <pc:sldMk cId="1107278318" sldId="278"/>
            <ac:cxnSpMk id="22" creationId="{76C2CEB9-FCE6-42F1-BCD6-F7CA735D74FD}"/>
          </ac:cxnSpMkLst>
        </pc:cxnChg>
        <pc:cxnChg chg="add mod">
          <ac:chgData name="William Grey" userId="37b73424-c081-4fc2-b1af-363f4f3fd4f3" providerId="ADAL" clId="{0B14689C-F9AC-4305-BA2C-6F0234F76CD9}" dt="2018-10-16T22:53:29.839" v="1696" actId="14100"/>
          <ac:cxnSpMkLst>
            <pc:docMk/>
            <pc:sldMk cId="1107278318" sldId="278"/>
            <ac:cxnSpMk id="23" creationId="{214A344F-8D4D-4111-A815-729FBA58A63E}"/>
          </ac:cxnSpMkLst>
        </pc:cxnChg>
      </pc:sldChg>
      <pc:sldChg chg="addSp modSp add">
        <pc:chgData name="William Grey" userId="37b73424-c081-4fc2-b1af-363f4f3fd4f3" providerId="ADAL" clId="{0B14689C-F9AC-4305-BA2C-6F0234F76CD9}" dt="2018-10-17T21:17:05.355" v="4464" actId="20577"/>
        <pc:sldMkLst>
          <pc:docMk/>
          <pc:sldMk cId="3950802923" sldId="279"/>
        </pc:sldMkLst>
        <pc:spChg chg="mod">
          <ac:chgData name="William Grey" userId="37b73424-c081-4fc2-b1af-363f4f3fd4f3" providerId="ADAL" clId="{0B14689C-F9AC-4305-BA2C-6F0234F76CD9}" dt="2018-10-17T21:17:05.355" v="4464" actId="20577"/>
          <ac:spMkLst>
            <pc:docMk/>
            <pc:sldMk cId="3950802923" sldId="279"/>
            <ac:spMk id="2" creationId="{D796BAF4-7354-4C75-A074-D90B54600DB6}"/>
          </ac:spMkLst>
        </pc:spChg>
        <pc:spChg chg="mod">
          <ac:chgData name="William Grey" userId="37b73424-c081-4fc2-b1af-363f4f3fd4f3" providerId="ADAL" clId="{0B14689C-F9AC-4305-BA2C-6F0234F76CD9}" dt="2018-10-16T22:54:17.125" v="1705" actId="14100"/>
          <ac:spMkLst>
            <pc:docMk/>
            <pc:sldMk cId="3950802923" sldId="279"/>
            <ac:spMk id="3" creationId="{05FB21AC-7EAB-4F10-8E5B-42646A75899B}"/>
          </ac:spMkLst>
        </pc:spChg>
        <pc:spChg chg="mod">
          <ac:chgData name="William Grey" userId="37b73424-c081-4fc2-b1af-363f4f3fd4f3" providerId="ADAL" clId="{0B14689C-F9AC-4305-BA2C-6F0234F76CD9}" dt="2018-10-16T23:04:29.130" v="1772" actId="20577"/>
          <ac:spMkLst>
            <pc:docMk/>
            <pc:sldMk cId="3950802923" sldId="279"/>
            <ac:spMk id="6" creationId="{6ABAC9BF-3066-4CBD-B648-D5B9C496CD2F}"/>
          </ac:spMkLst>
        </pc:spChg>
        <pc:spChg chg="add mod">
          <ac:chgData name="William Grey" userId="37b73424-c081-4fc2-b1af-363f4f3fd4f3" providerId="ADAL" clId="{0B14689C-F9AC-4305-BA2C-6F0234F76CD9}" dt="2018-10-16T22:54:22.436" v="1706" actId="1076"/>
          <ac:spMkLst>
            <pc:docMk/>
            <pc:sldMk cId="3950802923" sldId="279"/>
            <ac:spMk id="15" creationId="{A2BBFD36-EDE5-4AFE-B536-3409955D59D7}"/>
          </ac:spMkLst>
        </pc:spChg>
        <pc:spChg chg="add mod">
          <ac:chgData name="William Grey" userId="37b73424-c081-4fc2-b1af-363f4f3fd4f3" providerId="ADAL" clId="{0B14689C-F9AC-4305-BA2C-6F0234F76CD9}" dt="2018-10-16T23:07:10.342" v="1829" actId="115"/>
          <ac:spMkLst>
            <pc:docMk/>
            <pc:sldMk cId="3950802923" sldId="279"/>
            <ac:spMk id="30" creationId="{53712FE6-80A6-4536-9438-53C616FF5188}"/>
          </ac:spMkLst>
        </pc:spChg>
        <pc:cxnChg chg="add mod">
          <ac:chgData name="William Grey" userId="37b73424-c081-4fc2-b1af-363f4f3fd4f3" providerId="ADAL" clId="{0B14689C-F9AC-4305-BA2C-6F0234F76CD9}" dt="2018-10-16T22:54:41.541" v="1709" actId="14100"/>
          <ac:cxnSpMkLst>
            <pc:docMk/>
            <pc:sldMk cId="3950802923" sldId="279"/>
            <ac:cxnSpMk id="16" creationId="{F3DC42EA-E87E-4354-9083-B18B05A8B6A5}"/>
          </ac:cxnSpMkLst>
        </pc:cxnChg>
        <pc:cxnChg chg="add mod">
          <ac:chgData name="William Grey" userId="37b73424-c081-4fc2-b1af-363f4f3fd4f3" providerId="ADAL" clId="{0B14689C-F9AC-4305-BA2C-6F0234F76CD9}" dt="2018-10-16T22:54:58.849" v="1714" actId="14100"/>
          <ac:cxnSpMkLst>
            <pc:docMk/>
            <pc:sldMk cId="3950802923" sldId="279"/>
            <ac:cxnSpMk id="17" creationId="{87C536CC-2E82-4A22-A8D1-FA2E43EA9B3D}"/>
          </ac:cxnSpMkLst>
        </pc:cxnChg>
        <pc:cxnChg chg="add mod">
          <ac:chgData name="William Grey" userId="37b73424-c081-4fc2-b1af-363f4f3fd4f3" providerId="ADAL" clId="{0B14689C-F9AC-4305-BA2C-6F0234F76CD9}" dt="2018-10-16T22:54:58.849" v="1714" actId="14100"/>
          <ac:cxnSpMkLst>
            <pc:docMk/>
            <pc:sldMk cId="3950802923" sldId="279"/>
            <ac:cxnSpMk id="18" creationId="{366C1A3F-7FDA-4796-B471-D4F397E3FC95}"/>
          </ac:cxnSpMkLst>
        </pc:cxnChg>
      </pc:sldChg>
      <pc:sldChg chg="addSp delSp modSp add">
        <pc:chgData name="William Grey" userId="37b73424-c081-4fc2-b1af-363f4f3fd4f3" providerId="ADAL" clId="{0B14689C-F9AC-4305-BA2C-6F0234F76CD9}" dt="2018-10-17T21:06:03.902" v="4015" actId="20577"/>
        <pc:sldMkLst>
          <pc:docMk/>
          <pc:sldMk cId="2329228737" sldId="280"/>
        </pc:sldMkLst>
        <pc:spChg chg="mod">
          <ac:chgData name="William Grey" userId="37b73424-c081-4fc2-b1af-363f4f3fd4f3" providerId="ADAL" clId="{0B14689C-F9AC-4305-BA2C-6F0234F76CD9}" dt="2018-10-17T21:06:03.902" v="4015" actId="20577"/>
          <ac:spMkLst>
            <pc:docMk/>
            <pc:sldMk cId="2329228737" sldId="280"/>
            <ac:spMk id="2" creationId="{D796BAF4-7354-4C75-A074-D90B54600DB6}"/>
          </ac:spMkLst>
        </pc:spChg>
        <pc:spChg chg="mod">
          <ac:chgData name="William Grey" userId="37b73424-c081-4fc2-b1af-363f4f3fd4f3" providerId="ADAL" clId="{0B14689C-F9AC-4305-BA2C-6F0234F76CD9}" dt="2018-10-17T09:05:28.954" v="1975" actId="1076"/>
          <ac:spMkLst>
            <pc:docMk/>
            <pc:sldMk cId="2329228737" sldId="280"/>
            <ac:spMk id="3" creationId="{05FB21AC-7EAB-4F10-8E5B-42646A75899B}"/>
          </ac:spMkLst>
        </pc:spChg>
        <pc:spChg chg="del">
          <ac:chgData name="William Grey" userId="37b73424-c081-4fc2-b1af-363f4f3fd4f3" providerId="ADAL" clId="{0B14689C-F9AC-4305-BA2C-6F0234F76CD9}" dt="2018-10-17T09:09:30.138" v="2298" actId="478"/>
          <ac:spMkLst>
            <pc:docMk/>
            <pc:sldMk cId="2329228737" sldId="280"/>
            <ac:spMk id="4" creationId="{3400D241-D245-4DEE-9D52-0E2979F1B09B}"/>
          </ac:spMkLst>
        </pc:spChg>
        <pc:spChg chg="add mod">
          <ac:chgData name="William Grey" userId="37b73424-c081-4fc2-b1af-363f4f3fd4f3" providerId="ADAL" clId="{0B14689C-F9AC-4305-BA2C-6F0234F76CD9}" dt="2018-10-17T09:19:24.308" v="2538" actId="27636"/>
          <ac:spMkLst>
            <pc:docMk/>
            <pc:sldMk cId="2329228737" sldId="280"/>
            <ac:spMk id="6" creationId="{54CF71FB-07C0-44C0-8592-9B84FF4CDF9F}"/>
          </ac:spMkLst>
        </pc:spChg>
        <pc:graphicFrameChg chg="add mod modGraphic">
          <ac:chgData name="William Grey" userId="37b73424-c081-4fc2-b1af-363f4f3fd4f3" providerId="ADAL" clId="{0B14689C-F9AC-4305-BA2C-6F0234F76CD9}" dt="2018-10-17T20:38:00.392" v="3126" actId="20577"/>
          <ac:graphicFrameMkLst>
            <pc:docMk/>
            <pc:sldMk cId="2329228737" sldId="280"/>
            <ac:graphicFrameMk id="5" creationId="{E7F7D83F-B284-49AE-BD59-720A91D0C945}"/>
          </ac:graphicFrameMkLst>
        </pc:graphicFrameChg>
      </pc:sldChg>
      <pc:sldChg chg="addSp delSp modSp add">
        <pc:chgData name="William Grey" userId="37b73424-c081-4fc2-b1af-363f4f3fd4f3" providerId="ADAL" clId="{0B14689C-F9AC-4305-BA2C-6F0234F76CD9}" dt="2018-10-17T21:06:42.190" v="4092" actId="20577"/>
        <pc:sldMkLst>
          <pc:docMk/>
          <pc:sldMk cId="3449201082" sldId="281"/>
        </pc:sldMkLst>
        <pc:spChg chg="mod">
          <ac:chgData name="William Grey" userId="37b73424-c081-4fc2-b1af-363f4f3fd4f3" providerId="ADAL" clId="{0B14689C-F9AC-4305-BA2C-6F0234F76CD9}" dt="2018-10-17T21:06:42.190" v="4092" actId="20577"/>
          <ac:spMkLst>
            <pc:docMk/>
            <pc:sldMk cId="3449201082" sldId="281"/>
            <ac:spMk id="2" creationId="{D499AC5F-E8C0-4D94-90DF-305BA5CFEFE0}"/>
          </ac:spMkLst>
        </pc:spChg>
        <pc:spChg chg="mod">
          <ac:chgData name="William Grey" userId="37b73424-c081-4fc2-b1af-363f4f3fd4f3" providerId="ADAL" clId="{0B14689C-F9AC-4305-BA2C-6F0234F76CD9}" dt="2018-10-17T21:04:57.527" v="3989" actId="20577"/>
          <ac:spMkLst>
            <pc:docMk/>
            <pc:sldMk cId="3449201082" sldId="281"/>
            <ac:spMk id="3" creationId="{E8AA88E3-B4C9-4174-AFE8-F33EE4FF344D}"/>
          </ac:spMkLst>
        </pc:spChg>
        <pc:spChg chg="add del mod">
          <ac:chgData name="William Grey" userId="37b73424-c081-4fc2-b1af-363f4f3fd4f3" providerId="ADAL" clId="{0B14689C-F9AC-4305-BA2C-6F0234F76CD9}" dt="2018-10-17T09:47:36.642" v="3049" actId="478"/>
          <ac:spMkLst>
            <pc:docMk/>
            <pc:sldMk cId="3449201082" sldId="281"/>
            <ac:spMk id="4" creationId="{3C02E221-8046-4F69-B1F8-A6ABA4AFC87C}"/>
          </ac:spMkLst>
        </pc:spChg>
      </pc:sldChg>
      <pc:sldChg chg="addSp modSp add">
        <pc:chgData name="William Grey" userId="37b73424-c081-4fc2-b1af-363f4f3fd4f3" providerId="ADAL" clId="{0B14689C-F9AC-4305-BA2C-6F0234F76CD9}" dt="2018-10-17T21:07:02.872" v="4104" actId="20577"/>
        <pc:sldMkLst>
          <pc:docMk/>
          <pc:sldMk cId="3362224745" sldId="282"/>
        </pc:sldMkLst>
        <pc:spChg chg="mod">
          <ac:chgData name="William Grey" userId="37b73424-c081-4fc2-b1af-363f4f3fd4f3" providerId="ADAL" clId="{0B14689C-F9AC-4305-BA2C-6F0234F76CD9}" dt="2018-10-17T21:07:02.872" v="4104" actId="20577"/>
          <ac:spMkLst>
            <pc:docMk/>
            <pc:sldMk cId="3362224745" sldId="282"/>
            <ac:spMk id="2" creationId="{D796BAF4-7354-4C75-A074-D90B54600DB6}"/>
          </ac:spMkLst>
        </pc:spChg>
        <pc:spChg chg="mod">
          <ac:chgData name="William Grey" userId="37b73424-c081-4fc2-b1af-363f4f3fd4f3" providerId="ADAL" clId="{0B14689C-F9AC-4305-BA2C-6F0234F76CD9}" dt="2018-10-17T20:54:26.036" v="3893" actId="14100"/>
          <ac:spMkLst>
            <pc:docMk/>
            <pc:sldMk cId="3362224745" sldId="282"/>
            <ac:spMk id="3" creationId="{05FB21AC-7EAB-4F10-8E5B-42646A75899B}"/>
          </ac:spMkLst>
        </pc:spChg>
        <pc:spChg chg="add mod">
          <ac:chgData name="William Grey" userId="37b73424-c081-4fc2-b1af-363f4f3fd4f3" providerId="ADAL" clId="{0B14689C-F9AC-4305-BA2C-6F0234F76CD9}" dt="2018-10-17T20:59:56.566" v="3966" actId="1076"/>
          <ac:spMkLst>
            <pc:docMk/>
            <pc:sldMk cId="3362224745" sldId="282"/>
            <ac:spMk id="4" creationId="{8695D5D8-AFD5-46A2-94BB-584D5CFFFE09}"/>
          </ac:spMkLst>
        </pc:spChg>
        <pc:spChg chg="mod">
          <ac:chgData name="William Grey" userId="37b73424-c081-4fc2-b1af-363f4f3fd4f3" providerId="ADAL" clId="{0B14689C-F9AC-4305-BA2C-6F0234F76CD9}" dt="2018-10-17T20:59:33.056" v="3963" actId="255"/>
          <ac:spMkLst>
            <pc:docMk/>
            <pc:sldMk cId="3362224745" sldId="282"/>
            <ac:spMk id="6" creationId="{54CF71FB-07C0-44C0-8592-9B84FF4CDF9F}"/>
          </ac:spMkLst>
        </pc:spChg>
        <pc:graphicFrameChg chg="mod modGraphic">
          <ac:chgData name="William Grey" userId="37b73424-c081-4fc2-b1af-363f4f3fd4f3" providerId="ADAL" clId="{0B14689C-F9AC-4305-BA2C-6F0234F76CD9}" dt="2018-10-17T20:59:37.259" v="3964" actId="1076"/>
          <ac:graphicFrameMkLst>
            <pc:docMk/>
            <pc:sldMk cId="3362224745" sldId="282"/>
            <ac:graphicFrameMk id="5" creationId="{E7F7D83F-B284-49AE-BD59-720A91D0C945}"/>
          </ac:graphicFrameMkLst>
        </pc:graphicFrameChg>
      </pc:sldChg>
      <pc:sldChg chg="addSp delSp modSp add">
        <pc:chgData name="William Grey" userId="37b73424-c081-4fc2-b1af-363f4f3fd4f3" providerId="ADAL" clId="{0B14689C-F9AC-4305-BA2C-6F0234F76CD9}" dt="2018-10-17T21:16:53.998" v="4462" actId="1076"/>
        <pc:sldMkLst>
          <pc:docMk/>
          <pc:sldMk cId="1970493381" sldId="283"/>
        </pc:sldMkLst>
        <pc:spChg chg="mod">
          <ac:chgData name="William Grey" userId="37b73424-c081-4fc2-b1af-363f4f3fd4f3" providerId="ADAL" clId="{0B14689C-F9AC-4305-BA2C-6F0234F76CD9}" dt="2018-10-17T21:11:36.854" v="4173" actId="20577"/>
          <ac:spMkLst>
            <pc:docMk/>
            <pc:sldMk cId="1970493381" sldId="283"/>
            <ac:spMk id="2" creationId="{B3913BB7-8344-4E36-8804-57DE28ED91F6}"/>
          </ac:spMkLst>
        </pc:spChg>
        <pc:spChg chg="mod">
          <ac:chgData name="William Grey" userId="37b73424-c081-4fc2-b1af-363f4f3fd4f3" providerId="ADAL" clId="{0B14689C-F9AC-4305-BA2C-6F0234F76CD9}" dt="2018-10-17T21:14:50.605" v="4445" actId="20577"/>
          <ac:spMkLst>
            <pc:docMk/>
            <pc:sldMk cId="1970493381" sldId="283"/>
            <ac:spMk id="3" creationId="{9A1FEED6-5376-4CC7-A93A-C25EF9EE8788}"/>
          </ac:spMkLst>
        </pc:spChg>
        <pc:spChg chg="add mod">
          <ac:chgData name="William Grey" userId="37b73424-c081-4fc2-b1af-363f4f3fd4f3" providerId="ADAL" clId="{0B14689C-F9AC-4305-BA2C-6F0234F76CD9}" dt="2018-10-17T21:15:09.960" v="4448" actId="1076"/>
          <ac:spMkLst>
            <pc:docMk/>
            <pc:sldMk cId="1970493381" sldId="283"/>
            <ac:spMk id="5" creationId="{D84F0618-89A3-4528-8F3A-E31E6FB2342B}"/>
          </ac:spMkLst>
        </pc:spChg>
        <pc:spChg chg="add mod">
          <ac:chgData name="William Grey" userId="37b73424-c081-4fc2-b1af-363f4f3fd4f3" providerId="ADAL" clId="{0B14689C-F9AC-4305-BA2C-6F0234F76CD9}" dt="2018-10-17T21:16:32.441" v="4459" actId="14100"/>
          <ac:spMkLst>
            <pc:docMk/>
            <pc:sldMk cId="1970493381" sldId="283"/>
            <ac:spMk id="9" creationId="{25EF65B5-E71F-4D0E-9CED-1F5F44A226DC}"/>
          </ac:spMkLst>
        </pc:spChg>
        <pc:spChg chg="add mod">
          <ac:chgData name="William Grey" userId="37b73424-c081-4fc2-b1af-363f4f3fd4f3" providerId="ADAL" clId="{0B14689C-F9AC-4305-BA2C-6F0234F76CD9}" dt="2018-10-17T21:16:53.998" v="4462" actId="1076"/>
          <ac:spMkLst>
            <pc:docMk/>
            <pc:sldMk cId="1970493381" sldId="283"/>
            <ac:spMk id="10" creationId="{6844959B-4B92-42B0-B8F1-FA7C8E42683D}"/>
          </ac:spMkLst>
        </pc:spChg>
        <pc:graphicFrameChg chg="add mod">
          <ac:chgData name="William Grey" userId="37b73424-c081-4fc2-b1af-363f4f3fd4f3" providerId="ADAL" clId="{0B14689C-F9AC-4305-BA2C-6F0234F76CD9}" dt="2018-10-17T21:15:13.241" v="4449" actId="1076"/>
          <ac:graphicFrameMkLst>
            <pc:docMk/>
            <pc:sldMk cId="1970493381" sldId="283"/>
            <ac:graphicFrameMk id="4" creationId="{6FA85530-21CC-4F11-997F-7B059DECB0A2}"/>
          </ac:graphicFrameMkLst>
        </pc:graphicFrameChg>
        <pc:graphicFrameChg chg="add mod modGraphic">
          <ac:chgData name="William Grey" userId="37b73424-c081-4fc2-b1af-363f4f3fd4f3" providerId="ADAL" clId="{0B14689C-F9AC-4305-BA2C-6F0234F76CD9}" dt="2018-10-17T21:14:27.330" v="4437" actId="20577"/>
          <ac:graphicFrameMkLst>
            <pc:docMk/>
            <pc:sldMk cId="1970493381" sldId="283"/>
            <ac:graphicFrameMk id="6" creationId="{ED502216-B8F3-4360-85DE-E274D0544F67}"/>
          </ac:graphicFrameMkLst>
        </pc:graphicFrameChg>
        <pc:graphicFrameChg chg="add del mod">
          <ac:chgData name="William Grey" userId="37b73424-c081-4fc2-b1af-363f4f3fd4f3" providerId="ADAL" clId="{0B14689C-F9AC-4305-BA2C-6F0234F76CD9}" dt="2018-10-17T21:16:04.120" v="4453" actId="478"/>
          <ac:graphicFrameMkLst>
            <pc:docMk/>
            <pc:sldMk cId="1970493381" sldId="283"/>
            <ac:graphicFrameMk id="7" creationId="{3685DA7F-601C-4C7D-934A-C424D99ADA46}"/>
          </ac:graphicFrameMkLst>
        </pc:graphicFrameChg>
        <pc:graphicFrameChg chg="add del mod modGraphic">
          <ac:chgData name="William Grey" userId="37b73424-c081-4fc2-b1af-363f4f3fd4f3" providerId="ADAL" clId="{0B14689C-F9AC-4305-BA2C-6F0234F76CD9}" dt="2018-10-17T21:16:10.805" v="4455" actId="478"/>
          <ac:graphicFrameMkLst>
            <pc:docMk/>
            <pc:sldMk cId="1970493381" sldId="283"/>
            <ac:graphicFrameMk id="8" creationId="{35E3165D-9664-4835-95B9-B653094E1A36}"/>
          </ac:graphicFrameMkLst>
        </pc:graphicFrameChg>
      </pc:sldChg>
      <pc:sldChg chg="modSp add del">
        <pc:chgData name="William Grey" userId="37b73424-c081-4fc2-b1af-363f4f3fd4f3" providerId="ADAL" clId="{0B14689C-F9AC-4305-BA2C-6F0234F76CD9}" dt="2018-10-17T20:59:42.429" v="3965" actId="2696"/>
        <pc:sldMkLst>
          <pc:docMk/>
          <pc:sldMk cId="3794099362" sldId="283"/>
        </pc:sldMkLst>
        <pc:spChg chg="mod">
          <ac:chgData name="William Grey" userId="37b73424-c081-4fc2-b1af-363f4f3fd4f3" providerId="ADAL" clId="{0B14689C-F9AC-4305-BA2C-6F0234F76CD9}" dt="2018-10-17T20:58:19.403" v="3951" actId="20577"/>
          <ac:spMkLst>
            <pc:docMk/>
            <pc:sldMk cId="3794099362" sldId="283"/>
            <ac:spMk id="3" creationId="{E8AA88E3-B4C9-4174-AFE8-F33EE4FF344D}"/>
          </ac:spMkLst>
        </pc:spChg>
      </pc:sldChg>
      <pc:sldMasterChg chg="addSp modSp modSldLayout">
        <pc:chgData name="William Grey" userId="37b73424-c081-4fc2-b1af-363f4f3fd4f3" providerId="ADAL" clId="{0B14689C-F9AC-4305-BA2C-6F0234F76CD9}" dt="2018-10-09T21:26:51.323" v="6" actId="14100"/>
        <pc:sldMasterMkLst>
          <pc:docMk/>
          <pc:sldMasterMk cId="1523244092" sldId="2147483648"/>
        </pc:sldMasterMkLst>
        <pc:spChg chg="add mod">
          <ac:chgData name="William Grey" userId="37b73424-c081-4fc2-b1af-363f4f3fd4f3" providerId="ADAL" clId="{0B14689C-F9AC-4305-BA2C-6F0234F76CD9}" dt="2018-10-09T21:26:51.323" v="6" actId="14100"/>
          <ac:spMkLst>
            <pc:docMk/>
            <pc:sldMasterMk cId="1523244092" sldId="2147483648"/>
            <ac:spMk id="7" creationId="{F67182FC-605D-4E17-88B5-CFDE01D0392B}"/>
          </ac:spMkLst>
        </pc:spChg>
        <pc:sldLayoutChg chg="addSp delSp modSp">
          <pc:chgData name="William Grey" userId="37b73424-c081-4fc2-b1af-363f4f3fd4f3" providerId="ADAL" clId="{0B14689C-F9AC-4305-BA2C-6F0234F76CD9}" dt="2018-10-09T21:26:39.851" v="3"/>
          <pc:sldLayoutMkLst>
            <pc:docMk/>
            <pc:sldMasterMk cId="1523244092" sldId="2147483648"/>
            <pc:sldLayoutMk cId="2007010296" sldId="2147483649"/>
          </pc:sldLayoutMkLst>
          <pc:spChg chg="add del mod">
            <ac:chgData name="William Grey" userId="37b73424-c081-4fc2-b1af-363f4f3fd4f3" providerId="ADAL" clId="{0B14689C-F9AC-4305-BA2C-6F0234F76CD9}" dt="2018-10-09T21:26:39.851" v="3"/>
            <ac:spMkLst>
              <pc:docMk/>
              <pc:sldMasterMk cId="1523244092" sldId="2147483648"/>
              <pc:sldLayoutMk cId="2007010296" sldId="2147483649"/>
              <ac:spMk id="7" creationId="{89D64C32-D585-4C49-BE49-2870C8EC2D71}"/>
            </ac:spMkLst>
          </pc:spChg>
        </pc:sldLayoutChg>
      </pc:sldMasterChg>
    </pc:docChg>
  </pc:docChgLst>
  <pc:docChgLst>
    <pc:chgData name="William Grey" userId="37b73424-c081-4fc2-b1af-363f4f3fd4f3" providerId="ADAL" clId="{D9DB34BD-CA2F-4F93-8B57-B0AD043D5048}"/>
    <pc:docChg chg="undo custSel addSld delSld modSld sldOrd">
      <pc:chgData name="William Grey" userId="37b73424-c081-4fc2-b1af-363f4f3fd4f3" providerId="ADAL" clId="{D9DB34BD-CA2F-4F93-8B57-B0AD043D5048}" dt="2022-11-16T21:40:50.024" v="602" actId="20577"/>
      <pc:docMkLst>
        <pc:docMk/>
      </pc:docMkLst>
      <pc:sldChg chg="modSp">
        <pc:chgData name="William Grey" userId="37b73424-c081-4fc2-b1af-363f4f3fd4f3" providerId="ADAL" clId="{D9DB34BD-CA2F-4F93-8B57-B0AD043D5048}" dt="2022-11-04T12:45:59.597" v="0"/>
        <pc:sldMkLst>
          <pc:docMk/>
          <pc:sldMk cId="4244100457" sldId="256"/>
        </pc:sldMkLst>
        <pc:spChg chg="mod">
          <ac:chgData name="William Grey" userId="37b73424-c081-4fc2-b1af-363f4f3fd4f3" providerId="ADAL" clId="{D9DB34BD-CA2F-4F93-8B57-B0AD043D5048}" dt="2022-11-04T12:45:59.597" v="0"/>
          <ac:spMkLst>
            <pc:docMk/>
            <pc:sldMk cId="4244100457" sldId="256"/>
            <ac:spMk id="2" creationId="{00000000-0000-0000-0000-000000000000}"/>
          </ac:spMkLst>
        </pc:spChg>
        <pc:spChg chg="mod">
          <ac:chgData name="William Grey" userId="37b73424-c081-4fc2-b1af-363f4f3fd4f3" providerId="ADAL" clId="{D9DB34BD-CA2F-4F93-8B57-B0AD043D5048}" dt="2022-11-04T12:45:59.597" v="0"/>
          <ac:spMkLst>
            <pc:docMk/>
            <pc:sldMk cId="4244100457" sldId="256"/>
            <ac:spMk id="3" creationId="{00000000-0000-0000-0000-000000000000}"/>
          </ac:spMkLst>
        </pc:spChg>
      </pc:sldChg>
      <pc:sldChg chg="modSp mod">
        <pc:chgData name="William Grey" userId="37b73424-c081-4fc2-b1af-363f4f3fd4f3" providerId="ADAL" clId="{D9DB34BD-CA2F-4F93-8B57-B0AD043D5048}" dt="2022-11-04T12:45:59.679" v="1" actId="27636"/>
        <pc:sldMkLst>
          <pc:docMk/>
          <pc:sldMk cId="2830182326" sldId="257"/>
        </pc:sldMkLst>
        <pc:spChg chg="mod">
          <ac:chgData name="William Grey" userId="37b73424-c081-4fc2-b1af-363f4f3fd4f3" providerId="ADAL" clId="{D9DB34BD-CA2F-4F93-8B57-B0AD043D5048}" dt="2022-11-04T12:45:59.679" v="1" actId="27636"/>
          <ac:spMkLst>
            <pc:docMk/>
            <pc:sldMk cId="2830182326" sldId="257"/>
            <ac:spMk id="2" creationId="{00000000-0000-0000-0000-000000000000}"/>
          </ac:spMkLst>
        </pc:spChg>
        <pc:spChg chg="mod">
          <ac:chgData name="William Grey" userId="37b73424-c081-4fc2-b1af-363f4f3fd4f3" providerId="ADAL" clId="{D9DB34BD-CA2F-4F93-8B57-B0AD043D5048}" dt="2022-11-04T12:45:59.597" v="0"/>
          <ac:spMkLst>
            <pc:docMk/>
            <pc:sldMk cId="2830182326" sldId="257"/>
            <ac:spMk id="3" creationId="{00000000-0000-0000-0000-000000000000}"/>
          </ac:spMkLst>
        </pc:spChg>
      </pc:sldChg>
      <pc:sldChg chg="modSp mod">
        <pc:chgData name="William Grey" userId="37b73424-c081-4fc2-b1af-363f4f3fd4f3" providerId="ADAL" clId="{D9DB34BD-CA2F-4F93-8B57-B0AD043D5048}" dt="2022-11-04T12:45:59.748" v="10" actId="27636"/>
        <pc:sldMkLst>
          <pc:docMk/>
          <pc:sldMk cId="1177034333" sldId="259"/>
        </pc:sldMkLst>
        <pc:spChg chg="mod">
          <ac:chgData name="William Grey" userId="37b73424-c081-4fc2-b1af-363f4f3fd4f3" providerId="ADAL" clId="{D9DB34BD-CA2F-4F93-8B57-B0AD043D5048}" dt="2022-11-04T12:45:59.748" v="10" actId="27636"/>
          <ac:spMkLst>
            <pc:docMk/>
            <pc:sldMk cId="1177034333" sldId="259"/>
            <ac:spMk id="2" creationId="{00000000-0000-0000-0000-000000000000}"/>
          </ac:spMkLst>
        </pc:spChg>
      </pc:sldChg>
      <pc:sldChg chg="modSp mod">
        <pc:chgData name="William Grey" userId="37b73424-c081-4fc2-b1af-363f4f3fd4f3" providerId="ADAL" clId="{D9DB34BD-CA2F-4F93-8B57-B0AD043D5048}" dt="2022-11-04T12:45:59.695" v="2" actId="27636"/>
        <pc:sldMkLst>
          <pc:docMk/>
          <pc:sldMk cId="2328471592" sldId="261"/>
        </pc:sldMkLst>
        <pc:spChg chg="mod">
          <ac:chgData name="William Grey" userId="37b73424-c081-4fc2-b1af-363f4f3fd4f3" providerId="ADAL" clId="{D9DB34BD-CA2F-4F93-8B57-B0AD043D5048}" dt="2022-11-04T12:45:59.695" v="2" actId="27636"/>
          <ac:spMkLst>
            <pc:docMk/>
            <pc:sldMk cId="2328471592" sldId="261"/>
            <ac:spMk id="2" creationId="{00000000-0000-0000-0000-000000000000}"/>
          </ac:spMkLst>
        </pc:spChg>
        <pc:spChg chg="mod">
          <ac:chgData name="William Grey" userId="37b73424-c081-4fc2-b1af-363f4f3fd4f3" providerId="ADAL" clId="{D9DB34BD-CA2F-4F93-8B57-B0AD043D5048}" dt="2022-11-04T12:45:59.597" v="0"/>
          <ac:spMkLst>
            <pc:docMk/>
            <pc:sldMk cId="2328471592" sldId="261"/>
            <ac:spMk id="3" creationId="{00000000-0000-0000-0000-000000000000}"/>
          </ac:spMkLst>
        </pc:spChg>
      </pc:sldChg>
      <pc:sldChg chg="modSp mod">
        <pc:chgData name="William Grey" userId="37b73424-c081-4fc2-b1af-363f4f3fd4f3" providerId="ADAL" clId="{D9DB34BD-CA2F-4F93-8B57-B0AD043D5048}" dt="2022-11-04T12:45:59.700" v="3" actId="27636"/>
        <pc:sldMkLst>
          <pc:docMk/>
          <pc:sldMk cId="4073443101" sldId="262"/>
        </pc:sldMkLst>
        <pc:spChg chg="mod">
          <ac:chgData name="William Grey" userId="37b73424-c081-4fc2-b1af-363f4f3fd4f3" providerId="ADAL" clId="{D9DB34BD-CA2F-4F93-8B57-B0AD043D5048}" dt="2022-11-04T12:45:59.700" v="3" actId="27636"/>
          <ac:spMkLst>
            <pc:docMk/>
            <pc:sldMk cId="4073443101" sldId="262"/>
            <ac:spMk id="2" creationId="{00000000-0000-0000-0000-000000000000}"/>
          </ac:spMkLst>
        </pc:spChg>
        <pc:spChg chg="mod">
          <ac:chgData name="William Grey" userId="37b73424-c081-4fc2-b1af-363f4f3fd4f3" providerId="ADAL" clId="{D9DB34BD-CA2F-4F93-8B57-B0AD043D5048}" dt="2022-11-04T12:45:59.597" v="0"/>
          <ac:spMkLst>
            <pc:docMk/>
            <pc:sldMk cId="4073443101" sldId="262"/>
            <ac:spMk id="3" creationId="{00000000-0000-0000-0000-000000000000}"/>
          </ac:spMkLst>
        </pc:spChg>
      </pc:sldChg>
      <pc:sldChg chg="modSp mod">
        <pc:chgData name="William Grey" userId="37b73424-c081-4fc2-b1af-363f4f3fd4f3" providerId="ADAL" clId="{D9DB34BD-CA2F-4F93-8B57-B0AD043D5048}" dt="2022-11-16T20:18:37.576" v="533" actId="5793"/>
        <pc:sldMkLst>
          <pc:docMk/>
          <pc:sldMk cId="751316146" sldId="264"/>
        </pc:sldMkLst>
        <pc:spChg chg="mod">
          <ac:chgData name="William Grey" userId="37b73424-c081-4fc2-b1af-363f4f3fd4f3" providerId="ADAL" clId="{D9DB34BD-CA2F-4F93-8B57-B0AD043D5048}" dt="2022-11-04T12:45:59.867" v="27" actId="27636"/>
          <ac:spMkLst>
            <pc:docMk/>
            <pc:sldMk cId="751316146" sldId="264"/>
            <ac:spMk id="2" creationId="{00000000-0000-0000-0000-000000000000}"/>
          </ac:spMkLst>
        </pc:spChg>
        <pc:spChg chg="mod">
          <ac:chgData name="William Grey" userId="37b73424-c081-4fc2-b1af-363f4f3fd4f3" providerId="ADAL" clId="{D9DB34BD-CA2F-4F93-8B57-B0AD043D5048}" dt="2022-11-16T20:18:37.576" v="533" actId="5793"/>
          <ac:spMkLst>
            <pc:docMk/>
            <pc:sldMk cId="751316146" sldId="264"/>
            <ac:spMk id="3" creationId="{00000000-0000-0000-0000-000000000000}"/>
          </ac:spMkLst>
        </pc:spChg>
      </pc:sldChg>
      <pc:sldChg chg="modSp mod">
        <pc:chgData name="William Grey" userId="37b73424-c081-4fc2-b1af-363f4f3fd4f3" providerId="ADAL" clId="{D9DB34BD-CA2F-4F93-8B57-B0AD043D5048}" dt="2022-11-04T12:45:59.781" v="16" actId="27636"/>
        <pc:sldMkLst>
          <pc:docMk/>
          <pc:sldMk cId="3034313958" sldId="266"/>
        </pc:sldMkLst>
        <pc:spChg chg="mod">
          <ac:chgData name="William Grey" userId="37b73424-c081-4fc2-b1af-363f4f3fd4f3" providerId="ADAL" clId="{D9DB34BD-CA2F-4F93-8B57-B0AD043D5048}" dt="2022-11-04T12:45:59.781" v="16" actId="27636"/>
          <ac:spMkLst>
            <pc:docMk/>
            <pc:sldMk cId="3034313958" sldId="266"/>
            <ac:spMk id="2" creationId="{00000000-0000-0000-0000-000000000000}"/>
          </ac:spMkLst>
        </pc:spChg>
        <pc:spChg chg="mod">
          <ac:chgData name="William Grey" userId="37b73424-c081-4fc2-b1af-363f4f3fd4f3" providerId="ADAL" clId="{D9DB34BD-CA2F-4F93-8B57-B0AD043D5048}" dt="2022-11-04T12:45:59.597" v="0"/>
          <ac:spMkLst>
            <pc:docMk/>
            <pc:sldMk cId="3034313958" sldId="266"/>
            <ac:spMk id="3" creationId="{00000000-0000-0000-0000-000000000000}"/>
          </ac:spMkLst>
        </pc:spChg>
      </pc:sldChg>
      <pc:sldChg chg="modSp mod">
        <pc:chgData name="William Grey" userId="37b73424-c081-4fc2-b1af-363f4f3fd4f3" providerId="ADAL" clId="{D9DB34BD-CA2F-4F93-8B57-B0AD043D5048}" dt="2022-11-04T12:45:59.754" v="11" actId="27636"/>
        <pc:sldMkLst>
          <pc:docMk/>
          <pc:sldMk cId="723274787" sldId="267"/>
        </pc:sldMkLst>
        <pc:spChg chg="mod">
          <ac:chgData name="William Grey" userId="37b73424-c081-4fc2-b1af-363f4f3fd4f3" providerId="ADAL" clId="{D9DB34BD-CA2F-4F93-8B57-B0AD043D5048}" dt="2022-11-04T12:45:59.754" v="11" actId="27636"/>
          <ac:spMkLst>
            <pc:docMk/>
            <pc:sldMk cId="723274787" sldId="267"/>
            <ac:spMk id="2" creationId="{00000000-0000-0000-0000-000000000000}"/>
          </ac:spMkLst>
        </pc:spChg>
      </pc:sldChg>
      <pc:sldChg chg="modSp mod">
        <pc:chgData name="William Grey" userId="37b73424-c081-4fc2-b1af-363f4f3fd4f3" providerId="ADAL" clId="{D9DB34BD-CA2F-4F93-8B57-B0AD043D5048}" dt="2022-11-04T12:45:59.758" v="12" actId="27636"/>
        <pc:sldMkLst>
          <pc:docMk/>
          <pc:sldMk cId="2228689498" sldId="268"/>
        </pc:sldMkLst>
        <pc:spChg chg="mod">
          <ac:chgData name="William Grey" userId="37b73424-c081-4fc2-b1af-363f4f3fd4f3" providerId="ADAL" clId="{D9DB34BD-CA2F-4F93-8B57-B0AD043D5048}" dt="2022-11-04T12:45:59.758" v="12" actId="27636"/>
          <ac:spMkLst>
            <pc:docMk/>
            <pc:sldMk cId="2228689498" sldId="268"/>
            <ac:spMk id="2" creationId="{00000000-0000-0000-0000-000000000000}"/>
          </ac:spMkLst>
        </pc:spChg>
      </pc:sldChg>
      <pc:sldChg chg="modSp mod ord">
        <pc:chgData name="William Grey" userId="37b73424-c081-4fc2-b1af-363f4f3fd4f3" providerId="ADAL" clId="{D9DB34BD-CA2F-4F93-8B57-B0AD043D5048}" dt="2022-11-16T20:03:20.412" v="390" actId="14100"/>
        <pc:sldMkLst>
          <pc:docMk/>
          <pc:sldMk cId="2474583496" sldId="269"/>
        </pc:sldMkLst>
        <pc:spChg chg="mod">
          <ac:chgData name="William Grey" userId="37b73424-c081-4fc2-b1af-363f4f3fd4f3" providerId="ADAL" clId="{D9DB34BD-CA2F-4F93-8B57-B0AD043D5048}" dt="2022-11-16T20:02:26.184" v="378" actId="14100"/>
          <ac:spMkLst>
            <pc:docMk/>
            <pc:sldMk cId="2474583496" sldId="269"/>
            <ac:spMk id="23" creationId="{6C4B1190-84D5-476B-B783-DF1B2F6B84FB}"/>
          </ac:spMkLst>
        </pc:spChg>
        <pc:spChg chg="mod">
          <ac:chgData name="William Grey" userId="37b73424-c081-4fc2-b1af-363f4f3fd4f3" providerId="ADAL" clId="{D9DB34BD-CA2F-4F93-8B57-B0AD043D5048}" dt="2022-11-16T20:03:20.412" v="390" actId="14100"/>
          <ac:spMkLst>
            <pc:docMk/>
            <pc:sldMk cId="2474583496" sldId="269"/>
            <ac:spMk id="24" creationId="{69C78D1F-89CA-4FFE-9B30-0CE6F953E0D8}"/>
          </ac:spMkLst>
        </pc:spChg>
        <pc:graphicFrameChg chg="modGraphic">
          <ac:chgData name="William Grey" userId="37b73424-c081-4fc2-b1af-363f4f3fd4f3" providerId="ADAL" clId="{D9DB34BD-CA2F-4F93-8B57-B0AD043D5048}" dt="2022-11-16T20:02:19.814" v="377" actId="14734"/>
          <ac:graphicFrameMkLst>
            <pc:docMk/>
            <pc:sldMk cId="2474583496" sldId="269"/>
            <ac:graphicFrameMk id="3" creationId="{4808164C-AA42-4A59-A0D1-34F1E56EFEE3}"/>
          </ac:graphicFrameMkLst>
        </pc:graphicFrameChg>
        <pc:graphicFrameChg chg="mod modGraphic">
          <ac:chgData name="William Grey" userId="37b73424-c081-4fc2-b1af-363f4f3fd4f3" providerId="ADAL" clId="{D9DB34BD-CA2F-4F93-8B57-B0AD043D5048}" dt="2022-11-16T20:03:05.914" v="386" actId="1076"/>
          <ac:graphicFrameMkLst>
            <pc:docMk/>
            <pc:sldMk cId="2474583496" sldId="269"/>
            <ac:graphicFrameMk id="5" creationId="{7A51DA42-6EFF-49EA-9968-43888A8C1467}"/>
          </ac:graphicFrameMkLst>
        </pc:graphicFrameChg>
      </pc:sldChg>
      <pc:sldChg chg="modSp mod">
        <pc:chgData name="William Grey" userId="37b73424-c081-4fc2-b1af-363f4f3fd4f3" providerId="ADAL" clId="{D9DB34BD-CA2F-4F93-8B57-B0AD043D5048}" dt="2022-11-04T12:45:59.862" v="26" actId="27636"/>
        <pc:sldMkLst>
          <pc:docMk/>
          <pc:sldMk cId="4191265192" sldId="269"/>
        </pc:sldMkLst>
        <pc:spChg chg="mod">
          <ac:chgData name="William Grey" userId="37b73424-c081-4fc2-b1af-363f4f3fd4f3" providerId="ADAL" clId="{D9DB34BD-CA2F-4F93-8B57-B0AD043D5048}" dt="2022-11-04T12:45:59.862" v="26" actId="27636"/>
          <ac:spMkLst>
            <pc:docMk/>
            <pc:sldMk cId="4191265192" sldId="269"/>
            <ac:spMk id="2" creationId="{00000000-0000-0000-0000-000000000000}"/>
          </ac:spMkLst>
        </pc:spChg>
      </pc:sldChg>
      <pc:sldChg chg="modSp mod">
        <pc:chgData name="William Grey" userId="37b73424-c081-4fc2-b1af-363f4f3fd4f3" providerId="ADAL" clId="{D9DB34BD-CA2F-4F93-8B57-B0AD043D5048}" dt="2022-11-16T20:08:13.177" v="416" actId="20577"/>
        <pc:sldMkLst>
          <pc:docMk/>
          <pc:sldMk cId="3995785808" sldId="270"/>
        </pc:sldMkLst>
        <pc:spChg chg="mod">
          <ac:chgData name="William Grey" userId="37b73424-c081-4fc2-b1af-363f4f3fd4f3" providerId="ADAL" clId="{D9DB34BD-CA2F-4F93-8B57-B0AD043D5048}" dt="2022-11-04T12:45:59.762" v="13" actId="27636"/>
          <ac:spMkLst>
            <pc:docMk/>
            <pc:sldMk cId="3995785808" sldId="270"/>
            <ac:spMk id="2" creationId="{A535D845-9253-4C46-A853-C9622C73C621}"/>
          </ac:spMkLst>
        </pc:spChg>
        <pc:graphicFrameChg chg="modGraphic">
          <ac:chgData name="William Grey" userId="37b73424-c081-4fc2-b1af-363f4f3fd4f3" providerId="ADAL" clId="{D9DB34BD-CA2F-4F93-8B57-B0AD043D5048}" dt="2022-11-16T20:08:13.177" v="416" actId="20577"/>
          <ac:graphicFrameMkLst>
            <pc:docMk/>
            <pc:sldMk cId="3995785808" sldId="270"/>
            <ac:graphicFrameMk id="7" creationId="{6F544C5F-E0C8-4348-B9AA-B0BA051FDF2C}"/>
          </ac:graphicFrameMkLst>
        </pc:graphicFrameChg>
      </pc:sldChg>
      <pc:sldChg chg="modSp mod">
        <pc:chgData name="William Grey" userId="37b73424-c081-4fc2-b1af-363f4f3fd4f3" providerId="ADAL" clId="{D9DB34BD-CA2F-4F93-8B57-B0AD043D5048}" dt="2022-11-04T12:45:59.765" v="14" actId="27636"/>
        <pc:sldMkLst>
          <pc:docMk/>
          <pc:sldMk cId="1350777649" sldId="271"/>
        </pc:sldMkLst>
        <pc:spChg chg="mod">
          <ac:chgData name="William Grey" userId="37b73424-c081-4fc2-b1af-363f4f3fd4f3" providerId="ADAL" clId="{D9DB34BD-CA2F-4F93-8B57-B0AD043D5048}" dt="2022-11-04T12:45:59.765" v="14" actId="27636"/>
          <ac:spMkLst>
            <pc:docMk/>
            <pc:sldMk cId="1350777649" sldId="271"/>
            <ac:spMk id="2" creationId="{A535D845-9253-4C46-A853-C9622C73C621}"/>
          </ac:spMkLst>
        </pc:spChg>
      </pc:sldChg>
      <pc:sldChg chg="modSp mod">
        <pc:chgData name="William Grey" userId="37b73424-c081-4fc2-b1af-363f4f3fd4f3" providerId="ADAL" clId="{D9DB34BD-CA2F-4F93-8B57-B0AD043D5048}" dt="2022-11-16T20:12:24.569" v="452" actId="113"/>
        <pc:sldMkLst>
          <pc:docMk/>
          <pc:sldMk cId="3374117872" sldId="273"/>
        </pc:sldMkLst>
        <pc:spChg chg="mod">
          <ac:chgData name="William Grey" userId="37b73424-c081-4fc2-b1af-363f4f3fd4f3" providerId="ADAL" clId="{D9DB34BD-CA2F-4F93-8B57-B0AD043D5048}" dt="2022-11-04T12:45:59.823" v="22" actId="27636"/>
          <ac:spMkLst>
            <pc:docMk/>
            <pc:sldMk cId="3374117872" sldId="273"/>
            <ac:spMk id="2" creationId="{A535D845-9253-4C46-A853-C9622C73C621}"/>
          </ac:spMkLst>
        </pc:spChg>
        <pc:spChg chg="mod">
          <ac:chgData name="William Grey" userId="37b73424-c081-4fc2-b1af-363f4f3fd4f3" providerId="ADAL" clId="{D9DB34BD-CA2F-4F93-8B57-B0AD043D5048}" dt="2022-11-16T20:12:15.888" v="451" actId="14100"/>
          <ac:spMkLst>
            <pc:docMk/>
            <pc:sldMk cId="3374117872" sldId="273"/>
            <ac:spMk id="4" creationId="{84763AC7-2C82-4488-81D9-258BC0575FE2}"/>
          </ac:spMkLst>
        </pc:spChg>
        <pc:spChg chg="mod">
          <ac:chgData name="William Grey" userId="37b73424-c081-4fc2-b1af-363f4f3fd4f3" providerId="ADAL" clId="{D9DB34BD-CA2F-4F93-8B57-B0AD043D5048}" dt="2022-11-16T20:12:07.391" v="450" actId="14100"/>
          <ac:spMkLst>
            <pc:docMk/>
            <pc:sldMk cId="3374117872" sldId="273"/>
            <ac:spMk id="9" creationId="{063CF994-9047-44EA-9B64-9B68599EC3CF}"/>
          </ac:spMkLst>
        </pc:spChg>
        <pc:graphicFrameChg chg="modGraphic">
          <ac:chgData name="William Grey" userId="37b73424-c081-4fc2-b1af-363f4f3fd4f3" providerId="ADAL" clId="{D9DB34BD-CA2F-4F93-8B57-B0AD043D5048}" dt="2022-11-16T20:12:24.569" v="452" actId="113"/>
          <ac:graphicFrameMkLst>
            <pc:docMk/>
            <pc:sldMk cId="3374117872" sldId="273"/>
            <ac:graphicFrameMk id="3" creationId="{9C639084-DB19-4D2B-AF88-929A4DCA911D}"/>
          </ac:graphicFrameMkLst>
        </pc:graphicFrameChg>
        <pc:graphicFrameChg chg="modGraphic">
          <ac:chgData name="William Grey" userId="37b73424-c081-4fc2-b1af-363f4f3fd4f3" providerId="ADAL" clId="{D9DB34BD-CA2F-4F93-8B57-B0AD043D5048}" dt="2022-11-16T20:11:59.469" v="449" actId="113"/>
          <ac:graphicFrameMkLst>
            <pc:docMk/>
            <pc:sldMk cId="3374117872" sldId="273"/>
            <ac:graphicFrameMk id="7" creationId="{F16F391D-4926-47D1-9308-CBCB25D44454}"/>
          </ac:graphicFrameMkLst>
        </pc:graphicFrameChg>
      </pc:sldChg>
      <pc:sldChg chg="modSp mod">
        <pc:chgData name="William Grey" userId="37b73424-c081-4fc2-b1af-363f4f3fd4f3" providerId="ADAL" clId="{D9DB34BD-CA2F-4F93-8B57-B0AD043D5048}" dt="2022-11-16T20:17:46.848" v="530" actId="1076"/>
        <pc:sldMkLst>
          <pc:docMk/>
          <pc:sldMk cId="989275328" sldId="274"/>
        </pc:sldMkLst>
        <pc:spChg chg="mod">
          <ac:chgData name="William Grey" userId="37b73424-c081-4fc2-b1af-363f4f3fd4f3" providerId="ADAL" clId="{D9DB34BD-CA2F-4F93-8B57-B0AD043D5048}" dt="2022-11-04T12:45:59.846" v="24" actId="27636"/>
          <ac:spMkLst>
            <pc:docMk/>
            <pc:sldMk cId="989275328" sldId="274"/>
            <ac:spMk id="2" creationId="{A535D845-9253-4C46-A853-C9622C73C621}"/>
          </ac:spMkLst>
        </pc:spChg>
        <pc:spChg chg="mod">
          <ac:chgData name="William Grey" userId="37b73424-c081-4fc2-b1af-363f4f3fd4f3" providerId="ADAL" clId="{D9DB34BD-CA2F-4F93-8B57-B0AD043D5048}" dt="2022-11-16T20:17:21.741" v="526" actId="1076"/>
          <ac:spMkLst>
            <pc:docMk/>
            <pc:sldMk cId="989275328" sldId="274"/>
            <ac:spMk id="9" creationId="{7E742C28-E39B-4C47-8AAF-158AB2C70A54}"/>
          </ac:spMkLst>
        </pc:spChg>
        <pc:spChg chg="mod">
          <ac:chgData name="William Grey" userId="37b73424-c081-4fc2-b1af-363f4f3fd4f3" providerId="ADAL" clId="{D9DB34BD-CA2F-4F93-8B57-B0AD043D5048}" dt="2022-11-16T20:17:40.560" v="529" actId="1076"/>
          <ac:spMkLst>
            <pc:docMk/>
            <pc:sldMk cId="989275328" sldId="274"/>
            <ac:spMk id="10" creationId="{8A27783C-4AA3-4D44-9759-D764B455DFF4}"/>
          </ac:spMkLst>
        </pc:spChg>
        <pc:spChg chg="mod">
          <ac:chgData name="William Grey" userId="37b73424-c081-4fc2-b1af-363f4f3fd4f3" providerId="ADAL" clId="{D9DB34BD-CA2F-4F93-8B57-B0AD043D5048}" dt="2022-11-16T20:17:36.592" v="528" actId="1076"/>
          <ac:spMkLst>
            <pc:docMk/>
            <pc:sldMk cId="989275328" sldId="274"/>
            <ac:spMk id="12" creationId="{F18721BA-DC1C-47CB-A0D7-22866FE07A5F}"/>
          </ac:spMkLst>
        </pc:spChg>
        <pc:graphicFrameChg chg="modGraphic">
          <ac:chgData name="William Grey" userId="37b73424-c081-4fc2-b1af-363f4f3fd4f3" providerId="ADAL" clId="{D9DB34BD-CA2F-4F93-8B57-B0AD043D5048}" dt="2022-11-16T20:16:53.893" v="523" actId="113"/>
          <ac:graphicFrameMkLst>
            <pc:docMk/>
            <pc:sldMk cId="989275328" sldId="274"/>
            <ac:graphicFrameMk id="3" creationId="{9C639084-DB19-4D2B-AF88-929A4DCA911D}"/>
          </ac:graphicFrameMkLst>
        </pc:graphicFrameChg>
        <pc:graphicFrameChg chg="mod modGraphic">
          <ac:chgData name="William Grey" userId="37b73424-c081-4fc2-b1af-363f4f3fd4f3" providerId="ADAL" clId="{D9DB34BD-CA2F-4F93-8B57-B0AD043D5048}" dt="2022-11-16T20:17:46.848" v="530" actId="1076"/>
          <ac:graphicFrameMkLst>
            <pc:docMk/>
            <pc:sldMk cId="989275328" sldId="274"/>
            <ac:graphicFrameMk id="5" creationId="{26212BAF-687E-49C7-9DFF-50B2D3E76E5C}"/>
          </ac:graphicFrameMkLst>
        </pc:graphicFrameChg>
        <pc:graphicFrameChg chg="mod modGraphic">
          <ac:chgData name="William Grey" userId="37b73424-c081-4fc2-b1af-363f4f3fd4f3" providerId="ADAL" clId="{D9DB34BD-CA2F-4F93-8B57-B0AD043D5048}" dt="2022-11-16T20:17:26.554" v="527" actId="1076"/>
          <ac:graphicFrameMkLst>
            <pc:docMk/>
            <pc:sldMk cId="989275328" sldId="274"/>
            <ac:graphicFrameMk id="7" creationId="{F16F391D-4926-47D1-9308-CBCB25D44454}"/>
          </ac:graphicFrameMkLst>
        </pc:graphicFrameChg>
      </pc:sldChg>
      <pc:sldChg chg="modSp mod">
        <pc:chgData name="William Grey" userId="37b73424-c081-4fc2-b1af-363f4f3fd4f3" providerId="ADAL" clId="{D9DB34BD-CA2F-4F93-8B57-B0AD043D5048}" dt="2022-11-16T20:23:03.982" v="573" actId="1076"/>
        <pc:sldMkLst>
          <pc:docMk/>
          <pc:sldMk cId="1943032971" sldId="275"/>
        </pc:sldMkLst>
        <pc:spChg chg="mod">
          <ac:chgData name="William Grey" userId="37b73424-c081-4fc2-b1af-363f4f3fd4f3" providerId="ADAL" clId="{D9DB34BD-CA2F-4F93-8B57-B0AD043D5048}" dt="2022-11-04T12:45:59.879" v="29" actId="27636"/>
          <ac:spMkLst>
            <pc:docMk/>
            <pc:sldMk cId="1943032971" sldId="275"/>
            <ac:spMk id="2" creationId="{A535D845-9253-4C46-A853-C9622C73C621}"/>
          </ac:spMkLst>
        </pc:spChg>
        <pc:spChg chg="mod">
          <ac:chgData name="William Grey" userId="37b73424-c081-4fc2-b1af-363f4f3fd4f3" providerId="ADAL" clId="{D9DB34BD-CA2F-4F93-8B57-B0AD043D5048}" dt="2022-11-16T20:23:03.982" v="573" actId="1076"/>
          <ac:spMkLst>
            <pc:docMk/>
            <pc:sldMk cId="1943032971" sldId="275"/>
            <ac:spMk id="9" creationId="{8053831A-F3DC-4A25-B670-B13661F9387E}"/>
          </ac:spMkLst>
        </pc:spChg>
        <pc:spChg chg="mod">
          <ac:chgData name="William Grey" userId="37b73424-c081-4fc2-b1af-363f4f3fd4f3" providerId="ADAL" clId="{D9DB34BD-CA2F-4F93-8B57-B0AD043D5048}" dt="2022-11-16T20:23:03.982" v="573" actId="1076"/>
          <ac:spMkLst>
            <pc:docMk/>
            <pc:sldMk cId="1943032971" sldId="275"/>
            <ac:spMk id="10" creationId="{3785A5DD-B0F3-499C-A02A-E96A710370E6}"/>
          </ac:spMkLst>
        </pc:spChg>
        <pc:spChg chg="mod">
          <ac:chgData name="William Grey" userId="37b73424-c081-4fc2-b1af-363f4f3fd4f3" providerId="ADAL" clId="{D9DB34BD-CA2F-4F93-8B57-B0AD043D5048}" dt="2022-11-16T20:23:03.982" v="573" actId="1076"/>
          <ac:spMkLst>
            <pc:docMk/>
            <pc:sldMk cId="1943032971" sldId="275"/>
            <ac:spMk id="12" creationId="{DE48A214-2851-4B19-9B8A-16F1415829F7}"/>
          </ac:spMkLst>
        </pc:spChg>
        <pc:spChg chg="mod">
          <ac:chgData name="William Grey" userId="37b73424-c081-4fc2-b1af-363f4f3fd4f3" providerId="ADAL" clId="{D9DB34BD-CA2F-4F93-8B57-B0AD043D5048}" dt="2022-11-16T20:23:03.982" v="573" actId="1076"/>
          <ac:spMkLst>
            <pc:docMk/>
            <pc:sldMk cId="1943032971" sldId="275"/>
            <ac:spMk id="13" creationId="{B5E38D57-B9B4-4BFE-8530-8A1BA0BE9AC7}"/>
          </ac:spMkLst>
        </pc:spChg>
        <pc:graphicFrameChg chg="mod modGraphic">
          <ac:chgData name="William Grey" userId="37b73424-c081-4fc2-b1af-363f4f3fd4f3" providerId="ADAL" clId="{D9DB34BD-CA2F-4F93-8B57-B0AD043D5048}" dt="2022-11-16T20:23:03.982" v="573" actId="1076"/>
          <ac:graphicFrameMkLst>
            <pc:docMk/>
            <pc:sldMk cId="1943032971" sldId="275"/>
            <ac:graphicFrameMk id="3" creationId="{9C639084-DB19-4D2B-AF88-929A4DCA911D}"/>
          </ac:graphicFrameMkLst>
        </pc:graphicFrameChg>
        <pc:graphicFrameChg chg="mod modGraphic">
          <ac:chgData name="William Grey" userId="37b73424-c081-4fc2-b1af-363f4f3fd4f3" providerId="ADAL" clId="{D9DB34BD-CA2F-4F93-8B57-B0AD043D5048}" dt="2022-11-16T20:23:03.982" v="573" actId="1076"/>
          <ac:graphicFrameMkLst>
            <pc:docMk/>
            <pc:sldMk cId="1943032971" sldId="275"/>
            <ac:graphicFrameMk id="5" creationId="{26212BAF-687E-49C7-9DFF-50B2D3E76E5C}"/>
          </ac:graphicFrameMkLst>
        </pc:graphicFrameChg>
        <pc:graphicFrameChg chg="mod modGraphic">
          <ac:chgData name="William Grey" userId="37b73424-c081-4fc2-b1af-363f4f3fd4f3" providerId="ADAL" clId="{D9DB34BD-CA2F-4F93-8B57-B0AD043D5048}" dt="2022-11-16T20:23:03.982" v="573" actId="1076"/>
          <ac:graphicFrameMkLst>
            <pc:docMk/>
            <pc:sldMk cId="1943032971" sldId="275"/>
            <ac:graphicFrameMk id="6" creationId="{6AED2E3A-2709-4B7D-A016-0BF73D21DAA9}"/>
          </ac:graphicFrameMkLst>
        </pc:graphicFrameChg>
        <pc:graphicFrameChg chg="mod modGraphic">
          <ac:chgData name="William Grey" userId="37b73424-c081-4fc2-b1af-363f4f3fd4f3" providerId="ADAL" clId="{D9DB34BD-CA2F-4F93-8B57-B0AD043D5048}" dt="2022-11-16T20:23:03.982" v="573" actId="1076"/>
          <ac:graphicFrameMkLst>
            <pc:docMk/>
            <pc:sldMk cId="1943032971" sldId="275"/>
            <ac:graphicFrameMk id="7" creationId="{F16F391D-4926-47D1-9308-CBCB25D44454}"/>
          </ac:graphicFrameMkLst>
        </pc:graphicFrameChg>
      </pc:sldChg>
      <pc:sldChg chg="modSp mod">
        <pc:chgData name="William Grey" userId="37b73424-c081-4fc2-b1af-363f4f3fd4f3" providerId="ADAL" clId="{D9DB34BD-CA2F-4F93-8B57-B0AD043D5048}" dt="2022-11-04T12:45:59.769" v="15" actId="27636"/>
        <pc:sldMkLst>
          <pc:docMk/>
          <pc:sldMk cId="3008774831" sldId="276"/>
        </pc:sldMkLst>
        <pc:spChg chg="mod">
          <ac:chgData name="William Grey" userId="37b73424-c081-4fc2-b1af-363f4f3fd4f3" providerId="ADAL" clId="{D9DB34BD-CA2F-4F93-8B57-B0AD043D5048}" dt="2022-11-04T12:45:59.769" v="15" actId="27636"/>
          <ac:spMkLst>
            <pc:docMk/>
            <pc:sldMk cId="3008774831" sldId="276"/>
            <ac:spMk id="2" creationId="{D796BAF4-7354-4C75-A074-D90B54600DB6}"/>
          </ac:spMkLst>
        </pc:spChg>
      </pc:sldChg>
      <pc:sldChg chg="modSp mod">
        <pc:chgData name="William Grey" userId="37b73424-c081-4fc2-b1af-363f4f3fd4f3" providerId="ADAL" clId="{D9DB34BD-CA2F-4F93-8B57-B0AD043D5048}" dt="2022-11-16T20:11:17.090" v="446" actId="2711"/>
        <pc:sldMkLst>
          <pc:docMk/>
          <pc:sldMk cId="3323554706" sldId="277"/>
        </pc:sldMkLst>
        <pc:spChg chg="mod">
          <ac:chgData name="William Grey" userId="37b73424-c081-4fc2-b1af-363f4f3fd4f3" providerId="ADAL" clId="{D9DB34BD-CA2F-4F93-8B57-B0AD043D5048}" dt="2022-11-04T12:45:59.815" v="21" actId="27636"/>
          <ac:spMkLst>
            <pc:docMk/>
            <pc:sldMk cId="3323554706" sldId="277"/>
            <ac:spMk id="2" creationId="{D796BAF4-7354-4C75-A074-D90B54600DB6}"/>
          </ac:spMkLst>
        </pc:spChg>
        <pc:spChg chg="mod">
          <ac:chgData name="William Grey" userId="37b73424-c081-4fc2-b1af-363f4f3fd4f3" providerId="ADAL" clId="{D9DB34BD-CA2F-4F93-8B57-B0AD043D5048}" dt="2022-11-16T20:11:17.090" v="446" actId="2711"/>
          <ac:spMkLst>
            <pc:docMk/>
            <pc:sldMk cId="3323554706" sldId="277"/>
            <ac:spMk id="14" creationId="{19EE2983-4A03-4BA0-A0CB-808AD147F8EA}"/>
          </ac:spMkLst>
        </pc:spChg>
      </pc:sldChg>
      <pc:sldChg chg="modSp mod">
        <pc:chgData name="William Grey" userId="37b73424-c081-4fc2-b1af-363f4f3fd4f3" providerId="ADAL" clId="{D9DB34BD-CA2F-4F93-8B57-B0AD043D5048}" dt="2022-11-16T20:18:09.359" v="531" actId="2711"/>
        <pc:sldMkLst>
          <pc:docMk/>
          <pc:sldMk cId="1107278318" sldId="278"/>
        </pc:sldMkLst>
        <pc:spChg chg="mod">
          <ac:chgData name="William Grey" userId="37b73424-c081-4fc2-b1af-363f4f3fd4f3" providerId="ADAL" clId="{D9DB34BD-CA2F-4F93-8B57-B0AD043D5048}" dt="2022-11-04T12:45:59.853" v="25" actId="27636"/>
          <ac:spMkLst>
            <pc:docMk/>
            <pc:sldMk cId="1107278318" sldId="278"/>
            <ac:spMk id="2" creationId="{D796BAF4-7354-4C75-A074-D90B54600DB6}"/>
          </ac:spMkLst>
        </pc:spChg>
        <pc:spChg chg="mod">
          <ac:chgData name="William Grey" userId="37b73424-c081-4fc2-b1af-363f4f3fd4f3" providerId="ADAL" clId="{D9DB34BD-CA2F-4F93-8B57-B0AD043D5048}" dt="2022-11-16T20:18:09.359" v="531" actId="2711"/>
          <ac:spMkLst>
            <pc:docMk/>
            <pc:sldMk cId="1107278318" sldId="278"/>
            <ac:spMk id="27" creationId="{FFB54D08-DFE0-47CD-9250-38884CCF5D5F}"/>
          </ac:spMkLst>
        </pc:spChg>
      </pc:sldChg>
      <pc:sldChg chg="addSp modSp mod">
        <pc:chgData name="William Grey" userId="37b73424-c081-4fc2-b1af-363f4f3fd4f3" providerId="ADAL" clId="{D9DB34BD-CA2F-4F93-8B57-B0AD043D5048}" dt="2022-11-16T20:23:20.529" v="576" actId="1076"/>
        <pc:sldMkLst>
          <pc:docMk/>
          <pc:sldMk cId="3950802923" sldId="279"/>
        </pc:sldMkLst>
        <pc:spChg chg="mod">
          <ac:chgData name="William Grey" userId="37b73424-c081-4fc2-b1af-363f4f3fd4f3" providerId="ADAL" clId="{D9DB34BD-CA2F-4F93-8B57-B0AD043D5048}" dt="2022-11-04T12:45:59.885" v="30" actId="27636"/>
          <ac:spMkLst>
            <pc:docMk/>
            <pc:sldMk cId="3950802923" sldId="279"/>
            <ac:spMk id="2" creationId="{D796BAF4-7354-4C75-A074-D90B54600DB6}"/>
          </ac:spMkLst>
        </pc:spChg>
        <pc:spChg chg="mod">
          <ac:chgData name="William Grey" userId="37b73424-c081-4fc2-b1af-363f4f3fd4f3" providerId="ADAL" clId="{D9DB34BD-CA2F-4F93-8B57-B0AD043D5048}" dt="2022-11-16T20:23:16.545" v="575" actId="1076"/>
          <ac:spMkLst>
            <pc:docMk/>
            <pc:sldMk cId="3950802923" sldId="279"/>
            <ac:spMk id="3" creationId="{05FB21AC-7EAB-4F10-8E5B-42646A75899B}"/>
          </ac:spMkLst>
        </pc:spChg>
        <pc:spChg chg="mod">
          <ac:chgData name="William Grey" userId="37b73424-c081-4fc2-b1af-363f4f3fd4f3" providerId="ADAL" clId="{D9DB34BD-CA2F-4F93-8B57-B0AD043D5048}" dt="2022-11-16T20:23:16.545" v="575" actId="1076"/>
          <ac:spMkLst>
            <pc:docMk/>
            <pc:sldMk cId="3950802923" sldId="279"/>
            <ac:spMk id="4" creationId="{23696CE3-1F39-40EE-9F35-D844A62D0B4D}"/>
          </ac:spMkLst>
        </pc:spChg>
        <pc:spChg chg="mod">
          <ac:chgData name="William Grey" userId="37b73424-c081-4fc2-b1af-363f4f3fd4f3" providerId="ADAL" clId="{D9DB34BD-CA2F-4F93-8B57-B0AD043D5048}" dt="2022-11-16T20:23:16.545" v="575" actId="1076"/>
          <ac:spMkLst>
            <pc:docMk/>
            <pc:sldMk cId="3950802923" sldId="279"/>
            <ac:spMk id="5" creationId="{B9D6B2D6-2D85-4263-B96A-2FD9416C3CEE}"/>
          </ac:spMkLst>
        </pc:spChg>
        <pc:spChg chg="mod">
          <ac:chgData name="William Grey" userId="37b73424-c081-4fc2-b1af-363f4f3fd4f3" providerId="ADAL" clId="{D9DB34BD-CA2F-4F93-8B57-B0AD043D5048}" dt="2022-11-16T20:23:16.545" v="575" actId="1076"/>
          <ac:spMkLst>
            <pc:docMk/>
            <pc:sldMk cId="3950802923" sldId="279"/>
            <ac:spMk id="6" creationId="{6ABAC9BF-3066-4CBD-B648-D5B9C496CD2F}"/>
          </ac:spMkLst>
        </pc:spChg>
        <pc:spChg chg="mod">
          <ac:chgData name="William Grey" userId="37b73424-c081-4fc2-b1af-363f4f3fd4f3" providerId="ADAL" clId="{D9DB34BD-CA2F-4F93-8B57-B0AD043D5048}" dt="2022-11-16T20:23:16.545" v="575" actId="1076"/>
          <ac:spMkLst>
            <pc:docMk/>
            <pc:sldMk cId="3950802923" sldId="279"/>
            <ac:spMk id="7" creationId="{D8905252-7E70-4EBC-A336-AE4D054EE076}"/>
          </ac:spMkLst>
        </pc:spChg>
        <pc:spChg chg="mod">
          <ac:chgData name="William Grey" userId="37b73424-c081-4fc2-b1af-363f4f3fd4f3" providerId="ADAL" clId="{D9DB34BD-CA2F-4F93-8B57-B0AD043D5048}" dt="2022-11-16T20:23:16.545" v="575" actId="1076"/>
          <ac:spMkLst>
            <pc:docMk/>
            <pc:sldMk cId="3950802923" sldId="279"/>
            <ac:spMk id="8" creationId="{D9CDAA31-169A-4191-A9DC-B66F1183532F}"/>
          </ac:spMkLst>
        </pc:spChg>
        <pc:spChg chg="mod">
          <ac:chgData name="William Grey" userId="37b73424-c081-4fc2-b1af-363f4f3fd4f3" providerId="ADAL" clId="{D9DB34BD-CA2F-4F93-8B57-B0AD043D5048}" dt="2022-11-16T20:23:16.545" v="575" actId="1076"/>
          <ac:spMkLst>
            <pc:docMk/>
            <pc:sldMk cId="3950802923" sldId="279"/>
            <ac:spMk id="15" creationId="{A2BBFD36-EDE5-4AFE-B536-3409955D59D7}"/>
          </ac:spMkLst>
        </pc:spChg>
        <pc:spChg chg="add mod">
          <ac:chgData name="William Grey" userId="37b73424-c081-4fc2-b1af-363f4f3fd4f3" providerId="ADAL" clId="{D9DB34BD-CA2F-4F93-8B57-B0AD043D5048}" dt="2022-11-16T20:23:16.545" v="575" actId="1076"/>
          <ac:spMkLst>
            <pc:docMk/>
            <pc:sldMk cId="3950802923" sldId="279"/>
            <ac:spMk id="20" creationId="{49911E3D-D455-47F6-B585-26AC74FEB2C0}"/>
          </ac:spMkLst>
        </pc:spChg>
        <pc:spChg chg="mod">
          <ac:chgData name="William Grey" userId="37b73424-c081-4fc2-b1af-363f4f3fd4f3" providerId="ADAL" clId="{D9DB34BD-CA2F-4F93-8B57-B0AD043D5048}" dt="2022-11-16T20:23:20.529" v="576" actId="1076"/>
          <ac:spMkLst>
            <pc:docMk/>
            <pc:sldMk cId="3950802923" sldId="279"/>
            <ac:spMk id="30" creationId="{53712FE6-80A6-4536-9438-53C616FF5188}"/>
          </ac:spMkLst>
        </pc:spChg>
        <pc:cxnChg chg="mod">
          <ac:chgData name="William Grey" userId="37b73424-c081-4fc2-b1af-363f4f3fd4f3" providerId="ADAL" clId="{D9DB34BD-CA2F-4F93-8B57-B0AD043D5048}" dt="2022-11-16T20:23:16.545" v="575" actId="1076"/>
          <ac:cxnSpMkLst>
            <pc:docMk/>
            <pc:sldMk cId="3950802923" sldId="279"/>
            <ac:cxnSpMk id="9" creationId="{082BB210-F231-4047-B1B1-73989C94FFD6}"/>
          </ac:cxnSpMkLst>
        </pc:cxnChg>
        <pc:cxnChg chg="mod">
          <ac:chgData name="William Grey" userId="37b73424-c081-4fc2-b1af-363f4f3fd4f3" providerId="ADAL" clId="{D9DB34BD-CA2F-4F93-8B57-B0AD043D5048}" dt="2022-11-16T20:23:16.545" v="575" actId="1076"/>
          <ac:cxnSpMkLst>
            <pc:docMk/>
            <pc:sldMk cId="3950802923" sldId="279"/>
            <ac:cxnSpMk id="10" creationId="{D6A0B316-D078-45A3-9479-832D3130CFE0}"/>
          </ac:cxnSpMkLst>
        </pc:cxnChg>
        <pc:cxnChg chg="mod">
          <ac:chgData name="William Grey" userId="37b73424-c081-4fc2-b1af-363f4f3fd4f3" providerId="ADAL" clId="{D9DB34BD-CA2F-4F93-8B57-B0AD043D5048}" dt="2022-11-16T20:23:16.545" v="575" actId="1076"/>
          <ac:cxnSpMkLst>
            <pc:docMk/>
            <pc:sldMk cId="3950802923" sldId="279"/>
            <ac:cxnSpMk id="11" creationId="{95D74332-A266-4757-BD20-705CAC521071}"/>
          </ac:cxnSpMkLst>
        </pc:cxnChg>
        <pc:cxnChg chg="mod">
          <ac:chgData name="William Grey" userId="37b73424-c081-4fc2-b1af-363f4f3fd4f3" providerId="ADAL" clId="{D9DB34BD-CA2F-4F93-8B57-B0AD043D5048}" dt="2022-11-16T20:23:16.545" v="575" actId="1076"/>
          <ac:cxnSpMkLst>
            <pc:docMk/>
            <pc:sldMk cId="3950802923" sldId="279"/>
            <ac:cxnSpMk id="16" creationId="{F3DC42EA-E87E-4354-9083-B18B05A8B6A5}"/>
          </ac:cxnSpMkLst>
        </pc:cxnChg>
        <pc:cxnChg chg="mod">
          <ac:chgData name="William Grey" userId="37b73424-c081-4fc2-b1af-363f4f3fd4f3" providerId="ADAL" clId="{D9DB34BD-CA2F-4F93-8B57-B0AD043D5048}" dt="2022-11-16T20:23:16.545" v="575" actId="1076"/>
          <ac:cxnSpMkLst>
            <pc:docMk/>
            <pc:sldMk cId="3950802923" sldId="279"/>
            <ac:cxnSpMk id="17" creationId="{87C536CC-2E82-4A22-A8D1-FA2E43EA9B3D}"/>
          </ac:cxnSpMkLst>
        </pc:cxnChg>
        <pc:cxnChg chg="mod">
          <ac:chgData name="William Grey" userId="37b73424-c081-4fc2-b1af-363f4f3fd4f3" providerId="ADAL" clId="{D9DB34BD-CA2F-4F93-8B57-B0AD043D5048}" dt="2022-11-16T20:23:16.545" v="575" actId="1076"/>
          <ac:cxnSpMkLst>
            <pc:docMk/>
            <pc:sldMk cId="3950802923" sldId="279"/>
            <ac:cxnSpMk id="18" creationId="{366C1A3F-7FDA-4796-B471-D4F397E3FC95}"/>
          </ac:cxnSpMkLst>
        </pc:cxnChg>
        <pc:cxnChg chg="mod">
          <ac:chgData name="William Grey" userId="37b73424-c081-4fc2-b1af-363f4f3fd4f3" providerId="ADAL" clId="{D9DB34BD-CA2F-4F93-8B57-B0AD043D5048}" dt="2022-11-16T20:23:16.545" v="575" actId="1076"/>
          <ac:cxnSpMkLst>
            <pc:docMk/>
            <pc:sldMk cId="3950802923" sldId="279"/>
            <ac:cxnSpMk id="21" creationId="{BE99DC46-954E-4FBF-8966-BCF595B121D1}"/>
          </ac:cxnSpMkLst>
        </pc:cxnChg>
        <pc:cxnChg chg="mod">
          <ac:chgData name="William Grey" userId="37b73424-c081-4fc2-b1af-363f4f3fd4f3" providerId="ADAL" clId="{D9DB34BD-CA2F-4F93-8B57-B0AD043D5048}" dt="2022-11-16T20:23:16.545" v="575" actId="1076"/>
          <ac:cxnSpMkLst>
            <pc:docMk/>
            <pc:sldMk cId="3950802923" sldId="279"/>
            <ac:cxnSpMk id="22" creationId="{76C2CEB9-FCE6-42F1-BCD6-F7CA735D74FD}"/>
          </ac:cxnSpMkLst>
        </pc:cxnChg>
        <pc:cxnChg chg="mod">
          <ac:chgData name="William Grey" userId="37b73424-c081-4fc2-b1af-363f4f3fd4f3" providerId="ADAL" clId="{D9DB34BD-CA2F-4F93-8B57-B0AD043D5048}" dt="2022-11-16T20:23:16.545" v="575" actId="1076"/>
          <ac:cxnSpMkLst>
            <pc:docMk/>
            <pc:sldMk cId="3950802923" sldId="279"/>
            <ac:cxnSpMk id="23" creationId="{214A344F-8D4D-4111-A815-729FBA58A63E}"/>
          </ac:cxnSpMkLst>
        </pc:cxnChg>
      </pc:sldChg>
      <pc:sldChg chg="modSp mod">
        <pc:chgData name="William Grey" userId="37b73424-c081-4fc2-b1af-363f4f3fd4f3" providerId="ADAL" clId="{D9DB34BD-CA2F-4F93-8B57-B0AD043D5048}" dt="2022-11-16T20:05:18.011" v="397" actId="1076"/>
        <pc:sldMkLst>
          <pc:docMk/>
          <pc:sldMk cId="2329228737" sldId="280"/>
        </pc:sldMkLst>
        <pc:spChg chg="mod">
          <ac:chgData name="William Grey" userId="37b73424-c081-4fc2-b1af-363f4f3fd4f3" providerId="ADAL" clId="{D9DB34BD-CA2F-4F93-8B57-B0AD043D5048}" dt="2022-11-04T12:45:59.795" v="18" actId="27636"/>
          <ac:spMkLst>
            <pc:docMk/>
            <pc:sldMk cId="2329228737" sldId="280"/>
            <ac:spMk id="2" creationId="{D796BAF4-7354-4C75-A074-D90B54600DB6}"/>
          </ac:spMkLst>
        </pc:spChg>
        <pc:spChg chg="mod">
          <ac:chgData name="William Grey" userId="37b73424-c081-4fc2-b1af-363f4f3fd4f3" providerId="ADAL" clId="{D9DB34BD-CA2F-4F93-8B57-B0AD043D5048}" dt="2022-11-16T20:04:35.772" v="394" actId="27636"/>
          <ac:spMkLst>
            <pc:docMk/>
            <pc:sldMk cId="2329228737" sldId="280"/>
            <ac:spMk id="6" creationId="{54CF71FB-07C0-44C0-8592-9B84FF4CDF9F}"/>
          </ac:spMkLst>
        </pc:spChg>
        <pc:graphicFrameChg chg="mod modGraphic">
          <ac:chgData name="William Grey" userId="37b73424-c081-4fc2-b1af-363f4f3fd4f3" providerId="ADAL" clId="{D9DB34BD-CA2F-4F93-8B57-B0AD043D5048}" dt="2022-11-16T20:05:18.011" v="397" actId="1076"/>
          <ac:graphicFrameMkLst>
            <pc:docMk/>
            <pc:sldMk cId="2329228737" sldId="280"/>
            <ac:graphicFrameMk id="5" creationId="{E7F7D83F-B284-49AE-BD59-720A91D0C945}"/>
          </ac:graphicFrameMkLst>
        </pc:graphicFrameChg>
      </pc:sldChg>
      <pc:sldChg chg="addSp delSp modSp mod">
        <pc:chgData name="William Grey" userId="37b73424-c081-4fc2-b1af-363f4f3fd4f3" providerId="ADAL" clId="{D9DB34BD-CA2F-4F93-8B57-B0AD043D5048}" dt="2022-11-16T20:15:25.007" v="500" actId="20577"/>
        <pc:sldMkLst>
          <pc:docMk/>
          <pc:sldMk cId="3449201082" sldId="281"/>
        </pc:sldMkLst>
        <pc:spChg chg="mod">
          <ac:chgData name="William Grey" userId="37b73424-c081-4fc2-b1af-363f4f3fd4f3" providerId="ADAL" clId="{D9DB34BD-CA2F-4F93-8B57-B0AD043D5048}" dt="2022-11-04T12:45:59.810" v="20" actId="27636"/>
          <ac:spMkLst>
            <pc:docMk/>
            <pc:sldMk cId="3449201082" sldId="281"/>
            <ac:spMk id="2" creationId="{D499AC5F-E8C0-4D94-90DF-305BA5CFEFE0}"/>
          </ac:spMkLst>
        </pc:spChg>
        <pc:spChg chg="mod">
          <ac:chgData name="William Grey" userId="37b73424-c081-4fc2-b1af-363f4f3fd4f3" providerId="ADAL" clId="{D9DB34BD-CA2F-4F93-8B57-B0AD043D5048}" dt="2022-11-16T20:15:25.007" v="500" actId="20577"/>
          <ac:spMkLst>
            <pc:docMk/>
            <pc:sldMk cId="3449201082" sldId="281"/>
            <ac:spMk id="3" creationId="{E8AA88E3-B4C9-4174-AFE8-F33EE4FF344D}"/>
          </ac:spMkLst>
        </pc:spChg>
        <pc:spChg chg="add del mod">
          <ac:chgData name="William Grey" userId="37b73424-c081-4fc2-b1af-363f4f3fd4f3" providerId="ADAL" clId="{D9DB34BD-CA2F-4F93-8B57-B0AD043D5048}" dt="2022-11-16T20:10:30.461" v="443"/>
          <ac:spMkLst>
            <pc:docMk/>
            <pc:sldMk cId="3449201082" sldId="281"/>
            <ac:spMk id="6" creationId="{D5A89E63-A08B-4D29-9EA9-AD8BC5D6D71C}"/>
          </ac:spMkLst>
        </pc:spChg>
        <pc:graphicFrameChg chg="mod modGraphic">
          <ac:chgData name="William Grey" userId="37b73424-c081-4fc2-b1af-363f4f3fd4f3" providerId="ADAL" clId="{D9DB34BD-CA2F-4F93-8B57-B0AD043D5048}" dt="2022-11-16T20:07:28.232" v="414" actId="113"/>
          <ac:graphicFrameMkLst>
            <pc:docMk/>
            <pc:sldMk cId="3449201082" sldId="281"/>
            <ac:graphicFrameMk id="4" creationId="{71342FBF-B3CA-4E69-BB4D-620C01E3B76F}"/>
          </ac:graphicFrameMkLst>
        </pc:graphicFrameChg>
      </pc:sldChg>
      <pc:sldChg chg="delSp modSp mod">
        <pc:chgData name="William Grey" userId="37b73424-c081-4fc2-b1af-363f4f3fd4f3" providerId="ADAL" clId="{D9DB34BD-CA2F-4F93-8B57-B0AD043D5048}" dt="2022-11-16T20:15:57.869" v="519" actId="5793"/>
        <pc:sldMkLst>
          <pc:docMk/>
          <pc:sldMk cId="3362224745" sldId="282"/>
        </pc:sldMkLst>
        <pc:spChg chg="mod">
          <ac:chgData name="William Grey" userId="37b73424-c081-4fc2-b1af-363f4f3fd4f3" providerId="ADAL" clId="{D9DB34BD-CA2F-4F93-8B57-B0AD043D5048}" dt="2022-11-04T12:45:59.831" v="23" actId="27636"/>
          <ac:spMkLst>
            <pc:docMk/>
            <pc:sldMk cId="3362224745" sldId="282"/>
            <ac:spMk id="2" creationId="{D796BAF4-7354-4C75-A074-D90B54600DB6}"/>
          </ac:spMkLst>
        </pc:spChg>
        <pc:spChg chg="mod">
          <ac:chgData name="William Grey" userId="37b73424-c081-4fc2-b1af-363f4f3fd4f3" providerId="ADAL" clId="{D9DB34BD-CA2F-4F93-8B57-B0AD043D5048}" dt="2022-11-16T20:13:25.098" v="458" actId="1076"/>
          <ac:spMkLst>
            <pc:docMk/>
            <pc:sldMk cId="3362224745" sldId="282"/>
            <ac:spMk id="3" creationId="{05FB21AC-7EAB-4F10-8E5B-42646A75899B}"/>
          </ac:spMkLst>
        </pc:spChg>
        <pc:spChg chg="mod">
          <ac:chgData name="William Grey" userId="37b73424-c081-4fc2-b1af-363f4f3fd4f3" providerId="ADAL" clId="{D9DB34BD-CA2F-4F93-8B57-B0AD043D5048}" dt="2022-11-16T20:15:57.869" v="519" actId="5793"/>
          <ac:spMkLst>
            <pc:docMk/>
            <pc:sldMk cId="3362224745" sldId="282"/>
            <ac:spMk id="4" creationId="{8695D5D8-AFD5-46A2-94BB-584D5CFFFE09}"/>
          </ac:spMkLst>
        </pc:spChg>
        <pc:spChg chg="del mod">
          <ac:chgData name="William Grey" userId="37b73424-c081-4fc2-b1af-363f4f3fd4f3" providerId="ADAL" clId="{D9DB34BD-CA2F-4F93-8B57-B0AD043D5048}" dt="2022-11-16T20:13:46.484" v="463" actId="478"/>
          <ac:spMkLst>
            <pc:docMk/>
            <pc:sldMk cId="3362224745" sldId="282"/>
            <ac:spMk id="6" creationId="{54CF71FB-07C0-44C0-8592-9B84FF4CDF9F}"/>
          </ac:spMkLst>
        </pc:spChg>
        <pc:graphicFrameChg chg="mod modGraphic">
          <ac:chgData name="William Grey" userId="37b73424-c081-4fc2-b1af-363f4f3fd4f3" providerId="ADAL" clId="{D9DB34BD-CA2F-4F93-8B57-B0AD043D5048}" dt="2022-11-16T20:13:31.503" v="460" actId="1076"/>
          <ac:graphicFrameMkLst>
            <pc:docMk/>
            <pc:sldMk cId="3362224745" sldId="282"/>
            <ac:graphicFrameMk id="5" creationId="{E7F7D83F-B284-49AE-BD59-720A91D0C945}"/>
          </ac:graphicFrameMkLst>
        </pc:graphicFrameChg>
      </pc:sldChg>
      <pc:sldChg chg="modSp mod">
        <pc:chgData name="William Grey" userId="37b73424-c081-4fc2-b1af-363f4f3fd4f3" providerId="ADAL" clId="{D9DB34BD-CA2F-4F93-8B57-B0AD043D5048}" dt="2022-11-16T20:21:51.605" v="555"/>
        <pc:sldMkLst>
          <pc:docMk/>
          <pc:sldMk cId="1970493381" sldId="283"/>
        </pc:sldMkLst>
        <pc:spChg chg="mod">
          <ac:chgData name="William Grey" userId="37b73424-c081-4fc2-b1af-363f4f3fd4f3" providerId="ADAL" clId="{D9DB34BD-CA2F-4F93-8B57-B0AD043D5048}" dt="2022-11-16T20:20:11.511" v="545" actId="20577"/>
          <ac:spMkLst>
            <pc:docMk/>
            <pc:sldMk cId="1970493381" sldId="283"/>
            <ac:spMk id="2" creationId="{B3913BB7-8344-4E36-8804-57DE28ED91F6}"/>
          </ac:spMkLst>
        </pc:spChg>
        <pc:spChg chg="mod">
          <ac:chgData name="William Grey" userId="37b73424-c081-4fc2-b1af-363f4f3fd4f3" providerId="ADAL" clId="{D9DB34BD-CA2F-4F93-8B57-B0AD043D5048}" dt="2022-11-16T20:21:51.605" v="555"/>
          <ac:spMkLst>
            <pc:docMk/>
            <pc:sldMk cId="1970493381" sldId="283"/>
            <ac:spMk id="3" creationId="{9A1FEED6-5376-4CC7-A93A-C25EF9EE8788}"/>
          </ac:spMkLst>
        </pc:spChg>
        <pc:spChg chg="mod">
          <ac:chgData name="William Grey" userId="37b73424-c081-4fc2-b1af-363f4f3fd4f3" providerId="ADAL" clId="{D9DB34BD-CA2F-4F93-8B57-B0AD043D5048}" dt="2022-11-16T20:20:00.554" v="543" actId="14100"/>
          <ac:spMkLst>
            <pc:docMk/>
            <pc:sldMk cId="1970493381" sldId="283"/>
            <ac:spMk id="9" creationId="{25EF65B5-E71F-4D0E-9CED-1F5F44A226DC}"/>
          </ac:spMkLst>
        </pc:spChg>
        <pc:graphicFrameChg chg="modGraphic">
          <ac:chgData name="William Grey" userId="37b73424-c081-4fc2-b1af-363f4f3fd4f3" providerId="ADAL" clId="{D9DB34BD-CA2F-4F93-8B57-B0AD043D5048}" dt="2022-11-16T20:19:55.272" v="542" actId="113"/>
          <ac:graphicFrameMkLst>
            <pc:docMk/>
            <pc:sldMk cId="1970493381" sldId="283"/>
            <ac:graphicFrameMk id="4" creationId="{6FA85530-21CC-4F11-997F-7B059DECB0A2}"/>
          </ac:graphicFrameMkLst>
        </pc:graphicFrameChg>
        <pc:graphicFrameChg chg="modGraphic">
          <ac:chgData name="William Grey" userId="37b73424-c081-4fc2-b1af-363f4f3fd4f3" providerId="ADAL" clId="{D9DB34BD-CA2F-4F93-8B57-B0AD043D5048}" dt="2022-11-16T20:19:36.222" v="540" actId="113"/>
          <ac:graphicFrameMkLst>
            <pc:docMk/>
            <pc:sldMk cId="1970493381" sldId="283"/>
            <ac:graphicFrameMk id="6" creationId="{ED502216-B8F3-4360-85DE-E274D0544F67}"/>
          </ac:graphicFrameMkLst>
        </pc:graphicFrameChg>
      </pc:sldChg>
      <pc:sldChg chg="modSp mod">
        <pc:chgData name="William Grey" userId="37b73424-c081-4fc2-b1af-363f4f3fd4f3" providerId="ADAL" clId="{D9DB34BD-CA2F-4F93-8B57-B0AD043D5048}" dt="2022-11-16T20:06:04.409" v="404" actId="113"/>
        <pc:sldMkLst>
          <pc:docMk/>
          <pc:sldMk cId="1016620182" sldId="284"/>
        </pc:sldMkLst>
        <pc:spChg chg="mod">
          <ac:chgData name="William Grey" userId="37b73424-c081-4fc2-b1af-363f4f3fd4f3" providerId="ADAL" clId="{D9DB34BD-CA2F-4F93-8B57-B0AD043D5048}" dt="2022-11-04T12:45:59.799" v="19" actId="27636"/>
          <ac:spMkLst>
            <pc:docMk/>
            <pc:sldMk cId="1016620182" sldId="284"/>
            <ac:spMk id="2" creationId="{D499AC5F-E8C0-4D94-90DF-305BA5CFEFE0}"/>
          </ac:spMkLst>
        </pc:spChg>
        <pc:graphicFrameChg chg="mod modGraphic">
          <ac:chgData name="William Grey" userId="37b73424-c081-4fc2-b1af-363f4f3fd4f3" providerId="ADAL" clId="{D9DB34BD-CA2F-4F93-8B57-B0AD043D5048}" dt="2022-11-16T20:06:04.409" v="404" actId="113"/>
          <ac:graphicFrameMkLst>
            <pc:docMk/>
            <pc:sldMk cId="1016620182" sldId="284"/>
            <ac:graphicFrameMk id="4" creationId="{71342FBF-B3CA-4E69-BB4D-620C01E3B76F}"/>
          </ac:graphicFrameMkLst>
        </pc:graphicFrameChg>
      </pc:sldChg>
      <pc:sldChg chg="modSp del mod">
        <pc:chgData name="William Grey" userId="37b73424-c081-4fc2-b1af-363f4f3fd4f3" providerId="ADAL" clId="{D9DB34BD-CA2F-4F93-8B57-B0AD043D5048}" dt="2022-11-16T20:04:02.720" v="391" actId="47"/>
        <pc:sldMkLst>
          <pc:docMk/>
          <pc:sldMk cId="1404251225" sldId="285"/>
        </pc:sldMkLst>
        <pc:spChg chg="mod">
          <ac:chgData name="William Grey" userId="37b73424-c081-4fc2-b1af-363f4f3fd4f3" providerId="ADAL" clId="{D9DB34BD-CA2F-4F93-8B57-B0AD043D5048}" dt="2022-11-04T12:45:59.786" v="17" actId="27636"/>
          <ac:spMkLst>
            <pc:docMk/>
            <pc:sldMk cId="1404251225" sldId="285"/>
            <ac:spMk id="2" creationId="{A535D845-9253-4C46-A853-C9622C73C621}"/>
          </ac:spMkLst>
        </pc:spChg>
      </pc:sldChg>
      <pc:sldChg chg="modSp mod">
        <pc:chgData name="William Grey" userId="37b73424-c081-4fc2-b1af-363f4f3fd4f3" providerId="ADAL" clId="{D9DB34BD-CA2F-4F93-8B57-B0AD043D5048}" dt="2022-11-04T12:45:59.730" v="7" actId="27636"/>
        <pc:sldMkLst>
          <pc:docMk/>
          <pc:sldMk cId="2093149832" sldId="286"/>
        </pc:sldMkLst>
        <pc:spChg chg="mod">
          <ac:chgData name="William Grey" userId="37b73424-c081-4fc2-b1af-363f4f3fd4f3" providerId="ADAL" clId="{D9DB34BD-CA2F-4F93-8B57-B0AD043D5048}" dt="2022-11-04T12:45:59.730" v="7" actId="27636"/>
          <ac:spMkLst>
            <pc:docMk/>
            <pc:sldMk cId="2093149832" sldId="286"/>
            <ac:spMk id="2" creationId="{36293E31-C948-487B-A8D3-F4A9C3D792BF}"/>
          </ac:spMkLst>
        </pc:spChg>
      </pc:sldChg>
      <pc:sldChg chg="modSp mod">
        <pc:chgData name="William Grey" userId="37b73424-c081-4fc2-b1af-363f4f3fd4f3" providerId="ADAL" clId="{D9DB34BD-CA2F-4F93-8B57-B0AD043D5048}" dt="2022-11-04T12:45:59.735" v="8" actId="27636"/>
        <pc:sldMkLst>
          <pc:docMk/>
          <pc:sldMk cId="3895811195" sldId="287"/>
        </pc:sldMkLst>
        <pc:spChg chg="mod">
          <ac:chgData name="William Grey" userId="37b73424-c081-4fc2-b1af-363f4f3fd4f3" providerId="ADAL" clId="{D9DB34BD-CA2F-4F93-8B57-B0AD043D5048}" dt="2022-11-04T12:45:59.735" v="8" actId="27636"/>
          <ac:spMkLst>
            <pc:docMk/>
            <pc:sldMk cId="3895811195" sldId="287"/>
            <ac:spMk id="2" creationId="{36293E31-C948-487B-A8D3-F4A9C3D792BF}"/>
          </ac:spMkLst>
        </pc:spChg>
        <pc:spChg chg="mod">
          <ac:chgData name="William Grey" userId="37b73424-c081-4fc2-b1af-363f4f3fd4f3" providerId="ADAL" clId="{D9DB34BD-CA2F-4F93-8B57-B0AD043D5048}" dt="2022-11-04T12:45:59.597" v="0"/>
          <ac:spMkLst>
            <pc:docMk/>
            <pc:sldMk cId="3895811195" sldId="287"/>
            <ac:spMk id="3" creationId="{35967891-0470-4E36-B0DC-88D7026A1B05}"/>
          </ac:spMkLst>
        </pc:spChg>
      </pc:sldChg>
      <pc:sldChg chg="modSp mod">
        <pc:chgData name="William Grey" userId="37b73424-c081-4fc2-b1af-363f4f3fd4f3" providerId="ADAL" clId="{D9DB34BD-CA2F-4F93-8B57-B0AD043D5048}" dt="2022-11-04T12:45:59.706" v="4" actId="27636"/>
        <pc:sldMkLst>
          <pc:docMk/>
          <pc:sldMk cId="1711113424" sldId="289"/>
        </pc:sldMkLst>
        <pc:spChg chg="mod">
          <ac:chgData name="William Grey" userId="37b73424-c081-4fc2-b1af-363f4f3fd4f3" providerId="ADAL" clId="{D9DB34BD-CA2F-4F93-8B57-B0AD043D5048}" dt="2022-11-04T12:45:59.706" v="4" actId="27636"/>
          <ac:spMkLst>
            <pc:docMk/>
            <pc:sldMk cId="1711113424" sldId="289"/>
            <ac:spMk id="2" creationId="{21FE3B3B-194D-46A0-B78F-8853464A69C9}"/>
          </ac:spMkLst>
        </pc:spChg>
        <pc:spChg chg="mod">
          <ac:chgData name="William Grey" userId="37b73424-c081-4fc2-b1af-363f4f3fd4f3" providerId="ADAL" clId="{D9DB34BD-CA2F-4F93-8B57-B0AD043D5048}" dt="2022-11-04T12:45:59.597" v="0"/>
          <ac:spMkLst>
            <pc:docMk/>
            <pc:sldMk cId="1711113424" sldId="289"/>
            <ac:spMk id="3" creationId="{316520E8-4918-4623-9EFB-AAD08055CBDD}"/>
          </ac:spMkLst>
        </pc:spChg>
      </pc:sldChg>
      <pc:sldChg chg="modSp mod">
        <pc:chgData name="William Grey" userId="37b73424-c081-4fc2-b1af-363f4f3fd4f3" providerId="ADAL" clId="{D9DB34BD-CA2F-4F93-8B57-B0AD043D5048}" dt="2022-11-04T12:45:59.744" v="9" actId="27636"/>
        <pc:sldMkLst>
          <pc:docMk/>
          <pc:sldMk cId="1215663729" sldId="290"/>
        </pc:sldMkLst>
        <pc:spChg chg="mod">
          <ac:chgData name="William Grey" userId="37b73424-c081-4fc2-b1af-363f4f3fd4f3" providerId="ADAL" clId="{D9DB34BD-CA2F-4F93-8B57-B0AD043D5048}" dt="2022-11-04T12:45:59.744" v="9" actId="27636"/>
          <ac:spMkLst>
            <pc:docMk/>
            <pc:sldMk cId="1215663729" sldId="290"/>
            <ac:spMk id="2" creationId="{4B29CF89-EA47-49B3-8D39-BC0B510CF976}"/>
          </ac:spMkLst>
        </pc:spChg>
        <pc:spChg chg="mod">
          <ac:chgData name="William Grey" userId="37b73424-c081-4fc2-b1af-363f4f3fd4f3" providerId="ADAL" clId="{D9DB34BD-CA2F-4F93-8B57-B0AD043D5048}" dt="2022-11-04T12:45:59.597" v="0"/>
          <ac:spMkLst>
            <pc:docMk/>
            <pc:sldMk cId="1215663729" sldId="290"/>
            <ac:spMk id="3" creationId="{FA2AAE67-A85A-4EE1-AE44-0DAAC49FA67B}"/>
          </ac:spMkLst>
        </pc:spChg>
      </pc:sldChg>
      <pc:sldChg chg="modSp mod">
        <pc:chgData name="William Grey" userId="37b73424-c081-4fc2-b1af-363f4f3fd4f3" providerId="ADAL" clId="{D9DB34BD-CA2F-4F93-8B57-B0AD043D5048}" dt="2022-11-04T12:45:59.719" v="6" actId="27636"/>
        <pc:sldMkLst>
          <pc:docMk/>
          <pc:sldMk cId="1024885938" sldId="291"/>
        </pc:sldMkLst>
        <pc:spChg chg="mod">
          <ac:chgData name="William Grey" userId="37b73424-c081-4fc2-b1af-363f4f3fd4f3" providerId="ADAL" clId="{D9DB34BD-CA2F-4F93-8B57-B0AD043D5048}" dt="2022-11-04T12:45:59.719" v="6" actId="27636"/>
          <ac:spMkLst>
            <pc:docMk/>
            <pc:sldMk cId="1024885938" sldId="291"/>
            <ac:spMk id="2" creationId="{36293E31-C948-487B-A8D3-F4A9C3D792BF}"/>
          </ac:spMkLst>
        </pc:spChg>
        <pc:spChg chg="mod">
          <ac:chgData name="William Grey" userId="37b73424-c081-4fc2-b1af-363f4f3fd4f3" providerId="ADAL" clId="{D9DB34BD-CA2F-4F93-8B57-B0AD043D5048}" dt="2022-11-04T12:45:59.597" v="0"/>
          <ac:spMkLst>
            <pc:docMk/>
            <pc:sldMk cId="1024885938" sldId="291"/>
            <ac:spMk id="3" creationId="{35967891-0470-4E36-B0DC-88D7026A1B05}"/>
          </ac:spMkLst>
        </pc:spChg>
      </pc:sldChg>
      <pc:sldChg chg="modSp new mod">
        <pc:chgData name="William Grey" userId="37b73424-c081-4fc2-b1af-363f4f3fd4f3" providerId="ADAL" clId="{D9DB34BD-CA2F-4F93-8B57-B0AD043D5048}" dt="2022-11-16T19:59:42.407" v="367" actId="20577"/>
        <pc:sldMkLst>
          <pc:docMk/>
          <pc:sldMk cId="827201045" sldId="292"/>
        </pc:sldMkLst>
        <pc:spChg chg="mod">
          <ac:chgData name="William Grey" userId="37b73424-c081-4fc2-b1af-363f4f3fd4f3" providerId="ADAL" clId="{D9DB34BD-CA2F-4F93-8B57-B0AD043D5048}" dt="2022-11-16T19:54:35.317" v="40" actId="20577"/>
          <ac:spMkLst>
            <pc:docMk/>
            <pc:sldMk cId="827201045" sldId="292"/>
            <ac:spMk id="2" creationId="{FF147441-6D08-4238-940A-19D00B372636}"/>
          </ac:spMkLst>
        </pc:spChg>
        <pc:spChg chg="mod">
          <ac:chgData name="William Grey" userId="37b73424-c081-4fc2-b1af-363f4f3fd4f3" providerId="ADAL" clId="{D9DB34BD-CA2F-4F93-8B57-B0AD043D5048}" dt="2022-11-16T19:59:42.407" v="367" actId="20577"/>
          <ac:spMkLst>
            <pc:docMk/>
            <pc:sldMk cId="827201045" sldId="292"/>
            <ac:spMk id="3" creationId="{1008962D-C662-4572-8BB9-9AF6537AFE3A}"/>
          </ac:spMkLst>
        </pc:spChg>
      </pc:sldChg>
      <pc:sldChg chg="modSp mod">
        <pc:chgData name="William Grey" userId="37b73424-c081-4fc2-b1af-363f4f3fd4f3" providerId="ADAL" clId="{D9DB34BD-CA2F-4F93-8B57-B0AD043D5048}" dt="2022-11-04T12:45:59.713" v="5" actId="27636"/>
        <pc:sldMkLst>
          <pc:docMk/>
          <pc:sldMk cId="3861108824" sldId="292"/>
        </pc:sldMkLst>
        <pc:spChg chg="mod">
          <ac:chgData name="William Grey" userId="37b73424-c081-4fc2-b1af-363f4f3fd4f3" providerId="ADAL" clId="{D9DB34BD-CA2F-4F93-8B57-B0AD043D5048}" dt="2022-11-04T12:45:59.713" v="5" actId="27636"/>
          <ac:spMkLst>
            <pc:docMk/>
            <pc:sldMk cId="3861108824" sldId="292"/>
            <ac:spMk id="2" creationId="{13C4A1B5-9D00-4768-A5B5-247F89A83FA9}"/>
          </ac:spMkLst>
        </pc:spChg>
        <pc:spChg chg="mod">
          <ac:chgData name="William Grey" userId="37b73424-c081-4fc2-b1af-363f4f3fd4f3" providerId="ADAL" clId="{D9DB34BD-CA2F-4F93-8B57-B0AD043D5048}" dt="2022-11-04T12:45:59.597" v="0"/>
          <ac:spMkLst>
            <pc:docMk/>
            <pc:sldMk cId="3861108824" sldId="292"/>
            <ac:spMk id="3" creationId="{618E2D67-B44A-409D-97A5-89DC871E0EA5}"/>
          </ac:spMkLst>
        </pc:spChg>
      </pc:sldChg>
      <pc:sldChg chg="addSp modSp new mod">
        <pc:chgData name="William Grey" userId="37b73424-c081-4fc2-b1af-363f4f3fd4f3" providerId="ADAL" clId="{D9DB34BD-CA2F-4F93-8B57-B0AD043D5048}" dt="2022-11-16T21:40:50.024" v="602" actId="20577"/>
        <pc:sldMkLst>
          <pc:docMk/>
          <pc:sldMk cId="1957052065" sldId="293"/>
        </pc:sldMkLst>
        <pc:spChg chg="mod">
          <ac:chgData name="William Grey" userId="37b73424-c081-4fc2-b1af-363f4f3fd4f3" providerId="ADAL" clId="{D9DB34BD-CA2F-4F93-8B57-B0AD043D5048}" dt="2022-11-16T21:40:50.024" v="602" actId="20577"/>
          <ac:spMkLst>
            <pc:docMk/>
            <pc:sldMk cId="1957052065" sldId="293"/>
            <ac:spMk id="2" creationId="{85A0B266-0FF3-4F57-9501-0B9217A7D475}"/>
          </ac:spMkLst>
        </pc:spChg>
        <pc:spChg chg="mod">
          <ac:chgData name="William Grey" userId="37b73424-c081-4fc2-b1af-363f4f3fd4f3" providerId="ADAL" clId="{D9DB34BD-CA2F-4F93-8B57-B0AD043D5048}" dt="2022-11-16T21:38:10.582" v="586" actId="5793"/>
          <ac:spMkLst>
            <pc:docMk/>
            <pc:sldMk cId="1957052065" sldId="293"/>
            <ac:spMk id="3" creationId="{09B3AF88-F1CA-43C2-9BC4-D1005D84274D}"/>
          </ac:spMkLst>
        </pc:spChg>
        <pc:graphicFrameChg chg="add mod modGraphic">
          <ac:chgData name="William Grey" userId="37b73424-c081-4fc2-b1af-363f4f3fd4f3" providerId="ADAL" clId="{D9DB34BD-CA2F-4F93-8B57-B0AD043D5048}" dt="2022-11-16T21:40:31.156" v="591" actId="12385"/>
          <ac:graphicFrameMkLst>
            <pc:docMk/>
            <pc:sldMk cId="1957052065" sldId="293"/>
            <ac:graphicFrameMk id="4" creationId="{54AB2FD9-8BCC-4F90-9F76-9E5406608DE8}"/>
          </ac:graphicFrameMkLst>
        </pc:graphicFrameChg>
      </pc:sldChg>
    </pc:docChg>
  </pc:docChgLst>
  <pc:docChgLst>
    <pc:chgData name="William Grey" userId="37b73424-c081-4fc2-b1af-363f4f3fd4f3" providerId="ADAL" clId="{FA96027F-2BA5-4829-BD90-E494012D2668}"/>
    <pc:docChg chg="undo custSel addSld delSld modSld sldOrd">
      <pc:chgData name="William Grey" userId="37b73424-c081-4fc2-b1af-363f4f3fd4f3" providerId="ADAL" clId="{FA96027F-2BA5-4829-BD90-E494012D2668}" dt="2020-12-03T11:31:24.881" v="921" actId="1076"/>
      <pc:docMkLst>
        <pc:docMk/>
      </pc:docMkLst>
      <pc:sldChg chg="modSp mod">
        <pc:chgData name="William Grey" userId="37b73424-c081-4fc2-b1af-363f4f3fd4f3" providerId="ADAL" clId="{FA96027F-2BA5-4829-BD90-E494012D2668}" dt="2020-11-19T11:17:24.793" v="10" actId="20577"/>
        <pc:sldMkLst>
          <pc:docMk/>
          <pc:sldMk cId="723274787" sldId="267"/>
        </pc:sldMkLst>
        <pc:spChg chg="mod">
          <ac:chgData name="William Grey" userId="37b73424-c081-4fc2-b1af-363f4f3fd4f3" providerId="ADAL" clId="{FA96027F-2BA5-4829-BD90-E494012D2668}" dt="2020-11-19T11:17:24.793" v="10" actId="20577"/>
          <ac:spMkLst>
            <pc:docMk/>
            <pc:sldMk cId="723274787" sldId="267"/>
            <ac:spMk id="2" creationId="{00000000-0000-0000-0000-000000000000}"/>
          </ac:spMkLst>
        </pc:spChg>
      </pc:sldChg>
      <pc:sldChg chg="modSp mod">
        <pc:chgData name="William Grey" userId="37b73424-c081-4fc2-b1af-363f4f3fd4f3" providerId="ADAL" clId="{FA96027F-2BA5-4829-BD90-E494012D2668}" dt="2020-11-19T11:17:53.433" v="16" actId="20577"/>
        <pc:sldMkLst>
          <pc:docMk/>
          <pc:sldMk cId="2228689498" sldId="268"/>
        </pc:sldMkLst>
        <pc:graphicFrameChg chg="modGraphic">
          <ac:chgData name="William Grey" userId="37b73424-c081-4fc2-b1af-363f4f3fd4f3" providerId="ADAL" clId="{FA96027F-2BA5-4829-BD90-E494012D2668}" dt="2020-11-19T11:17:53.433" v="16" actId="20577"/>
          <ac:graphicFrameMkLst>
            <pc:docMk/>
            <pc:sldMk cId="2228689498" sldId="268"/>
            <ac:graphicFrameMk id="3" creationId="{4808164C-AA42-4A59-A0D1-34F1E56EFEE3}"/>
          </ac:graphicFrameMkLst>
        </pc:graphicFrameChg>
      </pc:sldChg>
      <pc:sldChg chg="modSp mod">
        <pc:chgData name="William Grey" userId="37b73424-c081-4fc2-b1af-363f4f3fd4f3" providerId="ADAL" clId="{FA96027F-2BA5-4829-BD90-E494012D2668}" dt="2020-11-19T13:55:54.713" v="27" actId="14734"/>
        <pc:sldMkLst>
          <pc:docMk/>
          <pc:sldMk cId="1350777649" sldId="271"/>
        </pc:sldMkLst>
        <pc:graphicFrameChg chg="modGraphic">
          <ac:chgData name="William Grey" userId="37b73424-c081-4fc2-b1af-363f4f3fd4f3" providerId="ADAL" clId="{FA96027F-2BA5-4829-BD90-E494012D2668}" dt="2020-11-19T13:55:54.713" v="27" actId="14734"/>
          <ac:graphicFrameMkLst>
            <pc:docMk/>
            <pc:sldMk cId="1350777649" sldId="271"/>
            <ac:graphicFrameMk id="3" creationId="{9C639084-DB19-4D2B-AF88-929A4DCA911D}"/>
          </ac:graphicFrameMkLst>
        </pc:graphicFrameChg>
      </pc:sldChg>
      <pc:sldChg chg="modSp mod">
        <pc:chgData name="William Grey" userId="37b73424-c081-4fc2-b1af-363f4f3fd4f3" providerId="ADAL" clId="{FA96027F-2BA5-4829-BD90-E494012D2668}" dt="2020-11-19T14:06:25.295" v="49" actId="20577"/>
        <pc:sldMkLst>
          <pc:docMk/>
          <pc:sldMk cId="2329228737" sldId="280"/>
        </pc:sldMkLst>
        <pc:graphicFrameChg chg="modGraphic">
          <ac:chgData name="William Grey" userId="37b73424-c081-4fc2-b1af-363f4f3fd4f3" providerId="ADAL" clId="{FA96027F-2BA5-4829-BD90-E494012D2668}" dt="2020-11-19T14:06:25.295" v="49" actId="20577"/>
          <ac:graphicFrameMkLst>
            <pc:docMk/>
            <pc:sldMk cId="2329228737" sldId="280"/>
            <ac:graphicFrameMk id="5" creationId="{E7F7D83F-B284-49AE-BD59-720A91D0C945}"/>
          </ac:graphicFrameMkLst>
        </pc:graphicFrameChg>
      </pc:sldChg>
      <pc:sldChg chg="modSp mod">
        <pc:chgData name="William Grey" userId="37b73424-c081-4fc2-b1af-363f4f3fd4f3" providerId="ADAL" clId="{FA96027F-2BA5-4829-BD90-E494012D2668}" dt="2020-11-19T14:05:43.480" v="39" actId="20577"/>
        <pc:sldMkLst>
          <pc:docMk/>
          <pc:sldMk cId="3449201082" sldId="281"/>
        </pc:sldMkLst>
        <pc:graphicFrameChg chg="modGraphic">
          <ac:chgData name="William Grey" userId="37b73424-c081-4fc2-b1af-363f4f3fd4f3" providerId="ADAL" clId="{FA96027F-2BA5-4829-BD90-E494012D2668}" dt="2020-11-19T14:05:43.480" v="39" actId="20577"/>
          <ac:graphicFrameMkLst>
            <pc:docMk/>
            <pc:sldMk cId="3449201082" sldId="281"/>
            <ac:graphicFrameMk id="4" creationId="{71342FBF-B3CA-4E69-BB4D-620C01E3B76F}"/>
          </ac:graphicFrameMkLst>
        </pc:graphicFrameChg>
      </pc:sldChg>
      <pc:sldChg chg="add setBg">
        <pc:chgData name="William Grey" userId="37b73424-c081-4fc2-b1af-363f4f3fd4f3" providerId="ADAL" clId="{FA96027F-2BA5-4829-BD90-E494012D2668}" dt="2020-11-19T13:59:34.395" v="29"/>
        <pc:sldMkLst>
          <pc:docMk/>
          <pc:sldMk cId="1404251225" sldId="285"/>
        </pc:sldMkLst>
      </pc:sldChg>
      <pc:sldChg chg="addSp delSp modSp mod">
        <pc:chgData name="William Grey" userId="37b73424-c081-4fc2-b1af-363f4f3fd4f3" providerId="ADAL" clId="{FA96027F-2BA5-4829-BD90-E494012D2668}" dt="2020-12-02T12:12:52.868" v="557" actId="20577"/>
        <pc:sldMkLst>
          <pc:docMk/>
          <pc:sldMk cId="2093149832" sldId="286"/>
        </pc:sldMkLst>
        <pc:spChg chg="mod">
          <ac:chgData name="William Grey" userId="37b73424-c081-4fc2-b1af-363f4f3fd4f3" providerId="ADAL" clId="{FA96027F-2BA5-4829-BD90-E494012D2668}" dt="2020-12-02T12:12:52.868" v="557" actId="20577"/>
          <ac:spMkLst>
            <pc:docMk/>
            <pc:sldMk cId="2093149832" sldId="286"/>
            <ac:spMk id="3" creationId="{35967891-0470-4E36-B0DC-88D7026A1B05}"/>
          </ac:spMkLst>
        </pc:spChg>
        <pc:spChg chg="add mod">
          <ac:chgData name="William Grey" userId="37b73424-c081-4fc2-b1af-363f4f3fd4f3" providerId="ADAL" clId="{FA96027F-2BA5-4829-BD90-E494012D2668}" dt="2020-12-02T12:12:43.534" v="553" actId="1076"/>
          <ac:spMkLst>
            <pc:docMk/>
            <pc:sldMk cId="2093149832" sldId="286"/>
            <ac:spMk id="6" creationId="{CEFDEBE3-33C5-46B4-BBD6-7EA6BABF3DB2}"/>
          </ac:spMkLst>
        </pc:spChg>
        <pc:spChg chg="add mod">
          <ac:chgData name="William Grey" userId="37b73424-c081-4fc2-b1af-363f4f3fd4f3" providerId="ADAL" clId="{FA96027F-2BA5-4829-BD90-E494012D2668}" dt="2020-12-02T12:12:07.733" v="437" actId="14100"/>
          <ac:spMkLst>
            <pc:docMk/>
            <pc:sldMk cId="2093149832" sldId="286"/>
            <ac:spMk id="8" creationId="{D74829E5-7F94-484A-BEA2-B484F491C5E5}"/>
          </ac:spMkLst>
        </pc:spChg>
        <pc:graphicFrameChg chg="add mod modGraphic">
          <ac:chgData name="William Grey" userId="37b73424-c081-4fc2-b1af-363f4f3fd4f3" providerId="ADAL" clId="{FA96027F-2BA5-4829-BD90-E494012D2668}" dt="2020-12-02T12:12:40.967" v="552" actId="1076"/>
          <ac:graphicFrameMkLst>
            <pc:docMk/>
            <pc:sldMk cId="2093149832" sldId="286"/>
            <ac:graphicFrameMk id="4" creationId="{6599AF55-9FD4-4825-B2F2-E811E04D712D}"/>
          </ac:graphicFrameMkLst>
        </pc:graphicFrameChg>
        <pc:graphicFrameChg chg="add mod modGraphic">
          <ac:chgData name="William Grey" userId="37b73424-c081-4fc2-b1af-363f4f3fd4f3" providerId="ADAL" clId="{FA96027F-2BA5-4829-BD90-E494012D2668}" dt="2020-12-02T12:11:37.464" v="428" actId="20577"/>
          <ac:graphicFrameMkLst>
            <pc:docMk/>
            <pc:sldMk cId="2093149832" sldId="286"/>
            <ac:graphicFrameMk id="5" creationId="{AAFB8F4F-B418-4E9A-96D8-9981CE735B11}"/>
          </ac:graphicFrameMkLst>
        </pc:graphicFrameChg>
        <pc:graphicFrameChg chg="add del">
          <ac:chgData name="William Grey" userId="37b73424-c081-4fc2-b1af-363f4f3fd4f3" providerId="ADAL" clId="{FA96027F-2BA5-4829-BD90-E494012D2668}" dt="2020-12-02T12:11:59.716" v="434"/>
          <ac:graphicFrameMkLst>
            <pc:docMk/>
            <pc:sldMk cId="2093149832" sldId="286"/>
            <ac:graphicFrameMk id="7" creationId="{115EC2B1-79A5-42EA-ABD3-01C24D99B40F}"/>
          </ac:graphicFrameMkLst>
        </pc:graphicFrameChg>
      </pc:sldChg>
      <pc:sldChg chg="addSp delSp modSp mod ord">
        <pc:chgData name="William Grey" userId="37b73424-c081-4fc2-b1af-363f4f3fd4f3" providerId="ADAL" clId="{FA96027F-2BA5-4829-BD90-E494012D2668}" dt="2020-12-03T11:31:24.881" v="921" actId="1076"/>
        <pc:sldMkLst>
          <pc:docMk/>
          <pc:sldMk cId="3895811195" sldId="287"/>
        </pc:sldMkLst>
        <pc:spChg chg="mod">
          <ac:chgData name="William Grey" userId="37b73424-c081-4fc2-b1af-363f4f3fd4f3" providerId="ADAL" clId="{FA96027F-2BA5-4829-BD90-E494012D2668}" dt="2020-12-02T12:21:36.300" v="917" actId="20577"/>
          <ac:spMkLst>
            <pc:docMk/>
            <pc:sldMk cId="3895811195" sldId="287"/>
            <ac:spMk id="3" creationId="{35967891-0470-4E36-B0DC-88D7026A1B05}"/>
          </ac:spMkLst>
        </pc:spChg>
        <pc:spChg chg="add del mod">
          <ac:chgData name="William Grey" userId="37b73424-c081-4fc2-b1af-363f4f3fd4f3" providerId="ADAL" clId="{FA96027F-2BA5-4829-BD90-E494012D2668}" dt="2020-12-02T12:15:21.377" v="575" actId="478"/>
          <ac:spMkLst>
            <pc:docMk/>
            <pc:sldMk cId="3895811195" sldId="287"/>
            <ac:spMk id="6" creationId="{7C6DBF94-9009-4793-A4A4-A5969EF8EFCF}"/>
          </ac:spMkLst>
        </pc:spChg>
        <pc:graphicFrameChg chg="add mod modGraphic">
          <ac:chgData name="William Grey" userId="37b73424-c081-4fc2-b1af-363f4f3fd4f3" providerId="ADAL" clId="{FA96027F-2BA5-4829-BD90-E494012D2668}" dt="2020-12-03T11:31:22.426" v="920" actId="1076"/>
          <ac:graphicFrameMkLst>
            <pc:docMk/>
            <pc:sldMk cId="3895811195" sldId="287"/>
            <ac:graphicFrameMk id="4" creationId="{16E042F2-55E9-4E36-A868-F35C8CC38404}"/>
          </ac:graphicFrameMkLst>
        </pc:graphicFrameChg>
        <pc:graphicFrameChg chg="add mod modGraphic">
          <ac:chgData name="William Grey" userId="37b73424-c081-4fc2-b1af-363f4f3fd4f3" providerId="ADAL" clId="{FA96027F-2BA5-4829-BD90-E494012D2668}" dt="2020-12-03T11:31:24.881" v="921" actId="1076"/>
          <ac:graphicFrameMkLst>
            <pc:docMk/>
            <pc:sldMk cId="3895811195" sldId="287"/>
            <ac:graphicFrameMk id="5" creationId="{C7E4BFF4-84E2-4456-B63C-44B07F25A097}"/>
          </ac:graphicFrameMkLst>
        </pc:graphicFrameChg>
      </pc:sldChg>
      <pc:sldChg chg="addSp delSp modSp del mod">
        <pc:chgData name="William Grey" userId="37b73424-c081-4fc2-b1af-363f4f3fd4f3" providerId="ADAL" clId="{FA96027F-2BA5-4829-BD90-E494012D2668}" dt="2020-12-02T12:03:55.768" v="104" actId="47"/>
        <pc:sldMkLst>
          <pc:docMk/>
          <pc:sldMk cId="4169761725" sldId="288"/>
        </pc:sldMkLst>
        <pc:spChg chg="add del">
          <ac:chgData name="William Grey" userId="37b73424-c081-4fc2-b1af-363f4f3fd4f3" providerId="ADAL" clId="{FA96027F-2BA5-4829-BD90-E494012D2668}" dt="2020-12-02T12:03:42.637" v="102" actId="478"/>
          <ac:spMkLst>
            <pc:docMk/>
            <pc:sldMk cId="4169761725" sldId="288"/>
            <ac:spMk id="3" creationId="{35967891-0470-4E36-B0DC-88D7026A1B05}"/>
          </ac:spMkLst>
        </pc:spChg>
        <pc:spChg chg="add del mod">
          <ac:chgData name="William Grey" userId="37b73424-c081-4fc2-b1af-363f4f3fd4f3" providerId="ADAL" clId="{FA96027F-2BA5-4829-BD90-E494012D2668}" dt="2020-12-02T12:03:42.637" v="102" actId="478"/>
          <ac:spMkLst>
            <pc:docMk/>
            <pc:sldMk cId="4169761725" sldId="288"/>
            <ac:spMk id="5" creationId="{EA8D2A9C-BA2E-4910-8F8E-0A161B481ECD}"/>
          </ac:spMkLst>
        </pc:spChg>
      </pc:sldChg>
      <pc:sldChg chg="modSp new mod">
        <pc:chgData name="William Grey" userId="37b73424-c081-4fc2-b1af-363f4f3fd4f3" providerId="ADAL" clId="{FA96027F-2BA5-4829-BD90-E494012D2668}" dt="2020-12-02T11:41:06.310" v="100" actId="20577"/>
        <pc:sldMkLst>
          <pc:docMk/>
          <pc:sldMk cId="1215663729" sldId="290"/>
        </pc:sldMkLst>
        <pc:spChg chg="mod">
          <ac:chgData name="William Grey" userId="37b73424-c081-4fc2-b1af-363f4f3fd4f3" providerId="ADAL" clId="{FA96027F-2BA5-4829-BD90-E494012D2668}" dt="2020-12-02T11:41:06.310" v="100" actId="20577"/>
          <ac:spMkLst>
            <pc:docMk/>
            <pc:sldMk cId="1215663729" sldId="290"/>
            <ac:spMk id="2" creationId="{4B29CF89-EA47-49B3-8D39-BC0B510CF976}"/>
          </ac:spMkLst>
        </pc:spChg>
      </pc:sldChg>
      <pc:sldChg chg="addSp modSp add mod ord">
        <pc:chgData name="William Grey" userId="37b73424-c081-4fc2-b1af-363f4f3fd4f3" providerId="ADAL" clId="{FA96027F-2BA5-4829-BD90-E494012D2668}" dt="2020-12-02T12:13:21.443" v="561"/>
        <pc:sldMkLst>
          <pc:docMk/>
          <pc:sldMk cId="1024885938" sldId="291"/>
        </pc:sldMkLst>
        <pc:spChg chg="mod">
          <ac:chgData name="William Grey" userId="37b73424-c081-4fc2-b1af-363f4f3fd4f3" providerId="ADAL" clId="{FA96027F-2BA5-4829-BD90-E494012D2668}" dt="2020-12-02T12:10:37.918" v="424" actId="5793"/>
          <ac:spMkLst>
            <pc:docMk/>
            <pc:sldMk cId="1024885938" sldId="291"/>
            <ac:spMk id="3" creationId="{35967891-0470-4E36-B0DC-88D7026A1B05}"/>
          </ac:spMkLst>
        </pc:spChg>
        <pc:spChg chg="add mod">
          <ac:chgData name="William Grey" userId="37b73424-c081-4fc2-b1af-363f4f3fd4f3" providerId="ADAL" clId="{FA96027F-2BA5-4829-BD90-E494012D2668}" dt="2020-12-02T12:08:04.837" v="317" actId="1582"/>
          <ac:spMkLst>
            <pc:docMk/>
            <pc:sldMk cId="1024885938" sldId="291"/>
            <ac:spMk id="8" creationId="{32C44DCB-7DF0-47BA-8636-C8CF62735374}"/>
          </ac:spMkLst>
        </pc:spChg>
        <pc:graphicFrameChg chg="add mod modGraphic">
          <ac:chgData name="William Grey" userId="37b73424-c081-4fc2-b1af-363f4f3fd4f3" providerId="ADAL" clId="{FA96027F-2BA5-4829-BD90-E494012D2668}" dt="2020-12-02T12:06:16.714" v="257" actId="20577"/>
          <ac:graphicFrameMkLst>
            <pc:docMk/>
            <pc:sldMk cId="1024885938" sldId="291"/>
            <ac:graphicFrameMk id="4" creationId="{469C3547-8CA2-4D75-997B-ACA43A8CF1D0}"/>
          </ac:graphicFrameMkLst>
        </pc:graphicFrameChg>
        <pc:graphicFrameChg chg="add mod modGraphic">
          <ac:chgData name="William Grey" userId="37b73424-c081-4fc2-b1af-363f4f3fd4f3" providerId="ADAL" clId="{FA96027F-2BA5-4829-BD90-E494012D2668}" dt="2020-12-02T12:07:01.653" v="313" actId="1076"/>
          <ac:graphicFrameMkLst>
            <pc:docMk/>
            <pc:sldMk cId="1024885938" sldId="291"/>
            <ac:graphicFrameMk id="6" creationId="{114CA467-C787-4741-8302-A25A8B0FF3CD}"/>
          </ac:graphicFrameMkLst>
        </pc:graphicFrameChg>
      </pc:sldChg>
      <pc:sldChg chg="new">
        <pc:chgData name="William Grey" userId="37b73424-c081-4fc2-b1af-363f4f3fd4f3" providerId="ADAL" clId="{FA96027F-2BA5-4829-BD90-E494012D2668}" dt="2020-12-02T12:31:32.592" v="918" actId="680"/>
        <pc:sldMkLst>
          <pc:docMk/>
          <pc:sldMk cId="3861108824" sldId="292"/>
        </pc:sldMkLst>
      </pc:sldChg>
    </pc:docChg>
  </pc:docChgLst>
  <pc:docChgLst>
    <pc:chgData name="William Grey" userId="37b73424-c081-4fc2-b1af-363f4f3fd4f3" providerId="ADAL" clId="{061070DE-DEB1-4B1E-A09D-895C5A0916C9}"/>
    <pc:docChg chg="undo custSel addSld delSld modSld sldOrd">
      <pc:chgData name="William Grey" userId="37b73424-c081-4fc2-b1af-363f4f3fd4f3" providerId="ADAL" clId="{061070DE-DEB1-4B1E-A09D-895C5A0916C9}" dt="2022-11-17T10:07:39.017" v="770" actId="20577"/>
      <pc:docMkLst>
        <pc:docMk/>
      </pc:docMkLst>
      <pc:sldChg chg="modSp mod">
        <pc:chgData name="William Grey" userId="37b73424-c081-4fc2-b1af-363f4f3fd4f3" providerId="ADAL" clId="{061070DE-DEB1-4B1E-A09D-895C5A0916C9}" dt="2022-11-16T14:40:52.599" v="366" actId="12"/>
        <pc:sldMkLst>
          <pc:docMk/>
          <pc:sldMk cId="2830182326" sldId="257"/>
        </pc:sldMkLst>
        <pc:spChg chg="mod">
          <ac:chgData name="William Grey" userId="37b73424-c081-4fc2-b1af-363f4f3fd4f3" providerId="ADAL" clId="{061070DE-DEB1-4B1E-A09D-895C5A0916C9}" dt="2022-11-16T14:40:52.599" v="366" actId="12"/>
          <ac:spMkLst>
            <pc:docMk/>
            <pc:sldMk cId="2830182326" sldId="257"/>
            <ac:spMk id="3" creationId="{00000000-0000-0000-0000-000000000000}"/>
          </ac:spMkLst>
        </pc:spChg>
      </pc:sldChg>
      <pc:sldChg chg="modSp mod">
        <pc:chgData name="William Grey" userId="37b73424-c081-4fc2-b1af-363f4f3fd4f3" providerId="ADAL" clId="{061070DE-DEB1-4B1E-A09D-895C5A0916C9}" dt="2022-11-16T14:56:37.596" v="437" actId="12385"/>
        <pc:sldMkLst>
          <pc:docMk/>
          <pc:sldMk cId="1177034333" sldId="259"/>
        </pc:sldMkLst>
        <pc:spChg chg="mod">
          <ac:chgData name="William Grey" userId="37b73424-c081-4fc2-b1af-363f4f3fd4f3" providerId="ADAL" clId="{061070DE-DEB1-4B1E-A09D-895C5A0916C9}" dt="2022-11-16T14:47:01.085" v="432" actId="20577"/>
          <ac:spMkLst>
            <pc:docMk/>
            <pc:sldMk cId="1177034333" sldId="259"/>
            <ac:spMk id="2" creationId="{00000000-0000-0000-0000-000000000000}"/>
          </ac:spMkLst>
        </pc:spChg>
        <pc:spChg chg="mod">
          <ac:chgData name="William Grey" userId="37b73424-c081-4fc2-b1af-363f4f3fd4f3" providerId="ADAL" clId="{061070DE-DEB1-4B1E-A09D-895C5A0916C9}" dt="2022-11-16T14:09:32.789" v="137" actId="20577"/>
          <ac:spMkLst>
            <pc:docMk/>
            <pc:sldMk cId="1177034333" sldId="259"/>
            <ac:spMk id="7" creationId="{81F644C6-9E10-4900-87A1-7E46CE83DAEF}"/>
          </ac:spMkLst>
        </pc:spChg>
        <pc:graphicFrameChg chg="modGraphic">
          <ac:chgData name="William Grey" userId="37b73424-c081-4fc2-b1af-363f4f3fd4f3" providerId="ADAL" clId="{061070DE-DEB1-4B1E-A09D-895C5A0916C9}" dt="2022-11-16T14:56:37.596" v="437" actId="12385"/>
          <ac:graphicFrameMkLst>
            <pc:docMk/>
            <pc:sldMk cId="1177034333" sldId="259"/>
            <ac:graphicFrameMk id="3" creationId="{4808164C-AA42-4A59-A0D1-34F1E56EFEE3}"/>
          </ac:graphicFrameMkLst>
        </pc:graphicFrameChg>
      </pc:sldChg>
      <pc:sldChg chg="modSp mod">
        <pc:chgData name="William Grey" userId="37b73424-c081-4fc2-b1af-363f4f3fd4f3" providerId="ADAL" clId="{061070DE-DEB1-4B1E-A09D-895C5A0916C9}" dt="2022-11-16T14:41:05.832" v="367" actId="12"/>
        <pc:sldMkLst>
          <pc:docMk/>
          <pc:sldMk cId="2328471592" sldId="261"/>
        </pc:sldMkLst>
        <pc:spChg chg="mod">
          <ac:chgData name="William Grey" userId="37b73424-c081-4fc2-b1af-363f4f3fd4f3" providerId="ADAL" clId="{061070DE-DEB1-4B1E-A09D-895C5A0916C9}" dt="2022-11-16T14:41:05.832" v="367" actId="12"/>
          <ac:spMkLst>
            <pc:docMk/>
            <pc:sldMk cId="2328471592" sldId="261"/>
            <ac:spMk id="3" creationId="{00000000-0000-0000-0000-000000000000}"/>
          </ac:spMkLst>
        </pc:spChg>
      </pc:sldChg>
      <pc:sldChg chg="modSp mod ord">
        <pc:chgData name="William Grey" userId="37b73424-c081-4fc2-b1af-363f4f3fd4f3" providerId="ADAL" clId="{061070DE-DEB1-4B1E-A09D-895C5A0916C9}" dt="2022-11-16T14:46:36.388" v="425" actId="20577"/>
        <pc:sldMkLst>
          <pc:docMk/>
          <pc:sldMk cId="4073443101" sldId="262"/>
        </pc:sldMkLst>
        <pc:spChg chg="mod">
          <ac:chgData name="William Grey" userId="37b73424-c081-4fc2-b1af-363f4f3fd4f3" providerId="ADAL" clId="{061070DE-DEB1-4B1E-A09D-895C5A0916C9}" dt="2022-11-16T14:46:36.388" v="425" actId="20577"/>
          <ac:spMkLst>
            <pc:docMk/>
            <pc:sldMk cId="4073443101" sldId="262"/>
            <ac:spMk id="2" creationId="{00000000-0000-0000-0000-000000000000}"/>
          </ac:spMkLst>
        </pc:spChg>
        <pc:spChg chg="mod">
          <ac:chgData name="William Grey" userId="37b73424-c081-4fc2-b1af-363f4f3fd4f3" providerId="ADAL" clId="{061070DE-DEB1-4B1E-A09D-895C5A0916C9}" dt="2022-11-16T14:46:28.638" v="410" actId="12"/>
          <ac:spMkLst>
            <pc:docMk/>
            <pc:sldMk cId="4073443101" sldId="262"/>
            <ac:spMk id="3" creationId="{00000000-0000-0000-0000-000000000000}"/>
          </ac:spMkLst>
        </pc:spChg>
      </pc:sldChg>
      <pc:sldChg chg="modSp mod">
        <pc:chgData name="William Grey" userId="37b73424-c081-4fc2-b1af-363f4f3fd4f3" providerId="ADAL" clId="{061070DE-DEB1-4B1E-A09D-895C5A0916C9}" dt="2022-11-16T14:59:46.555" v="454" actId="12"/>
        <pc:sldMkLst>
          <pc:docMk/>
          <pc:sldMk cId="3034313958" sldId="266"/>
        </pc:sldMkLst>
        <pc:spChg chg="mod">
          <ac:chgData name="William Grey" userId="37b73424-c081-4fc2-b1af-363f4f3fd4f3" providerId="ADAL" clId="{061070DE-DEB1-4B1E-A09D-895C5A0916C9}" dt="2022-11-16T14:59:46.555" v="454" actId="12"/>
          <ac:spMkLst>
            <pc:docMk/>
            <pc:sldMk cId="3034313958" sldId="266"/>
            <ac:spMk id="3" creationId="{00000000-0000-0000-0000-000000000000}"/>
          </ac:spMkLst>
        </pc:spChg>
      </pc:sldChg>
      <pc:sldChg chg="modSp mod">
        <pc:chgData name="William Grey" userId="37b73424-c081-4fc2-b1af-363f4f3fd4f3" providerId="ADAL" clId="{061070DE-DEB1-4B1E-A09D-895C5A0916C9}" dt="2022-11-16T14:57:01.414" v="439" actId="207"/>
        <pc:sldMkLst>
          <pc:docMk/>
          <pc:sldMk cId="723274787" sldId="267"/>
        </pc:sldMkLst>
        <pc:spChg chg="mod">
          <ac:chgData name="William Grey" userId="37b73424-c081-4fc2-b1af-363f4f3fd4f3" providerId="ADAL" clId="{061070DE-DEB1-4B1E-A09D-895C5A0916C9}" dt="2022-11-16T14:46:52.898" v="426" actId="20577"/>
          <ac:spMkLst>
            <pc:docMk/>
            <pc:sldMk cId="723274787" sldId="267"/>
            <ac:spMk id="2" creationId="{00000000-0000-0000-0000-000000000000}"/>
          </ac:spMkLst>
        </pc:spChg>
        <pc:graphicFrameChg chg="modGraphic">
          <ac:chgData name="William Grey" userId="37b73424-c081-4fc2-b1af-363f4f3fd4f3" providerId="ADAL" clId="{061070DE-DEB1-4B1E-A09D-895C5A0916C9}" dt="2022-11-16T14:57:01.414" v="439" actId="207"/>
          <ac:graphicFrameMkLst>
            <pc:docMk/>
            <pc:sldMk cId="723274787" sldId="267"/>
            <ac:graphicFrameMk id="3" creationId="{4808164C-AA42-4A59-A0D1-34F1E56EFEE3}"/>
          </ac:graphicFrameMkLst>
        </pc:graphicFrameChg>
      </pc:sldChg>
      <pc:sldChg chg="modSp mod">
        <pc:chgData name="William Grey" userId="37b73424-c081-4fc2-b1af-363f4f3fd4f3" providerId="ADAL" clId="{061070DE-DEB1-4B1E-A09D-895C5A0916C9}" dt="2022-11-16T14:57:12.238" v="440" actId="12385"/>
        <pc:sldMkLst>
          <pc:docMk/>
          <pc:sldMk cId="2228689498" sldId="268"/>
        </pc:sldMkLst>
        <pc:graphicFrameChg chg="modGraphic">
          <ac:chgData name="William Grey" userId="37b73424-c081-4fc2-b1af-363f4f3fd4f3" providerId="ADAL" clId="{061070DE-DEB1-4B1E-A09D-895C5A0916C9}" dt="2022-11-16T14:57:12.238" v="440" actId="12385"/>
          <ac:graphicFrameMkLst>
            <pc:docMk/>
            <pc:sldMk cId="2228689498" sldId="268"/>
            <ac:graphicFrameMk id="3" creationId="{4808164C-AA42-4A59-A0D1-34F1E56EFEE3}"/>
          </ac:graphicFrameMkLst>
        </pc:graphicFrameChg>
      </pc:sldChg>
      <pc:sldChg chg="add ord">
        <pc:chgData name="William Grey" userId="37b73424-c081-4fc2-b1af-363f4f3fd4f3" providerId="ADAL" clId="{061070DE-DEB1-4B1E-A09D-895C5A0916C9}" dt="2022-11-16T14:48:05.504" v="434"/>
        <pc:sldMkLst>
          <pc:docMk/>
          <pc:sldMk cId="2474583496" sldId="269"/>
        </pc:sldMkLst>
      </pc:sldChg>
      <pc:sldChg chg="del">
        <pc:chgData name="William Grey" userId="37b73424-c081-4fc2-b1af-363f4f3fd4f3" providerId="ADAL" clId="{061070DE-DEB1-4B1E-A09D-895C5A0916C9}" dt="2022-11-16T14:21:44.744" v="364" actId="2696"/>
        <pc:sldMkLst>
          <pc:docMk/>
          <pc:sldMk cId="4191265192" sldId="269"/>
        </pc:sldMkLst>
      </pc:sldChg>
      <pc:sldChg chg="modSp mod">
        <pc:chgData name="William Grey" userId="37b73424-c081-4fc2-b1af-363f4f3fd4f3" providerId="ADAL" clId="{061070DE-DEB1-4B1E-A09D-895C5A0916C9}" dt="2022-11-17T09:18:06.708" v="486"/>
        <pc:sldMkLst>
          <pc:docMk/>
          <pc:sldMk cId="3995785808" sldId="270"/>
        </pc:sldMkLst>
        <pc:graphicFrameChg chg="mod modGraphic">
          <ac:chgData name="William Grey" userId="37b73424-c081-4fc2-b1af-363f4f3fd4f3" providerId="ADAL" clId="{061070DE-DEB1-4B1E-A09D-895C5A0916C9}" dt="2022-11-17T09:18:06.708" v="486"/>
          <ac:graphicFrameMkLst>
            <pc:docMk/>
            <pc:sldMk cId="3995785808" sldId="270"/>
            <ac:graphicFrameMk id="7" creationId="{6F544C5F-E0C8-4348-B9AA-B0BA051FDF2C}"/>
          </ac:graphicFrameMkLst>
        </pc:graphicFrameChg>
      </pc:sldChg>
      <pc:sldChg chg="modSp mod">
        <pc:chgData name="William Grey" userId="37b73424-c081-4fc2-b1af-363f4f3fd4f3" providerId="ADAL" clId="{061070DE-DEB1-4B1E-A09D-895C5A0916C9}" dt="2022-11-16T14:59:15.251" v="450" actId="14100"/>
        <pc:sldMkLst>
          <pc:docMk/>
          <pc:sldMk cId="1350777649" sldId="271"/>
        </pc:sldMkLst>
        <pc:spChg chg="mod">
          <ac:chgData name="William Grey" userId="37b73424-c081-4fc2-b1af-363f4f3fd4f3" providerId="ADAL" clId="{061070DE-DEB1-4B1E-A09D-895C5A0916C9}" dt="2022-11-16T14:59:11.620" v="449" actId="14100"/>
          <ac:spMkLst>
            <pc:docMk/>
            <pc:sldMk cId="1350777649" sldId="271"/>
            <ac:spMk id="4" creationId="{84763AC7-2C82-4488-81D9-258BC0575FE2}"/>
          </ac:spMkLst>
        </pc:spChg>
        <pc:spChg chg="mod">
          <ac:chgData name="William Grey" userId="37b73424-c081-4fc2-b1af-363f4f3fd4f3" providerId="ADAL" clId="{061070DE-DEB1-4B1E-A09D-895C5A0916C9}" dt="2022-11-16T14:59:15.251" v="450" actId="14100"/>
          <ac:spMkLst>
            <pc:docMk/>
            <pc:sldMk cId="1350777649" sldId="271"/>
            <ac:spMk id="6" creationId="{1668263C-53FA-4C9E-AED2-CB0DB5997FE8}"/>
          </ac:spMkLst>
        </pc:spChg>
        <pc:spChg chg="mod">
          <ac:chgData name="William Grey" userId="37b73424-c081-4fc2-b1af-363f4f3fd4f3" providerId="ADAL" clId="{061070DE-DEB1-4B1E-A09D-895C5A0916C9}" dt="2022-11-16T14:58:29.420" v="443" actId="1076"/>
          <ac:spMkLst>
            <pc:docMk/>
            <pc:sldMk cId="1350777649" sldId="271"/>
            <ac:spMk id="8" creationId="{CB893BC3-B058-4EC1-9831-E726976304E3}"/>
          </ac:spMkLst>
        </pc:spChg>
        <pc:graphicFrameChg chg="mod modGraphic">
          <ac:chgData name="William Grey" userId="37b73424-c081-4fc2-b1af-363f4f3fd4f3" providerId="ADAL" clId="{061070DE-DEB1-4B1E-A09D-895C5A0916C9}" dt="2022-11-16T14:59:08.411" v="448" actId="113"/>
          <ac:graphicFrameMkLst>
            <pc:docMk/>
            <pc:sldMk cId="1350777649" sldId="271"/>
            <ac:graphicFrameMk id="3" creationId="{9C639084-DB19-4D2B-AF88-929A4DCA911D}"/>
          </ac:graphicFrameMkLst>
        </pc:graphicFrameChg>
      </pc:sldChg>
      <pc:sldChg chg="modSp mod">
        <pc:chgData name="William Grey" userId="37b73424-c081-4fc2-b1af-363f4f3fd4f3" providerId="ADAL" clId="{061070DE-DEB1-4B1E-A09D-895C5A0916C9}" dt="2022-11-17T09:39:27.874" v="488" actId="14734"/>
        <pc:sldMkLst>
          <pc:docMk/>
          <pc:sldMk cId="3374117872" sldId="273"/>
        </pc:sldMkLst>
        <pc:graphicFrameChg chg="modGraphic">
          <ac:chgData name="William Grey" userId="37b73424-c081-4fc2-b1af-363f4f3fd4f3" providerId="ADAL" clId="{061070DE-DEB1-4B1E-A09D-895C5A0916C9}" dt="2022-11-17T09:39:27.874" v="488" actId="14734"/>
          <ac:graphicFrameMkLst>
            <pc:docMk/>
            <pc:sldMk cId="3374117872" sldId="273"/>
            <ac:graphicFrameMk id="3" creationId="{9C639084-DB19-4D2B-AF88-929A4DCA911D}"/>
          </ac:graphicFrameMkLst>
        </pc:graphicFrameChg>
      </pc:sldChg>
      <pc:sldChg chg="modSp mod ord">
        <pc:chgData name="William Grey" userId="37b73424-c081-4fc2-b1af-363f4f3fd4f3" providerId="ADAL" clId="{061070DE-DEB1-4B1E-A09D-895C5A0916C9}" dt="2022-11-16T14:59:31.369" v="452" actId="1076"/>
        <pc:sldMkLst>
          <pc:docMk/>
          <pc:sldMk cId="3008774831" sldId="276"/>
        </pc:sldMkLst>
        <pc:spChg chg="mod">
          <ac:chgData name="William Grey" userId="37b73424-c081-4fc2-b1af-363f4f3fd4f3" providerId="ADAL" clId="{061070DE-DEB1-4B1E-A09D-895C5A0916C9}" dt="2022-11-16T14:59:28.658" v="451" actId="1076"/>
          <ac:spMkLst>
            <pc:docMk/>
            <pc:sldMk cId="3008774831" sldId="276"/>
            <ac:spMk id="3" creationId="{05FB21AC-7EAB-4F10-8E5B-42646A75899B}"/>
          </ac:spMkLst>
        </pc:spChg>
        <pc:spChg chg="mod">
          <ac:chgData name="William Grey" userId="37b73424-c081-4fc2-b1af-363f4f3fd4f3" providerId="ADAL" clId="{061070DE-DEB1-4B1E-A09D-895C5A0916C9}" dt="2022-11-16T14:59:31.369" v="452" actId="1076"/>
          <ac:spMkLst>
            <pc:docMk/>
            <pc:sldMk cId="3008774831" sldId="276"/>
            <ac:spMk id="4" creationId="{3400D241-D245-4DEE-9D52-0E2979F1B09B}"/>
          </ac:spMkLst>
        </pc:spChg>
      </pc:sldChg>
      <pc:sldChg chg="modSp mod">
        <pc:chgData name="William Grey" userId="37b73424-c081-4fc2-b1af-363f4f3fd4f3" providerId="ADAL" clId="{061070DE-DEB1-4B1E-A09D-895C5A0916C9}" dt="2022-11-16T14:20:21.854" v="363" actId="20577"/>
        <pc:sldMkLst>
          <pc:docMk/>
          <pc:sldMk cId="3362224745" sldId="282"/>
        </pc:sldMkLst>
        <pc:spChg chg="mod">
          <ac:chgData name="William Grey" userId="37b73424-c081-4fc2-b1af-363f4f3fd4f3" providerId="ADAL" clId="{061070DE-DEB1-4B1E-A09D-895C5A0916C9}" dt="2022-11-16T14:20:21.854" v="363" actId="20577"/>
          <ac:spMkLst>
            <pc:docMk/>
            <pc:sldMk cId="3362224745" sldId="282"/>
            <ac:spMk id="6" creationId="{54CF71FB-07C0-44C0-8592-9B84FF4CDF9F}"/>
          </ac:spMkLst>
        </pc:spChg>
      </pc:sldChg>
      <pc:sldChg chg="modSp mod">
        <pc:chgData name="William Grey" userId="37b73424-c081-4fc2-b1af-363f4f3fd4f3" providerId="ADAL" clId="{061070DE-DEB1-4B1E-A09D-895C5A0916C9}" dt="2022-11-17T09:45:14.641" v="490" actId="20577"/>
        <pc:sldMkLst>
          <pc:docMk/>
          <pc:sldMk cId="1970493381" sldId="283"/>
        </pc:sldMkLst>
        <pc:spChg chg="mod">
          <ac:chgData name="William Grey" userId="37b73424-c081-4fc2-b1af-363f4f3fd4f3" providerId="ADAL" clId="{061070DE-DEB1-4B1E-A09D-895C5A0916C9}" dt="2022-11-17T09:45:14.641" v="490" actId="20577"/>
          <ac:spMkLst>
            <pc:docMk/>
            <pc:sldMk cId="1970493381" sldId="283"/>
            <ac:spMk id="3" creationId="{9A1FEED6-5376-4CC7-A93A-C25EF9EE8788}"/>
          </ac:spMkLst>
        </pc:spChg>
      </pc:sldChg>
      <pc:sldChg chg="modSp mod">
        <pc:chgData name="William Grey" userId="37b73424-c081-4fc2-b1af-363f4f3fd4f3" providerId="ADAL" clId="{061070DE-DEB1-4B1E-A09D-895C5A0916C9}" dt="2022-11-16T14:43:50.787" v="389" actId="113"/>
        <pc:sldMkLst>
          <pc:docMk/>
          <pc:sldMk cId="2093149832" sldId="286"/>
        </pc:sldMkLst>
        <pc:spChg chg="mod">
          <ac:chgData name="William Grey" userId="37b73424-c081-4fc2-b1af-363f4f3fd4f3" providerId="ADAL" clId="{061070DE-DEB1-4B1E-A09D-895C5A0916C9}" dt="2022-11-16T14:43:15.720" v="385" actId="12"/>
          <ac:spMkLst>
            <pc:docMk/>
            <pc:sldMk cId="2093149832" sldId="286"/>
            <ac:spMk id="3" creationId="{35967891-0470-4E36-B0DC-88D7026A1B05}"/>
          </ac:spMkLst>
        </pc:spChg>
        <pc:graphicFrameChg chg="modGraphic">
          <ac:chgData name="William Grey" userId="37b73424-c081-4fc2-b1af-363f4f3fd4f3" providerId="ADAL" clId="{061070DE-DEB1-4B1E-A09D-895C5A0916C9}" dt="2022-11-16T14:43:35.732" v="387" actId="113"/>
          <ac:graphicFrameMkLst>
            <pc:docMk/>
            <pc:sldMk cId="2093149832" sldId="286"/>
            <ac:graphicFrameMk id="4" creationId="{6599AF55-9FD4-4825-B2F2-E811E04D712D}"/>
          </ac:graphicFrameMkLst>
        </pc:graphicFrameChg>
        <pc:graphicFrameChg chg="modGraphic">
          <ac:chgData name="William Grey" userId="37b73424-c081-4fc2-b1af-363f4f3fd4f3" providerId="ADAL" clId="{061070DE-DEB1-4B1E-A09D-895C5A0916C9}" dt="2022-11-16T14:43:50.787" v="389" actId="113"/>
          <ac:graphicFrameMkLst>
            <pc:docMk/>
            <pc:sldMk cId="2093149832" sldId="286"/>
            <ac:graphicFrameMk id="5" creationId="{AAFB8F4F-B418-4E9A-96D8-9981CE735B11}"/>
          </ac:graphicFrameMkLst>
        </pc:graphicFrameChg>
      </pc:sldChg>
      <pc:sldChg chg="modSp mod">
        <pc:chgData name="William Grey" userId="37b73424-c081-4fc2-b1af-363f4f3fd4f3" providerId="ADAL" clId="{061070DE-DEB1-4B1E-A09D-895C5A0916C9}" dt="2022-11-16T14:45:18.474" v="399" actId="1076"/>
        <pc:sldMkLst>
          <pc:docMk/>
          <pc:sldMk cId="3895811195" sldId="287"/>
        </pc:sldMkLst>
        <pc:spChg chg="mod">
          <ac:chgData name="William Grey" userId="37b73424-c081-4fc2-b1af-363f4f3fd4f3" providerId="ADAL" clId="{061070DE-DEB1-4B1E-A09D-895C5A0916C9}" dt="2022-11-16T14:45:18.474" v="399" actId="1076"/>
          <ac:spMkLst>
            <pc:docMk/>
            <pc:sldMk cId="3895811195" sldId="287"/>
            <ac:spMk id="3" creationId="{35967891-0470-4E36-B0DC-88D7026A1B05}"/>
          </ac:spMkLst>
        </pc:spChg>
        <pc:graphicFrameChg chg="modGraphic">
          <ac:chgData name="William Grey" userId="37b73424-c081-4fc2-b1af-363f4f3fd4f3" providerId="ADAL" clId="{061070DE-DEB1-4B1E-A09D-895C5A0916C9}" dt="2022-11-16T14:44:43.540" v="392" actId="113"/>
          <ac:graphicFrameMkLst>
            <pc:docMk/>
            <pc:sldMk cId="3895811195" sldId="287"/>
            <ac:graphicFrameMk id="4" creationId="{16E042F2-55E9-4E36-A868-F35C8CC38404}"/>
          </ac:graphicFrameMkLst>
        </pc:graphicFrameChg>
        <pc:graphicFrameChg chg="modGraphic">
          <ac:chgData name="William Grey" userId="37b73424-c081-4fc2-b1af-363f4f3fd4f3" providerId="ADAL" clId="{061070DE-DEB1-4B1E-A09D-895C5A0916C9}" dt="2022-11-16T14:44:56.811" v="394" actId="113"/>
          <ac:graphicFrameMkLst>
            <pc:docMk/>
            <pc:sldMk cId="3895811195" sldId="287"/>
            <ac:graphicFrameMk id="5" creationId="{C7E4BFF4-84E2-4456-B63C-44B07F25A097}"/>
          </ac:graphicFrameMkLst>
        </pc:graphicFrameChg>
      </pc:sldChg>
      <pc:sldChg chg="modSp mod">
        <pc:chgData name="William Grey" userId="37b73424-c081-4fc2-b1af-363f4f3fd4f3" providerId="ADAL" clId="{061070DE-DEB1-4B1E-A09D-895C5A0916C9}" dt="2022-11-16T14:41:27.126" v="371" actId="12"/>
        <pc:sldMkLst>
          <pc:docMk/>
          <pc:sldMk cId="1711113424" sldId="289"/>
        </pc:sldMkLst>
        <pc:spChg chg="mod">
          <ac:chgData name="William Grey" userId="37b73424-c081-4fc2-b1af-363f4f3fd4f3" providerId="ADAL" clId="{061070DE-DEB1-4B1E-A09D-895C5A0916C9}" dt="2022-11-16T14:41:27.126" v="371" actId="12"/>
          <ac:spMkLst>
            <pc:docMk/>
            <pc:sldMk cId="1711113424" sldId="289"/>
            <ac:spMk id="3" creationId="{316520E8-4918-4623-9EFB-AAD08055CBDD}"/>
          </ac:spMkLst>
        </pc:spChg>
      </pc:sldChg>
      <pc:sldChg chg="del ord">
        <pc:chgData name="William Grey" userId="37b73424-c081-4fc2-b1af-363f4f3fd4f3" providerId="ADAL" clId="{061070DE-DEB1-4B1E-A09D-895C5A0916C9}" dt="2022-11-16T14:59:40.600" v="453" actId="47"/>
        <pc:sldMkLst>
          <pc:docMk/>
          <pc:sldMk cId="1215663729" sldId="290"/>
        </pc:sldMkLst>
      </pc:sldChg>
      <pc:sldChg chg="modSp mod">
        <pc:chgData name="William Grey" userId="37b73424-c081-4fc2-b1af-363f4f3fd4f3" providerId="ADAL" clId="{061070DE-DEB1-4B1E-A09D-895C5A0916C9}" dt="2022-11-16T14:42:56.436" v="382" actId="113"/>
        <pc:sldMkLst>
          <pc:docMk/>
          <pc:sldMk cId="1024885938" sldId="291"/>
        </pc:sldMkLst>
        <pc:spChg chg="mod">
          <ac:chgData name="William Grey" userId="37b73424-c081-4fc2-b1af-363f4f3fd4f3" providerId="ADAL" clId="{061070DE-DEB1-4B1E-A09D-895C5A0916C9}" dt="2022-11-16T14:42:28.581" v="378" actId="20577"/>
          <ac:spMkLst>
            <pc:docMk/>
            <pc:sldMk cId="1024885938" sldId="291"/>
            <ac:spMk id="3" creationId="{35967891-0470-4E36-B0DC-88D7026A1B05}"/>
          </ac:spMkLst>
        </pc:spChg>
        <pc:graphicFrameChg chg="modGraphic">
          <ac:chgData name="William Grey" userId="37b73424-c081-4fc2-b1af-363f4f3fd4f3" providerId="ADAL" clId="{061070DE-DEB1-4B1E-A09D-895C5A0916C9}" dt="2022-11-16T14:42:41.212" v="380" actId="113"/>
          <ac:graphicFrameMkLst>
            <pc:docMk/>
            <pc:sldMk cId="1024885938" sldId="291"/>
            <ac:graphicFrameMk id="4" creationId="{469C3547-8CA2-4D75-997B-ACA43A8CF1D0}"/>
          </ac:graphicFrameMkLst>
        </pc:graphicFrameChg>
        <pc:graphicFrameChg chg="modGraphic">
          <ac:chgData name="William Grey" userId="37b73424-c081-4fc2-b1af-363f4f3fd4f3" providerId="ADAL" clId="{061070DE-DEB1-4B1E-A09D-895C5A0916C9}" dt="2022-11-16T14:42:56.436" v="382" actId="113"/>
          <ac:graphicFrameMkLst>
            <pc:docMk/>
            <pc:sldMk cId="1024885938" sldId="291"/>
            <ac:graphicFrameMk id="6" creationId="{114CA467-C787-4741-8302-A25A8B0FF3CD}"/>
          </ac:graphicFrameMkLst>
        </pc:graphicFrameChg>
      </pc:sldChg>
      <pc:sldChg chg="del">
        <pc:chgData name="William Grey" userId="37b73424-c081-4fc2-b1af-363f4f3fd4f3" providerId="ADAL" clId="{061070DE-DEB1-4B1E-A09D-895C5A0916C9}" dt="2022-11-16T14:09:57.809" v="140" actId="47"/>
        <pc:sldMkLst>
          <pc:docMk/>
          <pc:sldMk cId="3861108824" sldId="292"/>
        </pc:sldMkLst>
      </pc:sldChg>
      <pc:sldChg chg="modSp mod">
        <pc:chgData name="William Grey" userId="37b73424-c081-4fc2-b1af-363f4f3fd4f3" providerId="ADAL" clId="{061070DE-DEB1-4B1E-A09D-895C5A0916C9}" dt="2022-11-17T09:56:36.115" v="506" actId="20577"/>
        <pc:sldMkLst>
          <pc:docMk/>
          <pc:sldMk cId="1957052065" sldId="293"/>
        </pc:sldMkLst>
        <pc:spChg chg="mod">
          <ac:chgData name="William Grey" userId="37b73424-c081-4fc2-b1af-363f4f3fd4f3" providerId="ADAL" clId="{061070DE-DEB1-4B1E-A09D-895C5A0916C9}" dt="2022-11-17T09:56:36.115" v="506" actId="20577"/>
          <ac:spMkLst>
            <pc:docMk/>
            <pc:sldMk cId="1957052065" sldId="293"/>
            <ac:spMk id="2" creationId="{85A0B266-0FF3-4F57-9501-0B9217A7D475}"/>
          </ac:spMkLst>
        </pc:spChg>
        <pc:spChg chg="mod">
          <ac:chgData name="William Grey" userId="37b73424-c081-4fc2-b1af-363f4f3fd4f3" providerId="ADAL" clId="{061070DE-DEB1-4B1E-A09D-895C5A0916C9}" dt="2022-11-17T09:50:02.785" v="492" actId="20577"/>
          <ac:spMkLst>
            <pc:docMk/>
            <pc:sldMk cId="1957052065" sldId="293"/>
            <ac:spMk id="3" creationId="{09B3AF88-F1CA-43C2-9BC4-D1005D84274D}"/>
          </ac:spMkLst>
        </pc:spChg>
        <pc:graphicFrameChg chg="mod">
          <ac:chgData name="William Grey" userId="37b73424-c081-4fc2-b1af-363f4f3fd4f3" providerId="ADAL" clId="{061070DE-DEB1-4B1E-A09D-895C5A0916C9}" dt="2022-11-17T09:54:16.576" v="502"/>
          <ac:graphicFrameMkLst>
            <pc:docMk/>
            <pc:sldMk cId="1957052065" sldId="293"/>
            <ac:graphicFrameMk id="4" creationId="{54AB2FD9-8BCC-4F90-9F76-9E5406608DE8}"/>
          </ac:graphicFrameMkLst>
        </pc:graphicFrameChg>
      </pc:sldChg>
      <pc:sldChg chg="addSp delSp modSp new mod">
        <pc:chgData name="William Grey" userId="37b73424-c081-4fc2-b1af-363f4f3fd4f3" providerId="ADAL" clId="{061070DE-DEB1-4B1E-A09D-895C5A0916C9}" dt="2022-11-17T10:06:37.250" v="747" actId="20577"/>
        <pc:sldMkLst>
          <pc:docMk/>
          <pc:sldMk cId="579362560" sldId="294"/>
        </pc:sldMkLst>
        <pc:spChg chg="mod">
          <ac:chgData name="William Grey" userId="37b73424-c081-4fc2-b1af-363f4f3fd4f3" providerId="ADAL" clId="{061070DE-DEB1-4B1E-A09D-895C5A0916C9}" dt="2022-11-17T10:06:37.250" v="747" actId="20577"/>
          <ac:spMkLst>
            <pc:docMk/>
            <pc:sldMk cId="579362560" sldId="294"/>
            <ac:spMk id="2" creationId="{72127C76-0197-41DB-9655-BC8E84A57B29}"/>
          </ac:spMkLst>
        </pc:spChg>
        <pc:spChg chg="del">
          <ac:chgData name="William Grey" userId="37b73424-c081-4fc2-b1af-363f4f3fd4f3" providerId="ADAL" clId="{061070DE-DEB1-4B1E-A09D-895C5A0916C9}" dt="2022-11-17T09:57:00.212" v="516" actId="3680"/>
          <ac:spMkLst>
            <pc:docMk/>
            <pc:sldMk cId="579362560" sldId="294"/>
            <ac:spMk id="3" creationId="{743C252E-3CCE-4D20-8A0F-3341D359368A}"/>
          </ac:spMkLst>
        </pc:spChg>
        <pc:spChg chg="add del mod">
          <ac:chgData name="William Grey" userId="37b73424-c081-4fc2-b1af-363f4f3fd4f3" providerId="ADAL" clId="{061070DE-DEB1-4B1E-A09D-895C5A0916C9}" dt="2022-11-17T10:04:23.626" v="732" actId="478"/>
          <ac:spMkLst>
            <pc:docMk/>
            <pc:sldMk cId="579362560" sldId="294"/>
            <ac:spMk id="7" creationId="{D4C56130-826F-4162-BEE5-7CD196000C3D}"/>
          </ac:spMkLst>
        </pc:spChg>
        <pc:graphicFrameChg chg="add del mod ord modGraphic">
          <ac:chgData name="William Grey" userId="37b73424-c081-4fc2-b1af-363f4f3fd4f3" providerId="ADAL" clId="{061070DE-DEB1-4B1E-A09D-895C5A0916C9}" dt="2022-11-17T10:04:20.520" v="731" actId="478"/>
          <ac:graphicFrameMkLst>
            <pc:docMk/>
            <pc:sldMk cId="579362560" sldId="294"/>
            <ac:graphicFrameMk id="4" creationId="{65085742-E67E-4293-9240-DD0BC91C0C42}"/>
          </ac:graphicFrameMkLst>
        </pc:graphicFrameChg>
        <pc:graphicFrameChg chg="add del mod modGraphic">
          <ac:chgData name="William Grey" userId="37b73424-c081-4fc2-b1af-363f4f3fd4f3" providerId="ADAL" clId="{061070DE-DEB1-4B1E-A09D-895C5A0916C9}" dt="2022-11-17T10:06:08.928" v="743" actId="1076"/>
          <ac:graphicFrameMkLst>
            <pc:docMk/>
            <pc:sldMk cId="579362560" sldId="294"/>
            <ac:graphicFrameMk id="5" creationId="{CE76BD39-97EE-4335-8661-B8F60EAEC894}"/>
          </ac:graphicFrameMkLst>
        </pc:graphicFrameChg>
      </pc:sldChg>
      <pc:sldChg chg="delSp modSp add mod">
        <pc:chgData name="William Grey" userId="37b73424-c081-4fc2-b1af-363f4f3fd4f3" providerId="ADAL" clId="{061070DE-DEB1-4B1E-A09D-895C5A0916C9}" dt="2022-11-17T10:06:42.104" v="749" actId="20577"/>
        <pc:sldMkLst>
          <pc:docMk/>
          <pc:sldMk cId="1361475968" sldId="295"/>
        </pc:sldMkLst>
        <pc:spChg chg="mod">
          <ac:chgData name="William Grey" userId="37b73424-c081-4fc2-b1af-363f4f3fd4f3" providerId="ADAL" clId="{061070DE-DEB1-4B1E-A09D-895C5A0916C9}" dt="2022-11-17T10:06:42.104" v="749" actId="20577"/>
          <ac:spMkLst>
            <pc:docMk/>
            <pc:sldMk cId="1361475968" sldId="295"/>
            <ac:spMk id="2" creationId="{72127C76-0197-41DB-9655-BC8E84A57B29}"/>
          </ac:spMkLst>
        </pc:spChg>
        <pc:graphicFrameChg chg="mod">
          <ac:chgData name="William Grey" userId="37b73424-c081-4fc2-b1af-363f4f3fd4f3" providerId="ADAL" clId="{061070DE-DEB1-4B1E-A09D-895C5A0916C9}" dt="2022-11-17T10:06:24.534" v="745" actId="1076"/>
          <ac:graphicFrameMkLst>
            <pc:docMk/>
            <pc:sldMk cId="1361475968" sldId="295"/>
            <ac:graphicFrameMk id="4" creationId="{65085742-E67E-4293-9240-DD0BC91C0C42}"/>
          </ac:graphicFrameMkLst>
        </pc:graphicFrameChg>
        <pc:graphicFrameChg chg="del">
          <ac:chgData name="William Grey" userId="37b73424-c081-4fc2-b1af-363f4f3fd4f3" providerId="ADAL" clId="{061070DE-DEB1-4B1E-A09D-895C5A0916C9}" dt="2022-11-17T10:06:20.097" v="744" actId="478"/>
          <ac:graphicFrameMkLst>
            <pc:docMk/>
            <pc:sldMk cId="1361475968" sldId="295"/>
            <ac:graphicFrameMk id="5" creationId="{CE76BD39-97EE-4335-8661-B8F60EAEC894}"/>
          </ac:graphicFrameMkLst>
        </pc:graphicFrameChg>
      </pc:sldChg>
      <pc:sldChg chg="modSp add mod">
        <pc:chgData name="William Grey" userId="37b73424-c081-4fc2-b1af-363f4f3fd4f3" providerId="ADAL" clId="{061070DE-DEB1-4B1E-A09D-895C5A0916C9}" dt="2022-11-17T10:07:14.231" v="751" actId="2084"/>
        <pc:sldMkLst>
          <pc:docMk/>
          <pc:sldMk cId="566102862" sldId="296"/>
        </pc:sldMkLst>
        <pc:graphicFrameChg chg="modGraphic">
          <ac:chgData name="William Grey" userId="37b73424-c081-4fc2-b1af-363f4f3fd4f3" providerId="ADAL" clId="{061070DE-DEB1-4B1E-A09D-895C5A0916C9}" dt="2022-11-17T10:07:14.231" v="751" actId="2084"/>
          <ac:graphicFrameMkLst>
            <pc:docMk/>
            <pc:sldMk cId="566102862" sldId="296"/>
            <ac:graphicFrameMk id="5" creationId="{CE76BD39-97EE-4335-8661-B8F60EAEC894}"/>
          </ac:graphicFrameMkLst>
        </pc:graphicFrameChg>
      </pc:sldChg>
      <pc:sldChg chg="modSp add mod">
        <pc:chgData name="William Grey" userId="37b73424-c081-4fc2-b1af-363f4f3fd4f3" providerId="ADAL" clId="{061070DE-DEB1-4B1E-A09D-895C5A0916C9}" dt="2022-11-17T10:07:39.017" v="770" actId="20577"/>
        <pc:sldMkLst>
          <pc:docMk/>
          <pc:sldMk cId="3149434924" sldId="297"/>
        </pc:sldMkLst>
        <pc:spChg chg="mod">
          <ac:chgData name="William Grey" userId="37b73424-c081-4fc2-b1af-363f4f3fd4f3" providerId="ADAL" clId="{061070DE-DEB1-4B1E-A09D-895C5A0916C9}" dt="2022-11-17T10:07:28.992" v="759" actId="20577"/>
          <ac:spMkLst>
            <pc:docMk/>
            <pc:sldMk cId="3149434924" sldId="297"/>
            <ac:spMk id="2" creationId="{72127C76-0197-41DB-9655-BC8E84A57B29}"/>
          </ac:spMkLst>
        </pc:spChg>
        <pc:graphicFrameChg chg="modGraphic">
          <ac:chgData name="William Grey" userId="37b73424-c081-4fc2-b1af-363f4f3fd4f3" providerId="ADAL" clId="{061070DE-DEB1-4B1E-A09D-895C5A0916C9}" dt="2022-11-17T10:07:39.017" v="770" actId="20577"/>
          <ac:graphicFrameMkLst>
            <pc:docMk/>
            <pc:sldMk cId="3149434924" sldId="297"/>
            <ac:graphicFrameMk id="4" creationId="{65085742-E67E-4293-9240-DD0BC91C0C42}"/>
          </ac:graphicFrameMkLst>
        </pc:graphicFrameChg>
      </pc:sldChg>
    </pc:docChg>
  </pc:docChgLst>
  <pc:docChgLst>
    <pc:chgData name="William Grey" userId="37b73424-c081-4fc2-b1af-363f4f3fd4f3" providerId="ADAL" clId="{3242104E-4928-47E7-8E04-DCC4666B698C}"/>
    <pc:docChg chg="undo custSel modSld">
      <pc:chgData name="William Grey" userId="37b73424-c081-4fc2-b1af-363f4f3fd4f3" providerId="ADAL" clId="{3242104E-4928-47E7-8E04-DCC4666B698C}" dt="2022-01-05T10:24:04.272" v="37" actId="114"/>
      <pc:docMkLst>
        <pc:docMk/>
      </pc:docMkLst>
      <pc:sldChg chg="modSp mod">
        <pc:chgData name="William Grey" userId="37b73424-c081-4fc2-b1af-363f4f3fd4f3" providerId="ADAL" clId="{3242104E-4928-47E7-8E04-DCC4666B698C}" dt="2022-01-05T09:56:13.125" v="3" actId="14734"/>
        <pc:sldMkLst>
          <pc:docMk/>
          <pc:sldMk cId="1177034333" sldId="259"/>
        </pc:sldMkLst>
        <pc:graphicFrameChg chg="modGraphic">
          <ac:chgData name="William Grey" userId="37b73424-c081-4fc2-b1af-363f4f3fd4f3" providerId="ADAL" clId="{3242104E-4928-47E7-8E04-DCC4666B698C}" dt="2022-01-05T09:56:13.125" v="3" actId="14734"/>
          <ac:graphicFrameMkLst>
            <pc:docMk/>
            <pc:sldMk cId="1177034333" sldId="259"/>
            <ac:graphicFrameMk id="3" creationId="{4808164C-AA42-4A59-A0D1-34F1E56EFEE3}"/>
          </ac:graphicFrameMkLst>
        </pc:graphicFrameChg>
      </pc:sldChg>
      <pc:sldChg chg="modSp mod">
        <pc:chgData name="William Grey" userId="37b73424-c081-4fc2-b1af-363f4f3fd4f3" providerId="ADAL" clId="{3242104E-4928-47E7-8E04-DCC4666B698C}" dt="2022-01-05T10:02:04.766" v="27" actId="20577"/>
        <pc:sldMkLst>
          <pc:docMk/>
          <pc:sldMk cId="3034313958" sldId="266"/>
        </pc:sldMkLst>
        <pc:spChg chg="mod">
          <ac:chgData name="William Grey" userId="37b73424-c081-4fc2-b1af-363f4f3fd4f3" providerId="ADAL" clId="{3242104E-4928-47E7-8E04-DCC4666B698C}" dt="2022-01-05T10:02:04.766" v="27" actId="20577"/>
          <ac:spMkLst>
            <pc:docMk/>
            <pc:sldMk cId="3034313958" sldId="266"/>
            <ac:spMk id="3" creationId="{00000000-0000-0000-0000-000000000000}"/>
          </ac:spMkLst>
        </pc:spChg>
      </pc:sldChg>
      <pc:sldChg chg="modSp mod">
        <pc:chgData name="William Grey" userId="37b73424-c081-4fc2-b1af-363f4f3fd4f3" providerId="ADAL" clId="{3242104E-4928-47E7-8E04-DCC4666B698C}" dt="2022-01-05T09:56:58.177" v="9" actId="20577"/>
        <pc:sldMkLst>
          <pc:docMk/>
          <pc:sldMk cId="2228689498" sldId="268"/>
        </pc:sldMkLst>
        <pc:graphicFrameChg chg="modGraphic">
          <ac:chgData name="William Grey" userId="37b73424-c081-4fc2-b1af-363f4f3fd4f3" providerId="ADAL" clId="{3242104E-4928-47E7-8E04-DCC4666B698C}" dt="2022-01-05T09:56:58.177" v="9" actId="20577"/>
          <ac:graphicFrameMkLst>
            <pc:docMk/>
            <pc:sldMk cId="2228689498" sldId="268"/>
            <ac:graphicFrameMk id="3" creationId="{4808164C-AA42-4A59-A0D1-34F1E56EFEE3}"/>
          </ac:graphicFrameMkLst>
        </pc:graphicFrameChg>
      </pc:sldChg>
      <pc:sldChg chg="modSp mod">
        <pc:chgData name="William Grey" userId="37b73424-c081-4fc2-b1af-363f4f3fd4f3" providerId="ADAL" clId="{3242104E-4928-47E7-8E04-DCC4666B698C}" dt="2022-01-05T10:24:04.272" v="37" actId="114"/>
        <pc:sldMkLst>
          <pc:docMk/>
          <pc:sldMk cId="2329228737" sldId="280"/>
        </pc:sldMkLst>
        <pc:graphicFrameChg chg="mod modGraphic">
          <ac:chgData name="William Grey" userId="37b73424-c081-4fc2-b1af-363f4f3fd4f3" providerId="ADAL" clId="{3242104E-4928-47E7-8E04-DCC4666B698C}" dt="2022-01-05T10:24:04.272" v="37" actId="114"/>
          <ac:graphicFrameMkLst>
            <pc:docMk/>
            <pc:sldMk cId="2329228737" sldId="280"/>
            <ac:graphicFrameMk id="5" creationId="{E7F7D83F-B284-49AE-BD59-720A91D0C945}"/>
          </ac:graphicFrameMkLst>
        </pc:graphicFrameChg>
      </pc:sldChg>
      <pc:sldChg chg="modSp mod">
        <pc:chgData name="William Grey" userId="37b73424-c081-4fc2-b1af-363f4f3fd4f3" providerId="ADAL" clId="{3242104E-4928-47E7-8E04-DCC4666B698C}" dt="2022-01-05T09:49:58.145" v="2" actId="1076"/>
        <pc:sldMkLst>
          <pc:docMk/>
          <pc:sldMk cId="1024885938" sldId="291"/>
        </pc:sldMkLst>
        <pc:graphicFrameChg chg="mod modGraphic">
          <ac:chgData name="William Grey" userId="37b73424-c081-4fc2-b1af-363f4f3fd4f3" providerId="ADAL" clId="{3242104E-4928-47E7-8E04-DCC4666B698C}" dt="2022-01-05T09:49:58.145" v="2" actId="1076"/>
          <ac:graphicFrameMkLst>
            <pc:docMk/>
            <pc:sldMk cId="1024885938" sldId="291"/>
            <ac:graphicFrameMk id="4" creationId="{469C3547-8CA2-4D75-997B-ACA43A8CF1D0}"/>
          </ac:graphicFrameMkLst>
        </pc:graphicFrameChg>
      </pc:sldChg>
    </pc:docChg>
  </pc:docChgLst>
  <pc:docChgLst>
    <pc:chgData name="William Grey" userId="37b73424-c081-4fc2-b1af-363f4f3fd4f3" providerId="ADAL" clId="{D90B5EAB-A855-4C57-8622-BB293EA8EBFB}"/>
    <pc:docChg chg="modSld">
      <pc:chgData name="William Grey" userId="37b73424-c081-4fc2-b1af-363f4f3fd4f3" providerId="ADAL" clId="{D90B5EAB-A855-4C57-8622-BB293EA8EBFB}" dt="2022-01-11T14:17:15.832" v="5" actId="14734"/>
      <pc:docMkLst>
        <pc:docMk/>
      </pc:docMkLst>
      <pc:sldChg chg="modSp mod">
        <pc:chgData name="William Grey" userId="37b73424-c081-4fc2-b1af-363f4f3fd4f3" providerId="ADAL" clId="{D90B5EAB-A855-4C57-8622-BB293EA8EBFB}" dt="2022-01-11T14:17:15.832" v="5" actId="14734"/>
        <pc:sldMkLst>
          <pc:docMk/>
          <pc:sldMk cId="1943032971" sldId="275"/>
        </pc:sldMkLst>
        <pc:graphicFrameChg chg="modGraphic">
          <ac:chgData name="William Grey" userId="37b73424-c081-4fc2-b1af-363f4f3fd4f3" providerId="ADAL" clId="{D90B5EAB-A855-4C57-8622-BB293EA8EBFB}" dt="2022-01-11T14:17:15.832" v="5" actId="14734"/>
          <ac:graphicFrameMkLst>
            <pc:docMk/>
            <pc:sldMk cId="1943032971" sldId="275"/>
            <ac:graphicFrameMk id="5" creationId="{26212BAF-687E-49C7-9DFF-50B2D3E76E5C}"/>
          </ac:graphicFrameMkLst>
        </pc:graphicFrameChg>
      </pc:sldChg>
      <pc:sldChg chg="modSp mod">
        <pc:chgData name="William Grey" userId="37b73424-c081-4fc2-b1af-363f4f3fd4f3" providerId="ADAL" clId="{D90B5EAB-A855-4C57-8622-BB293EA8EBFB}" dt="2022-01-11T14:13:46.898" v="4" actId="20577"/>
        <pc:sldMkLst>
          <pc:docMk/>
          <pc:sldMk cId="3362224745" sldId="282"/>
        </pc:sldMkLst>
        <pc:graphicFrameChg chg="modGraphic">
          <ac:chgData name="William Grey" userId="37b73424-c081-4fc2-b1af-363f4f3fd4f3" providerId="ADAL" clId="{D90B5EAB-A855-4C57-8622-BB293EA8EBFB}" dt="2022-01-11T14:13:46.898" v="4" actId="20577"/>
          <ac:graphicFrameMkLst>
            <pc:docMk/>
            <pc:sldMk cId="3362224745" sldId="282"/>
            <ac:graphicFrameMk id="5" creationId="{E7F7D83F-B284-49AE-BD59-720A91D0C945}"/>
          </ac:graphicFrameMkLst>
        </pc:graphicFrameChg>
      </pc:sldChg>
    </pc:docChg>
  </pc:docChgLst>
  <pc:docChgLst>
    <pc:chgData name="William Grey" userId="37b73424-c081-4fc2-b1af-363f4f3fd4f3" providerId="ADAL" clId="{C26694D6-8DFD-4D59-8E8B-B07DEABCBF6C}"/>
    <pc:docChg chg="undo custSel addSld modSld">
      <pc:chgData name="William Grey" userId="37b73424-c081-4fc2-b1af-363f4f3fd4f3" providerId="ADAL" clId="{C26694D6-8DFD-4D59-8E8B-B07DEABCBF6C}" dt="2018-10-18T09:12:13.722" v="696" actId="20577"/>
      <pc:docMkLst>
        <pc:docMk/>
      </pc:docMkLst>
      <pc:sldChg chg="modSp">
        <pc:chgData name="William Grey" userId="37b73424-c081-4fc2-b1af-363f4f3fd4f3" providerId="ADAL" clId="{C26694D6-8DFD-4D59-8E8B-B07DEABCBF6C}" dt="2018-10-18T08:49:19.168" v="26" actId="20577"/>
        <pc:sldMkLst>
          <pc:docMk/>
          <pc:sldMk cId="1943032971" sldId="275"/>
        </pc:sldMkLst>
        <pc:spChg chg="mod">
          <ac:chgData name="William Grey" userId="37b73424-c081-4fc2-b1af-363f4f3fd4f3" providerId="ADAL" clId="{C26694D6-8DFD-4D59-8E8B-B07DEABCBF6C}" dt="2018-10-18T08:49:19.168" v="26" actId="20577"/>
          <ac:spMkLst>
            <pc:docMk/>
            <pc:sldMk cId="1943032971" sldId="275"/>
            <ac:spMk id="2" creationId="{A535D845-9253-4C46-A853-C9622C73C621}"/>
          </ac:spMkLst>
        </pc:spChg>
      </pc:sldChg>
      <pc:sldChg chg="modSp">
        <pc:chgData name="William Grey" userId="37b73424-c081-4fc2-b1af-363f4f3fd4f3" providerId="ADAL" clId="{C26694D6-8DFD-4D59-8E8B-B07DEABCBF6C}" dt="2018-10-18T08:34:07.227" v="18" actId="20577"/>
        <pc:sldMkLst>
          <pc:docMk/>
          <pc:sldMk cId="3323554706" sldId="277"/>
        </pc:sldMkLst>
        <pc:spChg chg="mod">
          <ac:chgData name="William Grey" userId="37b73424-c081-4fc2-b1af-363f4f3fd4f3" providerId="ADAL" clId="{C26694D6-8DFD-4D59-8E8B-B07DEABCBF6C}" dt="2018-10-18T08:34:07.227" v="18" actId="20577"/>
          <ac:spMkLst>
            <pc:docMk/>
            <pc:sldMk cId="3323554706" sldId="277"/>
            <ac:spMk id="14" creationId="{19EE2983-4A03-4BA0-A0CB-808AD147F8EA}"/>
          </ac:spMkLst>
        </pc:spChg>
      </pc:sldChg>
      <pc:sldChg chg="addSp modSp">
        <pc:chgData name="William Grey" userId="37b73424-c081-4fc2-b1af-363f4f3fd4f3" providerId="ADAL" clId="{C26694D6-8DFD-4D59-8E8B-B07DEABCBF6C}" dt="2018-10-18T08:32:49.386" v="17" actId="1076"/>
        <pc:sldMkLst>
          <pc:docMk/>
          <pc:sldMk cId="3449201082" sldId="281"/>
        </pc:sldMkLst>
        <pc:spChg chg="mod">
          <ac:chgData name="William Grey" userId="37b73424-c081-4fc2-b1af-363f4f3fd4f3" providerId="ADAL" clId="{C26694D6-8DFD-4D59-8E8B-B07DEABCBF6C}" dt="2018-10-18T08:32:45.688" v="16" actId="27636"/>
          <ac:spMkLst>
            <pc:docMk/>
            <pc:sldMk cId="3449201082" sldId="281"/>
            <ac:spMk id="3" creationId="{E8AA88E3-B4C9-4174-AFE8-F33EE4FF344D}"/>
          </ac:spMkLst>
        </pc:spChg>
        <pc:graphicFrameChg chg="add mod modGraphic">
          <ac:chgData name="William Grey" userId="37b73424-c081-4fc2-b1af-363f4f3fd4f3" providerId="ADAL" clId="{C26694D6-8DFD-4D59-8E8B-B07DEABCBF6C}" dt="2018-10-18T08:32:49.386" v="17" actId="1076"/>
          <ac:graphicFrameMkLst>
            <pc:docMk/>
            <pc:sldMk cId="3449201082" sldId="281"/>
            <ac:graphicFrameMk id="4" creationId="{71342FBF-B3CA-4E69-BB4D-620C01E3B76F}"/>
          </ac:graphicFrameMkLst>
        </pc:graphicFrameChg>
      </pc:sldChg>
      <pc:sldChg chg="modSp">
        <pc:chgData name="William Grey" userId="37b73424-c081-4fc2-b1af-363f4f3fd4f3" providerId="ADAL" clId="{C26694D6-8DFD-4D59-8E8B-B07DEABCBF6C}" dt="2018-10-18T09:12:13.722" v="696" actId="20577"/>
        <pc:sldMkLst>
          <pc:docMk/>
          <pc:sldMk cId="3362224745" sldId="282"/>
        </pc:sldMkLst>
        <pc:spChg chg="mod">
          <ac:chgData name="William Grey" userId="37b73424-c081-4fc2-b1af-363f4f3fd4f3" providerId="ADAL" clId="{C26694D6-8DFD-4D59-8E8B-B07DEABCBF6C}" dt="2018-10-18T09:12:13.722" v="696" actId="20577"/>
          <ac:spMkLst>
            <pc:docMk/>
            <pc:sldMk cId="3362224745" sldId="282"/>
            <ac:spMk id="6" creationId="{54CF71FB-07C0-44C0-8592-9B84FF4CDF9F}"/>
          </ac:spMkLst>
        </pc:spChg>
      </pc:sldChg>
      <pc:sldChg chg="addSp delSp modSp add">
        <pc:chgData name="William Grey" userId="37b73424-c081-4fc2-b1af-363f4f3fd4f3" providerId="ADAL" clId="{C26694D6-8DFD-4D59-8E8B-B07DEABCBF6C}" dt="2018-10-18T09:10:45.359" v="587" actId="20577"/>
        <pc:sldMkLst>
          <pc:docMk/>
          <pc:sldMk cId="1016620182" sldId="284"/>
        </pc:sldMkLst>
        <pc:spChg chg="mod">
          <ac:chgData name="William Grey" userId="37b73424-c081-4fc2-b1af-363f4f3fd4f3" providerId="ADAL" clId="{C26694D6-8DFD-4D59-8E8B-B07DEABCBF6C}" dt="2018-10-18T09:10:45.359" v="587" actId="20577"/>
          <ac:spMkLst>
            <pc:docMk/>
            <pc:sldMk cId="1016620182" sldId="284"/>
            <ac:spMk id="2" creationId="{D499AC5F-E8C0-4D94-90DF-305BA5CFEFE0}"/>
          </ac:spMkLst>
        </pc:spChg>
        <pc:spChg chg="del">
          <ac:chgData name="William Grey" userId="37b73424-c081-4fc2-b1af-363f4f3fd4f3" providerId="ADAL" clId="{C26694D6-8DFD-4D59-8E8B-B07DEABCBF6C}" dt="2018-10-18T09:04:31.395" v="28" actId="478"/>
          <ac:spMkLst>
            <pc:docMk/>
            <pc:sldMk cId="1016620182" sldId="284"/>
            <ac:spMk id="3" creationId="{E8AA88E3-B4C9-4174-AFE8-F33EE4FF344D}"/>
          </ac:spMkLst>
        </pc:spChg>
        <pc:spChg chg="add del mod">
          <ac:chgData name="William Grey" userId="37b73424-c081-4fc2-b1af-363f4f3fd4f3" providerId="ADAL" clId="{C26694D6-8DFD-4D59-8E8B-B07DEABCBF6C}" dt="2018-10-18T09:04:34.460" v="30" actId="478"/>
          <ac:spMkLst>
            <pc:docMk/>
            <pc:sldMk cId="1016620182" sldId="284"/>
            <ac:spMk id="6" creationId="{33FB08DC-6E5E-41C2-8981-32541393EDAB}"/>
          </ac:spMkLst>
        </pc:spChg>
        <pc:graphicFrameChg chg="mod modGraphic">
          <ac:chgData name="William Grey" userId="37b73424-c081-4fc2-b1af-363f4f3fd4f3" providerId="ADAL" clId="{C26694D6-8DFD-4D59-8E8B-B07DEABCBF6C}" dt="2018-10-18T09:10:39.417" v="573" actId="1076"/>
          <ac:graphicFrameMkLst>
            <pc:docMk/>
            <pc:sldMk cId="1016620182" sldId="284"/>
            <ac:graphicFrameMk id="4" creationId="{71342FBF-B3CA-4E69-BB4D-620C01E3B76F}"/>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08630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126831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859027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5940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40642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err="1"/>
              <a:t>Clickto</a:t>
            </a:r>
            <a:r>
              <a:rPr lang="en-US"/>
              <a:t>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78782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255694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404000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362283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162108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266070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D1DE57B6-1141-CC81-B195-A37A7711BC4F}"/>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857232CC-1300-17C4-E957-E69D6B691F74}"/>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BD3E3C5E-4C86-5CA0-32C2-1B75A235F527}"/>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D714CC6B-3684-4E71-8B8D-6D0A47FE6C19}"/>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7176845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task-3NF.xls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task-3NF.xlsx"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task-3NF.xls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task-3NF.xlsx"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task2-3NF.xlsx"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t>Normalisation</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42441004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Not normalised: Repeating attributes</a:t>
            </a:r>
          </a:p>
        </p:txBody>
      </p:sp>
      <p:graphicFrame>
        <p:nvGraphicFramePr>
          <p:cNvPr id="3" name="Table 2">
            <a:extLst>
              <a:ext uri="{FF2B5EF4-FFF2-40B4-BE49-F238E27FC236}">
                <a16:creationId xmlns:a16="http://schemas.microsoft.com/office/drawing/2014/main" id="{4808164C-AA42-4A59-A0D1-34F1E56EFEE3}"/>
              </a:ext>
            </a:extLst>
          </p:cNvPr>
          <p:cNvGraphicFramePr>
            <a:graphicFrameLocks noGrp="1"/>
          </p:cNvGraphicFramePr>
          <p:nvPr>
            <p:extLst>
              <p:ext uri="{D42A27DB-BD31-4B8C-83A1-F6EECF244321}">
                <p14:modId xmlns:p14="http://schemas.microsoft.com/office/powerpoint/2010/main" val="2667771150"/>
              </p:ext>
            </p:extLst>
          </p:nvPr>
        </p:nvGraphicFramePr>
        <p:xfrm>
          <a:off x="274863" y="2451463"/>
          <a:ext cx="11381016" cy="2865120"/>
        </p:xfrm>
        <a:graphic>
          <a:graphicData uri="http://schemas.openxmlformats.org/drawingml/2006/table">
            <a:tbl>
              <a:tblPr firstRow="1" bandRow="1">
                <a:tableStyleId>{5940675A-B579-460E-94D1-54222C63F5DA}</a:tableStyleId>
              </a:tblPr>
              <a:tblGrid>
                <a:gridCol w="1387929">
                  <a:extLst>
                    <a:ext uri="{9D8B030D-6E8A-4147-A177-3AD203B41FA5}">
                      <a16:colId xmlns:a16="http://schemas.microsoft.com/office/drawing/2014/main" val="486732510"/>
                    </a:ext>
                  </a:extLst>
                </a:gridCol>
                <a:gridCol w="1583871">
                  <a:extLst>
                    <a:ext uri="{9D8B030D-6E8A-4147-A177-3AD203B41FA5}">
                      <a16:colId xmlns:a16="http://schemas.microsoft.com/office/drawing/2014/main" val="1284887688"/>
                    </a:ext>
                  </a:extLst>
                </a:gridCol>
                <a:gridCol w="1504951">
                  <a:extLst>
                    <a:ext uri="{9D8B030D-6E8A-4147-A177-3AD203B41FA5}">
                      <a16:colId xmlns:a16="http://schemas.microsoft.com/office/drawing/2014/main" val="2851052299"/>
                    </a:ext>
                  </a:extLst>
                </a:gridCol>
                <a:gridCol w="2204357">
                  <a:extLst>
                    <a:ext uri="{9D8B030D-6E8A-4147-A177-3AD203B41FA5}">
                      <a16:colId xmlns:a16="http://schemas.microsoft.com/office/drawing/2014/main" val="1297505221"/>
                    </a:ext>
                  </a:extLst>
                </a:gridCol>
                <a:gridCol w="2244507">
                  <a:extLst>
                    <a:ext uri="{9D8B030D-6E8A-4147-A177-3AD203B41FA5}">
                      <a16:colId xmlns:a16="http://schemas.microsoft.com/office/drawing/2014/main" val="1057443116"/>
                    </a:ext>
                  </a:extLst>
                </a:gridCol>
                <a:gridCol w="2455401">
                  <a:extLst>
                    <a:ext uri="{9D8B030D-6E8A-4147-A177-3AD203B41FA5}">
                      <a16:colId xmlns:a16="http://schemas.microsoft.com/office/drawing/2014/main" val="416105245"/>
                    </a:ext>
                  </a:extLst>
                </a:gridCol>
              </a:tblGrid>
              <a:tr h="370840">
                <a:tc>
                  <a:txBody>
                    <a:bodyPr/>
                    <a:lstStyle/>
                    <a:p>
                      <a:pPr>
                        <a:spcBef>
                          <a:spcPts val="300"/>
                        </a:spcBef>
                        <a:spcAft>
                          <a:spcPts val="300"/>
                        </a:spcAft>
                      </a:pPr>
                      <a:r>
                        <a:rPr lang="en-GB" sz="2400" b="1">
                          <a:effectLst/>
                        </a:rPr>
                        <a:t>Customer ID</a:t>
                      </a:r>
                      <a:endParaRPr lang="en-GB" sz="2400" b="1">
                        <a:effectLst/>
                        <a:latin typeface="+mj-lt"/>
                        <a:ea typeface="Times New Roman" panose="02020603050405020304" pitchFamily="18" charset="0"/>
                      </a:endParaRPr>
                    </a:p>
                  </a:txBody>
                  <a:tcPr marL="36000" marR="36000" marT="0" marB="0"/>
                </a:tc>
                <a:tc>
                  <a:txBody>
                    <a:bodyPr/>
                    <a:lstStyle/>
                    <a:p>
                      <a:pPr>
                        <a:spcBef>
                          <a:spcPts val="300"/>
                        </a:spcBef>
                        <a:spcAft>
                          <a:spcPts val="300"/>
                        </a:spcAft>
                      </a:pPr>
                      <a:r>
                        <a:rPr lang="en-GB" sz="2400" b="1">
                          <a:effectLst/>
                        </a:rPr>
                        <a:t>First name</a:t>
                      </a:r>
                      <a:endParaRPr lang="en-GB" sz="2400" b="1">
                        <a:effectLst/>
                        <a:latin typeface="+mj-lt"/>
                        <a:ea typeface="Times New Roman" panose="02020603050405020304" pitchFamily="18" charset="0"/>
                      </a:endParaRPr>
                    </a:p>
                  </a:txBody>
                  <a:tcPr marL="36000" marR="36000" marT="0" marB="0"/>
                </a:tc>
                <a:tc>
                  <a:txBody>
                    <a:bodyPr/>
                    <a:lstStyle/>
                    <a:p>
                      <a:pPr marR="540385">
                        <a:spcAft>
                          <a:spcPts val="600"/>
                        </a:spcAft>
                      </a:pPr>
                      <a:r>
                        <a:rPr lang="en-GB" sz="2400" b="1" dirty="0">
                          <a:effectLst/>
                        </a:rPr>
                        <a:t>Last name</a:t>
                      </a:r>
                      <a:endParaRPr lang="en-GB" sz="2400" b="1" dirty="0">
                        <a:effectLst/>
                        <a:latin typeface="+mj-lt"/>
                        <a:ea typeface="Times New Roman" panose="02020603050405020304" pitchFamily="18" charset="0"/>
                      </a:endParaRPr>
                    </a:p>
                  </a:txBody>
                  <a:tcPr marL="36000" marR="36000" marT="0" marB="0"/>
                </a:tc>
                <a:tc>
                  <a:txBody>
                    <a:bodyPr/>
                    <a:lstStyle/>
                    <a:p>
                      <a:pPr>
                        <a:spcBef>
                          <a:spcPts val="300"/>
                        </a:spcBef>
                        <a:spcAft>
                          <a:spcPts val="300"/>
                        </a:spcAft>
                      </a:pPr>
                      <a:r>
                        <a:rPr lang="en-GB" sz="2400" b="1" dirty="0">
                          <a:effectLst/>
                        </a:rPr>
                        <a:t>Telephone no 1</a:t>
                      </a:r>
                    </a:p>
                    <a:p>
                      <a:pPr>
                        <a:spcBef>
                          <a:spcPts val="300"/>
                        </a:spcBef>
                        <a:spcAft>
                          <a:spcPts val="300"/>
                        </a:spcAft>
                      </a:pPr>
                      <a:endParaRPr lang="en-GB" sz="2400" b="1" dirty="0">
                        <a:effectLst/>
                        <a:latin typeface="+mj-lt"/>
                        <a:ea typeface="Times New Roman" panose="02020603050405020304" pitchFamily="18" charset="0"/>
                      </a:endParaRPr>
                    </a:p>
                  </a:txBody>
                  <a:tcPr marL="36000" marR="36000" marT="0" marB="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GB" sz="2400" b="1" kern="1200" dirty="0">
                          <a:solidFill>
                            <a:schemeClr val="tx1"/>
                          </a:solidFill>
                          <a:effectLst/>
                        </a:rPr>
                        <a:t>Telephone no 2</a:t>
                      </a:r>
                    </a:p>
                    <a:p>
                      <a:pPr>
                        <a:spcBef>
                          <a:spcPts val="300"/>
                        </a:spcBef>
                        <a:spcAft>
                          <a:spcPts val="300"/>
                        </a:spcAft>
                      </a:pPr>
                      <a:endParaRPr lang="en-GB" sz="2400" b="1" dirty="0">
                        <a:solidFill>
                          <a:schemeClr val="tx1"/>
                        </a:solidFill>
                        <a:effectLst/>
                        <a:latin typeface="+mj-lt"/>
                        <a:ea typeface="Times New Roman" panose="02020603050405020304" pitchFamily="18" charset="0"/>
                      </a:endParaRPr>
                    </a:p>
                  </a:txBody>
                  <a:tcPr marL="36000" marR="36000" marT="0" marB="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GB" sz="2400" b="1" kern="1200" dirty="0">
                          <a:solidFill>
                            <a:schemeClr val="tx1"/>
                          </a:solidFill>
                          <a:effectLst/>
                        </a:rPr>
                        <a:t>Telephone no 3</a:t>
                      </a:r>
                    </a:p>
                    <a:p>
                      <a:pPr>
                        <a:spcBef>
                          <a:spcPts val="300"/>
                        </a:spcBef>
                        <a:spcAft>
                          <a:spcPts val="300"/>
                        </a:spcAft>
                      </a:pPr>
                      <a:endParaRPr lang="en-GB" sz="2400" b="1" dirty="0">
                        <a:solidFill>
                          <a:schemeClr val="tx1"/>
                        </a:solidFill>
                        <a:effectLst/>
                        <a:latin typeface="+mj-lt"/>
                        <a:ea typeface="Times New Roman" panose="02020603050405020304" pitchFamily="18" charset="0"/>
                      </a:endParaRPr>
                    </a:p>
                  </a:txBody>
                  <a:tcPr marL="36000" marR="36000" marT="0" marB="0"/>
                </a:tc>
                <a:extLst>
                  <a:ext uri="{0D108BD9-81ED-4DB2-BD59-A6C34878D82A}">
                    <a16:rowId xmlns:a16="http://schemas.microsoft.com/office/drawing/2014/main" val="929952541"/>
                  </a:ext>
                </a:extLst>
              </a:tr>
              <a:tr h="370840">
                <a:tc>
                  <a:txBody>
                    <a:bodyPr/>
                    <a:lstStyle/>
                    <a:p>
                      <a:pPr marR="540385">
                        <a:spcAft>
                          <a:spcPts val="600"/>
                        </a:spcAft>
                      </a:pPr>
                      <a:r>
                        <a:rPr lang="en-GB" sz="2000" b="0">
                          <a:effectLst/>
                        </a:rPr>
                        <a:t>97</a:t>
                      </a:r>
                      <a:endParaRPr lang="en-GB" sz="2000" b="0">
                        <a:effectLst/>
                        <a:latin typeface="+mj-lt"/>
                        <a:ea typeface="Times New Roman" panose="02020603050405020304" pitchFamily="18" charset="0"/>
                      </a:endParaRPr>
                    </a:p>
                  </a:txBody>
                  <a:tcPr marL="36000" marR="36000" marT="0" marB="0"/>
                </a:tc>
                <a:tc>
                  <a:txBody>
                    <a:bodyPr/>
                    <a:lstStyle/>
                    <a:p>
                      <a:pPr marR="540385">
                        <a:spcAft>
                          <a:spcPts val="600"/>
                        </a:spcAft>
                      </a:pPr>
                      <a:r>
                        <a:rPr lang="en-GB" sz="2000" b="0">
                          <a:effectLst/>
                        </a:rPr>
                        <a:t>Elizabeth</a:t>
                      </a:r>
                      <a:endParaRPr lang="en-GB" sz="2000" b="0">
                        <a:effectLst/>
                        <a:latin typeface="+mj-lt"/>
                        <a:ea typeface="Times New Roman" panose="02020603050405020304" pitchFamily="18" charset="0"/>
                      </a:endParaRPr>
                    </a:p>
                  </a:txBody>
                  <a:tcPr marL="36000" marR="36000" marT="0" marB="0"/>
                </a:tc>
                <a:tc>
                  <a:txBody>
                    <a:bodyPr/>
                    <a:lstStyle/>
                    <a:p>
                      <a:pPr marR="540385">
                        <a:spcAft>
                          <a:spcPts val="600"/>
                        </a:spcAft>
                      </a:pPr>
                      <a:r>
                        <a:rPr lang="en-GB" sz="2000" b="0">
                          <a:effectLst/>
                        </a:rPr>
                        <a:t>Griffiths</a:t>
                      </a:r>
                      <a:endParaRPr lang="en-GB" sz="2000" b="0">
                        <a:effectLst/>
                        <a:latin typeface="+mj-lt"/>
                        <a:ea typeface="Times New Roman" panose="02020603050405020304" pitchFamily="18" charset="0"/>
                      </a:endParaRPr>
                    </a:p>
                  </a:txBody>
                  <a:tcPr marL="36000" marR="36000" marT="0" marB="0"/>
                </a:tc>
                <a:tc>
                  <a:txBody>
                    <a:bodyPr/>
                    <a:lstStyle/>
                    <a:p>
                      <a:pPr>
                        <a:spcBef>
                          <a:spcPts val="300"/>
                        </a:spcBef>
                        <a:spcAft>
                          <a:spcPts val="300"/>
                        </a:spcAft>
                      </a:pPr>
                      <a:r>
                        <a:rPr lang="en-GB" sz="2000" b="0">
                          <a:effectLst/>
                        </a:rPr>
                        <a:t>01224 382919</a:t>
                      </a:r>
                    </a:p>
                    <a:p>
                      <a:pPr>
                        <a:spcBef>
                          <a:spcPts val="300"/>
                        </a:spcBef>
                        <a:spcAft>
                          <a:spcPts val="300"/>
                        </a:spcAft>
                      </a:pPr>
                      <a:endParaRPr lang="en-GB" sz="2000" b="0">
                        <a:effectLst/>
                        <a:latin typeface="+mj-lt"/>
                        <a:ea typeface="Times New Roman" panose="02020603050405020304" pitchFamily="18" charset="0"/>
                      </a:endParaRPr>
                    </a:p>
                  </a:txBody>
                  <a:tcPr marL="36000" marR="36000" marT="0" marB="0"/>
                </a:tc>
                <a:tc>
                  <a:txBody>
                    <a:bodyPr/>
                    <a:lstStyle/>
                    <a:p>
                      <a:pPr>
                        <a:spcBef>
                          <a:spcPts val="300"/>
                        </a:spcBef>
                        <a:spcAft>
                          <a:spcPts val="300"/>
                        </a:spcAft>
                      </a:pPr>
                      <a:endParaRPr lang="en-GB" sz="2000" b="0">
                        <a:effectLst/>
                        <a:latin typeface="+mj-lt"/>
                        <a:ea typeface="Times New Roman" panose="02020603050405020304" pitchFamily="18" charset="0"/>
                      </a:endParaRPr>
                    </a:p>
                  </a:txBody>
                  <a:tcPr marL="36000" marR="36000" marT="0" marB="0"/>
                </a:tc>
                <a:tc>
                  <a:txBody>
                    <a:bodyPr/>
                    <a:lstStyle/>
                    <a:p>
                      <a:pPr>
                        <a:spcBef>
                          <a:spcPts val="300"/>
                        </a:spcBef>
                        <a:spcAft>
                          <a:spcPts val="300"/>
                        </a:spcAft>
                      </a:pPr>
                      <a:endParaRPr lang="en-GB" sz="2000" b="0">
                        <a:effectLst/>
                        <a:latin typeface="+mj-lt"/>
                        <a:ea typeface="Times New Roman" panose="02020603050405020304" pitchFamily="18" charset="0"/>
                      </a:endParaRPr>
                    </a:p>
                  </a:txBody>
                  <a:tcPr marL="36000" marR="36000" marT="0" marB="0"/>
                </a:tc>
                <a:extLst>
                  <a:ext uri="{0D108BD9-81ED-4DB2-BD59-A6C34878D82A}">
                    <a16:rowId xmlns:a16="http://schemas.microsoft.com/office/drawing/2014/main" val="3489129124"/>
                  </a:ext>
                </a:extLst>
              </a:tr>
              <a:tr h="0">
                <a:tc>
                  <a:txBody>
                    <a:bodyPr/>
                    <a:lstStyle/>
                    <a:p>
                      <a:pPr marR="540385">
                        <a:spcAft>
                          <a:spcPts val="600"/>
                        </a:spcAft>
                      </a:pPr>
                      <a:r>
                        <a:rPr lang="en-GB" sz="2000" b="0">
                          <a:effectLst/>
                        </a:rPr>
                        <a:t>102</a:t>
                      </a:r>
                      <a:endParaRPr lang="en-GB" sz="2000" b="0">
                        <a:effectLst/>
                        <a:latin typeface="+mj-lt"/>
                        <a:ea typeface="Times New Roman" panose="02020603050405020304" pitchFamily="18" charset="0"/>
                      </a:endParaRPr>
                    </a:p>
                  </a:txBody>
                  <a:tcPr marL="36000" marR="36000" marT="0" marB="0"/>
                </a:tc>
                <a:tc>
                  <a:txBody>
                    <a:bodyPr/>
                    <a:lstStyle/>
                    <a:p>
                      <a:pPr marR="540385">
                        <a:spcAft>
                          <a:spcPts val="600"/>
                        </a:spcAft>
                      </a:pPr>
                      <a:r>
                        <a:rPr lang="en-GB" sz="2000" b="0">
                          <a:effectLst/>
                        </a:rPr>
                        <a:t>Mark</a:t>
                      </a:r>
                      <a:endParaRPr lang="en-GB" sz="2000" b="0">
                        <a:effectLst/>
                        <a:latin typeface="+mj-lt"/>
                        <a:ea typeface="Times New Roman" panose="02020603050405020304" pitchFamily="18" charset="0"/>
                      </a:endParaRPr>
                    </a:p>
                  </a:txBody>
                  <a:tcPr marL="36000" marR="36000" marT="0" marB="0"/>
                </a:tc>
                <a:tc>
                  <a:txBody>
                    <a:bodyPr/>
                    <a:lstStyle/>
                    <a:p>
                      <a:pPr marR="540385">
                        <a:spcAft>
                          <a:spcPts val="600"/>
                        </a:spcAft>
                      </a:pPr>
                      <a:r>
                        <a:rPr lang="en-GB" sz="2000" b="0">
                          <a:effectLst/>
                        </a:rPr>
                        <a:t>Thomas</a:t>
                      </a:r>
                      <a:endParaRPr lang="en-GB" sz="2000" b="0">
                        <a:effectLst/>
                        <a:latin typeface="+mj-lt"/>
                        <a:ea typeface="Times New Roman" panose="02020603050405020304" pitchFamily="18" charset="0"/>
                      </a:endParaRPr>
                    </a:p>
                  </a:txBody>
                  <a:tcPr marL="36000" marR="36000" marT="0" marB="0"/>
                </a:tc>
                <a:tc>
                  <a:txBody>
                    <a:bodyPr/>
                    <a:lstStyle/>
                    <a:p>
                      <a:pPr marR="540385">
                        <a:spcAft>
                          <a:spcPts val="600"/>
                        </a:spcAft>
                      </a:pPr>
                      <a:r>
                        <a:rPr lang="en-GB" sz="2000" b="0">
                          <a:effectLst/>
                        </a:rPr>
                        <a:t>01963 881232</a:t>
                      </a:r>
                    </a:p>
                    <a:p>
                      <a:pPr marR="540385">
                        <a:spcAft>
                          <a:spcPts val="600"/>
                        </a:spcAft>
                      </a:pPr>
                      <a:endParaRPr lang="en-GB" sz="2000" b="0">
                        <a:effectLst/>
                        <a:latin typeface="+mj-lt"/>
                        <a:ea typeface="Times New Roman" panose="02020603050405020304" pitchFamily="18" charset="0"/>
                      </a:endParaRPr>
                    </a:p>
                  </a:txBody>
                  <a:tcPr marL="36000" marR="36000" marT="0" marB="0"/>
                </a:tc>
                <a:tc>
                  <a:txBody>
                    <a:bodyPr/>
                    <a:lstStyle/>
                    <a:p>
                      <a:pPr marR="540385">
                        <a:spcAft>
                          <a:spcPts val="600"/>
                        </a:spcAft>
                      </a:pPr>
                      <a:r>
                        <a:rPr lang="en-GB" sz="2000" b="0" kern="1200">
                          <a:solidFill>
                            <a:schemeClr val="dk1"/>
                          </a:solidFill>
                          <a:effectLst/>
                        </a:rPr>
                        <a:t>07372 673251</a:t>
                      </a:r>
                      <a:endParaRPr lang="en-GB" sz="2000" b="0">
                        <a:effectLst/>
                        <a:latin typeface="+mj-lt"/>
                        <a:ea typeface="Times New Roman" panose="02020603050405020304" pitchFamily="18" charset="0"/>
                      </a:endParaRPr>
                    </a:p>
                  </a:txBody>
                  <a:tcPr marL="36000" marR="36000" marT="0" marB="0"/>
                </a:tc>
                <a:tc>
                  <a:txBody>
                    <a:bodyPr/>
                    <a:lstStyle/>
                    <a:p>
                      <a:pPr marR="540385">
                        <a:spcAft>
                          <a:spcPts val="600"/>
                        </a:spcAft>
                      </a:pPr>
                      <a:endParaRPr lang="en-GB" sz="2000" b="0">
                        <a:effectLst/>
                        <a:latin typeface="+mj-lt"/>
                        <a:ea typeface="Times New Roman" panose="02020603050405020304" pitchFamily="18" charset="0"/>
                      </a:endParaRPr>
                    </a:p>
                  </a:txBody>
                  <a:tcPr marL="36000" marR="36000" marT="0" marB="0"/>
                </a:tc>
                <a:extLst>
                  <a:ext uri="{0D108BD9-81ED-4DB2-BD59-A6C34878D82A}">
                    <a16:rowId xmlns:a16="http://schemas.microsoft.com/office/drawing/2014/main" val="3895384611"/>
                  </a:ext>
                </a:extLst>
              </a:tr>
              <a:tr h="370840">
                <a:tc>
                  <a:txBody>
                    <a:bodyPr/>
                    <a:lstStyle/>
                    <a:p>
                      <a:pPr marR="540385">
                        <a:spcAft>
                          <a:spcPts val="600"/>
                        </a:spcAft>
                      </a:pPr>
                      <a:r>
                        <a:rPr lang="en-GB" sz="2000" b="0">
                          <a:effectLst/>
                        </a:rPr>
                        <a:t>124</a:t>
                      </a:r>
                      <a:endParaRPr lang="en-GB" sz="2000" b="0">
                        <a:effectLst/>
                        <a:latin typeface="+mj-lt"/>
                        <a:ea typeface="Times New Roman" panose="02020603050405020304" pitchFamily="18" charset="0"/>
                      </a:endParaRPr>
                    </a:p>
                  </a:txBody>
                  <a:tcPr marL="36000" marR="36000" marT="0" marB="0"/>
                </a:tc>
                <a:tc>
                  <a:txBody>
                    <a:bodyPr/>
                    <a:lstStyle/>
                    <a:p>
                      <a:pPr marR="540385">
                        <a:spcAft>
                          <a:spcPts val="600"/>
                        </a:spcAft>
                      </a:pPr>
                      <a:r>
                        <a:rPr lang="en-GB" sz="2000" b="0">
                          <a:effectLst/>
                        </a:rPr>
                        <a:t>Peter</a:t>
                      </a:r>
                      <a:endParaRPr lang="en-GB" sz="2000" b="0">
                        <a:effectLst/>
                        <a:latin typeface="+mj-lt"/>
                        <a:ea typeface="Times New Roman" panose="02020603050405020304" pitchFamily="18" charset="0"/>
                      </a:endParaRPr>
                    </a:p>
                  </a:txBody>
                  <a:tcPr marL="36000" marR="36000" marT="0" marB="0"/>
                </a:tc>
                <a:tc>
                  <a:txBody>
                    <a:bodyPr/>
                    <a:lstStyle/>
                    <a:p>
                      <a:pPr marR="540385">
                        <a:spcAft>
                          <a:spcPts val="600"/>
                        </a:spcAft>
                      </a:pPr>
                      <a:r>
                        <a:rPr lang="en-GB" sz="2000" b="0">
                          <a:effectLst/>
                        </a:rPr>
                        <a:t>Davies</a:t>
                      </a:r>
                      <a:endParaRPr lang="en-GB" sz="2000" b="0">
                        <a:effectLst/>
                        <a:latin typeface="+mj-lt"/>
                        <a:ea typeface="Times New Roman" panose="02020603050405020304" pitchFamily="18" charset="0"/>
                      </a:endParaRPr>
                    </a:p>
                  </a:txBody>
                  <a:tcPr marL="36000" marR="36000" marT="0" marB="0"/>
                </a:tc>
                <a:tc>
                  <a:txBody>
                    <a:bodyPr/>
                    <a:lstStyle/>
                    <a:p>
                      <a:pPr marR="540385">
                        <a:spcAft>
                          <a:spcPts val="600"/>
                        </a:spcAft>
                      </a:pPr>
                      <a:r>
                        <a:rPr lang="en-GB" sz="2000" b="0">
                          <a:effectLst/>
                        </a:rPr>
                        <a:t>04321 771223</a:t>
                      </a:r>
                    </a:p>
                    <a:p>
                      <a:pPr marR="540385">
                        <a:spcAft>
                          <a:spcPts val="600"/>
                        </a:spcAft>
                      </a:pPr>
                      <a:endParaRPr lang="en-GB" sz="2000" b="0">
                        <a:effectLst/>
                        <a:latin typeface="+mj-lt"/>
                        <a:ea typeface="Times New Roman" panose="02020603050405020304" pitchFamily="18" charset="0"/>
                      </a:endParaRPr>
                    </a:p>
                  </a:txBody>
                  <a:tcPr marL="36000" marR="36000" marT="0" marB="0"/>
                </a:tc>
                <a:tc>
                  <a:txBody>
                    <a:bodyPr/>
                    <a:lstStyle/>
                    <a:p>
                      <a:pPr marL="0" marR="540385" lvl="0" indent="0" algn="l" defTabSz="914400" rtl="0" eaLnBrk="1" fontAlgn="auto" latinLnBrk="0" hangingPunct="1">
                        <a:lnSpc>
                          <a:spcPct val="100000"/>
                        </a:lnSpc>
                        <a:spcBef>
                          <a:spcPts val="0"/>
                        </a:spcBef>
                        <a:spcAft>
                          <a:spcPts val="600"/>
                        </a:spcAft>
                        <a:buClrTx/>
                        <a:buSzTx/>
                        <a:buFontTx/>
                        <a:buNone/>
                        <a:tabLst/>
                        <a:defRPr/>
                      </a:pPr>
                      <a:r>
                        <a:rPr lang="en-GB" sz="2000" b="0" kern="1200">
                          <a:solidFill>
                            <a:schemeClr val="dk1"/>
                          </a:solidFill>
                          <a:effectLst/>
                        </a:rPr>
                        <a:t>09217 812446</a:t>
                      </a:r>
                    </a:p>
                    <a:p>
                      <a:pPr marR="540385">
                        <a:spcAft>
                          <a:spcPts val="600"/>
                        </a:spcAft>
                      </a:pPr>
                      <a:endParaRPr lang="en-GB" sz="2000" b="0">
                        <a:effectLst/>
                        <a:latin typeface="+mj-lt"/>
                        <a:ea typeface="Times New Roman" panose="02020603050405020304" pitchFamily="18" charset="0"/>
                      </a:endParaRPr>
                    </a:p>
                  </a:txBody>
                  <a:tcPr marL="36000" marR="36000" marT="0" marB="0"/>
                </a:tc>
                <a:tc>
                  <a:txBody>
                    <a:bodyPr/>
                    <a:lstStyle/>
                    <a:p>
                      <a:pPr marL="0" marR="540385" lvl="0" indent="0" algn="l" defTabSz="914400" rtl="0" eaLnBrk="1" fontAlgn="auto" latinLnBrk="0" hangingPunct="1">
                        <a:lnSpc>
                          <a:spcPct val="100000"/>
                        </a:lnSpc>
                        <a:spcBef>
                          <a:spcPts val="0"/>
                        </a:spcBef>
                        <a:spcAft>
                          <a:spcPts val="600"/>
                        </a:spcAft>
                        <a:buClrTx/>
                        <a:buSzTx/>
                        <a:buFontTx/>
                        <a:buNone/>
                        <a:tabLst/>
                        <a:defRPr/>
                      </a:pPr>
                      <a:r>
                        <a:rPr lang="en-GB" sz="2000" b="0" kern="1200" dirty="0">
                          <a:solidFill>
                            <a:schemeClr val="dk1"/>
                          </a:solidFill>
                          <a:effectLst/>
                        </a:rPr>
                        <a:t>07912 344221</a:t>
                      </a:r>
                    </a:p>
                    <a:p>
                      <a:pPr marR="540385">
                        <a:spcAft>
                          <a:spcPts val="600"/>
                        </a:spcAft>
                      </a:pPr>
                      <a:endParaRPr lang="en-GB" sz="2000" b="0" dirty="0">
                        <a:effectLst/>
                        <a:latin typeface="+mj-lt"/>
                        <a:ea typeface="Times New Roman" panose="02020603050405020304" pitchFamily="18" charset="0"/>
                      </a:endParaRPr>
                    </a:p>
                  </a:txBody>
                  <a:tcPr marL="36000" marR="36000" marT="0" marB="0"/>
                </a:tc>
                <a:extLst>
                  <a:ext uri="{0D108BD9-81ED-4DB2-BD59-A6C34878D82A}">
                    <a16:rowId xmlns:a16="http://schemas.microsoft.com/office/drawing/2014/main" val="3412275154"/>
                  </a:ext>
                </a:extLst>
              </a:tr>
            </a:tbl>
          </a:graphicData>
        </a:graphic>
      </p:graphicFrame>
      <p:sp>
        <p:nvSpPr>
          <p:cNvPr id="4" name="TextBox 3">
            <a:extLst>
              <a:ext uri="{FF2B5EF4-FFF2-40B4-BE49-F238E27FC236}">
                <a16:creationId xmlns:a16="http://schemas.microsoft.com/office/drawing/2014/main" id="{05A91888-5D6A-4719-BA8C-381FFE4E1AAF}"/>
              </a:ext>
            </a:extLst>
          </p:cNvPr>
          <p:cNvSpPr txBox="1"/>
          <p:nvPr/>
        </p:nvSpPr>
        <p:spPr>
          <a:xfrm>
            <a:off x="1532164" y="5615693"/>
            <a:ext cx="9127672" cy="461665"/>
          </a:xfrm>
          <a:prstGeom prst="rect">
            <a:avLst/>
          </a:prstGeom>
          <a:noFill/>
        </p:spPr>
        <p:txBody>
          <a:bodyPr wrap="square" rtlCol="0">
            <a:spAutoFit/>
          </a:bodyPr>
          <a:lstStyle/>
          <a:p>
            <a:r>
              <a:rPr lang="en-GB" sz="2400"/>
              <a:t>What happens if someone has more than three telephone numbers?</a:t>
            </a:r>
          </a:p>
        </p:txBody>
      </p:sp>
    </p:spTree>
    <p:extLst>
      <p:ext uri="{BB962C8B-B14F-4D97-AF65-F5344CB8AC3E}">
        <p14:creationId xmlns:p14="http://schemas.microsoft.com/office/powerpoint/2010/main" val="7232747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Normalised 1NF: Remove repeating groups</a:t>
            </a:r>
          </a:p>
        </p:txBody>
      </p:sp>
      <p:graphicFrame>
        <p:nvGraphicFramePr>
          <p:cNvPr id="3" name="Table 2">
            <a:extLst>
              <a:ext uri="{FF2B5EF4-FFF2-40B4-BE49-F238E27FC236}">
                <a16:creationId xmlns:a16="http://schemas.microsoft.com/office/drawing/2014/main" id="{4808164C-AA42-4A59-A0D1-34F1E56EFEE3}"/>
              </a:ext>
            </a:extLst>
          </p:cNvPr>
          <p:cNvGraphicFramePr>
            <a:graphicFrameLocks noGrp="1"/>
          </p:cNvGraphicFramePr>
          <p:nvPr>
            <p:extLst>
              <p:ext uri="{D42A27DB-BD31-4B8C-83A1-F6EECF244321}">
                <p14:modId xmlns:p14="http://schemas.microsoft.com/office/powerpoint/2010/main" val="2336017323"/>
              </p:ext>
            </p:extLst>
          </p:nvPr>
        </p:nvGraphicFramePr>
        <p:xfrm>
          <a:off x="1436914" y="2225403"/>
          <a:ext cx="8915399" cy="3027680"/>
        </p:xfrm>
        <a:graphic>
          <a:graphicData uri="http://schemas.openxmlformats.org/drawingml/2006/table">
            <a:tbl>
              <a:tblPr firstRow="1" bandRow="1">
                <a:tableStyleId>{5940675A-B579-460E-94D1-54222C63F5DA}</a:tableStyleId>
              </a:tblPr>
              <a:tblGrid>
                <a:gridCol w="1672512">
                  <a:extLst>
                    <a:ext uri="{9D8B030D-6E8A-4147-A177-3AD203B41FA5}">
                      <a16:colId xmlns:a16="http://schemas.microsoft.com/office/drawing/2014/main" val="486732510"/>
                    </a:ext>
                  </a:extLst>
                </a:gridCol>
                <a:gridCol w="1992252">
                  <a:extLst>
                    <a:ext uri="{9D8B030D-6E8A-4147-A177-3AD203B41FA5}">
                      <a16:colId xmlns:a16="http://schemas.microsoft.com/office/drawing/2014/main" val="1284887688"/>
                    </a:ext>
                  </a:extLst>
                </a:gridCol>
                <a:gridCol w="1867303">
                  <a:extLst>
                    <a:ext uri="{9D8B030D-6E8A-4147-A177-3AD203B41FA5}">
                      <a16:colId xmlns:a16="http://schemas.microsoft.com/office/drawing/2014/main" val="2851052299"/>
                    </a:ext>
                  </a:extLst>
                </a:gridCol>
                <a:gridCol w="3383332">
                  <a:extLst>
                    <a:ext uri="{9D8B030D-6E8A-4147-A177-3AD203B41FA5}">
                      <a16:colId xmlns:a16="http://schemas.microsoft.com/office/drawing/2014/main" val="1297505221"/>
                    </a:ext>
                  </a:extLst>
                </a:gridCol>
              </a:tblGrid>
              <a:tr h="370840">
                <a:tc>
                  <a:txBody>
                    <a:bodyPr/>
                    <a:lstStyle/>
                    <a:p>
                      <a:pPr>
                        <a:spcBef>
                          <a:spcPts val="300"/>
                        </a:spcBef>
                        <a:spcAft>
                          <a:spcPts val="300"/>
                        </a:spcAft>
                      </a:pPr>
                      <a:r>
                        <a:rPr lang="en-GB" sz="2400" b="1">
                          <a:effectLst/>
                        </a:rPr>
                        <a:t>Customer ID</a:t>
                      </a:r>
                      <a:endParaRPr lang="en-GB" sz="2400" b="1">
                        <a:effectLst/>
                        <a:latin typeface="+mj-lt"/>
                        <a:ea typeface="Times New Roman" panose="02020603050405020304" pitchFamily="18" charset="0"/>
                      </a:endParaRPr>
                    </a:p>
                  </a:txBody>
                  <a:tcPr marL="68580" marR="68580" marT="0" marB="0"/>
                </a:tc>
                <a:tc>
                  <a:txBody>
                    <a:bodyPr/>
                    <a:lstStyle/>
                    <a:p>
                      <a:pPr>
                        <a:spcBef>
                          <a:spcPts val="300"/>
                        </a:spcBef>
                        <a:spcAft>
                          <a:spcPts val="300"/>
                        </a:spcAft>
                      </a:pPr>
                      <a:r>
                        <a:rPr lang="en-GB" sz="2400" b="1">
                          <a:effectLst/>
                        </a:rPr>
                        <a:t>First name</a:t>
                      </a:r>
                      <a:endParaRPr lang="en-GB" sz="2400" b="1">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1">
                          <a:effectLst/>
                        </a:rPr>
                        <a:t>Surname</a:t>
                      </a:r>
                      <a:endParaRPr lang="en-GB" sz="2400" b="1">
                        <a:effectLst/>
                        <a:latin typeface="+mj-lt"/>
                        <a:ea typeface="Times New Roman" panose="02020603050405020304" pitchFamily="18" charset="0"/>
                      </a:endParaRPr>
                    </a:p>
                  </a:txBody>
                  <a:tcPr marL="68580" marR="68580" marT="0" marB="0"/>
                </a:tc>
                <a:tc>
                  <a:txBody>
                    <a:bodyPr/>
                    <a:lstStyle/>
                    <a:p>
                      <a:pPr>
                        <a:spcBef>
                          <a:spcPts val="300"/>
                        </a:spcBef>
                        <a:spcAft>
                          <a:spcPts val="300"/>
                        </a:spcAft>
                      </a:pPr>
                      <a:r>
                        <a:rPr lang="en-GB" sz="2400" b="1">
                          <a:effectLst/>
                        </a:rPr>
                        <a:t>Telephone number</a:t>
                      </a:r>
                    </a:p>
                    <a:p>
                      <a:pPr>
                        <a:spcBef>
                          <a:spcPts val="300"/>
                        </a:spcBef>
                        <a:spcAft>
                          <a:spcPts val="300"/>
                        </a:spcAft>
                      </a:pPr>
                      <a:endParaRPr lang="en-GB" sz="2400" b="1">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929952541"/>
                  </a:ext>
                </a:extLst>
              </a:tr>
              <a:tr h="370840">
                <a:tc>
                  <a:txBody>
                    <a:bodyPr/>
                    <a:lstStyle/>
                    <a:p>
                      <a:pPr marR="540385">
                        <a:spcAft>
                          <a:spcPts val="600"/>
                        </a:spcAft>
                      </a:pPr>
                      <a:r>
                        <a:rPr lang="en-GB" sz="2400" b="0">
                          <a:effectLst/>
                        </a:rPr>
                        <a:t>97</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dirty="0">
                          <a:effectLst/>
                        </a:rPr>
                        <a:t>Elizabeth</a:t>
                      </a:r>
                      <a:endParaRPr lang="en-GB" sz="2400" b="0" dirty="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Griffiths</a:t>
                      </a:r>
                      <a:endParaRPr lang="en-GB" sz="2400" b="0">
                        <a:effectLst/>
                        <a:latin typeface="+mj-lt"/>
                        <a:ea typeface="Times New Roman" panose="02020603050405020304" pitchFamily="18" charset="0"/>
                      </a:endParaRPr>
                    </a:p>
                  </a:txBody>
                  <a:tcPr marL="68580" marR="68580" marT="0" marB="0"/>
                </a:tc>
                <a:tc>
                  <a:txBody>
                    <a:bodyPr/>
                    <a:lstStyle/>
                    <a:p>
                      <a:pPr>
                        <a:spcBef>
                          <a:spcPts val="300"/>
                        </a:spcBef>
                        <a:spcAft>
                          <a:spcPts val="300"/>
                        </a:spcAft>
                      </a:pPr>
                      <a:r>
                        <a:rPr lang="en-GB" sz="2400" b="0" dirty="0">
                          <a:effectLst/>
                        </a:rPr>
                        <a:t>01224 382919</a:t>
                      </a:r>
                      <a:endParaRPr lang="en-GB" sz="2400" b="0" dirty="0">
                        <a:effectLst/>
                        <a:latin typeface="+mj-lt"/>
                      </a:endParaRPr>
                    </a:p>
                  </a:txBody>
                  <a:tcPr marL="68580" marR="68580" marT="0" marB="0"/>
                </a:tc>
                <a:extLst>
                  <a:ext uri="{0D108BD9-81ED-4DB2-BD59-A6C34878D82A}">
                    <a16:rowId xmlns:a16="http://schemas.microsoft.com/office/drawing/2014/main" val="3489129124"/>
                  </a:ext>
                </a:extLst>
              </a:tr>
              <a:tr h="0">
                <a:tc>
                  <a:txBody>
                    <a:bodyPr/>
                    <a:lstStyle/>
                    <a:p>
                      <a:pPr marR="540385">
                        <a:spcAft>
                          <a:spcPts val="600"/>
                        </a:spcAft>
                      </a:pPr>
                      <a:r>
                        <a:rPr lang="en-GB" sz="2400" b="0">
                          <a:effectLst/>
                        </a:rPr>
                        <a:t>102</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Mark</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Thomas</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dirty="0">
                          <a:effectLst/>
                        </a:rPr>
                        <a:t>01963 881232</a:t>
                      </a:r>
                      <a:endParaRPr lang="en-GB" sz="2400" b="0" dirty="0">
                        <a:effectLst/>
                        <a:latin typeface="+mj-lt"/>
                      </a:endParaRPr>
                    </a:p>
                  </a:txBody>
                  <a:tcPr marL="68580" marR="68580" marT="0" marB="0"/>
                </a:tc>
                <a:extLst>
                  <a:ext uri="{0D108BD9-81ED-4DB2-BD59-A6C34878D82A}">
                    <a16:rowId xmlns:a16="http://schemas.microsoft.com/office/drawing/2014/main" val="3895384611"/>
                  </a:ext>
                </a:extLst>
              </a:tr>
              <a:tr h="370840">
                <a:tc>
                  <a:txBody>
                    <a:bodyPr/>
                    <a:lstStyle/>
                    <a:p>
                      <a:pPr marR="540385">
                        <a:spcAft>
                          <a:spcPts val="600"/>
                        </a:spcAft>
                      </a:pPr>
                      <a:r>
                        <a:rPr lang="en-GB" sz="2400" b="0">
                          <a:effectLst/>
                        </a:rPr>
                        <a:t>102</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Mark</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Thomas</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kern="1200" dirty="0">
                          <a:solidFill>
                            <a:schemeClr val="dk1"/>
                          </a:solidFill>
                          <a:effectLst/>
                        </a:rPr>
                        <a:t>07372 673251</a:t>
                      </a:r>
                      <a:endParaRPr lang="en-GB" sz="2400" b="0" dirty="0">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907807647"/>
                  </a:ext>
                </a:extLst>
              </a:tr>
              <a:tr h="370840">
                <a:tc>
                  <a:txBody>
                    <a:bodyPr/>
                    <a:lstStyle/>
                    <a:p>
                      <a:pPr marR="540385">
                        <a:spcAft>
                          <a:spcPts val="600"/>
                        </a:spcAft>
                      </a:pPr>
                      <a:r>
                        <a:rPr lang="en-GB" sz="2400" b="0">
                          <a:effectLst/>
                        </a:rPr>
                        <a:t>124</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Peter</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Davies</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dirty="0">
                          <a:effectLst/>
                        </a:rPr>
                        <a:t>04321 771223</a:t>
                      </a:r>
                      <a:endParaRPr lang="en-GB" sz="2400" b="0" dirty="0">
                        <a:effectLst/>
                        <a:latin typeface="+mj-lt"/>
                      </a:endParaRPr>
                    </a:p>
                  </a:txBody>
                  <a:tcPr marL="68580" marR="68580" marT="0" marB="0"/>
                </a:tc>
                <a:extLst>
                  <a:ext uri="{0D108BD9-81ED-4DB2-BD59-A6C34878D82A}">
                    <a16:rowId xmlns:a16="http://schemas.microsoft.com/office/drawing/2014/main" val="3331196514"/>
                  </a:ext>
                </a:extLst>
              </a:tr>
              <a:tr h="370840">
                <a:tc>
                  <a:txBody>
                    <a:bodyPr/>
                    <a:lstStyle/>
                    <a:p>
                      <a:pPr marR="540385">
                        <a:spcAft>
                          <a:spcPts val="600"/>
                        </a:spcAft>
                      </a:pPr>
                      <a:r>
                        <a:rPr lang="en-GB" sz="2400" b="0">
                          <a:effectLst/>
                        </a:rPr>
                        <a:t>124</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Peter</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Davies</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dirty="0">
                          <a:effectLst/>
                        </a:rPr>
                        <a:t>09217 812446</a:t>
                      </a:r>
                      <a:endParaRPr lang="en-GB" sz="2400" b="0" dirty="0">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235396540"/>
                  </a:ext>
                </a:extLst>
              </a:tr>
              <a:tr h="370840">
                <a:tc>
                  <a:txBody>
                    <a:bodyPr/>
                    <a:lstStyle/>
                    <a:p>
                      <a:pPr marR="540385">
                        <a:spcAft>
                          <a:spcPts val="600"/>
                        </a:spcAft>
                      </a:pPr>
                      <a:r>
                        <a:rPr lang="en-GB" sz="2400" b="0">
                          <a:effectLst/>
                        </a:rPr>
                        <a:t>124</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Peter</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Davies</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dirty="0">
                          <a:effectLst/>
                        </a:rPr>
                        <a:t>07912 344221</a:t>
                      </a:r>
                      <a:endParaRPr lang="en-GB" sz="2400" b="0" dirty="0">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659207413"/>
                  </a:ext>
                </a:extLst>
              </a:tr>
            </a:tbl>
          </a:graphicData>
        </a:graphic>
      </p:graphicFrame>
      <p:sp>
        <p:nvSpPr>
          <p:cNvPr id="4" name="TextBox 3">
            <a:extLst>
              <a:ext uri="{FF2B5EF4-FFF2-40B4-BE49-F238E27FC236}">
                <a16:creationId xmlns:a16="http://schemas.microsoft.com/office/drawing/2014/main" id="{89CE39E3-7C11-4C85-9686-E2DC1A6F19B9}"/>
              </a:ext>
            </a:extLst>
          </p:cNvPr>
          <p:cNvSpPr txBox="1"/>
          <p:nvPr/>
        </p:nvSpPr>
        <p:spPr>
          <a:xfrm>
            <a:off x="1721030" y="5787798"/>
            <a:ext cx="8347166" cy="461665"/>
          </a:xfrm>
          <a:prstGeom prst="rect">
            <a:avLst/>
          </a:prstGeom>
          <a:noFill/>
        </p:spPr>
        <p:txBody>
          <a:bodyPr wrap="square" rtlCol="0">
            <a:spAutoFit/>
          </a:bodyPr>
          <a:lstStyle/>
          <a:p>
            <a:r>
              <a:rPr lang="en-GB" sz="2400"/>
              <a:t>We could use the phone number itself as the unique identifier</a:t>
            </a:r>
          </a:p>
        </p:txBody>
      </p:sp>
    </p:spTree>
    <p:extLst>
      <p:ext uri="{BB962C8B-B14F-4D97-AF65-F5344CB8AC3E}">
        <p14:creationId xmlns:p14="http://schemas.microsoft.com/office/powerpoint/2010/main" val="2228689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Split into two tables</a:t>
            </a:r>
          </a:p>
        </p:txBody>
      </p:sp>
      <p:graphicFrame>
        <p:nvGraphicFramePr>
          <p:cNvPr id="3" name="Table 2">
            <a:extLst>
              <a:ext uri="{FF2B5EF4-FFF2-40B4-BE49-F238E27FC236}">
                <a16:creationId xmlns:a16="http://schemas.microsoft.com/office/drawing/2014/main" id="{4808164C-AA42-4A59-A0D1-34F1E56EFEE3}"/>
              </a:ext>
            </a:extLst>
          </p:cNvPr>
          <p:cNvGraphicFramePr>
            <a:graphicFrameLocks noGrp="1"/>
          </p:cNvGraphicFramePr>
          <p:nvPr>
            <p:extLst>
              <p:ext uri="{D42A27DB-BD31-4B8C-83A1-F6EECF244321}">
                <p14:modId xmlns:p14="http://schemas.microsoft.com/office/powerpoint/2010/main" val="1470450049"/>
              </p:ext>
            </p:extLst>
          </p:nvPr>
        </p:nvGraphicFramePr>
        <p:xfrm>
          <a:off x="485774" y="4545782"/>
          <a:ext cx="5844688" cy="1478280"/>
        </p:xfrm>
        <a:graphic>
          <a:graphicData uri="http://schemas.openxmlformats.org/drawingml/2006/table">
            <a:tbl>
              <a:tblPr firstRow="1" bandRow="1">
                <a:tableStyleId>{5940675A-B579-460E-94D1-54222C63F5DA}</a:tableStyleId>
              </a:tblPr>
              <a:tblGrid>
                <a:gridCol w="1835395">
                  <a:extLst>
                    <a:ext uri="{9D8B030D-6E8A-4147-A177-3AD203B41FA5}">
                      <a16:colId xmlns:a16="http://schemas.microsoft.com/office/drawing/2014/main" val="486732510"/>
                    </a:ext>
                  </a:extLst>
                </a:gridCol>
                <a:gridCol w="2194560">
                  <a:extLst>
                    <a:ext uri="{9D8B030D-6E8A-4147-A177-3AD203B41FA5}">
                      <a16:colId xmlns:a16="http://schemas.microsoft.com/office/drawing/2014/main" val="1284887688"/>
                    </a:ext>
                  </a:extLst>
                </a:gridCol>
                <a:gridCol w="1814733">
                  <a:extLst>
                    <a:ext uri="{9D8B030D-6E8A-4147-A177-3AD203B41FA5}">
                      <a16:colId xmlns:a16="http://schemas.microsoft.com/office/drawing/2014/main" val="2851052299"/>
                    </a:ext>
                  </a:extLst>
                </a:gridCol>
              </a:tblGrid>
              <a:tr h="370840">
                <a:tc>
                  <a:txBody>
                    <a:bodyPr/>
                    <a:lstStyle/>
                    <a:p>
                      <a:pPr>
                        <a:spcBef>
                          <a:spcPts val="300"/>
                        </a:spcBef>
                        <a:spcAft>
                          <a:spcPts val="300"/>
                        </a:spcAft>
                      </a:pPr>
                      <a:r>
                        <a:rPr lang="en-GB" sz="2400" b="1">
                          <a:effectLst/>
                        </a:rPr>
                        <a:t>Customer ID</a:t>
                      </a:r>
                      <a:endParaRPr lang="en-GB" sz="2400" b="1">
                        <a:effectLst/>
                        <a:latin typeface="+mj-lt"/>
                        <a:ea typeface="Times New Roman" panose="02020603050405020304" pitchFamily="18" charset="0"/>
                      </a:endParaRPr>
                    </a:p>
                  </a:txBody>
                  <a:tcPr marL="68580" marR="68580" marT="0" marB="0"/>
                </a:tc>
                <a:tc>
                  <a:txBody>
                    <a:bodyPr/>
                    <a:lstStyle/>
                    <a:p>
                      <a:pPr>
                        <a:spcBef>
                          <a:spcPts val="300"/>
                        </a:spcBef>
                        <a:spcAft>
                          <a:spcPts val="300"/>
                        </a:spcAft>
                      </a:pPr>
                      <a:r>
                        <a:rPr lang="en-GB" sz="2400" b="1">
                          <a:effectLst/>
                        </a:rPr>
                        <a:t>First name</a:t>
                      </a:r>
                      <a:endParaRPr lang="en-GB" sz="2400" b="1">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1">
                          <a:effectLst/>
                        </a:rPr>
                        <a:t>Surname</a:t>
                      </a:r>
                      <a:endParaRPr lang="en-GB" sz="2400" b="1">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929952541"/>
                  </a:ext>
                </a:extLst>
              </a:tr>
              <a:tr h="370840">
                <a:tc>
                  <a:txBody>
                    <a:bodyPr/>
                    <a:lstStyle/>
                    <a:p>
                      <a:pPr marR="540385">
                        <a:spcAft>
                          <a:spcPts val="600"/>
                        </a:spcAft>
                      </a:pPr>
                      <a:r>
                        <a:rPr lang="en-GB" sz="2400" b="0">
                          <a:effectLst/>
                        </a:rPr>
                        <a:t>97</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Elizabeth</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Griffiths</a:t>
                      </a:r>
                      <a:endParaRPr lang="en-GB" sz="2400" b="0">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3489129124"/>
                  </a:ext>
                </a:extLst>
              </a:tr>
              <a:tr h="0">
                <a:tc>
                  <a:txBody>
                    <a:bodyPr/>
                    <a:lstStyle/>
                    <a:p>
                      <a:pPr marR="540385">
                        <a:spcAft>
                          <a:spcPts val="600"/>
                        </a:spcAft>
                      </a:pPr>
                      <a:r>
                        <a:rPr lang="en-GB" sz="2400" b="0">
                          <a:effectLst/>
                        </a:rPr>
                        <a:t>102</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dirty="0">
                          <a:effectLst/>
                        </a:rPr>
                        <a:t>Mark</a:t>
                      </a:r>
                      <a:endParaRPr lang="en-GB" sz="2400" b="0" dirty="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Thomas</a:t>
                      </a:r>
                      <a:endParaRPr lang="en-GB" sz="2400" b="0">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3895384611"/>
                  </a:ext>
                </a:extLst>
              </a:tr>
              <a:tr h="370840">
                <a:tc>
                  <a:txBody>
                    <a:bodyPr/>
                    <a:lstStyle/>
                    <a:p>
                      <a:pPr marR="540385">
                        <a:spcAft>
                          <a:spcPts val="600"/>
                        </a:spcAft>
                      </a:pPr>
                      <a:r>
                        <a:rPr lang="en-GB" sz="2400" b="0">
                          <a:effectLst/>
                        </a:rPr>
                        <a:t>124</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Peter</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dirty="0">
                          <a:effectLst/>
                        </a:rPr>
                        <a:t>Davies</a:t>
                      </a:r>
                      <a:endParaRPr lang="en-GB" sz="2400" b="0" dirty="0">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659207413"/>
                  </a:ext>
                </a:extLst>
              </a:tr>
            </a:tbl>
          </a:graphicData>
        </a:graphic>
      </p:graphicFrame>
      <p:graphicFrame>
        <p:nvGraphicFramePr>
          <p:cNvPr id="5" name="Table 4">
            <a:extLst>
              <a:ext uri="{FF2B5EF4-FFF2-40B4-BE49-F238E27FC236}">
                <a16:creationId xmlns:a16="http://schemas.microsoft.com/office/drawing/2014/main" id="{7A51DA42-6EFF-49EA-9968-43888A8C1467}"/>
              </a:ext>
            </a:extLst>
          </p:cNvPr>
          <p:cNvGraphicFramePr>
            <a:graphicFrameLocks noGrp="1"/>
          </p:cNvGraphicFramePr>
          <p:nvPr>
            <p:extLst>
              <p:ext uri="{D42A27DB-BD31-4B8C-83A1-F6EECF244321}">
                <p14:modId xmlns:p14="http://schemas.microsoft.com/office/powerpoint/2010/main" val="490288944"/>
              </p:ext>
            </p:extLst>
          </p:nvPr>
        </p:nvGraphicFramePr>
        <p:xfrm>
          <a:off x="6572223" y="2726678"/>
          <a:ext cx="5055844" cy="3027680"/>
        </p:xfrm>
        <a:graphic>
          <a:graphicData uri="http://schemas.openxmlformats.org/drawingml/2006/table">
            <a:tbl>
              <a:tblPr firstRow="1" bandRow="1">
                <a:tableStyleId>{5940675A-B579-460E-94D1-54222C63F5DA}</a:tableStyleId>
              </a:tblPr>
              <a:tblGrid>
                <a:gridCol w="1896208">
                  <a:extLst>
                    <a:ext uri="{9D8B030D-6E8A-4147-A177-3AD203B41FA5}">
                      <a16:colId xmlns:a16="http://schemas.microsoft.com/office/drawing/2014/main" val="486732510"/>
                    </a:ext>
                  </a:extLst>
                </a:gridCol>
                <a:gridCol w="3159636">
                  <a:extLst>
                    <a:ext uri="{9D8B030D-6E8A-4147-A177-3AD203B41FA5}">
                      <a16:colId xmlns:a16="http://schemas.microsoft.com/office/drawing/2014/main" val="1297505221"/>
                    </a:ext>
                  </a:extLst>
                </a:gridCol>
              </a:tblGrid>
              <a:tr h="370840">
                <a:tc>
                  <a:txBody>
                    <a:bodyPr/>
                    <a:lstStyle/>
                    <a:p>
                      <a:pPr>
                        <a:spcBef>
                          <a:spcPts val="300"/>
                        </a:spcBef>
                        <a:spcAft>
                          <a:spcPts val="300"/>
                        </a:spcAft>
                      </a:pPr>
                      <a:r>
                        <a:rPr lang="en-GB" sz="2400" b="1">
                          <a:effectLst/>
                        </a:rPr>
                        <a:t>Customer ID</a:t>
                      </a:r>
                      <a:endParaRPr lang="en-GB" sz="2400" b="1">
                        <a:effectLst/>
                        <a:latin typeface="+mj-lt"/>
                        <a:ea typeface="Times New Roman" panose="02020603050405020304" pitchFamily="18" charset="0"/>
                      </a:endParaRPr>
                    </a:p>
                  </a:txBody>
                  <a:tcPr marL="68580" marR="68580" marT="0" marB="0"/>
                </a:tc>
                <a:tc>
                  <a:txBody>
                    <a:bodyPr/>
                    <a:lstStyle/>
                    <a:p>
                      <a:pPr>
                        <a:spcBef>
                          <a:spcPts val="300"/>
                        </a:spcBef>
                        <a:spcAft>
                          <a:spcPts val="300"/>
                        </a:spcAft>
                      </a:pPr>
                      <a:r>
                        <a:rPr lang="en-GB" sz="2400" b="1" dirty="0">
                          <a:effectLst/>
                        </a:rPr>
                        <a:t>Telephone number</a:t>
                      </a:r>
                    </a:p>
                    <a:p>
                      <a:pPr>
                        <a:spcBef>
                          <a:spcPts val="300"/>
                        </a:spcBef>
                        <a:spcAft>
                          <a:spcPts val="300"/>
                        </a:spcAft>
                      </a:pPr>
                      <a:endParaRPr lang="en-GB" sz="2400" b="1" dirty="0">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929952541"/>
                  </a:ext>
                </a:extLst>
              </a:tr>
              <a:tr h="370840">
                <a:tc>
                  <a:txBody>
                    <a:bodyPr/>
                    <a:lstStyle/>
                    <a:p>
                      <a:pPr marR="540385">
                        <a:spcAft>
                          <a:spcPts val="600"/>
                        </a:spcAft>
                      </a:pPr>
                      <a:r>
                        <a:rPr lang="en-GB" sz="2400" b="0">
                          <a:effectLst/>
                        </a:rPr>
                        <a:t>97</a:t>
                      </a:r>
                      <a:endParaRPr lang="en-GB" sz="2400" b="0">
                        <a:effectLst/>
                        <a:latin typeface="+mj-lt"/>
                        <a:ea typeface="Times New Roman" panose="02020603050405020304" pitchFamily="18" charset="0"/>
                      </a:endParaRPr>
                    </a:p>
                  </a:txBody>
                  <a:tcPr marL="68580" marR="68580" marT="0" marB="0"/>
                </a:tc>
                <a:tc>
                  <a:txBody>
                    <a:bodyPr/>
                    <a:lstStyle/>
                    <a:p>
                      <a:pPr>
                        <a:spcBef>
                          <a:spcPts val="300"/>
                        </a:spcBef>
                        <a:spcAft>
                          <a:spcPts val="300"/>
                        </a:spcAft>
                      </a:pPr>
                      <a:r>
                        <a:rPr lang="en-GB" sz="2400" b="0">
                          <a:effectLst/>
                        </a:rPr>
                        <a:t>01224 382919</a:t>
                      </a:r>
                      <a:endParaRPr lang="en-GB" sz="2400" b="0">
                        <a:effectLst/>
                        <a:latin typeface="+mj-lt"/>
                      </a:endParaRPr>
                    </a:p>
                  </a:txBody>
                  <a:tcPr marL="68580" marR="68580" marT="0" marB="0"/>
                </a:tc>
                <a:extLst>
                  <a:ext uri="{0D108BD9-81ED-4DB2-BD59-A6C34878D82A}">
                    <a16:rowId xmlns:a16="http://schemas.microsoft.com/office/drawing/2014/main" val="3489129124"/>
                  </a:ext>
                </a:extLst>
              </a:tr>
              <a:tr h="0">
                <a:tc>
                  <a:txBody>
                    <a:bodyPr/>
                    <a:lstStyle/>
                    <a:p>
                      <a:pPr marR="540385">
                        <a:spcAft>
                          <a:spcPts val="600"/>
                        </a:spcAft>
                      </a:pPr>
                      <a:r>
                        <a:rPr lang="en-GB" sz="2400" b="0">
                          <a:effectLst/>
                        </a:rPr>
                        <a:t>102</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01963 881232</a:t>
                      </a:r>
                      <a:endParaRPr lang="en-GB" sz="2400" b="0">
                        <a:effectLst/>
                        <a:latin typeface="+mj-lt"/>
                      </a:endParaRPr>
                    </a:p>
                  </a:txBody>
                  <a:tcPr marL="68580" marR="68580" marT="0" marB="0"/>
                </a:tc>
                <a:extLst>
                  <a:ext uri="{0D108BD9-81ED-4DB2-BD59-A6C34878D82A}">
                    <a16:rowId xmlns:a16="http://schemas.microsoft.com/office/drawing/2014/main" val="3895384611"/>
                  </a:ext>
                </a:extLst>
              </a:tr>
              <a:tr h="370840">
                <a:tc>
                  <a:txBody>
                    <a:bodyPr/>
                    <a:lstStyle/>
                    <a:p>
                      <a:pPr marR="540385">
                        <a:spcAft>
                          <a:spcPts val="600"/>
                        </a:spcAft>
                      </a:pPr>
                      <a:r>
                        <a:rPr lang="en-GB" sz="2400" b="0">
                          <a:effectLst/>
                        </a:rPr>
                        <a:t>102</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kern="1200">
                          <a:solidFill>
                            <a:schemeClr val="dk1"/>
                          </a:solidFill>
                          <a:effectLst/>
                        </a:rPr>
                        <a:t>07372 673251</a:t>
                      </a:r>
                      <a:endParaRPr lang="en-GB" sz="2400" b="0">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907807647"/>
                  </a:ext>
                </a:extLst>
              </a:tr>
              <a:tr h="370840">
                <a:tc>
                  <a:txBody>
                    <a:bodyPr/>
                    <a:lstStyle/>
                    <a:p>
                      <a:pPr marR="540385">
                        <a:spcAft>
                          <a:spcPts val="600"/>
                        </a:spcAft>
                      </a:pPr>
                      <a:r>
                        <a:rPr lang="en-GB" sz="2400" b="0">
                          <a:effectLst/>
                        </a:rPr>
                        <a:t>124</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04321 771223</a:t>
                      </a:r>
                      <a:endParaRPr lang="en-GB" sz="2400" b="0">
                        <a:effectLst/>
                        <a:latin typeface="+mj-lt"/>
                      </a:endParaRPr>
                    </a:p>
                  </a:txBody>
                  <a:tcPr marL="68580" marR="68580" marT="0" marB="0"/>
                </a:tc>
                <a:extLst>
                  <a:ext uri="{0D108BD9-81ED-4DB2-BD59-A6C34878D82A}">
                    <a16:rowId xmlns:a16="http://schemas.microsoft.com/office/drawing/2014/main" val="3331196514"/>
                  </a:ext>
                </a:extLst>
              </a:tr>
              <a:tr h="370840">
                <a:tc>
                  <a:txBody>
                    <a:bodyPr/>
                    <a:lstStyle/>
                    <a:p>
                      <a:pPr marR="540385">
                        <a:spcAft>
                          <a:spcPts val="600"/>
                        </a:spcAft>
                      </a:pPr>
                      <a:r>
                        <a:rPr lang="en-GB" sz="2400" b="0">
                          <a:effectLst/>
                        </a:rPr>
                        <a:t>124</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a:effectLst/>
                        </a:rPr>
                        <a:t>09217 812446</a:t>
                      </a:r>
                      <a:endParaRPr lang="en-GB" sz="2400" b="0">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235396540"/>
                  </a:ext>
                </a:extLst>
              </a:tr>
              <a:tr h="370840">
                <a:tc>
                  <a:txBody>
                    <a:bodyPr/>
                    <a:lstStyle/>
                    <a:p>
                      <a:pPr marR="540385">
                        <a:spcAft>
                          <a:spcPts val="600"/>
                        </a:spcAft>
                      </a:pPr>
                      <a:r>
                        <a:rPr lang="en-GB" sz="2400" b="0">
                          <a:effectLst/>
                        </a:rPr>
                        <a:t>124</a:t>
                      </a:r>
                      <a:endParaRPr lang="en-GB" sz="2400" b="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0" dirty="0">
                          <a:effectLst/>
                        </a:rPr>
                        <a:t>07912 344221</a:t>
                      </a:r>
                      <a:endParaRPr lang="en-GB" sz="2400" b="0" dirty="0">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659207413"/>
                  </a:ext>
                </a:extLst>
              </a:tr>
            </a:tbl>
          </a:graphicData>
        </a:graphic>
      </p:graphicFrame>
      <p:cxnSp>
        <p:nvCxnSpPr>
          <p:cNvPr id="20" name="Straight Arrow Connector 19">
            <a:extLst>
              <a:ext uri="{FF2B5EF4-FFF2-40B4-BE49-F238E27FC236}">
                <a16:creationId xmlns:a16="http://schemas.microsoft.com/office/drawing/2014/main" id="{8E0AD52F-BF9E-40EC-A0A9-BC1907F1B98F}"/>
              </a:ext>
            </a:extLst>
          </p:cNvPr>
          <p:cNvCxnSpPr/>
          <p:nvPr/>
        </p:nvCxnSpPr>
        <p:spPr>
          <a:xfrm flipV="1">
            <a:off x="1420586" y="2906486"/>
            <a:ext cx="4675414" cy="1404257"/>
          </a:xfrm>
          <a:prstGeom prst="straightConnector1">
            <a:avLst/>
          </a:prstGeom>
          <a:ln w="762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832B1D6F-055B-4211-B92B-5B30D0F86972}"/>
              </a:ext>
            </a:extLst>
          </p:cNvPr>
          <p:cNvSpPr txBox="1"/>
          <p:nvPr/>
        </p:nvSpPr>
        <p:spPr>
          <a:xfrm>
            <a:off x="5295900" y="2146731"/>
            <a:ext cx="1600200" cy="369332"/>
          </a:xfrm>
          <a:prstGeom prst="rect">
            <a:avLst/>
          </a:prstGeom>
          <a:noFill/>
        </p:spPr>
        <p:txBody>
          <a:bodyPr wrap="square" rtlCol="0">
            <a:spAutoFit/>
          </a:bodyPr>
          <a:lstStyle/>
          <a:p>
            <a:r>
              <a:rPr lang="en-GB"/>
              <a:t>Foreign key</a:t>
            </a:r>
          </a:p>
        </p:txBody>
      </p:sp>
      <p:sp>
        <p:nvSpPr>
          <p:cNvPr id="22" name="TextBox 21">
            <a:extLst>
              <a:ext uri="{FF2B5EF4-FFF2-40B4-BE49-F238E27FC236}">
                <a16:creationId xmlns:a16="http://schemas.microsoft.com/office/drawing/2014/main" id="{C14FE8B5-0D25-4158-86F0-DA22E2785CF0}"/>
              </a:ext>
            </a:extLst>
          </p:cNvPr>
          <p:cNvSpPr txBox="1"/>
          <p:nvPr/>
        </p:nvSpPr>
        <p:spPr>
          <a:xfrm>
            <a:off x="944363" y="3608614"/>
            <a:ext cx="1600200" cy="369332"/>
          </a:xfrm>
          <a:prstGeom prst="rect">
            <a:avLst/>
          </a:prstGeom>
          <a:noFill/>
        </p:spPr>
        <p:txBody>
          <a:bodyPr wrap="square" rtlCol="0">
            <a:spAutoFit/>
          </a:bodyPr>
          <a:lstStyle/>
          <a:p>
            <a:r>
              <a:rPr lang="en-GB"/>
              <a:t>Primary key</a:t>
            </a:r>
          </a:p>
        </p:txBody>
      </p:sp>
      <p:sp>
        <p:nvSpPr>
          <p:cNvPr id="23" name="Rectangle 22">
            <a:extLst>
              <a:ext uri="{FF2B5EF4-FFF2-40B4-BE49-F238E27FC236}">
                <a16:creationId xmlns:a16="http://schemas.microsoft.com/office/drawing/2014/main" id="{6C4B1190-84D5-476B-B783-DF1B2F6B84FB}"/>
              </a:ext>
            </a:extLst>
          </p:cNvPr>
          <p:cNvSpPr/>
          <p:nvPr/>
        </p:nvSpPr>
        <p:spPr>
          <a:xfrm>
            <a:off x="485774" y="4545782"/>
            <a:ext cx="1821328" cy="147828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69C78D1F-89CA-4FFE-9B30-0CE6F953E0D8}"/>
              </a:ext>
            </a:extLst>
          </p:cNvPr>
          <p:cNvSpPr/>
          <p:nvPr/>
        </p:nvSpPr>
        <p:spPr>
          <a:xfrm>
            <a:off x="6572223" y="2726676"/>
            <a:ext cx="1821328" cy="302768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745834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5D845-9253-4C46-A853-C9622C73C621}"/>
              </a:ext>
            </a:extLst>
          </p:cNvPr>
          <p:cNvSpPr>
            <a:spLocks noGrp="1"/>
          </p:cNvSpPr>
          <p:nvPr>
            <p:ph type="title"/>
          </p:nvPr>
        </p:nvSpPr>
        <p:spPr/>
        <p:txBody>
          <a:bodyPr vert="horz" lIns="91440" tIns="45720" rIns="91440" bIns="45720" rtlCol="0" anchor="ctr">
            <a:normAutofit fontScale="90000"/>
          </a:bodyPr>
          <a:lstStyle/>
          <a:p>
            <a:r>
              <a:rPr lang="en-US" kern="1200" err="1">
                <a:solidFill>
                  <a:schemeClr val="tx1"/>
                </a:solidFill>
                <a:latin typeface="+mj-lt"/>
                <a:ea typeface="+mj-ea"/>
                <a:cs typeface="+mj-cs"/>
              </a:rPr>
              <a:t>Unnormalised</a:t>
            </a:r>
            <a:r>
              <a:rPr lang="en-US" kern="1200">
                <a:solidFill>
                  <a:schemeClr val="tx1"/>
                </a:solidFill>
                <a:latin typeface="+mj-lt"/>
                <a:ea typeface="+mj-ea"/>
                <a:cs typeface="+mj-cs"/>
              </a:rPr>
              <a:t> invoice table</a:t>
            </a:r>
          </a:p>
        </p:txBody>
      </p:sp>
      <p:graphicFrame>
        <p:nvGraphicFramePr>
          <p:cNvPr id="7" name="Table 6">
            <a:extLst>
              <a:ext uri="{FF2B5EF4-FFF2-40B4-BE49-F238E27FC236}">
                <a16:creationId xmlns:a16="http://schemas.microsoft.com/office/drawing/2014/main" id="{6F544C5F-E0C8-4348-B9AA-B0BA051FDF2C}"/>
              </a:ext>
            </a:extLst>
          </p:cNvPr>
          <p:cNvGraphicFramePr>
            <a:graphicFrameLocks noGrp="1"/>
          </p:cNvGraphicFramePr>
          <p:nvPr>
            <p:extLst>
              <p:ext uri="{D42A27DB-BD31-4B8C-83A1-F6EECF244321}">
                <p14:modId xmlns:p14="http://schemas.microsoft.com/office/powerpoint/2010/main" val="2438789234"/>
              </p:ext>
            </p:extLst>
          </p:nvPr>
        </p:nvGraphicFramePr>
        <p:xfrm>
          <a:off x="474889" y="1869774"/>
          <a:ext cx="10878911" cy="4106632"/>
        </p:xfrm>
        <a:graphic>
          <a:graphicData uri="http://schemas.openxmlformats.org/drawingml/2006/table">
            <a:tbl>
              <a:tblPr firstRow="1" bandRow="1">
                <a:tableStyleId>{5940675A-B579-460E-94D1-54222C63F5DA}</a:tableStyleId>
              </a:tblPr>
              <a:tblGrid>
                <a:gridCol w="976625">
                  <a:extLst>
                    <a:ext uri="{9D8B030D-6E8A-4147-A177-3AD203B41FA5}">
                      <a16:colId xmlns:a16="http://schemas.microsoft.com/office/drawing/2014/main" val="4165377929"/>
                    </a:ext>
                  </a:extLst>
                </a:gridCol>
                <a:gridCol w="1137849">
                  <a:extLst>
                    <a:ext uri="{9D8B030D-6E8A-4147-A177-3AD203B41FA5}">
                      <a16:colId xmlns:a16="http://schemas.microsoft.com/office/drawing/2014/main" val="749200092"/>
                    </a:ext>
                  </a:extLst>
                </a:gridCol>
                <a:gridCol w="1201897">
                  <a:extLst>
                    <a:ext uri="{9D8B030D-6E8A-4147-A177-3AD203B41FA5}">
                      <a16:colId xmlns:a16="http://schemas.microsoft.com/office/drawing/2014/main" val="4100835754"/>
                    </a:ext>
                  </a:extLst>
                </a:gridCol>
                <a:gridCol w="1526554">
                  <a:extLst>
                    <a:ext uri="{9D8B030D-6E8A-4147-A177-3AD203B41FA5}">
                      <a16:colId xmlns:a16="http://schemas.microsoft.com/office/drawing/2014/main" val="3388219661"/>
                    </a:ext>
                  </a:extLst>
                </a:gridCol>
                <a:gridCol w="1720908">
                  <a:extLst>
                    <a:ext uri="{9D8B030D-6E8A-4147-A177-3AD203B41FA5}">
                      <a16:colId xmlns:a16="http://schemas.microsoft.com/office/drawing/2014/main" val="2442275901"/>
                    </a:ext>
                  </a:extLst>
                </a:gridCol>
                <a:gridCol w="619378">
                  <a:extLst>
                    <a:ext uri="{9D8B030D-6E8A-4147-A177-3AD203B41FA5}">
                      <a16:colId xmlns:a16="http://schemas.microsoft.com/office/drawing/2014/main" val="1096958803"/>
                    </a:ext>
                  </a:extLst>
                </a:gridCol>
                <a:gridCol w="1446507">
                  <a:extLst>
                    <a:ext uri="{9D8B030D-6E8A-4147-A177-3AD203B41FA5}">
                      <a16:colId xmlns:a16="http://schemas.microsoft.com/office/drawing/2014/main" val="2229188364"/>
                    </a:ext>
                  </a:extLst>
                </a:gridCol>
                <a:gridCol w="1263735">
                  <a:extLst>
                    <a:ext uri="{9D8B030D-6E8A-4147-A177-3AD203B41FA5}">
                      <a16:colId xmlns:a16="http://schemas.microsoft.com/office/drawing/2014/main" val="2342377292"/>
                    </a:ext>
                  </a:extLst>
                </a:gridCol>
                <a:gridCol w="985458">
                  <a:extLst>
                    <a:ext uri="{9D8B030D-6E8A-4147-A177-3AD203B41FA5}">
                      <a16:colId xmlns:a16="http://schemas.microsoft.com/office/drawing/2014/main" val="3450614450"/>
                    </a:ext>
                  </a:extLst>
                </a:gridCol>
              </a:tblGrid>
              <a:tr h="513329">
                <a:tc>
                  <a:txBody>
                    <a:bodyPr/>
                    <a:lstStyle/>
                    <a:p>
                      <a:pPr algn="l" fontAlgn="ctr"/>
                      <a:r>
                        <a:rPr lang="en-GB" sz="1500" b="1" u="none" strike="noStrike" dirty="0" err="1">
                          <a:effectLst/>
                        </a:rPr>
                        <a:t>OrderID</a:t>
                      </a:r>
                      <a:endParaRPr lang="en-GB" sz="1500" b="1" i="0" u="none" strike="noStrike" dirty="0">
                        <a:solidFill>
                          <a:srgbClr val="000000"/>
                        </a:solidFill>
                        <a:effectLst/>
                        <a:latin typeface="Calibri" panose="020F0502020204030204" pitchFamily="34" charset="0"/>
                      </a:endParaRPr>
                    </a:p>
                  </a:txBody>
                  <a:tcPr marL="12820" marR="12820" marT="12820" marB="0" anchor="ctr"/>
                </a:tc>
                <a:tc>
                  <a:txBody>
                    <a:bodyPr/>
                    <a:lstStyle/>
                    <a:p>
                      <a:pPr algn="l" fontAlgn="ctr"/>
                      <a:r>
                        <a:rPr lang="en-GB" sz="1500" b="1" u="none" strike="noStrike" dirty="0">
                          <a:effectLst/>
                        </a:rPr>
                        <a:t>Date</a:t>
                      </a:r>
                      <a:endParaRPr lang="en-GB" sz="1500" b="1" i="0" u="none" strike="noStrike" dirty="0">
                        <a:solidFill>
                          <a:srgbClr val="000000"/>
                        </a:solidFill>
                        <a:effectLst/>
                        <a:latin typeface="Calibri" panose="020F0502020204030204" pitchFamily="34" charset="0"/>
                      </a:endParaRPr>
                    </a:p>
                  </a:txBody>
                  <a:tcPr marL="12820" marR="12820" marT="12820" marB="0" anchor="ctr"/>
                </a:tc>
                <a:tc>
                  <a:txBody>
                    <a:bodyPr/>
                    <a:lstStyle/>
                    <a:p>
                      <a:pPr algn="l" fontAlgn="ctr"/>
                      <a:r>
                        <a:rPr lang="en-GB" sz="1500" b="1" u="none" strike="noStrike" dirty="0" err="1">
                          <a:effectLst/>
                        </a:rPr>
                        <a:t>CustomerID</a:t>
                      </a:r>
                      <a:endParaRPr lang="en-GB" sz="1500" b="1" i="0" u="none" strike="noStrike" dirty="0">
                        <a:solidFill>
                          <a:srgbClr val="000000"/>
                        </a:solidFill>
                        <a:effectLst/>
                        <a:latin typeface="Calibri" panose="020F0502020204030204" pitchFamily="34" charset="0"/>
                      </a:endParaRPr>
                    </a:p>
                  </a:txBody>
                  <a:tcPr marL="12820" marR="12820" marT="12820" marB="0" anchor="ctr"/>
                </a:tc>
                <a:tc>
                  <a:txBody>
                    <a:bodyPr/>
                    <a:lstStyle/>
                    <a:p>
                      <a:pPr algn="l" fontAlgn="ctr"/>
                      <a:r>
                        <a:rPr lang="en-GB" sz="1500" b="1" u="none" strike="noStrike" dirty="0" err="1">
                          <a:effectLst/>
                        </a:rPr>
                        <a:t>CustomerName</a:t>
                      </a:r>
                      <a:endParaRPr lang="en-GB" sz="1500" b="1" i="0" u="none" strike="noStrike" dirty="0">
                        <a:solidFill>
                          <a:srgbClr val="000000"/>
                        </a:solidFill>
                        <a:effectLst/>
                        <a:latin typeface="Calibri" panose="020F0502020204030204" pitchFamily="34" charset="0"/>
                      </a:endParaRPr>
                    </a:p>
                  </a:txBody>
                  <a:tcPr marL="12820" marR="12820" marT="12820" marB="0" anchor="ctr"/>
                </a:tc>
                <a:tc>
                  <a:txBody>
                    <a:bodyPr/>
                    <a:lstStyle/>
                    <a:p>
                      <a:pPr algn="l" fontAlgn="ctr"/>
                      <a:r>
                        <a:rPr lang="en-GB" sz="1500" b="1" u="none" strike="noStrike" dirty="0" err="1">
                          <a:effectLst/>
                        </a:rPr>
                        <a:t>CustomerAddress</a:t>
                      </a:r>
                      <a:endParaRPr lang="en-GB" sz="1500" b="1" i="0" u="none" strike="noStrike" dirty="0">
                        <a:solidFill>
                          <a:srgbClr val="000000"/>
                        </a:solidFill>
                        <a:effectLst/>
                        <a:latin typeface="Calibri" panose="020F0502020204030204" pitchFamily="34" charset="0"/>
                      </a:endParaRPr>
                    </a:p>
                  </a:txBody>
                  <a:tcPr marL="12820" marR="12820" marT="12820" marB="0" anchor="ctr"/>
                </a:tc>
                <a:tc>
                  <a:txBody>
                    <a:bodyPr/>
                    <a:lstStyle/>
                    <a:p>
                      <a:pPr algn="l" fontAlgn="ctr"/>
                      <a:r>
                        <a:rPr lang="en-GB" sz="1500" b="1" u="none" strike="noStrike" dirty="0">
                          <a:effectLst/>
                        </a:rPr>
                        <a:t>Item ID</a:t>
                      </a:r>
                      <a:endParaRPr lang="en-GB" sz="1500" b="1" i="0" u="none" strike="noStrike" dirty="0">
                        <a:solidFill>
                          <a:srgbClr val="000000"/>
                        </a:solidFill>
                        <a:effectLst/>
                        <a:latin typeface="Calibri" panose="020F0502020204030204" pitchFamily="34" charset="0"/>
                      </a:endParaRPr>
                    </a:p>
                  </a:txBody>
                  <a:tcPr marL="12820" marR="12820" marT="12820" marB="0" anchor="ctr">
                    <a:lnB w="12700" cap="flat" cmpd="sng" algn="ctr">
                      <a:solidFill>
                        <a:schemeClr val="tx1"/>
                      </a:solidFill>
                      <a:prstDash val="solid"/>
                      <a:round/>
                      <a:headEnd type="none" w="med" len="med"/>
                      <a:tailEnd type="none" w="med" len="med"/>
                    </a:lnB>
                  </a:tcPr>
                </a:tc>
                <a:tc>
                  <a:txBody>
                    <a:bodyPr/>
                    <a:lstStyle/>
                    <a:p>
                      <a:pPr algn="ctr" fontAlgn="ctr"/>
                      <a:r>
                        <a:rPr lang="en-GB" sz="1500" b="1" u="none" strike="noStrike" dirty="0" err="1">
                          <a:effectLst/>
                        </a:rPr>
                        <a:t>ItemDescription</a:t>
                      </a:r>
                      <a:endParaRPr lang="en-GB" sz="1500" b="1" i="0" u="none" strike="noStrike" dirty="0">
                        <a:solidFill>
                          <a:srgbClr val="000000"/>
                        </a:solidFill>
                        <a:effectLst/>
                        <a:latin typeface="Calibri" panose="020F0502020204030204" pitchFamily="34" charset="0"/>
                      </a:endParaRPr>
                    </a:p>
                  </a:txBody>
                  <a:tcPr marL="12820" marR="12820" marT="12820" marB="0" anchor="ctr">
                    <a:lnB w="12700" cap="flat" cmpd="sng" algn="ctr">
                      <a:solidFill>
                        <a:schemeClr val="tx1"/>
                      </a:solidFill>
                      <a:prstDash val="solid"/>
                      <a:round/>
                      <a:headEnd type="none" w="med" len="med"/>
                      <a:tailEnd type="none" w="med" len="med"/>
                    </a:lnB>
                  </a:tcPr>
                </a:tc>
                <a:tc>
                  <a:txBody>
                    <a:bodyPr/>
                    <a:lstStyle/>
                    <a:p>
                      <a:pPr algn="ctr" fontAlgn="ctr"/>
                      <a:r>
                        <a:rPr lang="en-GB" sz="1500" b="1" u="none" strike="noStrike" dirty="0" err="1">
                          <a:effectLst/>
                        </a:rPr>
                        <a:t>ItemQuantity</a:t>
                      </a:r>
                      <a:endParaRPr lang="en-GB" sz="1500" b="1" i="0" u="none" strike="noStrike" dirty="0">
                        <a:solidFill>
                          <a:srgbClr val="000000"/>
                        </a:solidFill>
                        <a:effectLst/>
                        <a:latin typeface="Calibri" panose="020F0502020204030204" pitchFamily="34" charset="0"/>
                      </a:endParaRPr>
                    </a:p>
                  </a:txBody>
                  <a:tcPr marL="12820" marR="12820" marT="12820" marB="0" anchor="ctr">
                    <a:lnB w="12700" cap="flat" cmpd="sng" algn="ctr">
                      <a:solidFill>
                        <a:schemeClr val="tx1"/>
                      </a:solidFill>
                      <a:prstDash val="solid"/>
                      <a:round/>
                      <a:headEnd type="none" w="med" len="med"/>
                      <a:tailEnd type="none" w="med" len="med"/>
                    </a:lnB>
                  </a:tcPr>
                </a:tc>
                <a:tc>
                  <a:txBody>
                    <a:bodyPr/>
                    <a:lstStyle/>
                    <a:p>
                      <a:pPr algn="ctr" fontAlgn="ctr"/>
                      <a:r>
                        <a:rPr lang="en-GB" sz="1500" b="1" u="none" strike="noStrike" dirty="0" err="1">
                          <a:effectLst/>
                        </a:rPr>
                        <a:t>ItemPrice</a:t>
                      </a:r>
                      <a:endParaRPr lang="en-GB" sz="1500" b="1" i="0" u="none" strike="noStrike" dirty="0">
                        <a:solidFill>
                          <a:srgbClr val="000000"/>
                        </a:solidFill>
                        <a:effectLst/>
                        <a:latin typeface="Calibri" panose="020F0502020204030204" pitchFamily="34" charset="0"/>
                      </a:endParaRPr>
                    </a:p>
                  </a:txBody>
                  <a:tcPr marL="12820" marR="12820" marT="1282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89325069"/>
                  </a:ext>
                </a:extLst>
              </a:tr>
              <a:tr h="513329">
                <a:tc rowSpan="2">
                  <a:txBody>
                    <a:bodyPr/>
                    <a:lstStyle/>
                    <a:p>
                      <a:pPr algn="ctr" fontAlgn="ctr"/>
                      <a:r>
                        <a:rPr lang="en-GB" sz="1500" u="none" strike="noStrike">
                          <a:effectLst/>
                        </a:rPr>
                        <a:t>1</a:t>
                      </a:r>
                      <a:endParaRPr lang="en-GB" sz="1500" b="0" i="0" u="none" strike="noStrike">
                        <a:solidFill>
                          <a:srgbClr val="000000"/>
                        </a:solidFill>
                        <a:effectLst/>
                        <a:latin typeface="Calibri" panose="020F0502020204030204" pitchFamily="34" charset="0"/>
                      </a:endParaRPr>
                    </a:p>
                  </a:txBody>
                  <a:tcPr marL="12820" marR="12820" marT="12820" marB="0" anchor="ctr"/>
                </a:tc>
                <a:tc rowSpan="2">
                  <a:txBody>
                    <a:bodyPr/>
                    <a:lstStyle/>
                    <a:p>
                      <a:pPr algn="ctr" fontAlgn="ctr"/>
                      <a:r>
                        <a:rPr lang="en-GB" sz="1500" u="none" strike="noStrike">
                          <a:effectLst/>
                        </a:rPr>
                        <a:t>29/09/2018</a:t>
                      </a:r>
                      <a:endParaRPr lang="en-GB" sz="1500" b="0" i="0" u="none" strike="noStrike">
                        <a:solidFill>
                          <a:srgbClr val="000000"/>
                        </a:solidFill>
                        <a:effectLst/>
                        <a:latin typeface="Calibri" panose="020F0502020204030204" pitchFamily="34" charset="0"/>
                      </a:endParaRPr>
                    </a:p>
                  </a:txBody>
                  <a:tcPr marL="12820" marR="12820" marT="12820" marB="0" anchor="ctr"/>
                </a:tc>
                <a:tc rowSpan="2">
                  <a:txBody>
                    <a:bodyPr/>
                    <a:lstStyle/>
                    <a:p>
                      <a:pPr algn="ctr" fontAlgn="ctr"/>
                      <a:r>
                        <a:rPr lang="en-GB" sz="1500" u="none" strike="noStrike">
                          <a:effectLst/>
                        </a:rPr>
                        <a:t>1</a:t>
                      </a:r>
                      <a:endParaRPr lang="en-GB" sz="1500" b="0" i="0" u="none" strike="noStrike">
                        <a:solidFill>
                          <a:srgbClr val="000000"/>
                        </a:solidFill>
                        <a:effectLst/>
                        <a:latin typeface="Calibri" panose="020F0502020204030204" pitchFamily="34" charset="0"/>
                      </a:endParaRPr>
                    </a:p>
                  </a:txBody>
                  <a:tcPr marL="12820" marR="12820" marT="12820" marB="0" anchor="ctr"/>
                </a:tc>
                <a:tc rowSpan="2">
                  <a:txBody>
                    <a:bodyPr/>
                    <a:lstStyle/>
                    <a:p>
                      <a:pPr algn="ctr" fontAlgn="ctr"/>
                      <a:r>
                        <a:rPr lang="en-GB" sz="1500" u="none" strike="noStrike" dirty="0">
                          <a:effectLst/>
                        </a:rPr>
                        <a:t>Fred Green</a:t>
                      </a:r>
                      <a:endParaRPr lang="en-GB" sz="1500" b="0" i="0" u="none" strike="noStrike" dirty="0">
                        <a:solidFill>
                          <a:srgbClr val="000000"/>
                        </a:solidFill>
                        <a:effectLst/>
                        <a:latin typeface="Calibri" panose="020F0502020204030204" pitchFamily="34" charset="0"/>
                      </a:endParaRPr>
                    </a:p>
                  </a:txBody>
                  <a:tcPr marL="12820" marR="12820" marT="12820" marB="0" anchor="ctr"/>
                </a:tc>
                <a:tc rowSpan="2">
                  <a:txBody>
                    <a:bodyPr/>
                    <a:lstStyle/>
                    <a:p>
                      <a:pPr algn="ctr" fontAlgn="ctr"/>
                      <a:r>
                        <a:rPr lang="en-GB" sz="1500" u="none" strike="noStrike">
                          <a:effectLst/>
                        </a:rPr>
                        <a:t>21 Church Road</a:t>
                      </a:r>
                      <a:endParaRPr lang="en-GB" sz="1500" b="0" i="0" u="none" strike="noStrike">
                        <a:solidFill>
                          <a:srgbClr val="000000"/>
                        </a:solidFill>
                        <a:effectLst/>
                        <a:latin typeface="Calibri" panose="020F0502020204030204" pitchFamily="34" charset="0"/>
                      </a:endParaRPr>
                    </a:p>
                  </a:txBody>
                  <a:tcPr marL="12820" marR="12820" marT="12820" marB="0" anchor="ctr">
                    <a:lnR w="12700" cap="flat" cmpd="sng" algn="ctr">
                      <a:solidFill>
                        <a:schemeClr val="tx1"/>
                      </a:solidFill>
                      <a:prstDash val="solid"/>
                      <a:round/>
                      <a:headEnd type="none" w="med" len="med"/>
                      <a:tailEnd type="none" w="med" len="med"/>
                    </a:lnR>
                  </a:tcPr>
                </a:tc>
                <a:tc>
                  <a:txBody>
                    <a:bodyPr/>
                    <a:lstStyle/>
                    <a:p>
                      <a:pPr algn="ctr" fontAlgn="ctr"/>
                      <a:r>
                        <a:rPr lang="en-GB" sz="1500" u="none" strike="noStrike" dirty="0">
                          <a:effectLst/>
                        </a:rPr>
                        <a:t>1</a:t>
                      </a: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ctr"/>
                      <a:r>
                        <a:rPr lang="en-GB" sz="1500" u="none" strike="noStrike" dirty="0">
                          <a:effectLst/>
                        </a:rPr>
                        <a:t>Mouse</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ctr"/>
                      <a:r>
                        <a:rPr lang="en-GB" sz="1500" u="none" strike="noStrike" dirty="0">
                          <a:effectLst/>
                        </a:rPr>
                        <a:t>3</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ctr"/>
                      <a:r>
                        <a:rPr lang="en-GB" sz="1500" u="none" strike="noStrike" dirty="0">
                          <a:effectLst/>
                        </a:rPr>
                        <a:t> £           4.00 </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65776534"/>
                  </a:ext>
                </a:extLst>
              </a:tr>
              <a:tr h="51332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500" u="none" strike="noStrike" dirty="0">
                          <a:effectLst/>
                        </a:rPr>
                        <a:t>3</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1500" u="none" strike="noStrike" dirty="0">
                          <a:effectLst/>
                        </a:rPr>
                        <a:t>keyboard</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1500" u="none" strike="noStrike" dirty="0">
                          <a:effectLst/>
                        </a:rPr>
                        <a:t>4</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1500" u="none" strike="noStrike" dirty="0">
                          <a:effectLst/>
                        </a:rPr>
                        <a:t> £        10.00 </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40231241"/>
                  </a:ext>
                </a:extLst>
              </a:tr>
              <a:tr h="513329">
                <a:tc rowSpan="3">
                  <a:txBody>
                    <a:bodyPr/>
                    <a:lstStyle/>
                    <a:p>
                      <a:pPr algn="ctr" fontAlgn="ctr"/>
                      <a:r>
                        <a:rPr lang="en-GB" sz="1500" u="none" strike="noStrike">
                          <a:effectLst/>
                        </a:rPr>
                        <a:t>2</a:t>
                      </a:r>
                      <a:endParaRPr lang="en-GB" sz="1500" b="0" i="0" u="none" strike="noStrike">
                        <a:solidFill>
                          <a:srgbClr val="000000"/>
                        </a:solidFill>
                        <a:effectLst/>
                        <a:latin typeface="Calibri" panose="020F0502020204030204" pitchFamily="34" charset="0"/>
                      </a:endParaRPr>
                    </a:p>
                  </a:txBody>
                  <a:tcPr marL="12820" marR="12820" marT="12820" marB="0" anchor="ctr"/>
                </a:tc>
                <a:tc rowSpan="3">
                  <a:txBody>
                    <a:bodyPr/>
                    <a:lstStyle/>
                    <a:p>
                      <a:pPr algn="ctr" fontAlgn="ctr"/>
                      <a:r>
                        <a:rPr lang="en-GB" sz="1500" u="none" strike="noStrike">
                          <a:effectLst/>
                        </a:rPr>
                        <a:t>01/10/2018</a:t>
                      </a:r>
                      <a:endParaRPr lang="en-GB" sz="1500" b="0" i="0" u="none" strike="noStrike">
                        <a:solidFill>
                          <a:srgbClr val="000000"/>
                        </a:solidFill>
                        <a:effectLst/>
                        <a:latin typeface="Calibri" panose="020F0502020204030204" pitchFamily="34" charset="0"/>
                      </a:endParaRPr>
                    </a:p>
                  </a:txBody>
                  <a:tcPr marL="12820" marR="12820" marT="12820" marB="0" anchor="ctr"/>
                </a:tc>
                <a:tc rowSpan="3">
                  <a:txBody>
                    <a:bodyPr/>
                    <a:lstStyle/>
                    <a:p>
                      <a:pPr algn="ctr" fontAlgn="ctr"/>
                      <a:r>
                        <a:rPr lang="en-GB" sz="1500" u="none" strike="noStrike">
                          <a:effectLst/>
                        </a:rPr>
                        <a:t>2</a:t>
                      </a:r>
                      <a:endParaRPr lang="en-GB" sz="1500" b="0" i="0" u="none" strike="noStrike">
                        <a:solidFill>
                          <a:srgbClr val="000000"/>
                        </a:solidFill>
                        <a:effectLst/>
                        <a:latin typeface="Calibri" panose="020F0502020204030204" pitchFamily="34" charset="0"/>
                      </a:endParaRPr>
                    </a:p>
                  </a:txBody>
                  <a:tcPr marL="12820" marR="12820" marT="12820" marB="0" anchor="ctr"/>
                </a:tc>
                <a:tc rowSpan="3">
                  <a:txBody>
                    <a:bodyPr/>
                    <a:lstStyle/>
                    <a:p>
                      <a:pPr algn="ctr" fontAlgn="ctr"/>
                      <a:r>
                        <a:rPr lang="en-GB" sz="1500" u="none" strike="noStrike">
                          <a:effectLst/>
                        </a:rPr>
                        <a:t>Thomas James</a:t>
                      </a:r>
                      <a:endParaRPr lang="en-GB" sz="1500" b="0" i="0" u="none" strike="noStrike">
                        <a:solidFill>
                          <a:srgbClr val="000000"/>
                        </a:solidFill>
                        <a:effectLst/>
                        <a:latin typeface="Calibri" panose="020F0502020204030204" pitchFamily="34" charset="0"/>
                      </a:endParaRPr>
                    </a:p>
                  </a:txBody>
                  <a:tcPr marL="12820" marR="12820" marT="12820" marB="0" anchor="ctr"/>
                </a:tc>
                <a:tc rowSpan="3">
                  <a:txBody>
                    <a:bodyPr/>
                    <a:lstStyle/>
                    <a:p>
                      <a:pPr algn="ctr" fontAlgn="ctr"/>
                      <a:r>
                        <a:rPr lang="en-GB" sz="1500" u="none" strike="noStrike">
                          <a:effectLst/>
                        </a:rPr>
                        <a:t>20 Oxford Street</a:t>
                      </a:r>
                      <a:endParaRPr lang="en-GB" sz="1500" b="0" i="0" u="none" strike="noStrike">
                        <a:solidFill>
                          <a:srgbClr val="000000"/>
                        </a:solidFill>
                        <a:effectLst/>
                        <a:latin typeface="Calibri" panose="020F0502020204030204" pitchFamily="34" charset="0"/>
                      </a:endParaRPr>
                    </a:p>
                  </a:txBody>
                  <a:tcPr marL="12820" marR="12820" marT="12820" marB="0" anchor="ctr">
                    <a:lnR w="12700" cap="flat" cmpd="sng" algn="ctr">
                      <a:solidFill>
                        <a:schemeClr val="tx1"/>
                      </a:solidFill>
                      <a:prstDash val="solid"/>
                      <a:round/>
                      <a:headEnd type="none" w="med" len="med"/>
                      <a:tailEnd type="none" w="med" len="med"/>
                    </a:lnR>
                  </a:tcPr>
                </a:tc>
                <a:tc>
                  <a:txBody>
                    <a:bodyPr/>
                    <a:lstStyle/>
                    <a:p>
                      <a:pPr algn="ctr" fontAlgn="ctr"/>
                      <a:r>
                        <a:rPr lang="en-GB" sz="1500" u="none" strike="noStrike" dirty="0">
                          <a:effectLst/>
                        </a:rPr>
                        <a:t>2</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ctr"/>
                      <a:r>
                        <a:rPr lang="en-GB" sz="1500" u="none" strike="noStrike" dirty="0">
                          <a:effectLst/>
                        </a:rPr>
                        <a:t>Speakers</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ctr"/>
                      <a:r>
                        <a:rPr lang="en-GB" sz="1500" u="none" strike="noStrike" dirty="0">
                          <a:effectLst/>
                        </a:rPr>
                        <a:t>5</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ctr"/>
                      <a:r>
                        <a:rPr lang="en-GB" sz="1500" u="none" strike="noStrike" dirty="0">
                          <a:effectLst/>
                        </a:rPr>
                        <a:t> £           7.00 </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54075559"/>
                  </a:ext>
                </a:extLst>
              </a:tr>
              <a:tr h="51332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500" u="none" strike="noStrike" dirty="0">
                          <a:effectLst/>
                        </a:rPr>
                        <a:t>1</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1500" u="none" strike="noStrike" dirty="0">
                          <a:effectLst/>
                        </a:rPr>
                        <a:t>Mouse</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ctr"/>
                      <a:r>
                        <a:rPr lang="en-GB" sz="1500" u="none" strike="noStrike" dirty="0">
                          <a:effectLst/>
                        </a:rPr>
                        <a:t>8</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1500" u="none" strike="noStrike" dirty="0">
                          <a:effectLst/>
                        </a:rPr>
                        <a:t> £           4.00 </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209278634"/>
                  </a:ext>
                </a:extLst>
              </a:tr>
              <a:tr h="51332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500" u="none" strike="noStrike" dirty="0">
                          <a:effectLst/>
                        </a:rPr>
                        <a:t>2</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1500" u="none" strike="noStrike" dirty="0">
                          <a:effectLst/>
                        </a:rPr>
                        <a:t>Speakers</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1500" u="none" strike="noStrike" dirty="0">
                          <a:effectLst/>
                        </a:rPr>
                        <a:t>2</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1500" u="none" strike="noStrike" dirty="0">
                          <a:effectLst/>
                        </a:rPr>
                        <a:t> £           7.00 </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62788293"/>
                  </a:ext>
                </a:extLst>
              </a:tr>
              <a:tr h="513329">
                <a:tc rowSpan="2">
                  <a:txBody>
                    <a:bodyPr/>
                    <a:lstStyle/>
                    <a:p>
                      <a:pPr algn="ctr" fontAlgn="ctr"/>
                      <a:r>
                        <a:rPr lang="en-GB" sz="1500" u="none" strike="noStrike">
                          <a:effectLst/>
                        </a:rPr>
                        <a:t>3</a:t>
                      </a:r>
                      <a:endParaRPr lang="en-GB" sz="1500" b="0" i="0" u="none" strike="noStrike">
                        <a:solidFill>
                          <a:srgbClr val="000000"/>
                        </a:solidFill>
                        <a:effectLst/>
                        <a:latin typeface="Calibri" panose="020F0502020204030204" pitchFamily="34" charset="0"/>
                      </a:endParaRPr>
                    </a:p>
                  </a:txBody>
                  <a:tcPr marL="12820" marR="12820" marT="12820" marB="0" anchor="ctr"/>
                </a:tc>
                <a:tc rowSpan="2">
                  <a:txBody>
                    <a:bodyPr/>
                    <a:lstStyle/>
                    <a:p>
                      <a:pPr algn="ctr" fontAlgn="ctr"/>
                      <a:r>
                        <a:rPr lang="en-GB" sz="1500" u="none" strike="noStrike">
                          <a:effectLst/>
                        </a:rPr>
                        <a:t>16/10/2018</a:t>
                      </a:r>
                      <a:endParaRPr lang="en-GB" sz="1500" b="0" i="0" u="none" strike="noStrike">
                        <a:solidFill>
                          <a:srgbClr val="000000"/>
                        </a:solidFill>
                        <a:effectLst/>
                        <a:latin typeface="Calibri" panose="020F0502020204030204" pitchFamily="34" charset="0"/>
                      </a:endParaRPr>
                    </a:p>
                  </a:txBody>
                  <a:tcPr marL="12820" marR="12820" marT="12820" marB="0" anchor="ctr"/>
                </a:tc>
                <a:tc rowSpan="2">
                  <a:txBody>
                    <a:bodyPr/>
                    <a:lstStyle/>
                    <a:p>
                      <a:pPr algn="ctr" fontAlgn="ctr"/>
                      <a:r>
                        <a:rPr lang="en-GB" sz="1500" u="none" strike="noStrike">
                          <a:effectLst/>
                        </a:rPr>
                        <a:t>3</a:t>
                      </a:r>
                      <a:endParaRPr lang="en-GB" sz="1500" b="0" i="0" u="none" strike="noStrike">
                        <a:solidFill>
                          <a:srgbClr val="000000"/>
                        </a:solidFill>
                        <a:effectLst/>
                        <a:latin typeface="Calibri" panose="020F0502020204030204" pitchFamily="34" charset="0"/>
                      </a:endParaRPr>
                    </a:p>
                  </a:txBody>
                  <a:tcPr marL="12820" marR="12820" marT="12820" marB="0" anchor="ctr"/>
                </a:tc>
                <a:tc rowSpan="2">
                  <a:txBody>
                    <a:bodyPr/>
                    <a:lstStyle/>
                    <a:p>
                      <a:pPr algn="ctr" fontAlgn="ctr"/>
                      <a:r>
                        <a:rPr lang="en-GB" sz="1500" u="none" strike="noStrike">
                          <a:effectLst/>
                        </a:rPr>
                        <a:t>Christian Cox</a:t>
                      </a:r>
                      <a:endParaRPr lang="en-GB" sz="1500" b="0" i="0" u="none" strike="noStrike">
                        <a:solidFill>
                          <a:srgbClr val="000000"/>
                        </a:solidFill>
                        <a:effectLst/>
                        <a:latin typeface="Calibri" panose="020F0502020204030204" pitchFamily="34" charset="0"/>
                      </a:endParaRPr>
                    </a:p>
                  </a:txBody>
                  <a:tcPr marL="12820" marR="12820" marT="12820" marB="0" anchor="ctr"/>
                </a:tc>
                <a:tc rowSpan="2">
                  <a:txBody>
                    <a:bodyPr/>
                    <a:lstStyle/>
                    <a:p>
                      <a:pPr algn="ctr" fontAlgn="ctr"/>
                      <a:r>
                        <a:rPr lang="en-GB" sz="1500" u="none" strike="noStrike">
                          <a:effectLst/>
                        </a:rPr>
                        <a:t>41 Shakespeare Road</a:t>
                      </a:r>
                      <a:endParaRPr lang="en-GB" sz="1500" b="0" i="0" u="none" strike="noStrike">
                        <a:solidFill>
                          <a:srgbClr val="000000"/>
                        </a:solidFill>
                        <a:effectLst/>
                        <a:latin typeface="Calibri" panose="020F0502020204030204" pitchFamily="34" charset="0"/>
                      </a:endParaRPr>
                    </a:p>
                  </a:txBody>
                  <a:tcPr marL="12820" marR="12820" marT="12820" marB="0" anchor="ctr">
                    <a:lnR w="12700" cap="flat" cmpd="sng" algn="ctr">
                      <a:solidFill>
                        <a:schemeClr val="tx1"/>
                      </a:solidFill>
                      <a:prstDash val="solid"/>
                      <a:round/>
                      <a:headEnd type="none" w="med" len="med"/>
                      <a:tailEnd type="none" w="med" len="med"/>
                    </a:lnR>
                  </a:tcPr>
                </a:tc>
                <a:tc>
                  <a:txBody>
                    <a:bodyPr/>
                    <a:lstStyle/>
                    <a:p>
                      <a:pPr algn="ctr" fontAlgn="ctr"/>
                      <a:r>
                        <a:rPr lang="en-GB" sz="1500" b="0" u="none" strike="noStrike" dirty="0">
                          <a:solidFill>
                            <a:srgbClr val="000000"/>
                          </a:solidFill>
                          <a:effectLst/>
                        </a:rPr>
                        <a:t>3</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ctr"/>
                      <a:r>
                        <a:rPr lang="en-GB" sz="1500" u="none" strike="noStrike" dirty="0">
                          <a:effectLst/>
                        </a:rPr>
                        <a:t>Keyboard</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ctr"/>
                      <a:r>
                        <a:rPr lang="en-GB" sz="1500" u="none" strike="noStrike" dirty="0">
                          <a:effectLst/>
                        </a:rPr>
                        <a:t>4</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ctr"/>
                      <a:r>
                        <a:rPr lang="en-GB" sz="1500" u="none" strike="noStrike" dirty="0">
                          <a:effectLst/>
                        </a:rPr>
                        <a:t> £        10.00 </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78163867"/>
                  </a:ext>
                </a:extLst>
              </a:tr>
              <a:tr h="513329">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ctr"/>
                      <a:r>
                        <a:rPr lang="en-GB" sz="1500" b="0" u="none" strike="noStrike" dirty="0">
                          <a:solidFill>
                            <a:srgbClr val="000000"/>
                          </a:solidFill>
                          <a:effectLst/>
                        </a:rPr>
                        <a:t>4</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1500" u="none" strike="noStrike" dirty="0">
                          <a:effectLst/>
                        </a:rPr>
                        <a:t>Microphone</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1500" u="none" strike="noStrike" dirty="0">
                          <a:effectLst/>
                        </a:rPr>
                        <a:t>10</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1500" u="none" strike="noStrike" dirty="0">
                          <a:effectLst/>
                        </a:rPr>
                        <a:t> £           5.00 </a:t>
                      </a:r>
                      <a:endParaRPr lang="en-GB" sz="1500" b="0" i="0" u="none" strike="noStrike" dirty="0">
                        <a:solidFill>
                          <a:srgbClr val="000000"/>
                        </a:solidFill>
                        <a:effectLst/>
                        <a:latin typeface="Calibri" panose="020F0502020204030204" pitchFamily="34" charset="0"/>
                      </a:endParaRPr>
                    </a:p>
                  </a:txBody>
                  <a:tcPr marL="12820" marR="12820" marT="128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4472709"/>
                  </a:ext>
                </a:extLst>
              </a:tr>
            </a:tbl>
          </a:graphicData>
        </a:graphic>
      </p:graphicFrame>
      <p:sp>
        <p:nvSpPr>
          <p:cNvPr id="16" name="Rectangle 15">
            <a:extLst>
              <a:ext uri="{FF2B5EF4-FFF2-40B4-BE49-F238E27FC236}">
                <a16:creationId xmlns:a16="http://schemas.microsoft.com/office/drawing/2014/main" id="{4A7BE6F2-1461-4F04-8587-5D5F02EA7AA3}"/>
              </a:ext>
            </a:extLst>
          </p:cNvPr>
          <p:cNvSpPr/>
          <p:nvPr/>
        </p:nvSpPr>
        <p:spPr>
          <a:xfrm>
            <a:off x="333921" y="6155493"/>
            <a:ext cx="9275300" cy="461665"/>
          </a:xfrm>
          <a:prstGeom prst="rect">
            <a:avLst/>
          </a:prstGeom>
        </p:spPr>
        <p:txBody>
          <a:bodyPr wrap="square">
            <a:spAutoFit/>
          </a:bodyPr>
          <a:lstStyle/>
          <a:p>
            <a:pPr lvl="1"/>
            <a:r>
              <a:rPr lang="en-GB" sz="2400" dirty="0"/>
              <a:t>Open file </a:t>
            </a:r>
            <a:r>
              <a:rPr lang="en-GB" sz="2400" dirty="0">
                <a:hlinkClick r:id="rId2"/>
              </a:rPr>
              <a:t>task-3NF.xlsx </a:t>
            </a:r>
            <a:r>
              <a:rPr lang="en-GB" sz="2400" dirty="0"/>
              <a:t>and put the table into 1NF</a:t>
            </a:r>
            <a:endParaRPr lang="en-GB" dirty="0"/>
          </a:p>
        </p:txBody>
      </p:sp>
    </p:spTree>
    <p:extLst>
      <p:ext uri="{BB962C8B-B14F-4D97-AF65-F5344CB8AC3E}">
        <p14:creationId xmlns:p14="http://schemas.microsoft.com/office/powerpoint/2010/main" val="3995785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5D845-9253-4C46-A853-C9622C73C621}"/>
              </a:ext>
            </a:extLst>
          </p:cNvPr>
          <p:cNvSpPr>
            <a:spLocks noGrp="1"/>
          </p:cNvSpPr>
          <p:nvPr>
            <p:ph type="title"/>
          </p:nvPr>
        </p:nvSpPr>
        <p:spPr/>
        <p:txBody>
          <a:bodyPr vert="horz" lIns="91440" tIns="45720" rIns="91440" bIns="45720" rtlCol="0" anchor="ctr">
            <a:normAutofit fontScale="90000"/>
          </a:bodyPr>
          <a:lstStyle/>
          <a:p>
            <a:r>
              <a:rPr lang="en-US" kern="1200">
                <a:solidFill>
                  <a:schemeClr val="tx1"/>
                </a:solidFill>
                <a:latin typeface="+mj-lt"/>
                <a:ea typeface="+mj-ea"/>
                <a:cs typeface="+mj-cs"/>
              </a:rPr>
              <a:t>1NF normalised table</a:t>
            </a:r>
          </a:p>
        </p:txBody>
      </p:sp>
      <p:graphicFrame>
        <p:nvGraphicFramePr>
          <p:cNvPr id="3" name="Table 2">
            <a:extLst>
              <a:ext uri="{FF2B5EF4-FFF2-40B4-BE49-F238E27FC236}">
                <a16:creationId xmlns:a16="http://schemas.microsoft.com/office/drawing/2014/main" id="{9C639084-DB19-4D2B-AF88-929A4DCA911D}"/>
              </a:ext>
            </a:extLst>
          </p:cNvPr>
          <p:cNvGraphicFramePr>
            <a:graphicFrameLocks noGrp="1"/>
          </p:cNvGraphicFramePr>
          <p:nvPr>
            <p:extLst>
              <p:ext uri="{D42A27DB-BD31-4B8C-83A1-F6EECF244321}">
                <p14:modId xmlns:p14="http://schemas.microsoft.com/office/powerpoint/2010/main" val="99232382"/>
              </p:ext>
            </p:extLst>
          </p:nvPr>
        </p:nvGraphicFramePr>
        <p:xfrm>
          <a:off x="485775" y="1530135"/>
          <a:ext cx="10525129" cy="3797730"/>
        </p:xfrm>
        <a:graphic>
          <a:graphicData uri="http://schemas.openxmlformats.org/drawingml/2006/table">
            <a:tbl>
              <a:tblPr firstRow="1" bandRow="1">
                <a:tableStyleId>{5940675A-B579-460E-94D1-54222C63F5DA}</a:tableStyleId>
              </a:tblPr>
              <a:tblGrid>
                <a:gridCol w="924593">
                  <a:extLst>
                    <a:ext uri="{9D8B030D-6E8A-4147-A177-3AD203B41FA5}">
                      <a16:colId xmlns:a16="http://schemas.microsoft.com/office/drawing/2014/main" val="2824908662"/>
                    </a:ext>
                  </a:extLst>
                </a:gridCol>
                <a:gridCol w="1077227">
                  <a:extLst>
                    <a:ext uri="{9D8B030D-6E8A-4147-A177-3AD203B41FA5}">
                      <a16:colId xmlns:a16="http://schemas.microsoft.com/office/drawing/2014/main" val="2593114676"/>
                    </a:ext>
                  </a:extLst>
                </a:gridCol>
                <a:gridCol w="1137864">
                  <a:extLst>
                    <a:ext uri="{9D8B030D-6E8A-4147-A177-3AD203B41FA5}">
                      <a16:colId xmlns:a16="http://schemas.microsoft.com/office/drawing/2014/main" val="589104333"/>
                    </a:ext>
                  </a:extLst>
                </a:gridCol>
                <a:gridCol w="1445224">
                  <a:extLst>
                    <a:ext uri="{9D8B030D-6E8A-4147-A177-3AD203B41FA5}">
                      <a16:colId xmlns:a16="http://schemas.microsoft.com/office/drawing/2014/main" val="4261431811"/>
                    </a:ext>
                  </a:extLst>
                </a:gridCol>
                <a:gridCol w="1629222">
                  <a:extLst>
                    <a:ext uri="{9D8B030D-6E8A-4147-A177-3AD203B41FA5}">
                      <a16:colId xmlns:a16="http://schemas.microsoft.com/office/drawing/2014/main" val="3758596535"/>
                    </a:ext>
                  </a:extLst>
                </a:gridCol>
                <a:gridCol w="746866">
                  <a:extLst>
                    <a:ext uri="{9D8B030D-6E8A-4147-A177-3AD203B41FA5}">
                      <a16:colId xmlns:a16="http://schemas.microsoft.com/office/drawing/2014/main" val="2183854686"/>
                    </a:ext>
                  </a:extLst>
                </a:gridCol>
                <a:gridCol w="1434770">
                  <a:extLst>
                    <a:ext uri="{9D8B030D-6E8A-4147-A177-3AD203B41FA5}">
                      <a16:colId xmlns:a16="http://schemas.microsoft.com/office/drawing/2014/main" val="174184791"/>
                    </a:ext>
                  </a:extLst>
                </a:gridCol>
                <a:gridCol w="1196407">
                  <a:extLst>
                    <a:ext uri="{9D8B030D-6E8A-4147-A177-3AD203B41FA5}">
                      <a16:colId xmlns:a16="http://schemas.microsoft.com/office/drawing/2014/main" val="3614157942"/>
                    </a:ext>
                  </a:extLst>
                </a:gridCol>
                <a:gridCol w="932956">
                  <a:extLst>
                    <a:ext uri="{9D8B030D-6E8A-4147-A177-3AD203B41FA5}">
                      <a16:colId xmlns:a16="http://schemas.microsoft.com/office/drawing/2014/main" val="2754833074"/>
                    </a:ext>
                  </a:extLst>
                </a:gridCol>
              </a:tblGrid>
              <a:tr h="281518">
                <a:tc>
                  <a:txBody>
                    <a:bodyPr/>
                    <a:lstStyle/>
                    <a:p>
                      <a:pPr algn="l" fontAlgn="ctr"/>
                      <a:r>
                        <a:rPr lang="en-GB" sz="1400" b="1" u="none" strike="noStrike" dirty="0" err="1">
                          <a:solidFill>
                            <a:schemeClr val="tx1"/>
                          </a:solidFill>
                          <a:effectLst/>
                        </a:rPr>
                        <a:t>OrderID</a:t>
                      </a:r>
                      <a:endParaRPr lang="en-GB" sz="1400" b="1" i="0" u="none" strike="noStrike" dirty="0">
                        <a:solidFill>
                          <a:schemeClr val="tx1"/>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a:solidFill>
                            <a:schemeClr val="tx1"/>
                          </a:solidFill>
                          <a:effectLst/>
                        </a:rPr>
                        <a:t>Date</a:t>
                      </a:r>
                      <a:endParaRPr lang="en-GB" sz="1400" b="1" i="0" u="none" strike="noStrike" dirty="0">
                        <a:solidFill>
                          <a:schemeClr val="tx1"/>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err="1">
                          <a:solidFill>
                            <a:schemeClr val="tx1"/>
                          </a:solidFill>
                          <a:effectLst/>
                        </a:rPr>
                        <a:t>CustomerID</a:t>
                      </a:r>
                      <a:endParaRPr lang="en-GB" sz="1400" b="1" i="0" u="none" strike="noStrike" dirty="0">
                        <a:solidFill>
                          <a:schemeClr val="tx1"/>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err="1">
                          <a:solidFill>
                            <a:schemeClr val="tx1"/>
                          </a:solidFill>
                          <a:effectLst/>
                        </a:rPr>
                        <a:t>CustomerName</a:t>
                      </a:r>
                      <a:endParaRPr lang="en-GB" sz="1400" b="1" i="0" u="none" strike="noStrike" dirty="0">
                        <a:solidFill>
                          <a:schemeClr val="tx1"/>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err="1">
                          <a:solidFill>
                            <a:schemeClr val="tx1"/>
                          </a:solidFill>
                          <a:effectLst/>
                        </a:rPr>
                        <a:t>CustomerAddress</a:t>
                      </a:r>
                      <a:endParaRPr lang="en-GB" sz="1400" b="1" i="0" u="none" strike="noStrike" dirty="0">
                        <a:solidFill>
                          <a:schemeClr val="tx1"/>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a:solidFill>
                            <a:schemeClr val="tx1"/>
                          </a:solidFill>
                          <a:effectLst/>
                        </a:rPr>
                        <a:t>Item ID</a:t>
                      </a:r>
                      <a:endParaRPr lang="en-GB" sz="1400" b="1" i="0" u="none" strike="noStrike" dirty="0">
                        <a:solidFill>
                          <a:schemeClr val="tx1"/>
                        </a:solidFill>
                        <a:effectLst/>
                        <a:latin typeface="Calibri" panose="020F0502020204030204" pitchFamily="34" charset="0"/>
                      </a:endParaRPr>
                    </a:p>
                  </a:txBody>
                  <a:tcPr marL="12545" marR="12545" marT="12545" marB="0" anchor="ctr"/>
                </a:tc>
                <a:tc>
                  <a:txBody>
                    <a:bodyPr/>
                    <a:lstStyle/>
                    <a:p>
                      <a:pPr algn="ctr" fontAlgn="ctr"/>
                      <a:r>
                        <a:rPr lang="en-GB" sz="1400" b="1" u="none" strike="noStrike" dirty="0" err="1">
                          <a:solidFill>
                            <a:schemeClr val="tx1"/>
                          </a:solidFill>
                          <a:effectLst/>
                        </a:rPr>
                        <a:t>ItemDescription</a:t>
                      </a:r>
                      <a:endParaRPr lang="en-GB" sz="1400" b="1" i="0" u="none" strike="noStrike" dirty="0">
                        <a:solidFill>
                          <a:schemeClr val="tx1"/>
                        </a:solidFill>
                        <a:effectLst/>
                        <a:latin typeface="Calibri" panose="020F0502020204030204" pitchFamily="34" charset="0"/>
                      </a:endParaRPr>
                    </a:p>
                  </a:txBody>
                  <a:tcPr marL="12545" marR="12545" marT="12545" marB="0" anchor="ctr"/>
                </a:tc>
                <a:tc>
                  <a:txBody>
                    <a:bodyPr/>
                    <a:lstStyle/>
                    <a:p>
                      <a:pPr algn="ctr" fontAlgn="ctr"/>
                      <a:r>
                        <a:rPr lang="en-GB" sz="1400" b="1" u="none" strike="noStrike" dirty="0" err="1">
                          <a:solidFill>
                            <a:schemeClr val="tx1"/>
                          </a:solidFill>
                          <a:effectLst/>
                        </a:rPr>
                        <a:t>ItemQuantity</a:t>
                      </a:r>
                      <a:endParaRPr lang="en-GB" sz="1400" b="1" i="0" u="none" strike="noStrike" dirty="0">
                        <a:solidFill>
                          <a:schemeClr val="tx1"/>
                        </a:solidFill>
                        <a:effectLst/>
                        <a:latin typeface="Calibri" panose="020F0502020204030204" pitchFamily="34" charset="0"/>
                      </a:endParaRPr>
                    </a:p>
                  </a:txBody>
                  <a:tcPr marL="12545" marR="12545" marT="12545" marB="0" anchor="ctr"/>
                </a:tc>
                <a:tc>
                  <a:txBody>
                    <a:bodyPr/>
                    <a:lstStyle/>
                    <a:p>
                      <a:pPr algn="ctr" fontAlgn="ctr"/>
                      <a:r>
                        <a:rPr lang="en-GB" sz="1400" b="1" u="none" strike="noStrike" dirty="0" err="1">
                          <a:solidFill>
                            <a:schemeClr val="tx1"/>
                          </a:solidFill>
                          <a:effectLst/>
                        </a:rPr>
                        <a:t>ItemPrice</a:t>
                      </a:r>
                      <a:endParaRPr lang="en-GB" sz="1400" b="1" i="0" u="none" strike="noStrike" dirty="0">
                        <a:solidFill>
                          <a:schemeClr val="tx1"/>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966427761"/>
                  </a:ext>
                </a:extLst>
              </a:tr>
              <a:tr h="502316">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29/09/2018</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Fred Green</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21 Church Road</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Mouse</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 £           4.00 </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299984675"/>
                  </a:ext>
                </a:extLst>
              </a:tr>
              <a:tr h="502316">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29/09/2018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Fred Green</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21 Church Road</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keyboard</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4</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 £        10.00 </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623767138"/>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01/10/2018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Thomas James</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20 Oxford Street</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Speakers</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5</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 £           7.00 </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415282286"/>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01/10/2018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Thomas James</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20 Oxford Street</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Mouse</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 £           4.00 </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854113066"/>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01/10/2018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Thomas James</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20 Oxford Street</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Speakers</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 £           7.00 </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322748951"/>
                  </a:ext>
                </a:extLst>
              </a:tr>
              <a:tr h="502316">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16/10/2018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Christian Cox</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41 Shakespeare Road</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0" u="none" strike="noStrike">
                          <a:solidFill>
                            <a:srgbClr val="000000"/>
                          </a:solidFill>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Keyboard</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4</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 £        10.00 </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728741839"/>
                  </a:ext>
                </a:extLst>
              </a:tr>
              <a:tr h="502316">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16/10/2018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Christian Cox</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41 Shakespeare Road</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0" u="none" strike="noStrike">
                          <a:solidFill>
                            <a:srgbClr val="000000"/>
                          </a:solidFill>
                          <a:effectLst/>
                        </a:rPr>
                        <a:t>4</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Microphone</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10</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 £           5.00 </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051529727"/>
                  </a:ext>
                </a:extLst>
              </a:tr>
            </a:tbl>
          </a:graphicData>
        </a:graphic>
      </p:graphicFrame>
      <p:sp>
        <p:nvSpPr>
          <p:cNvPr id="4" name="Rectangle 3">
            <a:extLst>
              <a:ext uri="{FF2B5EF4-FFF2-40B4-BE49-F238E27FC236}">
                <a16:creationId xmlns:a16="http://schemas.microsoft.com/office/drawing/2014/main" id="{84763AC7-2C82-4488-81D9-258BC0575FE2}"/>
              </a:ext>
            </a:extLst>
          </p:cNvPr>
          <p:cNvSpPr/>
          <p:nvPr/>
        </p:nvSpPr>
        <p:spPr>
          <a:xfrm>
            <a:off x="485775" y="1530135"/>
            <a:ext cx="934652" cy="379773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1668263C-53FA-4C9E-AED2-CB0DB5997FE8}"/>
              </a:ext>
            </a:extLst>
          </p:cNvPr>
          <p:cNvSpPr/>
          <p:nvPr/>
        </p:nvSpPr>
        <p:spPr>
          <a:xfrm>
            <a:off x="6676007" y="1530135"/>
            <a:ext cx="751835" cy="379773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CB893BC3-B058-4EC1-9831-E726976304E3}"/>
              </a:ext>
            </a:extLst>
          </p:cNvPr>
          <p:cNvSpPr txBox="1"/>
          <p:nvPr/>
        </p:nvSpPr>
        <p:spPr>
          <a:xfrm>
            <a:off x="1721030" y="5452146"/>
            <a:ext cx="8347166" cy="830997"/>
          </a:xfrm>
          <a:prstGeom prst="rect">
            <a:avLst/>
          </a:prstGeom>
          <a:noFill/>
        </p:spPr>
        <p:txBody>
          <a:bodyPr wrap="square" rtlCol="0">
            <a:spAutoFit/>
          </a:bodyPr>
          <a:lstStyle/>
          <a:p>
            <a:r>
              <a:rPr lang="en-GB" sz="2400"/>
              <a:t>Order ID and Item ID taken together are a unique identifier for each record so we have a composite primary key</a:t>
            </a:r>
          </a:p>
        </p:txBody>
      </p:sp>
    </p:spTree>
    <p:extLst>
      <p:ext uri="{BB962C8B-B14F-4D97-AF65-F5344CB8AC3E}">
        <p14:creationId xmlns:p14="http://schemas.microsoft.com/office/powerpoint/2010/main" val="1350777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6BAF4-7354-4C75-A074-D90B54600DB6}"/>
              </a:ext>
            </a:extLst>
          </p:cNvPr>
          <p:cNvSpPr>
            <a:spLocks noGrp="1"/>
          </p:cNvSpPr>
          <p:nvPr>
            <p:ph type="title"/>
          </p:nvPr>
        </p:nvSpPr>
        <p:spPr/>
        <p:txBody>
          <a:bodyPr>
            <a:normAutofit fontScale="90000"/>
          </a:bodyPr>
          <a:lstStyle/>
          <a:p>
            <a:r>
              <a:rPr lang="en-GB"/>
              <a:t>1NF Orders Table</a:t>
            </a:r>
          </a:p>
        </p:txBody>
      </p:sp>
      <p:sp>
        <p:nvSpPr>
          <p:cNvPr id="3" name="Content Placeholder 2">
            <a:extLst>
              <a:ext uri="{FF2B5EF4-FFF2-40B4-BE49-F238E27FC236}">
                <a16:creationId xmlns:a16="http://schemas.microsoft.com/office/drawing/2014/main" id="{05FB21AC-7EAB-4F10-8E5B-42646A75899B}"/>
              </a:ext>
            </a:extLst>
          </p:cNvPr>
          <p:cNvSpPr>
            <a:spLocks noGrp="1"/>
          </p:cNvSpPr>
          <p:nvPr>
            <p:ph idx="1"/>
          </p:nvPr>
        </p:nvSpPr>
        <p:spPr>
          <a:xfrm>
            <a:off x="838200" y="1521603"/>
            <a:ext cx="3375991" cy="3687279"/>
          </a:xfrm>
          <a:ln w="38100">
            <a:solidFill>
              <a:schemeClr val="tx1"/>
            </a:solidFill>
          </a:ln>
        </p:spPr>
        <p:txBody>
          <a:bodyPr/>
          <a:lstStyle/>
          <a:p>
            <a:pPr marL="457200" lvl="1" indent="0">
              <a:buNone/>
            </a:pPr>
            <a:r>
              <a:rPr lang="en-GB" b="1" dirty="0" err="1"/>
              <a:t>OrderID</a:t>
            </a:r>
            <a:endParaRPr lang="en-GB" b="1" dirty="0"/>
          </a:p>
          <a:p>
            <a:pPr marL="457200" lvl="1" indent="0">
              <a:buNone/>
            </a:pPr>
            <a:r>
              <a:rPr lang="en-GB" dirty="0"/>
              <a:t>Date </a:t>
            </a:r>
          </a:p>
          <a:p>
            <a:pPr marL="457200" lvl="1" indent="0">
              <a:buNone/>
            </a:pPr>
            <a:r>
              <a:rPr lang="en-GB" dirty="0" err="1"/>
              <a:t>CustomerID</a:t>
            </a:r>
            <a:r>
              <a:rPr lang="en-GB" dirty="0"/>
              <a:t> </a:t>
            </a:r>
          </a:p>
          <a:p>
            <a:pPr marL="457200" lvl="1" indent="0">
              <a:buNone/>
            </a:pPr>
            <a:r>
              <a:rPr lang="en-GB" dirty="0" err="1"/>
              <a:t>CustomerName</a:t>
            </a:r>
            <a:endParaRPr lang="en-GB" dirty="0"/>
          </a:p>
          <a:p>
            <a:pPr marL="457200" lvl="1" indent="0">
              <a:buNone/>
            </a:pPr>
            <a:r>
              <a:rPr lang="en-GB" dirty="0" err="1"/>
              <a:t>CustomerAddress</a:t>
            </a:r>
            <a:endParaRPr lang="en-GB" dirty="0"/>
          </a:p>
          <a:p>
            <a:pPr marL="457200" lvl="1" indent="0">
              <a:buNone/>
            </a:pPr>
            <a:r>
              <a:rPr lang="en-GB" b="1" dirty="0"/>
              <a:t>Item ID</a:t>
            </a:r>
          </a:p>
          <a:p>
            <a:pPr marL="457200" lvl="1" indent="0">
              <a:buNone/>
            </a:pPr>
            <a:r>
              <a:rPr lang="en-GB" dirty="0"/>
              <a:t>Item Description</a:t>
            </a:r>
          </a:p>
          <a:p>
            <a:pPr marL="457200" lvl="1" indent="0">
              <a:buNone/>
            </a:pPr>
            <a:r>
              <a:rPr lang="en-GB" dirty="0"/>
              <a:t>Item Quantity</a:t>
            </a:r>
          </a:p>
          <a:p>
            <a:pPr marL="457200" lvl="1" indent="0">
              <a:buNone/>
            </a:pPr>
            <a:r>
              <a:rPr lang="en-GB" dirty="0"/>
              <a:t>Item price</a:t>
            </a:r>
          </a:p>
          <a:p>
            <a:endParaRPr lang="en-GB" dirty="0"/>
          </a:p>
        </p:txBody>
      </p:sp>
      <p:sp>
        <p:nvSpPr>
          <p:cNvPr id="4" name="Rectangle 3">
            <a:extLst>
              <a:ext uri="{FF2B5EF4-FFF2-40B4-BE49-F238E27FC236}">
                <a16:creationId xmlns:a16="http://schemas.microsoft.com/office/drawing/2014/main" id="{3400D241-D245-4DEE-9D52-0E2979F1B09B}"/>
              </a:ext>
            </a:extLst>
          </p:cNvPr>
          <p:cNvSpPr/>
          <p:nvPr/>
        </p:nvSpPr>
        <p:spPr>
          <a:xfrm>
            <a:off x="-129208" y="5633506"/>
            <a:ext cx="12321208" cy="369332"/>
          </a:xfrm>
          <a:prstGeom prst="rect">
            <a:avLst/>
          </a:prstGeom>
        </p:spPr>
        <p:txBody>
          <a:bodyPr wrap="square">
            <a:spAutoFit/>
          </a:bodyPr>
          <a:lstStyle/>
          <a:p>
            <a:pPr lvl="1"/>
            <a:r>
              <a:rPr lang="en-GB" dirty="0"/>
              <a:t>Orders(</a:t>
            </a:r>
            <a:r>
              <a:rPr lang="en-GB" u="sng" dirty="0" err="1"/>
              <a:t>OrderID</a:t>
            </a:r>
            <a:r>
              <a:rPr lang="en-GB" dirty="0"/>
              <a:t>, Date, </a:t>
            </a:r>
            <a:r>
              <a:rPr lang="en-GB" dirty="0" err="1"/>
              <a:t>CustomerID</a:t>
            </a:r>
            <a:r>
              <a:rPr lang="en-GB" dirty="0"/>
              <a:t>, </a:t>
            </a:r>
            <a:r>
              <a:rPr lang="en-GB" dirty="0" err="1"/>
              <a:t>CustomerName</a:t>
            </a:r>
            <a:r>
              <a:rPr lang="en-GB" dirty="0"/>
              <a:t>, </a:t>
            </a:r>
            <a:r>
              <a:rPr lang="en-GB" dirty="0" err="1"/>
              <a:t>CustomerAddress</a:t>
            </a:r>
            <a:r>
              <a:rPr lang="en-GB" dirty="0"/>
              <a:t>, </a:t>
            </a:r>
            <a:r>
              <a:rPr lang="en-GB" u="sng" dirty="0"/>
              <a:t>Item ID</a:t>
            </a:r>
            <a:r>
              <a:rPr lang="en-GB" dirty="0"/>
              <a:t>, Item Description, Item Quantity, Item price)</a:t>
            </a:r>
          </a:p>
        </p:txBody>
      </p:sp>
    </p:spTree>
    <p:extLst>
      <p:ext uri="{BB962C8B-B14F-4D97-AF65-F5344CB8AC3E}">
        <p14:creationId xmlns:p14="http://schemas.microsoft.com/office/powerpoint/2010/main" val="30087748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Second normal form (2NF)</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Need to be in 1NF (so data are atomic and no repeating groups of </a:t>
            </a:r>
            <a:r>
              <a:rPr lang="en-GB" dirty="0" err="1"/>
              <a:t>attributes,unique</a:t>
            </a:r>
            <a:r>
              <a:rPr lang="en-GB" dirty="0"/>
              <a:t> identifier) </a:t>
            </a:r>
          </a:p>
          <a:p>
            <a:pPr>
              <a:buFont typeface="Wingdings" panose="05000000000000000000" pitchFamily="2" charset="2"/>
              <a:buChar char="ü"/>
            </a:pPr>
            <a:r>
              <a:rPr lang="en-GB" dirty="0"/>
              <a:t>No partial key dependencies of non-key attributes.</a:t>
            </a:r>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30343139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47441-6D08-4238-940A-19D00B372636}"/>
              </a:ext>
            </a:extLst>
          </p:cNvPr>
          <p:cNvSpPr>
            <a:spLocks noGrp="1"/>
          </p:cNvSpPr>
          <p:nvPr>
            <p:ph type="title"/>
          </p:nvPr>
        </p:nvSpPr>
        <p:spPr/>
        <p:txBody>
          <a:bodyPr>
            <a:normAutofit fontScale="90000"/>
          </a:bodyPr>
          <a:lstStyle/>
          <a:p>
            <a:r>
              <a:rPr lang="en-GB" dirty="0"/>
              <a:t>Help!</a:t>
            </a:r>
          </a:p>
        </p:txBody>
      </p:sp>
      <p:sp>
        <p:nvSpPr>
          <p:cNvPr id="3" name="Content Placeholder 2">
            <a:extLst>
              <a:ext uri="{FF2B5EF4-FFF2-40B4-BE49-F238E27FC236}">
                <a16:creationId xmlns:a16="http://schemas.microsoft.com/office/drawing/2014/main" id="{1008962D-C662-4572-8BB9-9AF6537AFE3A}"/>
              </a:ext>
            </a:extLst>
          </p:cNvPr>
          <p:cNvSpPr>
            <a:spLocks noGrp="1"/>
          </p:cNvSpPr>
          <p:nvPr>
            <p:ph idx="1"/>
          </p:nvPr>
        </p:nvSpPr>
        <p:spPr/>
        <p:txBody>
          <a:bodyPr>
            <a:normAutofit/>
          </a:bodyPr>
          <a:lstStyle/>
          <a:p>
            <a:pPr>
              <a:buFont typeface="Wingdings" panose="05000000000000000000" pitchFamily="2" charset="2"/>
              <a:buChar char="ü"/>
            </a:pPr>
            <a:r>
              <a:rPr lang="en-GB" dirty="0"/>
              <a:t>What does “No partial key dependencies of non-key attributes” mean?</a:t>
            </a:r>
          </a:p>
          <a:p>
            <a:pPr marL="0" indent="0">
              <a:buNone/>
            </a:pPr>
            <a:endParaRPr lang="en-GB" dirty="0"/>
          </a:p>
          <a:p>
            <a:pPr>
              <a:buFont typeface="Wingdings" panose="05000000000000000000" pitchFamily="2" charset="2"/>
              <a:buChar char="ü"/>
            </a:pPr>
            <a:r>
              <a:rPr lang="en-GB" dirty="0"/>
              <a:t>Can an attribute that does not make up the key exist without any of the attributes that make up the composite primary key?</a:t>
            </a:r>
          </a:p>
          <a:p>
            <a:pPr>
              <a:buFont typeface="Wingdings" panose="05000000000000000000" pitchFamily="2" charset="2"/>
              <a:buChar char="ü"/>
            </a:pPr>
            <a:endParaRPr lang="en-GB" dirty="0"/>
          </a:p>
          <a:p>
            <a:pPr>
              <a:buFont typeface="Wingdings" panose="05000000000000000000" pitchFamily="2" charset="2"/>
              <a:buChar char="ü"/>
            </a:pPr>
            <a:r>
              <a:rPr lang="en-GB" dirty="0"/>
              <a:t>If the answer is yes then the table is in 2NF  </a:t>
            </a:r>
          </a:p>
        </p:txBody>
      </p:sp>
    </p:spTree>
    <p:extLst>
      <p:ext uri="{BB962C8B-B14F-4D97-AF65-F5344CB8AC3E}">
        <p14:creationId xmlns:p14="http://schemas.microsoft.com/office/powerpoint/2010/main" val="8272010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6BAF4-7354-4C75-A074-D90B54600DB6}"/>
              </a:ext>
            </a:extLst>
          </p:cNvPr>
          <p:cNvSpPr>
            <a:spLocks noGrp="1"/>
          </p:cNvSpPr>
          <p:nvPr>
            <p:ph type="title"/>
          </p:nvPr>
        </p:nvSpPr>
        <p:spPr/>
        <p:txBody>
          <a:bodyPr>
            <a:normAutofit fontScale="90000"/>
          </a:bodyPr>
          <a:lstStyle/>
          <a:p>
            <a:r>
              <a:rPr lang="en-GB"/>
              <a:t>Partial key dependencies in Orders</a:t>
            </a:r>
          </a:p>
        </p:txBody>
      </p:sp>
      <p:sp>
        <p:nvSpPr>
          <p:cNvPr id="3" name="Content Placeholder 2">
            <a:extLst>
              <a:ext uri="{FF2B5EF4-FFF2-40B4-BE49-F238E27FC236}">
                <a16:creationId xmlns:a16="http://schemas.microsoft.com/office/drawing/2014/main" id="{05FB21AC-7EAB-4F10-8E5B-42646A75899B}"/>
              </a:ext>
            </a:extLst>
          </p:cNvPr>
          <p:cNvSpPr>
            <a:spLocks noGrp="1"/>
          </p:cNvSpPr>
          <p:nvPr>
            <p:ph idx="1"/>
          </p:nvPr>
        </p:nvSpPr>
        <p:spPr>
          <a:xfrm>
            <a:off x="485274" y="1894522"/>
            <a:ext cx="3375991" cy="3687279"/>
          </a:xfrm>
          <a:ln w="38100">
            <a:solidFill>
              <a:schemeClr val="tx1"/>
            </a:solidFill>
          </a:ln>
        </p:spPr>
        <p:txBody>
          <a:bodyPr/>
          <a:lstStyle/>
          <a:p>
            <a:pPr marL="457200" lvl="1" indent="0">
              <a:buNone/>
            </a:pPr>
            <a:r>
              <a:rPr lang="en-GB" b="1" dirty="0" err="1"/>
              <a:t>OrderID</a:t>
            </a:r>
            <a:endParaRPr lang="en-GB" b="1" dirty="0"/>
          </a:p>
          <a:p>
            <a:pPr marL="457200" lvl="1" indent="0">
              <a:buNone/>
            </a:pPr>
            <a:r>
              <a:rPr lang="en-GB" dirty="0"/>
              <a:t>Date </a:t>
            </a:r>
          </a:p>
          <a:p>
            <a:pPr marL="457200" lvl="1" indent="0">
              <a:buNone/>
            </a:pPr>
            <a:r>
              <a:rPr lang="en-GB" dirty="0" err="1"/>
              <a:t>CustomerID</a:t>
            </a:r>
            <a:r>
              <a:rPr lang="en-GB" dirty="0"/>
              <a:t> </a:t>
            </a:r>
          </a:p>
          <a:p>
            <a:pPr marL="457200" lvl="1" indent="0">
              <a:buNone/>
            </a:pPr>
            <a:r>
              <a:rPr lang="en-GB" dirty="0" err="1"/>
              <a:t>CustomerName</a:t>
            </a:r>
            <a:endParaRPr lang="en-GB" dirty="0"/>
          </a:p>
          <a:p>
            <a:pPr marL="457200" lvl="1" indent="0">
              <a:buNone/>
            </a:pPr>
            <a:r>
              <a:rPr lang="en-GB" dirty="0" err="1"/>
              <a:t>CustomerAddress</a:t>
            </a:r>
            <a:endParaRPr lang="en-GB" dirty="0"/>
          </a:p>
          <a:p>
            <a:pPr marL="457200" lvl="1" indent="0">
              <a:buNone/>
            </a:pPr>
            <a:r>
              <a:rPr lang="en-GB" b="1" dirty="0"/>
              <a:t>Item ID</a:t>
            </a:r>
          </a:p>
          <a:p>
            <a:pPr marL="457200" lvl="1" indent="0">
              <a:buNone/>
            </a:pPr>
            <a:r>
              <a:rPr lang="en-GB" dirty="0"/>
              <a:t>Item Description</a:t>
            </a:r>
          </a:p>
          <a:p>
            <a:pPr marL="457200" lvl="1" indent="0">
              <a:buNone/>
            </a:pPr>
            <a:r>
              <a:rPr lang="en-GB" dirty="0"/>
              <a:t>Item Quantity</a:t>
            </a:r>
          </a:p>
          <a:p>
            <a:pPr marL="457200" lvl="1" indent="0">
              <a:buNone/>
            </a:pPr>
            <a:r>
              <a:rPr lang="en-GB" dirty="0"/>
              <a:t>Item price</a:t>
            </a:r>
          </a:p>
          <a:p>
            <a:endParaRPr lang="en-GB" dirty="0"/>
          </a:p>
        </p:txBody>
      </p:sp>
      <p:graphicFrame>
        <p:nvGraphicFramePr>
          <p:cNvPr id="5" name="Table 4">
            <a:extLst>
              <a:ext uri="{FF2B5EF4-FFF2-40B4-BE49-F238E27FC236}">
                <a16:creationId xmlns:a16="http://schemas.microsoft.com/office/drawing/2014/main" id="{E7F7D83F-B284-49AE-BD59-720A91D0C945}"/>
              </a:ext>
            </a:extLst>
          </p:cNvPr>
          <p:cNvGraphicFramePr>
            <a:graphicFrameLocks noGrp="1"/>
          </p:cNvGraphicFramePr>
          <p:nvPr>
            <p:extLst>
              <p:ext uri="{D42A27DB-BD31-4B8C-83A1-F6EECF244321}">
                <p14:modId xmlns:p14="http://schemas.microsoft.com/office/powerpoint/2010/main" val="1174564223"/>
              </p:ext>
            </p:extLst>
          </p:nvPr>
        </p:nvGraphicFramePr>
        <p:xfrm>
          <a:off x="4584833" y="2908117"/>
          <a:ext cx="6768967" cy="3235960"/>
        </p:xfrm>
        <a:graphic>
          <a:graphicData uri="http://schemas.openxmlformats.org/drawingml/2006/table">
            <a:tbl>
              <a:tblPr firstRow="1" bandRow="1">
                <a:tableStyleId>{5940675A-B579-460E-94D1-54222C63F5DA}</a:tableStyleId>
              </a:tblPr>
              <a:tblGrid>
                <a:gridCol w="1829388">
                  <a:extLst>
                    <a:ext uri="{9D8B030D-6E8A-4147-A177-3AD203B41FA5}">
                      <a16:colId xmlns:a16="http://schemas.microsoft.com/office/drawing/2014/main" val="3388412832"/>
                    </a:ext>
                  </a:extLst>
                </a:gridCol>
                <a:gridCol w="2283184">
                  <a:extLst>
                    <a:ext uri="{9D8B030D-6E8A-4147-A177-3AD203B41FA5}">
                      <a16:colId xmlns:a16="http://schemas.microsoft.com/office/drawing/2014/main" val="1780974876"/>
                    </a:ext>
                  </a:extLst>
                </a:gridCol>
                <a:gridCol w="2656395">
                  <a:extLst>
                    <a:ext uri="{9D8B030D-6E8A-4147-A177-3AD203B41FA5}">
                      <a16:colId xmlns:a16="http://schemas.microsoft.com/office/drawing/2014/main" val="1970620614"/>
                    </a:ext>
                  </a:extLst>
                </a:gridCol>
              </a:tblGrid>
              <a:tr h="370840">
                <a:tc>
                  <a:txBody>
                    <a:bodyPr/>
                    <a:lstStyle/>
                    <a:p>
                      <a:r>
                        <a:rPr lang="en-GB" b="1" dirty="0"/>
                        <a:t>Non key attributes</a:t>
                      </a:r>
                    </a:p>
                  </a:txBody>
                  <a:tcPr/>
                </a:tc>
                <a:tc>
                  <a:txBody>
                    <a:bodyPr/>
                    <a:lstStyle/>
                    <a:p>
                      <a:r>
                        <a:rPr lang="en-GB" b="1" dirty="0"/>
                        <a:t>Order ID</a:t>
                      </a:r>
                    </a:p>
                  </a:txBody>
                  <a:tcPr/>
                </a:tc>
                <a:tc>
                  <a:txBody>
                    <a:bodyPr/>
                    <a:lstStyle/>
                    <a:p>
                      <a:r>
                        <a:rPr lang="en-GB" b="1" dirty="0"/>
                        <a:t>Item ID</a:t>
                      </a:r>
                    </a:p>
                  </a:txBody>
                  <a:tcPr/>
                </a:tc>
                <a:extLst>
                  <a:ext uri="{0D108BD9-81ED-4DB2-BD59-A6C34878D82A}">
                    <a16:rowId xmlns:a16="http://schemas.microsoft.com/office/drawing/2014/main" val="966449467"/>
                  </a:ext>
                </a:extLst>
              </a:tr>
              <a:tr h="370840">
                <a:tc>
                  <a:txBody>
                    <a:bodyPr/>
                    <a:lstStyle/>
                    <a:p>
                      <a:r>
                        <a:rPr lang="en-GB" b="0" dirty="0"/>
                        <a:t>Date</a:t>
                      </a:r>
                      <a:endParaRPr lang="en-GB" b="0" i="1" dirty="0"/>
                    </a:p>
                  </a:txBody>
                  <a:tcPr/>
                </a:tc>
                <a:tc>
                  <a:txBody>
                    <a:bodyPr/>
                    <a:lstStyle/>
                    <a:p>
                      <a:r>
                        <a:rPr lang="en-GB" b="0" dirty="0"/>
                        <a:t>Yes</a:t>
                      </a:r>
                      <a:endParaRPr lang="en-GB" b="0" i="1" dirty="0"/>
                    </a:p>
                  </a:txBody>
                  <a:tcPr/>
                </a:tc>
                <a:tc>
                  <a:txBody>
                    <a:bodyPr/>
                    <a:lstStyle/>
                    <a:p>
                      <a:r>
                        <a:rPr lang="en-GB" b="0" dirty="0"/>
                        <a:t>No</a:t>
                      </a:r>
                      <a:endParaRPr lang="en-GB" b="0" i="1" dirty="0"/>
                    </a:p>
                  </a:txBody>
                  <a:tcPr/>
                </a:tc>
                <a:extLst>
                  <a:ext uri="{0D108BD9-81ED-4DB2-BD59-A6C34878D82A}">
                    <a16:rowId xmlns:a16="http://schemas.microsoft.com/office/drawing/2014/main" val="2519687064"/>
                  </a:ext>
                </a:extLst>
              </a:tr>
              <a:tr h="370840">
                <a:tc>
                  <a:txBody>
                    <a:bodyPr/>
                    <a:lstStyle/>
                    <a:p>
                      <a:r>
                        <a:rPr lang="en-GB" dirty="0"/>
                        <a:t>Customer ID</a:t>
                      </a:r>
                    </a:p>
                  </a:txBody>
                  <a:tcPr/>
                </a:tc>
                <a:tc>
                  <a:txBody>
                    <a:bodyPr/>
                    <a:lstStyle/>
                    <a:p>
                      <a:r>
                        <a:rPr lang="en-GB" dirty="0"/>
                        <a:t>No</a:t>
                      </a:r>
                    </a:p>
                  </a:txBody>
                  <a:tcPr/>
                </a:tc>
                <a:tc>
                  <a:txBody>
                    <a:bodyPr/>
                    <a:lstStyle/>
                    <a:p>
                      <a:r>
                        <a:rPr lang="en-GB" dirty="0"/>
                        <a:t>No</a:t>
                      </a:r>
                    </a:p>
                  </a:txBody>
                  <a:tcPr/>
                </a:tc>
                <a:extLst>
                  <a:ext uri="{0D108BD9-81ED-4DB2-BD59-A6C34878D82A}">
                    <a16:rowId xmlns:a16="http://schemas.microsoft.com/office/drawing/2014/main" val="303397661"/>
                  </a:ext>
                </a:extLst>
              </a:tr>
              <a:tr h="370840">
                <a:tc>
                  <a:txBody>
                    <a:bodyPr/>
                    <a:lstStyle/>
                    <a:p>
                      <a:r>
                        <a:rPr lang="en-GB" dirty="0" err="1"/>
                        <a:t>CustomerName</a:t>
                      </a:r>
                      <a:endParaRPr lang="en-GB" dirty="0"/>
                    </a:p>
                  </a:txBody>
                  <a:tcPr/>
                </a:tc>
                <a:tc>
                  <a:txBody>
                    <a:bodyPr/>
                    <a:lstStyle/>
                    <a:p>
                      <a:r>
                        <a:rPr lang="en-GB" dirty="0"/>
                        <a:t>No</a:t>
                      </a:r>
                    </a:p>
                  </a:txBody>
                  <a:tcPr/>
                </a:tc>
                <a:tc>
                  <a:txBody>
                    <a:bodyPr/>
                    <a:lstStyle/>
                    <a:p>
                      <a:r>
                        <a:rPr lang="en-GB" dirty="0"/>
                        <a:t>No</a:t>
                      </a:r>
                    </a:p>
                  </a:txBody>
                  <a:tcPr/>
                </a:tc>
                <a:extLst>
                  <a:ext uri="{0D108BD9-81ED-4DB2-BD59-A6C34878D82A}">
                    <a16:rowId xmlns:a16="http://schemas.microsoft.com/office/drawing/2014/main" val="106330729"/>
                  </a:ext>
                </a:extLst>
              </a:tr>
              <a:tr h="370840">
                <a:tc>
                  <a:txBody>
                    <a:bodyPr/>
                    <a:lstStyle/>
                    <a:p>
                      <a:r>
                        <a:rPr lang="en-GB" err="1"/>
                        <a:t>CustomerAddress</a:t>
                      </a:r>
                      <a:endParaRPr lang="en-GB"/>
                    </a:p>
                  </a:txBody>
                  <a:tcPr/>
                </a:tc>
                <a:tc>
                  <a:txBody>
                    <a:bodyPr/>
                    <a:lstStyle/>
                    <a:p>
                      <a:r>
                        <a:rPr lang="en-GB" dirty="0"/>
                        <a:t>No</a:t>
                      </a:r>
                    </a:p>
                  </a:txBody>
                  <a:tcPr/>
                </a:tc>
                <a:tc>
                  <a:txBody>
                    <a:bodyPr/>
                    <a:lstStyle/>
                    <a:p>
                      <a:r>
                        <a:rPr lang="en-GB" dirty="0"/>
                        <a:t>No</a:t>
                      </a:r>
                    </a:p>
                  </a:txBody>
                  <a:tcPr/>
                </a:tc>
                <a:extLst>
                  <a:ext uri="{0D108BD9-81ED-4DB2-BD59-A6C34878D82A}">
                    <a16:rowId xmlns:a16="http://schemas.microsoft.com/office/drawing/2014/main" val="1271542160"/>
                  </a:ext>
                </a:extLst>
              </a:tr>
              <a:tr h="370840">
                <a:tc>
                  <a:txBody>
                    <a:bodyPr/>
                    <a:lstStyle/>
                    <a:p>
                      <a:r>
                        <a:rPr lang="en-GB" dirty="0"/>
                        <a:t>Item Description</a:t>
                      </a:r>
                      <a:endParaRPr lang="en-GB" i="1" dirty="0"/>
                    </a:p>
                  </a:txBody>
                  <a:tcPr/>
                </a:tc>
                <a:tc>
                  <a:txBody>
                    <a:bodyPr/>
                    <a:lstStyle/>
                    <a:p>
                      <a:r>
                        <a:rPr lang="en-GB" dirty="0"/>
                        <a:t>No</a:t>
                      </a:r>
                      <a:endParaRPr lang="en-GB" i="1" dirty="0"/>
                    </a:p>
                  </a:txBody>
                  <a:tcPr/>
                </a:tc>
                <a:tc>
                  <a:txBody>
                    <a:bodyPr/>
                    <a:lstStyle/>
                    <a:p>
                      <a:r>
                        <a:rPr lang="en-GB" dirty="0"/>
                        <a:t>Yes</a:t>
                      </a:r>
                      <a:endParaRPr lang="en-GB" i="1" dirty="0"/>
                    </a:p>
                  </a:txBody>
                  <a:tcPr/>
                </a:tc>
                <a:extLst>
                  <a:ext uri="{0D108BD9-81ED-4DB2-BD59-A6C34878D82A}">
                    <a16:rowId xmlns:a16="http://schemas.microsoft.com/office/drawing/2014/main" val="2209319816"/>
                  </a:ext>
                </a:extLst>
              </a:tr>
              <a:tr h="370840">
                <a:tc>
                  <a:txBody>
                    <a:bodyPr/>
                    <a:lstStyle/>
                    <a:p>
                      <a:r>
                        <a:rPr lang="en-GB"/>
                        <a:t>Item Quantity</a:t>
                      </a:r>
                      <a:endParaRPr lang="en-GB" i="1"/>
                    </a:p>
                  </a:txBody>
                  <a:tcPr/>
                </a:tc>
                <a:tc>
                  <a:txBody>
                    <a:bodyPr/>
                    <a:lstStyle/>
                    <a:p>
                      <a:r>
                        <a:rPr lang="en-GB" dirty="0"/>
                        <a:t>Yes</a:t>
                      </a:r>
                      <a:endParaRPr lang="en-GB" i="1" dirty="0"/>
                    </a:p>
                  </a:txBody>
                  <a:tcPr/>
                </a:tc>
                <a:tc>
                  <a:txBody>
                    <a:bodyPr/>
                    <a:lstStyle/>
                    <a:p>
                      <a:r>
                        <a:rPr lang="en-GB" dirty="0"/>
                        <a:t>No</a:t>
                      </a:r>
                      <a:endParaRPr lang="en-GB" i="1" dirty="0"/>
                    </a:p>
                  </a:txBody>
                  <a:tcPr/>
                </a:tc>
                <a:extLst>
                  <a:ext uri="{0D108BD9-81ED-4DB2-BD59-A6C34878D82A}">
                    <a16:rowId xmlns:a16="http://schemas.microsoft.com/office/drawing/2014/main" val="5214252"/>
                  </a:ext>
                </a:extLst>
              </a:tr>
              <a:tr h="370840">
                <a:tc>
                  <a:txBody>
                    <a:bodyPr/>
                    <a:lstStyle/>
                    <a:p>
                      <a:r>
                        <a:rPr lang="en-GB" dirty="0"/>
                        <a:t>Item Price</a:t>
                      </a:r>
                      <a:endParaRPr lang="en-GB" i="1" dirty="0"/>
                    </a:p>
                  </a:txBody>
                  <a:tcPr/>
                </a:tc>
                <a:tc>
                  <a:txBody>
                    <a:bodyPr/>
                    <a:lstStyle/>
                    <a:p>
                      <a:r>
                        <a:rPr lang="en-GB" dirty="0"/>
                        <a:t>No</a:t>
                      </a:r>
                      <a:endParaRPr lang="en-GB" i="1" dirty="0"/>
                    </a:p>
                  </a:txBody>
                  <a:tcPr/>
                </a:tc>
                <a:tc>
                  <a:txBody>
                    <a:bodyPr/>
                    <a:lstStyle/>
                    <a:p>
                      <a:r>
                        <a:rPr lang="en-GB" dirty="0"/>
                        <a:t>Yes</a:t>
                      </a:r>
                      <a:endParaRPr lang="en-GB" i="1" dirty="0"/>
                    </a:p>
                  </a:txBody>
                  <a:tcPr/>
                </a:tc>
                <a:extLst>
                  <a:ext uri="{0D108BD9-81ED-4DB2-BD59-A6C34878D82A}">
                    <a16:rowId xmlns:a16="http://schemas.microsoft.com/office/drawing/2014/main" val="4265985350"/>
                  </a:ext>
                </a:extLst>
              </a:tr>
            </a:tbl>
          </a:graphicData>
        </a:graphic>
      </p:graphicFrame>
      <p:sp>
        <p:nvSpPr>
          <p:cNvPr id="6" name="Content Placeholder 2">
            <a:extLst>
              <a:ext uri="{FF2B5EF4-FFF2-40B4-BE49-F238E27FC236}">
                <a16:creationId xmlns:a16="http://schemas.microsoft.com/office/drawing/2014/main" id="{54CF71FB-07C0-44C0-8592-9B84FF4CDF9F}"/>
              </a:ext>
            </a:extLst>
          </p:cNvPr>
          <p:cNvSpPr txBox="1">
            <a:spLocks/>
          </p:cNvSpPr>
          <p:nvPr/>
        </p:nvSpPr>
        <p:spPr>
          <a:xfrm>
            <a:off x="4299284" y="1192329"/>
            <a:ext cx="7054516" cy="1325562"/>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buNone/>
            </a:pPr>
            <a:r>
              <a:rPr lang="en-GB" dirty="0"/>
              <a:t>For each non key attribute we determine whether it is dependent on any of the attributes that make up the primary key, which in this case is order ID and Item ID.  </a:t>
            </a:r>
          </a:p>
          <a:p>
            <a:pPr marL="0" indent="0">
              <a:buFont typeface="Arial" panose="020B0604020202020204" pitchFamily="34" charset="0"/>
              <a:buNone/>
            </a:pPr>
            <a:endParaRPr lang="en-GB" dirty="0"/>
          </a:p>
        </p:txBody>
      </p:sp>
    </p:spTree>
    <p:extLst>
      <p:ext uri="{BB962C8B-B14F-4D97-AF65-F5344CB8AC3E}">
        <p14:creationId xmlns:p14="http://schemas.microsoft.com/office/powerpoint/2010/main" val="23292287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9AC5F-E8C0-4D94-90DF-305BA5CFEFE0}"/>
              </a:ext>
            </a:extLst>
          </p:cNvPr>
          <p:cNvSpPr>
            <a:spLocks noGrp="1"/>
          </p:cNvSpPr>
          <p:nvPr>
            <p:ph type="title"/>
          </p:nvPr>
        </p:nvSpPr>
        <p:spPr/>
        <p:txBody>
          <a:bodyPr>
            <a:normAutofit fontScale="90000"/>
          </a:bodyPr>
          <a:lstStyle/>
          <a:p>
            <a:r>
              <a:rPr lang="en-GB"/>
              <a:t>Partial key dependencies Explained</a:t>
            </a:r>
          </a:p>
        </p:txBody>
      </p:sp>
      <p:graphicFrame>
        <p:nvGraphicFramePr>
          <p:cNvPr id="4" name="Table 3">
            <a:extLst>
              <a:ext uri="{FF2B5EF4-FFF2-40B4-BE49-F238E27FC236}">
                <a16:creationId xmlns:a16="http://schemas.microsoft.com/office/drawing/2014/main" id="{71342FBF-B3CA-4E69-BB4D-620C01E3B76F}"/>
              </a:ext>
            </a:extLst>
          </p:cNvPr>
          <p:cNvGraphicFramePr>
            <a:graphicFrameLocks noGrp="1"/>
          </p:cNvGraphicFramePr>
          <p:nvPr>
            <p:extLst>
              <p:ext uri="{D42A27DB-BD31-4B8C-83A1-F6EECF244321}">
                <p14:modId xmlns:p14="http://schemas.microsoft.com/office/powerpoint/2010/main" val="740621447"/>
              </p:ext>
            </p:extLst>
          </p:nvPr>
        </p:nvGraphicFramePr>
        <p:xfrm>
          <a:off x="905543" y="1646652"/>
          <a:ext cx="10380913" cy="3931920"/>
        </p:xfrm>
        <a:graphic>
          <a:graphicData uri="http://schemas.openxmlformats.org/drawingml/2006/table">
            <a:tbl>
              <a:tblPr firstRow="1" firstCol="1" bandRow="1">
                <a:tableStyleId>{5940675A-B579-460E-94D1-54222C63F5DA}</a:tableStyleId>
              </a:tblPr>
              <a:tblGrid>
                <a:gridCol w="1799674">
                  <a:extLst>
                    <a:ext uri="{9D8B030D-6E8A-4147-A177-3AD203B41FA5}">
                      <a16:colId xmlns:a16="http://schemas.microsoft.com/office/drawing/2014/main" val="3388412832"/>
                    </a:ext>
                  </a:extLst>
                </a:gridCol>
                <a:gridCol w="952321">
                  <a:extLst>
                    <a:ext uri="{9D8B030D-6E8A-4147-A177-3AD203B41FA5}">
                      <a16:colId xmlns:a16="http://schemas.microsoft.com/office/drawing/2014/main" val="1780974876"/>
                    </a:ext>
                  </a:extLst>
                </a:gridCol>
                <a:gridCol w="770917">
                  <a:extLst>
                    <a:ext uri="{9D8B030D-6E8A-4147-A177-3AD203B41FA5}">
                      <a16:colId xmlns:a16="http://schemas.microsoft.com/office/drawing/2014/main" val="701492735"/>
                    </a:ext>
                  </a:extLst>
                </a:gridCol>
                <a:gridCol w="6858001">
                  <a:extLst>
                    <a:ext uri="{9D8B030D-6E8A-4147-A177-3AD203B41FA5}">
                      <a16:colId xmlns:a16="http://schemas.microsoft.com/office/drawing/2014/main" val="1970620614"/>
                    </a:ext>
                  </a:extLst>
                </a:gridCol>
              </a:tblGrid>
              <a:tr h="272415">
                <a:tc>
                  <a:txBody>
                    <a:bodyPr/>
                    <a:lstStyle/>
                    <a:p>
                      <a:r>
                        <a:rPr lang="en-GB" sz="1400" b="1">
                          <a:solidFill>
                            <a:schemeClr val="tx1"/>
                          </a:solidFill>
                        </a:rPr>
                        <a:t>Non key attributes</a:t>
                      </a:r>
                    </a:p>
                  </a:txBody>
                  <a:tcPr/>
                </a:tc>
                <a:tc>
                  <a:txBody>
                    <a:bodyPr/>
                    <a:lstStyle/>
                    <a:p>
                      <a:r>
                        <a:rPr lang="en-GB" sz="1400" b="1">
                          <a:solidFill>
                            <a:schemeClr val="tx1"/>
                          </a:solidFill>
                        </a:rPr>
                        <a:t>Order ID</a:t>
                      </a:r>
                    </a:p>
                  </a:txBody>
                  <a:tcPr/>
                </a:tc>
                <a:tc>
                  <a:txBody>
                    <a:bodyPr/>
                    <a:lstStyle/>
                    <a:p>
                      <a:r>
                        <a:rPr lang="en-GB" sz="1400" b="1">
                          <a:solidFill>
                            <a:schemeClr val="tx1"/>
                          </a:solidFill>
                        </a:rPr>
                        <a:t>Item ID</a:t>
                      </a:r>
                    </a:p>
                  </a:txBody>
                  <a:tcPr/>
                </a:tc>
                <a:tc>
                  <a:txBody>
                    <a:bodyPr/>
                    <a:lstStyle/>
                    <a:p>
                      <a:r>
                        <a:rPr lang="en-GB" sz="1400" b="1" dirty="0">
                          <a:solidFill>
                            <a:schemeClr val="tx1"/>
                          </a:solidFill>
                        </a:rPr>
                        <a:t>Explanation</a:t>
                      </a:r>
                    </a:p>
                  </a:txBody>
                  <a:tcPr/>
                </a:tc>
                <a:extLst>
                  <a:ext uri="{0D108BD9-81ED-4DB2-BD59-A6C34878D82A}">
                    <a16:rowId xmlns:a16="http://schemas.microsoft.com/office/drawing/2014/main" val="966449467"/>
                  </a:ext>
                </a:extLst>
              </a:tr>
              <a:tr h="272415">
                <a:tc>
                  <a:txBody>
                    <a:bodyPr/>
                    <a:lstStyle/>
                    <a:p>
                      <a:r>
                        <a:rPr lang="en-GB" sz="1400"/>
                        <a:t>Date</a:t>
                      </a:r>
                    </a:p>
                  </a:txBody>
                  <a:tcPr/>
                </a:tc>
                <a:tc>
                  <a:txBody>
                    <a:bodyPr/>
                    <a:lstStyle/>
                    <a:p>
                      <a:r>
                        <a:rPr lang="en-GB" sz="1400" dirty="0"/>
                        <a:t>Yes</a:t>
                      </a:r>
                    </a:p>
                  </a:txBody>
                  <a:tcPr/>
                </a:tc>
                <a:tc>
                  <a:txBody>
                    <a:bodyPr/>
                    <a:lstStyle/>
                    <a:p>
                      <a:r>
                        <a:rPr lang="en-GB" sz="1400" dirty="0"/>
                        <a:t>No</a:t>
                      </a:r>
                    </a:p>
                  </a:txBody>
                  <a:tcPr/>
                </a:tc>
                <a:tc>
                  <a:txBody>
                    <a:bodyPr/>
                    <a:lstStyle/>
                    <a:p>
                      <a:r>
                        <a:rPr lang="en-GB" sz="1400" dirty="0"/>
                        <a:t>Date is dependent on order ID, but exists independently of Item ID</a:t>
                      </a:r>
                    </a:p>
                  </a:txBody>
                  <a:tcPr/>
                </a:tc>
                <a:extLst>
                  <a:ext uri="{0D108BD9-81ED-4DB2-BD59-A6C34878D82A}">
                    <a16:rowId xmlns:a16="http://schemas.microsoft.com/office/drawing/2014/main" val="2519687064"/>
                  </a:ext>
                </a:extLst>
              </a:tr>
              <a:tr h="272415">
                <a:tc>
                  <a:txBody>
                    <a:bodyPr/>
                    <a:lstStyle/>
                    <a:p>
                      <a:r>
                        <a:rPr lang="en-GB" sz="1400"/>
                        <a:t>Customer ID</a:t>
                      </a:r>
                    </a:p>
                  </a:txBody>
                  <a:tcPr/>
                </a:tc>
                <a:tc>
                  <a:txBody>
                    <a:bodyPr/>
                    <a:lstStyle/>
                    <a:p>
                      <a:r>
                        <a:rPr lang="en-GB" sz="1400"/>
                        <a:t>No</a:t>
                      </a:r>
                    </a:p>
                  </a:txBody>
                  <a:tcPr/>
                </a:tc>
                <a:tc>
                  <a:txBody>
                    <a:bodyPr/>
                    <a:lstStyle/>
                    <a:p>
                      <a:r>
                        <a:rPr lang="en-GB" sz="1400"/>
                        <a:t>No</a:t>
                      </a:r>
                    </a:p>
                  </a:txBody>
                  <a:tcPr/>
                </a:tc>
                <a:tc>
                  <a:txBody>
                    <a:bodyPr/>
                    <a:lstStyle/>
                    <a:p>
                      <a:pPr algn="l"/>
                      <a:r>
                        <a:rPr lang="en-GB" sz="1400" dirty="0"/>
                        <a:t>A customer can exist without an </a:t>
                      </a:r>
                      <a:r>
                        <a:rPr lang="en-GB" sz="1400" dirty="0" err="1"/>
                        <a:t>orderID</a:t>
                      </a:r>
                      <a:r>
                        <a:rPr lang="en-GB" sz="1400" dirty="0"/>
                        <a:t> and Item ID so is dependent on neither of these</a:t>
                      </a:r>
                    </a:p>
                    <a:p>
                      <a:pPr algn="l"/>
                      <a:endParaRPr lang="en-GB" sz="1400" dirty="0"/>
                    </a:p>
                  </a:txBody>
                  <a:tcPr anchor="ctr"/>
                </a:tc>
                <a:extLst>
                  <a:ext uri="{0D108BD9-81ED-4DB2-BD59-A6C34878D82A}">
                    <a16:rowId xmlns:a16="http://schemas.microsoft.com/office/drawing/2014/main" val="303397661"/>
                  </a:ext>
                </a:extLst>
              </a:tr>
              <a:tr h="272415">
                <a:tc>
                  <a:txBody>
                    <a:bodyPr/>
                    <a:lstStyle/>
                    <a:p>
                      <a:r>
                        <a:rPr lang="en-GB" sz="1400" err="1"/>
                        <a:t>CustomerName</a:t>
                      </a:r>
                      <a:endParaRPr lang="en-GB" sz="1400"/>
                    </a:p>
                  </a:txBody>
                  <a:tcPr/>
                </a:tc>
                <a:tc>
                  <a:txBody>
                    <a:bodyPr/>
                    <a:lstStyle/>
                    <a:p>
                      <a:r>
                        <a:rPr lang="en-GB" sz="1400"/>
                        <a:t>No</a:t>
                      </a:r>
                    </a:p>
                  </a:txBody>
                  <a:tcPr/>
                </a:tc>
                <a:tc>
                  <a:txBody>
                    <a:bodyPr/>
                    <a:lstStyle/>
                    <a:p>
                      <a:r>
                        <a:rPr lang="en-GB" sz="1400"/>
                        <a:t>No</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A customer can exist without an </a:t>
                      </a:r>
                      <a:r>
                        <a:rPr lang="en-GB" sz="1400" err="1"/>
                        <a:t>orderID</a:t>
                      </a:r>
                      <a:r>
                        <a:rPr lang="en-GB" sz="1400"/>
                        <a:t> and Item ID so is dependent on neither of these</a:t>
                      </a:r>
                    </a:p>
                    <a:p>
                      <a:pPr algn="l"/>
                      <a:endParaRPr lang="en-GB" sz="1400"/>
                    </a:p>
                  </a:txBody>
                  <a:tcPr anchor="ctr"/>
                </a:tc>
                <a:extLst>
                  <a:ext uri="{0D108BD9-81ED-4DB2-BD59-A6C34878D82A}">
                    <a16:rowId xmlns:a16="http://schemas.microsoft.com/office/drawing/2014/main" val="106330729"/>
                  </a:ext>
                </a:extLst>
              </a:tr>
              <a:tr h="272415">
                <a:tc>
                  <a:txBody>
                    <a:bodyPr/>
                    <a:lstStyle/>
                    <a:p>
                      <a:r>
                        <a:rPr lang="en-GB" sz="1400" err="1"/>
                        <a:t>CustomerAddress</a:t>
                      </a:r>
                      <a:endParaRPr lang="en-GB" sz="1400"/>
                    </a:p>
                  </a:txBody>
                  <a:tcPr/>
                </a:tc>
                <a:tc>
                  <a:txBody>
                    <a:bodyPr/>
                    <a:lstStyle/>
                    <a:p>
                      <a:r>
                        <a:rPr lang="en-GB" sz="1400"/>
                        <a:t>No</a:t>
                      </a:r>
                    </a:p>
                  </a:txBody>
                  <a:tcPr/>
                </a:tc>
                <a:tc>
                  <a:txBody>
                    <a:bodyPr/>
                    <a:lstStyle/>
                    <a:p>
                      <a:r>
                        <a:rPr lang="en-GB" sz="1400"/>
                        <a:t>No</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a:t>A customer can exist without an </a:t>
                      </a:r>
                      <a:r>
                        <a:rPr lang="en-GB" sz="1400" err="1"/>
                        <a:t>orderID</a:t>
                      </a:r>
                      <a:r>
                        <a:rPr lang="en-GB" sz="1400"/>
                        <a:t> and Item ID so is dependent on neither of these</a:t>
                      </a:r>
                    </a:p>
                    <a:p>
                      <a:pPr algn="l"/>
                      <a:endParaRPr lang="en-GB" sz="1400"/>
                    </a:p>
                  </a:txBody>
                  <a:tcPr anchor="ctr"/>
                </a:tc>
                <a:extLst>
                  <a:ext uri="{0D108BD9-81ED-4DB2-BD59-A6C34878D82A}">
                    <a16:rowId xmlns:a16="http://schemas.microsoft.com/office/drawing/2014/main" val="1271542160"/>
                  </a:ext>
                </a:extLst>
              </a:tr>
              <a:tr h="272415">
                <a:tc>
                  <a:txBody>
                    <a:bodyPr/>
                    <a:lstStyle/>
                    <a:p>
                      <a:r>
                        <a:rPr lang="en-GB" sz="1400"/>
                        <a:t>Item Description</a:t>
                      </a:r>
                    </a:p>
                  </a:txBody>
                  <a:tcPr/>
                </a:tc>
                <a:tc>
                  <a:txBody>
                    <a:bodyPr/>
                    <a:lstStyle/>
                    <a:p>
                      <a:r>
                        <a:rPr lang="en-GB" sz="1400"/>
                        <a:t>No</a:t>
                      </a:r>
                    </a:p>
                  </a:txBody>
                  <a:tcPr/>
                </a:tc>
                <a:tc>
                  <a:txBody>
                    <a:bodyPr/>
                    <a:lstStyle/>
                    <a:p>
                      <a:r>
                        <a:rPr lang="en-GB" sz="1400"/>
                        <a:t>Yes</a:t>
                      </a:r>
                    </a:p>
                  </a:txBody>
                  <a:tcPr/>
                </a:tc>
                <a:tc>
                  <a:txBody>
                    <a:bodyPr/>
                    <a:lstStyle/>
                    <a:p>
                      <a:r>
                        <a:rPr lang="en-GB" sz="1400"/>
                        <a:t>Item description needs to have an Item ID but can exist without an </a:t>
                      </a:r>
                      <a:r>
                        <a:rPr lang="en-GB" sz="1400" err="1"/>
                        <a:t>orderID</a:t>
                      </a:r>
                      <a:r>
                        <a:rPr lang="en-GB" sz="1400"/>
                        <a:t>, so is not dependent on order ID by is dependent Item ID</a:t>
                      </a:r>
                    </a:p>
                  </a:txBody>
                  <a:tcPr/>
                </a:tc>
                <a:extLst>
                  <a:ext uri="{0D108BD9-81ED-4DB2-BD59-A6C34878D82A}">
                    <a16:rowId xmlns:a16="http://schemas.microsoft.com/office/drawing/2014/main" val="2209319816"/>
                  </a:ext>
                </a:extLst>
              </a:tr>
              <a:tr h="272415">
                <a:tc>
                  <a:txBody>
                    <a:bodyPr/>
                    <a:lstStyle/>
                    <a:p>
                      <a:r>
                        <a:rPr lang="en-GB" sz="1400"/>
                        <a:t>Item Quantity</a:t>
                      </a:r>
                    </a:p>
                  </a:txBody>
                  <a:tcPr/>
                </a:tc>
                <a:tc>
                  <a:txBody>
                    <a:bodyPr/>
                    <a:lstStyle/>
                    <a:p>
                      <a:r>
                        <a:rPr lang="en-GB" sz="1400"/>
                        <a:t>Yes</a:t>
                      </a:r>
                    </a:p>
                  </a:txBody>
                  <a:tcPr/>
                </a:tc>
                <a:tc>
                  <a:txBody>
                    <a:bodyPr/>
                    <a:lstStyle/>
                    <a:p>
                      <a:r>
                        <a:rPr lang="en-GB" sz="1400"/>
                        <a:t>Yes</a:t>
                      </a:r>
                    </a:p>
                  </a:txBody>
                  <a:tcPr/>
                </a:tc>
                <a:tc>
                  <a:txBody>
                    <a:bodyPr/>
                    <a:lstStyle/>
                    <a:p>
                      <a:r>
                        <a:rPr lang="en-GB" sz="1400"/>
                        <a:t>Item quantity is dependent on Item ID because you cannot have a quantity of nothing and it is dependent on Order ID.</a:t>
                      </a:r>
                    </a:p>
                  </a:txBody>
                  <a:tcPr/>
                </a:tc>
                <a:extLst>
                  <a:ext uri="{0D108BD9-81ED-4DB2-BD59-A6C34878D82A}">
                    <a16:rowId xmlns:a16="http://schemas.microsoft.com/office/drawing/2014/main" val="5214252"/>
                  </a:ext>
                </a:extLst>
              </a:tr>
              <a:tr h="272415">
                <a:tc>
                  <a:txBody>
                    <a:bodyPr/>
                    <a:lstStyle/>
                    <a:p>
                      <a:r>
                        <a:rPr lang="en-GB" sz="1400"/>
                        <a:t>Item Price</a:t>
                      </a:r>
                    </a:p>
                  </a:txBody>
                  <a:tcPr/>
                </a:tc>
                <a:tc>
                  <a:txBody>
                    <a:bodyPr/>
                    <a:lstStyle/>
                    <a:p>
                      <a:r>
                        <a:rPr lang="en-GB" sz="1400" dirty="0"/>
                        <a:t>No</a:t>
                      </a:r>
                    </a:p>
                  </a:txBody>
                  <a:tcPr/>
                </a:tc>
                <a:tc>
                  <a:txBody>
                    <a:bodyPr/>
                    <a:lstStyle/>
                    <a:p>
                      <a:r>
                        <a:rPr lang="en-GB" sz="1400"/>
                        <a:t>Yes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Item Price needs to have an Item ID but can exist without an </a:t>
                      </a:r>
                      <a:r>
                        <a:rPr lang="en-GB" sz="1400" dirty="0" err="1"/>
                        <a:t>orderID</a:t>
                      </a:r>
                      <a:r>
                        <a:rPr lang="en-GB" sz="1400" dirty="0"/>
                        <a:t>, so is not dependent on order ID by is dependent Item ID</a:t>
                      </a:r>
                    </a:p>
                    <a:p>
                      <a:endParaRPr lang="en-GB" sz="1400" dirty="0"/>
                    </a:p>
                  </a:txBody>
                  <a:tcPr/>
                </a:tc>
                <a:extLst>
                  <a:ext uri="{0D108BD9-81ED-4DB2-BD59-A6C34878D82A}">
                    <a16:rowId xmlns:a16="http://schemas.microsoft.com/office/drawing/2014/main" val="4265985350"/>
                  </a:ext>
                </a:extLst>
              </a:tr>
            </a:tbl>
          </a:graphicData>
        </a:graphic>
      </p:graphicFrame>
    </p:spTree>
    <p:extLst>
      <p:ext uri="{BB962C8B-B14F-4D97-AF65-F5344CB8AC3E}">
        <p14:creationId xmlns:p14="http://schemas.microsoft.com/office/powerpoint/2010/main" val="1016620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a:t>Learning objectives</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Understand what normalisation is and why it is necessary</a:t>
            </a:r>
          </a:p>
          <a:p>
            <a:pPr>
              <a:buFont typeface="Wingdings" panose="05000000000000000000" pitchFamily="2" charset="2"/>
              <a:buChar char="ü"/>
            </a:pPr>
            <a:r>
              <a:rPr lang="en-GB" dirty="0"/>
              <a:t>Convert a table into:</a:t>
            </a:r>
          </a:p>
          <a:p>
            <a:pPr lvl="1">
              <a:buFont typeface="Wingdings" panose="05000000000000000000" pitchFamily="2" charset="2"/>
              <a:buChar char="ü"/>
            </a:pPr>
            <a:r>
              <a:rPr lang="en-GB" dirty="0"/>
              <a:t>First normalised form </a:t>
            </a:r>
          </a:p>
          <a:p>
            <a:pPr lvl="1">
              <a:buFont typeface="Wingdings" panose="05000000000000000000" pitchFamily="2" charset="2"/>
              <a:buChar char="ü"/>
            </a:pPr>
            <a:r>
              <a:rPr lang="en-GB" dirty="0"/>
              <a:t>Second normalised form</a:t>
            </a:r>
          </a:p>
          <a:p>
            <a:pPr lvl="1">
              <a:buFont typeface="Wingdings" panose="05000000000000000000" pitchFamily="2" charset="2"/>
              <a:buChar char="ü"/>
            </a:pPr>
            <a:r>
              <a:rPr lang="en-GB" dirty="0"/>
              <a:t>Third normalised form</a:t>
            </a:r>
          </a:p>
        </p:txBody>
      </p:sp>
    </p:spTree>
    <p:extLst>
      <p:ext uri="{BB962C8B-B14F-4D97-AF65-F5344CB8AC3E}">
        <p14:creationId xmlns:p14="http://schemas.microsoft.com/office/powerpoint/2010/main" val="28301823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9AC5F-E8C0-4D94-90DF-305BA5CFEFE0}"/>
              </a:ext>
            </a:extLst>
          </p:cNvPr>
          <p:cNvSpPr>
            <a:spLocks noGrp="1"/>
          </p:cNvSpPr>
          <p:nvPr>
            <p:ph type="title"/>
          </p:nvPr>
        </p:nvSpPr>
        <p:spPr/>
        <p:txBody>
          <a:bodyPr>
            <a:normAutofit fontScale="90000"/>
          </a:bodyPr>
          <a:lstStyle/>
          <a:p>
            <a:r>
              <a:rPr lang="en-GB"/>
              <a:t>Splitting table into Orders and </a:t>
            </a:r>
            <a:r>
              <a:rPr lang="en-GB" err="1"/>
              <a:t>OrderItems</a:t>
            </a:r>
            <a:endParaRPr lang="en-GB"/>
          </a:p>
        </p:txBody>
      </p:sp>
      <p:sp>
        <p:nvSpPr>
          <p:cNvPr id="3" name="Content Placeholder 2">
            <a:extLst>
              <a:ext uri="{FF2B5EF4-FFF2-40B4-BE49-F238E27FC236}">
                <a16:creationId xmlns:a16="http://schemas.microsoft.com/office/drawing/2014/main" id="{E8AA88E3-B4C9-4174-AFE8-F33EE4FF344D}"/>
              </a:ext>
            </a:extLst>
          </p:cNvPr>
          <p:cNvSpPr>
            <a:spLocks noGrp="1"/>
          </p:cNvSpPr>
          <p:nvPr>
            <p:ph idx="1"/>
          </p:nvPr>
        </p:nvSpPr>
        <p:spPr>
          <a:xfrm>
            <a:off x="391466" y="908772"/>
            <a:ext cx="7143250" cy="5745245"/>
          </a:xfrm>
        </p:spPr>
        <p:txBody>
          <a:bodyPr>
            <a:normAutofit fontScale="55000" lnSpcReduction="20000"/>
          </a:bodyPr>
          <a:lstStyle/>
          <a:p>
            <a:pPr marL="0" indent="0">
              <a:lnSpc>
                <a:spcPct val="120000"/>
              </a:lnSpc>
              <a:buNone/>
            </a:pPr>
            <a:r>
              <a:rPr lang="en-GB" sz="3800" dirty="0"/>
              <a:t>The next step is to split up the table into two tables. </a:t>
            </a:r>
          </a:p>
          <a:p>
            <a:pPr>
              <a:lnSpc>
                <a:spcPct val="120000"/>
              </a:lnSpc>
              <a:buFont typeface="Wingdings" panose="05000000000000000000" pitchFamily="2" charset="2"/>
              <a:buChar char="ü"/>
            </a:pPr>
            <a:r>
              <a:rPr lang="en-GB" sz="3800" dirty="0"/>
              <a:t>If the attribute is partially dependent on </a:t>
            </a:r>
            <a:r>
              <a:rPr lang="en-GB" sz="3800" dirty="0" err="1"/>
              <a:t>OrderID</a:t>
            </a:r>
            <a:r>
              <a:rPr lang="en-GB" sz="3800" dirty="0"/>
              <a:t> then the attribute remains in the Orders table.</a:t>
            </a:r>
          </a:p>
          <a:p>
            <a:pPr>
              <a:lnSpc>
                <a:spcPct val="120000"/>
              </a:lnSpc>
              <a:buFont typeface="Wingdings" panose="05000000000000000000" pitchFamily="2" charset="2"/>
              <a:buChar char="ü"/>
            </a:pPr>
            <a:r>
              <a:rPr lang="en-GB" sz="3800" dirty="0"/>
              <a:t>If the attribute is not dependent on any of the keys then the attribute remains in the Orders table.</a:t>
            </a:r>
          </a:p>
          <a:p>
            <a:pPr>
              <a:lnSpc>
                <a:spcPct val="120000"/>
              </a:lnSpc>
              <a:buFont typeface="Wingdings" panose="05000000000000000000" pitchFamily="2" charset="2"/>
              <a:buChar char="ü"/>
            </a:pPr>
            <a:r>
              <a:rPr lang="en-GB" sz="3800" dirty="0"/>
              <a:t>If the attribute is dependent on the </a:t>
            </a:r>
            <a:r>
              <a:rPr lang="en-GB" sz="3800" dirty="0" err="1"/>
              <a:t>ItemID</a:t>
            </a:r>
            <a:r>
              <a:rPr lang="en-GB" sz="3800" dirty="0"/>
              <a:t> either wholly or partially it goes into a new </a:t>
            </a:r>
            <a:r>
              <a:rPr lang="en-GB" sz="3800" dirty="0" err="1"/>
              <a:t>OrdersItems</a:t>
            </a:r>
            <a:r>
              <a:rPr lang="en-GB" sz="3800" dirty="0"/>
              <a:t> table.</a:t>
            </a:r>
          </a:p>
          <a:p>
            <a:pPr>
              <a:lnSpc>
                <a:spcPct val="120000"/>
              </a:lnSpc>
              <a:buFont typeface="Wingdings" panose="05000000000000000000" pitchFamily="2" charset="2"/>
              <a:buChar char="ü"/>
            </a:pPr>
            <a:r>
              <a:rPr lang="en-GB" sz="4000" dirty="0"/>
              <a:t>Open file </a:t>
            </a:r>
            <a:r>
              <a:rPr lang="en-GB" sz="4000" dirty="0">
                <a:hlinkClick r:id="rId2"/>
              </a:rPr>
              <a:t>task-3NF.xlsx </a:t>
            </a:r>
            <a:r>
              <a:rPr lang="en-GB" sz="4000" dirty="0"/>
              <a:t>and split into 2 tables</a:t>
            </a:r>
            <a:endParaRPr lang="en-GB" sz="3800" dirty="0"/>
          </a:p>
          <a:p>
            <a:pPr marL="0" indent="0">
              <a:lnSpc>
                <a:spcPct val="120000"/>
              </a:lnSpc>
              <a:buNone/>
            </a:pPr>
            <a:endParaRPr lang="en-GB" sz="3800" dirty="0"/>
          </a:p>
          <a:p>
            <a:pPr marL="457200" lvl="1" indent="0">
              <a:lnSpc>
                <a:spcPct val="120000"/>
              </a:lnSpc>
              <a:buNone/>
            </a:pPr>
            <a:r>
              <a:rPr lang="en-GB" sz="3800" dirty="0">
                <a:latin typeface="Courier New" panose="02070309020205020404" pitchFamily="49" charset="0"/>
                <a:cs typeface="Courier New" panose="02070309020205020404" pitchFamily="49" charset="0"/>
              </a:rPr>
              <a:t>Orders(</a:t>
            </a:r>
            <a:r>
              <a:rPr lang="en-GB" sz="3800" u="sng" dirty="0" err="1">
                <a:latin typeface="Courier New" panose="02070309020205020404" pitchFamily="49" charset="0"/>
                <a:cs typeface="Courier New" panose="02070309020205020404" pitchFamily="49" charset="0"/>
              </a:rPr>
              <a:t>OrderID</a:t>
            </a:r>
            <a:r>
              <a:rPr lang="en-GB" sz="3800" dirty="0">
                <a:latin typeface="Courier New" panose="02070309020205020404" pitchFamily="49" charset="0"/>
                <a:cs typeface="Courier New" panose="02070309020205020404" pitchFamily="49" charset="0"/>
              </a:rPr>
              <a:t>, Date, </a:t>
            </a:r>
            <a:r>
              <a:rPr lang="en-GB" sz="3800" dirty="0" err="1">
                <a:latin typeface="Courier New" panose="02070309020205020404" pitchFamily="49" charset="0"/>
                <a:cs typeface="Courier New" panose="02070309020205020404" pitchFamily="49" charset="0"/>
              </a:rPr>
              <a:t>CustomerID</a:t>
            </a:r>
            <a:r>
              <a:rPr lang="en-GB" sz="3800" dirty="0">
                <a:latin typeface="Courier New" panose="02070309020205020404" pitchFamily="49" charset="0"/>
                <a:cs typeface="Courier New" panose="02070309020205020404" pitchFamily="49" charset="0"/>
              </a:rPr>
              <a:t>, </a:t>
            </a:r>
            <a:r>
              <a:rPr lang="en-GB" sz="3800" dirty="0" err="1">
                <a:latin typeface="Courier New" panose="02070309020205020404" pitchFamily="49" charset="0"/>
                <a:cs typeface="Courier New" panose="02070309020205020404" pitchFamily="49" charset="0"/>
              </a:rPr>
              <a:t>CustomerName</a:t>
            </a:r>
            <a:r>
              <a:rPr lang="en-GB" sz="3800" dirty="0">
                <a:latin typeface="Courier New" panose="02070309020205020404" pitchFamily="49" charset="0"/>
                <a:cs typeface="Courier New" panose="02070309020205020404" pitchFamily="49" charset="0"/>
              </a:rPr>
              <a:t>, </a:t>
            </a:r>
            <a:r>
              <a:rPr lang="en-GB" sz="3800" dirty="0" err="1">
                <a:latin typeface="Courier New" panose="02070309020205020404" pitchFamily="49" charset="0"/>
                <a:cs typeface="Courier New" panose="02070309020205020404" pitchFamily="49" charset="0"/>
              </a:rPr>
              <a:t>CustomerAddress</a:t>
            </a:r>
            <a:r>
              <a:rPr lang="en-GB" sz="3800" dirty="0">
                <a:latin typeface="Courier New" panose="02070309020205020404" pitchFamily="49" charset="0"/>
                <a:cs typeface="Courier New" panose="02070309020205020404" pitchFamily="49" charset="0"/>
              </a:rPr>
              <a:t>)</a:t>
            </a:r>
          </a:p>
          <a:p>
            <a:pPr marL="457200" lvl="1" indent="0">
              <a:lnSpc>
                <a:spcPct val="120000"/>
              </a:lnSpc>
              <a:buNone/>
            </a:pPr>
            <a:endParaRPr lang="en-GB" sz="3800" dirty="0">
              <a:latin typeface="Courier New" panose="02070309020205020404" pitchFamily="49" charset="0"/>
              <a:cs typeface="Courier New" panose="02070309020205020404" pitchFamily="49" charset="0"/>
            </a:endParaRPr>
          </a:p>
          <a:p>
            <a:pPr marL="457200" lvl="1" indent="0">
              <a:lnSpc>
                <a:spcPct val="120000"/>
              </a:lnSpc>
              <a:buNone/>
            </a:pPr>
            <a:r>
              <a:rPr lang="en-GB" sz="3800" dirty="0" err="1">
                <a:latin typeface="Courier New" panose="02070309020205020404" pitchFamily="49" charset="0"/>
                <a:cs typeface="Courier New" panose="02070309020205020404" pitchFamily="49" charset="0"/>
              </a:rPr>
              <a:t>OrderItems</a:t>
            </a:r>
            <a:r>
              <a:rPr lang="en-GB" sz="3800" dirty="0">
                <a:latin typeface="Courier New" panose="02070309020205020404" pitchFamily="49" charset="0"/>
                <a:cs typeface="Courier New" panose="02070309020205020404" pitchFamily="49" charset="0"/>
              </a:rPr>
              <a:t>(</a:t>
            </a:r>
            <a:r>
              <a:rPr lang="en-GB" sz="3800" u="sng" dirty="0" err="1">
                <a:latin typeface="Courier New" panose="02070309020205020404" pitchFamily="49" charset="0"/>
                <a:cs typeface="Courier New" panose="02070309020205020404" pitchFamily="49" charset="0"/>
              </a:rPr>
              <a:t>OrderID</a:t>
            </a:r>
            <a:r>
              <a:rPr lang="en-GB" sz="3800" dirty="0">
                <a:latin typeface="Courier New" panose="02070309020205020404" pitchFamily="49" charset="0"/>
                <a:cs typeface="Courier New" panose="02070309020205020404" pitchFamily="49" charset="0"/>
              </a:rPr>
              <a:t>, </a:t>
            </a:r>
            <a:r>
              <a:rPr lang="en-GB" sz="3800" u="sng" dirty="0">
                <a:latin typeface="Courier New" panose="02070309020205020404" pitchFamily="49" charset="0"/>
                <a:cs typeface="Courier New" panose="02070309020205020404" pitchFamily="49" charset="0"/>
              </a:rPr>
              <a:t>Item ID</a:t>
            </a:r>
            <a:r>
              <a:rPr lang="en-GB" sz="3800" dirty="0">
                <a:latin typeface="Courier New" panose="02070309020205020404" pitchFamily="49" charset="0"/>
                <a:cs typeface="Courier New" panose="02070309020205020404" pitchFamily="49" charset="0"/>
              </a:rPr>
              <a:t>, Item Description, Item Quantity, Item price</a:t>
            </a:r>
            <a:r>
              <a:rPr lang="en-GB" sz="3100" dirty="0">
                <a:latin typeface="Courier New" panose="02070309020205020404" pitchFamily="49" charset="0"/>
                <a:cs typeface="Courier New" panose="02070309020205020404" pitchFamily="49" charset="0"/>
              </a:rPr>
              <a:t>)</a:t>
            </a:r>
          </a:p>
          <a:p>
            <a:endParaRPr lang="en-GB" sz="2400" dirty="0"/>
          </a:p>
        </p:txBody>
      </p:sp>
      <p:graphicFrame>
        <p:nvGraphicFramePr>
          <p:cNvPr id="4" name="Table 3">
            <a:extLst>
              <a:ext uri="{FF2B5EF4-FFF2-40B4-BE49-F238E27FC236}">
                <a16:creationId xmlns:a16="http://schemas.microsoft.com/office/drawing/2014/main" id="{71342FBF-B3CA-4E69-BB4D-620C01E3B76F}"/>
              </a:ext>
            </a:extLst>
          </p:cNvPr>
          <p:cNvGraphicFramePr>
            <a:graphicFrameLocks noGrp="1"/>
          </p:cNvGraphicFramePr>
          <p:nvPr>
            <p:extLst>
              <p:ext uri="{D42A27DB-BD31-4B8C-83A1-F6EECF244321}">
                <p14:modId xmlns:p14="http://schemas.microsoft.com/office/powerpoint/2010/main" val="144644296"/>
              </p:ext>
            </p:extLst>
          </p:nvPr>
        </p:nvGraphicFramePr>
        <p:xfrm>
          <a:off x="7703399" y="1306506"/>
          <a:ext cx="4323012" cy="2438400"/>
        </p:xfrm>
        <a:graphic>
          <a:graphicData uri="http://schemas.openxmlformats.org/drawingml/2006/table">
            <a:tbl>
              <a:tblPr firstRow="1" bandRow="1">
                <a:tableStyleId>{5940675A-B579-460E-94D1-54222C63F5DA}</a:tableStyleId>
              </a:tblPr>
              <a:tblGrid>
                <a:gridCol w="1643459">
                  <a:extLst>
                    <a:ext uri="{9D8B030D-6E8A-4147-A177-3AD203B41FA5}">
                      <a16:colId xmlns:a16="http://schemas.microsoft.com/office/drawing/2014/main" val="3388412832"/>
                    </a:ext>
                  </a:extLst>
                </a:gridCol>
                <a:gridCol w="1238549">
                  <a:extLst>
                    <a:ext uri="{9D8B030D-6E8A-4147-A177-3AD203B41FA5}">
                      <a16:colId xmlns:a16="http://schemas.microsoft.com/office/drawing/2014/main" val="1780974876"/>
                    </a:ext>
                  </a:extLst>
                </a:gridCol>
                <a:gridCol w="1441004">
                  <a:extLst>
                    <a:ext uri="{9D8B030D-6E8A-4147-A177-3AD203B41FA5}">
                      <a16:colId xmlns:a16="http://schemas.microsoft.com/office/drawing/2014/main" val="1970620614"/>
                    </a:ext>
                  </a:extLst>
                </a:gridCol>
              </a:tblGrid>
              <a:tr h="272415">
                <a:tc>
                  <a:txBody>
                    <a:bodyPr/>
                    <a:lstStyle/>
                    <a:p>
                      <a:r>
                        <a:rPr lang="en-GB" sz="1400" b="1" dirty="0">
                          <a:solidFill>
                            <a:schemeClr val="tx1"/>
                          </a:solidFill>
                        </a:rPr>
                        <a:t>Non key attributes</a:t>
                      </a:r>
                    </a:p>
                  </a:txBody>
                  <a:tcPr/>
                </a:tc>
                <a:tc>
                  <a:txBody>
                    <a:bodyPr/>
                    <a:lstStyle/>
                    <a:p>
                      <a:r>
                        <a:rPr lang="en-GB" sz="1400" b="1" dirty="0">
                          <a:solidFill>
                            <a:schemeClr val="tx1"/>
                          </a:solidFill>
                        </a:rPr>
                        <a:t>Order ID</a:t>
                      </a:r>
                    </a:p>
                  </a:txBody>
                  <a:tcPr/>
                </a:tc>
                <a:tc>
                  <a:txBody>
                    <a:bodyPr/>
                    <a:lstStyle/>
                    <a:p>
                      <a:r>
                        <a:rPr lang="en-GB" sz="1400" b="1" dirty="0">
                          <a:solidFill>
                            <a:schemeClr val="tx1"/>
                          </a:solidFill>
                        </a:rPr>
                        <a:t>Item ID</a:t>
                      </a:r>
                    </a:p>
                  </a:txBody>
                  <a:tcPr/>
                </a:tc>
                <a:extLst>
                  <a:ext uri="{0D108BD9-81ED-4DB2-BD59-A6C34878D82A}">
                    <a16:rowId xmlns:a16="http://schemas.microsoft.com/office/drawing/2014/main" val="966449467"/>
                  </a:ext>
                </a:extLst>
              </a:tr>
              <a:tr h="272415">
                <a:tc>
                  <a:txBody>
                    <a:bodyPr/>
                    <a:lstStyle/>
                    <a:p>
                      <a:r>
                        <a:rPr lang="en-GB" sz="1400"/>
                        <a:t>Date</a:t>
                      </a:r>
                    </a:p>
                  </a:txBody>
                  <a:tcPr/>
                </a:tc>
                <a:tc>
                  <a:txBody>
                    <a:bodyPr/>
                    <a:lstStyle/>
                    <a:p>
                      <a:r>
                        <a:rPr lang="en-GB" sz="1400"/>
                        <a:t>Yes</a:t>
                      </a:r>
                    </a:p>
                  </a:txBody>
                  <a:tcPr/>
                </a:tc>
                <a:tc>
                  <a:txBody>
                    <a:bodyPr/>
                    <a:lstStyle/>
                    <a:p>
                      <a:r>
                        <a:rPr lang="en-GB" sz="1400" dirty="0"/>
                        <a:t>No</a:t>
                      </a:r>
                    </a:p>
                  </a:txBody>
                  <a:tcPr/>
                </a:tc>
                <a:extLst>
                  <a:ext uri="{0D108BD9-81ED-4DB2-BD59-A6C34878D82A}">
                    <a16:rowId xmlns:a16="http://schemas.microsoft.com/office/drawing/2014/main" val="2519687064"/>
                  </a:ext>
                </a:extLst>
              </a:tr>
              <a:tr h="272415">
                <a:tc>
                  <a:txBody>
                    <a:bodyPr/>
                    <a:lstStyle/>
                    <a:p>
                      <a:r>
                        <a:rPr lang="en-GB" sz="1400"/>
                        <a:t>Customer ID</a:t>
                      </a:r>
                    </a:p>
                  </a:txBody>
                  <a:tcPr/>
                </a:tc>
                <a:tc>
                  <a:txBody>
                    <a:bodyPr/>
                    <a:lstStyle/>
                    <a:p>
                      <a:r>
                        <a:rPr lang="en-GB" sz="1400"/>
                        <a:t>No</a:t>
                      </a:r>
                    </a:p>
                  </a:txBody>
                  <a:tcPr/>
                </a:tc>
                <a:tc>
                  <a:txBody>
                    <a:bodyPr/>
                    <a:lstStyle/>
                    <a:p>
                      <a:r>
                        <a:rPr lang="en-GB" sz="1400" dirty="0"/>
                        <a:t>No</a:t>
                      </a:r>
                    </a:p>
                  </a:txBody>
                  <a:tcPr/>
                </a:tc>
                <a:extLst>
                  <a:ext uri="{0D108BD9-81ED-4DB2-BD59-A6C34878D82A}">
                    <a16:rowId xmlns:a16="http://schemas.microsoft.com/office/drawing/2014/main" val="303397661"/>
                  </a:ext>
                </a:extLst>
              </a:tr>
              <a:tr h="272415">
                <a:tc>
                  <a:txBody>
                    <a:bodyPr/>
                    <a:lstStyle/>
                    <a:p>
                      <a:r>
                        <a:rPr lang="en-GB" sz="1400" err="1"/>
                        <a:t>CustomerName</a:t>
                      </a:r>
                      <a:endParaRPr lang="en-GB" sz="1400"/>
                    </a:p>
                  </a:txBody>
                  <a:tcPr/>
                </a:tc>
                <a:tc>
                  <a:txBody>
                    <a:bodyPr/>
                    <a:lstStyle/>
                    <a:p>
                      <a:r>
                        <a:rPr lang="en-GB" sz="1400"/>
                        <a:t>No</a:t>
                      </a:r>
                    </a:p>
                  </a:txBody>
                  <a:tcPr/>
                </a:tc>
                <a:tc>
                  <a:txBody>
                    <a:bodyPr/>
                    <a:lstStyle/>
                    <a:p>
                      <a:r>
                        <a:rPr lang="en-GB" sz="1400" dirty="0"/>
                        <a:t>No</a:t>
                      </a:r>
                    </a:p>
                  </a:txBody>
                  <a:tcPr/>
                </a:tc>
                <a:extLst>
                  <a:ext uri="{0D108BD9-81ED-4DB2-BD59-A6C34878D82A}">
                    <a16:rowId xmlns:a16="http://schemas.microsoft.com/office/drawing/2014/main" val="106330729"/>
                  </a:ext>
                </a:extLst>
              </a:tr>
              <a:tr h="272415">
                <a:tc>
                  <a:txBody>
                    <a:bodyPr/>
                    <a:lstStyle/>
                    <a:p>
                      <a:r>
                        <a:rPr lang="en-GB" sz="1400" err="1"/>
                        <a:t>CustomerAddress</a:t>
                      </a:r>
                      <a:endParaRPr lang="en-GB" sz="1400"/>
                    </a:p>
                  </a:txBody>
                  <a:tcPr/>
                </a:tc>
                <a:tc>
                  <a:txBody>
                    <a:bodyPr/>
                    <a:lstStyle/>
                    <a:p>
                      <a:r>
                        <a:rPr lang="en-GB" sz="1400"/>
                        <a:t>No</a:t>
                      </a:r>
                    </a:p>
                  </a:txBody>
                  <a:tcPr/>
                </a:tc>
                <a:tc>
                  <a:txBody>
                    <a:bodyPr/>
                    <a:lstStyle/>
                    <a:p>
                      <a:r>
                        <a:rPr lang="en-GB" sz="1400" dirty="0"/>
                        <a:t>No</a:t>
                      </a:r>
                    </a:p>
                  </a:txBody>
                  <a:tcPr/>
                </a:tc>
                <a:extLst>
                  <a:ext uri="{0D108BD9-81ED-4DB2-BD59-A6C34878D82A}">
                    <a16:rowId xmlns:a16="http://schemas.microsoft.com/office/drawing/2014/main" val="1271542160"/>
                  </a:ext>
                </a:extLst>
              </a:tr>
              <a:tr h="272415">
                <a:tc>
                  <a:txBody>
                    <a:bodyPr/>
                    <a:lstStyle/>
                    <a:p>
                      <a:r>
                        <a:rPr lang="en-GB" sz="1400" dirty="0"/>
                        <a:t>Item Description</a:t>
                      </a:r>
                    </a:p>
                  </a:txBody>
                  <a:tcPr/>
                </a:tc>
                <a:tc>
                  <a:txBody>
                    <a:bodyPr/>
                    <a:lstStyle/>
                    <a:p>
                      <a:r>
                        <a:rPr lang="en-GB" sz="1400" dirty="0"/>
                        <a:t>No</a:t>
                      </a:r>
                    </a:p>
                  </a:txBody>
                  <a:tcPr/>
                </a:tc>
                <a:tc>
                  <a:txBody>
                    <a:bodyPr/>
                    <a:lstStyle/>
                    <a:p>
                      <a:r>
                        <a:rPr lang="en-GB" sz="1400" dirty="0"/>
                        <a:t>Yes</a:t>
                      </a:r>
                    </a:p>
                  </a:txBody>
                  <a:tcPr/>
                </a:tc>
                <a:extLst>
                  <a:ext uri="{0D108BD9-81ED-4DB2-BD59-A6C34878D82A}">
                    <a16:rowId xmlns:a16="http://schemas.microsoft.com/office/drawing/2014/main" val="2209319816"/>
                  </a:ext>
                </a:extLst>
              </a:tr>
              <a:tr h="272415">
                <a:tc>
                  <a:txBody>
                    <a:bodyPr/>
                    <a:lstStyle/>
                    <a:p>
                      <a:r>
                        <a:rPr lang="en-GB" sz="1400"/>
                        <a:t>Item Quantity</a:t>
                      </a:r>
                    </a:p>
                  </a:txBody>
                  <a:tcPr/>
                </a:tc>
                <a:tc>
                  <a:txBody>
                    <a:bodyPr/>
                    <a:lstStyle/>
                    <a:p>
                      <a:r>
                        <a:rPr lang="en-GB" sz="1400" dirty="0"/>
                        <a:t>Yes</a:t>
                      </a:r>
                    </a:p>
                  </a:txBody>
                  <a:tcPr/>
                </a:tc>
                <a:tc>
                  <a:txBody>
                    <a:bodyPr/>
                    <a:lstStyle/>
                    <a:p>
                      <a:r>
                        <a:rPr lang="en-GB" sz="1400" dirty="0"/>
                        <a:t>Yes</a:t>
                      </a:r>
                    </a:p>
                  </a:txBody>
                  <a:tcPr/>
                </a:tc>
                <a:extLst>
                  <a:ext uri="{0D108BD9-81ED-4DB2-BD59-A6C34878D82A}">
                    <a16:rowId xmlns:a16="http://schemas.microsoft.com/office/drawing/2014/main" val="5214252"/>
                  </a:ext>
                </a:extLst>
              </a:tr>
              <a:tr h="272415">
                <a:tc>
                  <a:txBody>
                    <a:bodyPr/>
                    <a:lstStyle/>
                    <a:p>
                      <a:r>
                        <a:rPr lang="en-GB" sz="1400"/>
                        <a:t>Item Price</a:t>
                      </a:r>
                    </a:p>
                  </a:txBody>
                  <a:tcPr/>
                </a:tc>
                <a:tc>
                  <a:txBody>
                    <a:bodyPr/>
                    <a:lstStyle/>
                    <a:p>
                      <a:r>
                        <a:rPr lang="en-GB" sz="1400" dirty="0"/>
                        <a:t>No</a:t>
                      </a:r>
                    </a:p>
                  </a:txBody>
                  <a:tcPr/>
                </a:tc>
                <a:tc>
                  <a:txBody>
                    <a:bodyPr/>
                    <a:lstStyle/>
                    <a:p>
                      <a:r>
                        <a:rPr lang="en-GB" sz="1400" dirty="0"/>
                        <a:t>Yes</a:t>
                      </a:r>
                    </a:p>
                  </a:txBody>
                  <a:tcPr/>
                </a:tc>
                <a:extLst>
                  <a:ext uri="{0D108BD9-81ED-4DB2-BD59-A6C34878D82A}">
                    <a16:rowId xmlns:a16="http://schemas.microsoft.com/office/drawing/2014/main" val="4265985350"/>
                  </a:ext>
                </a:extLst>
              </a:tr>
            </a:tbl>
          </a:graphicData>
        </a:graphic>
      </p:graphicFrame>
    </p:spTree>
    <p:extLst>
      <p:ext uri="{BB962C8B-B14F-4D97-AF65-F5344CB8AC3E}">
        <p14:creationId xmlns:p14="http://schemas.microsoft.com/office/powerpoint/2010/main" val="34492010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6BAF4-7354-4C75-A074-D90B54600DB6}"/>
              </a:ext>
            </a:extLst>
          </p:cNvPr>
          <p:cNvSpPr>
            <a:spLocks noGrp="1"/>
          </p:cNvSpPr>
          <p:nvPr>
            <p:ph type="title"/>
          </p:nvPr>
        </p:nvSpPr>
        <p:spPr/>
        <p:txBody>
          <a:bodyPr>
            <a:normAutofit fontScale="90000"/>
          </a:bodyPr>
          <a:lstStyle/>
          <a:p>
            <a:r>
              <a:rPr lang="en-GB"/>
              <a:t>1NF – Two tables</a:t>
            </a:r>
          </a:p>
        </p:txBody>
      </p:sp>
      <p:sp>
        <p:nvSpPr>
          <p:cNvPr id="3" name="Content Placeholder 2">
            <a:extLst>
              <a:ext uri="{FF2B5EF4-FFF2-40B4-BE49-F238E27FC236}">
                <a16:creationId xmlns:a16="http://schemas.microsoft.com/office/drawing/2014/main" id="{05FB21AC-7EAB-4F10-8E5B-42646A75899B}"/>
              </a:ext>
            </a:extLst>
          </p:cNvPr>
          <p:cNvSpPr>
            <a:spLocks noGrp="1"/>
          </p:cNvSpPr>
          <p:nvPr>
            <p:ph idx="1"/>
          </p:nvPr>
        </p:nvSpPr>
        <p:spPr>
          <a:xfrm>
            <a:off x="838200" y="2343701"/>
            <a:ext cx="3375991" cy="2201795"/>
          </a:xfrm>
          <a:ln w="38100">
            <a:solidFill>
              <a:schemeClr val="tx1"/>
            </a:solidFill>
          </a:ln>
        </p:spPr>
        <p:txBody>
          <a:bodyPr/>
          <a:lstStyle/>
          <a:p>
            <a:pPr marL="457200" lvl="1" indent="0">
              <a:buNone/>
            </a:pPr>
            <a:r>
              <a:rPr lang="en-GB" b="1" err="1"/>
              <a:t>OrderID</a:t>
            </a:r>
            <a:endParaRPr lang="en-GB" b="1"/>
          </a:p>
          <a:p>
            <a:pPr marL="457200" lvl="1" indent="0">
              <a:buNone/>
            </a:pPr>
            <a:r>
              <a:rPr lang="en-GB"/>
              <a:t>Date </a:t>
            </a:r>
          </a:p>
          <a:p>
            <a:pPr marL="457200" lvl="1" indent="0">
              <a:buNone/>
            </a:pPr>
            <a:r>
              <a:rPr lang="en-GB" err="1"/>
              <a:t>CustomerID</a:t>
            </a:r>
            <a:r>
              <a:rPr lang="en-GB"/>
              <a:t> </a:t>
            </a:r>
          </a:p>
          <a:p>
            <a:pPr marL="457200" lvl="1" indent="0">
              <a:buNone/>
            </a:pPr>
            <a:r>
              <a:rPr lang="en-GB" err="1"/>
              <a:t>CustomerName</a:t>
            </a:r>
            <a:endParaRPr lang="en-GB"/>
          </a:p>
          <a:p>
            <a:pPr marL="457200" lvl="1" indent="0">
              <a:buNone/>
            </a:pPr>
            <a:r>
              <a:rPr lang="en-GB" err="1"/>
              <a:t>CustomerAddress</a:t>
            </a:r>
            <a:endParaRPr lang="en-GB"/>
          </a:p>
          <a:p>
            <a:pPr marL="0" indent="0">
              <a:buNone/>
            </a:pPr>
            <a:endParaRPr lang="en-GB"/>
          </a:p>
        </p:txBody>
      </p:sp>
      <p:sp>
        <p:nvSpPr>
          <p:cNvPr id="4" name="Content Placeholder 2">
            <a:extLst>
              <a:ext uri="{FF2B5EF4-FFF2-40B4-BE49-F238E27FC236}">
                <a16:creationId xmlns:a16="http://schemas.microsoft.com/office/drawing/2014/main" id="{23696CE3-1F39-40EE-9F35-D844A62D0B4D}"/>
              </a:ext>
            </a:extLst>
          </p:cNvPr>
          <p:cNvSpPr txBox="1">
            <a:spLocks/>
          </p:cNvSpPr>
          <p:nvPr/>
        </p:nvSpPr>
        <p:spPr>
          <a:xfrm>
            <a:off x="5960165" y="2343701"/>
            <a:ext cx="3375991" cy="2201795"/>
          </a:xfrm>
          <a:prstGeom prst="rect">
            <a:avLst/>
          </a:prstGeom>
          <a:ln w="38100">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Font typeface="Arial" panose="020B0604020202020204" pitchFamily="34" charset="0"/>
              <a:buNone/>
            </a:pPr>
            <a:r>
              <a:rPr lang="en-GB" b="1" err="1"/>
              <a:t>OrderID</a:t>
            </a:r>
            <a:endParaRPr lang="en-GB" b="1"/>
          </a:p>
          <a:p>
            <a:pPr marL="457200" lvl="1" indent="0">
              <a:buFont typeface="Arial" panose="020B0604020202020204" pitchFamily="34" charset="0"/>
              <a:buNone/>
            </a:pPr>
            <a:r>
              <a:rPr lang="en-GB" b="1"/>
              <a:t>Item ID</a:t>
            </a:r>
          </a:p>
          <a:p>
            <a:pPr marL="457200" lvl="1" indent="0">
              <a:buFont typeface="Arial" panose="020B0604020202020204" pitchFamily="34" charset="0"/>
              <a:buNone/>
            </a:pPr>
            <a:r>
              <a:rPr lang="en-GB"/>
              <a:t>Item Description</a:t>
            </a:r>
          </a:p>
          <a:p>
            <a:pPr marL="457200" lvl="1" indent="0">
              <a:buFont typeface="Arial" panose="020B0604020202020204" pitchFamily="34" charset="0"/>
              <a:buNone/>
            </a:pPr>
            <a:r>
              <a:rPr lang="en-GB"/>
              <a:t>Item Quantity</a:t>
            </a:r>
          </a:p>
          <a:p>
            <a:pPr marL="457200" lvl="1" indent="0">
              <a:buFont typeface="Arial" panose="020B0604020202020204" pitchFamily="34" charset="0"/>
              <a:buNone/>
            </a:pPr>
            <a:r>
              <a:rPr lang="en-GB"/>
              <a:t>Item price</a:t>
            </a:r>
          </a:p>
          <a:p>
            <a:endParaRPr lang="en-GB"/>
          </a:p>
        </p:txBody>
      </p:sp>
      <p:sp>
        <p:nvSpPr>
          <p:cNvPr id="5" name="TextBox 4">
            <a:extLst>
              <a:ext uri="{FF2B5EF4-FFF2-40B4-BE49-F238E27FC236}">
                <a16:creationId xmlns:a16="http://schemas.microsoft.com/office/drawing/2014/main" id="{B9D6B2D6-2D85-4263-B96A-2FD9416C3CEE}"/>
              </a:ext>
            </a:extLst>
          </p:cNvPr>
          <p:cNvSpPr txBox="1"/>
          <p:nvPr/>
        </p:nvSpPr>
        <p:spPr>
          <a:xfrm>
            <a:off x="1416230" y="1786362"/>
            <a:ext cx="1326970" cy="461665"/>
          </a:xfrm>
          <a:prstGeom prst="rect">
            <a:avLst/>
          </a:prstGeom>
          <a:noFill/>
        </p:spPr>
        <p:txBody>
          <a:bodyPr wrap="square" rtlCol="0">
            <a:spAutoFit/>
          </a:bodyPr>
          <a:lstStyle/>
          <a:p>
            <a:r>
              <a:rPr lang="en-GB" sz="2400"/>
              <a:t>Order</a:t>
            </a:r>
          </a:p>
        </p:txBody>
      </p:sp>
      <p:sp>
        <p:nvSpPr>
          <p:cNvPr id="6" name="TextBox 5">
            <a:extLst>
              <a:ext uri="{FF2B5EF4-FFF2-40B4-BE49-F238E27FC236}">
                <a16:creationId xmlns:a16="http://schemas.microsoft.com/office/drawing/2014/main" id="{6ABAC9BF-3066-4CBD-B648-D5B9C496CD2F}"/>
              </a:ext>
            </a:extLst>
          </p:cNvPr>
          <p:cNvSpPr txBox="1"/>
          <p:nvPr/>
        </p:nvSpPr>
        <p:spPr>
          <a:xfrm>
            <a:off x="6471933" y="1786361"/>
            <a:ext cx="2128727" cy="461665"/>
          </a:xfrm>
          <a:prstGeom prst="rect">
            <a:avLst/>
          </a:prstGeom>
          <a:noFill/>
        </p:spPr>
        <p:txBody>
          <a:bodyPr wrap="square" rtlCol="0">
            <a:spAutoFit/>
          </a:bodyPr>
          <a:lstStyle/>
          <a:p>
            <a:r>
              <a:rPr lang="en-GB" sz="2400" err="1"/>
              <a:t>OrderItems</a:t>
            </a:r>
            <a:endParaRPr lang="en-GB" sz="2400"/>
          </a:p>
        </p:txBody>
      </p:sp>
      <p:cxnSp>
        <p:nvCxnSpPr>
          <p:cNvPr id="8" name="Straight Connector 7">
            <a:extLst>
              <a:ext uri="{FF2B5EF4-FFF2-40B4-BE49-F238E27FC236}">
                <a16:creationId xmlns:a16="http://schemas.microsoft.com/office/drawing/2014/main" id="{E16D8D6C-FF33-4622-99BC-81A684A7DDFC}"/>
              </a:ext>
            </a:extLst>
          </p:cNvPr>
          <p:cNvCxnSpPr>
            <a:stCxn id="3" idx="3"/>
            <a:endCxn id="4" idx="1"/>
          </p:cNvCxnSpPr>
          <p:nvPr/>
        </p:nvCxnSpPr>
        <p:spPr>
          <a:xfrm>
            <a:off x="4214191" y="3444599"/>
            <a:ext cx="1745974"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FD33284-E991-42CB-ADE9-55CC3B0650CA}"/>
              </a:ext>
            </a:extLst>
          </p:cNvPr>
          <p:cNvCxnSpPr>
            <a:cxnSpLocks/>
          </p:cNvCxnSpPr>
          <p:nvPr/>
        </p:nvCxnSpPr>
        <p:spPr>
          <a:xfrm>
            <a:off x="5327374" y="3444599"/>
            <a:ext cx="632791" cy="34552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E0AC8C2E-FD27-4ABC-8DAD-B0E3831F7DF2}"/>
              </a:ext>
            </a:extLst>
          </p:cNvPr>
          <p:cNvCxnSpPr>
            <a:cxnSpLocks/>
          </p:cNvCxnSpPr>
          <p:nvPr/>
        </p:nvCxnSpPr>
        <p:spPr>
          <a:xfrm flipH="1">
            <a:off x="5327374" y="3099077"/>
            <a:ext cx="632791" cy="34552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19EE2983-4A03-4BA0-A0CB-808AD147F8EA}"/>
              </a:ext>
            </a:extLst>
          </p:cNvPr>
          <p:cNvSpPr/>
          <p:nvPr/>
        </p:nvSpPr>
        <p:spPr>
          <a:xfrm>
            <a:off x="-129208" y="5116206"/>
            <a:ext cx="12321208" cy="1754326"/>
          </a:xfrm>
          <a:prstGeom prst="rect">
            <a:avLst/>
          </a:prstGeom>
        </p:spPr>
        <p:txBody>
          <a:bodyPr wrap="square">
            <a:spAutoFit/>
          </a:bodyPr>
          <a:lstStyle/>
          <a:p>
            <a:pPr lvl="1"/>
            <a:r>
              <a:rPr lang="en-GB" dirty="0">
                <a:latin typeface="Courier New" panose="02070309020205020404" pitchFamily="49" charset="0"/>
                <a:cs typeface="Courier New" panose="02070309020205020404" pitchFamily="49" charset="0"/>
              </a:rPr>
              <a:t>Orders(</a:t>
            </a:r>
            <a:r>
              <a:rPr lang="en-GB" u="sng" dirty="0" err="1">
                <a:latin typeface="Courier New" panose="02070309020205020404" pitchFamily="49" charset="0"/>
                <a:cs typeface="Courier New" panose="02070309020205020404" pitchFamily="49" charset="0"/>
              </a:rPr>
              <a:t>OrderID</a:t>
            </a:r>
            <a:r>
              <a:rPr lang="en-GB" dirty="0">
                <a:latin typeface="Courier New" panose="02070309020205020404" pitchFamily="49" charset="0"/>
                <a:cs typeface="Courier New" panose="02070309020205020404" pitchFamily="49" charset="0"/>
              </a:rPr>
              <a:t>, Date, </a:t>
            </a:r>
            <a:r>
              <a:rPr lang="en-GB" dirty="0" err="1">
                <a:latin typeface="Courier New" panose="02070309020205020404" pitchFamily="49" charset="0"/>
                <a:cs typeface="Courier New" panose="02070309020205020404" pitchFamily="49" charset="0"/>
              </a:rPr>
              <a:t>CustomerID</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CustomerName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CustomerAddress</a:t>
            </a:r>
            <a:r>
              <a:rPr lang="en-GB" dirty="0">
                <a:latin typeface="Courier New" panose="02070309020205020404" pitchFamily="49" charset="0"/>
                <a:cs typeface="Courier New" panose="02070309020205020404" pitchFamily="49" charset="0"/>
              </a:rPr>
              <a:t>)</a:t>
            </a:r>
          </a:p>
          <a:p>
            <a:pPr lvl="1"/>
            <a:r>
              <a:rPr lang="en-GB" dirty="0" err="1">
                <a:latin typeface="Courier New" panose="02070309020205020404" pitchFamily="49" charset="0"/>
                <a:cs typeface="Courier New" panose="02070309020205020404" pitchFamily="49" charset="0"/>
              </a:rPr>
              <a:t>OrderItems</a:t>
            </a:r>
            <a:r>
              <a:rPr lang="en-GB" dirty="0">
                <a:latin typeface="Courier New" panose="02070309020205020404" pitchFamily="49" charset="0"/>
                <a:cs typeface="Courier New" panose="02070309020205020404" pitchFamily="49" charset="0"/>
              </a:rPr>
              <a:t>(</a:t>
            </a:r>
            <a:r>
              <a:rPr lang="en-GB" u="sng" dirty="0" err="1">
                <a:latin typeface="Courier New" panose="02070309020205020404" pitchFamily="49" charset="0"/>
                <a:cs typeface="Courier New" panose="02070309020205020404" pitchFamily="49" charset="0"/>
              </a:rPr>
              <a:t>OrderID</a:t>
            </a:r>
            <a:r>
              <a:rPr lang="en-GB" dirty="0">
                <a:latin typeface="Courier New" panose="02070309020205020404" pitchFamily="49" charset="0"/>
                <a:cs typeface="Courier New" panose="02070309020205020404" pitchFamily="49" charset="0"/>
              </a:rPr>
              <a:t>, </a:t>
            </a:r>
            <a:r>
              <a:rPr lang="en-GB" u="sng" dirty="0">
                <a:latin typeface="Courier New" panose="02070309020205020404" pitchFamily="49" charset="0"/>
                <a:cs typeface="Courier New" panose="02070309020205020404" pitchFamily="49" charset="0"/>
              </a:rPr>
              <a:t>Item ID</a:t>
            </a:r>
            <a:r>
              <a:rPr lang="en-GB" dirty="0">
                <a:latin typeface="Courier New" panose="02070309020205020404" pitchFamily="49" charset="0"/>
                <a:cs typeface="Courier New" panose="02070309020205020404" pitchFamily="49" charset="0"/>
              </a:rPr>
              <a:t>, Item Description, Item Quantity, Item price)</a:t>
            </a:r>
          </a:p>
          <a:p>
            <a:pPr lvl="1"/>
            <a:endParaRPr lang="en-GB" dirty="0"/>
          </a:p>
          <a:p>
            <a:pPr lvl="1"/>
            <a:r>
              <a:rPr lang="en-GB" dirty="0"/>
              <a:t>The  relationship between the two tables is one-to-many. An order can have multiple different items.</a:t>
            </a:r>
          </a:p>
          <a:p>
            <a:pPr lvl="1"/>
            <a:endParaRPr lang="en-GB" dirty="0"/>
          </a:p>
          <a:p>
            <a:pPr lvl="1"/>
            <a:endParaRPr lang="en-GB" dirty="0"/>
          </a:p>
        </p:txBody>
      </p:sp>
    </p:spTree>
    <p:extLst>
      <p:ext uri="{BB962C8B-B14F-4D97-AF65-F5344CB8AC3E}">
        <p14:creationId xmlns:p14="http://schemas.microsoft.com/office/powerpoint/2010/main" val="33235547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5D845-9253-4C46-A853-C9622C73C621}"/>
              </a:ext>
            </a:extLst>
          </p:cNvPr>
          <p:cNvSpPr>
            <a:spLocks noGrp="1"/>
          </p:cNvSpPr>
          <p:nvPr>
            <p:ph type="title"/>
          </p:nvPr>
        </p:nvSpPr>
        <p:spPr/>
        <p:txBody>
          <a:bodyPr vert="horz" lIns="91440" tIns="45720" rIns="91440" bIns="45720" rtlCol="0" anchor="ctr">
            <a:normAutofit fontScale="90000"/>
          </a:bodyPr>
          <a:lstStyle/>
          <a:p>
            <a:r>
              <a:rPr lang="en-US" kern="1200">
                <a:solidFill>
                  <a:schemeClr val="tx1"/>
                </a:solidFill>
                <a:latin typeface="+mj-lt"/>
                <a:ea typeface="+mj-ea"/>
                <a:cs typeface="+mj-cs"/>
              </a:rPr>
              <a:t>1NF </a:t>
            </a:r>
            <a:r>
              <a:rPr lang="en-US" kern="1200" err="1">
                <a:solidFill>
                  <a:schemeClr val="tx1"/>
                </a:solidFill>
                <a:latin typeface="+mj-lt"/>
                <a:ea typeface="+mj-ea"/>
                <a:cs typeface="+mj-cs"/>
              </a:rPr>
              <a:t>normalised</a:t>
            </a:r>
            <a:r>
              <a:rPr lang="en-US" kern="1200">
                <a:solidFill>
                  <a:schemeClr val="tx1"/>
                </a:solidFill>
                <a:latin typeface="+mj-lt"/>
                <a:ea typeface="+mj-ea"/>
                <a:cs typeface="+mj-cs"/>
              </a:rPr>
              <a:t> table (2 tables)</a:t>
            </a:r>
          </a:p>
        </p:txBody>
      </p:sp>
      <p:graphicFrame>
        <p:nvGraphicFramePr>
          <p:cNvPr id="3" name="Table 2">
            <a:extLst>
              <a:ext uri="{FF2B5EF4-FFF2-40B4-BE49-F238E27FC236}">
                <a16:creationId xmlns:a16="http://schemas.microsoft.com/office/drawing/2014/main" id="{9C639084-DB19-4D2B-AF88-929A4DCA911D}"/>
              </a:ext>
            </a:extLst>
          </p:cNvPr>
          <p:cNvGraphicFramePr>
            <a:graphicFrameLocks noGrp="1"/>
          </p:cNvGraphicFramePr>
          <p:nvPr>
            <p:extLst>
              <p:ext uri="{D42A27DB-BD31-4B8C-83A1-F6EECF244321}">
                <p14:modId xmlns:p14="http://schemas.microsoft.com/office/powerpoint/2010/main" val="2429898489"/>
              </p:ext>
            </p:extLst>
          </p:nvPr>
        </p:nvGraphicFramePr>
        <p:xfrm>
          <a:off x="485775" y="2250099"/>
          <a:ext cx="5235592" cy="3797730"/>
        </p:xfrm>
        <a:graphic>
          <a:graphicData uri="http://schemas.openxmlformats.org/drawingml/2006/table">
            <a:tbl>
              <a:tblPr firstRow="1" bandRow="1">
                <a:tableStyleId>{5940675A-B579-460E-94D1-54222C63F5DA}</a:tableStyleId>
              </a:tblPr>
              <a:tblGrid>
                <a:gridCol w="924593">
                  <a:extLst>
                    <a:ext uri="{9D8B030D-6E8A-4147-A177-3AD203B41FA5}">
                      <a16:colId xmlns:a16="http://schemas.microsoft.com/office/drawing/2014/main" val="2824908662"/>
                    </a:ext>
                  </a:extLst>
                </a:gridCol>
                <a:gridCol w="746866">
                  <a:extLst>
                    <a:ext uri="{9D8B030D-6E8A-4147-A177-3AD203B41FA5}">
                      <a16:colId xmlns:a16="http://schemas.microsoft.com/office/drawing/2014/main" val="2183854686"/>
                    </a:ext>
                  </a:extLst>
                </a:gridCol>
                <a:gridCol w="1434770">
                  <a:extLst>
                    <a:ext uri="{9D8B030D-6E8A-4147-A177-3AD203B41FA5}">
                      <a16:colId xmlns:a16="http://schemas.microsoft.com/office/drawing/2014/main" val="174184791"/>
                    </a:ext>
                  </a:extLst>
                </a:gridCol>
                <a:gridCol w="1196407">
                  <a:extLst>
                    <a:ext uri="{9D8B030D-6E8A-4147-A177-3AD203B41FA5}">
                      <a16:colId xmlns:a16="http://schemas.microsoft.com/office/drawing/2014/main" val="3614157942"/>
                    </a:ext>
                  </a:extLst>
                </a:gridCol>
                <a:gridCol w="932956">
                  <a:extLst>
                    <a:ext uri="{9D8B030D-6E8A-4147-A177-3AD203B41FA5}">
                      <a16:colId xmlns:a16="http://schemas.microsoft.com/office/drawing/2014/main" val="2754833074"/>
                    </a:ext>
                  </a:extLst>
                </a:gridCol>
              </a:tblGrid>
              <a:tr h="281518">
                <a:tc>
                  <a:txBody>
                    <a:bodyPr/>
                    <a:lstStyle/>
                    <a:p>
                      <a:pPr algn="l" fontAlgn="ctr"/>
                      <a:r>
                        <a:rPr lang="en-GB" sz="1400" b="1" u="none" strike="noStrike" dirty="0" err="1">
                          <a:effectLst/>
                        </a:rPr>
                        <a:t>OrderID</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a:effectLst/>
                        </a:rPr>
                        <a:t>Item ID</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1" u="none" strike="noStrike" dirty="0" err="1">
                          <a:effectLst/>
                        </a:rPr>
                        <a:t>ItemDescription</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1" u="none" strike="noStrike" dirty="0" err="1">
                          <a:effectLst/>
                        </a:rPr>
                        <a:t>ItemQuantity</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1" u="none" strike="noStrike" dirty="0" err="1">
                          <a:effectLst/>
                        </a:rPr>
                        <a:t>ItemPrice</a:t>
                      </a:r>
                      <a:endParaRPr lang="en-GB" sz="1400" b="1"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966427761"/>
                  </a:ext>
                </a:extLst>
              </a:tr>
              <a:tr h="502316">
                <a:tc>
                  <a:txBody>
                    <a:bodyPr/>
                    <a:lstStyle/>
                    <a:p>
                      <a:pPr algn="ctr" fontAlgn="ctr"/>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Mouse</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3</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 £           4.00 </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299984675"/>
                  </a:ext>
                </a:extLst>
              </a:tr>
              <a:tr h="502316">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keyboard</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4</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 £        10.00 </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623767138"/>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Speakers</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5</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 £           7.00 </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415282286"/>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Mouse</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8</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 £           4.00 </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854113066"/>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Speakers</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 £           7.00 </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322748951"/>
                  </a:ext>
                </a:extLst>
              </a:tr>
              <a:tr h="502316">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0" u="none" strike="noStrike">
                          <a:solidFill>
                            <a:srgbClr val="000000"/>
                          </a:solidFill>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Keyboard</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4</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 £        10.00 </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728741839"/>
                  </a:ext>
                </a:extLst>
              </a:tr>
              <a:tr h="502316">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0" u="none" strike="noStrike">
                          <a:solidFill>
                            <a:srgbClr val="000000"/>
                          </a:solidFill>
                          <a:effectLst/>
                        </a:rPr>
                        <a:t>4</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Microphone</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10</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 £           5.00 </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051529727"/>
                  </a:ext>
                </a:extLst>
              </a:tr>
            </a:tbl>
          </a:graphicData>
        </a:graphic>
      </p:graphicFrame>
      <p:sp>
        <p:nvSpPr>
          <p:cNvPr id="4" name="Rectangle 3">
            <a:extLst>
              <a:ext uri="{FF2B5EF4-FFF2-40B4-BE49-F238E27FC236}">
                <a16:creationId xmlns:a16="http://schemas.microsoft.com/office/drawing/2014/main" id="{84763AC7-2C82-4488-81D9-258BC0575FE2}"/>
              </a:ext>
            </a:extLst>
          </p:cNvPr>
          <p:cNvSpPr/>
          <p:nvPr/>
        </p:nvSpPr>
        <p:spPr>
          <a:xfrm>
            <a:off x="1420837" y="2250099"/>
            <a:ext cx="717318" cy="379773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id="{F16F391D-4926-47D1-9308-CBCB25D44454}"/>
              </a:ext>
            </a:extLst>
          </p:cNvPr>
          <p:cNvGraphicFramePr>
            <a:graphicFrameLocks noGrp="1"/>
          </p:cNvGraphicFramePr>
          <p:nvPr>
            <p:extLst>
              <p:ext uri="{D42A27DB-BD31-4B8C-83A1-F6EECF244321}">
                <p14:modId xmlns:p14="http://schemas.microsoft.com/office/powerpoint/2010/main" val="406602435"/>
              </p:ext>
            </p:extLst>
          </p:nvPr>
        </p:nvGraphicFramePr>
        <p:xfrm>
          <a:off x="5894613" y="2250099"/>
          <a:ext cx="6214130" cy="1788466"/>
        </p:xfrm>
        <a:graphic>
          <a:graphicData uri="http://schemas.openxmlformats.org/drawingml/2006/table">
            <a:tbl>
              <a:tblPr firstRow="1" bandRow="1">
                <a:tableStyleId>{5940675A-B579-460E-94D1-54222C63F5DA}</a:tableStyleId>
              </a:tblPr>
              <a:tblGrid>
                <a:gridCol w="924593">
                  <a:extLst>
                    <a:ext uri="{9D8B030D-6E8A-4147-A177-3AD203B41FA5}">
                      <a16:colId xmlns:a16="http://schemas.microsoft.com/office/drawing/2014/main" val="2824908662"/>
                    </a:ext>
                  </a:extLst>
                </a:gridCol>
                <a:gridCol w="1077227">
                  <a:extLst>
                    <a:ext uri="{9D8B030D-6E8A-4147-A177-3AD203B41FA5}">
                      <a16:colId xmlns:a16="http://schemas.microsoft.com/office/drawing/2014/main" val="2593114676"/>
                    </a:ext>
                  </a:extLst>
                </a:gridCol>
                <a:gridCol w="1137864">
                  <a:extLst>
                    <a:ext uri="{9D8B030D-6E8A-4147-A177-3AD203B41FA5}">
                      <a16:colId xmlns:a16="http://schemas.microsoft.com/office/drawing/2014/main" val="589104333"/>
                    </a:ext>
                  </a:extLst>
                </a:gridCol>
                <a:gridCol w="1445224">
                  <a:extLst>
                    <a:ext uri="{9D8B030D-6E8A-4147-A177-3AD203B41FA5}">
                      <a16:colId xmlns:a16="http://schemas.microsoft.com/office/drawing/2014/main" val="4261431811"/>
                    </a:ext>
                  </a:extLst>
                </a:gridCol>
                <a:gridCol w="1629222">
                  <a:extLst>
                    <a:ext uri="{9D8B030D-6E8A-4147-A177-3AD203B41FA5}">
                      <a16:colId xmlns:a16="http://schemas.microsoft.com/office/drawing/2014/main" val="3758596535"/>
                    </a:ext>
                  </a:extLst>
                </a:gridCol>
              </a:tblGrid>
              <a:tr h="281518">
                <a:tc>
                  <a:txBody>
                    <a:bodyPr/>
                    <a:lstStyle/>
                    <a:p>
                      <a:pPr algn="l" fontAlgn="ctr"/>
                      <a:r>
                        <a:rPr lang="en-GB" sz="1400" b="1" u="none" strike="noStrike" dirty="0" err="1">
                          <a:effectLst/>
                        </a:rPr>
                        <a:t>OrderID</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a:effectLst/>
                        </a:rPr>
                        <a:t>Date</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err="1">
                          <a:effectLst/>
                        </a:rPr>
                        <a:t>CustomerID</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err="1">
                          <a:effectLst/>
                        </a:rPr>
                        <a:t>CustomerName</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err="1">
                          <a:effectLst/>
                        </a:rPr>
                        <a:t>CustomerAddress</a:t>
                      </a:r>
                      <a:endParaRPr lang="en-GB" sz="1400" b="1"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966427761"/>
                  </a:ext>
                </a:extLst>
              </a:tr>
              <a:tr h="502316">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29/09/2018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Fred Green</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21 Church Road</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299984675"/>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01/10/2018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2</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Thomas James</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20 Oxford Street</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322748951"/>
                  </a:ext>
                </a:extLst>
              </a:tr>
              <a:tr h="502316">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16/10/2018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Christian Cox</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41 Shakespeare Road</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728741839"/>
                  </a:ext>
                </a:extLst>
              </a:tr>
            </a:tbl>
          </a:graphicData>
        </a:graphic>
      </p:graphicFrame>
      <p:sp>
        <p:nvSpPr>
          <p:cNvPr id="9" name="Rectangle 8">
            <a:extLst>
              <a:ext uri="{FF2B5EF4-FFF2-40B4-BE49-F238E27FC236}">
                <a16:creationId xmlns:a16="http://schemas.microsoft.com/office/drawing/2014/main" id="{063CF994-9047-44EA-9B64-9B68599EC3CF}"/>
              </a:ext>
            </a:extLst>
          </p:cNvPr>
          <p:cNvSpPr/>
          <p:nvPr/>
        </p:nvSpPr>
        <p:spPr>
          <a:xfrm>
            <a:off x="485775" y="2250582"/>
            <a:ext cx="935062" cy="379773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DC3772F3-C7D6-46C7-AAA8-549C6FEF08FA}"/>
              </a:ext>
            </a:extLst>
          </p:cNvPr>
          <p:cNvSpPr txBox="1"/>
          <p:nvPr/>
        </p:nvSpPr>
        <p:spPr>
          <a:xfrm>
            <a:off x="1643071" y="1711668"/>
            <a:ext cx="2921000" cy="369332"/>
          </a:xfrm>
          <a:prstGeom prst="rect">
            <a:avLst/>
          </a:prstGeom>
          <a:noFill/>
        </p:spPr>
        <p:txBody>
          <a:bodyPr wrap="square" rtlCol="0">
            <a:spAutoFit/>
          </a:bodyPr>
          <a:lstStyle/>
          <a:p>
            <a:r>
              <a:rPr lang="en-GB" err="1"/>
              <a:t>OrderItems</a:t>
            </a:r>
            <a:r>
              <a:rPr lang="en-GB"/>
              <a:t> entity</a:t>
            </a:r>
          </a:p>
        </p:txBody>
      </p:sp>
      <p:sp>
        <p:nvSpPr>
          <p:cNvPr id="11" name="TextBox 10">
            <a:extLst>
              <a:ext uri="{FF2B5EF4-FFF2-40B4-BE49-F238E27FC236}">
                <a16:creationId xmlns:a16="http://schemas.microsoft.com/office/drawing/2014/main" id="{DC279697-94CE-4171-9DF9-8E4FE3DD7F53}"/>
              </a:ext>
            </a:extLst>
          </p:cNvPr>
          <p:cNvSpPr txBox="1"/>
          <p:nvPr/>
        </p:nvSpPr>
        <p:spPr>
          <a:xfrm>
            <a:off x="6947560" y="1671205"/>
            <a:ext cx="2921000" cy="369332"/>
          </a:xfrm>
          <a:prstGeom prst="rect">
            <a:avLst/>
          </a:prstGeom>
          <a:noFill/>
        </p:spPr>
        <p:txBody>
          <a:bodyPr wrap="square" rtlCol="0">
            <a:spAutoFit/>
          </a:bodyPr>
          <a:lstStyle/>
          <a:p>
            <a:r>
              <a:rPr lang="en-GB"/>
              <a:t>Orders entity</a:t>
            </a:r>
          </a:p>
        </p:txBody>
      </p:sp>
    </p:spTree>
    <p:extLst>
      <p:ext uri="{BB962C8B-B14F-4D97-AF65-F5344CB8AC3E}">
        <p14:creationId xmlns:p14="http://schemas.microsoft.com/office/powerpoint/2010/main" val="33741178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6BAF4-7354-4C75-A074-D90B54600DB6}"/>
              </a:ext>
            </a:extLst>
          </p:cNvPr>
          <p:cNvSpPr>
            <a:spLocks noGrp="1"/>
          </p:cNvSpPr>
          <p:nvPr>
            <p:ph type="title"/>
          </p:nvPr>
        </p:nvSpPr>
        <p:spPr/>
        <p:txBody>
          <a:bodyPr>
            <a:normAutofit fontScale="90000"/>
          </a:bodyPr>
          <a:lstStyle/>
          <a:p>
            <a:r>
              <a:rPr lang="en-GB"/>
              <a:t>Splitting table into </a:t>
            </a:r>
            <a:r>
              <a:rPr lang="en-GB" err="1"/>
              <a:t>OrderItems</a:t>
            </a:r>
            <a:r>
              <a:rPr lang="en-GB"/>
              <a:t> and Items</a:t>
            </a:r>
          </a:p>
        </p:txBody>
      </p:sp>
      <p:sp>
        <p:nvSpPr>
          <p:cNvPr id="3" name="Content Placeholder 2">
            <a:extLst>
              <a:ext uri="{FF2B5EF4-FFF2-40B4-BE49-F238E27FC236}">
                <a16:creationId xmlns:a16="http://schemas.microsoft.com/office/drawing/2014/main" id="{05FB21AC-7EAB-4F10-8E5B-42646A75899B}"/>
              </a:ext>
            </a:extLst>
          </p:cNvPr>
          <p:cNvSpPr>
            <a:spLocks noGrp="1"/>
          </p:cNvSpPr>
          <p:nvPr>
            <p:ph idx="1"/>
          </p:nvPr>
        </p:nvSpPr>
        <p:spPr>
          <a:xfrm>
            <a:off x="443071" y="861563"/>
            <a:ext cx="3375991" cy="2372678"/>
          </a:xfrm>
          <a:ln w="38100">
            <a:solidFill>
              <a:schemeClr val="tx1"/>
            </a:solidFill>
          </a:ln>
        </p:spPr>
        <p:txBody>
          <a:bodyPr/>
          <a:lstStyle/>
          <a:p>
            <a:pPr marL="457200" lvl="1" indent="0">
              <a:buNone/>
            </a:pPr>
            <a:r>
              <a:rPr lang="en-GB" b="1" dirty="0" err="1"/>
              <a:t>OrderID</a:t>
            </a:r>
            <a:endParaRPr lang="en-GB" b="1" dirty="0"/>
          </a:p>
          <a:p>
            <a:pPr marL="457200" lvl="1" indent="0">
              <a:buNone/>
            </a:pPr>
            <a:r>
              <a:rPr lang="en-GB" b="1" dirty="0"/>
              <a:t>Item ID</a:t>
            </a:r>
          </a:p>
          <a:p>
            <a:pPr marL="457200" lvl="1" indent="0">
              <a:buNone/>
            </a:pPr>
            <a:r>
              <a:rPr lang="en-GB" dirty="0"/>
              <a:t>Item Description</a:t>
            </a:r>
          </a:p>
          <a:p>
            <a:pPr marL="457200" lvl="1" indent="0">
              <a:buNone/>
            </a:pPr>
            <a:r>
              <a:rPr lang="en-GB" dirty="0"/>
              <a:t>Item Quantity</a:t>
            </a:r>
          </a:p>
          <a:p>
            <a:pPr marL="457200" lvl="1" indent="0">
              <a:buNone/>
            </a:pPr>
            <a:r>
              <a:rPr lang="en-GB" dirty="0"/>
              <a:t>Item price</a:t>
            </a:r>
          </a:p>
          <a:p>
            <a:endParaRPr lang="en-GB" dirty="0"/>
          </a:p>
        </p:txBody>
      </p:sp>
      <p:graphicFrame>
        <p:nvGraphicFramePr>
          <p:cNvPr id="5" name="Table 4">
            <a:extLst>
              <a:ext uri="{FF2B5EF4-FFF2-40B4-BE49-F238E27FC236}">
                <a16:creationId xmlns:a16="http://schemas.microsoft.com/office/drawing/2014/main" id="{E7F7D83F-B284-49AE-BD59-720A91D0C945}"/>
              </a:ext>
            </a:extLst>
          </p:cNvPr>
          <p:cNvGraphicFramePr>
            <a:graphicFrameLocks noGrp="1"/>
          </p:cNvGraphicFramePr>
          <p:nvPr>
            <p:extLst>
              <p:ext uri="{D42A27DB-BD31-4B8C-83A1-F6EECF244321}">
                <p14:modId xmlns:p14="http://schemas.microsoft.com/office/powerpoint/2010/main" val="2246424170"/>
              </p:ext>
            </p:extLst>
          </p:nvPr>
        </p:nvGraphicFramePr>
        <p:xfrm>
          <a:off x="4783766" y="1215690"/>
          <a:ext cx="5973010" cy="1483360"/>
        </p:xfrm>
        <a:graphic>
          <a:graphicData uri="http://schemas.openxmlformats.org/drawingml/2006/table">
            <a:tbl>
              <a:tblPr firstRow="1" bandRow="1">
                <a:tableStyleId>{5940675A-B579-460E-94D1-54222C63F5DA}</a:tableStyleId>
              </a:tblPr>
              <a:tblGrid>
                <a:gridCol w="2270731">
                  <a:extLst>
                    <a:ext uri="{9D8B030D-6E8A-4147-A177-3AD203B41FA5}">
                      <a16:colId xmlns:a16="http://schemas.microsoft.com/office/drawing/2014/main" val="3388412832"/>
                    </a:ext>
                  </a:extLst>
                </a:gridCol>
                <a:gridCol w="1711276">
                  <a:extLst>
                    <a:ext uri="{9D8B030D-6E8A-4147-A177-3AD203B41FA5}">
                      <a16:colId xmlns:a16="http://schemas.microsoft.com/office/drawing/2014/main" val="1780974876"/>
                    </a:ext>
                  </a:extLst>
                </a:gridCol>
                <a:gridCol w="1991003">
                  <a:extLst>
                    <a:ext uri="{9D8B030D-6E8A-4147-A177-3AD203B41FA5}">
                      <a16:colId xmlns:a16="http://schemas.microsoft.com/office/drawing/2014/main" val="1970620614"/>
                    </a:ext>
                  </a:extLst>
                </a:gridCol>
              </a:tblGrid>
              <a:tr h="370840">
                <a:tc>
                  <a:txBody>
                    <a:bodyPr/>
                    <a:lstStyle/>
                    <a:p>
                      <a:r>
                        <a:rPr lang="en-GB" b="1" dirty="0"/>
                        <a:t>Non key attributes</a:t>
                      </a:r>
                    </a:p>
                  </a:txBody>
                  <a:tcPr/>
                </a:tc>
                <a:tc>
                  <a:txBody>
                    <a:bodyPr/>
                    <a:lstStyle/>
                    <a:p>
                      <a:r>
                        <a:rPr lang="en-GB" b="1" dirty="0"/>
                        <a:t>Order ID</a:t>
                      </a:r>
                    </a:p>
                  </a:txBody>
                  <a:tcPr/>
                </a:tc>
                <a:tc>
                  <a:txBody>
                    <a:bodyPr/>
                    <a:lstStyle/>
                    <a:p>
                      <a:r>
                        <a:rPr lang="en-GB" b="1" dirty="0"/>
                        <a:t>Item ID</a:t>
                      </a:r>
                    </a:p>
                  </a:txBody>
                  <a:tcPr/>
                </a:tc>
                <a:extLst>
                  <a:ext uri="{0D108BD9-81ED-4DB2-BD59-A6C34878D82A}">
                    <a16:rowId xmlns:a16="http://schemas.microsoft.com/office/drawing/2014/main" val="966449467"/>
                  </a:ext>
                </a:extLst>
              </a:tr>
              <a:tr h="370840">
                <a:tc>
                  <a:txBody>
                    <a:bodyPr/>
                    <a:lstStyle/>
                    <a:p>
                      <a:r>
                        <a:rPr lang="en-GB" dirty="0"/>
                        <a:t>Item Description</a:t>
                      </a:r>
                    </a:p>
                  </a:txBody>
                  <a:tcPr/>
                </a:tc>
                <a:tc>
                  <a:txBody>
                    <a:bodyPr/>
                    <a:lstStyle/>
                    <a:p>
                      <a:r>
                        <a:rPr lang="en-GB" dirty="0"/>
                        <a:t>No</a:t>
                      </a:r>
                    </a:p>
                  </a:txBody>
                  <a:tcPr/>
                </a:tc>
                <a:tc>
                  <a:txBody>
                    <a:bodyPr/>
                    <a:lstStyle/>
                    <a:p>
                      <a:r>
                        <a:rPr lang="en-GB" dirty="0"/>
                        <a:t>Yes</a:t>
                      </a:r>
                    </a:p>
                  </a:txBody>
                  <a:tcPr/>
                </a:tc>
                <a:extLst>
                  <a:ext uri="{0D108BD9-81ED-4DB2-BD59-A6C34878D82A}">
                    <a16:rowId xmlns:a16="http://schemas.microsoft.com/office/drawing/2014/main" val="2209319816"/>
                  </a:ext>
                </a:extLst>
              </a:tr>
              <a:tr h="370840">
                <a:tc>
                  <a:txBody>
                    <a:bodyPr/>
                    <a:lstStyle/>
                    <a:p>
                      <a:r>
                        <a:rPr lang="en-GB" dirty="0"/>
                        <a:t>Item Quantity</a:t>
                      </a:r>
                    </a:p>
                  </a:txBody>
                  <a:tcPr/>
                </a:tc>
                <a:tc>
                  <a:txBody>
                    <a:bodyPr/>
                    <a:lstStyle/>
                    <a:p>
                      <a:r>
                        <a:rPr lang="en-GB"/>
                        <a:t>Yes</a:t>
                      </a:r>
                    </a:p>
                  </a:txBody>
                  <a:tcPr/>
                </a:tc>
                <a:tc>
                  <a:txBody>
                    <a:bodyPr/>
                    <a:lstStyle/>
                    <a:p>
                      <a:r>
                        <a:rPr lang="en-GB" dirty="0"/>
                        <a:t>No</a:t>
                      </a:r>
                    </a:p>
                  </a:txBody>
                  <a:tcPr/>
                </a:tc>
                <a:extLst>
                  <a:ext uri="{0D108BD9-81ED-4DB2-BD59-A6C34878D82A}">
                    <a16:rowId xmlns:a16="http://schemas.microsoft.com/office/drawing/2014/main" val="5214252"/>
                  </a:ext>
                </a:extLst>
              </a:tr>
              <a:tr h="370840">
                <a:tc>
                  <a:txBody>
                    <a:bodyPr/>
                    <a:lstStyle/>
                    <a:p>
                      <a:r>
                        <a:rPr lang="en-GB" dirty="0"/>
                        <a:t>Item Price</a:t>
                      </a:r>
                    </a:p>
                  </a:txBody>
                  <a:tcPr/>
                </a:tc>
                <a:tc>
                  <a:txBody>
                    <a:bodyPr/>
                    <a:lstStyle/>
                    <a:p>
                      <a:r>
                        <a:rPr lang="en-GB"/>
                        <a:t>No</a:t>
                      </a:r>
                    </a:p>
                  </a:txBody>
                  <a:tcPr/>
                </a:tc>
                <a:tc>
                  <a:txBody>
                    <a:bodyPr/>
                    <a:lstStyle/>
                    <a:p>
                      <a:r>
                        <a:rPr lang="en-GB" dirty="0"/>
                        <a:t>Yes</a:t>
                      </a:r>
                    </a:p>
                  </a:txBody>
                  <a:tcPr/>
                </a:tc>
                <a:extLst>
                  <a:ext uri="{0D108BD9-81ED-4DB2-BD59-A6C34878D82A}">
                    <a16:rowId xmlns:a16="http://schemas.microsoft.com/office/drawing/2014/main" val="4265985350"/>
                  </a:ext>
                </a:extLst>
              </a:tr>
            </a:tbl>
          </a:graphicData>
        </a:graphic>
      </p:graphicFrame>
      <p:sp>
        <p:nvSpPr>
          <p:cNvPr id="4" name="Rectangle 3">
            <a:extLst>
              <a:ext uri="{FF2B5EF4-FFF2-40B4-BE49-F238E27FC236}">
                <a16:creationId xmlns:a16="http://schemas.microsoft.com/office/drawing/2014/main" id="{8695D5D8-AFD5-46A2-94BB-584D5CFFFE09}"/>
              </a:ext>
            </a:extLst>
          </p:cNvPr>
          <p:cNvSpPr/>
          <p:nvPr/>
        </p:nvSpPr>
        <p:spPr>
          <a:xfrm>
            <a:off x="650172" y="3258859"/>
            <a:ext cx="10515600" cy="3477875"/>
          </a:xfrm>
          <a:prstGeom prst="rect">
            <a:avLst/>
          </a:prstGeom>
        </p:spPr>
        <p:txBody>
          <a:bodyPr wrap="square">
            <a:spAutoFit/>
          </a:bodyPr>
          <a:lstStyle/>
          <a:p>
            <a:pPr marL="342900" indent="-342900">
              <a:buFont typeface="Wingdings" panose="05000000000000000000" pitchFamily="2" charset="2"/>
              <a:buChar char="ü"/>
            </a:pPr>
            <a:r>
              <a:rPr lang="en-GB" sz="2000" dirty="0"/>
              <a:t>We have still not achieved 2NF because in </a:t>
            </a:r>
            <a:r>
              <a:rPr lang="en-GB" sz="2000" dirty="0" err="1"/>
              <a:t>orderItems</a:t>
            </a:r>
            <a:r>
              <a:rPr lang="en-GB" sz="2000" dirty="0"/>
              <a:t> we still have attributes that are only partially dependent on the primary key. So we need to repeat the process but only for the attributes in the </a:t>
            </a:r>
            <a:r>
              <a:rPr lang="en-GB" sz="2000" dirty="0" err="1"/>
              <a:t>OrderItem</a:t>
            </a:r>
            <a:r>
              <a:rPr lang="en-GB" sz="2000" dirty="0"/>
              <a:t>. </a:t>
            </a:r>
          </a:p>
          <a:p>
            <a:pPr marL="342900" indent="-342900">
              <a:buFont typeface="Wingdings" panose="05000000000000000000" pitchFamily="2" charset="2"/>
              <a:buChar char="ü"/>
            </a:pPr>
            <a:r>
              <a:rPr lang="en-GB" sz="2000" dirty="0"/>
              <a:t>If the attribute is dependent on </a:t>
            </a:r>
            <a:r>
              <a:rPr lang="en-GB" sz="2000" dirty="0" err="1"/>
              <a:t>OrderID</a:t>
            </a:r>
            <a:r>
              <a:rPr lang="en-GB" sz="2000" dirty="0"/>
              <a:t> either wholly or partially then the attribute remains in the </a:t>
            </a:r>
            <a:r>
              <a:rPr lang="en-GB" sz="2000" dirty="0" err="1"/>
              <a:t>orderItems</a:t>
            </a:r>
            <a:r>
              <a:rPr lang="en-GB" sz="2000" dirty="0"/>
              <a:t> table.</a:t>
            </a:r>
          </a:p>
          <a:p>
            <a:pPr marL="342900" indent="-342900">
              <a:buFont typeface="Wingdings" panose="05000000000000000000" pitchFamily="2" charset="2"/>
              <a:buChar char="ü"/>
            </a:pPr>
            <a:r>
              <a:rPr lang="en-GB" sz="2000" dirty="0"/>
              <a:t>If the attribute is dependent on the </a:t>
            </a:r>
            <a:r>
              <a:rPr lang="en-GB" sz="2000" dirty="0" err="1"/>
              <a:t>ItemID</a:t>
            </a:r>
            <a:r>
              <a:rPr lang="en-GB" sz="2000" dirty="0"/>
              <a:t> either wholly or partially it goes into a new Items table.</a:t>
            </a:r>
          </a:p>
          <a:p>
            <a:pPr marL="342900" indent="-342900">
              <a:buFont typeface="Wingdings" panose="05000000000000000000" pitchFamily="2" charset="2"/>
              <a:buChar char="ü"/>
            </a:pPr>
            <a:r>
              <a:rPr lang="en-GB" sz="2000" dirty="0"/>
              <a:t>Open file </a:t>
            </a:r>
            <a:r>
              <a:rPr lang="en-GB" sz="2000" dirty="0">
                <a:hlinkClick r:id="rId2"/>
              </a:rPr>
              <a:t>task-3NF.xlsx </a:t>
            </a:r>
            <a:r>
              <a:rPr lang="en-GB" sz="2000" dirty="0"/>
              <a:t>and put into 2NF</a:t>
            </a:r>
          </a:p>
          <a:p>
            <a:endParaRPr lang="en-GB" sz="2000" dirty="0"/>
          </a:p>
          <a:p>
            <a:pPr lvl="1"/>
            <a:r>
              <a:rPr lang="en-GB" sz="2000" dirty="0" err="1">
                <a:latin typeface="Courier New" panose="02070309020205020404" pitchFamily="49" charset="0"/>
                <a:cs typeface="Courier New" panose="02070309020205020404" pitchFamily="49" charset="0"/>
              </a:rPr>
              <a:t>OrderItems</a:t>
            </a:r>
            <a:r>
              <a:rPr lang="en-GB" sz="2000" dirty="0">
                <a:latin typeface="Courier New" panose="02070309020205020404" pitchFamily="49" charset="0"/>
                <a:cs typeface="Courier New" panose="02070309020205020404" pitchFamily="49" charset="0"/>
              </a:rPr>
              <a:t>(</a:t>
            </a:r>
            <a:r>
              <a:rPr lang="en-GB" sz="2000" u="sng" dirty="0" err="1">
                <a:latin typeface="Courier New" panose="02070309020205020404" pitchFamily="49" charset="0"/>
                <a:cs typeface="Courier New" panose="02070309020205020404" pitchFamily="49" charset="0"/>
              </a:rPr>
              <a:t>OrderID</a:t>
            </a:r>
            <a:r>
              <a:rPr lang="en-GB" sz="2000" dirty="0">
                <a:latin typeface="Courier New" panose="02070309020205020404" pitchFamily="49" charset="0"/>
                <a:cs typeface="Courier New" panose="02070309020205020404" pitchFamily="49" charset="0"/>
              </a:rPr>
              <a:t>, </a:t>
            </a:r>
            <a:r>
              <a:rPr lang="en-GB" sz="2000" u="sng" dirty="0">
                <a:latin typeface="Courier New" panose="02070309020205020404" pitchFamily="49" charset="0"/>
                <a:cs typeface="Courier New" panose="02070309020205020404" pitchFamily="49" charset="0"/>
              </a:rPr>
              <a:t>Item ID</a:t>
            </a:r>
            <a:r>
              <a:rPr lang="en-GB" sz="2000" dirty="0">
                <a:latin typeface="Courier New" panose="02070309020205020404" pitchFamily="49" charset="0"/>
                <a:cs typeface="Courier New" panose="02070309020205020404" pitchFamily="49" charset="0"/>
              </a:rPr>
              <a:t>, Item Quantity)</a:t>
            </a:r>
          </a:p>
          <a:p>
            <a:pPr lvl="1"/>
            <a:r>
              <a:rPr lang="en-GB" sz="2000" dirty="0">
                <a:latin typeface="Courier New" panose="02070309020205020404" pitchFamily="49" charset="0"/>
                <a:cs typeface="Courier New" panose="02070309020205020404" pitchFamily="49" charset="0"/>
              </a:rPr>
              <a:t>Items(</a:t>
            </a:r>
            <a:r>
              <a:rPr lang="en-GB" sz="2000" u="sng" dirty="0">
                <a:latin typeface="Courier New" panose="02070309020205020404" pitchFamily="49" charset="0"/>
                <a:cs typeface="Courier New" panose="02070309020205020404" pitchFamily="49" charset="0"/>
              </a:rPr>
              <a:t>Item ID</a:t>
            </a:r>
            <a:r>
              <a:rPr lang="en-GB" sz="2000" dirty="0">
                <a:latin typeface="Courier New" panose="02070309020205020404" pitchFamily="49" charset="0"/>
                <a:cs typeface="Courier New" panose="02070309020205020404" pitchFamily="49" charset="0"/>
              </a:rPr>
              <a:t>, Item Description, Item price)</a:t>
            </a:r>
          </a:p>
        </p:txBody>
      </p:sp>
    </p:spTree>
    <p:extLst>
      <p:ext uri="{BB962C8B-B14F-4D97-AF65-F5344CB8AC3E}">
        <p14:creationId xmlns:p14="http://schemas.microsoft.com/office/powerpoint/2010/main" val="33622247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5D845-9253-4C46-A853-C9622C73C621}"/>
              </a:ext>
            </a:extLst>
          </p:cNvPr>
          <p:cNvSpPr>
            <a:spLocks noGrp="1"/>
          </p:cNvSpPr>
          <p:nvPr>
            <p:ph type="title"/>
          </p:nvPr>
        </p:nvSpPr>
        <p:spPr/>
        <p:txBody>
          <a:bodyPr vert="horz" lIns="91440" tIns="45720" rIns="91440" bIns="45720" rtlCol="0" anchor="ctr">
            <a:normAutofit fontScale="90000"/>
          </a:bodyPr>
          <a:lstStyle/>
          <a:p>
            <a:r>
              <a:rPr lang="en-US"/>
              <a:t>2</a:t>
            </a:r>
            <a:r>
              <a:rPr lang="en-US" kern="1200">
                <a:solidFill>
                  <a:schemeClr val="tx1"/>
                </a:solidFill>
                <a:latin typeface="+mj-lt"/>
                <a:ea typeface="+mj-ea"/>
                <a:cs typeface="+mj-cs"/>
              </a:rPr>
              <a:t>NF </a:t>
            </a:r>
            <a:r>
              <a:rPr lang="en-US" kern="1200" err="1">
                <a:solidFill>
                  <a:schemeClr val="tx1"/>
                </a:solidFill>
                <a:latin typeface="+mj-lt"/>
                <a:ea typeface="+mj-ea"/>
                <a:cs typeface="+mj-cs"/>
              </a:rPr>
              <a:t>normalised</a:t>
            </a:r>
            <a:r>
              <a:rPr lang="en-US" kern="1200">
                <a:solidFill>
                  <a:schemeClr val="tx1"/>
                </a:solidFill>
                <a:latin typeface="+mj-lt"/>
                <a:ea typeface="+mj-ea"/>
                <a:cs typeface="+mj-cs"/>
              </a:rPr>
              <a:t> table </a:t>
            </a:r>
          </a:p>
        </p:txBody>
      </p:sp>
      <p:graphicFrame>
        <p:nvGraphicFramePr>
          <p:cNvPr id="3" name="Table 2">
            <a:extLst>
              <a:ext uri="{FF2B5EF4-FFF2-40B4-BE49-F238E27FC236}">
                <a16:creationId xmlns:a16="http://schemas.microsoft.com/office/drawing/2014/main" id="{9C639084-DB19-4D2B-AF88-929A4DCA911D}"/>
              </a:ext>
            </a:extLst>
          </p:cNvPr>
          <p:cNvGraphicFramePr>
            <a:graphicFrameLocks noGrp="1"/>
          </p:cNvGraphicFramePr>
          <p:nvPr>
            <p:extLst>
              <p:ext uri="{D42A27DB-BD31-4B8C-83A1-F6EECF244321}">
                <p14:modId xmlns:p14="http://schemas.microsoft.com/office/powerpoint/2010/main" val="924897119"/>
              </p:ext>
            </p:extLst>
          </p:nvPr>
        </p:nvGraphicFramePr>
        <p:xfrm>
          <a:off x="485775" y="1971804"/>
          <a:ext cx="2867866" cy="3797730"/>
        </p:xfrm>
        <a:graphic>
          <a:graphicData uri="http://schemas.openxmlformats.org/drawingml/2006/table">
            <a:tbl>
              <a:tblPr firstRow="1" bandRow="1">
                <a:tableStyleId>{5940675A-B579-460E-94D1-54222C63F5DA}</a:tableStyleId>
              </a:tblPr>
              <a:tblGrid>
                <a:gridCol w="924593">
                  <a:extLst>
                    <a:ext uri="{9D8B030D-6E8A-4147-A177-3AD203B41FA5}">
                      <a16:colId xmlns:a16="http://schemas.microsoft.com/office/drawing/2014/main" val="2824908662"/>
                    </a:ext>
                  </a:extLst>
                </a:gridCol>
                <a:gridCol w="746866">
                  <a:extLst>
                    <a:ext uri="{9D8B030D-6E8A-4147-A177-3AD203B41FA5}">
                      <a16:colId xmlns:a16="http://schemas.microsoft.com/office/drawing/2014/main" val="2183854686"/>
                    </a:ext>
                  </a:extLst>
                </a:gridCol>
                <a:gridCol w="1196407">
                  <a:extLst>
                    <a:ext uri="{9D8B030D-6E8A-4147-A177-3AD203B41FA5}">
                      <a16:colId xmlns:a16="http://schemas.microsoft.com/office/drawing/2014/main" val="3614157942"/>
                    </a:ext>
                  </a:extLst>
                </a:gridCol>
              </a:tblGrid>
              <a:tr h="281518">
                <a:tc>
                  <a:txBody>
                    <a:bodyPr/>
                    <a:lstStyle/>
                    <a:p>
                      <a:pPr algn="l" fontAlgn="ctr"/>
                      <a:r>
                        <a:rPr lang="en-GB" sz="1400" b="1" u="none" strike="noStrike" err="1">
                          <a:effectLst/>
                        </a:rPr>
                        <a:t>OrderID</a:t>
                      </a:r>
                      <a:endParaRPr lang="en-GB" sz="1400" b="1" i="0" u="none" strike="noStrike">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a:effectLst/>
                        </a:rPr>
                        <a:t>Item ID</a:t>
                      </a:r>
                      <a:endParaRPr lang="en-GB" sz="1400" b="1"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1" u="none" strike="noStrike" dirty="0" err="1">
                          <a:effectLst/>
                        </a:rPr>
                        <a:t>ItemQuantity</a:t>
                      </a:r>
                      <a:endParaRPr lang="en-GB" sz="1400" b="1"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966427761"/>
                  </a:ext>
                </a:extLst>
              </a:tr>
              <a:tr h="502316">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299984675"/>
                  </a:ext>
                </a:extLst>
              </a:tr>
              <a:tr h="502316">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4</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623767138"/>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5</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415282286"/>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8</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854113066"/>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322748951"/>
                  </a:ext>
                </a:extLst>
              </a:tr>
              <a:tr h="502316">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0" u="none" strike="noStrike">
                          <a:solidFill>
                            <a:srgbClr val="000000"/>
                          </a:solidFill>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4</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728741839"/>
                  </a:ext>
                </a:extLst>
              </a:tr>
              <a:tr h="502316">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0" u="none" strike="noStrike">
                          <a:solidFill>
                            <a:srgbClr val="000000"/>
                          </a:solidFill>
                          <a:effectLst/>
                        </a:rPr>
                        <a:t>4</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10</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051529727"/>
                  </a:ext>
                </a:extLst>
              </a:tr>
            </a:tbl>
          </a:graphicData>
        </a:graphic>
      </p:graphicFrame>
      <p:sp>
        <p:nvSpPr>
          <p:cNvPr id="4" name="Rectangle 3">
            <a:extLst>
              <a:ext uri="{FF2B5EF4-FFF2-40B4-BE49-F238E27FC236}">
                <a16:creationId xmlns:a16="http://schemas.microsoft.com/office/drawing/2014/main" id="{84763AC7-2C82-4488-81D9-258BC0575FE2}"/>
              </a:ext>
            </a:extLst>
          </p:cNvPr>
          <p:cNvSpPr/>
          <p:nvPr/>
        </p:nvSpPr>
        <p:spPr>
          <a:xfrm>
            <a:off x="485774" y="1971804"/>
            <a:ext cx="1621321" cy="379773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7" name="Table 6">
            <a:extLst>
              <a:ext uri="{FF2B5EF4-FFF2-40B4-BE49-F238E27FC236}">
                <a16:creationId xmlns:a16="http://schemas.microsoft.com/office/drawing/2014/main" id="{F16F391D-4926-47D1-9308-CBCB25D44454}"/>
              </a:ext>
            </a:extLst>
          </p:cNvPr>
          <p:cNvGraphicFramePr>
            <a:graphicFrameLocks noGrp="1"/>
          </p:cNvGraphicFramePr>
          <p:nvPr>
            <p:extLst>
              <p:ext uri="{D42A27DB-BD31-4B8C-83A1-F6EECF244321}">
                <p14:modId xmlns:p14="http://schemas.microsoft.com/office/powerpoint/2010/main" val="4081784294"/>
              </p:ext>
            </p:extLst>
          </p:nvPr>
        </p:nvGraphicFramePr>
        <p:xfrm>
          <a:off x="5492095" y="1383001"/>
          <a:ext cx="6214130" cy="1788466"/>
        </p:xfrm>
        <a:graphic>
          <a:graphicData uri="http://schemas.openxmlformats.org/drawingml/2006/table">
            <a:tbl>
              <a:tblPr firstRow="1" bandRow="1">
                <a:tableStyleId>{5940675A-B579-460E-94D1-54222C63F5DA}</a:tableStyleId>
              </a:tblPr>
              <a:tblGrid>
                <a:gridCol w="924593">
                  <a:extLst>
                    <a:ext uri="{9D8B030D-6E8A-4147-A177-3AD203B41FA5}">
                      <a16:colId xmlns:a16="http://schemas.microsoft.com/office/drawing/2014/main" val="2824908662"/>
                    </a:ext>
                  </a:extLst>
                </a:gridCol>
                <a:gridCol w="1077227">
                  <a:extLst>
                    <a:ext uri="{9D8B030D-6E8A-4147-A177-3AD203B41FA5}">
                      <a16:colId xmlns:a16="http://schemas.microsoft.com/office/drawing/2014/main" val="2593114676"/>
                    </a:ext>
                  </a:extLst>
                </a:gridCol>
                <a:gridCol w="1137864">
                  <a:extLst>
                    <a:ext uri="{9D8B030D-6E8A-4147-A177-3AD203B41FA5}">
                      <a16:colId xmlns:a16="http://schemas.microsoft.com/office/drawing/2014/main" val="589104333"/>
                    </a:ext>
                  </a:extLst>
                </a:gridCol>
                <a:gridCol w="1445224">
                  <a:extLst>
                    <a:ext uri="{9D8B030D-6E8A-4147-A177-3AD203B41FA5}">
                      <a16:colId xmlns:a16="http://schemas.microsoft.com/office/drawing/2014/main" val="4261431811"/>
                    </a:ext>
                  </a:extLst>
                </a:gridCol>
                <a:gridCol w="1629222">
                  <a:extLst>
                    <a:ext uri="{9D8B030D-6E8A-4147-A177-3AD203B41FA5}">
                      <a16:colId xmlns:a16="http://schemas.microsoft.com/office/drawing/2014/main" val="3758596535"/>
                    </a:ext>
                  </a:extLst>
                </a:gridCol>
              </a:tblGrid>
              <a:tr h="281518">
                <a:tc>
                  <a:txBody>
                    <a:bodyPr/>
                    <a:lstStyle/>
                    <a:p>
                      <a:pPr algn="l" fontAlgn="ctr"/>
                      <a:r>
                        <a:rPr lang="en-GB" sz="1400" b="1" u="none" strike="noStrike" err="1">
                          <a:effectLst/>
                        </a:rPr>
                        <a:t>OrderID</a:t>
                      </a:r>
                      <a:endParaRPr lang="en-GB" sz="1400" b="1" i="0" u="none" strike="noStrike">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a:effectLst/>
                        </a:rPr>
                        <a:t>Date</a:t>
                      </a:r>
                      <a:endParaRPr lang="en-GB" sz="1400" b="1" i="0" u="none" strike="noStrike">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a:effectLst/>
                        </a:rPr>
                        <a:t>CustomerID</a:t>
                      </a:r>
                      <a:endParaRPr lang="en-GB" sz="1400" b="1" i="0" u="none" strike="noStrike">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a:effectLst/>
                        </a:rPr>
                        <a:t>CustomerName</a:t>
                      </a:r>
                      <a:endParaRPr lang="en-GB" sz="1400" b="1" i="0" u="none" strike="noStrike">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err="1">
                          <a:effectLst/>
                        </a:rPr>
                        <a:t>CustomerAddress</a:t>
                      </a:r>
                      <a:endParaRPr lang="en-GB" sz="1400" b="1"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966427761"/>
                  </a:ext>
                </a:extLst>
              </a:tr>
              <a:tr h="502316">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29/09/2018</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Fred Green</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21 Church Road</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299984675"/>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01/10/2018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Thomas James</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20 Oxford Street</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322748951"/>
                  </a:ext>
                </a:extLst>
              </a:tr>
              <a:tr h="502316">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16/10/2018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Christian Cox</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41 Shakespeare Road</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728741839"/>
                  </a:ext>
                </a:extLst>
              </a:tr>
            </a:tbl>
          </a:graphicData>
        </a:graphic>
      </p:graphicFrame>
      <p:graphicFrame>
        <p:nvGraphicFramePr>
          <p:cNvPr id="5" name="Table 4">
            <a:extLst>
              <a:ext uri="{FF2B5EF4-FFF2-40B4-BE49-F238E27FC236}">
                <a16:creationId xmlns:a16="http://schemas.microsoft.com/office/drawing/2014/main" id="{26212BAF-687E-49C7-9DFF-50B2D3E76E5C}"/>
              </a:ext>
            </a:extLst>
          </p:cNvPr>
          <p:cNvGraphicFramePr>
            <a:graphicFrameLocks noGrp="1"/>
          </p:cNvGraphicFramePr>
          <p:nvPr>
            <p:extLst>
              <p:ext uri="{D42A27DB-BD31-4B8C-83A1-F6EECF244321}">
                <p14:modId xmlns:p14="http://schemas.microsoft.com/office/powerpoint/2010/main" val="1113563892"/>
              </p:ext>
            </p:extLst>
          </p:nvPr>
        </p:nvGraphicFramePr>
        <p:xfrm>
          <a:off x="6828443" y="3993482"/>
          <a:ext cx="3114592" cy="2290782"/>
        </p:xfrm>
        <a:graphic>
          <a:graphicData uri="http://schemas.openxmlformats.org/drawingml/2006/table">
            <a:tbl>
              <a:tblPr firstRow="1" bandRow="1">
                <a:tableStyleId>{5940675A-B579-460E-94D1-54222C63F5DA}</a:tableStyleId>
              </a:tblPr>
              <a:tblGrid>
                <a:gridCol w="746866">
                  <a:extLst>
                    <a:ext uri="{9D8B030D-6E8A-4147-A177-3AD203B41FA5}">
                      <a16:colId xmlns:a16="http://schemas.microsoft.com/office/drawing/2014/main" val="2992622063"/>
                    </a:ext>
                  </a:extLst>
                </a:gridCol>
                <a:gridCol w="1434770">
                  <a:extLst>
                    <a:ext uri="{9D8B030D-6E8A-4147-A177-3AD203B41FA5}">
                      <a16:colId xmlns:a16="http://schemas.microsoft.com/office/drawing/2014/main" val="2663657424"/>
                    </a:ext>
                  </a:extLst>
                </a:gridCol>
                <a:gridCol w="932956">
                  <a:extLst>
                    <a:ext uri="{9D8B030D-6E8A-4147-A177-3AD203B41FA5}">
                      <a16:colId xmlns:a16="http://schemas.microsoft.com/office/drawing/2014/main" val="3722976587"/>
                    </a:ext>
                  </a:extLst>
                </a:gridCol>
              </a:tblGrid>
              <a:tr h="281518">
                <a:tc>
                  <a:txBody>
                    <a:bodyPr/>
                    <a:lstStyle/>
                    <a:p>
                      <a:pPr algn="l" fontAlgn="ctr"/>
                      <a:r>
                        <a:rPr lang="en-GB" sz="1400" b="1" u="none" strike="noStrike">
                          <a:effectLst/>
                        </a:rPr>
                        <a:t>Item ID</a:t>
                      </a:r>
                      <a:endParaRPr lang="en-GB" sz="1400" b="1"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1" u="none" strike="noStrike" dirty="0" err="1">
                          <a:effectLst/>
                        </a:rPr>
                        <a:t>ItemDescription</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1" u="none" strike="noStrike" dirty="0" err="1">
                          <a:effectLst/>
                        </a:rPr>
                        <a:t>ItemPrice</a:t>
                      </a:r>
                      <a:endParaRPr lang="en-GB" sz="1400" b="1"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814974077"/>
                  </a:ext>
                </a:extLst>
              </a:tr>
              <a:tr h="502316">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Mouse</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 £           4.00 </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566309744"/>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Speakers</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 £           7.00 </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3591663544"/>
                  </a:ext>
                </a:extLst>
              </a:tr>
              <a:tr h="502316">
                <a:tc>
                  <a:txBody>
                    <a:bodyPr/>
                    <a:lstStyle/>
                    <a:p>
                      <a:pPr algn="ctr" fontAlgn="ctr"/>
                      <a:r>
                        <a:rPr lang="en-GB" sz="1400" b="0" u="none" strike="noStrike">
                          <a:solidFill>
                            <a:srgbClr val="000000"/>
                          </a:solidFill>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Keyboard</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 £        10.00 </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3784257114"/>
                  </a:ext>
                </a:extLst>
              </a:tr>
              <a:tr h="502316">
                <a:tc>
                  <a:txBody>
                    <a:bodyPr/>
                    <a:lstStyle/>
                    <a:p>
                      <a:pPr algn="ctr" fontAlgn="ctr"/>
                      <a:r>
                        <a:rPr lang="en-GB" sz="1400" b="0" u="none" strike="noStrike">
                          <a:solidFill>
                            <a:srgbClr val="000000"/>
                          </a:solidFill>
                          <a:effectLst/>
                        </a:rPr>
                        <a:t>4</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Microphone</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 £           5.00 </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008209663"/>
                  </a:ext>
                </a:extLst>
              </a:tr>
            </a:tbl>
          </a:graphicData>
        </a:graphic>
      </p:graphicFrame>
      <p:sp>
        <p:nvSpPr>
          <p:cNvPr id="11" name="TextBox 10">
            <a:extLst>
              <a:ext uri="{FF2B5EF4-FFF2-40B4-BE49-F238E27FC236}">
                <a16:creationId xmlns:a16="http://schemas.microsoft.com/office/drawing/2014/main" id="{72983ED1-F3B1-42AD-A5DC-D853AA0AE763}"/>
              </a:ext>
            </a:extLst>
          </p:cNvPr>
          <p:cNvSpPr txBox="1"/>
          <p:nvPr/>
        </p:nvSpPr>
        <p:spPr>
          <a:xfrm>
            <a:off x="542131" y="5817036"/>
            <a:ext cx="3871387" cy="467228"/>
          </a:xfrm>
          <a:prstGeom prst="rect">
            <a:avLst/>
          </a:prstGeom>
          <a:noFill/>
        </p:spPr>
        <p:txBody>
          <a:bodyPr wrap="square" rtlCol="0">
            <a:spAutoFit/>
          </a:bodyPr>
          <a:lstStyle/>
          <a:p>
            <a:r>
              <a:rPr lang="en-GB" sz="2400"/>
              <a:t>composite primary key</a:t>
            </a:r>
          </a:p>
        </p:txBody>
      </p:sp>
      <p:sp>
        <p:nvSpPr>
          <p:cNvPr id="8" name="TextBox 7">
            <a:extLst>
              <a:ext uri="{FF2B5EF4-FFF2-40B4-BE49-F238E27FC236}">
                <a16:creationId xmlns:a16="http://schemas.microsoft.com/office/drawing/2014/main" id="{9A873D75-002C-4002-9454-725002BDBEC8}"/>
              </a:ext>
            </a:extLst>
          </p:cNvPr>
          <p:cNvSpPr txBox="1"/>
          <p:nvPr/>
        </p:nvSpPr>
        <p:spPr>
          <a:xfrm>
            <a:off x="1135071" y="1602472"/>
            <a:ext cx="2921000" cy="369332"/>
          </a:xfrm>
          <a:prstGeom prst="rect">
            <a:avLst/>
          </a:prstGeom>
          <a:noFill/>
        </p:spPr>
        <p:txBody>
          <a:bodyPr wrap="square" rtlCol="0">
            <a:spAutoFit/>
          </a:bodyPr>
          <a:lstStyle/>
          <a:p>
            <a:r>
              <a:rPr lang="en-GB" err="1"/>
              <a:t>OrderItems</a:t>
            </a:r>
            <a:endParaRPr lang="en-GB"/>
          </a:p>
        </p:txBody>
      </p:sp>
      <p:sp>
        <p:nvSpPr>
          <p:cNvPr id="9" name="TextBox 8">
            <a:extLst>
              <a:ext uri="{FF2B5EF4-FFF2-40B4-BE49-F238E27FC236}">
                <a16:creationId xmlns:a16="http://schemas.microsoft.com/office/drawing/2014/main" id="{7E742C28-E39B-4C47-8AAF-158AB2C70A54}"/>
              </a:ext>
            </a:extLst>
          </p:cNvPr>
          <p:cNvSpPr txBox="1"/>
          <p:nvPr/>
        </p:nvSpPr>
        <p:spPr>
          <a:xfrm>
            <a:off x="6828443" y="1013669"/>
            <a:ext cx="2921000" cy="369332"/>
          </a:xfrm>
          <a:prstGeom prst="rect">
            <a:avLst/>
          </a:prstGeom>
          <a:noFill/>
        </p:spPr>
        <p:txBody>
          <a:bodyPr wrap="square" rtlCol="0">
            <a:spAutoFit/>
          </a:bodyPr>
          <a:lstStyle/>
          <a:p>
            <a:r>
              <a:rPr lang="en-GB" dirty="0"/>
              <a:t>Orders</a:t>
            </a:r>
          </a:p>
        </p:txBody>
      </p:sp>
      <p:sp>
        <p:nvSpPr>
          <p:cNvPr id="10" name="TextBox 9">
            <a:extLst>
              <a:ext uri="{FF2B5EF4-FFF2-40B4-BE49-F238E27FC236}">
                <a16:creationId xmlns:a16="http://schemas.microsoft.com/office/drawing/2014/main" id="{8A27783C-4AA3-4D44-9759-D764B455DFF4}"/>
              </a:ext>
            </a:extLst>
          </p:cNvPr>
          <p:cNvSpPr txBox="1"/>
          <p:nvPr/>
        </p:nvSpPr>
        <p:spPr>
          <a:xfrm>
            <a:off x="7921221" y="3586019"/>
            <a:ext cx="2921000" cy="369332"/>
          </a:xfrm>
          <a:prstGeom prst="rect">
            <a:avLst/>
          </a:prstGeom>
          <a:noFill/>
        </p:spPr>
        <p:txBody>
          <a:bodyPr wrap="square" rtlCol="0">
            <a:spAutoFit/>
          </a:bodyPr>
          <a:lstStyle/>
          <a:p>
            <a:r>
              <a:rPr lang="en-GB" dirty="0"/>
              <a:t>Items</a:t>
            </a:r>
          </a:p>
        </p:txBody>
      </p:sp>
      <p:sp>
        <p:nvSpPr>
          <p:cNvPr id="12" name="TextBox 11">
            <a:extLst>
              <a:ext uri="{FF2B5EF4-FFF2-40B4-BE49-F238E27FC236}">
                <a16:creationId xmlns:a16="http://schemas.microsoft.com/office/drawing/2014/main" id="{F18721BA-DC1C-47CB-A0D7-22866FE07A5F}"/>
              </a:ext>
            </a:extLst>
          </p:cNvPr>
          <p:cNvSpPr txBox="1"/>
          <p:nvPr/>
        </p:nvSpPr>
        <p:spPr>
          <a:xfrm>
            <a:off x="4343593" y="4267508"/>
            <a:ext cx="2039929" cy="646331"/>
          </a:xfrm>
          <a:prstGeom prst="rect">
            <a:avLst/>
          </a:prstGeom>
          <a:noFill/>
        </p:spPr>
        <p:txBody>
          <a:bodyPr wrap="square" rtlCol="0">
            <a:spAutoFit/>
          </a:bodyPr>
          <a:lstStyle/>
          <a:p>
            <a:r>
              <a:rPr lang="en-GB" dirty="0"/>
              <a:t>As it stands the database is in 2NF</a:t>
            </a:r>
          </a:p>
        </p:txBody>
      </p:sp>
    </p:spTree>
    <p:extLst>
      <p:ext uri="{BB962C8B-B14F-4D97-AF65-F5344CB8AC3E}">
        <p14:creationId xmlns:p14="http://schemas.microsoft.com/office/powerpoint/2010/main" val="9892753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6BAF4-7354-4C75-A074-D90B54600DB6}"/>
              </a:ext>
            </a:extLst>
          </p:cNvPr>
          <p:cNvSpPr>
            <a:spLocks noGrp="1"/>
          </p:cNvSpPr>
          <p:nvPr>
            <p:ph type="title"/>
          </p:nvPr>
        </p:nvSpPr>
        <p:spPr/>
        <p:txBody>
          <a:bodyPr>
            <a:normAutofit fontScale="90000"/>
          </a:bodyPr>
          <a:lstStyle/>
          <a:p>
            <a:r>
              <a:rPr lang="en-GB"/>
              <a:t>2NF</a:t>
            </a:r>
          </a:p>
        </p:txBody>
      </p:sp>
      <p:sp>
        <p:nvSpPr>
          <p:cNvPr id="3" name="Content Placeholder 2">
            <a:extLst>
              <a:ext uri="{FF2B5EF4-FFF2-40B4-BE49-F238E27FC236}">
                <a16:creationId xmlns:a16="http://schemas.microsoft.com/office/drawing/2014/main" id="{05FB21AC-7EAB-4F10-8E5B-42646A75899B}"/>
              </a:ext>
            </a:extLst>
          </p:cNvPr>
          <p:cNvSpPr>
            <a:spLocks noGrp="1"/>
          </p:cNvSpPr>
          <p:nvPr>
            <p:ph idx="1"/>
          </p:nvPr>
        </p:nvSpPr>
        <p:spPr>
          <a:xfrm>
            <a:off x="205313" y="2244223"/>
            <a:ext cx="2991678" cy="2179981"/>
          </a:xfrm>
          <a:ln w="38100">
            <a:solidFill>
              <a:schemeClr val="tx1"/>
            </a:solidFill>
          </a:ln>
        </p:spPr>
        <p:txBody>
          <a:bodyPr/>
          <a:lstStyle/>
          <a:p>
            <a:pPr marL="457200" lvl="1" indent="0">
              <a:buNone/>
            </a:pPr>
            <a:r>
              <a:rPr lang="en-GB" b="1" err="1"/>
              <a:t>OrderID</a:t>
            </a:r>
            <a:endParaRPr lang="en-GB" b="1"/>
          </a:p>
          <a:p>
            <a:pPr marL="457200" lvl="1" indent="0">
              <a:buNone/>
            </a:pPr>
            <a:r>
              <a:rPr lang="en-GB"/>
              <a:t>Date </a:t>
            </a:r>
          </a:p>
          <a:p>
            <a:pPr marL="457200" lvl="1" indent="0">
              <a:buNone/>
            </a:pPr>
            <a:r>
              <a:rPr lang="en-GB" err="1"/>
              <a:t>CustomerID</a:t>
            </a:r>
            <a:r>
              <a:rPr lang="en-GB"/>
              <a:t> </a:t>
            </a:r>
          </a:p>
          <a:p>
            <a:pPr marL="457200" lvl="1" indent="0">
              <a:buNone/>
            </a:pPr>
            <a:r>
              <a:rPr lang="en-GB" err="1"/>
              <a:t>CustomerName</a:t>
            </a:r>
            <a:endParaRPr lang="en-GB"/>
          </a:p>
          <a:p>
            <a:pPr marL="457200" lvl="1" indent="0">
              <a:buNone/>
            </a:pPr>
            <a:r>
              <a:rPr lang="en-GB" err="1"/>
              <a:t>CustomerAddress</a:t>
            </a:r>
            <a:endParaRPr lang="en-GB"/>
          </a:p>
          <a:p>
            <a:pPr marL="0" indent="0">
              <a:buNone/>
            </a:pPr>
            <a:endParaRPr lang="en-GB"/>
          </a:p>
        </p:txBody>
      </p:sp>
      <p:sp>
        <p:nvSpPr>
          <p:cNvPr id="4" name="Content Placeholder 2">
            <a:extLst>
              <a:ext uri="{FF2B5EF4-FFF2-40B4-BE49-F238E27FC236}">
                <a16:creationId xmlns:a16="http://schemas.microsoft.com/office/drawing/2014/main" id="{23696CE3-1F39-40EE-9F35-D844A62D0B4D}"/>
              </a:ext>
            </a:extLst>
          </p:cNvPr>
          <p:cNvSpPr txBox="1">
            <a:spLocks/>
          </p:cNvSpPr>
          <p:nvPr/>
        </p:nvSpPr>
        <p:spPr>
          <a:xfrm>
            <a:off x="4566222" y="2671431"/>
            <a:ext cx="2653749" cy="1325564"/>
          </a:xfrm>
          <a:prstGeom prst="rect">
            <a:avLst/>
          </a:prstGeom>
          <a:ln w="38100">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Font typeface="Arial" panose="020B0604020202020204" pitchFamily="34" charset="0"/>
              <a:buNone/>
            </a:pPr>
            <a:r>
              <a:rPr lang="en-GB" b="1" err="1"/>
              <a:t>OrderID</a:t>
            </a:r>
            <a:endParaRPr lang="en-GB" b="1"/>
          </a:p>
          <a:p>
            <a:pPr marL="457200" lvl="1" indent="0">
              <a:buFont typeface="Arial" panose="020B0604020202020204" pitchFamily="34" charset="0"/>
              <a:buNone/>
            </a:pPr>
            <a:r>
              <a:rPr lang="en-GB" b="1"/>
              <a:t>Item ID</a:t>
            </a:r>
          </a:p>
          <a:p>
            <a:pPr marL="457200" lvl="1" indent="0">
              <a:buFont typeface="Arial" panose="020B0604020202020204" pitchFamily="34" charset="0"/>
              <a:buNone/>
            </a:pPr>
            <a:r>
              <a:rPr lang="en-GB"/>
              <a:t>Item Quantity</a:t>
            </a:r>
          </a:p>
        </p:txBody>
      </p:sp>
      <p:sp>
        <p:nvSpPr>
          <p:cNvPr id="5" name="TextBox 4">
            <a:extLst>
              <a:ext uri="{FF2B5EF4-FFF2-40B4-BE49-F238E27FC236}">
                <a16:creationId xmlns:a16="http://schemas.microsoft.com/office/drawing/2014/main" id="{B9D6B2D6-2D85-4263-B96A-2FD9416C3CEE}"/>
              </a:ext>
            </a:extLst>
          </p:cNvPr>
          <p:cNvSpPr txBox="1"/>
          <p:nvPr/>
        </p:nvSpPr>
        <p:spPr>
          <a:xfrm>
            <a:off x="838200" y="1753267"/>
            <a:ext cx="1326970" cy="461665"/>
          </a:xfrm>
          <a:prstGeom prst="rect">
            <a:avLst/>
          </a:prstGeom>
          <a:noFill/>
        </p:spPr>
        <p:txBody>
          <a:bodyPr wrap="square" rtlCol="0">
            <a:spAutoFit/>
          </a:bodyPr>
          <a:lstStyle/>
          <a:p>
            <a:r>
              <a:rPr lang="en-GB" sz="2400"/>
              <a:t>Order</a:t>
            </a:r>
          </a:p>
        </p:txBody>
      </p:sp>
      <p:sp>
        <p:nvSpPr>
          <p:cNvPr id="6" name="TextBox 5">
            <a:extLst>
              <a:ext uri="{FF2B5EF4-FFF2-40B4-BE49-F238E27FC236}">
                <a16:creationId xmlns:a16="http://schemas.microsoft.com/office/drawing/2014/main" id="{6ABAC9BF-3066-4CBD-B648-D5B9C496CD2F}"/>
              </a:ext>
            </a:extLst>
          </p:cNvPr>
          <p:cNvSpPr txBox="1"/>
          <p:nvPr/>
        </p:nvSpPr>
        <p:spPr>
          <a:xfrm>
            <a:off x="4897916" y="2166482"/>
            <a:ext cx="1990360" cy="461665"/>
          </a:xfrm>
          <a:prstGeom prst="rect">
            <a:avLst/>
          </a:prstGeom>
          <a:noFill/>
        </p:spPr>
        <p:txBody>
          <a:bodyPr wrap="square" rtlCol="0">
            <a:spAutoFit/>
          </a:bodyPr>
          <a:lstStyle/>
          <a:p>
            <a:r>
              <a:rPr lang="en-GB" sz="2400" err="1"/>
              <a:t>OrderItems</a:t>
            </a:r>
            <a:endParaRPr lang="en-GB" sz="2400"/>
          </a:p>
        </p:txBody>
      </p:sp>
      <p:sp>
        <p:nvSpPr>
          <p:cNvPr id="7" name="Content Placeholder 2">
            <a:extLst>
              <a:ext uri="{FF2B5EF4-FFF2-40B4-BE49-F238E27FC236}">
                <a16:creationId xmlns:a16="http://schemas.microsoft.com/office/drawing/2014/main" id="{D8905252-7E70-4EBC-A336-AE4D054EE076}"/>
              </a:ext>
            </a:extLst>
          </p:cNvPr>
          <p:cNvSpPr txBox="1">
            <a:spLocks/>
          </p:cNvSpPr>
          <p:nvPr/>
        </p:nvSpPr>
        <p:spPr>
          <a:xfrm>
            <a:off x="8589201" y="2628147"/>
            <a:ext cx="3167271" cy="1325564"/>
          </a:xfrm>
          <a:prstGeom prst="rect">
            <a:avLst/>
          </a:prstGeom>
          <a:ln w="38100">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Font typeface="Arial" panose="020B0604020202020204" pitchFamily="34" charset="0"/>
              <a:buNone/>
            </a:pPr>
            <a:r>
              <a:rPr lang="en-GB" b="1"/>
              <a:t>Item ID</a:t>
            </a:r>
          </a:p>
          <a:p>
            <a:pPr marL="457200" lvl="1" indent="0">
              <a:buFont typeface="Arial" panose="020B0604020202020204" pitchFamily="34" charset="0"/>
              <a:buNone/>
            </a:pPr>
            <a:r>
              <a:rPr lang="en-GB"/>
              <a:t>Item Description</a:t>
            </a:r>
          </a:p>
          <a:p>
            <a:pPr marL="457200" lvl="1" indent="0">
              <a:buFont typeface="Arial" panose="020B0604020202020204" pitchFamily="34" charset="0"/>
              <a:buNone/>
            </a:pPr>
            <a:r>
              <a:rPr lang="en-GB"/>
              <a:t>Item price</a:t>
            </a:r>
          </a:p>
          <a:p>
            <a:endParaRPr lang="en-GB"/>
          </a:p>
        </p:txBody>
      </p:sp>
      <p:sp>
        <p:nvSpPr>
          <p:cNvPr id="8" name="TextBox 7">
            <a:extLst>
              <a:ext uri="{FF2B5EF4-FFF2-40B4-BE49-F238E27FC236}">
                <a16:creationId xmlns:a16="http://schemas.microsoft.com/office/drawing/2014/main" id="{D9CDAA31-169A-4191-A9DC-B66F1183532F}"/>
              </a:ext>
            </a:extLst>
          </p:cNvPr>
          <p:cNvSpPr txBox="1"/>
          <p:nvPr/>
        </p:nvSpPr>
        <p:spPr>
          <a:xfrm>
            <a:off x="9621022" y="2041013"/>
            <a:ext cx="1175352" cy="479521"/>
          </a:xfrm>
          <a:prstGeom prst="rect">
            <a:avLst/>
          </a:prstGeom>
          <a:noFill/>
        </p:spPr>
        <p:txBody>
          <a:bodyPr wrap="square" rtlCol="0">
            <a:spAutoFit/>
          </a:bodyPr>
          <a:lstStyle/>
          <a:p>
            <a:r>
              <a:rPr lang="en-GB" sz="2400"/>
              <a:t>Items</a:t>
            </a:r>
          </a:p>
        </p:txBody>
      </p:sp>
      <p:cxnSp>
        <p:nvCxnSpPr>
          <p:cNvPr id="9" name="Straight Connector 8">
            <a:extLst>
              <a:ext uri="{FF2B5EF4-FFF2-40B4-BE49-F238E27FC236}">
                <a16:creationId xmlns:a16="http://schemas.microsoft.com/office/drawing/2014/main" id="{082BB210-F231-4047-B1B1-73989C94FFD6}"/>
              </a:ext>
            </a:extLst>
          </p:cNvPr>
          <p:cNvCxnSpPr>
            <a:cxnSpLocks/>
          </p:cNvCxnSpPr>
          <p:nvPr/>
        </p:nvCxnSpPr>
        <p:spPr>
          <a:xfrm>
            <a:off x="3193773" y="3229053"/>
            <a:ext cx="137244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6A0B316-D078-45A3-9479-832D3130CFE0}"/>
              </a:ext>
            </a:extLst>
          </p:cNvPr>
          <p:cNvCxnSpPr>
            <a:cxnSpLocks/>
          </p:cNvCxnSpPr>
          <p:nvPr/>
        </p:nvCxnSpPr>
        <p:spPr>
          <a:xfrm>
            <a:off x="3933431" y="3216381"/>
            <a:ext cx="632791" cy="34552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5D74332-A266-4757-BD20-705CAC521071}"/>
              </a:ext>
            </a:extLst>
          </p:cNvPr>
          <p:cNvCxnSpPr>
            <a:cxnSpLocks/>
          </p:cNvCxnSpPr>
          <p:nvPr/>
        </p:nvCxnSpPr>
        <p:spPr>
          <a:xfrm flipH="1">
            <a:off x="3933431" y="2870860"/>
            <a:ext cx="632791" cy="34552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E99DC46-954E-4FBF-8966-BCF595B121D1}"/>
              </a:ext>
            </a:extLst>
          </p:cNvPr>
          <p:cNvCxnSpPr>
            <a:cxnSpLocks/>
          </p:cNvCxnSpPr>
          <p:nvPr/>
        </p:nvCxnSpPr>
        <p:spPr>
          <a:xfrm>
            <a:off x="7216752" y="3268910"/>
            <a:ext cx="137244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6C2CEB9-FCE6-42F1-BCD6-F7CA735D74FD}"/>
              </a:ext>
            </a:extLst>
          </p:cNvPr>
          <p:cNvCxnSpPr>
            <a:cxnSpLocks/>
          </p:cNvCxnSpPr>
          <p:nvPr/>
        </p:nvCxnSpPr>
        <p:spPr>
          <a:xfrm flipH="1">
            <a:off x="7216752" y="3268910"/>
            <a:ext cx="636010" cy="42844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14A344F-8D4D-4111-A815-729FBA58A63E}"/>
              </a:ext>
            </a:extLst>
          </p:cNvPr>
          <p:cNvCxnSpPr>
            <a:cxnSpLocks/>
          </p:cNvCxnSpPr>
          <p:nvPr/>
        </p:nvCxnSpPr>
        <p:spPr>
          <a:xfrm flipH="1" flipV="1">
            <a:off x="7216752" y="2870860"/>
            <a:ext cx="636011" cy="3980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FFB54D08-DFE0-47CD-9250-38884CCF5D5F}"/>
              </a:ext>
            </a:extLst>
          </p:cNvPr>
          <p:cNvSpPr/>
          <p:nvPr/>
        </p:nvSpPr>
        <p:spPr>
          <a:xfrm>
            <a:off x="109331" y="4975052"/>
            <a:ext cx="12321208" cy="1477328"/>
          </a:xfrm>
          <a:prstGeom prst="rect">
            <a:avLst/>
          </a:prstGeom>
        </p:spPr>
        <p:txBody>
          <a:bodyPr wrap="square">
            <a:spAutoFit/>
          </a:bodyPr>
          <a:lstStyle/>
          <a:p>
            <a:pPr lvl="1"/>
            <a:r>
              <a:rPr lang="en-GB" dirty="0">
                <a:latin typeface="Courier New" panose="02070309020205020404" pitchFamily="49" charset="0"/>
                <a:cs typeface="Courier New" panose="02070309020205020404" pitchFamily="49" charset="0"/>
              </a:rPr>
              <a:t>Orders(</a:t>
            </a:r>
            <a:r>
              <a:rPr lang="en-GB" u="sng" dirty="0" err="1">
                <a:latin typeface="Courier New" panose="02070309020205020404" pitchFamily="49" charset="0"/>
                <a:cs typeface="Courier New" panose="02070309020205020404" pitchFamily="49" charset="0"/>
              </a:rPr>
              <a:t>OrderID</a:t>
            </a:r>
            <a:r>
              <a:rPr lang="en-GB" dirty="0">
                <a:latin typeface="Courier New" panose="02070309020205020404" pitchFamily="49" charset="0"/>
                <a:cs typeface="Courier New" panose="02070309020205020404" pitchFamily="49" charset="0"/>
              </a:rPr>
              <a:t>, Date, </a:t>
            </a:r>
            <a:r>
              <a:rPr lang="en-GB" dirty="0" err="1">
                <a:latin typeface="Courier New" panose="02070309020205020404" pitchFamily="49" charset="0"/>
                <a:cs typeface="Courier New" panose="02070309020205020404" pitchFamily="49" charset="0"/>
              </a:rPr>
              <a:t>CustomerID</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CustomerName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CustomerAddress</a:t>
            </a:r>
            <a:r>
              <a:rPr lang="en-GB" dirty="0">
                <a:latin typeface="Courier New" panose="02070309020205020404" pitchFamily="49" charset="0"/>
                <a:cs typeface="Courier New" panose="02070309020205020404" pitchFamily="49" charset="0"/>
              </a:rPr>
              <a:t>)</a:t>
            </a:r>
          </a:p>
          <a:p>
            <a:pPr lvl="1"/>
            <a:r>
              <a:rPr lang="en-GB" dirty="0" err="1">
                <a:latin typeface="Courier New" panose="02070309020205020404" pitchFamily="49" charset="0"/>
                <a:cs typeface="Courier New" panose="02070309020205020404" pitchFamily="49" charset="0"/>
              </a:rPr>
              <a:t>OrderItems</a:t>
            </a:r>
            <a:r>
              <a:rPr lang="en-GB" dirty="0">
                <a:latin typeface="Courier New" panose="02070309020205020404" pitchFamily="49" charset="0"/>
                <a:cs typeface="Courier New" panose="02070309020205020404" pitchFamily="49" charset="0"/>
              </a:rPr>
              <a:t>(</a:t>
            </a:r>
            <a:r>
              <a:rPr lang="en-GB" u="sng" dirty="0" err="1">
                <a:latin typeface="Courier New" panose="02070309020205020404" pitchFamily="49" charset="0"/>
                <a:cs typeface="Courier New" panose="02070309020205020404" pitchFamily="49" charset="0"/>
              </a:rPr>
              <a:t>OrderID</a:t>
            </a:r>
            <a:r>
              <a:rPr lang="en-GB" dirty="0">
                <a:latin typeface="Courier New" panose="02070309020205020404" pitchFamily="49" charset="0"/>
                <a:cs typeface="Courier New" panose="02070309020205020404" pitchFamily="49" charset="0"/>
              </a:rPr>
              <a:t>, </a:t>
            </a:r>
            <a:r>
              <a:rPr lang="en-GB" u="sng" dirty="0">
                <a:latin typeface="Courier New" panose="02070309020205020404" pitchFamily="49" charset="0"/>
                <a:cs typeface="Courier New" panose="02070309020205020404" pitchFamily="49" charset="0"/>
              </a:rPr>
              <a:t>Item ID</a:t>
            </a:r>
            <a:r>
              <a:rPr lang="en-GB" dirty="0">
                <a:latin typeface="Courier New" panose="02070309020205020404" pitchFamily="49" charset="0"/>
                <a:cs typeface="Courier New" panose="02070309020205020404" pitchFamily="49" charset="0"/>
              </a:rPr>
              <a:t>, Item Quantity)</a:t>
            </a:r>
          </a:p>
          <a:p>
            <a:pPr lvl="1"/>
            <a:r>
              <a:rPr lang="en-GB" dirty="0">
                <a:latin typeface="Courier New" panose="02070309020205020404" pitchFamily="49" charset="0"/>
                <a:cs typeface="Courier New" panose="02070309020205020404" pitchFamily="49" charset="0"/>
              </a:rPr>
              <a:t>Items(</a:t>
            </a:r>
            <a:r>
              <a:rPr lang="en-GB" u="sng" dirty="0">
                <a:latin typeface="Courier New" panose="02070309020205020404" pitchFamily="49" charset="0"/>
                <a:cs typeface="Courier New" panose="02070309020205020404" pitchFamily="49" charset="0"/>
              </a:rPr>
              <a:t>Item ID</a:t>
            </a:r>
            <a:r>
              <a:rPr lang="en-GB" dirty="0">
                <a:latin typeface="Courier New" panose="02070309020205020404" pitchFamily="49" charset="0"/>
                <a:cs typeface="Courier New" panose="02070309020205020404" pitchFamily="49" charset="0"/>
              </a:rPr>
              <a:t>, Item Description, Item price)</a:t>
            </a:r>
          </a:p>
          <a:p>
            <a:pPr lvl="1"/>
            <a:endParaRPr lang="en-GB" dirty="0"/>
          </a:p>
          <a:p>
            <a:pPr lvl="1"/>
            <a:endParaRPr lang="en-GB" dirty="0"/>
          </a:p>
        </p:txBody>
      </p:sp>
      <p:sp>
        <p:nvSpPr>
          <p:cNvPr id="28" name="Rectangle 27">
            <a:extLst>
              <a:ext uri="{FF2B5EF4-FFF2-40B4-BE49-F238E27FC236}">
                <a16:creationId xmlns:a16="http://schemas.microsoft.com/office/drawing/2014/main" id="{EE7FF2C1-45BB-4393-A3E9-617D9E8ECC65}"/>
              </a:ext>
            </a:extLst>
          </p:cNvPr>
          <p:cNvSpPr/>
          <p:nvPr/>
        </p:nvSpPr>
        <p:spPr>
          <a:xfrm>
            <a:off x="192657" y="6170202"/>
            <a:ext cx="10494501" cy="369332"/>
          </a:xfrm>
          <a:prstGeom prst="rect">
            <a:avLst/>
          </a:prstGeom>
        </p:spPr>
        <p:txBody>
          <a:bodyPr wrap="square">
            <a:spAutoFit/>
          </a:bodyPr>
          <a:lstStyle/>
          <a:p>
            <a:pPr lvl="1"/>
            <a:r>
              <a:rPr lang="en-GB"/>
              <a:t>The  relationship between </a:t>
            </a:r>
            <a:r>
              <a:rPr lang="en-GB" err="1"/>
              <a:t>orderItems</a:t>
            </a:r>
            <a:r>
              <a:rPr lang="en-GB"/>
              <a:t> and Items is one-to-many. An Item can appear in multiple orders. </a:t>
            </a:r>
          </a:p>
        </p:txBody>
      </p:sp>
    </p:spTree>
    <p:extLst>
      <p:ext uri="{BB962C8B-B14F-4D97-AF65-F5344CB8AC3E}">
        <p14:creationId xmlns:p14="http://schemas.microsoft.com/office/powerpoint/2010/main" val="11072783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3NF - Third normal form</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Need to be in 1NF (so data are atomic and no repeating groups of attributes) </a:t>
            </a:r>
          </a:p>
          <a:p>
            <a:pPr>
              <a:buFont typeface="Wingdings" panose="05000000000000000000" pitchFamily="2" charset="2"/>
              <a:buChar char="ü"/>
            </a:pPr>
            <a:r>
              <a:rPr lang="en-GB" dirty="0"/>
              <a:t>Need to be in 2NF (no partial key dependencies of non-key attributes)</a:t>
            </a:r>
          </a:p>
          <a:p>
            <a:pPr>
              <a:buFont typeface="Wingdings" panose="05000000000000000000" pitchFamily="2" charset="2"/>
              <a:buChar char="ü"/>
            </a:pPr>
            <a:r>
              <a:rPr lang="en-GB" dirty="0"/>
              <a:t>No dependencies on non-key attributes</a:t>
            </a:r>
          </a:p>
          <a:p>
            <a:pPr marL="0" indent="0">
              <a:buNone/>
            </a:pPr>
            <a:endParaRPr lang="en-GB" dirty="0"/>
          </a:p>
        </p:txBody>
      </p:sp>
    </p:spTree>
    <p:extLst>
      <p:ext uri="{BB962C8B-B14F-4D97-AF65-F5344CB8AC3E}">
        <p14:creationId xmlns:p14="http://schemas.microsoft.com/office/powerpoint/2010/main" val="7513161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13BB7-8344-4E36-8804-57DE28ED91F6}"/>
              </a:ext>
            </a:extLst>
          </p:cNvPr>
          <p:cNvSpPr>
            <a:spLocks noGrp="1"/>
          </p:cNvSpPr>
          <p:nvPr>
            <p:ph type="title"/>
          </p:nvPr>
        </p:nvSpPr>
        <p:spPr/>
        <p:txBody>
          <a:bodyPr>
            <a:normAutofit fontScale="90000"/>
          </a:bodyPr>
          <a:lstStyle/>
          <a:p>
            <a:r>
              <a:rPr lang="en-GB" dirty="0"/>
              <a:t>Non-key attributes</a:t>
            </a:r>
          </a:p>
        </p:txBody>
      </p:sp>
      <p:sp>
        <p:nvSpPr>
          <p:cNvPr id="3" name="Content Placeholder 2">
            <a:extLst>
              <a:ext uri="{FF2B5EF4-FFF2-40B4-BE49-F238E27FC236}">
                <a16:creationId xmlns:a16="http://schemas.microsoft.com/office/drawing/2014/main" id="{9A1FEED6-5376-4CC7-A93A-C25EF9EE8788}"/>
              </a:ext>
            </a:extLst>
          </p:cNvPr>
          <p:cNvSpPr>
            <a:spLocks noGrp="1"/>
          </p:cNvSpPr>
          <p:nvPr>
            <p:ph idx="1"/>
          </p:nvPr>
        </p:nvSpPr>
        <p:spPr>
          <a:xfrm>
            <a:off x="913452" y="1253331"/>
            <a:ext cx="10515600" cy="4351338"/>
          </a:xfrm>
        </p:spPr>
        <p:txBody>
          <a:bodyPr/>
          <a:lstStyle/>
          <a:p>
            <a:pPr marL="0" indent="0">
              <a:buNone/>
            </a:pPr>
            <a:r>
              <a:rPr lang="en-GB" dirty="0"/>
              <a:t>It is clear in our orders table that </a:t>
            </a:r>
            <a:r>
              <a:rPr lang="en-GB" dirty="0" err="1">
                <a:latin typeface="Courier New" panose="02070309020205020404" pitchFamily="49" charset="0"/>
                <a:cs typeface="Courier New" panose="02070309020205020404" pitchFamily="49" charset="0"/>
              </a:rPr>
              <a:t>CustomerName</a:t>
            </a:r>
            <a:r>
              <a:rPr lang="en-GB" dirty="0"/>
              <a:t> and </a:t>
            </a:r>
            <a:r>
              <a:rPr lang="en-GB" dirty="0" err="1">
                <a:latin typeface="Courier New" panose="02070309020205020404" pitchFamily="49" charset="0"/>
                <a:cs typeface="Courier New" panose="02070309020205020404" pitchFamily="49" charset="0"/>
              </a:rPr>
              <a:t>CustomerAddress</a:t>
            </a:r>
            <a:r>
              <a:rPr lang="en-GB" dirty="0"/>
              <a:t> are dependent on </a:t>
            </a:r>
            <a:r>
              <a:rPr lang="en-GB" dirty="0" err="1">
                <a:latin typeface="Courier New" panose="02070309020205020404" pitchFamily="49" charset="0"/>
                <a:cs typeface="Courier New" panose="02070309020205020404" pitchFamily="49" charset="0"/>
              </a:rPr>
              <a:t>CustomerID</a:t>
            </a:r>
            <a:r>
              <a:rPr lang="en-GB" dirty="0"/>
              <a:t> which is a non key attribute, so we need to create an additional table to make it 3NF.</a:t>
            </a:r>
          </a:p>
          <a:p>
            <a:pPr marL="0" indent="0">
              <a:buNone/>
            </a:pPr>
            <a:r>
              <a:rPr lang="en-GB" sz="2800" dirty="0"/>
              <a:t>Open file </a:t>
            </a:r>
            <a:r>
              <a:rPr lang="en-GB" sz="2800" dirty="0">
                <a:hlinkClick r:id="rId2"/>
              </a:rPr>
              <a:t>task-3NF.xlsx </a:t>
            </a:r>
            <a:r>
              <a:rPr lang="en-GB" sz="2800" dirty="0"/>
              <a:t>and put into 3NF</a:t>
            </a:r>
          </a:p>
          <a:p>
            <a:pPr marL="0" indent="0">
              <a:buNone/>
            </a:pPr>
            <a:endParaRPr lang="en-GB" dirty="0"/>
          </a:p>
        </p:txBody>
      </p:sp>
      <p:graphicFrame>
        <p:nvGraphicFramePr>
          <p:cNvPr id="4" name="Table 3">
            <a:extLst>
              <a:ext uri="{FF2B5EF4-FFF2-40B4-BE49-F238E27FC236}">
                <a16:creationId xmlns:a16="http://schemas.microsoft.com/office/drawing/2014/main" id="{6FA85530-21CC-4F11-997F-7B059DECB0A2}"/>
              </a:ext>
            </a:extLst>
          </p:cNvPr>
          <p:cNvGraphicFramePr>
            <a:graphicFrameLocks noGrp="1"/>
          </p:cNvGraphicFramePr>
          <p:nvPr>
            <p:extLst>
              <p:ext uri="{D42A27DB-BD31-4B8C-83A1-F6EECF244321}">
                <p14:modId xmlns:p14="http://schemas.microsoft.com/office/powerpoint/2010/main" val="3975671220"/>
              </p:ext>
            </p:extLst>
          </p:nvPr>
        </p:nvGraphicFramePr>
        <p:xfrm>
          <a:off x="5641165" y="3206795"/>
          <a:ext cx="6214130" cy="1788466"/>
        </p:xfrm>
        <a:graphic>
          <a:graphicData uri="http://schemas.openxmlformats.org/drawingml/2006/table">
            <a:tbl>
              <a:tblPr firstRow="1" bandRow="1">
                <a:tableStyleId>{5940675A-B579-460E-94D1-54222C63F5DA}</a:tableStyleId>
              </a:tblPr>
              <a:tblGrid>
                <a:gridCol w="924593">
                  <a:extLst>
                    <a:ext uri="{9D8B030D-6E8A-4147-A177-3AD203B41FA5}">
                      <a16:colId xmlns:a16="http://schemas.microsoft.com/office/drawing/2014/main" val="2824908662"/>
                    </a:ext>
                  </a:extLst>
                </a:gridCol>
                <a:gridCol w="1077227">
                  <a:extLst>
                    <a:ext uri="{9D8B030D-6E8A-4147-A177-3AD203B41FA5}">
                      <a16:colId xmlns:a16="http://schemas.microsoft.com/office/drawing/2014/main" val="2593114676"/>
                    </a:ext>
                  </a:extLst>
                </a:gridCol>
                <a:gridCol w="1137864">
                  <a:extLst>
                    <a:ext uri="{9D8B030D-6E8A-4147-A177-3AD203B41FA5}">
                      <a16:colId xmlns:a16="http://schemas.microsoft.com/office/drawing/2014/main" val="589104333"/>
                    </a:ext>
                  </a:extLst>
                </a:gridCol>
                <a:gridCol w="1445224">
                  <a:extLst>
                    <a:ext uri="{9D8B030D-6E8A-4147-A177-3AD203B41FA5}">
                      <a16:colId xmlns:a16="http://schemas.microsoft.com/office/drawing/2014/main" val="4261431811"/>
                    </a:ext>
                  </a:extLst>
                </a:gridCol>
                <a:gridCol w="1629222">
                  <a:extLst>
                    <a:ext uri="{9D8B030D-6E8A-4147-A177-3AD203B41FA5}">
                      <a16:colId xmlns:a16="http://schemas.microsoft.com/office/drawing/2014/main" val="3758596535"/>
                    </a:ext>
                  </a:extLst>
                </a:gridCol>
              </a:tblGrid>
              <a:tr h="281518">
                <a:tc>
                  <a:txBody>
                    <a:bodyPr/>
                    <a:lstStyle/>
                    <a:p>
                      <a:pPr algn="l" fontAlgn="ctr"/>
                      <a:r>
                        <a:rPr lang="en-GB" sz="1400" b="1" u="none" strike="noStrike" dirty="0" err="1">
                          <a:effectLst/>
                        </a:rPr>
                        <a:t>OrderID</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a:effectLst/>
                        </a:rPr>
                        <a:t>Date</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a:effectLst/>
                        </a:rPr>
                        <a:t>CustomerID</a:t>
                      </a:r>
                      <a:endParaRPr lang="en-GB" sz="1400" b="1" i="0" u="none" strike="noStrike">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err="1">
                          <a:effectLst/>
                        </a:rPr>
                        <a:t>CustomerName</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err="1">
                          <a:effectLst/>
                        </a:rPr>
                        <a:t>CustomerAddress</a:t>
                      </a:r>
                      <a:endParaRPr lang="en-GB" sz="1400" b="1"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966427761"/>
                  </a:ext>
                </a:extLst>
              </a:tr>
              <a:tr h="502316">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29/09/2018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Fred Green</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21 Church Road</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299984675"/>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01/10/2018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Thomas James</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20 Oxford Street</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322748951"/>
                  </a:ext>
                </a:extLst>
              </a:tr>
              <a:tr h="502316">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16/10/2018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Christian Cox</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41 Shakespeare Road</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728741839"/>
                  </a:ext>
                </a:extLst>
              </a:tr>
            </a:tbl>
          </a:graphicData>
        </a:graphic>
      </p:graphicFrame>
      <p:sp>
        <p:nvSpPr>
          <p:cNvPr id="5" name="TextBox 4">
            <a:extLst>
              <a:ext uri="{FF2B5EF4-FFF2-40B4-BE49-F238E27FC236}">
                <a16:creationId xmlns:a16="http://schemas.microsoft.com/office/drawing/2014/main" id="{D84F0618-89A3-4528-8F3A-E31E6FB2342B}"/>
              </a:ext>
            </a:extLst>
          </p:cNvPr>
          <p:cNvSpPr txBox="1"/>
          <p:nvPr/>
        </p:nvSpPr>
        <p:spPr>
          <a:xfrm>
            <a:off x="7780053" y="2807534"/>
            <a:ext cx="2921000" cy="369332"/>
          </a:xfrm>
          <a:prstGeom prst="rect">
            <a:avLst/>
          </a:prstGeom>
          <a:noFill/>
        </p:spPr>
        <p:txBody>
          <a:bodyPr wrap="square" rtlCol="0">
            <a:spAutoFit/>
          </a:bodyPr>
          <a:lstStyle/>
          <a:p>
            <a:r>
              <a:rPr lang="en-GB"/>
              <a:t>Orders</a:t>
            </a:r>
          </a:p>
        </p:txBody>
      </p:sp>
      <p:graphicFrame>
        <p:nvGraphicFramePr>
          <p:cNvPr id="6" name="Table 5">
            <a:extLst>
              <a:ext uri="{FF2B5EF4-FFF2-40B4-BE49-F238E27FC236}">
                <a16:creationId xmlns:a16="http://schemas.microsoft.com/office/drawing/2014/main" id="{ED502216-B8F3-4360-85DE-E274D0544F67}"/>
              </a:ext>
            </a:extLst>
          </p:cNvPr>
          <p:cNvGraphicFramePr>
            <a:graphicFrameLocks noGrp="1"/>
          </p:cNvGraphicFramePr>
          <p:nvPr>
            <p:extLst>
              <p:ext uri="{D42A27DB-BD31-4B8C-83A1-F6EECF244321}">
                <p14:modId xmlns:p14="http://schemas.microsoft.com/office/powerpoint/2010/main" val="3138579916"/>
              </p:ext>
            </p:extLst>
          </p:nvPr>
        </p:nvGraphicFramePr>
        <p:xfrm>
          <a:off x="913452" y="3359348"/>
          <a:ext cx="3982007" cy="1483360"/>
        </p:xfrm>
        <a:graphic>
          <a:graphicData uri="http://schemas.openxmlformats.org/drawingml/2006/table">
            <a:tbl>
              <a:tblPr firstRow="1" bandRow="1">
                <a:tableStyleId>{5940675A-B579-460E-94D1-54222C63F5DA}</a:tableStyleId>
              </a:tblPr>
              <a:tblGrid>
                <a:gridCol w="2270731">
                  <a:extLst>
                    <a:ext uri="{9D8B030D-6E8A-4147-A177-3AD203B41FA5}">
                      <a16:colId xmlns:a16="http://schemas.microsoft.com/office/drawing/2014/main" val="3388412832"/>
                    </a:ext>
                  </a:extLst>
                </a:gridCol>
                <a:gridCol w="1711276">
                  <a:extLst>
                    <a:ext uri="{9D8B030D-6E8A-4147-A177-3AD203B41FA5}">
                      <a16:colId xmlns:a16="http://schemas.microsoft.com/office/drawing/2014/main" val="1780974876"/>
                    </a:ext>
                  </a:extLst>
                </a:gridCol>
              </a:tblGrid>
              <a:tr h="370840">
                <a:tc>
                  <a:txBody>
                    <a:bodyPr/>
                    <a:lstStyle/>
                    <a:p>
                      <a:r>
                        <a:rPr lang="en-GB" b="1" dirty="0"/>
                        <a:t>Non key attributes</a:t>
                      </a:r>
                    </a:p>
                  </a:txBody>
                  <a:tcPr/>
                </a:tc>
                <a:tc>
                  <a:txBody>
                    <a:bodyPr/>
                    <a:lstStyle/>
                    <a:p>
                      <a:r>
                        <a:rPr lang="en-GB" b="1" dirty="0" err="1"/>
                        <a:t>CustomerID</a:t>
                      </a:r>
                      <a:endParaRPr lang="en-GB" b="1" dirty="0"/>
                    </a:p>
                  </a:txBody>
                  <a:tcPr/>
                </a:tc>
                <a:extLst>
                  <a:ext uri="{0D108BD9-81ED-4DB2-BD59-A6C34878D82A}">
                    <a16:rowId xmlns:a16="http://schemas.microsoft.com/office/drawing/2014/main" val="966449467"/>
                  </a:ext>
                </a:extLst>
              </a:tr>
              <a:tr h="370840">
                <a:tc>
                  <a:txBody>
                    <a:bodyPr/>
                    <a:lstStyle/>
                    <a:p>
                      <a:r>
                        <a:rPr lang="en-GB"/>
                        <a:t>Date</a:t>
                      </a:r>
                    </a:p>
                  </a:txBody>
                  <a:tcPr/>
                </a:tc>
                <a:tc>
                  <a:txBody>
                    <a:bodyPr/>
                    <a:lstStyle/>
                    <a:p>
                      <a:r>
                        <a:rPr lang="en-GB"/>
                        <a:t>No</a:t>
                      </a:r>
                    </a:p>
                  </a:txBody>
                  <a:tcPr/>
                </a:tc>
                <a:extLst>
                  <a:ext uri="{0D108BD9-81ED-4DB2-BD59-A6C34878D82A}">
                    <a16:rowId xmlns:a16="http://schemas.microsoft.com/office/drawing/2014/main" val="2209319816"/>
                  </a:ext>
                </a:extLst>
              </a:tr>
              <a:tr h="370840">
                <a:tc>
                  <a:txBody>
                    <a:bodyPr/>
                    <a:lstStyle/>
                    <a:p>
                      <a:r>
                        <a:rPr lang="en-GB" err="1"/>
                        <a:t>CustomerName</a:t>
                      </a:r>
                      <a:endParaRPr lang="en-GB"/>
                    </a:p>
                  </a:txBody>
                  <a:tcPr/>
                </a:tc>
                <a:tc>
                  <a:txBody>
                    <a:bodyPr/>
                    <a:lstStyle/>
                    <a:p>
                      <a:r>
                        <a:rPr lang="en-GB"/>
                        <a:t>Yes</a:t>
                      </a:r>
                    </a:p>
                  </a:txBody>
                  <a:tcPr/>
                </a:tc>
                <a:extLst>
                  <a:ext uri="{0D108BD9-81ED-4DB2-BD59-A6C34878D82A}">
                    <a16:rowId xmlns:a16="http://schemas.microsoft.com/office/drawing/2014/main" val="5214252"/>
                  </a:ext>
                </a:extLst>
              </a:tr>
              <a:tr h="370840">
                <a:tc>
                  <a:txBody>
                    <a:bodyPr/>
                    <a:lstStyle/>
                    <a:p>
                      <a:r>
                        <a:rPr lang="en-GB" err="1"/>
                        <a:t>CustomerAddress</a:t>
                      </a:r>
                      <a:endParaRPr lang="en-GB"/>
                    </a:p>
                  </a:txBody>
                  <a:tcPr/>
                </a:tc>
                <a:tc>
                  <a:txBody>
                    <a:bodyPr/>
                    <a:lstStyle/>
                    <a:p>
                      <a:r>
                        <a:rPr lang="en-GB" dirty="0"/>
                        <a:t>Yes</a:t>
                      </a:r>
                    </a:p>
                  </a:txBody>
                  <a:tcPr/>
                </a:tc>
                <a:extLst>
                  <a:ext uri="{0D108BD9-81ED-4DB2-BD59-A6C34878D82A}">
                    <a16:rowId xmlns:a16="http://schemas.microsoft.com/office/drawing/2014/main" val="4265985350"/>
                  </a:ext>
                </a:extLst>
              </a:tr>
            </a:tbl>
          </a:graphicData>
        </a:graphic>
      </p:graphicFrame>
      <p:sp>
        <p:nvSpPr>
          <p:cNvPr id="9" name="Rectangle 8">
            <a:extLst>
              <a:ext uri="{FF2B5EF4-FFF2-40B4-BE49-F238E27FC236}">
                <a16:creationId xmlns:a16="http://schemas.microsoft.com/office/drawing/2014/main" id="{25EF65B5-E71F-4D0E-9CED-1F5F44A226DC}"/>
              </a:ext>
            </a:extLst>
          </p:cNvPr>
          <p:cNvSpPr/>
          <p:nvPr/>
        </p:nvSpPr>
        <p:spPr>
          <a:xfrm>
            <a:off x="7610622" y="3176866"/>
            <a:ext cx="1137608" cy="1790647"/>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6844959B-4B92-42B0-B8F1-FA7C8E42683D}"/>
              </a:ext>
            </a:extLst>
          </p:cNvPr>
          <p:cNvSpPr txBox="1"/>
          <p:nvPr/>
        </p:nvSpPr>
        <p:spPr>
          <a:xfrm>
            <a:off x="7302747" y="5327531"/>
            <a:ext cx="2867867" cy="461665"/>
          </a:xfrm>
          <a:prstGeom prst="rect">
            <a:avLst/>
          </a:prstGeom>
          <a:noFill/>
        </p:spPr>
        <p:txBody>
          <a:bodyPr wrap="square" rtlCol="0">
            <a:spAutoFit/>
          </a:bodyPr>
          <a:lstStyle/>
          <a:p>
            <a:r>
              <a:rPr lang="en-GB" sz="2400"/>
              <a:t>Non-key attribute</a:t>
            </a:r>
          </a:p>
        </p:txBody>
      </p:sp>
    </p:spTree>
    <p:extLst>
      <p:ext uri="{BB962C8B-B14F-4D97-AF65-F5344CB8AC3E}">
        <p14:creationId xmlns:p14="http://schemas.microsoft.com/office/powerpoint/2010/main" val="19704933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35D845-9253-4C46-A853-C9622C73C621}"/>
              </a:ext>
            </a:extLst>
          </p:cNvPr>
          <p:cNvSpPr>
            <a:spLocks noGrp="1"/>
          </p:cNvSpPr>
          <p:nvPr>
            <p:ph type="title"/>
          </p:nvPr>
        </p:nvSpPr>
        <p:spPr/>
        <p:txBody>
          <a:bodyPr vert="horz" lIns="91440" tIns="45720" rIns="91440" bIns="45720" rtlCol="0" anchor="ctr">
            <a:normAutofit fontScale="90000"/>
          </a:bodyPr>
          <a:lstStyle/>
          <a:p>
            <a:r>
              <a:rPr lang="en-US" kern="1200">
                <a:solidFill>
                  <a:schemeClr val="tx1"/>
                </a:solidFill>
                <a:latin typeface="+mj-lt"/>
                <a:ea typeface="+mj-ea"/>
                <a:cs typeface="+mj-cs"/>
              </a:rPr>
              <a:t>3NF </a:t>
            </a:r>
            <a:r>
              <a:rPr lang="en-US" kern="1200" err="1">
                <a:solidFill>
                  <a:schemeClr val="tx1"/>
                </a:solidFill>
                <a:latin typeface="+mj-lt"/>
                <a:ea typeface="+mj-ea"/>
                <a:cs typeface="+mj-cs"/>
              </a:rPr>
              <a:t>normalised</a:t>
            </a:r>
            <a:r>
              <a:rPr lang="en-US" kern="1200">
                <a:solidFill>
                  <a:schemeClr val="tx1"/>
                </a:solidFill>
                <a:latin typeface="+mj-lt"/>
                <a:ea typeface="+mj-ea"/>
                <a:cs typeface="+mj-cs"/>
              </a:rPr>
              <a:t> database</a:t>
            </a:r>
          </a:p>
        </p:txBody>
      </p:sp>
      <p:graphicFrame>
        <p:nvGraphicFramePr>
          <p:cNvPr id="3" name="Table 2">
            <a:extLst>
              <a:ext uri="{FF2B5EF4-FFF2-40B4-BE49-F238E27FC236}">
                <a16:creationId xmlns:a16="http://schemas.microsoft.com/office/drawing/2014/main" id="{9C639084-DB19-4D2B-AF88-929A4DCA911D}"/>
              </a:ext>
            </a:extLst>
          </p:cNvPr>
          <p:cNvGraphicFramePr>
            <a:graphicFrameLocks noGrp="1"/>
          </p:cNvGraphicFramePr>
          <p:nvPr>
            <p:extLst>
              <p:ext uri="{D42A27DB-BD31-4B8C-83A1-F6EECF244321}">
                <p14:modId xmlns:p14="http://schemas.microsoft.com/office/powerpoint/2010/main" val="287245621"/>
              </p:ext>
            </p:extLst>
          </p:nvPr>
        </p:nvGraphicFramePr>
        <p:xfrm>
          <a:off x="324716" y="1627749"/>
          <a:ext cx="2867866" cy="3797730"/>
        </p:xfrm>
        <a:graphic>
          <a:graphicData uri="http://schemas.openxmlformats.org/drawingml/2006/table">
            <a:tbl>
              <a:tblPr firstRow="1" bandRow="1">
                <a:tableStyleId>{5940675A-B579-460E-94D1-54222C63F5DA}</a:tableStyleId>
              </a:tblPr>
              <a:tblGrid>
                <a:gridCol w="924593">
                  <a:extLst>
                    <a:ext uri="{9D8B030D-6E8A-4147-A177-3AD203B41FA5}">
                      <a16:colId xmlns:a16="http://schemas.microsoft.com/office/drawing/2014/main" val="2824908662"/>
                    </a:ext>
                  </a:extLst>
                </a:gridCol>
                <a:gridCol w="746866">
                  <a:extLst>
                    <a:ext uri="{9D8B030D-6E8A-4147-A177-3AD203B41FA5}">
                      <a16:colId xmlns:a16="http://schemas.microsoft.com/office/drawing/2014/main" val="2183854686"/>
                    </a:ext>
                  </a:extLst>
                </a:gridCol>
                <a:gridCol w="1196407">
                  <a:extLst>
                    <a:ext uri="{9D8B030D-6E8A-4147-A177-3AD203B41FA5}">
                      <a16:colId xmlns:a16="http://schemas.microsoft.com/office/drawing/2014/main" val="3614157942"/>
                    </a:ext>
                  </a:extLst>
                </a:gridCol>
              </a:tblGrid>
              <a:tr h="281518">
                <a:tc>
                  <a:txBody>
                    <a:bodyPr/>
                    <a:lstStyle/>
                    <a:p>
                      <a:pPr algn="l" fontAlgn="ctr"/>
                      <a:r>
                        <a:rPr lang="en-GB" sz="1400" b="1" u="none" strike="noStrike" dirty="0" err="1">
                          <a:effectLst/>
                        </a:rPr>
                        <a:t>OrderID</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a:effectLst/>
                        </a:rPr>
                        <a:t>Item ID</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1" u="none" strike="noStrike" dirty="0" err="1">
                          <a:effectLst/>
                        </a:rPr>
                        <a:t>ItemQuantity</a:t>
                      </a:r>
                      <a:endParaRPr lang="en-GB" sz="1400" b="1"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966427761"/>
                  </a:ext>
                </a:extLst>
              </a:tr>
              <a:tr h="502316">
                <a:tc>
                  <a:txBody>
                    <a:bodyPr/>
                    <a:lstStyle/>
                    <a:p>
                      <a:pPr algn="ctr" fontAlgn="ctr"/>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3</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299984675"/>
                  </a:ext>
                </a:extLst>
              </a:tr>
              <a:tr h="502316">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4</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623767138"/>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5</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415282286"/>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8</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854113066"/>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2</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322748951"/>
                  </a:ext>
                </a:extLst>
              </a:tr>
              <a:tr h="502316">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0" u="none" strike="noStrike">
                          <a:solidFill>
                            <a:srgbClr val="000000"/>
                          </a:solidFill>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4</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728741839"/>
                  </a:ext>
                </a:extLst>
              </a:tr>
              <a:tr h="502316">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0" u="none" strike="noStrike">
                          <a:solidFill>
                            <a:srgbClr val="000000"/>
                          </a:solidFill>
                          <a:effectLst/>
                        </a:rPr>
                        <a:t>4</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10</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051529727"/>
                  </a:ext>
                </a:extLst>
              </a:tr>
            </a:tbl>
          </a:graphicData>
        </a:graphic>
      </p:graphicFrame>
      <p:graphicFrame>
        <p:nvGraphicFramePr>
          <p:cNvPr id="7" name="Table 6">
            <a:extLst>
              <a:ext uri="{FF2B5EF4-FFF2-40B4-BE49-F238E27FC236}">
                <a16:creationId xmlns:a16="http://schemas.microsoft.com/office/drawing/2014/main" id="{F16F391D-4926-47D1-9308-CBCB25D44454}"/>
              </a:ext>
            </a:extLst>
          </p:cNvPr>
          <p:cNvGraphicFramePr>
            <a:graphicFrameLocks noGrp="1"/>
          </p:cNvGraphicFramePr>
          <p:nvPr>
            <p:extLst>
              <p:ext uri="{D42A27DB-BD31-4B8C-83A1-F6EECF244321}">
                <p14:modId xmlns:p14="http://schemas.microsoft.com/office/powerpoint/2010/main" val="233597814"/>
              </p:ext>
            </p:extLst>
          </p:nvPr>
        </p:nvGraphicFramePr>
        <p:xfrm>
          <a:off x="3946748" y="1540276"/>
          <a:ext cx="3139684" cy="1788466"/>
        </p:xfrm>
        <a:graphic>
          <a:graphicData uri="http://schemas.openxmlformats.org/drawingml/2006/table">
            <a:tbl>
              <a:tblPr firstRow="1" bandRow="1">
                <a:tableStyleId>{5940675A-B579-460E-94D1-54222C63F5DA}</a:tableStyleId>
              </a:tblPr>
              <a:tblGrid>
                <a:gridCol w="924593">
                  <a:extLst>
                    <a:ext uri="{9D8B030D-6E8A-4147-A177-3AD203B41FA5}">
                      <a16:colId xmlns:a16="http://schemas.microsoft.com/office/drawing/2014/main" val="2824908662"/>
                    </a:ext>
                  </a:extLst>
                </a:gridCol>
                <a:gridCol w="1077227">
                  <a:extLst>
                    <a:ext uri="{9D8B030D-6E8A-4147-A177-3AD203B41FA5}">
                      <a16:colId xmlns:a16="http://schemas.microsoft.com/office/drawing/2014/main" val="2593114676"/>
                    </a:ext>
                  </a:extLst>
                </a:gridCol>
                <a:gridCol w="1137864">
                  <a:extLst>
                    <a:ext uri="{9D8B030D-6E8A-4147-A177-3AD203B41FA5}">
                      <a16:colId xmlns:a16="http://schemas.microsoft.com/office/drawing/2014/main" val="589104333"/>
                    </a:ext>
                  </a:extLst>
                </a:gridCol>
              </a:tblGrid>
              <a:tr h="281518">
                <a:tc>
                  <a:txBody>
                    <a:bodyPr/>
                    <a:lstStyle/>
                    <a:p>
                      <a:pPr algn="l" fontAlgn="ctr"/>
                      <a:r>
                        <a:rPr lang="en-GB" sz="1400" b="1" u="none" strike="noStrike" dirty="0" err="1">
                          <a:effectLst/>
                        </a:rPr>
                        <a:t>OrderID</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a:effectLst/>
                        </a:rPr>
                        <a:t>Date</a:t>
                      </a:r>
                      <a:endParaRPr lang="en-GB" sz="1400" b="1" i="0" u="none" strike="noStrike">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err="1">
                          <a:effectLst/>
                        </a:rPr>
                        <a:t>CustomerID</a:t>
                      </a:r>
                      <a:endParaRPr lang="en-GB" sz="1400" b="1"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966427761"/>
                  </a:ext>
                </a:extLst>
              </a:tr>
              <a:tr h="502316">
                <a:tc>
                  <a:txBody>
                    <a:bodyPr/>
                    <a:lstStyle/>
                    <a:p>
                      <a:pPr algn="ctr" fontAlgn="ctr"/>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29/09/2018</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1</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299984675"/>
                  </a:ext>
                </a:extLst>
              </a:tr>
              <a:tr h="502316">
                <a:tc>
                  <a:txBody>
                    <a:bodyPr/>
                    <a:lstStyle/>
                    <a:p>
                      <a:pPr algn="ctr" fontAlgn="ctr"/>
                      <a:r>
                        <a:rPr lang="en-GB" sz="1400" u="none" strike="noStrike" dirty="0">
                          <a:effectLst/>
                        </a:rPr>
                        <a:t>2</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01/10/2018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2</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322748951"/>
                  </a:ext>
                </a:extLst>
              </a:tr>
              <a:tr h="502316">
                <a:tc>
                  <a:txBody>
                    <a:bodyPr/>
                    <a:lstStyle/>
                    <a:p>
                      <a:pPr algn="ctr" fontAlgn="ctr"/>
                      <a:r>
                        <a:rPr lang="en-GB" sz="1400" u="none" strike="noStrike">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16/10/2018</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3</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728741839"/>
                  </a:ext>
                </a:extLst>
              </a:tr>
            </a:tbl>
          </a:graphicData>
        </a:graphic>
      </p:graphicFrame>
      <p:graphicFrame>
        <p:nvGraphicFramePr>
          <p:cNvPr id="5" name="Table 4">
            <a:extLst>
              <a:ext uri="{FF2B5EF4-FFF2-40B4-BE49-F238E27FC236}">
                <a16:creationId xmlns:a16="http://schemas.microsoft.com/office/drawing/2014/main" id="{26212BAF-687E-49C7-9DFF-50B2D3E76E5C}"/>
              </a:ext>
            </a:extLst>
          </p:cNvPr>
          <p:cNvGraphicFramePr>
            <a:graphicFrameLocks noGrp="1"/>
          </p:cNvGraphicFramePr>
          <p:nvPr>
            <p:extLst>
              <p:ext uri="{D42A27DB-BD31-4B8C-83A1-F6EECF244321}">
                <p14:modId xmlns:p14="http://schemas.microsoft.com/office/powerpoint/2010/main" val="2706811346"/>
              </p:ext>
            </p:extLst>
          </p:nvPr>
        </p:nvGraphicFramePr>
        <p:xfrm>
          <a:off x="8302526" y="3850215"/>
          <a:ext cx="3114592" cy="2290782"/>
        </p:xfrm>
        <a:graphic>
          <a:graphicData uri="http://schemas.openxmlformats.org/drawingml/2006/table">
            <a:tbl>
              <a:tblPr firstRow="1" bandRow="1">
                <a:tableStyleId>{5940675A-B579-460E-94D1-54222C63F5DA}</a:tableStyleId>
              </a:tblPr>
              <a:tblGrid>
                <a:gridCol w="714045">
                  <a:extLst>
                    <a:ext uri="{9D8B030D-6E8A-4147-A177-3AD203B41FA5}">
                      <a16:colId xmlns:a16="http://schemas.microsoft.com/office/drawing/2014/main" val="2992622063"/>
                    </a:ext>
                  </a:extLst>
                </a:gridCol>
                <a:gridCol w="1467591">
                  <a:extLst>
                    <a:ext uri="{9D8B030D-6E8A-4147-A177-3AD203B41FA5}">
                      <a16:colId xmlns:a16="http://schemas.microsoft.com/office/drawing/2014/main" val="2663657424"/>
                    </a:ext>
                  </a:extLst>
                </a:gridCol>
                <a:gridCol w="932956">
                  <a:extLst>
                    <a:ext uri="{9D8B030D-6E8A-4147-A177-3AD203B41FA5}">
                      <a16:colId xmlns:a16="http://schemas.microsoft.com/office/drawing/2014/main" val="3722976587"/>
                    </a:ext>
                  </a:extLst>
                </a:gridCol>
              </a:tblGrid>
              <a:tr h="281518">
                <a:tc>
                  <a:txBody>
                    <a:bodyPr/>
                    <a:lstStyle/>
                    <a:p>
                      <a:pPr algn="l" fontAlgn="ctr"/>
                      <a:r>
                        <a:rPr lang="en-GB" sz="1400" b="1" u="none" strike="noStrike" dirty="0">
                          <a:effectLst/>
                        </a:rPr>
                        <a:t>Item ID</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1" u="none" strike="noStrike" dirty="0" err="1">
                          <a:effectLst/>
                        </a:rPr>
                        <a:t>ItemDescription</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b="1" u="none" strike="noStrike" dirty="0" err="1">
                          <a:effectLst/>
                        </a:rPr>
                        <a:t>ItemPrice</a:t>
                      </a:r>
                      <a:endParaRPr lang="en-GB" sz="1400" b="1"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814974077"/>
                  </a:ext>
                </a:extLst>
              </a:tr>
              <a:tr h="502316">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Mouse</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 £           4.00 </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566309744"/>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Speakers</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 £           7.00 </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3591663544"/>
                  </a:ext>
                </a:extLst>
              </a:tr>
              <a:tr h="502316">
                <a:tc>
                  <a:txBody>
                    <a:bodyPr/>
                    <a:lstStyle/>
                    <a:p>
                      <a:pPr algn="ctr" fontAlgn="ctr"/>
                      <a:r>
                        <a:rPr lang="en-GB" sz="1400" b="0" u="none" strike="noStrike">
                          <a:solidFill>
                            <a:srgbClr val="000000"/>
                          </a:solidFill>
                          <a:effectLst/>
                        </a:rPr>
                        <a:t>3</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Keyboard</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 £        10.00 </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3784257114"/>
                  </a:ext>
                </a:extLst>
              </a:tr>
              <a:tr h="502316">
                <a:tc>
                  <a:txBody>
                    <a:bodyPr/>
                    <a:lstStyle/>
                    <a:p>
                      <a:pPr algn="ctr" fontAlgn="ctr"/>
                      <a:r>
                        <a:rPr lang="en-GB" sz="1400" b="0" u="none" strike="noStrike">
                          <a:solidFill>
                            <a:srgbClr val="000000"/>
                          </a:solidFill>
                          <a:effectLst/>
                        </a:rPr>
                        <a:t>4</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Microphone</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 £           5.00 </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2008209663"/>
                  </a:ext>
                </a:extLst>
              </a:tr>
            </a:tbl>
          </a:graphicData>
        </a:graphic>
      </p:graphicFrame>
      <p:graphicFrame>
        <p:nvGraphicFramePr>
          <p:cNvPr id="6" name="Table 5">
            <a:extLst>
              <a:ext uri="{FF2B5EF4-FFF2-40B4-BE49-F238E27FC236}">
                <a16:creationId xmlns:a16="http://schemas.microsoft.com/office/drawing/2014/main" id="{6AED2E3A-2709-4B7D-A016-0BF73D21DAA9}"/>
              </a:ext>
            </a:extLst>
          </p:cNvPr>
          <p:cNvGraphicFramePr>
            <a:graphicFrameLocks noGrp="1"/>
          </p:cNvGraphicFramePr>
          <p:nvPr>
            <p:extLst>
              <p:ext uri="{D42A27DB-BD31-4B8C-83A1-F6EECF244321}">
                <p14:modId xmlns:p14="http://schemas.microsoft.com/office/powerpoint/2010/main" val="3339382438"/>
              </p:ext>
            </p:extLst>
          </p:nvPr>
        </p:nvGraphicFramePr>
        <p:xfrm>
          <a:off x="7554884" y="1540276"/>
          <a:ext cx="4212310" cy="1788466"/>
        </p:xfrm>
        <a:graphic>
          <a:graphicData uri="http://schemas.openxmlformats.org/drawingml/2006/table">
            <a:tbl>
              <a:tblPr firstRow="1" bandRow="1">
                <a:tableStyleId>{5940675A-B579-460E-94D1-54222C63F5DA}</a:tableStyleId>
              </a:tblPr>
              <a:tblGrid>
                <a:gridCol w="1137864">
                  <a:extLst>
                    <a:ext uri="{9D8B030D-6E8A-4147-A177-3AD203B41FA5}">
                      <a16:colId xmlns:a16="http://schemas.microsoft.com/office/drawing/2014/main" val="3593542664"/>
                    </a:ext>
                  </a:extLst>
                </a:gridCol>
                <a:gridCol w="1445224">
                  <a:extLst>
                    <a:ext uri="{9D8B030D-6E8A-4147-A177-3AD203B41FA5}">
                      <a16:colId xmlns:a16="http://schemas.microsoft.com/office/drawing/2014/main" val="574871834"/>
                    </a:ext>
                  </a:extLst>
                </a:gridCol>
                <a:gridCol w="1629222">
                  <a:extLst>
                    <a:ext uri="{9D8B030D-6E8A-4147-A177-3AD203B41FA5}">
                      <a16:colId xmlns:a16="http://schemas.microsoft.com/office/drawing/2014/main" val="89700104"/>
                    </a:ext>
                  </a:extLst>
                </a:gridCol>
              </a:tblGrid>
              <a:tr h="281518">
                <a:tc>
                  <a:txBody>
                    <a:bodyPr/>
                    <a:lstStyle/>
                    <a:p>
                      <a:pPr algn="l" fontAlgn="ctr"/>
                      <a:r>
                        <a:rPr lang="en-GB" sz="1400" b="1" u="none" strike="noStrike" dirty="0" err="1">
                          <a:effectLst/>
                        </a:rPr>
                        <a:t>CustomerID</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err="1">
                          <a:effectLst/>
                        </a:rPr>
                        <a:t>CustomerName</a:t>
                      </a:r>
                      <a:endParaRPr lang="en-GB" sz="1400" b="1" i="0" u="none" strike="noStrike" dirty="0">
                        <a:solidFill>
                          <a:srgbClr val="000000"/>
                        </a:solidFill>
                        <a:effectLst/>
                        <a:latin typeface="Calibri" panose="020F0502020204030204" pitchFamily="34" charset="0"/>
                      </a:endParaRPr>
                    </a:p>
                  </a:txBody>
                  <a:tcPr marL="12545" marR="12545" marT="12545" marB="0" anchor="ctr"/>
                </a:tc>
                <a:tc>
                  <a:txBody>
                    <a:bodyPr/>
                    <a:lstStyle/>
                    <a:p>
                      <a:pPr algn="l" fontAlgn="ctr"/>
                      <a:r>
                        <a:rPr lang="en-GB" sz="1400" b="1" u="none" strike="noStrike" dirty="0" err="1">
                          <a:effectLst/>
                        </a:rPr>
                        <a:t>CustomerAddress</a:t>
                      </a:r>
                      <a:endParaRPr lang="en-GB" sz="1400" b="1"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893408430"/>
                  </a:ext>
                </a:extLst>
              </a:tr>
              <a:tr h="502316">
                <a:tc>
                  <a:txBody>
                    <a:bodyPr/>
                    <a:lstStyle/>
                    <a:p>
                      <a:pPr algn="ctr" fontAlgn="ctr"/>
                      <a:r>
                        <a:rPr lang="en-GB" sz="1400" u="none" strike="noStrike">
                          <a:effectLst/>
                        </a:rPr>
                        <a:t>1</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Fred Green</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21 Church Road</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273861656"/>
                  </a:ext>
                </a:extLst>
              </a:tr>
              <a:tr h="502316">
                <a:tc>
                  <a:txBody>
                    <a:bodyPr/>
                    <a:lstStyle/>
                    <a:p>
                      <a:pPr algn="ctr" fontAlgn="ctr"/>
                      <a:r>
                        <a:rPr lang="en-GB" sz="1400" u="none" strike="noStrike">
                          <a:effectLst/>
                        </a:rPr>
                        <a:t>2</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Thomas James</a:t>
                      </a:r>
                      <a:endParaRPr lang="en-GB" sz="1400" b="0" i="0" u="none" strike="noStrike">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a:effectLst/>
                        </a:rPr>
                        <a:t>20 Oxford Street</a:t>
                      </a:r>
                      <a:endParaRPr lang="en-GB" sz="1400" b="0" i="0" u="none" strike="noStrike">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182522785"/>
                  </a:ext>
                </a:extLst>
              </a:tr>
              <a:tr h="502316">
                <a:tc>
                  <a:txBody>
                    <a:bodyPr/>
                    <a:lstStyle/>
                    <a:p>
                      <a:pPr algn="ctr" fontAlgn="ctr"/>
                      <a:r>
                        <a:rPr lang="en-GB" sz="1400" u="none" strike="noStrike" dirty="0">
                          <a:effectLst/>
                        </a:rPr>
                        <a:t>3</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Christian Cox</a:t>
                      </a:r>
                      <a:endParaRPr lang="en-GB" sz="1400" b="0" i="0" u="none" strike="noStrike" dirty="0">
                        <a:solidFill>
                          <a:srgbClr val="000000"/>
                        </a:solidFill>
                        <a:effectLst/>
                        <a:latin typeface="Calibri" panose="020F0502020204030204" pitchFamily="34" charset="0"/>
                      </a:endParaRPr>
                    </a:p>
                  </a:txBody>
                  <a:tcPr marL="12545" marR="12545" marT="12545" marB="0" anchor="ctr"/>
                </a:tc>
                <a:tc>
                  <a:txBody>
                    <a:bodyPr/>
                    <a:lstStyle/>
                    <a:p>
                      <a:pPr algn="ctr" fontAlgn="ctr"/>
                      <a:r>
                        <a:rPr lang="en-GB" sz="1400" u="none" strike="noStrike" dirty="0">
                          <a:effectLst/>
                        </a:rPr>
                        <a:t>41 Shakespeare Road</a:t>
                      </a:r>
                      <a:endParaRPr lang="en-GB" sz="1400" b="0" i="0" u="none" strike="noStrike" dirty="0">
                        <a:solidFill>
                          <a:srgbClr val="000000"/>
                        </a:solidFill>
                        <a:effectLst/>
                        <a:latin typeface="Calibri" panose="020F0502020204030204" pitchFamily="34" charset="0"/>
                      </a:endParaRPr>
                    </a:p>
                  </a:txBody>
                  <a:tcPr marL="12545" marR="12545" marT="12545" marB="0" anchor="ctr"/>
                </a:tc>
                <a:extLst>
                  <a:ext uri="{0D108BD9-81ED-4DB2-BD59-A6C34878D82A}">
                    <a16:rowId xmlns:a16="http://schemas.microsoft.com/office/drawing/2014/main" val="1690622509"/>
                  </a:ext>
                </a:extLst>
              </a:tr>
            </a:tbl>
          </a:graphicData>
        </a:graphic>
      </p:graphicFrame>
      <p:sp>
        <p:nvSpPr>
          <p:cNvPr id="9" name="TextBox 8">
            <a:extLst>
              <a:ext uri="{FF2B5EF4-FFF2-40B4-BE49-F238E27FC236}">
                <a16:creationId xmlns:a16="http://schemas.microsoft.com/office/drawing/2014/main" id="{8053831A-F3DC-4A25-B670-B13661F9387E}"/>
              </a:ext>
            </a:extLst>
          </p:cNvPr>
          <p:cNvSpPr txBox="1"/>
          <p:nvPr/>
        </p:nvSpPr>
        <p:spPr>
          <a:xfrm>
            <a:off x="853000" y="1184251"/>
            <a:ext cx="2921000" cy="369332"/>
          </a:xfrm>
          <a:prstGeom prst="rect">
            <a:avLst/>
          </a:prstGeom>
          <a:noFill/>
        </p:spPr>
        <p:txBody>
          <a:bodyPr wrap="square" rtlCol="0">
            <a:spAutoFit/>
          </a:bodyPr>
          <a:lstStyle/>
          <a:p>
            <a:r>
              <a:rPr lang="en-GB" err="1"/>
              <a:t>OrderItems</a:t>
            </a:r>
            <a:endParaRPr lang="en-GB"/>
          </a:p>
        </p:txBody>
      </p:sp>
      <p:sp>
        <p:nvSpPr>
          <p:cNvPr id="10" name="TextBox 9">
            <a:extLst>
              <a:ext uri="{FF2B5EF4-FFF2-40B4-BE49-F238E27FC236}">
                <a16:creationId xmlns:a16="http://schemas.microsoft.com/office/drawing/2014/main" id="{3785A5DD-B0F3-499C-A02A-E96A710370E6}"/>
              </a:ext>
            </a:extLst>
          </p:cNvPr>
          <p:cNvSpPr txBox="1"/>
          <p:nvPr/>
        </p:nvSpPr>
        <p:spPr>
          <a:xfrm>
            <a:off x="4165432" y="1138242"/>
            <a:ext cx="2921000" cy="369332"/>
          </a:xfrm>
          <a:prstGeom prst="rect">
            <a:avLst/>
          </a:prstGeom>
          <a:noFill/>
        </p:spPr>
        <p:txBody>
          <a:bodyPr wrap="square" rtlCol="0">
            <a:spAutoFit/>
          </a:bodyPr>
          <a:lstStyle/>
          <a:p>
            <a:r>
              <a:rPr lang="en-GB"/>
              <a:t>Orders</a:t>
            </a:r>
          </a:p>
        </p:txBody>
      </p:sp>
      <p:sp>
        <p:nvSpPr>
          <p:cNvPr id="12" name="TextBox 11">
            <a:extLst>
              <a:ext uri="{FF2B5EF4-FFF2-40B4-BE49-F238E27FC236}">
                <a16:creationId xmlns:a16="http://schemas.microsoft.com/office/drawing/2014/main" id="{DE48A214-2851-4B19-9B8A-16F1415829F7}"/>
              </a:ext>
            </a:extLst>
          </p:cNvPr>
          <p:cNvSpPr txBox="1"/>
          <p:nvPr/>
        </p:nvSpPr>
        <p:spPr>
          <a:xfrm>
            <a:off x="8294091" y="1177598"/>
            <a:ext cx="2921000" cy="369332"/>
          </a:xfrm>
          <a:prstGeom prst="rect">
            <a:avLst/>
          </a:prstGeom>
          <a:noFill/>
        </p:spPr>
        <p:txBody>
          <a:bodyPr wrap="square" rtlCol="0">
            <a:spAutoFit/>
          </a:bodyPr>
          <a:lstStyle/>
          <a:p>
            <a:r>
              <a:rPr lang="en-GB"/>
              <a:t>Customers</a:t>
            </a:r>
          </a:p>
        </p:txBody>
      </p:sp>
      <p:sp>
        <p:nvSpPr>
          <p:cNvPr id="13" name="TextBox 12">
            <a:extLst>
              <a:ext uri="{FF2B5EF4-FFF2-40B4-BE49-F238E27FC236}">
                <a16:creationId xmlns:a16="http://schemas.microsoft.com/office/drawing/2014/main" id="{B5E38D57-B9B4-4BFE-8530-8A1BA0BE9AC7}"/>
              </a:ext>
            </a:extLst>
          </p:cNvPr>
          <p:cNvSpPr txBox="1"/>
          <p:nvPr/>
        </p:nvSpPr>
        <p:spPr>
          <a:xfrm>
            <a:off x="8399322" y="3468229"/>
            <a:ext cx="2921000" cy="369332"/>
          </a:xfrm>
          <a:prstGeom prst="rect">
            <a:avLst/>
          </a:prstGeom>
          <a:noFill/>
        </p:spPr>
        <p:txBody>
          <a:bodyPr wrap="square" rtlCol="0">
            <a:spAutoFit/>
          </a:bodyPr>
          <a:lstStyle/>
          <a:p>
            <a:r>
              <a:rPr lang="en-GB"/>
              <a:t>Items</a:t>
            </a:r>
          </a:p>
        </p:txBody>
      </p:sp>
    </p:spTree>
    <p:extLst>
      <p:ext uri="{BB962C8B-B14F-4D97-AF65-F5344CB8AC3E}">
        <p14:creationId xmlns:p14="http://schemas.microsoft.com/office/powerpoint/2010/main" val="19430329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6BAF4-7354-4C75-A074-D90B54600DB6}"/>
              </a:ext>
            </a:extLst>
          </p:cNvPr>
          <p:cNvSpPr>
            <a:spLocks noGrp="1"/>
          </p:cNvSpPr>
          <p:nvPr>
            <p:ph type="title"/>
          </p:nvPr>
        </p:nvSpPr>
        <p:spPr/>
        <p:txBody>
          <a:bodyPr>
            <a:normAutofit fontScale="90000"/>
          </a:bodyPr>
          <a:lstStyle/>
          <a:p>
            <a:r>
              <a:rPr lang="en-GB"/>
              <a:t>3NF</a:t>
            </a:r>
          </a:p>
        </p:txBody>
      </p:sp>
      <p:sp>
        <p:nvSpPr>
          <p:cNvPr id="3" name="Content Placeholder 2">
            <a:extLst>
              <a:ext uri="{FF2B5EF4-FFF2-40B4-BE49-F238E27FC236}">
                <a16:creationId xmlns:a16="http://schemas.microsoft.com/office/drawing/2014/main" id="{05FB21AC-7EAB-4F10-8E5B-42646A75899B}"/>
              </a:ext>
            </a:extLst>
          </p:cNvPr>
          <p:cNvSpPr>
            <a:spLocks noGrp="1"/>
          </p:cNvSpPr>
          <p:nvPr>
            <p:ph idx="1"/>
          </p:nvPr>
        </p:nvSpPr>
        <p:spPr>
          <a:xfrm>
            <a:off x="3218" y="1315756"/>
            <a:ext cx="2991678" cy="1453134"/>
          </a:xfrm>
          <a:ln w="38100">
            <a:solidFill>
              <a:schemeClr val="tx1"/>
            </a:solidFill>
          </a:ln>
        </p:spPr>
        <p:txBody>
          <a:bodyPr/>
          <a:lstStyle/>
          <a:p>
            <a:pPr marL="457200" lvl="1" indent="0">
              <a:buNone/>
            </a:pPr>
            <a:r>
              <a:rPr lang="en-GB" b="1" err="1"/>
              <a:t>OrderID</a:t>
            </a:r>
            <a:endParaRPr lang="en-GB" b="1"/>
          </a:p>
          <a:p>
            <a:pPr marL="457200" lvl="1" indent="0">
              <a:buNone/>
            </a:pPr>
            <a:r>
              <a:rPr lang="en-GB"/>
              <a:t>Date </a:t>
            </a:r>
          </a:p>
          <a:p>
            <a:pPr marL="457200" lvl="1" indent="0">
              <a:buNone/>
            </a:pPr>
            <a:r>
              <a:rPr lang="en-GB" err="1"/>
              <a:t>CustomerID</a:t>
            </a:r>
            <a:r>
              <a:rPr lang="en-GB"/>
              <a:t> </a:t>
            </a:r>
          </a:p>
          <a:p>
            <a:pPr marL="0" indent="0">
              <a:buNone/>
            </a:pPr>
            <a:endParaRPr lang="en-GB"/>
          </a:p>
        </p:txBody>
      </p:sp>
      <p:sp>
        <p:nvSpPr>
          <p:cNvPr id="4" name="Content Placeholder 2">
            <a:extLst>
              <a:ext uri="{FF2B5EF4-FFF2-40B4-BE49-F238E27FC236}">
                <a16:creationId xmlns:a16="http://schemas.microsoft.com/office/drawing/2014/main" id="{23696CE3-1F39-40EE-9F35-D844A62D0B4D}"/>
              </a:ext>
            </a:extLst>
          </p:cNvPr>
          <p:cNvSpPr txBox="1">
            <a:spLocks/>
          </p:cNvSpPr>
          <p:nvPr/>
        </p:nvSpPr>
        <p:spPr>
          <a:xfrm>
            <a:off x="4364127" y="1742963"/>
            <a:ext cx="2653749" cy="1325564"/>
          </a:xfrm>
          <a:prstGeom prst="rect">
            <a:avLst/>
          </a:prstGeom>
          <a:ln w="38100">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Font typeface="Arial" panose="020B0604020202020204" pitchFamily="34" charset="0"/>
              <a:buNone/>
            </a:pPr>
            <a:r>
              <a:rPr lang="en-GB" b="1" err="1"/>
              <a:t>OrderID</a:t>
            </a:r>
            <a:endParaRPr lang="en-GB" b="1"/>
          </a:p>
          <a:p>
            <a:pPr marL="457200" lvl="1" indent="0">
              <a:buFont typeface="Arial" panose="020B0604020202020204" pitchFamily="34" charset="0"/>
              <a:buNone/>
            </a:pPr>
            <a:r>
              <a:rPr lang="en-GB" b="1"/>
              <a:t>Item ID</a:t>
            </a:r>
          </a:p>
          <a:p>
            <a:pPr marL="457200" lvl="1" indent="0">
              <a:buFont typeface="Arial" panose="020B0604020202020204" pitchFamily="34" charset="0"/>
              <a:buNone/>
            </a:pPr>
            <a:r>
              <a:rPr lang="en-GB"/>
              <a:t>Item Quantity</a:t>
            </a:r>
          </a:p>
        </p:txBody>
      </p:sp>
      <p:sp>
        <p:nvSpPr>
          <p:cNvPr id="5" name="TextBox 4">
            <a:extLst>
              <a:ext uri="{FF2B5EF4-FFF2-40B4-BE49-F238E27FC236}">
                <a16:creationId xmlns:a16="http://schemas.microsoft.com/office/drawing/2014/main" id="{B9D6B2D6-2D85-4263-B96A-2FD9416C3CEE}"/>
              </a:ext>
            </a:extLst>
          </p:cNvPr>
          <p:cNvSpPr txBox="1"/>
          <p:nvPr/>
        </p:nvSpPr>
        <p:spPr>
          <a:xfrm>
            <a:off x="636105" y="824799"/>
            <a:ext cx="1326970" cy="461665"/>
          </a:xfrm>
          <a:prstGeom prst="rect">
            <a:avLst/>
          </a:prstGeom>
          <a:noFill/>
        </p:spPr>
        <p:txBody>
          <a:bodyPr wrap="square" rtlCol="0">
            <a:spAutoFit/>
          </a:bodyPr>
          <a:lstStyle/>
          <a:p>
            <a:r>
              <a:rPr lang="en-GB" sz="2400" dirty="0"/>
              <a:t>Order</a:t>
            </a:r>
          </a:p>
        </p:txBody>
      </p:sp>
      <p:sp>
        <p:nvSpPr>
          <p:cNvPr id="6" name="TextBox 5">
            <a:extLst>
              <a:ext uri="{FF2B5EF4-FFF2-40B4-BE49-F238E27FC236}">
                <a16:creationId xmlns:a16="http://schemas.microsoft.com/office/drawing/2014/main" id="{6ABAC9BF-3066-4CBD-B648-D5B9C496CD2F}"/>
              </a:ext>
            </a:extLst>
          </p:cNvPr>
          <p:cNvSpPr txBox="1"/>
          <p:nvPr/>
        </p:nvSpPr>
        <p:spPr>
          <a:xfrm>
            <a:off x="4695821" y="1238014"/>
            <a:ext cx="1990360" cy="461665"/>
          </a:xfrm>
          <a:prstGeom prst="rect">
            <a:avLst/>
          </a:prstGeom>
          <a:noFill/>
        </p:spPr>
        <p:txBody>
          <a:bodyPr wrap="square" rtlCol="0">
            <a:spAutoFit/>
          </a:bodyPr>
          <a:lstStyle/>
          <a:p>
            <a:r>
              <a:rPr lang="en-GB" sz="2400" err="1"/>
              <a:t>OrderItems</a:t>
            </a:r>
            <a:endParaRPr lang="en-GB" sz="2400"/>
          </a:p>
        </p:txBody>
      </p:sp>
      <p:sp>
        <p:nvSpPr>
          <p:cNvPr id="7" name="Content Placeholder 2">
            <a:extLst>
              <a:ext uri="{FF2B5EF4-FFF2-40B4-BE49-F238E27FC236}">
                <a16:creationId xmlns:a16="http://schemas.microsoft.com/office/drawing/2014/main" id="{D8905252-7E70-4EBC-A336-AE4D054EE076}"/>
              </a:ext>
            </a:extLst>
          </p:cNvPr>
          <p:cNvSpPr txBox="1">
            <a:spLocks/>
          </p:cNvSpPr>
          <p:nvPr/>
        </p:nvSpPr>
        <p:spPr>
          <a:xfrm>
            <a:off x="8387106" y="1699679"/>
            <a:ext cx="3167271" cy="1325564"/>
          </a:xfrm>
          <a:prstGeom prst="rect">
            <a:avLst/>
          </a:prstGeom>
          <a:ln w="38100">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Font typeface="Arial" panose="020B0604020202020204" pitchFamily="34" charset="0"/>
              <a:buNone/>
            </a:pPr>
            <a:r>
              <a:rPr lang="en-GB" b="1"/>
              <a:t>Item ID</a:t>
            </a:r>
          </a:p>
          <a:p>
            <a:pPr marL="457200" lvl="1" indent="0">
              <a:buFont typeface="Arial" panose="020B0604020202020204" pitchFamily="34" charset="0"/>
              <a:buNone/>
            </a:pPr>
            <a:r>
              <a:rPr lang="en-GB"/>
              <a:t>Item Description</a:t>
            </a:r>
          </a:p>
          <a:p>
            <a:pPr marL="457200" lvl="1" indent="0">
              <a:buFont typeface="Arial" panose="020B0604020202020204" pitchFamily="34" charset="0"/>
              <a:buNone/>
            </a:pPr>
            <a:r>
              <a:rPr lang="en-GB"/>
              <a:t>Item price</a:t>
            </a:r>
          </a:p>
          <a:p>
            <a:endParaRPr lang="en-GB"/>
          </a:p>
        </p:txBody>
      </p:sp>
      <p:sp>
        <p:nvSpPr>
          <p:cNvPr id="8" name="TextBox 7">
            <a:extLst>
              <a:ext uri="{FF2B5EF4-FFF2-40B4-BE49-F238E27FC236}">
                <a16:creationId xmlns:a16="http://schemas.microsoft.com/office/drawing/2014/main" id="{D9CDAA31-169A-4191-A9DC-B66F1183532F}"/>
              </a:ext>
            </a:extLst>
          </p:cNvPr>
          <p:cNvSpPr txBox="1"/>
          <p:nvPr/>
        </p:nvSpPr>
        <p:spPr>
          <a:xfrm>
            <a:off x="9418927" y="1112545"/>
            <a:ext cx="1175352" cy="479521"/>
          </a:xfrm>
          <a:prstGeom prst="rect">
            <a:avLst/>
          </a:prstGeom>
          <a:noFill/>
        </p:spPr>
        <p:txBody>
          <a:bodyPr wrap="square" rtlCol="0">
            <a:spAutoFit/>
          </a:bodyPr>
          <a:lstStyle/>
          <a:p>
            <a:r>
              <a:rPr lang="en-GB" sz="2400"/>
              <a:t>Items</a:t>
            </a:r>
          </a:p>
        </p:txBody>
      </p:sp>
      <p:cxnSp>
        <p:nvCxnSpPr>
          <p:cNvPr id="9" name="Straight Connector 8">
            <a:extLst>
              <a:ext uri="{FF2B5EF4-FFF2-40B4-BE49-F238E27FC236}">
                <a16:creationId xmlns:a16="http://schemas.microsoft.com/office/drawing/2014/main" id="{082BB210-F231-4047-B1B1-73989C94FFD6}"/>
              </a:ext>
            </a:extLst>
          </p:cNvPr>
          <p:cNvCxnSpPr>
            <a:cxnSpLocks/>
          </p:cNvCxnSpPr>
          <p:nvPr/>
        </p:nvCxnSpPr>
        <p:spPr>
          <a:xfrm>
            <a:off x="2991678" y="2300585"/>
            <a:ext cx="137244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6A0B316-D078-45A3-9479-832D3130CFE0}"/>
              </a:ext>
            </a:extLst>
          </p:cNvPr>
          <p:cNvCxnSpPr>
            <a:cxnSpLocks/>
          </p:cNvCxnSpPr>
          <p:nvPr/>
        </p:nvCxnSpPr>
        <p:spPr>
          <a:xfrm>
            <a:off x="3731336" y="2287913"/>
            <a:ext cx="632791" cy="345523"/>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5D74332-A266-4757-BD20-705CAC521071}"/>
              </a:ext>
            </a:extLst>
          </p:cNvPr>
          <p:cNvCxnSpPr>
            <a:cxnSpLocks/>
          </p:cNvCxnSpPr>
          <p:nvPr/>
        </p:nvCxnSpPr>
        <p:spPr>
          <a:xfrm flipH="1">
            <a:off x="3731336" y="1942392"/>
            <a:ext cx="632791" cy="34552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E99DC46-954E-4FBF-8966-BCF595B121D1}"/>
              </a:ext>
            </a:extLst>
          </p:cNvPr>
          <p:cNvCxnSpPr>
            <a:cxnSpLocks/>
          </p:cNvCxnSpPr>
          <p:nvPr/>
        </p:nvCxnSpPr>
        <p:spPr>
          <a:xfrm>
            <a:off x="7014657" y="2340442"/>
            <a:ext cx="137244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6C2CEB9-FCE6-42F1-BCD6-F7CA735D74FD}"/>
              </a:ext>
            </a:extLst>
          </p:cNvPr>
          <p:cNvCxnSpPr>
            <a:cxnSpLocks/>
          </p:cNvCxnSpPr>
          <p:nvPr/>
        </p:nvCxnSpPr>
        <p:spPr>
          <a:xfrm flipH="1">
            <a:off x="7014657" y="2340442"/>
            <a:ext cx="636010" cy="42844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14A344F-8D4D-4111-A815-729FBA58A63E}"/>
              </a:ext>
            </a:extLst>
          </p:cNvPr>
          <p:cNvCxnSpPr>
            <a:cxnSpLocks/>
          </p:cNvCxnSpPr>
          <p:nvPr/>
        </p:nvCxnSpPr>
        <p:spPr>
          <a:xfrm flipH="1" flipV="1">
            <a:off x="7014657" y="1942392"/>
            <a:ext cx="636011" cy="3980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Content Placeholder 2">
            <a:extLst>
              <a:ext uri="{FF2B5EF4-FFF2-40B4-BE49-F238E27FC236}">
                <a16:creationId xmlns:a16="http://schemas.microsoft.com/office/drawing/2014/main" id="{A2BBFD36-EDE5-4AFE-B536-3409955D59D7}"/>
              </a:ext>
            </a:extLst>
          </p:cNvPr>
          <p:cNvSpPr txBox="1">
            <a:spLocks/>
          </p:cNvSpPr>
          <p:nvPr/>
        </p:nvSpPr>
        <p:spPr>
          <a:xfrm>
            <a:off x="0" y="3838951"/>
            <a:ext cx="2991678" cy="1325564"/>
          </a:xfrm>
          <a:prstGeom prst="rect">
            <a:avLst/>
          </a:prstGeom>
          <a:ln w="38100">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Font typeface="Arial" panose="020B0604020202020204" pitchFamily="34" charset="0"/>
              <a:buNone/>
            </a:pPr>
            <a:r>
              <a:rPr lang="en-GB" b="1" err="1"/>
              <a:t>CustomerID</a:t>
            </a:r>
            <a:r>
              <a:rPr lang="en-GB" b="1"/>
              <a:t> </a:t>
            </a:r>
          </a:p>
          <a:p>
            <a:pPr marL="457200" lvl="1" indent="0">
              <a:buFont typeface="Arial" panose="020B0604020202020204" pitchFamily="34" charset="0"/>
              <a:buNone/>
            </a:pPr>
            <a:r>
              <a:rPr lang="en-GB" err="1"/>
              <a:t>CustomerName</a:t>
            </a:r>
            <a:endParaRPr lang="en-GB"/>
          </a:p>
          <a:p>
            <a:pPr marL="457200" lvl="1" indent="0">
              <a:buFont typeface="Arial" panose="020B0604020202020204" pitchFamily="34" charset="0"/>
              <a:buNone/>
            </a:pPr>
            <a:r>
              <a:rPr lang="en-GB" err="1"/>
              <a:t>CustomerAddress</a:t>
            </a:r>
            <a:endParaRPr lang="en-GB"/>
          </a:p>
          <a:p>
            <a:pPr marL="0" indent="0">
              <a:buFont typeface="Arial" panose="020B0604020202020204" pitchFamily="34" charset="0"/>
              <a:buNone/>
            </a:pPr>
            <a:endParaRPr lang="en-GB"/>
          </a:p>
        </p:txBody>
      </p:sp>
      <p:cxnSp>
        <p:nvCxnSpPr>
          <p:cNvPr id="16" name="Straight Connector 15">
            <a:extLst>
              <a:ext uri="{FF2B5EF4-FFF2-40B4-BE49-F238E27FC236}">
                <a16:creationId xmlns:a16="http://schemas.microsoft.com/office/drawing/2014/main" id="{F3DC42EA-E87E-4354-9083-B18B05A8B6A5}"/>
              </a:ext>
            </a:extLst>
          </p:cNvPr>
          <p:cNvCxnSpPr>
            <a:cxnSpLocks/>
            <a:stCxn id="15" idx="0"/>
            <a:endCxn id="3" idx="2"/>
          </p:cNvCxnSpPr>
          <p:nvPr/>
        </p:nvCxnSpPr>
        <p:spPr>
          <a:xfrm flipV="1">
            <a:off x="1495839" y="2768890"/>
            <a:ext cx="3218" cy="107006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7C536CC-2E82-4A22-A8D1-FA2E43EA9B3D}"/>
              </a:ext>
            </a:extLst>
          </p:cNvPr>
          <p:cNvCxnSpPr>
            <a:cxnSpLocks/>
          </p:cNvCxnSpPr>
          <p:nvPr/>
        </p:nvCxnSpPr>
        <p:spPr>
          <a:xfrm flipV="1">
            <a:off x="1495839" y="2768889"/>
            <a:ext cx="467236" cy="5535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366C1A3F-7FDA-4796-B471-D4F397E3FC95}"/>
              </a:ext>
            </a:extLst>
          </p:cNvPr>
          <p:cNvCxnSpPr>
            <a:cxnSpLocks/>
          </p:cNvCxnSpPr>
          <p:nvPr/>
        </p:nvCxnSpPr>
        <p:spPr>
          <a:xfrm flipH="1" flipV="1">
            <a:off x="1096619" y="2812176"/>
            <a:ext cx="399220" cy="5102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53712FE6-80A6-4536-9438-53C616FF5188}"/>
              </a:ext>
            </a:extLst>
          </p:cNvPr>
          <p:cNvSpPr/>
          <p:nvPr/>
        </p:nvSpPr>
        <p:spPr>
          <a:xfrm>
            <a:off x="-111282" y="5331698"/>
            <a:ext cx="11100664" cy="2031325"/>
          </a:xfrm>
          <a:prstGeom prst="rect">
            <a:avLst/>
          </a:prstGeom>
        </p:spPr>
        <p:txBody>
          <a:bodyPr wrap="square">
            <a:spAutoFit/>
          </a:bodyPr>
          <a:lstStyle/>
          <a:p>
            <a:pPr lvl="1"/>
            <a:r>
              <a:rPr lang="en-GB" dirty="0">
                <a:latin typeface="Courier New" panose="02070309020205020404" pitchFamily="49" charset="0"/>
                <a:cs typeface="Courier New" panose="02070309020205020404" pitchFamily="49" charset="0"/>
              </a:rPr>
              <a:t>Orders(</a:t>
            </a:r>
            <a:r>
              <a:rPr lang="en-GB" u="sng" dirty="0" err="1">
                <a:latin typeface="Courier New" panose="02070309020205020404" pitchFamily="49" charset="0"/>
                <a:cs typeface="Courier New" panose="02070309020205020404" pitchFamily="49" charset="0"/>
              </a:rPr>
              <a:t>OrderID</a:t>
            </a:r>
            <a:r>
              <a:rPr lang="en-GB" dirty="0">
                <a:latin typeface="Courier New" panose="02070309020205020404" pitchFamily="49" charset="0"/>
                <a:cs typeface="Courier New" panose="02070309020205020404" pitchFamily="49" charset="0"/>
              </a:rPr>
              <a:t>, Date, </a:t>
            </a:r>
            <a:r>
              <a:rPr lang="en-GB" dirty="0" err="1">
                <a:latin typeface="Courier New" panose="02070309020205020404" pitchFamily="49" charset="0"/>
                <a:cs typeface="Courier New" panose="02070309020205020404" pitchFamily="49" charset="0"/>
              </a:rPr>
              <a:t>CustomerID</a:t>
            </a:r>
            <a:r>
              <a:rPr lang="en-GB" dirty="0">
                <a:latin typeface="Courier New" panose="02070309020205020404" pitchFamily="49" charset="0"/>
                <a:cs typeface="Courier New" panose="02070309020205020404" pitchFamily="49" charset="0"/>
              </a:rPr>
              <a:t>)</a:t>
            </a:r>
          </a:p>
          <a:p>
            <a:pPr lvl="1"/>
            <a:r>
              <a:rPr lang="en-GB" dirty="0" err="1">
                <a:latin typeface="Courier New" panose="02070309020205020404" pitchFamily="49" charset="0"/>
                <a:cs typeface="Courier New" panose="02070309020205020404" pitchFamily="49" charset="0"/>
              </a:rPr>
              <a:t>OrderItems</a:t>
            </a:r>
            <a:r>
              <a:rPr lang="en-GB" dirty="0">
                <a:latin typeface="Courier New" panose="02070309020205020404" pitchFamily="49" charset="0"/>
                <a:cs typeface="Courier New" panose="02070309020205020404" pitchFamily="49" charset="0"/>
              </a:rPr>
              <a:t>(</a:t>
            </a:r>
            <a:r>
              <a:rPr lang="en-GB" u="sng" dirty="0" err="1">
                <a:latin typeface="Courier New" panose="02070309020205020404" pitchFamily="49" charset="0"/>
                <a:cs typeface="Courier New" panose="02070309020205020404" pitchFamily="49" charset="0"/>
              </a:rPr>
              <a:t>OrderID</a:t>
            </a:r>
            <a:r>
              <a:rPr lang="en-GB" dirty="0">
                <a:latin typeface="Courier New" panose="02070309020205020404" pitchFamily="49" charset="0"/>
                <a:cs typeface="Courier New" panose="02070309020205020404" pitchFamily="49" charset="0"/>
              </a:rPr>
              <a:t>, </a:t>
            </a:r>
            <a:r>
              <a:rPr lang="en-GB" u="sng" dirty="0">
                <a:latin typeface="Courier New" panose="02070309020205020404" pitchFamily="49" charset="0"/>
                <a:cs typeface="Courier New" panose="02070309020205020404" pitchFamily="49" charset="0"/>
              </a:rPr>
              <a:t>Item ID</a:t>
            </a:r>
            <a:r>
              <a:rPr lang="en-GB" dirty="0">
                <a:latin typeface="Courier New" panose="02070309020205020404" pitchFamily="49" charset="0"/>
                <a:cs typeface="Courier New" panose="02070309020205020404" pitchFamily="49" charset="0"/>
              </a:rPr>
              <a:t>, Item Description, Item Quantity, Item price)</a:t>
            </a:r>
          </a:p>
          <a:p>
            <a:pPr lvl="1"/>
            <a:r>
              <a:rPr lang="en-GB" dirty="0">
                <a:latin typeface="Courier New" panose="02070309020205020404" pitchFamily="49" charset="0"/>
                <a:cs typeface="Courier New" panose="02070309020205020404" pitchFamily="49" charset="0"/>
              </a:rPr>
              <a:t>Items(</a:t>
            </a:r>
            <a:r>
              <a:rPr lang="en-GB" u="sng" dirty="0">
                <a:latin typeface="Courier New" panose="02070309020205020404" pitchFamily="49" charset="0"/>
                <a:cs typeface="Courier New" panose="02070309020205020404" pitchFamily="49" charset="0"/>
              </a:rPr>
              <a:t>Item ID</a:t>
            </a:r>
            <a:r>
              <a:rPr lang="en-GB" dirty="0">
                <a:latin typeface="Courier New" panose="02070309020205020404" pitchFamily="49" charset="0"/>
                <a:cs typeface="Courier New" panose="02070309020205020404" pitchFamily="49" charset="0"/>
              </a:rPr>
              <a:t>, Item Description, Item price)</a:t>
            </a:r>
          </a:p>
          <a:p>
            <a:pPr lvl="1"/>
            <a:r>
              <a:rPr lang="en-GB" dirty="0">
                <a:latin typeface="Courier New" panose="02070309020205020404" pitchFamily="49" charset="0"/>
                <a:cs typeface="Courier New" panose="02070309020205020404" pitchFamily="49" charset="0"/>
              </a:rPr>
              <a:t>Customers(</a:t>
            </a:r>
            <a:r>
              <a:rPr lang="en-GB" u="sng" dirty="0" err="1">
                <a:latin typeface="Courier New" panose="02070309020205020404" pitchFamily="49" charset="0"/>
                <a:cs typeface="Courier New" panose="02070309020205020404" pitchFamily="49" charset="0"/>
              </a:rPr>
              <a:t>CustomerID</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CustomerName</a:t>
            </a:r>
            <a:r>
              <a:rPr lang="en-GB" dirty="0">
                <a:latin typeface="Courier New" panose="02070309020205020404" pitchFamily="49" charset="0"/>
                <a:cs typeface="Courier New" panose="02070309020205020404" pitchFamily="49" charset="0"/>
              </a:rPr>
              <a:t>, </a:t>
            </a:r>
            <a:r>
              <a:rPr lang="en-GB" dirty="0" err="1">
                <a:latin typeface="Courier New" panose="02070309020205020404" pitchFamily="49" charset="0"/>
                <a:cs typeface="Courier New" panose="02070309020205020404" pitchFamily="49" charset="0"/>
              </a:rPr>
              <a:t>CustomerAddress</a:t>
            </a:r>
            <a:r>
              <a:rPr lang="en-GB" dirty="0">
                <a:latin typeface="Courier New" panose="02070309020205020404" pitchFamily="49" charset="0"/>
                <a:cs typeface="Courier New" panose="02070309020205020404" pitchFamily="49" charset="0"/>
              </a:rPr>
              <a:t>)</a:t>
            </a:r>
          </a:p>
          <a:p>
            <a:pPr lvl="1"/>
            <a:endParaRPr lang="en-GB" dirty="0"/>
          </a:p>
          <a:p>
            <a:pPr lvl="1"/>
            <a:endParaRPr lang="en-GB" dirty="0"/>
          </a:p>
          <a:p>
            <a:pPr lvl="1"/>
            <a:endParaRPr lang="en-GB" dirty="0"/>
          </a:p>
        </p:txBody>
      </p:sp>
      <p:sp>
        <p:nvSpPr>
          <p:cNvPr id="20" name="TextBox 19">
            <a:extLst>
              <a:ext uri="{FF2B5EF4-FFF2-40B4-BE49-F238E27FC236}">
                <a16:creationId xmlns:a16="http://schemas.microsoft.com/office/drawing/2014/main" id="{49911E3D-D455-47F6-B585-26AC74FEB2C0}"/>
              </a:ext>
            </a:extLst>
          </p:cNvPr>
          <p:cNvSpPr txBox="1"/>
          <p:nvPr/>
        </p:nvSpPr>
        <p:spPr>
          <a:xfrm>
            <a:off x="3384246" y="4309858"/>
            <a:ext cx="2054804" cy="461665"/>
          </a:xfrm>
          <a:prstGeom prst="rect">
            <a:avLst/>
          </a:prstGeom>
          <a:noFill/>
        </p:spPr>
        <p:txBody>
          <a:bodyPr wrap="square" rtlCol="0">
            <a:spAutoFit/>
          </a:bodyPr>
          <a:lstStyle/>
          <a:p>
            <a:r>
              <a:rPr lang="en-GB" sz="2400" dirty="0"/>
              <a:t>Customer</a:t>
            </a:r>
          </a:p>
        </p:txBody>
      </p:sp>
    </p:spTree>
    <p:extLst>
      <p:ext uri="{BB962C8B-B14F-4D97-AF65-F5344CB8AC3E}">
        <p14:creationId xmlns:p14="http://schemas.microsoft.com/office/powerpoint/2010/main" val="3950802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Purpose of Normalisation</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To simplify the data structure</a:t>
            </a:r>
          </a:p>
          <a:p>
            <a:pPr>
              <a:buFont typeface="Wingdings" panose="05000000000000000000" pitchFamily="2" charset="2"/>
              <a:buChar char="ü"/>
            </a:pPr>
            <a:r>
              <a:rPr lang="en-GB" dirty="0"/>
              <a:t>To reduce data redundancy and to remove repeating data</a:t>
            </a:r>
          </a:p>
          <a:p>
            <a:pPr>
              <a:buFont typeface="Wingdings" panose="05000000000000000000" pitchFamily="2" charset="2"/>
              <a:buChar char="ü"/>
            </a:pPr>
            <a:r>
              <a:rPr lang="en-GB" dirty="0"/>
              <a:t>To be able to update, remove and search the database</a:t>
            </a:r>
          </a:p>
          <a:p>
            <a:pPr>
              <a:buFont typeface="Wingdings" panose="05000000000000000000" pitchFamily="2" charset="2"/>
              <a:buChar char="ü"/>
            </a:pPr>
            <a:r>
              <a:rPr lang="en-GB" dirty="0"/>
              <a:t>To reduce the size of the database</a:t>
            </a:r>
          </a:p>
          <a:p>
            <a:pPr>
              <a:buFont typeface="Wingdings" panose="05000000000000000000" pitchFamily="2" charset="2"/>
              <a:buChar char="ü"/>
            </a:pPr>
            <a:r>
              <a:rPr lang="en-GB" dirty="0"/>
              <a:t>To reduce anomalies: update, deletion and insertion</a:t>
            </a:r>
          </a:p>
        </p:txBody>
      </p:sp>
    </p:spTree>
    <p:extLst>
      <p:ext uri="{BB962C8B-B14F-4D97-AF65-F5344CB8AC3E}">
        <p14:creationId xmlns:p14="http://schemas.microsoft.com/office/powerpoint/2010/main" val="23284715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0B266-0FF3-4F57-9501-0B9217A7D475}"/>
              </a:ext>
            </a:extLst>
          </p:cNvPr>
          <p:cNvSpPr>
            <a:spLocks noGrp="1"/>
          </p:cNvSpPr>
          <p:nvPr>
            <p:ph type="title"/>
          </p:nvPr>
        </p:nvSpPr>
        <p:spPr/>
        <p:txBody>
          <a:bodyPr>
            <a:normAutofit fontScale="90000"/>
          </a:bodyPr>
          <a:lstStyle/>
          <a:p>
            <a:r>
              <a:rPr lang="en-GB" dirty="0"/>
              <a:t>Task</a:t>
            </a:r>
          </a:p>
        </p:txBody>
      </p:sp>
      <p:sp>
        <p:nvSpPr>
          <p:cNvPr id="3" name="Content Placeholder 2">
            <a:extLst>
              <a:ext uri="{FF2B5EF4-FFF2-40B4-BE49-F238E27FC236}">
                <a16:creationId xmlns:a16="http://schemas.microsoft.com/office/drawing/2014/main" id="{09B3AF88-F1CA-43C2-9BC4-D1005D84274D}"/>
              </a:ext>
            </a:extLst>
          </p:cNvPr>
          <p:cNvSpPr>
            <a:spLocks noGrp="1"/>
          </p:cNvSpPr>
          <p:nvPr>
            <p:ph idx="1"/>
          </p:nvPr>
        </p:nvSpPr>
        <p:spPr>
          <a:xfrm>
            <a:off x="838200" y="1253331"/>
            <a:ext cx="10515600" cy="4351338"/>
          </a:xfrm>
        </p:spPr>
        <p:txBody>
          <a:bodyPr/>
          <a:lstStyle/>
          <a:p>
            <a:pPr marL="0" indent="0">
              <a:buNone/>
            </a:pPr>
            <a:r>
              <a:rPr lang="en-GB" sz="2800" dirty="0"/>
              <a:t>Open file </a:t>
            </a:r>
            <a:r>
              <a:rPr lang="en-GB" sz="2800" dirty="0">
                <a:hlinkClick r:id="rId2"/>
              </a:rPr>
              <a:t>task2-3NF.xlsx </a:t>
            </a:r>
            <a:r>
              <a:rPr lang="en-GB" sz="2800" dirty="0"/>
              <a:t>and put the table into 3NF</a:t>
            </a:r>
            <a:endParaRPr lang="en-GB" dirty="0"/>
          </a:p>
          <a:p>
            <a:endParaRPr lang="en-GB" dirty="0"/>
          </a:p>
        </p:txBody>
      </p:sp>
      <p:graphicFrame>
        <p:nvGraphicFramePr>
          <p:cNvPr id="4" name="Table 3">
            <a:extLst>
              <a:ext uri="{FF2B5EF4-FFF2-40B4-BE49-F238E27FC236}">
                <a16:creationId xmlns:a16="http://schemas.microsoft.com/office/drawing/2014/main" id="{54AB2FD9-8BCC-4F90-9F76-9E5406608DE8}"/>
              </a:ext>
            </a:extLst>
          </p:cNvPr>
          <p:cNvGraphicFramePr>
            <a:graphicFrameLocks noGrp="1"/>
          </p:cNvGraphicFramePr>
          <p:nvPr>
            <p:extLst>
              <p:ext uri="{D42A27DB-BD31-4B8C-83A1-F6EECF244321}">
                <p14:modId xmlns:p14="http://schemas.microsoft.com/office/powerpoint/2010/main" val="4039457727"/>
              </p:ext>
            </p:extLst>
          </p:nvPr>
        </p:nvGraphicFramePr>
        <p:xfrm>
          <a:off x="437368" y="2357511"/>
          <a:ext cx="11238817" cy="2186352"/>
        </p:xfrm>
        <a:graphic>
          <a:graphicData uri="http://schemas.openxmlformats.org/drawingml/2006/table">
            <a:tbl>
              <a:tblPr>
                <a:tableStyleId>{616DA210-FB5B-4158-B5E0-FEB733F419BA}</a:tableStyleId>
              </a:tblPr>
              <a:tblGrid>
                <a:gridCol w="973103">
                  <a:extLst>
                    <a:ext uri="{9D8B030D-6E8A-4147-A177-3AD203B41FA5}">
                      <a16:colId xmlns:a16="http://schemas.microsoft.com/office/drawing/2014/main" val="3525601694"/>
                    </a:ext>
                  </a:extLst>
                </a:gridCol>
                <a:gridCol w="1272521">
                  <a:extLst>
                    <a:ext uri="{9D8B030D-6E8A-4147-A177-3AD203B41FA5}">
                      <a16:colId xmlns:a16="http://schemas.microsoft.com/office/drawing/2014/main" val="994982627"/>
                    </a:ext>
                  </a:extLst>
                </a:gridCol>
                <a:gridCol w="1554115">
                  <a:extLst>
                    <a:ext uri="{9D8B030D-6E8A-4147-A177-3AD203B41FA5}">
                      <a16:colId xmlns:a16="http://schemas.microsoft.com/office/drawing/2014/main" val="2073002743"/>
                    </a:ext>
                  </a:extLst>
                </a:gridCol>
                <a:gridCol w="1443616">
                  <a:extLst>
                    <a:ext uri="{9D8B030D-6E8A-4147-A177-3AD203B41FA5}">
                      <a16:colId xmlns:a16="http://schemas.microsoft.com/office/drawing/2014/main" val="3763047359"/>
                    </a:ext>
                  </a:extLst>
                </a:gridCol>
                <a:gridCol w="1154893">
                  <a:extLst>
                    <a:ext uri="{9D8B030D-6E8A-4147-A177-3AD203B41FA5}">
                      <a16:colId xmlns:a16="http://schemas.microsoft.com/office/drawing/2014/main" val="1886614395"/>
                    </a:ext>
                  </a:extLst>
                </a:gridCol>
                <a:gridCol w="1325988">
                  <a:extLst>
                    <a:ext uri="{9D8B030D-6E8A-4147-A177-3AD203B41FA5}">
                      <a16:colId xmlns:a16="http://schemas.microsoft.com/office/drawing/2014/main" val="911240622"/>
                    </a:ext>
                  </a:extLst>
                </a:gridCol>
                <a:gridCol w="1571938">
                  <a:extLst>
                    <a:ext uri="{9D8B030D-6E8A-4147-A177-3AD203B41FA5}">
                      <a16:colId xmlns:a16="http://schemas.microsoft.com/office/drawing/2014/main" val="2409282096"/>
                    </a:ext>
                  </a:extLst>
                </a:gridCol>
                <a:gridCol w="1058652">
                  <a:extLst>
                    <a:ext uri="{9D8B030D-6E8A-4147-A177-3AD203B41FA5}">
                      <a16:colId xmlns:a16="http://schemas.microsoft.com/office/drawing/2014/main" val="954449299"/>
                    </a:ext>
                  </a:extLst>
                </a:gridCol>
                <a:gridCol w="883991">
                  <a:extLst>
                    <a:ext uri="{9D8B030D-6E8A-4147-A177-3AD203B41FA5}">
                      <a16:colId xmlns:a16="http://schemas.microsoft.com/office/drawing/2014/main" val="3385219019"/>
                    </a:ext>
                  </a:extLst>
                </a:gridCol>
              </a:tblGrid>
              <a:tr h="273294">
                <a:tc>
                  <a:txBody>
                    <a:bodyPr/>
                    <a:lstStyle/>
                    <a:p>
                      <a:pPr algn="ctr" fontAlgn="b"/>
                      <a:r>
                        <a:rPr lang="en-GB" sz="1100" b="1" u="none" strike="noStrike">
                          <a:effectLst/>
                        </a:rPr>
                        <a:t>OwnerID</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1" u="none" strike="noStrike">
                          <a:effectLst/>
                        </a:rPr>
                        <a:t>OwnerName</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GB" sz="1100" b="1" u="none" strike="noStrike">
                          <a:effectLst/>
                        </a:rPr>
                        <a:t>OwnerAddress</a:t>
                      </a:r>
                      <a:endParaRPr lang="en-GB"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b="1" u="none" strike="noStrike">
                          <a:effectLst/>
                        </a:rPr>
                        <a:t>PetName</a:t>
                      </a:r>
                      <a:endParaRPr lang="en-GB" sz="1100" b="1" i="0" u="none" strike="noStrike">
                        <a:solidFill>
                          <a:srgbClr val="000000"/>
                        </a:solidFill>
                        <a:effectLst/>
                        <a:latin typeface="Calibri" panose="020F0502020204030204" pitchFamily="34" charset="0"/>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l" fontAlgn="b"/>
                      <a:r>
                        <a:rPr lang="en-GB" sz="1100" b="1" u="none" strike="noStrike">
                          <a:effectLst/>
                        </a:rPr>
                        <a:t>PetType</a:t>
                      </a:r>
                      <a:endParaRPr lang="en-GB" sz="1100" b="1" i="0" u="none" strike="noStrike">
                        <a:solidFill>
                          <a:srgbClr val="000000"/>
                        </a:solidFill>
                        <a:effectLst/>
                        <a:latin typeface="Calibri" panose="020F0502020204030204" pitchFamily="34" charset="0"/>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GB" sz="1100" b="1" u="none" strike="noStrike">
                          <a:effectLst/>
                        </a:rPr>
                        <a:t>Appointment date</a:t>
                      </a:r>
                      <a:endParaRPr lang="en-GB" sz="1100" b="1" i="0" u="none" strike="noStrike">
                        <a:solidFill>
                          <a:srgbClr val="000000"/>
                        </a:solidFill>
                        <a:effectLst/>
                        <a:latin typeface="Calibri" panose="020F0502020204030204" pitchFamily="34" charset="0"/>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GB" sz="1100" b="1" u="none" strike="noStrike">
                          <a:effectLst/>
                        </a:rPr>
                        <a:t>Appointment Time</a:t>
                      </a:r>
                      <a:endParaRPr lang="en-GB" sz="1100" b="1" i="0" u="none" strike="noStrike">
                        <a:solidFill>
                          <a:srgbClr val="000000"/>
                        </a:solidFill>
                        <a:effectLst/>
                        <a:latin typeface="Calibri" panose="020F0502020204030204" pitchFamily="34" charset="0"/>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GB" sz="1100" b="1" u="none" strike="noStrike">
                          <a:effectLst/>
                        </a:rPr>
                        <a:t>Vet</a:t>
                      </a:r>
                      <a:endParaRPr lang="en-GB" sz="1100" b="1" i="0" u="none" strike="noStrike">
                        <a:solidFill>
                          <a:srgbClr val="000000"/>
                        </a:solidFill>
                        <a:effectLst/>
                        <a:latin typeface="Calibri" panose="020F0502020204030204" pitchFamily="34" charset="0"/>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GB" sz="1100" b="1" u="none" strike="noStrike" dirty="0">
                          <a:effectLst/>
                        </a:rPr>
                        <a:t>Surgery</a:t>
                      </a:r>
                      <a:endParaRPr lang="en-GB" sz="1100" b="1" i="0" u="none" strike="noStrike" dirty="0">
                        <a:solidFill>
                          <a:srgbClr val="000000"/>
                        </a:solidFill>
                        <a:effectLst/>
                        <a:latin typeface="Calibri" panose="020F0502020204030204" pitchFamily="34" charset="0"/>
                      </a:endParaRPr>
                    </a:p>
                  </a:txBody>
                  <a:tcPr marL="9525" marR="9525" marT="9525"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5425649"/>
                  </a:ext>
                </a:extLst>
              </a:tr>
              <a:tr h="273294">
                <a:tc rowSpan="2">
                  <a:txBody>
                    <a:bodyPr/>
                    <a:lstStyle/>
                    <a:p>
                      <a:pPr algn="ctr" fontAlgn="ctr"/>
                      <a:r>
                        <a:rPr lang="en-GB" sz="1100" u="none" strike="noStrike">
                          <a:effectLst/>
                        </a:rPr>
                        <a:t>1</a:t>
                      </a:r>
                      <a:endParaRPr lang="en-GB" sz="1100" b="0" i="0" u="none" strike="noStrike">
                        <a:solidFill>
                          <a:srgbClr val="000000"/>
                        </a:solidFill>
                        <a:effectLst/>
                        <a:latin typeface="Calibri" panose="020F0502020204030204" pitchFamily="34" charset="0"/>
                      </a:endParaRPr>
                    </a:p>
                  </a:txBody>
                  <a:tcPr marL="9525" marR="9525" marT="9525" marB="0" anchor="ctr"/>
                </a:tc>
                <a:tc rowSpan="2">
                  <a:txBody>
                    <a:bodyPr/>
                    <a:lstStyle/>
                    <a:p>
                      <a:pPr algn="ctr" fontAlgn="ctr"/>
                      <a:r>
                        <a:rPr lang="en-GB" sz="1100" u="none" strike="noStrike">
                          <a:effectLst/>
                        </a:rPr>
                        <a:t>Homer Simpson</a:t>
                      </a:r>
                      <a:endParaRPr lang="en-GB" sz="1100" b="0" i="0" u="none" strike="noStrike">
                        <a:solidFill>
                          <a:srgbClr val="000000"/>
                        </a:solidFill>
                        <a:effectLst/>
                        <a:latin typeface="Calibri" panose="020F0502020204030204" pitchFamily="34" charset="0"/>
                      </a:endParaRPr>
                    </a:p>
                  </a:txBody>
                  <a:tcPr marL="9525" marR="9525" marT="9525" marB="0" anchor="ctr"/>
                </a:tc>
                <a:tc rowSpan="2">
                  <a:txBody>
                    <a:bodyPr/>
                    <a:lstStyle/>
                    <a:p>
                      <a:pPr algn="ctr" fontAlgn="ctr"/>
                      <a:r>
                        <a:rPr lang="en-GB" sz="1100" u="none" strike="noStrike">
                          <a:effectLst/>
                        </a:rPr>
                        <a:t>742 Evergreen Terrace</a:t>
                      </a:r>
                      <a:endParaRPr lang="en-GB" sz="1100" b="0" i="0" u="none" strike="noStrike">
                        <a:solidFill>
                          <a:srgbClr val="000000"/>
                        </a:solidFill>
                        <a:effectLst/>
                        <a:latin typeface="Calibri" panose="020F0502020204030204" pitchFamily="34" charset="0"/>
                      </a:endParaRPr>
                    </a:p>
                  </a:txBody>
                  <a:tcPr marL="9525" marR="9525" marT="9525" marB="0" anchor="ctr">
                    <a:lnR w="12700" cap="flat" cmpd="sng" algn="ctr">
                      <a:solidFill>
                        <a:schemeClr val="tx1"/>
                      </a:solidFill>
                      <a:prstDash val="solid"/>
                      <a:round/>
                      <a:headEnd type="none" w="med" len="med"/>
                      <a:tailEnd type="none" w="med" len="med"/>
                    </a:lnR>
                  </a:tcPr>
                </a:tc>
                <a:tc>
                  <a:txBody>
                    <a:bodyPr/>
                    <a:lstStyle/>
                    <a:p>
                      <a:pPr algn="l" fontAlgn="b"/>
                      <a:r>
                        <a:rPr lang="en-GB" sz="1100" u="none" strike="noStrike" dirty="0">
                          <a:effectLst/>
                        </a:rPr>
                        <a:t>Santa's Little Helper</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fontAlgn="b"/>
                      <a:r>
                        <a:rPr lang="en-GB" sz="1100" u="none" strike="noStrike" dirty="0">
                          <a:effectLst/>
                        </a:rPr>
                        <a:t>Dog</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100" u="none" strike="noStrike" dirty="0">
                          <a:effectLst/>
                        </a:rPr>
                        <a:t>19/03/2022</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fontAlgn="b"/>
                      <a:r>
                        <a:rPr lang="en-GB" sz="1100" u="none" strike="noStrike" dirty="0">
                          <a:effectLst/>
                        </a:rPr>
                        <a:t>1400</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100" u="none" strike="noStrike" dirty="0">
                          <a:effectLst/>
                        </a:rPr>
                        <a:t>Dr Riviera</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100" u="none" strike="noStrike" dirty="0">
                          <a:effectLst/>
                        </a:rPr>
                        <a:t>Springfield</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85894430"/>
                  </a:ext>
                </a:extLst>
              </a:tr>
              <a:tr h="273294">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b"/>
                      <a:r>
                        <a:rPr lang="en-GB" sz="1100" u="none" strike="noStrike" dirty="0">
                          <a:effectLst/>
                        </a:rPr>
                        <a:t>Snowball</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1100" u="none" strike="noStrike" dirty="0">
                          <a:effectLst/>
                        </a:rPr>
                        <a:t>Cat</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dirty="0">
                          <a:effectLst/>
                        </a:rPr>
                        <a:t>20/03/2022</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b"/>
                      <a:r>
                        <a:rPr lang="en-GB" sz="1100" u="none" strike="noStrike" dirty="0">
                          <a:effectLst/>
                        </a:rPr>
                        <a:t>1530</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dirty="0">
                          <a:effectLst/>
                        </a:rPr>
                        <a:t>Dr Hilbert</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dirty="0">
                          <a:effectLst/>
                        </a:rPr>
                        <a:t>Springfield</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06777394"/>
                  </a:ext>
                </a:extLst>
              </a:tr>
              <a:tr h="273294">
                <a:tc rowSpan="3">
                  <a:txBody>
                    <a:bodyPr/>
                    <a:lstStyle/>
                    <a:p>
                      <a:pPr algn="ctr" fontAlgn="ctr"/>
                      <a:r>
                        <a:rPr lang="en-GB" sz="1100" u="none" strike="noStrike">
                          <a:effectLst/>
                        </a:rPr>
                        <a:t>2</a:t>
                      </a:r>
                      <a:endParaRPr lang="en-GB" sz="1100" b="0" i="0" u="none" strike="noStrike">
                        <a:solidFill>
                          <a:srgbClr val="000000"/>
                        </a:solidFill>
                        <a:effectLst/>
                        <a:latin typeface="Calibri" panose="020F0502020204030204" pitchFamily="34" charset="0"/>
                      </a:endParaRPr>
                    </a:p>
                  </a:txBody>
                  <a:tcPr marL="9525" marR="9525" marT="9525" marB="0" anchor="ctr"/>
                </a:tc>
                <a:tc rowSpan="3">
                  <a:txBody>
                    <a:bodyPr/>
                    <a:lstStyle/>
                    <a:p>
                      <a:pPr algn="ctr" fontAlgn="ctr"/>
                      <a:r>
                        <a:rPr lang="en-GB" sz="1100" u="none" strike="noStrike">
                          <a:effectLst/>
                        </a:rPr>
                        <a:t>Peter Griffin</a:t>
                      </a:r>
                      <a:endParaRPr lang="en-GB" sz="1100" b="0" i="0" u="none" strike="noStrike">
                        <a:solidFill>
                          <a:srgbClr val="000000"/>
                        </a:solidFill>
                        <a:effectLst/>
                        <a:latin typeface="Calibri" panose="020F0502020204030204" pitchFamily="34" charset="0"/>
                      </a:endParaRPr>
                    </a:p>
                  </a:txBody>
                  <a:tcPr marL="9525" marR="9525" marT="9525" marB="0" anchor="ctr"/>
                </a:tc>
                <a:tc rowSpan="3">
                  <a:txBody>
                    <a:bodyPr/>
                    <a:lstStyle/>
                    <a:p>
                      <a:pPr algn="ctr" fontAlgn="ctr"/>
                      <a:r>
                        <a:rPr lang="en-GB" sz="1100" u="none" strike="noStrike">
                          <a:effectLst/>
                        </a:rPr>
                        <a:t>728 Eagle Rock Ave</a:t>
                      </a:r>
                      <a:endParaRPr lang="en-GB" sz="1100" b="0" i="0" u="none" strike="noStrike">
                        <a:solidFill>
                          <a:srgbClr val="000000"/>
                        </a:solidFill>
                        <a:effectLst/>
                        <a:latin typeface="Calibri" panose="020F0502020204030204" pitchFamily="34" charset="0"/>
                      </a:endParaRPr>
                    </a:p>
                  </a:txBody>
                  <a:tcPr marL="9525" marR="9525" marT="9525" marB="0" anchor="ctr">
                    <a:lnR w="12700" cap="flat" cmpd="sng" algn="ctr">
                      <a:solidFill>
                        <a:schemeClr val="tx1"/>
                      </a:solidFill>
                      <a:prstDash val="solid"/>
                      <a:round/>
                      <a:headEnd type="none" w="med" len="med"/>
                      <a:tailEnd type="none" w="med" len="med"/>
                    </a:lnR>
                  </a:tcPr>
                </a:tc>
                <a:tc>
                  <a:txBody>
                    <a:bodyPr/>
                    <a:lstStyle/>
                    <a:p>
                      <a:pPr algn="l" fontAlgn="b"/>
                      <a:r>
                        <a:rPr lang="en-GB" sz="1100" u="none" strike="noStrike" dirty="0">
                          <a:effectLst/>
                        </a:rPr>
                        <a:t>Brian</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fontAlgn="b"/>
                      <a:r>
                        <a:rPr lang="en-GB" sz="1100" u="none" strike="noStrike" dirty="0">
                          <a:effectLst/>
                        </a:rPr>
                        <a:t>Dog</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100" u="none" strike="noStrike">
                          <a:effectLst/>
                        </a:rPr>
                        <a:t>21/03/2022</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fontAlgn="b"/>
                      <a:r>
                        <a:rPr lang="en-GB" sz="1100" u="none" strike="noStrike">
                          <a:effectLst/>
                        </a:rPr>
                        <a:t>1200</a:t>
                      </a:r>
                      <a:endParaRPr lang="en-GB" sz="11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100" u="none" strike="noStrike" dirty="0">
                          <a:effectLst/>
                        </a:rPr>
                        <a:t>Dr Hubbard</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100" u="none" strike="noStrike" dirty="0">
                          <a:effectLst/>
                        </a:rPr>
                        <a:t>Quahog</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94136425"/>
                  </a:ext>
                </a:extLst>
              </a:tr>
              <a:tr h="273294">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b"/>
                      <a:r>
                        <a:rPr lang="en-GB" sz="1100" u="none" strike="noStrike" dirty="0">
                          <a:effectLst/>
                        </a:rPr>
                        <a:t>Brian</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l" fontAlgn="b"/>
                      <a:r>
                        <a:rPr lang="en-GB" sz="1100" u="none" strike="noStrike" dirty="0">
                          <a:effectLst/>
                        </a:rPr>
                        <a:t>Dog</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100" u="none" strike="noStrike" dirty="0">
                          <a:effectLst/>
                        </a:rPr>
                        <a:t>22/03/2022</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r" fontAlgn="b"/>
                      <a:r>
                        <a:rPr lang="en-GB" sz="1100" u="none" strike="noStrike" dirty="0">
                          <a:effectLst/>
                        </a:rPr>
                        <a:t>1015</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100" u="none" strike="noStrike" dirty="0">
                          <a:effectLst/>
                        </a:rPr>
                        <a:t>Dr Hubbard</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fontAlgn="b"/>
                      <a:r>
                        <a:rPr lang="en-GB" sz="1100" u="none" strike="noStrike" dirty="0">
                          <a:effectLst/>
                        </a:rPr>
                        <a:t>Quahog</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193439870"/>
                  </a:ext>
                </a:extLst>
              </a:tr>
              <a:tr h="273294">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b"/>
                      <a:r>
                        <a:rPr lang="en-GB" sz="1100" u="none" strike="noStrike" dirty="0">
                          <a:effectLst/>
                        </a:rPr>
                        <a:t>Xerxes</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1100" u="none" strike="noStrike" dirty="0">
                          <a:effectLst/>
                        </a:rPr>
                        <a:t>Falcon</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dirty="0">
                          <a:effectLst/>
                        </a:rPr>
                        <a:t>23/03/2022</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b"/>
                      <a:r>
                        <a:rPr lang="en-GB" sz="1100" u="none" strike="noStrike" dirty="0">
                          <a:effectLst/>
                        </a:rPr>
                        <a:t>1000</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dirty="0">
                          <a:effectLst/>
                        </a:rPr>
                        <a:t>Dr Hubbard</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dirty="0">
                          <a:effectLst/>
                        </a:rPr>
                        <a:t>Quahog</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44450832"/>
                  </a:ext>
                </a:extLst>
              </a:tr>
              <a:tr h="273294">
                <a:tc rowSpan="2">
                  <a:txBody>
                    <a:bodyPr/>
                    <a:lstStyle/>
                    <a:p>
                      <a:pPr algn="ctr" fontAlgn="ctr"/>
                      <a:r>
                        <a:rPr lang="en-GB" sz="1100" u="none" strike="noStrike">
                          <a:effectLst/>
                        </a:rPr>
                        <a:t>3</a:t>
                      </a:r>
                      <a:endParaRPr lang="en-GB" sz="1100" b="0" i="0" u="none" strike="noStrike">
                        <a:solidFill>
                          <a:srgbClr val="000000"/>
                        </a:solidFill>
                        <a:effectLst/>
                        <a:latin typeface="Calibri" panose="020F0502020204030204" pitchFamily="34" charset="0"/>
                      </a:endParaRPr>
                    </a:p>
                  </a:txBody>
                  <a:tcPr marL="9525" marR="9525" marT="9525" marB="0" anchor="ctr"/>
                </a:tc>
                <a:tc rowSpan="2">
                  <a:txBody>
                    <a:bodyPr/>
                    <a:lstStyle/>
                    <a:p>
                      <a:pPr algn="ctr" fontAlgn="ctr"/>
                      <a:r>
                        <a:rPr lang="en-GB" sz="1100" u="none" strike="noStrike">
                          <a:effectLst/>
                        </a:rPr>
                        <a:t>Fred Flintstone</a:t>
                      </a:r>
                      <a:endParaRPr lang="en-GB" sz="1100" b="0" i="0" u="none" strike="noStrike">
                        <a:solidFill>
                          <a:srgbClr val="000000"/>
                        </a:solidFill>
                        <a:effectLst/>
                        <a:latin typeface="Calibri" panose="020F0502020204030204" pitchFamily="34" charset="0"/>
                      </a:endParaRPr>
                    </a:p>
                  </a:txBody>
                  <a:tcPr marL="9525" marR="9525" marT="9525" marB="0" anchor="ctr"/>
                </a:tc>
                <a:tc rowSpan="2">
                  <a:txBody>
                    <a:bodyPr/>
                    <a:lstStyle/>
                    <a:p>
                      <a:pPr algn="ctr" fontAlgn="ctr"/>
                      <a:r>
                        <a:rPr lang="en-GB" sz="1100" u="none" strike="noStrike">
                          <a:effectLst/>
                        </a:rPr>
                        <a:t>201 Cobblestone Lane</a:t>
                      </a:r>
                      <a:endParaRPr lang="en-GB" sz="1100" b="0" i="0" u="none" strike="noStrike">
                        <a:solidFill>
                          <a:srgbClr val="000000"/>
                        </a:solidFill>
                        <a:effectLst/>
                        <a:latin typeface="Calibri" panose="020F0502020204030204" pitchFamily="34" charset="0"/>
                      </a:endParaRPr>
                    </a:p>
                  </a:txBody>
                  <a:tcPr marL="9525" marR="9525" marT="9525" marB="0" anchor="ctr">
                    <a:lnR w="12700" cap="flat" cmpd="sng" algn="ctr">
                      <a:solidFill>
                        <a:schemeClr val="tx1"/>
                      </a:solidFill>
                      <a:prstDash val="solid"/>
                      <a:round/>
                      <a:headEnd type="none" w="med" len="med"/>
                      <a:tailEnd type="none" w="med" len="med"/>
                    </a:lnR>
                  </a:tcPr>
                </a:tc>
                <a:tc>
                  <a:txBody>
                    <a:bodyPr/>
                    <a:lstStyle/>
                    <a:p>
                      <a:pPr algn="l" fontAlgn="b"/>
                      <a:r>
                        <a:rPr lang="en-GB" sz="1100" u="none" strike="noStrike" dirty="0">
                          <a:effectLst/>
                        </a:rPr>
                        <a:t>Dino</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fontAlgn="b"/>
                      <a:r>
                        <a:rPr lang="en-GB" sz="1100" u="none" strike="noStrike" dirty="0">
                          <a:effectLst/>
                        </a:rPr>
                        <a:t>Dinosaur</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100" u="none" strike="noStrike" dirty="0">
                          <a:effectLst/>
                        </a:rPr>
                        <a:t>24/03/2022</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r" fontAlgn="b"/>
                      <a:r>
                        <a:rPr lang="en-GB" sz="1100" u="none" strike="noStrike" dirty="0">
                          <a:effectLst/>
                        </a:rPr>
                        <a:t>1115</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100" u="none" strike="noStrike" dirty="0">
                          <a:effectLst/>
                        </a:rPr>
                        <a:t>Dr Sinister</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fontAlgn="b"/>
                      <a:r>
                        <a:rPr lang="en-GB" sz="1100" u="none" strike="noStrike" dirty="0">
                          <a:effectLst/>
                        </a:rPr>
                        <a:t>Bedrock</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81108203"/>
                  </a:ext>
                </a:extLst>
              </a:tr>
              <a:tr h="273294">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l" fontAlgn="b"/>
                      <a:r>
                        <a:rPr lang="en-GB" sz="1100" u="none" strike="noStrike" dirty="0">
                          <a:effectLst/>
                        </a:rPr>
                        <a:t>Dino</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b"/>
                      <a:r>
                        <a:rPr lang="en-GB" sz="1100" u="none" strike="noStrike" dirty="0">
                          <a:effectLst/>
                        </a:rPr>
                        <a:t>Dinosaur</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dirty="0">
                          <a:effectLst/>
                        </a:rPr>
                        <a:t>25/03/2022</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b"/>
                      <a:r>
                        <a:rPr lang="en-GB" sz="1100" u="none" strike="noStrike" dirty="0">
                          <a:effectLst/>
                        </a:rPr>
                        <a:t>1230</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dirty="0">
                          <a:effectLst/>
                        </a:rPr>
                        <a:t>Dr Sinister</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b"/>
                      <a:r>
                        <a:rPr lang="en-GB" sz="1100" u="none" strike="noStrike" dirty="0">
                          <a:effectLst/>
                        </a:rPr>
                        <a:t>Bedrock</a:t>
                      </a:r>
                      <a:endParaRPr lang="en-GB" sz="11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49063951"/>
                  </a:ext>
                </a:extLst>
              </a:tr>
            </a:tbl>
          </a:graphicData>
        </a:graphic>
      </p:graphicFrame>
    </p:spTree>
    <p:extLst>
      <p:ext uri="{BB962C8B-B14F-4D97-AF65-F5344CB8AC3E}">
        <p14:creationId xmlns:p14="http://schemas.microsoft.com/office/powerpoint/2010/main" val="19570520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27C76-0197-41DB-9655-BC8E84A57B29}"/>
              </a:ext>
            </a:extLst>
          </p:cNvPr>
          <p:cNvSpPr>
            <a:spLocks noGrp="1"/>
          </p:cNvSpPr>
          <p:nvPr>
            <p:ph type="title"/>
          </p:nvPr>
        </p:nvSpPr>
        <p:spPr/>
        <p:txBody>
          <a:bodyPr>
            <a:normAutofit fontScale="90000"/>
          </a:bodyPr>
          <a:lstStyle/>
          <a:p>
            <a:r>
              <a:rPr lang="en-GB" dirty="0"/>
              <a:t>Plenary </a:t>
            </a:r>
          </a:p>
        </p:txBody>
      </p:sp>
      <p:graphicFrame>
        <p:nvGraphicFramePr>
          <p:cNvPr id="5" name="Table 5">
            <a:extLst>
              <a:ext uri="{FF2B5EF4-FFF2-40B4-BE49-F238E27FC236}">
                <a16:creationId xmlns:a16="http://schemas.microsoft.com/office/drawing/2014/main" id="{CE76BD39-97EE-4335-8661-B8F60EAEC894}"/>
              </a:ext>
            </a:extLst>
          </p:cNvPr>
          <p:cNvGraphicFramePr>
            <a:graphicFrameLocks noGrp="1"/>
          </p:cNvGraphicFramePr>
          <p:nvPr>
            <p:extLst>
              <p:ext uri="{D42A27DB-BD31-4B8C-83A1-F6EECF244321}">
                <p14:modId xmlns:p14="http://schemas.microsoft.com/office/powerpoint/2010/main" val="2942042940"/>
              </p:ext>
            </p:extLst>
          </p:nvPr>
        </p:nvGraphicFramePr>
        <p:xfrm>
          <a:off x="706759" y="1804830"/>
          <a:ext cx="10228063" cy="3566160"/>
        </p:xfrm>
        <a:graphic>
          <a:graphicData uri="http://schemas.openxmlformats.org/drawingml/2006/table">
            <a:tbl>
              <a:tblPr firstRow="1" bandRow="1">
                <a:tableStyleId>{5940675A-B579-460E-94D1-54222C63F5DA}</a:tableStyleId>
              </a:tblPr>
              <a:tblGrid>
                <a:gridCol w="1787865">
                  <a:extLst>
                    <a:ext uri="{9D8B030D-6E8A-4147-A177-3AD203B41FA5}">
                      <a16:colId xmlns:a16="http://schemas.microsoft.com/office/drawing/2014/main" val="1038210926"/>
                    </a:ext>
                  </a:extLst>
                </a:gridCol>
                <a:gridCol w="1382450">
                  <a:extLst>
                    <a:ext uri="{9D8B030D-6E8A-4147-A177-3AD203B41FA5}">
                      <a16:colId xmlns:a16="http://schemas.microsoft.com/office/drawing/2014/main" val="3219712235"/>
                    </a:ext>
                  </a:extLst>
                </a:gridCol>
                <a:gridCol w="1213140">
                  <a:extLst>
                    <a:ext uri="{9D8B030D-6E8A-4147-A177-3AD203B41FA5}">
                      <a16:colId xmlns:a16="http://schemas.microsoft.com/office/drawing/2014/main" val="1595967774"/>
                    </a:ext>
                  </a:extLst>
                </a:gridCol>
                <a:gridCol w="1461152">
                  <a:extLst>
                    <a:ext uri="{9D8B030D-6E8A-4147-A177-3AD203B41FA5}">
                      <a16:colId xmlns:a16="http://schemas.microsoft.com/office/drawing/2014/main" val="1328353513"/>
                    </a:ext>
                  </a:extLst>
                </a:gridCol>
                <a:gridCol w="1461152">
                  <a:extLst>
                    <a:ext uri="{9D8B030D-6E8A-4147-A177-3AD203B41FA5}">
                      <a16:colId xmlns:a16="http://schemas.microsoft.com/office/drawing/2014/main" val="3947660091"/>
                    </a:ext>
                  </a:extLst>
                </a:gridCol>
                <a:gridCol w="1461152">
                  <a:extLst>
                    <a:ext uri="{9D8B030D-6E8A-4147-A177-3AD203B41FA5}">
                      <a16:colId xmlns:a16="http://schemas.microsoft.com/office/drawing/2014/main" val="2928362053"/>
                    </a:ext>
                  </a:extLst>
                </a:gridCol>
                <a:gridCol w="1461152">
                  <a:extLst>
                    <a:ext uri="{9D8B030D-6E8A-4147-A177-3AD203B41FA5}">
                      <a16:colId xmlns:a16="http://schemas.microsoft.com/office/drawing/2014/main" val="2057161599"/>
                    </a:ext>
                  </a:extLst>
                </a:gridCol>
              </a:tblGrid>
              <a:tr h="370840">
                <a:tc>
                  <a:txBody>
                    <a:bodyPr/>
                    <a:lstStyle/>
                    <a:p>
                      <a:endParaRPr lang="en-GB" sz="14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The data are atomic  </a:t>
                      </a:r>
                    </a:p>
                    <a:p>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No repeating attributes in table </a:t>
                      </a:r>
                    </a:p>
                    <a:p>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Each attribute must have only one value, including null value</a:t>
                      </a:r>
                    </a:p>
                    <a:p>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Each record needs a unique identifier</a:t>
                      </a:r>
                    </a:p>
                    <a:p>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No partial key dependencies of non-key attributes</a:t>
                      </a:r>
                    </a:p>
                    <a:p>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No dependencies on non-key attributes</a:t>
                      </a:r>
                    </a:p>
                    <a:p>
                      <a:endParaRPr lang="en-GB" sz="1400" dirty="0"/>
                    </a:p>
                  </a:txBody>
                  <a:tcPr/>
                </a:tc>
                <a:extLst>
                  <a:ext uri="{0D108BD9-81ED-4DB2-BD59-A6C34878D82A}">
                    <a16:rowId xmlns:a16="http://schemas.microsoft.com/office/drawing/2014/main" val="4085078603"/>
                  </a:ext>
                </a:extLst>
              </a:tr>
              <a:tr h="370840">
                <a:tc>
                  <a:txBody>
                    <a:bodyPr/>
                    <a:lstStyle/>
                    <a:p>
                      <a:r>
                        <a:rPr lang="en-GB" sz="1400" dirty="0"/>
                        <a:t>First Normal form</a:t>
                      </a:r>
                    </a:p>
                    <a:p>
                      <a:r>
                        <a:rPr lang="en-GB" sz="1400" dirty="0"/>
                        <a:t>1NF</a:t>
                      </a:r>
                    </a:p>
                    <a:p>
                      <a:endParaRPr lang="en-GB" sz="1400" dirty="0"/>
                    </a:p>
                  </a:txBody>
                  <a:tcPr/>
                </a:tc>
                <a:tc>
                  <a:txBody>
                    <a:bodyPr/>
                    <a:lstStyle/>
                    <a:p>
                      <a:endParaRPr lang="en-GB" dirty="0"/>
                    </a:p>
                  </a:txBody>
                  <a:tcPr>
                    <a:noFill/>
                  </a:tcPr>
                </a:tc>
                <a:tc>
                  <a:txBody>
                    <a:bodyPr/>
                    <a:lstStyle/>
                    <a:p>
                      <a:endParaRPr lang="en-GB" dirty="0"/>
                    </a:p>
                  </a:txBody>
                  <a:tcPr>
                    <a:noFill/>
                  </a:tcPr>
                </a:tc>
                <a:tc>
                  <a:txBody>
                    <a:bodyPr/>
                    <a:lstStyle/>
                    <a:p>
                      <a:endParaRPr lang="en-GB" dirty="0"/>
                    </a:p>
                  </a:txBody>
                  <a:tcPr>
                    <a:noFill/>
                  </a:tcPr>
                </a:tc>
                <a:tc>
                  <a:txBody>
                    <a:bodyPr/>
                    <a:lstStyle/>
                    <a:p>
                      <a:endParaRPr lang="en-GB" dirty="0"/>
                    </a:p>
                  </a:txBody>
                  <a:tcPr>
                    <a:noFill/>
                  </a:tcPr>
                </a:tc>
                <a:tc>
                  <a:txBody>
                    <a:bodyPr/>
                    <a:lstStyle/>
                    <a:p>
                      <a:endParaRPr lang="en-GB" dirty="0"/>
                    </a:p>
                  </a:txBody>
                  <a:tcPr>
                    <a:noFill/>
                  </a:tcPr>
                </a:tc>
                <a:tc>
                  <a:txBody>
                    <a:bodyPr/>
                    <a:lstStyle/>
                    <a:p>
                      <a:endParaRPr lang="en-GB"/>
                    </a:p>
                  </a:txBody>
                  <a:tcPr>
                    <a:noFill/>
                  </a:tcPr>
                </a:tc>
                <a:extLst>
                  <a:ext uri="{0D108BD9-81ED-4DB2-BD59-A6C34878D82A}">
                    <a16:rowId xmlns:a16="http://schemas.microsoft.com/office/drawing/2014/main" val="236209377"/>
                  </a:ext>
                </a:extLst>
              </a:tr>
              <a:tr h="370840">
                <a:tc>
                  <a:txBody>
                    <a:bodyPr/>
                    <a:lstStyle/>
                    <a:p>
                      <a:r>
                        <a:rPr lang="en-GB" sz="1400" dirty="0"/>
                        <a:t>Second Normal form</a:t>
                      </a:r>
                    </a:p>
                    <a:p>
                      <a:r>
                        <a:rPr lang="en-GB" sz="1400" dirty="0"/>
                        <a:t>2NF</a:t>
                      </a:r>
                    </a:p>
                    <a:p>
                      <a:endParaRPr lang="en-GB" sz="1400" dirty="0"/>
                    </a:p>
                  </a:txBody>
                  <a:tcPr/>
                </a:tc>
                <a:tc>
                  <a:txBody>
                    <a:bodyPr/>
                    <a:lstStyle/>
                    <a:p>
                      <a:endParaRPr lang="en-GB" dirty="0"/>
                    </a:p>
                  </a:txBody>
                  <a:tcPr>
                    <a:noFill/>
                  </a:tcPr>
                </a:tc>
                <a:tc>
                  <a:txBody>
                    <a:bodyPr/>
                    <a:lstStyle/>
                    <a:p>
                      <a:endParaRPr lang="en-GB" dirty="0"/>
                    </a:p>
                  </a:txBody>
                  <a:tcPr>
                    <a:noFill/>
                  </a:tcPr>
                </a:tc>
                <a:tc>
                  <a:txBody>
                    <a:bodyPr/>
                    <a:lstStyle/>
                    <a:p>
                      <a:endParaRPr lang="en-GB" dirty="0"/>
                    </a:p>
                  </a:txBody>
                  <a:tcPr>
                    <a:noFill/>
                  </a:tcPr>
                </a:tc>
                <a:tc>
                  <a:txBody>
                    <a:bodyPr/>
                    <a:lstStyle/>
                    <a:p>
                      <a:endParaRPr lang="en-GB" dirty="0"/>
                    </a:p>
                  </a:txBody>
                  <a:tcPr>
                    <a:noFill/>
                  </a:tcPr>
                </a:tc>
                <a:tc>
                  <a:txBody>
                    <a:bodyPr/>
                    <a:lstStyle/>
                    <a:p>
                      <a:endParaRPr lang="en-GB" dirty="0"/>
                    </a:p>
                  </a:txBody>
                  <a:tcPr>
                    <a:noFill/>
                  </a:tcPr>
                </a:tc>
                <a:tc>
                  <a:txBody>
                    <a:bodyPr/>
                    <a:lstStyle/>
                    <a:p>
                      <a:endParaRPr lang="en-GB" dirty="0"/>
                    </a:p>
                  </a:txBody>
                  <a:tcPr>
                    <a:noFill/>
                  </a:tcPr>
                </a:tc>
                <a:extLst>
                  <a:ext uri="{0D108BD9-81ED-4DB2-BD59-A6C34878D82A}">
                    <a16:rowId xmlns:a16="http://schemas.microsoft.com/office/drawing/2014/main" val="1579791991"/>
                  </a:ext>
                </a:extLst>
              </a:tr>
              <a:tr h="370840">
                <a:tc>
                  <a:txBody>
                    <a:bodyPr/>
                    <a:lstStyle/>
                    <a:p>
                      <a:r>
                        <a:rPr lang="en-GB" sz="1400" dirty="0"/>
                        <a:t>Third Normal Form</a:t>
                      </a:r>
                    </a:p>
                    <a:p>
                      <a:r>
                        <a:rPr lang="en-GB" sz="1400" dirty="0"/>
                        <a:t>3NF</a:t>
                      </a:r>
                    </a:p>
                    <a:p>
                      <a:endParaRPr lang="en-GB" sz="1400" dirty="0"/>
                    </a:p>
                  </a:txBody>
                  <a:tcPr/>
                </a:tc>
                <a:tc>
                  <a:txBody>
                    <a:bodyPr/>
                    <a:lstStyle/>
                    <a:p>
                      <a:endParaRPr lang="en-GB" dirty="0"/>
                    </a:p>
                  </a:txBody>
                  <a:tcPr>
                    <a:noFill/>
                  </a:tcPr>
                </a:tc>
                <a:tc>
                  <a:txBody>
                    <a:bodyPr/>
                    <a:lstStyle/>
                    <a:p>
                      <a:endParaRPr lang="en-GB" dirty="0"/>
                    </a:p>
                  </a:txBody>
                  <a:tcPr>
                    <a:noFill/>
                  </a:tcPr>
                </a:tc>
                <a:tc>
                  <a:txBody>
                    <a:bodyPr/>
                    <a:lstStyle/>
                    <a:p>
                      <a:endParaRPr lang="en-GB" dirty="0"/>
                    </a:p>
                  </a:txBody>
                  <a:tcPr>
                    <a:noFill/>
                  </a:tcPr>
                </a:tc>
                <a:tc>
                  <a:txBody>
                    <a:bodyPr/>
                    <a:lstStyle/>
                    <a:p>
                      <a:endParaRPr lang="en-GB"/>
                    </a:p>
                  </a:txBody>
                  <a:tcPr>
                    <a:noFill/>
                  </a:tcPr>
                </a:tc>
                <a:tc>
                  <a:txBody>
                    <a:bodyPr/>
                    <a:lstStyle/>
                    <a:p>
                      <a:endParaRPr lang="en-GB" dirty="0"/>
                    </a:p>
                  </a:txBody>
                  <a:tcPr>
                    <a:noFill/>
                  </a:tcPr>
                </a:tc>
                <a:tc>
                  <a:txBody>
                    <a:bodyPr/>
                    <a:lstStyle/>
                    <a:p>
                      <a:endParaRPr lang="en-GB" dirty="0"/>
                    </a:p>
                  </a:txBody>
                  <a:tcPr>
                    <a:noFill/>
                  </a:tcPr>
                </a:tc>
                <a:extLst>
                  <a:ext uri="{0D108BD9-81ED-4DB2-BD59-A6C34878D82A}">
                    <a16:rowId xmlns:a16="http://schemas.microsoft.com/office/drawing/2014/main" val="1666219145"/>
                  </a:ext>
                </a:extLst>
              </a:tr>
            </a:tbl>
          </a:graphicData>
        </a:graphic>
      </p:graphicFrame>
    </p:spTree>
    <p:extLst>
      <p:ext uri="{BB962C8B-B14F-4D97-AF65-F5344CB8AC3E}">
        <p14:creationId xmlns:p14="http://schemas.microsoft.com/office/powerpoint/2010/main" val="5661028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27C76-0197-41DB-9655-BC8E84A57B29}"/>
              </a:ext>
            </a:extLst>
          </p:cNvPr>
          <p:cNvSpPr>
            <a:spLocks noGrp="1"/>
          </p:cNvSpPr>
          <p:nvPr>
            <p:ph type="title"/>
          </p:nvPr>
        </p:nvSpPr>
        <p:spPr/>
        <p:txBody>
          <a:bodyPr>
            <a:normAutofit fontScale="90000"/>
          </a:bodyPr>
          <a:lstStyle/>
          <a:p>
            <a:r>
              <a:rPr lang="en-GB" dirty="0"/>
              <a:t>Plenary </a:t>
            </a:r>
          </a:p>
        </p:txBody>
      </p:sp>
      <p:graphicFrame>
        <p:nvGraphicFramePr>
          <p:cNvPr id="5" name="Table 5">
            <a:extLst>
              <a:ext uri="{FF2B5EF4-FFF2-40B4-BE49-F238E27FC236}">
                <a16:creationId xmlns:a16="http://schemas.microsoft.com/office/drawing/2014/main" id="{CE76BD39-97EE-4335-8661-B8F60EAEC894}"/>
              </a:ext>
            </a:extLst>
          </p:cNvPr>
          <p:cNvGraphicFramePr>
            <a:graphicFrameLocks noGrp="1"/>
          </p:cNvGraphicFramePr>
          <p:nvPr>
            <p:extLst>
              <p:ext uri="{D42A27DB-BD31-4B8C-83A1-F6EECF244321}">
                <p14:modId xmlns:p14="http://schemas.microsoft.com/office/powerpoint/2010/main" val="3063893265"/>
              </p:ext>
            </p:extLst>
          </p:nvPr>
        </p:nvGraphicFramePr>
        <p:xfrm>
          <a:off x="706759" y="1804830"/>
          <a:ext cx="10228063" cy="3566160"/>
        </p:xfrm>
        <a:graphic>
          <a:graphicData uri="http://schemas.openxmlformats.org/drawingml/2006/table">
            <a:tbl>
              <a:tblPr firstRow="1" bandRow="1">
                <a:tableStyleId>{5940675A-B579-460E-94D1-54222C63F5DA}</a:tableStyleId>
              </a:tblPr>
              <a:tblGrid>
                <a:gridCol w="1787865">
                  <a:extLst>
                    <a:ext uri="{9D8B030D-6E8A-4147-A177-3AD203B41FA5}">
                      <a16:colId xmlns:a16="http://schemas.microsoft.com/office/drawing/2014/main" val="1038210926"/>
                    </a:ext>
                  </a:extLst>
                </a:gridCol>
                <a:gridCol w="1382450">
                  <a:extLst>
                    <a:ext uri="{9D8B030D-6E8A-4147-A177-3AD203B41FA5}">
                      <a16:colId xmlns:a16="http://schemas.microsoft.com/office/drawing/2014/main" val="3219712235"/>
                    </a:ext>
                  </a:extLst>
                </a:gridCol>
                <a:gridCol w="1213140">
                  <a:extLst>
                    <a:ext uri="{9D8B030D-6E8A-4147-A177-3AD203B41FA5}">
                      <a16:colId xmlns:a16="http://schemas.microsoft.com/office/drawing/2014/main" val="1595967774"/>
                    </a:ext>
                  </a:extLst>
                </a:gridCol>
                <a:gridCol w="1461152">
                  <a:extLst>
                    <a:ext uri="{9D8B030D-6E8A-4147-A177-3AD203B41FA5}">
                      <a16:colId xmlns:a16="http://schemas.microsoft.com/office/drawing/2014/main" val="1328353513"/>
                    </a:ext>
                  </a:extLst>
                </a:gridCol>
                <a:gridCol w="1461152">
                  <a:extLst>
                    <a:ext uri="{9D8B030D-6E8A-4147-A177-3AD203B41FA5}">
                      <a16:colId xmlns:a16="http://schemas.microsoft.com/office/drawing/2014/main" val="3947660091"/>
                    </a:ext>
                  </a:extLst>
                </a:gridCol>
                <a:gridCol w="1461152">
                  <a:extLst>
                    <a:ext uri="{9D8B030D-6E8A-4147-A177-3AD203B41FA5}">
                      <a16:colId xmlns:a16="http://schemas.microsoft.com/office/drawing/2014/main" val="2928362053"/>
                    </a:ext>
                  </a:extLst>
                </a:gridCol>
                <a:gridCol w="1461152">
                  <a:extLst>
                    <a:ext uri="{9D8B030D-6E8A-4147-A177-3AD203B41FA5}">
                      <a16:colId xmlns:a16="http://schemas.microsoft.com/office/drawing/2014/main" val="2057161599"/>
                    </a:ext>
                  </a:extLst>
                </a:gridCol>
              </a:tblGrid>
              <a:tr h="370840">
                <a:tc>
                  <a:txBody>
                    <a:bodyPr/>
                    <a:lstStyle/>
                    <a:p>
                      <a:endParaRPr lang="en-GB" sz="14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The data are atomic  </a:t>
                      </a:r>
                    </a:p>
                    <a:p>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No repeating attributes in table </a:t>
                      </a:r>
                    </a:p>
                    <a:p>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Each attribute must have only one value, including null value</a:t>
                      </a:r>
                    </a:p>
                    <a:p>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Each record needs a unique identifier</a:t>
                      </a:r>
                    </a:p>
                    <a:p>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No partial key dependencies of non-key attributes</a:t>
                      </a:r>
                    </a:p>
                    <a:p>
                      <a:endParaRPr lang="en-GB"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t>No dependencies on non-key attributes</a:t>
                      </a:r>
                    </a:p>
                    <a:p>
                      <a:endParaRPr lang="en-GB" sz="1400" dirty="0"/>
                    </a:p>
                  </a:txBody>
                  <a:tcPr/>
                </a:tc>
                <a:extLst>
                  <a:ext uri="{0D108BD9-81ED-4DB2-BD59-A6C34878D82A}">
                    <a16:rowId xmlns:a16="http://schemas.microsoft.com/office/drawing/2014/main" val="4085078603"/>
                  </a:ext>
                </a:extLst>
              </a:tr>
              <a:tr h="370840">
                <a:tc>
                  <a:txBody>
                    <a:bodyPr/>
                    <a:lstStyle/>
                    <a:p>
                      <a:r>
                        <a:rPr lang="en-GB" sz="1400" dirty="0"/>
                        <a:t>First Normal form</a:t>
                      </a:r>
                    </a:p>
                    <a:p>
                      <a:r>
                        <a:rPr lang="en-GB" sz="1400" dirty="0"/>
                        <a:t>1NF</a:t>
                      </a:r>
                    </a:p>
                    <a:p>
                      <a:endParaRPr lang="en-GB" sz="1400" dirty="0"/>
                    </a:p>
                  </a:txBody>
                  <a:tcPr/>
                </a:tc>
                <a:tc>
                  <a:txBody>
                    <a:bodyPr/>
                    <a:lstStyle/>
                    <a:p>
                      <a:endParaRPr lang="en-GB" dirty="0"/>
                    </a:p>
                  </a:txBody>
                  <a:tcPr>
                    <a:solidFill>
                      <a:srgbClr val="92D050"/>
                    </a:solidFill>
                  </a:tcPr>
                </a:tc>
                <a:tc>
                  <a:txBody>
                    <a:bodyPr/>
                    <a:lstStyle/>
                    <a:p>
                      <a:endParaRPr lang="en-GB" dirty="0"/>
                    </a:p>
                  </a:txBody>
                  <a:tcPr>
                    <a:solidFill>
                      <a:srgbClr val="92D050"/>
                    </a:solidFill>
                  </a:tcPr>
                </a:tc>
                <a:tc>
                  <a:txBody>
                    <a:bodyPr/>
                    <a:lstStyle/>
                    <a:p>
                      <a:endParaRPr lang="en-GB" dirty="0"/>
                    </a:p>
                  </a:txBody>
                  <a:tcPr>
                    <a:solidFill>
                      <a:srgbClr val="92D050"/>
                    </a:solidFill>
                  </a:tcPr>
                </a:tc>
                <a:tc>
                  <a:txBody>
                    <a:bodyPr/>
                    <a:lstStyle/>
                    <a:p>
                      <a:endParaRPr lang="en-GB" dirty="0"/>
                    </a:p>
                  </a:txBody>
                  <a:tcPr>
                    <a:solidFill>
                      <a:srgbClr val="92D050"/>
                    </a:solidFill>
                  </a:tcPr>
                </a:tc>
                <a:tc>
                  <a:txBody>
                    <a:bodyPr/>
                    <a:lstStyle/>
                    <a:p>
                      <a:endParaRPr lang="en-GB"/>
                    </a:p>
                  </a:txBody>
                  <a:tcPr/>
                </a:tc>
                <a:tc>
                  <a:txBody>
                    <a:bodyPr/>
                    <a:lstStyle/>
                    <a:p>
                      <a:endParaRPr lang="en-GB"/>
                    </a:p>
                  </a:txBody>
                  <a:tcPr/>
                </a:tc>
                <a:extLst>
                  <a:ext uri="{0D108BD9-81ED-4DB2-BD59-A6C34878D82A}">
                    <a16:rowId xmlns:a16="http://schemas.microsoft.com/office/drawing/2014/main" val="236209377"/>
                  </a:ext>
                </a:extLst>
              </a:tr>
              <a:tr h="370840">
                <a:tc>
                  <a:txBody>
                    <a:bodyPr/>
                    <a:lstStyle/>
                    <a:p>
                      <a:r>
                        <a:rPr lang="en-GB" sz="1400" dirty="0"/>
                        <a:t>Second Normal form</a:t>
                      </a:r>
                    </a:p>
                    <a:p>
                      <a:r>
                        <a:rPr lang="en-GB" sz="1400" dirty="0"/>
                        <a:t>2NF</a:t>
                      </a:r>
                    </a:p>
                    <a:p>
                      <a:endParaRPr lang="en-GB" sz="1400" dirty="0"/>
                    </a:p>
                  </a:txBody>
                  <a:tcPr/>
                </a:tc>
                <a:tc>
                  <a:txBody>
                    <a:bodyPr/>
                    <a:lstStyle/>
                    <a:p>
                      <a:endParaRPr lang="en-GB" dirty="0"/>
                    </a:p>
                  </a:txBody>
                  <a:tcPr>
                    <a:solidFill>
                      <a:srgbClr val="92D050"/>
                    </a:solidFill>
                  </a:tcPr>
                </a:tc>
                <a:tc>
                  <a:txBody>
                    <a:bodyPr/>
                    <a:lstStyle/>
                    <a:p>
                      <a:endParaRPr lang="en-GB" dirty="0"/>
                    </a:p>
                  </a:txBody>
                  <a:tcPr>
                    <a:solidFill>
                      <a:srgbClr val="92D050"/>
                    </a:solidFill>
                  </a:tcPr>
                </a:tc>
                <a:tc>
                  <a:txBody>
                    <a:bodyPr/>
                    <a:lstStyle/>
                    <a:p>
                      <a:endParaRPr lang="en-GB" dirty="0"/>
                    </a:p>
                  </a:txBody>
                  <a:tcPr>
                    <a:solidFill>
                      <a:srgbClr val="92D050"/>
                    </a:solidFill>
                  </a:tcPr>
                </a:tc>
                <a:tc>
                  <a:txBody>
                    <a:bodyPr/>
                    <a:lstStyle/>
                    <a:p>
                      <a:endParaRPr lang="en-GB" dirty="0"/>
                    </a:p>
                  </a:txBody>
                  <a:tcPr>
                    <a:solidFill>
                      <a:srgbClr val="92D050"/>
                    </a:solidFill>
                  </a:tcPr>
                </a:tc>
                <a:tc>
                  <a:txBody>
                    <a:bodyPr/>
                    <a:lstStyle/>
                    <a:p>
                      <a:endParaRPr lang="en-GB" dirty="0"/>
                    </a:p>
                  </a:txBody>
                  <a:tcPr>
                    <a:solidFill>
                      <a:srgbClr val="92D050"/>
                    </a:solidFill>
                  </a:tcPr>
                </a:tc>
                <a:tc>
                  <a:txBody>
                    <a:bodyPr/>
                    <a:lstStyle/>
                    <a:p>
                      <a:endParaRPr lang="en-GB" dirty="0"/>
                    </a:p>
                  </a:txBody>
                  <a:tcPr/>
                </a:tc>
                <a:extLst>
                  <a:ext uri="{0D108BD9-81ED-4DB2-BD59-A6C34878D82A}">
                    <a16:rowId xmlns:a16="http://schemas.microsoft.com/office/drawing/2014/main" val="1579791991"/>
                  </a:ext>
                </a:extLst>
              </a:tr>
              <a:tr h="370840">
                <a:tc>
                  <a:txBody>
                    <a:bodyPr/>
                    <a:lstStyle/>
                    <a:p>
                      <a:r>
                        <a:rPr lang="en-GB" sz="1400" dirty="0"/>
                        <a:t>Third Normal Form</a:t>
                      </a:r>
                    </a:p>
                    <a:p>
                      <a:r>
                        <a:rPr lang="en-GB" sz="1400" dirty="0"/>
                        <a:t>3NF</a:t>
                      </a:r>
                    </a:p>
                    <a:p>
                      <a:endParaRPr lang="en-GB" sz="1400" dirty="0"/>
                    </a:p>
                  </a:txBody>
                  <a:tcPr/>
                </a:tc>
                <a:tc>
                  <a:txBody>
                    <a:bodyPr/>
                    <a:lstStyle/>
                    <a:p>
                      <a:endParaRPr lang="en-GB" dirty="0"/>
                    </a:p>
                  </a:txBody>
                  <a:tcPr>
                    <a:solidFill>
                      <a:srgbClr val="92D050"/>
                    </a:solidFill>
                  </a:tcPr>
                </a:tc>
                <a:tc>
                  <a:txBody>
                    <a:bodyPr/>
                    <a:lstStyle/>
                    <a:p>
                      <a:endParaRPr lang="en-GB" dirty="0"/>
                    </a:p>
                  </a:txBody>
                  <a:tcPr>
                    <a:solidFill>
                      <a:srgbClr val="92D050"/>
                    </a:solidFill>
                  </a:tcPr>
                </a:tc>
                <a:tc>
                  <a:txBody>
                    <a:bodyPr/>
                    <a:lstStyle/>
                    <a:p>
                      <a:endParaRPr lang="en-GB" dirty="0"/>
                    </a:p>
                  </a:txBody>
                  <a:tcPr>
                    <a:solidFill>
                      <a:srgbClr val="92D050"/>
                    </a:solidFill>
                  </a:tcPr>
                </a:tc>
                <a:tc>
                  <a:txBody>
                    <a:bodyPr/>
                    <a:lstStyle/>
                    <a:p>
                      <a:endParaRPr lang="en-GB"/>
                    </a:p>
                  </a:txBody>
                  <a:tcPr>
                    <a:solidFill>
                      <a:srgbClr val="92D050"/>
                    </a:solidFill>
                  </a:tcPr>
                </a:tc>
                <a:tc>
                  <a:txBody>
                    <a:bodyPr/>
                    <a:lstStyle/>
                    <a:p>
                      <a:endParaRPr lang="en-GB" dirty="0"/>
                    </a:p>
                  </a:txBody>
                  <a:tcPr>
                    <a:solidFill>
                      <a:srgbClr val="92D050"/>
                    </a:solidFill>
                  </a:tcPr>
                </a:tc>
                <a:tc>
                  <a:txBody>
                    <a:bodyPr/>
                    <a:lstStyle/>
                    <a:p>
                      <a:endParaRPr lang="en-GB" dirty="0"/>
                    </a:p>
                  </a:txBody>
                  <a:tcPr>
                    <a:solidFill>
                      <a:srgbClr val="92D050"/>
                    </a:solidFill>
                  </a:tcPr>
                </a:tc>
                <a:extLst>
                  <a:ext uri="{0D108BD9-81ED-4DB2-BD59-A6C34878D82A}">
                    <a16:rowId xmlns:a16="http://schemas.microsoft.com/office/drawing/2014/main" val="1666219145"/>
                  </a:ext>
                </a:extLst>
              </a:tr>
            </a:tbl>
          </a:graphicData>
        </a:graphic>
      </p:graphicFrame>
    </p:spTree>
    <p:extLst>
      <p:ext uri="{BB962C8B-B14F-4D97-AF65-F5344CB8AC3E}">
        <p14:creationId xmlns:p14="http://schemas.microsoft.com/office/powerpoint/2010/main" val="5793625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27C76-0197-41DB-9655-BC8E84A57B29}"/>
              </a:ext>
            </a:extLst>
          </p:cNvPr>
          <p:cNvSpPr>
            <a:spLocks noGrp="1"/>
          </p:cNvSpPr>
          <p:nvPr>
            <p:ph type="title"/>
          </p:nvPr>
        </p:nvSpPr>
        <p:spPr/>
        <p:txBody>
          <a:bodyPr>
            <a:normAutofit fontScale="90000"/>
          </a:bodyPr>
          <a:lstStyle/>
          <a:p>
            <a:r>
              <a:rPr lang="en-GB" dirty="0"/>
              <a:t>Starter</a:t>
            </a:r>
          </a:p>
        </p:txBody>
      </p:sp>
      <p:graphicFrame>
        <p:nvGraphicFramePr>
          <p:cNvPr id="4" name="Table 4">
            <a:extLst>
              <a:ext uri="{FF2B5EF4-FFF2-40B4-BE49-F238E27FC236}">
                <a16:creationId xmlns:a16="http://schemas.microsoft.com/office/drawing/2014/main" id="{65085742-E67E-4293-9240-DD0BC91C0C42}"/>
              </a:ext>
            </a:extLst>
          </p:cNvPr>
          <p:cNvGraphicFramePr>
            <a:graphicFrameLocks noGrp="1"/>
          </p:cNvGraphicFramePr>
          <p:nvPr>
            <p:ph idx="1"/>
            <p:extLst>
              <p:ext uri="{D42A27DB-BD31-4B8C-83A1-F6EECF244321}">
                <p14:modId xmlns:p14="http://schemas.microsoft.com/office/powerpoint/2010/main" val="1911021662"/>
              </p:ext>
            </p:extLst>
          </p:nvPr>
        </p:nvGraphicFramePr>
        <p:xfrm>
          <a:off x="589625" y="1371600"/>
          <a:ext cx="10515600" cy="4114800"/>
        </p:xfrm>
        <a:graphic>
          <a:graphicData uri="http://schemas.openxmlformats.org/drawingml/2006/table">
            <a:tbl>
              <a:tblPr firstRow="1" bandRow="1">
                <a:tableStyleId>{5940675A-B579-460E-94D1-54222C63F5DA}</a:tableStyleId>
              </a:tblPr>
              <a:tblGrid>
                <a:gridCol w="2055920">
                  <a:extLst>
                    <a:ext uri="{9D8B030D-6E8A-4147-A177-3AD203B41FA5}">
                      <a16:colId xmlns:a16="http://schemas.microsoft.com/office/drawing/2014/main" val="3479093704"/>
                    </a:ext>
                  </a:extLst>
                </a:gridCol>
                <a:gridCol w="8459680">
                  <a:extLst>
                    <a:ext uri="{9D8B030D-6E8A-4147-A177-3AD203B41FA5}">
                      <a16:colId xmlns:a16="http://schemas.microsoft.com/office/drawing/2014/main" val="1574955963"/>
                    </a:ext>
                  </a:extLst>
                </a:gridCol>
              </a:tblGrid>
              <a:tr h="370840">
                <a:tc>
                  <a:txBody>
                    <a:bodyPr/>
                    <a:lstStyle/>
                    <a:p>
                      <a:r>
                        <a:rPr lang="en-GB" dirty="0"/>
                        <a:t>First Normal form</a:t>
                      </a:r>
                    </a:p>
                    <a:p>
                      <a:r>
                        <a:rPr lang="en-GB" dirty="0"/>
                        <a:t>1NF</a:t>
                      </a:r>
                    </a:p>
                    <a:p>
                      <a:endParaRPr lang="en-GB" dirty="0"/>
                    </a:p>
                  </a:txBody>
                  <a:tcPr/>
                </a:tc>
                <a:tc>
                  <a:txBody>
                    <a:bodyPr/>
                    <a:lstStyle/>
                    <a:p>
                      <a:endParaRPr lang="en-GB" dirty="0"/>
                    </a:p>
                    <a:p>
                      <a:endParaRPr lang="en-GB" dirty="0"/>
                    </a:p>
                    <a:p>
                      <a:endParaRPr lang="en-GB" dirty="0"/>
                    </a:p>
                    <a:p>
                      <a:endParaRPr lang="en-GB" dirty="0"/>
                    </a:p>
                  </a:txBody>
                  <a:tcPr/>
                </a:tc>
                <a:extLst>
                  <a:ext uri="{0D108BD9-81ED-4DB2-BD59-A6C34878D82A}">
                    <a16:rowId xmlns:a16="http://schemas.microsoft.com/office/drawing/2014/main" val="3820234030"/>
                  </a:ext>
                </a:extLst>
              </a:tr>
              <a:tr h="370840">
                <a:tc>
                  <a:txBody>
                    <a:bodyPr/>
                    <a:lstStyle/>
                    <a:p>
                      <a:r>
                        <a:rPr lang="en-GB" dirty="0"/>
                        <a:t>Second Normal form</a:t>
                      </a:r>
                    </a:p>
                    <a:p>
                      <a:r>
                        <a:rPr lang="en-GB" dirty="0"/>
                        <a:t>2NF</a:t>
                      </a:r>
                    </a:p>
                    <a:p>
                      <a:endParaRPr lang="en-GB" dirty="0"/>
                    </a:p>
                    <a:p>
                      <a:endParaRPr lang="en-GB" dirty="0"/>
                    </a:p>
                  </a:txBody>
                  <a:tcPr/>
                </a:tc>
                <a:tc>
                  <a:txBody>
                    <a:bodyPr/>
                    <a:lstStyle/>
                    <a:p>
                      <a:pPr marL="0" indent="0">
                        <a:buFont typeface="Wingdings" panose="05000000000000000000" pitchFamily="2" charset="2"/>
                        <a:buNone/>
                      </a:pPr>
                      <a:endParaRPr lang="en-GB" dirty="0"/>
                    </a:p>
                  </a:txBody>
                  <a:tcPr/>
                </a:tc>
                <a:extLst>
                  <a:ext uri="{0D108BD9-81ED-4DB2-BD59-A6C34878D82A}">
                    <a16:rowId xmlns:a16="http://schemas.microsoft.com/office/drawing/2014/main" val="2871892306"/>
                  </a:ext>
                </a:extLst>
              </a:tr>
              <a:tr h="370840">
                <a:tc>
                  <a:txBody>
                    <a:bodyPr/>
                    <a:lstStyle/>
                    <a:p>
                      <a:r>
                        <a:rPr lang="en-GB" dirty="0"/>
                        <a:t>Third Normal Form</a:t>
                      </a:r>
                    </a:p>
                    <a:p>
                      <a:r>
                        <a:rPr lang="en-GB" dirty="0"/>
                        <a:t>3NF</a:t>
                      </a:r>
                    </a:p>
                  </a:txBody>
                  <a:tcPr/>
                </a:tc>
                <a:tc>
                  <a:txBody>
                    <a:bodyPr/>
                    <a:lstStyle/>
                    <a:p>
                      <a:endParaRPr lang="en-GB" dirty="0"/>
                    </a:p>
                    <a:p>
                      <a:endParaRPr lang="en-GB" dirty="0"/>
                    </a:p>
                    <a:p>
                      <a:endParaRPr lang="en-GB" dirty="0"/>
                    </a:p>
                    <a:p>
                      <a:endParaRPr lang="en-GB" dirty="0"/>
                    </a:p>
                    <a:p>
                      <a:endParaRPr lang="en-GB" dirty="0"/>
                    </a:p>
                  </a:txBody>
                  <a:tcPr/>
                </a:tc>
                <a:extLst>
                  <a:ext uri="{0D108BD9-81ED-4DB2-BD59-A6C34878D82A}">
                    <a16:rowId xmlns:a16="http://schemas.microsoft.com/office/drawing/2014/main" val="3125318081"/>
                  </a:ext>
                </a:extLst>
              </a:tr>
            </a:tbl>
          </a:graphicData>
        </a:graphic>
      </p:graphicFrame>
    </p:spTree>
    <p:extLst>
      <p:ext uri="{BB962C8B-B14F-4D97-AF65-F5344CB8AC3E}">
        <p14:creationId xmlns:p14="http://schemas.microsoft.com/office/powerpoint/2010/main" val="31494349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27C76-0197-41DB-9655-BC8E84A57B29}"/>
              </a:ext>
            </a:extLst>
          </p:cNvPr>
          <p:cNvSpPr>
            <a:spLocks noGrp="1"/>
          </p:cNvSpPr>
          <p:nvPr>
            <p:ph type="title"/>
          </p:nvPr>
        </p:nvSpPr>
        <p:spPr/>
        <p:txBody>
          <a:bodyPr>
            <a:normAutofit fontScale="90000"/>
          </a:bodyPr>
          <a:lstStyle/>
          <a:p>
            <a:r>
              <a:rPr lang="en-GB" dirty="0"/>
              <a:t>Plenary </a:t>
            </a:r>
          </a:p>
        </p:txBody>
      </p:sp>
      <p:graphicFrame>
        <p:nvGraphicFramePr>
          <p:cNvPr id="4" name="Table 4">
            <a:extLst>
              <a:ext uri="{FF2B5EF4-FFF2-40B4-BE49-F238E27FC236}">
                <a16:creationId xmlns:a16="http://schemas.microsoft.com/office/drawing/2014/main" id="{65085742-E67E-4293-9240-DD0BC91C0C42}"/>
              </a:ext>
            </a:extLst>
          </p:cNvPr>
          <p:cNvGraphicFramePr>
            <a:graphicFrameLocks noGrp="1"/>
          </p:cNvGraphicFramePr>
          <p:nvPr>
            <p:ph idx="1"/>
            <p:extLst>
              <p:ext uri="{D42A27DB-BD31-4B8C-83A1-F6EECF244321}">
                <p14:modId xmlns:p14="http://schemas.microsoft.com/office/powerpoint/2010/main" val="509438143"/>
              </p:ext>
            </p:extLst>
          </p:nvPr>
        </p:nvGraphicFramePr>
        <p:xfrm>
          <a:off x="589625" y="1371600"/>
          <a:ext cx="10515600" cy="4114800"/>
        </p:xfrm>
        <a:graphic>
          <a:graphicData uri="http://schemas.openxmlformats.org/drawingml/2006/table">
            <a:tbl>
              <a:tblPr firstRow="1" bandRow="1">
                <a:tableStyleId>{5940675A-B579-460E-94D1-54222C63F5DA}</a:tableStyleId>
              </a:tblPr>
              <a:tblGrid>
                <a:gridCol w="2055920">
                  <a:extLst>
                    <a:ext uri="{9D8B030D-6E8A-4147-A177-3AD203B41FA5}">
                      <a16:colId xmlns:a16="http://schemas.microsoft.com/office/drawing/2014/main" val="3479093704"/>
                    </a:ext>
                  </a:extLst>
                </a:gridCol>
                <a:gridCol w="8459680">
                  <a:extLst>
                    <a:ext uri="{9D8B030D-6E8A-4147-A177-3AD203B41FA5}">
                      <a16:colId xmlns:a16="http://schemas.microsoft.com/office/drawing/2014/main" val="1574955963"/>
                    </a:ext>
                  </a:extLst>
                </a:gridCol>
              </a:tblGrid>
              <a:tr h="370840">
                <a:tc>
                  <a:txBody>
                    <a:bodyPr/>
                    <a:lstStyle/>
                    <a:p>
                      <a:r>
                        <a:rPr lang="en-GB" dirty="0"/>
                        <a:t>First Normal form</a:t>
                      </a:r>
                    </a:p>
                    <a:p>
                      <a:r>
                        <a:rPr lang="en-GB" dirty="0"/>
                        <a:t>1NF</a:t>
                      </a:r>
                    </a:p>
                    <a:p>
                      <a:endParaRPr lang="en-GB" dirty="0"/>
                    </a:p>
                  </a:txBody>
                  <a:tcPr/>
                </a:tc>
                <a:tc>
                  <a:txBody>
                    <a:bodyPr/>
                    <a:lstStyle/>
                    <a:p>
                      <a:pPr>
                        <a:buFont typeface="Wingdings" panose="05000000000000000000" pitchFamily="2" charset="2"/>
                        <a:buChar char="ü"/>
                      </a:pPr>
                      <a:r>
                        <a:rPr lang="en-GB" dirty="0"/>
                        <a:t>The data are atomic.  </a:t>
                      </a:r>
                    </a:p>
                    <a:p>
                      <a:pPr fontAlgn="base">
                        <a:buFont typeface="Wingdings" panose="05000000000000000000" pitchFamily="2" charset="2"/>
                        <a:buChar char="ü"/>
                      </a:pPr>
                      <a:r>
                        <a:rPr lang="en-GB" dirty="0"/>
                        <a:t>No repeating attributes in table. </a:t>
                      </a:r>
                    </a:p>
                    <a:p>
                      <a:pPr fontAlgn="base">
                        <a:buFont typeface="Wingdings" panose="05000000000000000000" pitchFamily="2" charset="2"/>
                        <a:buChar char="ü"/>
                      </a:pPr>
                      <a:r>
                        <a:rPr lang="en-GB" dirty="0"/>
                        <a:t>Each attribute must have only one value, including null value.</a:t>
                      </a:r>
                    </a:p>
                    <a:p>
                      <a:pPr fontAlgn="base">
                        <a:buFont typeface="Wingdings" panose="05000000000000000000" pitchFamily="2" charset="2"/>
                        <a:buChar char="ü"/>
                      </a:pPr>
                      <a:r>
                        <a:rPr lang="en-GB" dirty="0"/>
                        <a:t>Each record needs a unique identifier</a:t>
                      </a:r>
                    </a:p>
                    <a:p>
                      <a:endParaRPr lang="en-GB" dirty="0"/>
                    </a:p>
                  </a:txBody>
                  <a:tcPr/>
                </a:tc>
                <a:extLst>
                  <a:ext uri="{0D108BD9-81ED-4DB2-BD59-A6C34878D82A}">
                    <a16:rowId xmlns:a16="http://schemas.microsoft.com/office/drawing/2014/main" val="3820234030"/>
                  </a:ext>
                </a:extLst>
              </a:tr>
              <a:tr h="370840">
                <a:tc>
                  <a:txBody>
                    <a:bodyPr/>
                    <a:lstStyle/>
                    <a:p>
                      <a:r>
                        <a:rPr lang="en-GB" dirty="0"/>
                        <a:t>Second Normal form</a:t>
                      </a:r>
                    </a:p>
                    <a:p>
                      <a:r>
                        <a:rPr lang="en-GB" dirty="0"/>
                        <a:t>2NF</a:t>
                      </a:r>
                    </a:p>
                    <a:p>
                      <a:endParaRPr lang="en-GB" dirty="0"/>
                    </a:p>
                    <a:p>
                      <a:endParaRPr lang="en-GB" dirty="0"/>
                    </a:p>
                  </a:txBody>
                  <a:tcPr/>
                </a:tc>
                <a:tc>
                  <a:txBody>
                    <a:bodyPr/>
                    <a:lstStyle/>
                    <a:p>
                      <a:pPr marL="285750" indent="-285750">
                        <a:buFont typeface="Wingdings" panose="05000000000000000000" pitchFamily="2" charset="2"/>
                        <a:buChar char="ü"/>
                      </a:pPr>
                      <a:r>
                        <a:rPr lang="en-GB" dirty="0"/>
                        <a:t>Must be in 1NF</a:t>
                      </a:r>
                    </a:p>
                    <a:p>
                      <a:pPr marL="285750" indent="-285750">
                        <a:buFont typeface="Wingdings" panose="05000000000000000000" pitchFamily="2" charset="2"/>
                        <a:buChar char="ü"/>
                      </a:pPr>
                      <a:r>
                        <a:rPr lang="en-GB" dirty="0"/>
                        <a:t>No partial key dependencies of non-key attributes</a:t>
                      </a:r>
                    </a:p>
                  </a:txBody>
                  <a:tcPr/>
                </a:tc>
                <a:extLst>
                  <a:ext uri="{0D108BD9-81ED-4DB2-BD59-A6C34878D82A}">
                    <a16:rowId xmlns:a16="http://schemas.microsoft.com/office/drawing/2014/main" val="2871892306"/>
                  </a:ext>
                </a:extLst>
              </a:tr>
              <a:tr h="370840">
                <a:tc>
                  <a:txBody>
                    <a:bodyPr/>
                    <a:lstStyle/>
                    <a:p>
                      <a:r>
                        <a:rPr lang="en-GB" dirty="0"/>
                        <a:t>Third Normal Form</a:t>
                      </a:r>
                    </a:p>
                    <a:p>
                      <a:r>
                        <a:rPr lang="en-GB" dirty="0"/>
                        <a:t>3NF</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GB" dirty="0"/>
                        <a:t>Must be in 1NF</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GB" dirty="0"/>
                        <a:t>Must be in 2NF</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GB" dirty="0"/>
                        <a:t>No dependencies on non-key attributes</a:t>
                      </a:r>
                    </a:p>
                    <a:p>
                      <a:endParaRPr lang="en-GB" dirty="0"/>
                    </a:p>
                  </a:txBody>
                  <a:tcPr/>
                </a:tc>
                <a:extLst>
                  <a:ext uri="{0D108BD9-81ED-4DB2-BD59-A6C34878D82A}">
                    <a16:rowId xmlns:a16="http://schemas.microsoft.com/office/drawing/2014/main" val="3125318081"/>
                  </a:ext>
                </a:extLst>
              </a:tr>
            </a:tbl>
          </a:graphicData>
        </a:graphic>
      </p:graphicFrame>
    </p:spTree>
    <p:extLst>
      <p:ext uri="{BB962C8B-B14F-4D97-AF65-F5344CB8AC3E}">
        <p14:creationId xmlns:p14="http://schemas.microsoft.com/office/powerpoint/2010/main" val="1361475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E3B3B-194D-46A0-B78F-8853464A69C9}"/>
              </a:ext>
            </a:extLst>
          </p:cNvPr>
          <p:cNvSpPr>
            <a:spLocks noGrp="1"/>
          </p:cNvSpPr>
          <p:nvPr>
            <p:ph type="title"/>
          </p:nvPr>
        </p:nvSpPr>
        <p:spPr/>
        <p:txBody>
          <a:bodyPr>
            <a:normAutofit fontScale="90000"/>
          </a:bodyPr>
          <a:lstStyle/>
          <a:p>
            <a:r>
              <a:rPr lang="en-GB"/>
              <a:t>Anomalies</a:t>
            </a:r>
          </a:p>
        </p:txBody>
      </p:sp>
      <p:sp>
        <p:nvSpPr>
          <p:cNvPr id="3" name="Content Placeholder 2">
            <a:extLst>
              <a:ext uri="{FF2B5EF4-FFF2-40B4-BE49-F238E27FC236}">
                <a16:creationId xmlns:a16="http://schemas.microsoft.com/office/drawing/2014/main" id="{316520E8-4918-4623-9EFB-AAD08055CBDD}"/>
              </a:ext>
            </a:extLst>
          </p:cNvPr>
          <p:cNvSpPr>
            <a:spLocks noGrp="1"/>
          </p:cNvSpPr>
          <p:nvPr>
            <p:ph idx="1"/>
          </p:nvPr>
        </p:nvSpPr>
        <p:spPr/>
        <p:txBody>
          <a:bodyPr/>
          <a:lstStyle/>
          <a:p>
            <a:pPr>
              <a:buFont typeface="Wingdings" panose="05000000000000000000" pitchFamily="2" charset="2"/>
              <a:buChar char="ü"/>
            </a:pPr>
            <a:r>
              <a:rPr lang="en-GB" dirty="0"/>
              <a:t>Anomalies are inconsistencies in the database that can result in data being lost. </a:t>
            </a:r>
          </a:p>
          <a:p>
            <a:pPr>
              <a:buFont typeface="Wingdings" panose="05000000000000000000" pitchFamily="2" charset="2"/>
              <a:buChar char="ü"/>
            </a:pPr>
            <a:r>
              <a:rPr lang="en-GB" dirty="0"/>
              <a:t>They can occur when deleting, updating or inserting data.  </a:t>
            </a:r>
          </a:p>
          <a:p>
            <a:pPr>
              <a:buFont typeface="Wingdings" panose="05000000000000000000" pitchFamily="2" charset="2"/>
              <a:buChar char="ü"/>
            </a:pPr>
            <a:r>
              <a:rPr lang="en-GB" dirty="0"/>
              <a:t>Anomalies are more prevalent when the tables have not been normalised in the correct way. </a:t>
            </a:r>
          </a:p>
        </p:txBody>
      </p:sp>
    </p:spTree>
    <p:extLst>
      <p:ext uri="{BB962C8B-B14F-4D97-AF65-F5344CB8AC3E}">
        <p14:creationId xmlns:p14="http://schemas.microsoft.com/office/powerpoint/2010/main" val="1711113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93E31-C948-487B-A8D3-F4A9C3D792BF}"/>
              </a:ext>
            </a:extLst>
          </p:cNvPr>
          <p:cNvSpPr>
            <a:spLocks noGrp="1"/>
          </p:cNvSpPr>
          <p:nvPr>
            <p:ph type="title"/>
          </p:nvPr>
        </p:nvSpPr>
        <p:spPr/>
        <p:txBody>
          <a:bodyPr>
            <a:normAutofit fontScale="90000"/>
          </a:bodyPr>
          <a:lstStyle/>
          <a:p>
            <a:r>
              <a:rPr lang="en-GB"/>
              <a:t>Insertion anomalies</a:t>
            </a:r>
          </a:p>
        </p:txBody>
      </p:sp>
      <p:sp>
        <p:nvSpPr>
          <p:cNvPr id="3" name="Content Placeholder 2">
            <a:extLst>
              <a:ext uri="{FF2B5EF4-FFF2-40B4-BE49-F238E27FC236}">
                <a16:creationId xmlns:a16="http://schemas.microsoft.com/office/drawing/2014/main" id="{35967891-0470-4E36-B0DC-88D7026A1B05}"/>
              </a:ext>
            </a:extLst>
          </p:cNvPr>
          <p:cNvSpPr>
            <a:spLocks noGrp="1"/>
          </p:cNvSpPr>
          <p:nvPr>
            <p:ph idx="1"/>
          </p:nvPr>
        </p:nvSpPr>
        <p:spPr/>
        <p:txBody>
          <a:bodyPr/>
          <a:lstStyle/>
          <a:p>
            <a:pPr marL="0" indent="0">
              <a:buNone/>
            </a:pPr>
            <a:r>
              <a:rPr lang="en-GB" dirty="0"/>
              <a:t>Insertion anomalies occur when we add a record, but cannot include all attributes because we need data from other entities</a:t>
            </a:r>
          </a:p>
          <a:p>
            <a:endParaRPr lang="en-GB" dirty="0"/>
          </a:p>
          <a:p>
            <a:endParaRPr lang="en-GB" dirty="0"/>
          </a:p>
          <a:p>
            <a:endParaRPr lang="en-GB" dirty="0"/>
          </a:p>
          <a:p>
            <a:endParaRPr lang="en-GB" dirty="0"/>
          </a:p>
          <a:p>
            <a:endParaRPr lang="en-GB" dirty="0"/>
          </a:p>
          <a:p>
            <a:pPr marL="0" indent="0">
              <a:buNone/>
            </a:pPr>
            <a:r>
              <a:rPr lang="en-GB" dirty="0" err="1"/>
              <a:t>Eg</a:t>
            </a:r>
            <a:r>
              <a:rPr lang="en-GB" dirty="0"/>
              <a:t> Entering a new student record for Barney </a:t>
            </a:r>
            <a:r>
              <a:rPr lang="en-GB" dirty="0" err="1"/>
              <a:t>Gumble</a:t>
            </a:r>
            <a:r>
              <a:rPr lang="en-GB" dirty="0"/>
              <a:t> with a course that does not exist</a:t>
            </a:r>
          </a:p>
          <a:p>
            <a:endParaRPr lang="en-GB" dirty="0"/>
          </a:p>
          <a:p>
            <a:endParaRPr lang="en-GB" dirty="0"/>
          </a:p>
        </p:txBody>
      </p:sp>
      <p:graphicFrame>
        <p:nvGraphicFramePr>
          <p:cNvPr id="4" name="Table 4">
            <a:extLst>
              <a:ext uri="{FF2B5EF4-FFF2-40B4-BE49-F238E27FC236}">
                <a16:creationId xmlns:a16="http://schemas.microsoft.com/office/drawing/2014/main" id="{469C3547-8CA2-4D75-997B-ACA43A8CF1D0}"/>
              </a:ext>
            </a:extLst>
          </p:cNvPr>
          <p:cNvGraphicFramePr>
            <a:graphicFrameLocks noGrp="1"/>
          </p:cNvGraphicFramePr>
          <p:nvPr>
            <p:extLst>
              <p:ext uri="{D42A27DB-BD31-4B8C-83A1-F6EECF244321}">
                <p14:modId xmlns:p14="http://schemas.microsoft.com/office/powerpoint/2010/main" val="2501561490"/>
              </p:ext>
            </p:extLst>
          </p:nvPr>
        </p:nvGraphicFramePr>
        <p:xfrm>
          <a:off x="943276" y="2785177"/>
          <a:ext cx="5899216" cy="1854200"/>
        </p:xfrm>
        <a:graphic>
          <a:graphicData uri="http://schemas.openxmlformats.org/drawingml/2006/table">
            <a:tbl>
              <a:tblPr firstRow="1" bandRow="1">
                <a:tableStyleId>{5940675A-B579-460E-94D1-54222C63F5DA}</a:tableStyleId>
              </a:tblPr>
              <a:tblGrid>
                <a:gridCol w="1474804">
                  <a:extLst>
                    <a:ext uri="{9D8B030D-6E8A-4147-A177-3AD203B41FA5}">
                      <a16:colId xmlns:a16="http://schemas.microsoft.com/office/drawing/2014/main" val="2072252234"/>
                    </a:ext>
                  </a:extLst>
                </a:gridCol>
                <a:gridCol w="1474804">
                  <a:extLst>
                    <a:ext uri="{9D8B030D-6E8A-4147-A177-3AD203B41FA5}">
                      <a16:colId xmlns:a16="http://schemas.microsoft.com/office/drawing/2014/main" val="457892134"/>
                    </a:ext>
                  </a:extLst>
                </a:gridCol>
                <a:gridCol w="1474804">
                  <a:extLst>
                    <a:ext uri="{9D8B030D-6E8A-4147-A177-3AD203B41FA5}">
                      <a16:colId xmlns:a16="http://schemas.microsoft.com/office/drawing/2014/main" val="404875307"/>
                    </a:ext>
                  </a:extLst>
                </a:gridCol>
                <a:gridCol w="1474804">
                  <a:extLst>
                    <a:ext uri="{9D8B030D-6E8A-4147-A177-3AD203B41FA5}">
                      <a16:colId xmlns:a16="http://schemas.microsoft.com/office/drawing/2014/main" val="269059326"/>
                    </a:ext>
                  </a:extLst>
                </a:gridCol>
              </a:tblGrid>
              <a:tr h="370840">
                <a:tc>
                  <a:txBody>
                    <a:bodyPr/>
                    <a:lstStyle/>
                    <a:p>
                      <a:r>
                        <a:rPr lang="en-GB" b="1" dirty="0"/>
                        <a:t>StudentID</a:t>
                      </a:r>
                    </a:p>
                  </a:txBody>
                  <a:tcPr/>
                </a:tc>
                <a:tc>
                  <a:txBody>
                    <a:bodyPr/>
                    <a:lstStyle/>
                    <a:p>
                      <a:r>
                        <a:rPr lang="en-GB" b="1" dirty="0"/>
                        <a:t>First name</a:t>
                      </a:r>
                    </a:p>
                  </a:txBody>
                  <a:tcPr/>
                </a:tc>
                <a:tc>
                  <a:txBody>
                    <a:bodyPr/>
                    <a:lstStyle/>
                    <a:p>
                      <a:r>
                        <a:rPr lang="en-GB" b="1" dirty="0"/>
                        <a:t>surname</a:t>
                      </a:r>
                    </a:p>
                  </a:txBody>
                  <a:tcPr/>
                </a:tc>
                <a:tc>
                  <a:txBody>
                    <a:bodyPr/>
                    <a:lstStyle/>
                    <a:p>
                      <a:r>
                        <a:rPr lang="en-GB" b="1" dirty="0" err="1"/>
                        <a:t>CourseID</a:t>
                      </a:r>
                      <a:endParaRPr lang="en-GB" b="1" dirty="0"/>
                    </a:p>
                  </a:txBody>
                  <a:tcPr/>
                </a:tc>
                <a:extLst>
                  <a:ext uri="{0D108BD9-81ED-4DB2-BD59-A6C34878D82A}">
                    <a16:rowId xmlns:a16="http://schemas.microsoft.com/office/drawing/2014/main" val="3775018616"/>
                  </a:ext>
                </a:extLst>
              </a:tr>
              <a:tr h="370840">
                <a:tc>
                  <a:txBody>
                    <a:bodyPr/>
                    <a:lstStyle/>
                    <a:p>
                      <a:r>
                        <a:rPr lang="en-GB"/>
                        <a:t>1</a:t>
                      </a:r>
                    </a:p>
                  </a:txBody>
                  <a:tcPr/>
                </a:tc>
                <a:tc>
                  <a:txBody>
                    <a:bodyPr/>
                    <a:lstStyle/>
                    <a:p>
                      <a:r>
                        <a:rPr lang="en-GB" dirty="0"/>
                        <a:t>Fred</a:t>
                      </a:r>
                    </a:p>
                  </a:txBody>
                  <a:tcPr/>
                </a:tc>
                <a:tc>
                  <a:txBody>
                    <a:bodyPr/>
                    <a:lstStyle/>
                    <a:p>
                      <a:r>
                        <a:rPr lang="en-GB"/>
                        <a:t>Flintstone</a:t>
                      </a:r>
                    </a:p>
                  </a:txBody>
                  <a:tcPr/>
                </a:tc>
                <a:tc>
                  <a:txBody>
                    <a:bodyPr/>
                    <a:lstStyle/>
                    <a:p>
                      <a:r>
                        <a:rPr lang="en-GB"/>
                        <a:t>1</a:t>
                      </a:r>
                    </a:p>
                  </a:txBody>
                  <a:tcPr/>
                </a:tc>
                <a:extLst>
                  <a:ext uri="{0D108BD9-81ED-4DB2-BD59-A6C34878D82A}">
                    <a16:rowId xmlns:a16="http://schemas.microsoft.com/office/drawing/2014/main" val="2169821048"/>
                  </a:ext>
                </a:extLst>
              </a:tr>
              <a:tr h="370840">
                <a:tc>
                  <a:txBody>
                    <a:bodyPr/>
                    <a:lstStyle/>
                    <a:p>
                      <a:r>
                        <a:rPr lang="en-GB"/>
                        <a:t>2</a:t>
                      </a:r>
                    </a:p>
                  </a:txBody>
                  <a:tcPr/>
                </a:tc>
                <a:tc>
                  <a:txBody>
                    <a:bodyPr/>
                    <a:lstStyle/>
                    <a:p>
                      <a:r>
                        <a:rPr lang="en-GB"/>
                        <a:t>Homer</a:t>
                      </a:r>
                    </a:p>
                  </a:txBody>
                  <a:tcPr/>
                </a:tc>
                <a:tc>
                  <a:txBody>
                    <a:bodyPr/>
                    <a:lstStyle/>
                    <a:p>
                      <a:r>
                        <a:rPr lang="en-GB"/>
                        <a:t>Simpson</a:t>
                      </a:r>
                    </a:p>
                  </a:txBody>
                  <a:tcPr/>
                </a:tc>
                <a:tc>
                  <a:txBody>
                    <a:bodyPr/>
                    <a:lstStyle/>
                    <a:p>
                      <a:r>
                        <a:rPr lang="en-GB"/>
                        <a:t>2</a:t>
                      </a:r>
                    </a:p>
                  </a:txBody>
                  <a:tcPr/>
                </a:tc>
                <a:extLst>
                  <a:ext uri="{0D108BD9-81ED-4DB2-BD59-A6C34878D82A}">
                    <a16:rowId xmlns:a16="http://schemas.microsoft.com/office/drawing/2014/main" val="3511109700"/>
                  </a:ext>
                </a:extLst>
              </a:tr>
              <a:tr h="370840">
                <a:tc>
                  <a:txBody>
                    <a:bodyPr/>
                    <a:lstStyle/>
                    <a:p>
                      <a:r>
                        <a:rPr lang="en-GB"/>
                        <a:t>3</a:t>
                      </a:r>
                    </a:p>
                  </a:txBody>
                  <a:tcPr/>
                </a:tc>
                <a:tc>
                  <a:txBody>
                    <a:bodyPr/>
                    <a:lstStyle/>
                    <a:p>
                      <a:r>
                        <a:rPr lang="en-GB"/>
                        <a:t>Peter </a:t>
                      </a:r>
                    </a:p>
                  </a:txBody>
                  <a:tcPr/>
                </a:tc>
                <a:tc>
                  <a:txBody>
                    <a:bodyPr/>
                    <a:lstStyle/>
                    <a:p>
                      <a:r>
                        <a:rPr lang="en-GB"/>
                        <a:t>Griffin</a:t>
                      </a:r>
                    </a:p>
                  </a:txBody>
                  <a:tcPr/>
                </a:tc>
                <a:tc>
                  <a:txBody>
                    <a:bodyPr/>
                    <a:lstStyle/>
                    <a:p>
                      <a:r>
                        <a:rPr lang="en-GB"/>
                        <a:t>3</a:t>
                      </a:r>
                    </a:p>
                  </a:txBody>
                  <a:tcPr/>
                </a:tc>
                <a:extLst>
                  <a:ext uri="{0D108BD9-81ED-4DB2-BD59-A6C34878D82A}">
                    <a16:rowId xmlns:a16="http://schemas.microsoft.com/office/drawing/2014/main" val="379132832"/>
                  </a:ext>
                </a:extLst>
              </a:tr>
              <a:tr h="370840">
                <a:tc>
                  <a:txBody>
                    <a:bodyPr/>
                    <a:lstStyle/>
                    <a:p>
                      <a:r>
                        <a:rPr lang="en-GB"/>
                        <a:t>4</a:t>
                      </a:r>
                    </a:p>
                  </a:txBody>
                  <a:tcPr/>
                </a:tc>
                <a:tc>
                  <a:txBody>
                    <a:bodyPr/>
                    <a:lstStyle/>
                    <a:p>
                      <a:r>
                        <a:rPr lang="en-GB"/>
                        <a:t>Barney</a:t>
                      </a:r>
                    </a:p>
                  </a:txBody>
                  <a:tcPr/>
                </a:tc>
                <a:tc>
                  <a:txBody>
                    <a:bodyPr/>
                    <a:lstStyle/>
                    <a:p>
                      <a:r>
                        <a:rPr lang="en-GB" err="1"/>
                        <a:t>Gumble</a:t>
                      </a:r>
                      <a:endParaRPr lang="en-GB"/>
                    </a:p>
                  </a:txBody>
                  <a:tcPr/>
                </a:tc>
                <a:tc>
                  <a:txBody>
                    <a:bodyPr/>
                    <a:lstStyle/>
                    <a:p>
                      <a:r>
                        <a:rPr lang="en-GB" dirty="0"/>
                        <a:t>4</a:t>
                      </a:r>
                    </a:p>
                  </a:txBody>
                  <a:tcPr/>
                </a:tc>
                <a:extLst>
                  <a:ext uri="{0D108BD9-81ED-4DB2-BD59-A6C34878D82A}">
                    <a16:rowId xmlns:a16="http://schemas.microsoft.com/office/drawing/2014/main" val="1957757432"/>
                  </a:ext>
                </a:extLst>
              </a:tr>
            </a:tbl>
          </a:graphicData>
        </a:graphic>
      </p:graphicFrame>
      <p:graphicFrame>
        <p:nvGraphicFramePr>
          <p:cNvPr id="6" name="Table 6">
            <a:extLst>
              <a:ext uri="{FF2B5EF4-FFF2-40B4-BE49-F238E27FC236}">
                <a16:creationId xmlns:a16="http://schemas.microsoft.com/office/drawing/2014/main" id="{114CA467-C787-4741-8302-A25A8B0FF3CD}"/>
              </a:ext>
            </a:extLst>
          </p:cNvPr>
          <p:cNvGraphicFramePr>
            <a:graphicFrameLocks noGrp="1"/>
          </p:cNvGraphicFramePr>
          <p:nvPr>
            <p:extLst>
              <p:ext uri="{D42A27DB-BD31-4B8C-83A1-F6EECF244321}">
                <p14:modId xmlns:p14="http://schemas.microsoft.com/office/powerpoint/2010/main" val="514835025"/>
              </p:ext>
            </p:extLst>
          </p:nvPr>
        </p:nvGraphicFramePr>
        <p:xfrm>
          <a:off x="7751945" y="2955268"/>
          <a:ext cx="3907858" cy="1483360"/>
        </p:xfrm>
        <a:graphic>
          <a:graphicData uri="http://schemas.openxmlformats.org/drawingml/2006/table">
            <a:tbl>
              <a:tblPr firstRow="1" bandRow="1">
                <a:tableStyleId>{5940675A-B579-460E-94D1-54222C63F5DA}</a:tableStyleId>
              </a:tblPr>
              <a:tblGrid>
                <a:gridCol w="1953929">
                  <a:extLst>
                    <a:ext uri="{9D8B030D-6E8A-4147-A177-3AD203B41FA5}">
                      <a16:colId xmlns:a16="http://schemas.microsoft.com/office/drawing/2014/main" val="2120484029"/>
                    </a:ext>
                  </a:extLst>
                </a:gridCol>
                <a:gridCol w="1953929">
                  <a:extLst>
                    <a:ext uri="{9D8B030D-6E8A-4147-A177-3AD203B41FA5}">
                      <a16:colId xmlns:a16="http://schemas.microsoft.com/office/drawing/2014/main" val="977912859"/>
                    </a:ext>
                  </a:extLst>
                </a:gridCol>
              </a:tblGrid>
              <a:tr h="370840">
                <a:tc>
                  <a:txBody>
                    <a:bodyPr/>
                    <a:lstStyle/>
                    <a:p>
                      <a:r>
                        <a:rPr lang="en-GB" b="1" dirty="0" err="1"/>
                        <a:t>CourseID</a:t>
                      </a:r>
                      <a:endParaRPr lang="en-GB" b="1" dirty="0"/>
                    </a:p>
                  </a:txBody>
                  <a:tcPr/>
                </a:tc>
                <a:tc>
                  <a:txBody>
                    <a:bodyPr/>
                    <a:lstStyle/>
                    <a:p>
                      <a:r>
                        <a:rPr lang="en-GB" b="1" dirty="0"/>
                        <a:t>Course</a:t>
                      </a:r>
                    </a:p>
                  </a:txBody>
                  <a:tcPr/>
                </a:tc>
                <a:extLst>
                  <a:ext uri="{0D108BD9-81ED-4DB2-BD59-A6C34878D82A}">
                    <a16:rowId xmlns:a16="http://schemas.microsoft.com/office/drawing/2014/main" val="3185591479"/>
                  </a:ext>
                </a:extLst>
              </a:tr>
              <a:tr h="370840">
                <a:tc>
                  <a:txBody>
                    <a:bodyPr/>
                    <a:lstStyle/>
                    <a:p>
                      <a:r>
                        <a:rPr lang="en-GB"/>
                        <a:t>1</a:t>
                      </a:r>
                    </a:p>
                  </a:txBody>
                  <a:tcPr/>
                </a:tc>
                <a:tc>
                  <a:txBody>
                    <a:bodyPr/>
                    <a:lstStyle/>
                    <a:p>
                      <a:r>
                        <a:rPr lang="en-GB"/>
                        <a:t>Computer science</a:t>
                      </a:r>
                    </a:p>
                  </a:txBody>
                  <a:tcPr/>
                </a:tc>
                <a:extLst>
                  <a:ext uri="{0D108BD9-81ED-4DB2-BD59-A6C34878D82A}">
                    <a16:rowId xmlns:a16="http://schemas.microsoft.com/office/drawing/2014/main" val="1328237107"/>
                  </a:ext>
                </a:extLst>
              </a:tr>
              <a:tr h="370840">
                <a:tc>
                  <a:txBody>
                    <a:bodyPr/>
                    <a:lstStyle/>
                    <a:p>
                      <a:r>
                        <a:rPr lang="en-GB"/>
                        <a:t>2</a:t>
                      </a:r>
                    </a:p>
                  </a:txBody>
                  <a:tcPr/>
                </a:tc>
                <a:tc>
                  <a:txBody>
                    <a:bodyPr/>
                    <a:lstStyle/>
                    <a:p>
                      <a:r>
                        <a:rPr lang="en-GB"/>
                        <a:t>Physics</a:t>
                      </a:r>
                    </a:p>
                  </a:txBody>
                  <a:tcPr/>
                </a:tc>
                <a:extLst>
                  <a:ext uri="{0D108BD9-81ED-4DB2-BD59-A6C34878D82A}">
                    <a16:rowId xmlns:a16="http://schemas.microsoft.com/office/drawing/2014/main" val="2178066604"/>
                  </a:ext>
                </a:extLst>
              </a:tr>
              <a:tr h="370840">
                <a:tc>
                  <a:txBody>
                    <a:bodyPr/>
                    <a:lstStyle/>
                    <a:p>
                      <a:r>
                        <a:rPr lang="en-GB"/>
                        <a:t>3</a:t>
                      </a:r>
                    </a:p>
                  </a:txBody>
                  <a:tcPr/>
                </a:tc>
                <a:tc>
                  <a:txBody>
                    <a:bodyPr/>
                    <a:lstStyle/>
                    <a:p>
                      <a:r>
                        <a:rPr lang="en-GB" dirty="0"/>
                        <a:t>English</a:t>
                      </a:r>
                    </a:p>
                  </a:txBody>
                  <a:tcPr/>
                </a:tc>
                <a:extLst>
                  <a:ext uri="{0D108BD9-81ED-4DB2-BD59-A6C34878D82A}">
                    <a16:rowId xmlns:a16="http://schemas.microsoft.com/office/drawing/2014/main" val="1413927440"/>
                  </a:ext>
                </a:extLst>
              </a:tr>
            </a:tbl>
          </a:graphicData>
        </a:graphic>
      </p:graphicFrame>
      <p:sp>
        <p:nvSpPr>
          <p:cNvPr id="8" name="Rectangle 7">
            <a:extLst>
              <a:ext uri="{FF2B5EF4-FFF2-40B4-BE49-F238E27FC236}">
                <a16:creationId xmlns:a16="http://schemas.microsoft.com/office/drawing/2014/main" id="{32C44DCB-7DF0-47BA-8636-C8CF62735374}"/>
              </a:ext>
            </a:extLst>
          </p:cNvPr>
          <p:cNvSpPr/>
          <p:nvPr/>
        </p:nvSpPr>
        <p:spPr>
          <a:xfrm>
            <a:off x="943276" y="4273617"/>
            <a:ext cx="5909911" cy="36576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24885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93E31-C948-487B-A8D3-F4A9C3D792BF}"/>
              </a:ext>
            </a:extLst>
          </p:cNvPr>
          <p:cNvSpPr>
            <a:spLocks noGrp="1"/>
          </p:cNvSpPr>
          <p:nvPr>
            <p:ph type="title"/>
          </p:nvPr>
        </p:nvSpPr>
        <p:spPr/>
        <p:txBody>
          <a:bodyPr>
            <a:normAutofit fontScale="90000"/>
          </a:bodyPr>
          <a:lstStyle/>
          <a:p>
            <a:r>
              <a:rPr lang="en-GB"/>
              <a:t>Update / modification anomalies</a:t>
            </a:r>
          </a:p>
        </p:txBody>
      </p:sp>
      <p:sp>
        <p:nvSpPr>
          <p:cNvPr id="3" name="Content Placeholder 2">
            <a:extLst>
              <a:ext uri="{FF2B5EF4-FFF2-40B4-BE49-F238E27FC236}">
                <a16:creationId xmlns:a16="http://schemas.microsoft.com/office/drawing/2014/main" id="{35967891-0470-4E36-B0DC-88D7026A1B05}"/>
              </a:ext>
            </a:extLst>
          </p:cNvPr>
          <p:cNvSpPr>
            <a:spLocks noGrp="1"/>
          </p:cNvSpPr>
          <p:nvPr>
            <p:ph idx="1"/>
          </p:nvPr>
        </p:nvSpPr>
        <p:spPr>
          <a:xfrm>
            <a:off x="838199" y="1132786"/>
            <a:ext cx="10515600" cy="4351338"/>
          </a:xfrm>
        </p:spPr>
        <p:txBody>
          <a:bodyPr/>
          <a:lstStyle/>
          <a:p>
            <a:pPr>
              <a:buFont typeface="Wingdings" panose="05000000000000000000" pitchFamily="2" charset="2"/>
              <a:buChar char="ü"/>
            </a:pPr>
            <a:r>
              <a:rPr lang="en-GB" dirty="0"/>
              <a:t>When a record is updated, the data corresponding to the attributes need to be updated across all entities.  </a:t>
            </a:r>
          </a:p>
          <a:p>
            <a:pPr>
              <a:buFont typeface="Wingdings" panose="05000000000000000000" pitchFamily="2" charset="2"/>
              <a:buChar char="ü"/>
            </a:pPr>
            <a:r>
              <a:rPr lang="en-GB" dirty="0"/>
              <a:t>If the relations have not been normalised this can lead to update anomalies where not all the necessary data have been updated.</a:t>
            </a:r>
          </a:p>
          <a:p>
            <a:pPr>
              <a:buFont typeface="Wingdings" panose="05000000000000000000" pitchFamily="2" charset="2"/>
              <a:buChar char="ü"/>
            </a:pPr>
            <a:r>
              <a:rPr lang="en-GB" dirty="0" err="1"/>
              <a:t>Eg</a:t>
            </a:r>
            <a:r>
              <a:rPr lang="en-GB" dirty="0"/>
              <a:t> we have updated the </a:t>
            </a:r>
            <a:r>
              <a:rPr lang="en-GB" dirty="0" err="1"/>
              <a:t>courseID</a:t>
            </a:r>
            <a:r>
              <a:rPr lang="en-GB" dirty="0"/>
              <a:t> for English, but this has not been updated in the student table </a:t>
            </a:r>
          </a:p>
        </p:txBody>
      </p:sp>
      <p:graphicFrame>
        <p:nvGraphicFramePr>
          <p:cNvPr id="4" name="Table 4">
            <a:extLst>
              <a:ext uri="{FF2B5EF4-FFF2-40B4-BE49-F238E27FC236}">
                <a16:creationId xmlns:a16="http://schemas.microsoft.com/office/drawing/2014/main" id="{6599AF55-9FD4-4825-B2F2-E811E04D712D}"/>
              </a:ext>
            </a:extLst>
          </p:cNvPr>
          <p:cNvGraphicFramePr>
            <a:graphicFrameLocks noGrp="1"/>
          </p:cNvGraphicFramePr>
          <p:nvPr>
            <p:extLst>
              <p:ext uri="{D42A27DB-BD31-4B8C-83A1-F6EECF244321}">
                <p14:modId xmlns:p14="http://schemas.microsoft.com/office/powerpoint/2010/main" val="3212018247"/>
              </p:ext>
            </p:extLst>
          </p:nvPr>
        </p:nvGraphicFramePr>
        <p:xfrm>
          <a:off x="982847" y="4379806"/>
          <a:ext cx="5899216" cy="1483360"/>
        </p:xfrm>
        <a:graphic>
          <a:graphicData uri="http://schemas.openxmlformats.org/drawingml/2006/table">
            <a:tbl>
              <a:tblPr firstRow="1" bandRow="1">
                <a:tableStyleId>{5940675A-B579-460E-94D1-54222C63F5DA}</a:tableStyleId>
              </a:tblPr>
              <a:tblGrid>
                <a:gridCol w="1474804">
                  <a:extLst>
                    <a:ext uri="{9D8B030D-6E8A-4147-A177-3AD203B41FA5}">
                      <a16:colId xmlns:a16="http://schemas.microsoft.com/office/drawing/2014/main" val="2072252234"/>
                    </a:ext>
                  </a:extLst>
                </a:gridCol>
                <a:gridCol w="1474804">
                  <a:extLst>
                    <a:ext uri="{9D8B030D-6E8A-4147-A177-3AD203B41FA5}">
                      <a16:colId xmlns:a16="http://schemas.microsoft.com/office/drawing/2014/main" val="457892134"/>
                    </a:ext>
                  </a:extLst>
                </a:gridCol>
                <a:gridCol w="1474804">
                  <a:extLst>
                    <a:ext uri="{9D8B030D-6E8A-4147-A177-3AD203B41FA5}">
                      <a16:colId xmlns:a16="http://schemas.microsoft.com/office/drawing/2014/main" val="404875307"/>
                    </a:ext>
                  </a:extLst>
                </a:gridCol>
                <a:gridCol w="1474804">
                  <a:extLst>
                    <a:ext uri="{9D8B030D-6E8A-4147-A177-3AD203B41FA5}">
                      <a16:colId xmlns:a16="http://schemas.microsoft.com/office/drawing/2014/main" val="269059326"/>
                    </a:ext>
                  </a:extLst>
                </a:gridCol>
              </a:tblGrid>
              <a:tr h="370840">
                <a:tc>
                  <a:txBody>
                    <a:bodyPr/>
                    <a:lstStyle/>
                    <a:p>
                      <a:r>
                        <a:rPr lang="en-GB" b="1" dirty="0"/>
                        <a:t>StudentID</a:t>
                      </a:r>
                    </a:p>
                  </a:txBody>
                  <a:tcPr/>
                </a:tc>
                <a:tc>
                  <a:txBody>
                    <a:bodyPr/>
                    <a:lstStyle/>
                    <a:p>
                      <a:r>
                        <a:rPr lang="en-GB" b="1" dirty="0"/>
                        <a:t>First name</a:t>
                      </a:r>
                    </a:p>
                  </a:txBody>
                  <a:tcPr/>
                </a:tc>
                <a:tc>
                  <a:txBody>
                    <a:bodyPr/>
                    <a:lstStyle/>
                    <a:p>
                      <a:r>
                        <a:rPr lang="en-GB" b="1"/>
                        <a:t>surname</a:t>
                      </a:r>
                    </a:p>
                  </a:txBody>
                  <a:tcPr/>
                </a:tc>
                <a:tc>
                  <a:txBody>
                    <a:bodyPr/>
                    <a:lstStyle/>
                    <a:p>
                      <a:r>
                        <a:rPr lang="en-GB" b="1" dirty="0" err="1"/>
                        <a:t>CourseID</a:t>
                      </a:r>
                      <a:endParaRPr lang="en-GB" b="1" dirty="0"/>
                    </a:p>
                  </a:txBody>
                  <a:tcPr/>
                </a:tc>
                <a:extLst>
                  <a:ext uri="{0D108BD9-81ED-4DB2-BD59-A6C34878D82A}">
                    <a16:rowId xmlns:a16="http://schemas.microsoft.com/office/drawing/2014/main" val="3775018616"/>
                  </a:ext>
                </a:extLst>
              </a:tr>
              <a:tr h="370840">
                <a:tc>
                  <a:txBody>
                    <a:bodyPr/>
                    <a:lstStyle/>
                    <a:p>
                      <a:r>
                        <a:rPr lang="en-GB"/>
                        <a:t>1</a:t>
                      </a:r>
                    </a:p>
                  </a:txBody>
                  <a:tcPr/>
                </a:tc>
                <a:tc>
                  <a:txBody>
                    <a:bodyPr/>
                    <a:lstStyle/>
                    <a:p>
                      <a:r>
                        <a:rPr lang="en-GB"/>
                        <a:t>Fred</a:t>
                      </a:r>
                    </a:p>
                  </a:txBody>
                  <a:tcPr/>
                </a:tc>
                <a:tc>
                  <a:txBody>
                    <a:bodyPr/>
                    <a:lstStyle/>
                    <a:p>
                      <a:r>
                        <a:rPr lang="en-GB"/>
                        <a:t>Flintstone</a:t>
                      </a:r>
                    </a:p>
                  </a:txBody>
                  <a:tcPr/>
                </a:tc>
                <a:tc>
                  <a:txBody>
                    <a:bodyPr/>
                    <a:lstStyle/>
                    <a:p>
                      <a:r>
                        <a:rPr lang="en-GB"/>
                        <a:t>1</a:t>
                      </a:r>
                    </a:p>
                  </a:txBody>
                  <a:tcPr/>
                </a:tc>
                <a:extLst>
                  <a:ext uri="{0D108BD9-81ED-4DB2-BD59-A6C34878D82A}">
                    <a16:rowId xmlns:a16="http://schemas.microsoft.com/office/drawing/2014/main" val="2169821048"/>
                  </a:ext>
                </a:extLst>
              </a:tr>
              <a:tr h="370840">
                <a:tc>
                  <a:txBody>
                    <a:bodyPr/>
                    <a:lstStyle/>
                    <a:p>
                      <a:r>
                        <a:rPr lang="en-GB"/>
                        <a:t>2</a:t>
                      </a:r>
                    </a:p>
                  </a:txBody>
                  <a:tcPr/>
                </a:tc>
                <a:tc>
                  <a:txBody>
                    <a:bodyPr/>
                    <a:lstStyle/>
                    <a:p>
                      <a:r>
                        <a:rPr lang="en-GB"/>
                        <a:t>Homer</a:t>
                      </a:r>
                    </a:p>
                  </a:txBody>
                  <a:tcPr/>
                </a:tc>
                <a:tc>
                  <a:txBody>
                    <a:bodyPr/>
                    <a:lstStyle/>
                    <a:p>
                      <a:r>
                        <a:rPr lang="en-GB"/>
                        <a:t>Simpson</a:t>
                      </a:r>
                    </a:p>
                  </a:txBody>
                  <a:tcPr/>
                </a:tc>
                <a:tc>
                  <a:txBody>
                    <a:bodyPr/>
                    <a:lstStyle/>
                    <a:p>
                      <a:r>
                        <a:rPr lang="en-GB"/>
                        <a:t>2</a:t>
                      </a:r>
                    </a:p>
                  </a:txBody>
                  <a:tcPr/>
                </a:tc>
                <a:extLst>
                  <a:ext uri="{0D108BD9-81ED-4DB2-BD59-A6C34878D82A}">
                    <a16:rowId xmlns:a16="http://schemas.microsoft.com/office/drawing/2014/main" val="3511109700"/>
                  </a:ext>
                </a:extLst>
              </a:tr>
              <a:tr h="370840">
                <a:tc>
                  <a:txBody>
                    <a:bodyPr/>
                    <a:lstStyle/>
                    <a:p>
                      <a:r>
                        <a:rPr lang="en-GB"/>
                        <a:t>3</a:t>
                      </a:r>
                    </a:p>
                  </a:txBody>
                  <a:tcPr/>
                </a:tc>
                <a:tc>
                  <a:txBody>
                    <a:bodyPr/>
                    <a:lstStyle/>
                    <a:p>
                      <a:r>
                        <a:rPr lang="en-GB"/>
                        <a:t>Peter </a:t>
                      </a:r>
                    </a:p>
                  </a:txBody>
                  <a:tcPr/>
                </a:tc>
                <a:tc>
                  <a:txBody>
                    <a:bodyPr/>
                    <a:lstStyle/>
                    <a:p>
                      <a:r>
                        <a:rPr lang="en-GB"/>
                        <a:t>Griffin</a:t>
                      </a:r>
                    </a:p>
                  </a:txBody>
                  <a:tcPr/>
                </a:tc>
                <a:tc>
                  <a:txBody>
                    <a:bodyPr/>
                    <a:lstStyle/>
                    <a:p>
                      <a:r>
                        <a:rPr lang="en-GB" dirty="0"/>
                        <a:t>3</a:t>
                      </a:r>
                    </a:p>
                  </a:txBody>
                  <a:tcPr/>
                </a:tc>
                <a:extLst>
                  <a:ext uri="{0D108BD9-81ED-4DB2-BD59-A6C34878D82A}">
                    <a16:rowId xmlns:a16="http://schemas.microsoft.com/office/drawing/2014/main" val="379132832"/>
                  </a:ext>
                </a:extLst>
              </a:tr>
            </a:tbl>
          </a:graphicData>
        </a:graphic>
      </p:graphicFrame>
      <p:graphicFrame>
        <p:nvGraphicFramePr>
          <p:cNvPr id="5" name="Table 6">
            <a:extLst>
              <a:ext uri="{FF2B5EF4-FFF2-40B4-BE49-F238E27FC236}">
                <a16:creationId xmlns:a16="http://schemas.microsoft.com/office/drawing/2014/main" id="{AAFB8F4F-B418-4E9A-96D8-9981CE735B11}"/>
              </a:ext>
            </a:extLst>
          </p:cNvPr>
          <p:cNvGraphicFramePr>
            <a:graphicFrameLocks noGrp="1"/>
          </p:cNvGraphicFramePr>
          <p:nvPr>
            <p:extLst>
              <p:ext uri="{D42A27DB-BD31-4B8C-83A1-F6EECF244321}">
                <p14:modId xmlns:p14="http://schemas.microsoft.com/office/powerpoint/2010/main" val="3455086414"/>
              </p:ext>
            </p:extLst>
          </p:nvPr>
        </p:nvGraphicFramePr>
        <p:xfrm>
          <a:off x="7800072" y="4379806"/>
          <a:ext cx="3907858" cy="1483360"/>
        </p:xfrm>
        <a:graphic>
          <a:graphicData uri="http://schemas.openxmlformats.org/drawingml/2006/table">
            <a:tbl>
              <a:tblPr firstRow="1" bandRow="1">
                <a:tableStyleId>{5940675A-B579-460E-94D1-54222C63F5DA}</a:tableStyleId>
              </a:tblPr>
              <a:tblGrid>
                <a:gridCol w="1953929">
                  <a:extLst>
                    <a:ext uri="{9D8B030D-6E8A-4147-A177-3AD203B41FA5}">
                      <a16:colId xmlns:a16="http://schemas.microsoft.com/office/drawing/2014/main" val="2120484029"/>
                    </a:ext>
                  </a:extLst>
                </a:gridCol>
                <a:gridCol w="1953929">
                  <a:extLst>
                    <a:ext uri="{9D8B030D-6E8A-4147-A177-3AD203B41FA5}">
                      <a16:colId xmlns:a16="http://schemas.microsoft.com/office/drawing/2014/main" val="977912859"/>
                    </a:ext>
                  </a:extLst>
                </a:gridCol>
              </a:tblGrid>
              <a:tr h="370840">
                <a:tc>
                  <a:txBody>
                    <a:bodyPr/>
                    <a:lstStyle/>
                    <a:p>
                      <a:r>
                        <a:rPr lang="en-GB" b="1" dirty="0" err="1"/>
                        <a:t>CourseID</a:t>
                      </a:r>
                      <a:endParaRPr lang="en-GB" b="1" dirty="0"/>
                    </a:p>
                  </a:txBody>
                  <a:tcPr/>
                </a:tc>
                <a:tc>
                  <a:txBody>
                    <a:bodyPr/>
                    <a:lstStyle/>
                    <a:p>
                      <a:r>
                        <a:rPr lang="en-GB" b="1" dirty="0"/>
                        <a:t>Course</a:t>
                      </a:r>
                    </a:p>
                  </a:txBody>
                  <a:tcPr/>
                </a:tc>
                <a:extLst>
                  <a:ext uri="{0D108BD9-81ED-4DB2-BD59-A6C34878D82A}">
                    <a16:rowId xmlns:a16="http://schemas.microsoft.com/office/drawing/2014/main" val="3185591479"/>
                  </a:ext>
                </a:extLst>
              </a:tr>
              <a:tr h="370840">
                <a:tc>
                  <a:txBody>
                    <a:bodyPr/>
                    <a:lstStyle/>
                    <a:p>
                      <a:r>
                        <a:rPr lang="en-GB"/>
                        <a:t>1</a:t>
                      </a:r>
                    </a:p>
                  </a:txBody>
                  <a:tcPr/>
                </a:tc>
                <a:tc>
                  <a:txBody>
                    <a:bodyPr/>
                    <a:lstStyle/>
                    <a:p>
                      <a:r>
                        <a:rPr lang="en-GB"/>
                        <a:t>Computer science</a:t>
                      </a:r>
                    </a:p>
                  </a:txBody>
                  <a:tcPr/>
                </a:tc>
                <a:extLst>
                  <a:ext uri="{0D108BD9-81ED-4DB2-BD59-A6C34878D82A}">
                    <a16:rowId xmlns:a16="http://schemas.microsoft.com/office/drawing/2014/main" val="1328237107"/>
                  </a:ext>
                </a:extLst>
              </a:tr>
              <a:tr h="370840">
                <a:tc>
                  <a:txBody>
                    <a:bodyPr/>
                    <a:lstStyle/>
                    <a:p>
                      <a:r>
                        <a:rPr lang="en-GB"/>
                        <a:t>2</a:t>
                      </a:r>
                    </a:p>
                  </a:txBody>
                  <a:tcPr/>
                </a:tc>
                <a:tc>
                  <a:txBody>
                    <a:bodyPr/>
                    <a:lstStyle/>
                    <a:p>
                      <a:r>
                        <a:rPr lang="en-GB"/>
                        <a:t>Physics</a:t>
                      </a:r>
                    </a:p>
                  </a:txBody>
                  <a:tcPr/>
                </a:tc>
                <a:extLst>
                  <a:ext uri="{0D108BD9-81ED-4DB2-BD59-A6C34878D82A}">
                    <a16:rowId xmlns:a16="http://schemas.microsoft.com/office/drawing/2014/main" val="2178066604"/>
                  </a:ext>
                </a:extLst>
              </a:tr>
              <a:tr h="370840">
                <a:tc>
                  <a:txBody>
                    <a:bodyPr/>
                    <a:lstStyle/>
                    <a:p>
                      <a:r>
                        <a:rPr lang="en-GB"/>
                        <a:t>5</a:t>
                      </a:r>
                    </a:p>
                  </a:txBody>
                  <a:tcPr/>
                </a:tc>
                <a:tc>
                  <a:txBody>
                    <a:bodyPr/>
                    <a:lstStyle/>
                    <a:p>
                      <a:r>
                        <a:rPr lang="en-GB" dirty="0"/>
                        <a:t>English</a:t>
                      </a:r>
                    </a:p>
                  </a:txBody>
                  <a:tcPr/>
                </a:tc>
                <a:extLst>
                  <a:ext uri="{0D108BD9-81ED-4DB2-BD59-A6C34878D82A}">
                    <a16:rowId xmlns:a16="http://schemas.microsoft.com/office/drawing/2014/main" val="1413927440"/>
                  </a:ext>
                </a:extLst>
              </a:tr>
            </a:tbl>
          </a:graphicData>
        </a:graphic>
      </p:graphicFrame>
      <p:sp>
        <p:nvSpPr>
          <p:cNvPr id="6" name="Rectangle 5">
            <a:extLst>
              <a:ext uri="{FF2B5EF4-FFF2-40B4-BE49-F238E27FC236}">
                <a16:creationId xmlns:a16="http://schemas.microsoft.com/office/drawing/2014/main" id="{CEFDEBE3-33C5-46B4-BBD6-7EA6BABF3DB2}"/>
              </a:ext>
            </a:extLst>
          </p:cNvPr>
          <p:cNvSpPr/>
          <p:nvPr/>
        </p:nvSpPr>
        <p:spPr>
          <a:xfrm>
            <a:off x="5369292" y="5484124"/>
            <a:ext cx="1453415" cy="35729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D74829E5-7F94-484A-BEA2-B484F491C5E5}"/>
              </a:ext>
            </a:extLst>
          </p:cNvPr>
          <p:cNvSpPr/>
          <p:nvPr/>
        </p:nvSpPr>
        <p:spPr>
          <a:xfrm>
            <a:off x="7800072" y="5489827"/>
            <a:ext cx="1950320" cy="35729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93149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93E31-C948-487B-A8D3-F4A9C3D792BF}"/>
              </a:ext>
            </a:extLst>
          </p:cNvPr>
          <p:cNvSpPr>
            <a:spLocks noGrp="1"/>
          </p:cNvSpPr>
          <p:nvPr>
            <p:ph type="title"/>
          </p:nvPr>
        </p:nvSpPr>
        <p:spPr/>
        <p:txBody>
          <a:bodyPr>
            <a:normAutofit fontScale="90000"/>
          </a:bodyPr>
          <a:lstStyle/>
          <a:p>
            <a:r>
              <a:rPr lang="en-GB"/>
              <a:t>Deletion anomalies</a:t>
            </a:r>
          </a:p>
        </p:txBody>
      </p:sp>
      <p:sp>
        <p:nvSpPr>
          <p:cNvPr id="3" name="Content Placeholder 2">
            <a:extLst>
              <a:ext uri="{FF2B5EF4-FFF2-40B4-BE49-F238E27FC236}">
                <a16:creationId xmlns:a16="http://schemas.microsoft.com/office/drawing/2014/main" id="{35967891-0470-4E36-B0DC-88D7026A1B05}"/>
              </a:ext>
            </a:extLst>
          </p:cNvPr>
          <p:cNvSpPr>
            <a:spLocks noGrp="1"/>
          </p:cNvSpPr>
          <p:nvPr>
            <p:ph idx="1"/>
          </p:nvPr>
        </p:nvSpPr>
        <p:spPr>
          <a:xfrm>
            <a:off x="776056" y="1033916"/>
            <a:ext cx="10515600" cy="3612198"/>
          </a:xfrm>
        </p:spPr>
        <p:txBody>
          <a:bodyPr/>
          <a:lstStyle/>
          <a:p>
            <a:pPr>
              <a:buFont typeface="Wingdings" panose="05000000000000000000" pitchFamily="2" charset="2"/>
              <a:buChar char="ü"/>
            </a:pPr>
            <a:r>
              <a:rPr lang="en-GB" dirty="0"/>
              <a:t>When  a record is deleted from an entity it could result in data being unintentionally deleted from other entities.</a:t>
            </a:r>
          </a:p>
          <a:p>
            <a:pPr>
              <a:buFont typeface="Wingdings" panose="05000000000000000000" pitchFamily="2" charset="2"/>
              <a:buChar char="ü"/>
            </a:pPr>
            <a:r>
              <a:rPr lang="en-GB" dirty="0" err="1"/>
              <a:t>Eg</a:t>
            </a:r>
            <a:r>
              <a:rPr lang="en-GB" dirty="0"/>
              <a:t> if we remove English from the course entity then we can end up deleting the recode pertaining to Peter Griffin. </a:t>
            </a:r>
          </a:p>
          <a:p>
            <a:pPr>
              <a:buFont typeface="Wingdings" panose="05000000000000000000" pitchFamily="2" charset="2"/>
              <a:buChar char="ü"/>
            </a:pPr>
            <a:r>
              <a:rPr lang="en-GB" dirty="0"/>
              <a:t>Alternatively if we do not delete Peter Griffin we are referencing a course that no longer exists.  </a:t>
            </a:r>
          </a:p>
          <a:p>
            <a:pPr>
              <a:buFont typeface="Wingdings" panose="05000000000000000000" pitchFamily="2" charset="2"/>
              <a:buChar char="ü"/>
            </a:pPr>
            <a:r>
              <a:rPr lang="en-GB" dirty="0"/>
              <a:t>A normalised database will allow you to change course ID for Griffin to Null.</a:t>
            </a:r>
          </a:p>
        </p:txBody>
      </p:sp>
      <p:graphicFrame>
        <p:nvGraphicFramePr>
          <p:cNvPr id="4" name="Table 4">
            <a:extLst>
              <a:ext uri="{FF2B5EF4-FFF2-40B4-BE49-F238E27FC236}">
                <a16:creationId xmlns:a16="http://schemas.microsoft.com/office/drawing/2014/main" id="{16E042F2-55E9-4E36-A868-F35C8CC38404}"/>
              </a:ext>
            </a:extLst>
          </p:cNvPr>
          <p:cNvGraphicFramePr>
            <a:graphicFrameLocks noGrp="1"/>
          </p:cNvGraphicFramePr>
          <p:nvPr>
            <p:extLst>
              <p:ext uri="{D42A27DB-BD31-4B8C-83A1-F6EECF244321}">
                <p14:modId xmlns:p14="http://schemas.microsoft.com/office/powerpoint/2010/main" val="510421363"/>
              </p:ext>
            </p:extLst>
          </p:nvPr>
        </p:nvGraphicFramePr>
        <p:xfrm>
          <a:off x="838200" y="4921321"/>
          <a:ext cx="5899216" cy="1478280"/>
        </p:xfrm>
        <a:graphic>
          <a:graphicData uri="http://schemas.openxmlformats.org/drawingml/2006/table">
            <a:tbl>
              <a:tblPr firstRow="1" bandRow="1">
                <a:tableStyleId>{5940675A-B579-460E-94D1-54222C63F5DA}</a:tableStyleId>
              </a:tblPr>
              <a:tblGrid>
                <a:gridCol w="1474804">
                  <a:extLst>
                    <a:ext uri="{9D8B030D-6E8A-4147-A177-3AD203B41FA5}">
                      <a16:colId xmlns:a16="http://schemas.microsoft.com/office/drawing/2014/main" val="2072252234"/>
                    </a:ext>
                  </a:extLst>
                </a:gridCol>
                <a:gridCol w="1474804">
                  <a:extLst>
                    <a:ext uri="{9D8B030D-6E8A-4147-A177-3AD203B41FA5}">
                      <a16:colId xmlns:a16="http://schemas.microsoft.com/office/drawing/2014/main" val="457892134"/>
                    </a:ext>
                  </a:extLst>
                </a:gridCol>
                <a:gridCol w="1474804">
                  <a:extLst>
                    <a:ext uri="{9D8B030D-6E8A-4147-A177-3AD203B41FA5}">
                      <a16:colId xmlns:a16="http://schemas.microsoft.com/office/drawing/2014/main" val="404875307"/>
                    </a:ext>
                  </a:extLst>
                </a:gridCol>
                <a:gridCol w="1474804">
                  <a:extLst>
                    <a:ext uri="{9D8B030D-6E8A-4147-A177-3AD203B41FA5}">
                      <a16:colId xmlns:a16="http://schemas.microsoft.com/office/drawing/2014/main" val="269059326"/>
                    </a:ext>
                  </a:extLst>
                </a:gridCol>
              </a:tblGrid>
              <a:tr h="271031">
                <a:tc>
                  <a:txBody>
                    <a:bodyPr/>
                    <a:lstStyle/>
                    <a:p>
                      <a:r>
                        <a:rPr lang="en-GB" b="1" dirty="0"/>
                        <a:t>StudentID</a:t>
                      </a:r>
                    </a:p>
                  </a:txBody>
                  <a:tcPr/>
                </a:tc>
                <a:tc>
                  <a:txBody>
                    <a:bodyPr/>
                    <a:lstStyle/>
                    <a:p>
                      <a:r>
                        <a:rPr lang="en-GB" b="1" dirty="0"/>
                        <a:t>First name</a:t>
                      </a:r>
                    </a:p>
                  </a:txBody>
                  <a:tcPr/>
                </a:tc>
                <a:tc>
                  <a:txBody>
                    <a:bodyPr/>
                    <a:lstStyle/>
                    <a:p>
                      <a:r>
                        <a:rPr lang="en-GB" b="1" dirty="0"/>
                        <a:t>surname</a:t>
                      </a:r>
                    </a:p>
                  </a:txBody>
                  <a:tcPr/>
                </a:tc>
                <a:tc>
                  <a:txBody>
                    <a:bodyPr/>
                    <a:lstStyle/>
                    <a:p>
                      <a:r>
                        <a:rPr lang="en-GB" b="1" dirty="0" err="1"/>
                        <a:t>CourseID</a:t>
                      </a:r>
                      <a:endParaRPr lang="en-GB" b="1" dirty="0"/>
                    </a:p>
                  </a:txBody>
                  <a:tcPr/>
                </a:tc>
                <a:extLst>
                  <a:ext uri="{0D108BD9-81ED-4DB2-BD59-A6C34878D82A}">
                    <a16:rowId xmlns:a16="http://schemas.microsoft.com/office/drawing/2014/main" val="3775018616"/>
                  </a:ext>
                </a:extLst>
              </a:tr>
              <a:tr h="370840">
                <a:tc>
                  <a:txBody>
                    <a:bodyPr/>
                    <a:lstStyle/>
                    <a:p>
                      <a:r>
                        <a:rPr lang="en-GB"/>
                        <a:t>1</a:t>
                      </a:r>
                    </a:p>
                  </a:txBody>
                  <a:tcPr/>
                </a:tc>
                <a:tc>
                  <a:txBody>
                    <a:bodyPr/>
                    <a:lstStyle/>
                    <a:p>
                      <a:r>
                        <a:rPr lang="en-GB" dirty="0"/>
                        <a:t>Fred</a:t>
                      </a:r>
                    </a:p>
                  </a:txBody>
                  <a:tcPr/>
                </a:tc>
                <a:tc>
                  <a:txBody>
                    <a:bodyPr/>
                    <a:lstStyle/>
                    <a:p>
                      <a:r>
                        <a:rPr lang="en-GB"/>
                        <a:t>Flintstone</a:t>
                      </a:r>
                    </a:p>
                  </a:txBody>
                  <a:tcPr/>
                </a:tc>
                <a:tc>
                  <a:txBody>
                    <a:bodyPr/>
                    <a:lstStyle/>
                    <a:p>
                      <a:r>
                        <a:rPr lang="en-GB"/>
                        <a:t>1</a:t>
                      </a:r>
                    </a:p>
                  </a:txBody>
                  <a:tcPr/>
                </a:tc>
                <a:extLst>
                  <a:ext uri="{0D108BD9-81ED-4DB2-BD59-A6C34878D82A}">
                    <a16:rowId xmlns:a16="http://schemas.microsoft.com/office/drawing/2014/main" val="2169821048"/>
                  </a:ext>
                </a:extLst>
              </a:tr>
              <a:tr h="370840">
                <a:tc>
                  <a:txBody>
                    <a:bodyPr/>
                    <a:lstStyle/>
                    <a:p>
                      <a:r>
                        <a:rPr lang="en-GB"/>
                        <a:t>2</a:t>
                      </a:r>
                    </a:p>
                  </a:txBody>
                  <a:tcPr/>
                </a:tc>
                <a:tc>
                  <a:txBody>
                    <a:bodyPr/>
                    <a:lstStyle/>
                    <a:p>
                      <a:r>
                        <a:rPr lang="en-GB"/>
                        <a:t>Homer</a:t>
                      </a:r>
                    </a:p>
                  </a:txBody>
                  <a:tcPr/>
                </a:tc>
                <a:tc>
                  <a:txBody>
                    <a:bodyPr/>
                    <a:lstStyle/>
                    <a:p>
                      <a:r>
                        <a:rPr lang="en-GB"/>
                        <a:t>Simpson</a:t>
                      </a:r>
                    </a:p>
                  </a:txBody>
                  <a:tcPr/>
                </a:tc>
                <a:tc>
                  <a:txBody>
                    <a:bodyPr/>
                    <a:lstStyle/>
                    <a:p>
                      <a:r>
                        <a:rPr lang="en-GB"/>
                        <a:t>2</a:t>
                      </a:r>
                    </a:p>
                  </a:txBody>
                  <a:tcPr/>
                </a:tc>
                <a:extLst>
                  <a:ext uri="{0D108BD9-81ED-4DB2-BD59-A6C34878D82A}">
                    <a16:rowId xmlns:a16="http://schemas.microsoft.com/office/drawing/2014/main" val="3511109700"/>
                  </a:ext>
                </a:extLst>
              </a:tr>
              <a:tr h="370840">
                <a:tc>
                  <a:txBody>
                    <a:bodyPr/>
                    <a:lstStyle/>
                    <a:p>
                      <a:r>
                        <a:rPr lang="en-GB">
                          <a:solidFill>
                            <a:schemeClr val="bg1">
                              <a:lumMod val="50000"/>
                            </a:schemeClr>
                          </a:solidFill>
                        </a:rPr>
                        <a:t>3</a:t>
                      </a:r>
                    </a:p>
                  </a:txBody>
                  <a:tcPr/>
                </a:tc>
                <a:tc>
                  <a:txBody>
                    <a:bodyPr/>
                    <a:lstStyle/>
                    <a:p>
                      <a:r>
                        <a:rPr lang="en-GB">
                          <a:solidFill>
                            <a:schemeClr val="bg1">
                              <a:lumMod val="50000"/>
                            </a:schemeClr>
                          </a:solidFill>
                        </a:rPr>
                        <a:t>Peter </a:t>
                      </a:r>
                    </a:p>
                  </a:txBody>
                  <a:tcPr/>
                </a:tc>
                <a:tc>
                  <a:txBody>
                    <a:bodyPr/>
                    <a:lstStyle/>
                    <a:p>
                      <a:r>
                        <a:rPr lang="en-GB">
                          <a:solidFill>
                            <a:schemeClr val="bg1">
                              <a:lumMod val="50000"/>
                            </a:schemeClr>
                          </a:solidFill>
                        </a:rPr>
                        <a:t>Griffin</a:t>
                      </a:r>
                    </a:p>
                  </a:txBody>
                  <a:tcPr/>
                </a:tc>
                <a:tc>
                  <a:txBody>
                    <a:bodyPr/>
                    <a:lstStyle/>
                    <a:p>
                      <a:r>
                        <a:rPr lang="en-GB" dirty="0">
                          <a:solidFill>
                            <a:schemeClr val="bg1">
                              <a:lumMod val="50000"/>
                            </a:schemeClr>
                          </a:solidFill>
                        </a:rPr>
                        <a:t>3</a:t>
                      </a:r>
                    </a:p>
                  </a:txBody>
                  <a:tcPr/>
                </a:tc>
                <a:extLst>
                  <a:ext uri="{0D108BD9-81ED-4DB2-BD59-A6C34878D82A}">
                    <a16:rowId xmlns:a16="http://schemas.microsoft.com/office/drawing/2014/main" val="379132832"/>
                  </a:ext>
                </a:extLst>
              </a:tr>
            </a:tbl>
          </a:graphicData>
        </a:graphic>
      </p:graphicFrame>
      <p:graphicFrame>
        <p:nvGraphicFramePr>
          <p:cNvPr id="5" name="Table 6">
            <a:extLst>
              <a:ext uri="{FF2B5EF4-FFF2-40B4-BE49-F238E27FC236}">
                <a16:creationId xmlns:a16="http://schemas.microsoft.com/office/drawing/2014/main" id="{C7E4BFF4-84E2-4456-B63C-44B07F25A097}"/>
              </a:ext>
            </a:extLst>
          </p:cNvPr>
          <p:cNvGraphicFramePr>
            <a:graphicFrameLocks noGrp="1"/>
          </p:cNvGraphicFramePr>
          <p:nvPr>
            <p:extLst>
              <p:ext uri="{D42A27DB-BD31-4B8C-83A1-F6EECF244321}">
                <p14:modId xmlns:p14="http://schemas.microsoft.com/office/powerpoint/2010/main" val="482918913"/>
              </p:ext>
            </p:extLst>
          </p:nvPr>
        </p:nvGraphicFramePr>
        <p:xfrm>
          <a:off x="7561102" y="4828540"/>
          <a:ext cx="3907858" cy="1483360"/>
        </p:xfrm>
        <a:graphic>
          <a:graphicData uri="http://schemas.openxmlformats.org/drawingml/2006/table">
            <a:tbl>
              <a:tblPr firstRow="1" bandRow="1">
                <a:tableStyleId>{5940675A-B579-460E-94D1-54222C63F5DA}</a:tableStyleId>
              </a:tblPr>
              <a:tblGrid>
                <a:gridCol w="1953929">
                  <a:extLst>
                    <a:ext uri="{9D8B030D-6E8A-4147-A177-3AD203B41FA5}">
                      <a16:colId xmlns:a16="http://schemas.microsoft.com/office/drawing/2014/main" val="2120484029"/>
                    </a:ext>
                  </a:extLst>
                </a:gridCol>
                <a:gridCol w="1953929">
                  <a:extLst>
                    <a:ext uri="{9D8B030D-6E8A-4147-A177-3AD203B41FA5}">
                      <a16:colId xmlns:a16="http://schemas.microsoft.com/office/drawing/2014/main" val="977912859"/>
                    </a:ext>
                  </a:extLst>
                </a:gridCol>
              </a:tblGrid>
              <a:tr h="370840">
                <a:tc>
                  <a:txBody>
                    <a:bodyPr/>
                    <a:lstStyle/>
                    <a:p>
                      <a:r>
                        <a:rPr lang="en-GB" b="1" dirty="0" err="1"/>
                        <a:t>CourseID</a:t>
                      </a:r>
                      <a:endParaRPr lang="en-GB" b="1" dirty="0"/>
                    </a:p>
                  </a:txBody>
                  <a:tcPr/>
                </a:tc>
                <a:tc>
                  <a:txBody>
                    <a:bodyPr/>
                    <a:lstStyle/>
                    <a:p>
                      <a:r>
                        <a:rPr lang="en-GB" b="1" dirty="0"/>
                        <a:t>Course</a:t>
                      </a:r>
                    </a:p>
                  </a:txBody>
                  <a:tcPr/>
                </a:tc>
                <a:extLst>
                  <a:ext uri="{0D108BD9-81ED-4DB2-BD59-A6C34878D82A}">
                    <a16:rowId xmlns:a16="http://schemas.microsoft.com/office/drawing/2014/main" val="3185591479"/>
                  </a:ext>
                </a:extLst>
              </a:tr>
              <a:tr h="370840">
                <a:tc>
                  <a:txBody>
                    <a:bodyPr/>
                    <a:lstStyle/>
                    <a:p>
                      <a:r>
                        <a:rPr lang="en-GB"/>
                        <a:t>1</a:t>
                      </a:r>
                    </a:p>
                  </a:txBody>
                  <a:tcPr/>
                </a:tc>
                <a:tc>
                  <a:txBody>
                    <a:bodyPr/>
                    <a:lstStyle/>
                    <a:p>
                      <a:r>
                        <a:rPr lang="en-GB"/>
                        <a:t>Computer science</a:t>
                      </a:r>
                    </a:p>
                  </a:txBody>
                  <a:tcPr/>
                </a:tc>
                <a:extLst>
                  <a:ext uri="{0D108BD9-81ED-4DB2-BD59-A6C34878D82A}">
                    <a16:rowId xmlns:a16="http://schemas.microsoft.com/office/drawing/2014/main" val="1328237107"/>
                  </a:ext>
                </a:extLst>
              </a:tr>
              <a:tr h="370840">
                <a:tc>
                  <a:txBody>
                    <a:bodyPr/>
                    <a:lstStyle/>
                    <a:p>
                      <a:r>
                        <a:rPr lang="en-GB"/>
                        <a:t>2</a:t>
                      </a:r>
                    </a:p>
                  </a:txBody>
                  <a:tcPr/>
                </a:tc>
                <a:tc>
                  <a:txBody>
                    <a:bodyPr/>
                    <a:lstStyle/>
                    <a:p>
                      <a:r>
                        <a:rPr lang="en-GB"/>
                        <a:t>Physics</a:t>
                      </a:r>
                    </a:p>
                  </a:txBody>
                  <a:tcPr/>
                </a:tc>
                <a:extLst>
                  <a:ext uri="{0D108BD9-81ED-4DB2-BD59-A6C34878D82A}">
                    <a16:rowId xmlns:a16="http://schemas.microsoft.com/office/drawing/2014/main" val="2178066604"/>
                  </a:ext>
                </a:extLst>
              </a:tr>
              <a:tr h="370840">
                <a:tc>
                  <a:txBody>
                    <a:bodyPr/>
                    <a:lstStyle/>
                    <a:p>
                      <a:r>
                        <a:rPr lang="en-GB">
                          <a:solidFill>
                            <a:schemeClr val="bg1">
                              <a:lumMod val="50000"/>
                            </a:schemeClr>
                          </a:solidFill>
                        </a:rPr>
                        <a:t>3</a:t>
                      </a:r>
                    </a:p>
                  </a:txBody>
                  <a:tcPr/>
                </a:tc>
                <a:tc>
                  <a:txBody>
                    <a:bodyPr/>
                    <a:lstStyle/>
                    <a:p>
                      <a:r>
                        <a:rPr lang="en-GB" dirty="0">
                          <a:solidFill>
                            <a:schemeClr val="bg1">
                              <a:lumMod val="50000"/>
                            </a:schemeClr>
                          </a:solidFill>
                        </a:rPr>
                        <a:t>English</a:t>
                      </a:r>
                    </a:p>
                  </a:txBody>
                  <a:tcPr/>
                </a:tc>
                <a:extLst>
                  <a:ext uri="{0D108BD9-81ED-4DB2-BD59-A6C34878D82A}">
                    <a16:rowId xmlns:a16="http://schemas.microsoft.com/office/drawing/2014/main" val="1413927440"/>
                  </a:ext>
                </a:extLst>
              </a:tr>
            </a:tbl>
          </a:graphicData>
        </a:graphic>
      </p:graphicFrame>
    </p:spTree>
    <p:extLst>
      <p:ext uri="{BB962C8B-B14F-4D97-AF65-F5344CB8AC3E}">
        <p14:creationId xmlns:p14="http://schemas.microsoft.com/office/powerpoint/2010/main" val="3895811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Normalisation: First Normal form (1NF)</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The data are atomic.  Atomic means the data cannot be broken down into smaller units.</a:t>
            </a:r>
          </a:p>
          <a:p>
            <a:pPr fontAlgn="base">
              <a:buFont typeface="Wingdings" panose="05000000000000000000" pitchFamily="2" charset="2"/>
              <a:buChar char="ü"/>
            </a:pPr>
            <a:r>
              <a:rPr lang="en-GB" dirty="0"/>
              <a:t>Remove repeating attributes (columns) from table. </a:t>
            </a:r>
          </a:p>
          <a:p>
            <a:pPr fontAlgn="base">
              <a:buFont typeface="Wingdings" panose="05000000000000000000" pitchFamily="2" charset="2"/>
              <a:buChar char="ü"/>
            </a:pPr>
            <a:r>
              <a:rPr lang="en-GB" dirty="0"/>
              <a:t>Each row must have only one value, including null value.</a:t>
            </a:r>
          </a:p>
          <a:p>
            <a:pPr fontAlgn="base">
              <a:buFont typeface="Wingdings" panose="05000000000000000000" pitchFamily="2" charset="2"/>
              <a:buChar char="ü"/>
            </a:pPr>
            <a:r>
              <a:rPr lang="en-GB" dirty="0"/>
              <a:t>Each record (row) needs a unique identifier</a:t>
            </a:r>
          </a:p>
          <a:p>
            <a:pPr marL="0" indent="0">
              <a:buNone/>
            </a:pPr>
            <a:endParaRPr lang="en-GB" dirty="0"/>
          </a:p>
        </p:txBody>
      </p:sp>
    </p:spTree>
    <p:extLst>
      <p:ext uri="{BB962C8B-B14F-4D97-AF65-F5344CB8AC3E}">
        <p14:creationId xmlns:p14="http://schemas.microsoft.com/office/powerpoint/2010/main" val="4073443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Not normalised: Repeating values</a:t>
            </a:r>
          </a:p>
        </p:txBody>
      </p:sp>
      <p:graphicFrame>
        <p:nvGraphicFramePr>
          <p:cNvPr id="3" name="Table 2">
            <a:extLst>
              <a:ext uri="{FF2B5EF4-FFF2-40B4-BE49-F238E27FC236}">
                <a16:creationId xmlns:a16="http://schemas.microsoft.com/office/drawing/2014/main" id="{4808164C-AA42-4A59-A0D1-34F1E56EFEE3}"/>
              </a:ext>
            </a:extLst>
          </p:cNvPr>
          <p:cNvGraphicFramePr>
            <a:graphicFrameLocks noGrp="1"/>
          </p:cNvGraphicFramePr>
          <p:nvPr>
            <p:extLst>
              <p:ext uri="{D42A27DB-BD31-4B8C-83A1-F6EECF244321}">
                <p14:modId xmlns:p14="http://schemas.microsoft.com/office/powerpoint/2010/main" val="1669968241"/>
              </p:ext>
            </p:extLst>
          </p:nvPr>
        </p:nvGraphicFramePr>
        <p:xfrm>
          <a:off x="561956" y="1919550"/>
          <a:ext cx="7873999" cy="4480560"/>
        </p:xfrm>
        <a:graphic>
          <a:graphicData uri="http://schemas.openxmlformats.org/drawingml/2006/table">
            <a:tbl>
              <a:tblPr firstRow="1" bandRow="1">
                <a:tableStyleId>{5940675A-B579-460E-94D1-54222C63F5DA}</a:tableStyleId>
              </a:tblPr>
              <a:tblGrid>
                <a:gridCol w="1477147">
                  <a:extLst>
                    <a:ext uri="{9D8B030D-6E8A-4147-A177-3AD203B41FA5}">
                      <a16:colId xmlns:a16="http://schemas.microsoft.com/office/drawing/2014/main" val="486732510"/>
                    </a:ext>
                  </a:extLst>
                </a:gridCol>
                <a:gridCol w="1824853">
                  <a:extLst>
                    <a:ext uri="{9D8B030D-6E8A-4147-A177-3AD203B41FA5}">
                      <a16:colId xmlns:a16="http://schemas.microsoft.com/office/drawing/2014/main" val="1284887688"/>
                    </a:ext>
                  </a:extLst>
                </a:gridCol>
                <a:gridCol w="1877785">
                  <a:extLst>
                    <a:ext uri="{9D8B030D-6E8A-4147-A177-3AD203B41FA5}">
                      <a16:colId xmlns:a16="http://schemas.microsoft.com/office/drawing/2014/main" val="2851052299"/>
                    </a:ext>
                  </a:extLst>
                </a:gridCol>
                <a:gridCol w="2694214">
                  <a:extLst>
                    <a:ext uri="{9D8B030D-6E8A-4147-A177-3AD203B41FA5}">
                      <a16:colId xmlns:a16="http://schemas.microsoft.com/office/drawing/2014/main" val="1297505221"/>
                    </a:ext>
                  </a:extLst>
                </a:gridCol>
              </a:tblGrid>
              <a:tr h="370840">
                <a:tc>
                  <a:txBody>
                    <a:bodyPr/>
                    <a:lstStyle/>
                    <a:p>
                      <a:pPr>
                        <a:spcBef>
                          <a:spcPts val="300"/>
                        </a:spcBef>
                        <a:spcAft>
                          <a:spcPts val="300"/>
                        </a:spcAft>
                      </a:pPr>
                      <a:r>
                        <a:rPr lang="en-GB" sz="2400" b="1" dirty="0">
                          <a:effectLst/>
                        </a:rPr>
                        <a:t>Customer ID</a:t>
                      </a:r>
                      <a:endParaRPr lang="en-GB" sz="2400" b="1" dirty="0">
                        <a:effectLst/>
                        <a:latin typeface="+mj-lt"/>
                        <a:ea typeface="Times New Roman" panose="02020603050405020304" pitchFamily="18" charset="0"/>
                      </a:endParaRPr>
                    </a:p>
                  </a:txBody>
                  <a:tcPr marL="68580" marR="68580" marT="0" marB="0"/>
                </a:tc>
                <a:tc>
                  <a:txBody>
                    <a:bodyPr/>
                    <a:lstStyle/>
                    <a:p>
                      <a:pPr>
                        <a:spcBef>
                          <a:spcPts val="300"/>
                        </a:spcBef>
                        <a:spcAft>
                          <a:spcPts val="300"/>
                        </a:spcAft>
                      </a:pPr>
                      <a:r>
                        <a:rPr lang="en-GB" sz="2400" b="1" dirty="0">
                          <a:effectLst/>
                        </a:rPr>
                        <a:t>First name</a:t>
                      </a:r>
                      <a:endParaRPr lang="en-GB" sz="2400" b="1" dirty="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b="1">
                          <a:effectLst/>
                        </a:rPr>
                        <a:t>Surname</a:t>
                      </a:r>
                      <a:endParaRPr lang="en-GB" sz="2400" b="1">
                        <a:effectLst/>
                        <a:latin typeface="+mj-lt"/>
                        <a:ea typeface="Times New Roman" panose="02020603050405020304" pitchFamily="18" charset="0"/>
                      </a:endParaRPr>
                    </a:p>
                  </a:txBody>
                  <a:tcPr marL="68580" marR="68580" marT="0" marB="0"/>
                </a:tc>
                <a:tc>
                  <a:txBody>
                    <a:bodyPr/>
                    <a:lstStyle/>
                    <a:p>
                      <a:pPr>
                        <a:spcBef>
                          <a:spcPts val="300"/>
                        </a:spcBef>
                        <a:spcAft>
                          <a:spcPts val="300"/>
                        </a:spcAft>
                      </a:pPr>
                      <a:r>
                        <a:rPr lang="en-GB" sz="2400" b="1">
                          <a:effectLst/>
                        </a:rPr>
                        <a:t>Telephone number</a:t>
                      </a:r>
                    </a:p>
                    <a:p>
                      <a:pPr>
                        <a:spcBef>
                          <a:spcPts val="300"/>
                        </a:spcBef>
                        <a:spcAft>
                          <a:spcPts val="300"/>
                        </a:spcAft>
                      </a:pPr>
                      <a:endParaRPr lang="en-GB" sz="2400" b="1">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929952541"/>
                  </a:ext>
                </a:extLst>
              </a:tr>
              <a:tr h="370840">
                <a:tc>
                  <a:txBody>
                    <a:bodyPr/>
                    <a:lstStyle/>
                    <a:p>
                      <a:pPr marR="540385">
                        <a:spcAft>
                          <a:spcPts val="600"/>
                        </a:spcAft>
                      </a:pPr>
                      <a:r>
                        <a:rPr lang="en-GB" sz="2400">
                          <a:effectLst/>
                        </a:rPr>
                        <a:t>97</a:t>
                      </a:r>
                      <a:endParaRPr lang="en-GB" sz="240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a:effectLst/>
                        </a:rPr>
                        <a:t>Elizabeth</a:t>
                      </a:r>
                      <a:endParaRPr lang="en-GB" sz="240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dirty="0">
                          <a:effectLst/>
                        </a:rPr>
                        <a:t>Griffiths</a:t>
                      </a:r>
                      <a:endParaRPr lang="en-GB" sz="2400" dirty="0">
                        <a:effectLst/>
                        <a:latin typeface="+mj-lt"/>
                        <a:ea typeface="Times New Roman" panose="02020603050405020304" pitchFamily="18" charset="0"/>
                      </a:endParaRPr>
                    </a:p>
                  </a:txBody>
                  <a:tcPr marL="68580" marR="68580" marT="0" marB="0"/>
                </a:tc>
                <a:tc>
                  <a:txBody>
                    <a:bodyPr/>
                    <a:lstStyle/>
                    <a:p>
                      <a:pPr>
                        <a:spcBef>
                          <a:spcPts val="300"/>
                        </a:spcBef>
                        <a:spcAft>
                          <a:spcPts val="300"/>
                        </a:spcAft>
                      </a:pPr>
                      <a:r>
                        <a:rPr lang="en-GB" sz="2400">
                          <a:effectLst/>
                        </a:rPr>
                        <a:t>01224 382919</a:t>
                      </a:r>
                    </a:p>
                    <a:p>
                      <a:pPr>
                        <a:spcBef>
                          <a:spcPts val="300"/>
                        </a:spcBef>
                        <a:spcAft>
                          <a:spcPts val="300"/>
                        </a:spcAft>
                      </a:pPr>
                      <a:endParaRPr lang="en-GB" sz="2400">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3489129124"/>
                  </a:ext>
                </a:extLst>
              </a:tr>
              <a:tr h="375047">
                <a:tc>
                  <a:txBody>
                    <a:bodyPr/>
                    <a:lstStyle/>
                    <a:p>
                      <a:pPr marR="540385">
                        <a:spcAft>
                          <a:spcPts val="600"/>
                        </a:spcAft>
                      </a:pPr>
                      <a:r>
                        <a:rPr lang="en-GB" sz="2400">
                          <a:effectLst/>
                        </a:rPr>
                        <a:t>102</a:t>
                      </a:r>
                      <a:endParaRPr lang="en-GB" sz="240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a:effectLst/>
                        </a:rPr>
                        <a:t>Mark</a:t>
                      </a:r>
                      <a:endParaRPr lang="en-GB" sz="240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a:effectLst/>
                        </a:rPr>
                        <a:t>Thomas</a:t>
                      </a:r>
                      <a:endParaRPr lang="en-GB" sz="240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dirty="0">
                          <a:effectLst/>
                        </a:rPr>
                        <a:t>01963 881232</a:t>
                      </a:r>
                      <a:br>
                        <a:rPr lang="en-GB" sz="2400" dirty="0">
                          <a:effectLst/>
                        </a:rPr>
                      </a:br>
                      <a:r>
                        <a:rPr lang="en-GB" sz="2400" dirty="0">
                          <a:effectLst/>
                        </a:rPr>
                        <a:t>07372 673251</a:t>
                      </a:r>
                    </a:p>
                    <a:p>
                      <a:pPr marR="540385">
                        <a:spcAft>
                          <a:spcPts val="600"/>
                        </a:spcAft>
                      </a:pPr>
                      <a:endParaRPr lang="en-GB" sz="2400" dirty="0">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3895384611"/>
                  </a:ext>
                </a:extLst>
              </a:tr>
              <a:tr h="370840">
                <a:tc>
                  <a:txBody>
                    <a:bodyPr/>
                    <a:lstStyle/>
                    <a:p>
                      <a:pPr marR="540385">
                        <a:spcAft>
                          <a:spcPts val="600"/>
                        </a:spcAft>
                      </a:pPr>
                      <a:r>
                        <a:rPr lang="en-GB" sz="2400">
                          <a:effectLst/>
                        </a:rPr>
                        <a:t>124</a:t>
                      </a:r>
                      <a:endParaRPr lang="en-GB" sz="240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a:effectLst/>
                        </a:rPr>
                        <a:t>Peter</a:t>
                      </a:r>
                      <a:endParaRPr lang="en-GB" sz="240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a:effectLst/>
                        </a:rPr>
                        <a:t>Davies</a:t>
                      </a:r>
                      <a:endParaRPr lang="en-GB" sz="2400">
                        <a:effectLst/>
                        <a:latin typeface="+mj-lt"/>
                        <a:ea typeface="Times New Roman" panose="02020603050405020304" pitchFamily="18" charset="0"/>
                      </a:endParaRPr>
                    </a:p>
                  </a:txBody>
                  <a:tcPr marL="68580" marR="68580" marT="0" marB="0"/>
                </a:tc>
                <a:tc>
                  <a:txBody>
                    <a:bodyPr/>
                    <a:lstStyle/>
                    <a:p>
                      <a:pPr marR="540385">
                        <a:spcAft>
                          <a:spcPts val="600"/>
                        </a:spcAft>
                      </a:pPr>
                      <a:r>
                        <a:rPr lang="en-GB" sz="2400" dirty="0">
                          <a:effectLst/>
                        </a:rPr>
                        <a:t>04321 771223</a:t>
                      </a:r>
                    </a:p>
                    <a:p>
                      <a:pPr marR="540385">
                        <a:spcAft>
                          <a:spcPts val="600"/>
                        </a:spcAft>
                      </a:pPr>
                      <a:r>
                        <a:rPr lang="en-GB" sz="2400" dirty="0">
                          <a:effectLst/>
                        </a:rPr>
                        <a:t>09217 812446</a:t>
                      </a:r>
                    </a:p>
                    <a:p>
                      <a:pPr marR="540385">
                        <a:spcAft>
                          <a:spcPts val="600"/>
                        </a:spcAft>
                      </a:pPr>
                      <a:r>
                        <a:rPr lang="en-GB" sz="2400" dirty="0">
                          <a:effectLst/>
                        </a:rPr>
                        <a:t>07912 344221</a:t>
                      </a:r>
                    </a:p>
                    <a:p>
                      <a:pPr marR="540385">
                        <a:spcAft>
                          <a:spcPts val="600"/>
                        </a:spcAft>
                      </a:pPr>
                      <a:endParaRPr lang="en-GB" sz="2400" dirty="0">
                        <a:effectLst/>
                        <a:latin typeface="+mj-lt"/>
                        <a:ea typeface="Times New Roman" panose="02020603050405020304" pitchFamily="18" charset="0"/>
                      </a:endParaRPr>
                    </a:p>
                  </a:txBody>
                  <a:tcPr marL="68580" marR="68580" marT="0" marB="0"/>
                </a:tc>
                <a:extLst>
                  <a:ext uri="{0D108BD9-81ED-4DB2-BD59-A6C34878D82A}">
                    <a16:rowId xmlns:a16="http://schemas.microsoft.com/office/drawing/2014/main" val="3412275154"/>
                  </a:ext>
                </a:extLst>
              </a:tr>
            </a:tbl>
          </a:graphicData>
        </a:graphic>
      </p:graphicFrame>
      <p:sp>
        <p:nvSpPr>
          <p:cNvPr id="7" name="TextBox 6">
            <a:extLst>
              <a:ext uri="{FF2B5EF4-FFF2-40B4-BE49-F238E27FC236}">
                <a16:creationId xmlns:a16="http://schemas.microsoft.com/office/drawing/2014/main" id="{81F644C6-9E10-4900-87A1-7E46CE83DAEF}"/>
              </a:ext>
            </a:extLst>
          </p:cNvPr>
          <p:cNvSpPr txBox="1"/>
          <p:nvPr/>
        </p:nvSpPr>
        <p:spPr>
          <a:xfrm>
            <a:off x="8812696" y="2319130"/>
            <a:ext cx="3202841" cy="3539430"/>
          </a:xfrm>
          <a:prstGeom prst="rect">
            <a:avLst/>
          </a:prstGeom>
          <a:noFill/>
        </p:spPr>
        <p:txBody>
          <a:bodyPr wrap="square" rtlCol="0">
            <a:spAutoFit/>
          </a:bodyPr>
          <a:lstStyle/>
          <a:p>
            <a:r>
              <a:rPr lang="en-GB" sz="2800" dirty="0"/>
              <a:t>We can see how the telephone numbers are grouped together and need to be </a:t>
            </a:r>
            <a:r>
              <a:rPr lang="en-GB" sz="2800" dirty="0" err="1"/>
              <a:t>atmoised</a:t>
            </a:r>
            <a:r>
              <a:rPr lang="en-GB" sz="2800" dirty="0"/>
              <a:t> for 1NF.</a:t>
            </a:r>
          </a:p>
          <a:p>
            <a:r>
              <a:rPr lang="en-GB" sz="2800" dirty="0"/>
              <a:t>Each column can only have one value </a:t>
            </a:r>
          </a:p>
        </p:txBody>
      </p:sp>
    </p:spTree>
    <p:extLst>
      <p:ext uri="{BB962C8B-B14F-4D97-AF65-F5344CB8AC3E}">
        <p14:creationId xmlns:p14="http://schemas.microsoft.com/office/powerpoint/2010/main" val="117703433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227</TotalTime>
  <Words>2419</Words>
  <Application>Microsoft Office PowerPoint</Application>
  <PresentationFormat>Widescreen</PresentationFormat>
  <Paragraphs>901</Paragraphs>
  <Slides>34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Arial</vt:lpstr>
      <vt:lpstr>Calibri</vt:lpstr>
      <vt:lpstr>Calibri Light</vt:lpstr>
      <vt:lpstr>Courier New</vt:lpstr>
      <vt:lpstr>gg sans</vt:lpstr>
      <vt:lpstr>Times New Roman</vt:lpstr>
      <vt:lpstr>Wingdings</vt:lpstr>
      <vt:lpstr>1_Office Theme</vt:lpstr>
      <vt:lpstr>Normalisation</vt:lpstr>
      <vt:lpstr>Learning objectives</vt:lpstr>
      <vt:lpstr>Purpose of Normalisation</vt:lpstr>
      <vt:lpstr>Anomalies</vt:lpstr>
      <vt:lpstr>Insertion anomalies</vt:lpstr>
      <vt:lpstr>Update / modification anomalies</vt:lpstr>
      <vt:lpstr>Deletion anomalies</vt:lpstr>
      <vt:lpstr>Normalisation: First Normal form (1NF)</vt:lpstr>
      <vt:lpstr>Not normalised: Repeating values</vt:lpstr>
      <vt:lpstr>Not normalised: Repeating attributes</vt:lpstr>
      <vt:lpstr>Normalised 1NF: Remove repeating groups</vt:lpstr>
      <vt:lpstr>Split into two tables</vt:lpstr>
      <vt:lpstr>Unnormalised invoice table</vt:lpstr>
      <vt:lpstr>1NF normalised table</vt:lpstr>
      <vt:lpstr>1NF Orders Table</vt:lpstr>
      <vt:lpstr>Second normal form (2NF)</vt:lpstr>
      <vt:lpstr>Help!</vt:lpstr>
      <vt:lpstr>Partial key dependencies in Orders</vt:lpstr>
      <vt:lpstr>Partial key dependencies Explained</vt:lpstr>
      <vt:lpstr>Splitting table into Orders and OrderItems</vt:lpstr>
      <vt:lpstr>1NF – Two tables</vt:lpstr>
      <vt:lpstr>1NF normalised table (2 tables)</vt:lpstr>
      <vt:lpstr>Splitting table into OrderItems and Items</vt:lpstr>
      <vt:lpstr>2NF normalised table </vt:lpstr>
      <vt:lpstr>2NF</vt:lpstr>
      <vt:lpstr>3NF - Third normal form</vt:lpstr>
      <vt:lpstr>Non-key attributes</vt:lpstr>
      <vt:lpstr>3NF normalised database</vt:lpstr>
      <vt:lpstr>3NF</vt:lpstr>
      <vt:lpstr>Task</vt:lpstr>
      <vt:lpstr>Plenary </vt:lpstr>
      <vt:lpstr>Plenary </vt:lpstr>
      <vt:lpstr>Starter</vt:lpstr>
      <vt:lpstr>Plenary </vt:lpstr>
    </vt:vector>
  </TitlesOfParts>
  <Company>Comberton Academy Trust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Normalisation</dc:title>
  <dc:creator>William Grey</dc:creator>
  <cp:lastModifiedBy>Chezka Mae Madrona</cp:lastModifiedBy>
  <cp:revision>2</cp:revision>
  <dcterms:created xsi:type="dcterms:W3CDTF">2017-09-25T09:49:14Z</dcterms:created>
  <dcterms:modified xsi:type="dcterms:W3CDTF">2025-03-26T12:43:48Z</dcterms:modified>
</cp:coreProperties>
</file>