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87" r:id="rId3"/>
    <p:sldId id="282" r:id="rId4"/>
    <p:sldId id="274" r:id="rId5"/>
    <p:sldId id="316" r:id="rId6"/>
    <p:sldId id="298" r:id="rId7"/>
    <p:sldId id="297" r:id="rId8"/>
    <p:sldId id="309" r:id="rId9"/>
    <p:sldId id="306" r:id="rId10"/>
    <p:sldId id="272" r:id="rId11"/>
    <p:sldId id="288" r:id="rId12"/>
    <p:sldId id="289" r:id="rId13"/>
    <p:sldId id="290" r:id="rId14"/>
    <p:sldId id="269" r:id="rId15"/>
    <p:sldId id="291" r:id="rId16"/>
    <p:sldId id="292" r:id="rId17"/>
    <p:sldId id="293" r:id="rId18"/>
    <p:sldId id="294" r:id="rId19"/>
    <p:sldId id="312" r:id="rId20"/>
    <p:sldId id="296" r:id="rId21"/>
    <p:sldId id="317" r:id="rId22"/>
    <p:sldId id="31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F36641-A804-4E39-A9BE-8EA11B57646E}" v="1" dt="2023-01-10T10:06:33.994"/>
    <p1510:client id="{CDBDD605-A627-4FB5-BD44-C5F01671349D}" v="59" dt="2023-01-09T12:45:48.8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8" autoAdjust="0"/>
    <p:restoredTop sz="86497" autoAdjust="0"/>
  </p:normalViewPr>
  <p:slideViewPr>
    <p:cSldViewPr snapToGrid="0">
      <p:cViewPr varScale="1">
        <p:scale>
          <a:sx n="81" d="100"/>
          <a:sy n="81" d="100"/>
        </p:scale>
        <p:origin x="60" y="-492"/>
      </p:cViewPr>
      <p:guideLst/>
    </p:cSldViewPr>
  </p:slideViewPr>
  <p:outlineViewPr>
    <p:cViewPr>
      <p:scale>
        <a:sx n="33" d="100"/>
        <a:sy n="33" d="100"/>
      </p:scale>
      <p:origin x="0" y="-8322"/>
    </p:cViewPr>
  </p:outlineViewPr>
  <p:notesTextViewPr>
    <p:cViewPr>
      <p:scale>
        <a:sx n="3" d="2"/>
        <a:sy n="3" d="2"/>
      </p:scale>
      <p:origin x="0" y="0"/>
    </p:cViewPr>
  </p:notesTextViewPr>
  <p:sorterViewPr>
    <p:cViewPr>
      <p:scale>
        <a:sx n="30" d="100"/>
        <a:sy n="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CDBDD605-A627-4FB5-BD44-C5F01671349D}"/>
    <pc:docChg chg="undo custSel addSld delSld modSld sldOrd">
      <pc:chgData name="William Grey" userId="37b73424-c081-4fc2-b1af-363f4f3fd4f3" providerId="ADAL" clId="{CDBDD605-A627-4FB5-BD44-C5F01671349D}" dt="2023-01-09T12:46:11.058" v="1437" actId="20577"/>
      <pc:docMkLst>
        <pc:docMk/>
      </pc:docMkLst>
      <pc:sldChg chg="modSp">
        <pc:chgData name="William Grey" userId="37b73424-c081-4fc2-b1af-363f4f3fd4f3" providerId="ADAL" clId="{CDBDD605-A627-4FB5-BD44-C5F01671349D}" dt="2022-12-30T19:53:35.199" v="0"/>
        <pc:sldMkLst>
          <pc:docMk/>
          <pc:sldMk cId="996165148" sldId="256"/>
        </pc:sldMkLst>
        <pc:spChg chg="mod">
          <ac:chgData name="William Grey" userId="37b73424-c081-4fc2-b1af-363f4f3fd4f3" providerId="ADAL" clId="{CDBDD605-A627-4FB5-BD44-C5F01671349D}" dt="2022-12-30T19:53:35.199" v="0"/>
          <ac:spMkLst>
            <pc:docMk/>
            <pc:sldMk cId="996165148" sldId="256"/>
            <ac:spMk id="2" creationId="{00000000-0000-0000-0000-000000000000}"/>
          </ac:spMkLst>
        </pc:spChg>
        <pc:spChg chg="mod">
          <ac:chgData name="William Grey" userId="37b73424-c081-4fc2-b1af-363f4f3fd4f3" providerId="ADAL" clId="{CDBDD605-A627-4FB5-BD44-C5F01671349D}" dt="2022-12-30T19:53:35.199" v="0"/>
          <ac:spMkLst>
            <pc:docMk/>
            <pc:sldMk cId="996165148" sldId="256"/>
            <ac:spMk id="3" creationId="{00000000-0000-0000-0000-000000000000}"/>
          </ac:spMkLst>
        </pc:spChg>
        <pc:spChg chg="mod">
          <ac:chgData name="William Grey" userId="37b73424-c081-4fc2-b1af-363f4f3fd4f3" providerId="ADAL" clId="{CDBDD605-A627-4FB5-BD44-C5F01671349D}" dt="2022-12-30T19:53:35.199" v="0"/>
          <ac:spMkLst>
            <pc:docMk/>
            <pc:sldMk cId="996165148" sldId="256"/>
            <ac:spMk id="4" creationId="{00000000-0000-0000-0000-000000000000}"/>
          </ac:spMkLst>
        </pc:spChg>
      </pc:sldChg>
      <pc:sldChg chg="modSp mod">
        <pc:chgData name="William Grey" userId="37b73424-c081-4fc2-b1af-363f4f3fd4f3" providerId="ADAL" clId="{CDBDD605-A627-4FB5-BD44-C5F01671349D}" dt="2023-01-03T19:16:09.942" v="1158" actId="1076"/>
        <pc:sldMkLst>
          <pc:docMk/>
          <pc:sldMk cId="2305882595" sldId="269"/>
        </pc:sldMkLst>
        <pc:spChg chg="mod">
          <ac:chgData name="William Grey" userId="37b73424-c081-4fc2-b1af-363f4f3fd4f3" providerId="ADAL" clId="{CDBDD605-A627-4FB5-BD44-C5F01671349D}" dt="2023-01-03T19:15:04.311" v="1142" actId="1076"/>
          <ac:spMkLst>
            <pc:docMk/>
            <pc:sldMk cId="2305882595" sldId="269"/>
            <ac:spMk id="2" creationId="{00000000-0000-0000-0000-000000000000}"/>
          </ac:spMkLst>
        </pc:spChg>
        <pc:spChg chg="mod">
          <ac:chgData name="William Grey" userId="37b73424-c081-4fc2-b1af-363f4f3fd4f3" providerId="ADAL" clId="{CDBDD605-A627-4FB5-BD44-C5F01671349D}" dt="2023-01-03T19:16:09.942" v="1158" actId="1076"/>
          <ac:spMkLst>
            <pc:docMk/>
            <pc:sldMk cId="2305882595" sldId="269"/>
            <ac:spMk id="3" creationId="{00000000-0000-0000-0000-000000000000}"/>
          </ac:spMkLst>
        </pc:spChg>
        <pc:spChg chg="mod">
          <ac:chgData name="William Grey" userId="37b73424-c081-4fc2-b1af-363f4f3fd4f3" providerId="ADAL" clId="{CDBDD605-A627-4FB5-BD44-C5F01671349D}" dt="2023-01-03T19:15:56.261" v="1152" actId="1076"/>
          <ac:spMkLst>
            <pc:docMk/>
            <pc:sldMk cId="2305882595" sldId="269"/>
            <ac:spMk id="5" creationId="{00000000-0000-0000-0000-000000000000}"/>
          </ac:spMkLst>
        </pc:spChg>
        <pc:spChg chg="mod">
          <ac:chgData name="William Grey" userId="37b73424-c081-4fc2-b1af-363f4f3fd4f3" providerId="ADAL" clId="{CDBDD605-A627-4FB5-BD44-C5F01671349D}" dt="2023-01-03T19:15:56.261" v="1152" actId="1076"/>
          <ac:spMkLst>
            <pc:docMk/>
            <pc:sldMk cId="2305882595" sldId="269"/>
            <ac:spMk id="6" creationId="{00000000-0000-0000-0000-000000000000}"/>
          </ac:spMkLst>
        </pc:spChg>
        <pc:picChg chg="mod">
          <ac:chgData name="William Grey" userId="37b73424-c081-4fc2-b1af-363f4f3fd4f3" providerId="ADAL" clId="{CDBDD605-A627-4FB5-BD44-C5F01671349D}" dt="2023-01-03T19:15:56.261" v="1152" actId="1076"/>
          <ac:picMkLst>
            <pc:docMk/>
            <pc:sldMk cId="2305882595" sldId="269"/>
            <ac:picMk id="4" creationId="{00000000-0000-0000-0000-000000000000}"/>
          </ac:picMkLst>
        </pc:picChg>
      </pc:sldChg>
      <pc:sldChg chg="modSp mod">
        <pc:chgData name="William Grey" userId="37b73424-c081-4fc2-b1af-363f4f3fd4f3" providerId="ADAL" clId="{CDBDD605-A627-4FB5-BD44-C5F01671349D}" dt="2023-01-03T19:03:33.126" v="701" actId="27636"/>
        <pc:sldMkLst>
          <pc:docMk/>
          <pc:sldMk cId="3421288280" sldId="272"/>
        </pc:sldMkLst>
        <pc:spChg chg="mod">
          <ac:chgData name="William Grey" userId="37b73424-c081-4fc2-b1af-363f4f3fd4f3" providerId="ADAL" clId="{CDBDD605-A627-4FB5-BD44-C5F01671349D}" dt="2022-12-30T19:53:35.252" v="3" actId="27636"/>
          <ac:spMkLst>
            <pc:docMk/>
            <pc:sldMk cId="3421288280" sldId="272"/>
            <ac:spMk id="2" creationId="{00000000-0000-0000-0000-000000000000}"/>
          </ac:spMkLst>
        </pc:spChg>
        <pc:spChg chg="mod">
          <ac:chgData name="William Grey" userId="37b73424-c081-4fc2-b1af-363f4f3fd4f3" providerId="ADAL" clId="{CDBDD605-A627-4FB5-BD44-C5F01671349D}" dt="2023-01-03T19:03:33.126" v="701" actId="27636"/>
          <ac:spMkLst>
            <pc:docMk/>
            <pc:sldMk cId="3421288280" sldId="272"/>
            <ac:spMk id="3" creationId="{00000000-0000-0000-0000-000000000000}"/>
          </ac:spMkLst>
        </pc:spChg>
      </pc:sldChg>
      <pc:sldChg chg="modSp add mod">
        <pc:chgData name="William Grey" userId="37b73424-c081-4fc2-b1af-363f4f3fd4f3" providerId="ADAL" clId="{CDBDD605-A627-4FB5-BD44-C5F01671349D}" dt="2023-01-03T18:54:30.043" v="153" actId="2710"/>
        <pc:sldMkLst>
          <pc:docMk/>
          <pc:sldMk cId="35607026" sldId="274"/>
        </pc:sldMkLst>
        <pc:spChg chg="mod">
          <ac:chgData name="William Grey" userId="37b73424-c081-4fc2-b1af-363f4f3fd4f3" providerId="ADAL" clId="{CDBDD605-A627-4FB5-BD44-C5F01671349D}" dt="2023-01-03T18:54:30.043" v="153" actId="2710"/>
          <ac:spMkLst>
            <pc:docMk/>
            <pc:sldMk cId="35607026" sldId="274"/>
            <ac:spMk id="3" creationId="{00000000-0000-0000-0000-000000000000}"/>
          </ac:spMkLst>
        </pc:spChg>
      </pc:sldChg>
      <pc:sldChg chg="modSp del mod">
        <pc:chgData name="William Grey" userId="37b73424-c081-4fc2-b1af-363f4f3fd4f3" providerId="ADAL" clId="{CDBDD605-A627-4FB5-BD44-C5F01671349D}" dt="2023-01-03T18:49:47.774" v="22" actId="2696"/>
        <pc:sldMkLst>
          <pc:docMk/>
          <pc:sldMk cId="1204589035" sldId="274"/>
        </pc:sldMkLst>
        <pc:spChg chg="mod">
          <ac:chgData name="William Grey" userId="37b73424-c081-4fc2-b1af-363f4f3fd4f3" providerId="ADAL" clId="{CDBDD605-A627-4FB5-BD44-C5F01671349D}" dt="2022-12-30T19:53:35.447" v="16" actId="27636"/>
          <ac:spMkLst>
            <pc:docMk/>
            <pc:sldMk cId="1204589035" sldId="274"/>
            <ac:spMk id="2" creationId="{00000000-0000-0000-0000-000000000000}"/>
          </ac:spMkLst>
        </pc:spChg>
        <pc:spChg chg="mod">
          <ac:chgData name="William Grey" userId="37b73424-c081-4fc2-b1af-363f4f3fd4f3" providerId="ADAL" clId="{CDBDD605-A627-4FB5-BD44-C5F01671349D}" dt="2022-12-30T19:53:35.199" v="0"/>
          <ac:spMkLst>
            <pc:docMk/>
            <pc:sldMk cId="1204589035" sldId="274"/>
            <ac:spMk id="3" creationId="{00000000-0000-0000-0000-000000000000}"/>
          </ac:spMkLst>
        </pc:spChg>
      </pc:sldChg>
      <pc:sldChg chg="modSp del mod">
        <pc:chgData name="William Grey" userId="37b73424-c081-4fc2-b1af-363f4f3fd4f3" providerId="ADAL" clId="{CDBDD605-A627-4FB5-BD44-C5F01671349D}" dt="2023-01-03T18:49:47.774" v="22" actId="2696"/>
        <pc:sldMkLst>
          <pc:docMk/>
          <pc:sldMk cId="2546256887" sldId="282"/>
        </pc:sldMkLst>
        <pc:spChg chg="mod">
          <ac:chgData name="William Grey" userId="37b73424-c081-4fc2-b1af-363f4f3fd4f3" providerId="ADAL" clId="{CDBDD605-A627-4FB5-BD44-C5F01671349D}" dt="2022-12-30T19:53:35.443" v="15" actId="27636"/>
          <ac:spMkLst>
            <pc:docMk/>
            <pc:sldMk cId="2546256887" sldId="282"/>
            <ac:spMk id="2" creationId="{00000000-0000-0000-0000-000000000000}"/>
          </ac:spMkLst>
        </pc:spChg>
        <pc:spChg chg="mod">
          <ac:chgData name="William Grey" userId="37b73424-c081-4fc2-b1af-363f4f3fd4f3" providerId="ADAL" clId="{CDBDD605-A627-4FB5-BD44-C5F01671349D}" dt="2022-12-30T19:53:35.199" v="0"/>
          <ac:spMkLst>
            <pc:docMk/>
            <pc:sldMk cId="2546256887" sldId="282"/>
            <ac:spMk id="3" creationId="{00000000-0000-0000-0000-000000000000}"/>
          </ac:spMkLst>
        </pc:spChg>
      </pc:sldChg>
      <pc:sldChg chg="modSp add mod">
        <pc:chgData name="William Grey" userId="37b73424-c081-4fc2-b1af-363f4f3fd4f3" providerId="ADAL" clId="{CDBDD605-A627-4FB5-BD44-C5F01671349D}" dt="2023-01-03T18:52:02.997" v="137" actId="12"/>
        <pc:sldMkLst>
          <pc:docMk/>
          <pc:sldMk cId="4109802941" sldId="282"/>
        </pc:sldMkLst>
        <pc:spChg chg="mod">
          <ac:chgData name="William Grey" userId="37b73424-c081-4fc2-b1af-363f4f3fd4f3" providerId="ADAL" clId="{CDBDD605-A627-4FB5-BD44-C5F01671349D}" dt="2023-01-03T18:52:02.997" v="137" actId="12"/>
          <ac:spMkLst>
            <pc:docMk/>
            <pc:sldMk cId="4109802941" sldId="282"/>
            <ac:spMk id="3" creationId="{00000000-0000-0000-0000-000000000000}"/>
          </ac:spMkLst>
        </pc:spChg>
      </pc:sldChg>
      <pc:sldChg chg="modSp mod">
        <pc:chgData name="William Grey" userId="37b73424-c081-4fc2-b1af-363f4f3fd4f3" providerId="ADAL" clId="{CDBDD605-A627-4FB5-BD44-C5F01671349D}" dt="2023-01-03T18:51:45.460" v="136" actId="20577"/>
        <pc:sldMkLst>
          <pc:docMk/>
          <pc:sldMk cId="1240774742" sldId="287"/>
        </pc:sldMkLst>
        <pc:spChg chg="mod">
          <ac:chgData name="William Grey" userId="37b73424-c081-4fc2-b1af-363f4f3fd4f3" providerId="ADAL" clId="{CDBDD605-A627-4FB5-BD44-C5F01671349D}" dt="2022-12-30T19:53:35.245" v="1" actId="27636"/>
          <ac:spMkLst>
            <pc:docMk/>
            <pc:sldMk cId="1240774742" sldId="287"/>
            <ac:spMk id="2" creationId="{00000000-0000-0000-0000-000000000000}"/>
          </ac:spMkLst>
        </pc:spChg>
        <pc:spChg chg="mod">
          <ac:chgData name="William Grey" userId="37b73424-c081-4fc2-b1af-363f4f3fd4f3" providerId="ADAL" clId="{CDBDD605-A627-4FB5-BD44-C5F01671349D}" dt="2023-01-03T18:51:45.460" v="136" actId="20577"/>
          <ac:spMkLst>
            <pc:docMk/>
            <pc:sldMk cId="1240774742" sldId="287"/>
            <ac:spMk id="3" creationId="{00000000-0000-0000-0000-000000000000}"/>
          </ac:spMkLst>
        </pc:spChg>
        <pc:spChg chg="mod">
          <ac:chgData name="William Grey" userId="37b73424-c081-4fc2-b1af-363f4f3fd4f3" providerId="ADAL" clId="{CDBDD605-A627-4FB5-BD44-C5F01671349D}" dt="2022-12-30T19:53:35.199" v="0"/>
          <ac:spMkLst>
            <pc:docMk/>
            <pc:sldMk cId="1240774742" sldId="287"/>
            <ac:spMk id="4" creationId="{00000000-0000-0000-0000-000000000000}"/>
          </ac:spMkLst>
        </pc:spChg>
      </pc:sldChg>
      <pc:sldChg chg="delSp modSp mod">
        <pc:chgData name="William Grey" userId="37b73424-c081-4fc2-b1af-363f4f3fd4f3" providerId="ADAL" clId="{CDBDD605-A627-4FB5-BD44-C5F01671349D}" dt="2023-01-03T19:04:07.242" v="705" actId="2710"/>
        <pc:sldMkLst>
          <pc:docMk/>
          <pc:sldMk cId="28347938" sldId="288"/>
        </pc:sldMkLst>
        <pc:spChg chg="mod">
          <ac:chgData name="William Grey" userId="37b73424-c081-4fc2-b1af-363f4f3fd4f3" providerId="ADAL" clId="{CDBDD605-A627-4FB5-BD44-C5F01671349D}" dt="2022-12-30T19:53:35.256" v="4" actId="27636"/>
          <ac:spMkLst>
            <pc:docMk/>
            <pc:sldMk cId="28347938" sldId="288"/>
            <ac:spMk id="2" creationId="{00000000-0000-0000-0000-000000000000}"/>
          </ac:spMkLst>
        </pc:spChg>
        <pc:spChg chg="mod">
          <ac:chgData name="William Grey" userId="37b73424-c081-4fc2-b1af-363f4f3fd4f3" providerId="ADAL" clId="{CDBDD605-A627-4FB5-BD44-C5F01671349D}" dt="2023-01-03T19:04:07.242" v="705" actId="2710"/>
          <ac:spMkLst>
            <pc:docMk/>
            <pc:sldMk cId="28347938" sldId="288"/>
            <ac:spMk id="3" creationId="{00000000-0000-0000-0000-000000000000}"/>
          </ac:spMkLst>
        </pc:spChg>
        <pc:spChg chg="del mod">
          <ac:chgData name="William Grey" userId="37b73424-c081-4fc2-b1af-363f4f3fd4f3" providerId="ADAL" clId="{CDBDD605-A627-4FB5-BD44-C5F01671349D}" dt="2023-01-03T19:03:59.884" v="704" actId="478"/>
          <ac:spMkLst>
            <pc:docMk/>
            <pc:sldMk cId="28347938" sldId="288"/>
            <ac:spMk id="4" creationId="{00000000-0000-0000-0000-000000000000}"/>
          </ac:spMkLst>
        </pc:spChg>
      </pc:sldChg>
      <pc:sldChg chg="modSp mod">
        <pc:chgData name="William Grey" userId="37b73424-c081-4fc2-b1af-363f4f3fd4f3" providerId="ADAL" clId="{CDBDD605-A627-4FB5-BD44-C5F01671349D}" dt="2023-01-03T19:14:06.905" v="1133" actId="20577"/>
        <pc:sldMkLst>
          <pc:docMk/>
          <pc:sldMk cId="2792209371" sldId="289"/>
        </pc:sldMkLst>
        <pc:spChg chg="mod">
          <ac:chgData name="William Grey" userId="37b73424-c081-4fc2-b1af-363f4f3fd4f3" providerId="ADAL" clId="{CDBDD605-A627-4FB5-BD44-C5F01671349D}" dt="2022-12-30T19:53:35.261" v="5" actId="27636"/>
          <ac:spMkLst>
            <pc:docMk/>
            <pc:sldMk cId="2792209371" sldId="289"/>
            <ac:spMk id="2" creationId="{00000000-0000-0000-0000-000000000000}"/>
          </ac:spMkLst>
        </pc:spChg>
        <pc:spChg chg="mod">
          <ac:chgData name="William Grey" userId="37b73424-c081-4fc2-b1af-363f4f3fd4f3" providerId="ADAL" clId="{CDBDD605-A627-4FB5-BD44-C5F01671349D}" dt="2023-01-03T19:14:06.905" v="1133" actId="20577"/>
          <ac:spMkLst>
            <pc:docMk/>
            <pc:sldMk cId="2792209371" sldId="289"/>
            <ac:spMk id="3" creationId="{00000000-0000-0000-0000-000000000000}"/>
          </ac:spMkLst>
        </pc:spChg>
        <pc:spChg chg="mod">
          <ac:chgData name="William Grey" userId="37b73424-c081-4fc2-b1af-363f4f3fd4f3" providerId="ADAL" clId="{CDBDD605-A627-4FB5-BD44-C5F01671349D}" dt="2022-12-30T19:53:35.199" v="0"/>
          <ac:spMkLst>
            <pc:docMk/>
            <pc:sldMk cId="2792209371" sldId="289"/>
            <ac:spMk id="4" creationId="{00000000-0000-0000-0000-000000000000}"/>
          </ac:spMkLst>
        </pc:spChg>
      </pc:sldChg>
      <pc:sldChg chg="modSp mod">
        <pc:chgData name="William Grey" userId="37b73424-c081-4fc2-b1af-363f4f3fd4f3" providerId="ADAL" clId="{CDBDD605-A627-4FB5-BD44-C5F01671349D}" dt="2023-01-03T19:14:56.406" v="1141" actId="1076"/>
        <pc:sldMkLst>
          <pc:docMk/>
          <pc:sldMk cId="2672704681" sldId="290"/>
        </pc:sldMkLst>
        <pc:spChg chg="mod">
          <ac:chgData name="William Grey" userId="37b73424-c081-4fc2-b1af-363f4f3fd4f3" providerId="ADAL" clId="{CDBDD605-A627-4FB5-BD44-C5F01671349D}" dt="2022-12-30T19:53:35.301" v="7" actId="27636"/>
          <ac:spMkLst>
            <pc:docMk/>
            <pc:sldMk cId="2672704681" sldId="290"/>
            <ac:spMk id="2" creationId="{00000000-0000-0000-0000-000000000000}"/>
          </ac:spMkLst>
        </pc:spChg>
        <pc:spChg chg="mod">
          <ac:chgData name="William Grey" userId="37b73424-c081-4fc2-b1af-363f4f3fd4f3" providerId="ADAL" clId="{CDBDD605-A627-4FB5-BD44-C5F01671349D}" dt="2022-12-30T19:53:35.199" v="0"/>
          <ac:spMkLst>
            <pc:docMk/>
            <pc:sldMk cId="2672704681" sldId="290"/>
            <ac:spMk id="4" creationId="{00000000-0000-0000-0000-000000000000}"/>
          </ac:spMkLst>
        </pc:spChg>
        <pc:spChg chg="mod">
          <ac:chgData name="William Grey" userId="37b73424-c081-4fc2-b1af-363f4f3fd4f3" providerId="ADAL" clId="{CDBDD605-A627-4FB5-BD44-C5F01671349D}" dt="2023-01-03T19:14:40.701" v="1140" actId="1076"/>
          <ac:spMkLst>
            <pc:docMk/>
            <pc:sldMk cId="2672704681" sldId="290"/>
            <ac:spMk id="13" creationId="{00000000-0000-0000-0000-000000000000}"/>
          </ac:spMkLst>
        </pc:spChg>
        <pc:graphicFrameChg chg="mod">
          <ac:chgData name="William Grey" userId="37b73424-c081-4fc2-b1af-363f4f3fd4f3" providerId="ADAL" clId="{CDBDD605-A627-4FB5-BD44-C5F01671349D}" dt="2023-01-03T19:14:56.406" v="1141" actId="1076"/>
          <ac:graphicFrameMkLst>
            <pc:docMk/>
            <pc:sldMk cId="2672704681" sldId="290"/>
            <ac:graphicFrameMk id="15" creationId="{08AC3F05-2E29-40BD-822E-A255E747786B}"/>
          </ac:graphicFrameMkLst>
        </pc:graphicFrameChg>
      </pc:sldChg>
      <pc:sldChg chg="delSp modSp mod">
        <pc:chgData name="William Grey" userId="37b73424-c081-4fc2-b1af-363f4f3fd4f3" providerId="ADAL" clId="{CDBDD605-A627-4FB5-BD44-C5F01671349D}" dt="2023-01-03T19:17:42.496" v="1167" actId="1076"/>
        <pc:sldMkLst>
          <pc:docMk/>
          <pc:sldMk cId="3455462100" sldId="291"/>
        </pc:sldMkLst>
        <pc:spChg chg="mod">
          <ac:chgData name="William Grey" userId="37b73424-c081-4fc2-b1af-363f4f3fd4f3" providerId="ADAL" clId="{CDBDD605-A627-4FB5-BD44-C5F01671349D}" dt="2022-12-30T19:53:35.336" v="8" actId="27636"/>
          <ac:spMkLst>
            <pc:docMk/>
            <pc:sldMk cId="3455462100" sldId="291"/>
            <ac:spMk id="2" creationId="{00000000-0000-0000-0000-000000000000}"/>
          </ac:spMkLst>
        </pc:spChg>
        <pc:spChg chg="mod">
          <ac:chgData name="William Grey" userId="37b73424-c081-4fc2-b1af-363f4f3fd4f3" providerId="ADAL" clId="{CDBDD605-A627-4FB5-BD44-C5F01671349D}" dt="2023-01-03T19:17:04.197" v="1162" actId="1076"/>
          <ac:spMkLst>
            <pc:docMk/>
            <pc:sldMk cId="3455462100" sldId="291"/>
            <ac:spMk id="3" creationId="{00000000-0000-0000-0000-000000000000}"/>
          </ac:spMkLst>
        </pc:spChg>
        <pc:spChg chg="del">
          <ac:chgData name="William Grey" userId="37b73424-c081-4fc2-b1af-363f4f3fd4f3" providerId="ADAL" clId="{CDBDD605-A627-4FB5-BD44-C5F01671349D}" dt="2023-01-03T19:16:28.686" v="1159" actId="478"/>
          <ac:spMkLst>
            <pc:docMk/>
            <pc:sldMk cId="3455462100" sldId="291"/>
            <ac:spMk id="4" creationId="{00000000-0000-0000-0000-000000000000}"/>
          </ac:spMkLst>
        </pc:spChg>
        <pc:spChg chg="del mod">
          <ac:chgData name="William Grey" userId="37b73424-c081-4fc2-b1af-363f4f3fd4f3" providerId="ADAL" clId="{CDBDD605-A627-4FB5-BD44-C5F01671349D}" dt="2023-01-03T19:17:34.206" v="1166" actId="478"/>
          <ac:spMkLst>
            <pc:docMk/>
            <pc:sldMk cId="3455462100" sldId="291"/>
            <ac:spMk id="16" creationId="{00000000-0000-0000-0000-000000000000}"/>
          </ac:spMkLst>
        </pc:spChg>
        <pc:graphicFrameChg chg="mod">
          <ac:chgData name="William Grey" userId="37b73424-c081-4fc2-b1af-363f4f3fd4f3" providerId="ADAL" clId="{CDBDD605-A627-4FB5-BD44-C5F01671349D}" dt="2023-01-03T19:17:42.496" v="1167" actId="1076"/>
          <ac:graphicFrameMkLst>
            <pc:docMk/>
            <pc:sldMk cId="3455462100" sldId="291"/>
            <ac:graphicFrameMk id="8" creationId="{A20A3B8D-26A9-4E5E-AC9B-AF45E77428CD}"/>
          </ac:graphicFrameMkLst>
        </pc:graphicFrameChg>
      </pc:sldChg>
      <pc:sldChg chg="delSp modSp mod">
        <pc:chgData name="William Grey" userId="37b73424-c081-4fc2-b1af-363f4f3fd4f3" providerId="ADAL" clId="{CDBDD605-A627-4FB5-BD44-C5F01671349D}" dt="2023-01-03T19:21:04.001" v="1217" actId="27636"/>
        <pc:sldMkLst>
          <pc:docMk/>
          <pc:sldMk cId="2275045164" sldId="292"/>
        </pc:sldMkLst>
        <pc:spChg chg="mod">
          <ac:chgData name="William Grey" userId="37b73424-c081-4fc2-b1af-363f4f3fd4f3" providerId="ADAL" clId="{CDBDD605-A627-4FB5-BD44-C5F01671349D}" dt="2022-12-30T19:53:35.342" v="9" actId="27636"/>
          <ac:spMkLst>
            <pc:docMk/>
            <pc:sldMk cId="2275045164" sldId="292"/>
            <ac:spMk id="2" creationId="{00000000-0000-0000-0000-000000000000}"/>
          </ac:spMkLst>
        </pc:spChg>
        <pc:spChg chg="mod">
          <ac:chgData name="William Grey" userId="37b73424-c081-4fc2-b1af-363f4f3fd4f3" providerId="ADAL" clId="{CDBDD605-A627-4FB5-BD44-C5F01671349D}" dt="2023-01-03T19:21:04.001" v="1217" actId="27636"/>
          <ac:spMkLst>
            <pc:docMk/>
            <pc:sldMk cId="2275045164" sldId="292"/>
            <ac:spMk id="3" creationId="{00000000-0000-0000-0000-000000000000}"/>
          </ac:spMkLst>
        </pc:spChg>
        <pc:spChg chg="del mod">
          <ac:chgData name="William Grey" userId="37b73424-c081-4fc2-b1af-363f4f3fd4f3" providerId="ADAL" clId="{CDBDD605-A627-4FB5-BD44-C5F01671349D}" dt="2023-01-03T19:16:45.388" v="1161" actId="478"/>
          <ac:spMkLst>
            <pc:docMk/>
            <pc:sldMk cId="2275045164" sldId="292"/>
            <ac:spMk id="4" creationId="{00000000-0000-0000-0000-000000000000}"/>
          </ac:spMkLst>
        </pc:spChg>
        <pc:spChg chg="del">
          <ac:chgData name="William Grey" userId="37b73424-c081-4fc2-b1af-363f4f3fd4f3" providerId="ADAL" clId="{CDBDD605-A627-4FB5-BD44-C5F01671349D}" dt="2023-01-03T19:18:19.763" v="1176" actId="478"/>
          <ac:spMkLst>
            <pc:docMk/>
            <pc:sldMk cId="2275045164" sldId="292"/>
            <ac:spMk id="12" creationId="{00000000-0000-0000-0000-000000000000}"/>
          </ac:spMkLst>
        </pc:spChg>
        <pc:graphicFrameChg chg="mod">
          <ac:chgData name="William Grey" userId="37b73424-c081-4fc2-b1af-363f4f3fd4f3" providerId="ADAL" clId="{CDBDD605-A627-4FB5-BD44-C5F01671349D}" dt="2023-01-03T19:18:49.920" v="1183" actId="20577"/>
          <ac:graphicFrameMkLst>
            <pc:docMk/>
            <pc:sldMk cId="2275045164" sldId="292"/>
            <ac:graphicFrameMk id="16" creationId="{D4FC33D5-7B0F-4712-9783-D20D174F5206}"/>
          </ac:graphicFrameMkLst>
        </pc:graphicFrameChg>
      </pc:sldChg>
      <pc:sldChg chg="delSp modSp mod">
        <pc:chgData name="William Grey" userId="37b73424-c081-4fc2-b1af-363f4f3fd4f3" providerId="ADAL" clId="{CDBDD605-A627-4FB5-BD44-C5F01671349D}" dt="2023-01-03T19:21:24.032" v="1227" actId="20577"/>
        <pc:sldMkLst>
          <pc:docMk/>
          <pc:sldMk cId="218303012" sldId="293"/>
        </pc:sldMkLst>
        <pc:spChg chg="mod">
          <ac:chgData name="William Grey" userId="37b73424-c081-4fc2-b1af-363f4f3fd4f3" providerId="ADAL" clId="{CDBDD605-A627-4FB5-BD44-C5F01671349D}" dt="2023-01-03T19:21:24.032" v="1227" actId="20577"/>
          <ac:spMkLst>
            <pc:docMk/>
            <pc:sldMk cId="218303012" sldId="293"/>
            <ac:spMk id="2" creationId="{00000000-0000-0000-0000-000000000000}"/>
          </ac:spMkLst>
        </pc:spChg>
        <pc:spChg chg="mod">
          <ac:chgData name="William Grey" userId="37b73424-c081-4fc2-b1af-363f4f3fd4f3" providerId="ADAL" clId="{CDBDD605-A627-4FB5-BD44-C5F01671349D}" dt="2022-12-30T19:53:35.199" v="0"/>
          <ac:spMkLst>
            <pc:docMk/>
            <pc:sldMk cId="218303012" sldId="293"/>
            <ac:spMk id="3" creationId="{00000000-0000-0000-0000-000000000000}"/>
          </ac:spMkLst>
        </pc:spChg>
        <pc:spChg chg="del mod">
          <ac:chgData name="William Grey" userId="37b73424-c081-4fc2-b1af-363f4f3fd4f3" providerId="ADAL" clId="{CDBDD605-A627-4FB5-BD44-C5F01671349D}" dt="2023-01-03T19:16:39.159" v="1160" actId="478"/>
          <ac:spMkLst>
            <pc:docMk/>
            <pc:sldMk cId="218303012" sldId="293"/>
            <ac:spMk id="4" creationId="{00000000-0000-0000-0000-000000000000}"/>
          </ac:spMkLst>
        </pc:spChg>
      </pc:sldChg>
      <pc:sldChg chg="modSp mod">
        <pc:chgData name="William Grey" userId="37b73424-c081-4fc2-b1af-363f4f3fd4f3" providerId="ADAL" clId="{CDBDD605-A627-4FB5-BD44-C5F01671349D}" dt="2023-01-03T19:22:13.024" v="1229" actId="1076"/>
        <pc:sldMkLst>
          <pc:docMk/>
          <pc:sldMk cId="2980261317" sldId="294"/>
        </pc:sldMkLst>
        <pc:spChg chg="mod">
          <ac:chgData name="William Grey" userId="37b73424-c081-4fc2-b1af-363f4f3fd4f3" providerId="ADAL" clId="{CDBDD605-A627-4FB5-BD44-C5F01671349D}" dt="2022-12-30T19:53:35.411" v="11" actId="27636"/>
          <ac:spMkLst>
            <pc:docMk/>
            <pc:sldMk cId="2980261317" sldId="294"/>
            <ac:spMk id="2" creationId="{00000000-0000-0000-0000-000000000000}"/>
          </ac:spMkLst>
        </pc:spChg>
        <pc:spChg chg="mod">
          <ac:chgData name="William Grey" userId="37b73424-c081-4fc2-b1af-363f4f3fd4f3" providerId="ADAL" clId="{CDBDD605-A627-4FB5-BD44-C5F01671349D}" dt="2023-01-03T19:21:55.245" v="1228" actId="1076"/>
          <ac:spMkLst>
            <pc:docMk/>
            <pc:sldMk cId="2980261317" sldId="294"/>
            <ac:spMk id="3" creationId="{00000000-0000-0000-0000-000000000000}"/>
          </ac:spMkLst>
        </pc:spChg>
        <pc:spChg chg="mod">
          <ac:chgData name="William Grey" userId="37b73424-c081-4fc2-b1af-363f4f3fd4f3" providerId="ADAL" clId="{CDBDD605-A627-4FB5-BD44-C5F01671349D}" dt="2023-01-03T19:22:13.024" v="1229" actId="1076"/>
          <ac:spMkLst>
            <pc:docMk/>
            <pc:sldMk cId="2980261317" sldId="294"/>
            <ac:spMk id="12" creationId="{00000000-0000-0000-0000-000000000000}"/>
          </ac:spMkLst>
        </pc:spChg>
        <pc:graphicFrameChg chg="mod">
          <ac:chgData name="William Grey" userId="37b73424-c081-4fc2-b1af-363f4f3fd4f3" providerId="ADAL" clId="{CDBDD605-A627-4FB5-BD44-C5F01671349D}" dt="2023-01-03T19:22:13.024" v="1229" actId="1076"/>
          <ac:graphicFrameMkLst>
            <pc:docMk/>
            <pc:sldMk cId="2980261317" sldId="294"/>
            <ac:graphicFrameMk id="16" creationId="{CE872991-FDC6-4D27-9403-ED310F29E20F}"/>
          </ac:graphicFrameMkLst>
        </pc:graphicFrameChg>
      </pc:sldChg>
      <pc:sldChg chg="modSp mod">
        <pc:chgData name="William Grey" userId="37b73424-c081-4fc2-b1af-363f4f3fd4f3" providerId="ADAL" clId="{CDBDD605-A627-4FB5-BD44-C5F01671349D}" dt="2022-12-30T19:53:35.435" v="13" actId="27636"/>
        <pc:sldMkLst>
          <pc:docMk/>
          <pc:sldMk cId="2820944503" sldId="296"/>
        </pc:sldMkLst>
        <pc:spChg chg="mod">
          <ac:chgData name="William Grey" userId="37b73424-c081-4fc2-b1af-363f4f3fd4f3" providerId="ADAL" clId="{CDBDD605-A627-4FB5-BD44-C5F01671349D}" dt="2022-12-30T19:53:35.435" v="13" actId="27636"/>
          <ac:spMkLst>
            <pc:docMk/>
            <pc:sldMk cId="2820944503" sldId="296"/>
            <ac:spMk id="2" creationId="{00000000-0000-0000-0000-000000000000}"/>
          </ac:spMkLst>
        </pc:spChg>
        <pc:spChg chg="mod">
          <ac:chgData name="William Grey" userId="37b73424-c081-4fc2-b1af-363f4f3fd4f3" providerId="ADAL" clId="{CDBDD605-A627-4FB5-BD44-C5F01671349D}" dt="2022-12-30T19:53:35.199" v="0"/>
          <ac:spMkLst>
            <pc:docMk/>
            <pc:sldMk cId="2820944503" sldId="296"/>
            <ac:spMk id="3" creationId="{00000000-0000-0000-0000-000000000000}"/>
          </ac:spMkLst>
        </pc:spChg>
        <pc:spChg chg="mod">
          <ac:chgData name="William Grey" userId="37b73424-c081-4fc2-b1af-363f4f3fd4f3" providerId="ADAL" clId="{CDBDD605-A627-4FB5-BD44-C5F01671349D}" dt="2022-12-30T19:53:35.199" v="0"/>
          <ac:spMkLst>
            <pc:docMk/>
            <pc:sldMk cId="2820944503" sldId="296"/>
            <ac:spMk id="4" creationId="{00000000-0000-0000-0000-000000000000}"/>
          </ac:spMkLst>
        </pc:spChg>
      </pc:sldChg>
      <pc:sldChg chg="modSp del mod">
        <pc:chgData name="William Grey" userId="37b73424-c081-4fc2-b1af-363f4f3fd4f3" providerId="ADAL" clId="{CDBDD605-A627-4FB5-BD44-C5F01671349D}" dt="2023-01-03T18:49:47.774" v="22" actId="2696"/>
        <pc:sldMkLst>
          <pc:docMk/>
          <pc:sldMk cId="1612358987" sldId="297"/>
        </pc:sldMkLst>
        <pc:spChg chg="mod">
          <ac:chgData name="William Grey" userId="37b73424-c081-4fc2-b1af-363f4f3fd4f3" providerId="ADAL" clId="{CDBDD605-A627-4FB5-BD44-C5F01671349D}" dt="2022-12-30T19:53:35.456" v="19" actId="27636"/>
          <ac:spMkLst>
            <pc:docMk/>
            <pc:sldMk cId="1612358987" sldId="297"/>
            <ac:spMk id="2" creationId="{00000000-0000-0000-0000-000000000000}"/>
          </ac:spMkLst>
        </pc:spChg>
        <pc:spChg chg="mod">
          <ac:chgData name="William Grey" userId="37b73424-c081-4fc2-b1af-363f4f3fd4f3" providerId="ADAL" clId="{CDBDD605-A627-4FB5-BD44-C5F01671349D}" dt="2022-12-30T19:53:35.199" v="0"/>
          <ac:spMkLst>
            <pc:docMk/>
            <pc:sldMk cId="1612358987" sldId="297"/>
            <ac:spMk id="3" creationId="{00000000-0000-0000-0000-000000000000}"/>
          </ac:spMkLst>
        </pc:spChg>
        <pc:spChg chg="mod">
          <ac:chgData name="William Grey" userId="37b73424-c081-4fc2-b1af-363f4f3fd4f3" providerId="ADAL" clId="{CDBDD605-A627-4FB5-BD44-C5F01671349D}" dt="2022-12-30T19:53:35.199" v="0"/>
          <ac:spMkLst>
            <pc:docMk/>
            <pc:sldMk cId="1612358987" sldId="297"/>
            <ac:spMk id="4" creationId="{00000000-0000-0000-0000-000000000000}"/>
          </ac:spMkLst>
        </pc:spChg>
      </pc:sldChg>
      <pc:sldChg chg="modSp add mod">
        <pc:chgData name="William Grey" userId="37b73424-c081-4fc2-b1af-363f4f3fd4f3" providerId="ADAL" clId="{CDBDD605-A627-4FB5-BD44-C5F01671349D}" dt="2023-01-03T19:00:59.821" v="680"/>
        <pc:sldMkLst>
          <pc:docMk/>
          <pc:sldMk cId="3565668323" sldId="297"/>
        </pc:sldMkLst>
        <pc:spChg chg="mod">
          <ac:chgData name="William Grey" userId="37b73424-c081-4fc2-b1af-363f4f3fd4f3" providerId="ADAL" clId="{CDBDD605-A627-4FB5-BD44-C5F01671349D}" dt="2023-01-03T19:00:59.821" v="680"/>
          <ac:spMkLst>
            <pc:docMk/>
            <pc:sldMk cId="3565668323" sldId="297"/>
            <ac:spMk id="3" creationId="{00000000-0000-0000-0000-000000000000}"/>
          </ac:spMkLst>
        </pc:spChg>
      </pc:sldChg>
      <pc:sldChg chg="modSp add mod">
        <pc:chgData name="William Grey" userId="37b73424-c081-4fc2-b1af-363f4f3fd4f3" providerId="ADAL" clId="{CDBDD605-A627-4FB5-BD44-C5F01671349D}" dt="2023-01-03T18:54:19.410" v="152" actId="2710"/>
        <pc:sldMkLst>
          <pc:docMk/>
          <pc:sldMk cId="1090358633" sldId="298"/>
        </pc:sldMkLst>
        <pc:spChg chg="mod">
          <ac:chgData name="William Grey" userId="37b73424-c081-4fc2-b1af-363f4f3fd4f3" providerId="ADAL" clId="{CDBDD605-A627-4FB5-BD44-C5F01671349D}" dt="2023-01-03T18:54:19.410" v="152" actId="2710"/>
          <ac:spMkLst>
            <pc:docMk/>
            <pc:sldMk cId="1090358633" sldId="298"/>
            <ac:spMk id="3" creationId="{00000000-0000-0000-0000-000000000000}"/>
          </ac:spMkLst>
        </pc:spChg>
      </pc:sldChg>
      <pc:sldChg chg="modSp del mod">
        <pc:chgData name="William Grey" userId="37b73424-c081-4fc2-b1af-363f4f3fd4f3" providerId="ADAL" clId="{CDBDD605-A627-4FB5-BD44-C5F01671349D}" dt="2023-01-03T18:49:47.774" v="22" actId="2696"/>
        <pc:sldMkLst>
          <pc:docMk/>
          <pc:sldMk cId="1885011078" sldId="298"/>
        </pc:sldMkLst>
        <pc:spChg chg="mod">
          <ac:chgData name="William Grey" userId="37b73424-c081-4fc2-b1af-363f4f3fd4f3" providerId="ADAL" clId="{CDBDD605-A627-4FB5-BD44-C5F01671349D}" dt="2022-12-30T19:53:35.453" v="18" actId="27636"/>
          <ac:spMkLst>
            <pc:docMk/>
            <pc:sldMk cId="1885011078" sldId="298"/>
            <ac:spMk id="2" creationId="{00000000-0000-0000-0000-000000000000}"/>
          </ac:spMkLst>
        </pc:spChg>
        <pc:spChg chg="mod">
          <ac:chgData name="William Grey" userId="37b73424-c081-4fc2-b1af-363f4f3fd4f3" providerId="ADAL" clId="{CDBDD605-A627-4FB5-BD44-C5F01671349D}" dt="2022-12-30T19:53:35.199" v="0"/>
          <ac:spMkLst>
            <pc:docMk/>
            <pc:sldMk cId="1885011078" sldId="298"/>
            <ac:spMk id="3" creationId="{00000000-0000-0000-0000-000000000000}"/>
          </ac:spMkLst>
        </pc:spChg>
      </pc:sldChg>
      <pc:sldChg chg="modSp del mod">
        <pc:chgData name="William Grey" userId="37b73424-c081-4fc2-b1af-363f4f3fd4f3" providerId="ADAL" clId="{CDBDD605-A627-4FB5-BD44-C5F01671349D}" dt="2023-01-03T18:49:47.774" v="22" actId="2696"/>
        <pc:sldMkLst>
          <pc:docMk/>
          <pc:sldMk cId="74174655" sldId="306"/>
        </pc:sldMkLst>
        <pc:spChg chg="mod">
          <ac:chgData name="William Grey" userId="37b73424-c081-4fc2-b1af-363f4f3fd4f3" providerId="ADAL" clId="{CDBDD605-A627-4FB5-BD44-C5F01671349D}" dt="2022-12-30T19:53:35.463" v="20" actId="27636"/>
          <ac:spMkLst>
            <pc:docMk/>
            <pc:sldMk cId="74174655" sldId="306"/>
            <ac:spMk id="2" creationId="{00000000-0000-0000-0000-000000000000}"/>
          </ac:spMkLst>
        </pc:spChg>
        <pc:spChg chg="mod">
          <ac:chgData name="William Grey" userId="37b73424-c081-4fc2-b1af-363f4f3fd4f3" providerId="ADAL" clId="{CDBDD605-A627-4FB5-BD44-C5F01671349D}" dt="2022-12-30T19:53:35.199" v="0"/>
          <ac:spMkLst>
            <pc:docMk/>
            <pc:sldMk cId="74174655" sldId="306"/>
            <ac:spMk id="3" creationId="{00000000-0000-0000-0000-000000000000}"/>
          </ac:spMkLst>
        </pc:spChg>
      </pc:sldChg>
      <pc:sldChg chg="addSp delSp modSp add mod">
        <pc:chgData name="William Grey" userId="37b73424-c081-4fc2-b1af-363f4f3fd4f3" providerId="ADAL" clId="{CDBDD605-A627-4FB5-BD44-C5F01671349D}" dt="2023-01-03T19:02:01.490" v="687" actId="2710"/>
        <pc:sldMkLst>
          <pc:docMk/>
          <pc:sldMk cId="2942667310" sldId="306"/>
        </pc:sldMkLst>
        <pc:spChg chg="del mod">
          <ac:chgData name="William Grey" userId="37b73424-c081-4fc2-b1af-363f4f3fd4f3" providerId="ADAL" clId="{CDBDD605-A627-4FB5-BD44-C5F01671349D}" dt="2023-01-03T19:01:41.322" v="684" actId="478"/>
          <ac:spMkLst>
            <pc:docMk/>
            <pc:sldMk cId="2942667310" sldId="306"/>
            <ac:spMk id="3" creationId="{00000000-0000-0000-0000-000000000000}"/>
          </ac:spMkLst>
        </pc:spChg>
        <pc:spChg chg="add mod">
          <ac:chgData name="William Grey" userId="37b73424-c081-4fc2-b1af-363f4f3fd4f3" providerId="ADAL" clId="{CDBDD605-A627-4FB5-BD44-C5F01671349D}" dt="2023-01-03T19:02:01.490" v="687" actId="2710"/>
          <ac:spMkLst>
            <pc:docMk/>
            <pc:sldMk cId="2942667310" sldId="306"/>
            <ac:spMk id="5" creationId="{960882E8-4617-4ED3-8FF0-8098630557D6}"/>
          </ac:spMkLst>
        </pc:spChg>
      </pc:sldChg>
      <pc:sldChg chg="modSp mod ord">
        <pc:chgData name="William Grey" userId="37b73424-c081-4fc2-b1af-363f4f3fd4f3" providerId="ADAL" clId="{CDBDD605-A627-4FB5-BD44-C5F01671349D}" dt="2023-01-03T19:02:26.428" v="692"/>
        <pc:sldMkLst>
          <pc:docMk/>
          <pc:sldMk cId="3396892883" sldId="309"/>
        </pc:sldMkLst>
        <pc:spChg chg="mod">
          <ac:chgData name="William Grey" userId="37b73424-c081-4fc2-b1af-363f4f3fd4f3" providerId="ADAL" clId="{CDBDD605-A627-4FB5-BD44-C5F01671349D}" dt="2022-12-30T19:53:35.248" v="2" actId="27636"/>
          <ac:spMkLst>
            <pc:docMk/>
            <pc:sldMk cId="3396892883" sldId="309"/>
            <ac:spMk id="2" creationId="{00000000-0000-0000-0000-000000000000}"/>
          </ac:spMkLst>
        </pc:spChg>
        <pc:spChg chg="mod">
          <ac:chgData name="William Grey" userId="37b73424-c081-4fc2-b1af-363f4f3fd4f3" providerId="ADAL" clId="{CDBDD605-A627-4FB5-BD44-C5F01671349D}" dt="2023-01-03T19:02:15.120" v="688" actId="12"/>
          <ac:spMkLst>
            <pc:docMk/>
            <pc:sldMk cId="3396892883" sldId="309"/>
            <ac:spMk id="3" creationId="{00000000-0000-0000-0000-000000000000}"/>
          </ac:spMkLst>
        </pc:spChg>
      </pc:sldChg>
      <pc:sldChg chg="modSp del mod">
        <pc:chgData name="William Grey" userId="37b73424-c081-4fc2-b1af-363f4f3fd4f3" providerId="ADAL" clId="{CDBDD605-A627-4FB5-BD44-C5F01671349D}" dt="2023-01-03T18:49:47.774" v="22" actId="2696"/>
        <pc:sldMkLst>
          <pc:docMk/>
          <pc:sldMk cId="1307250975" sldId="311"/>
        </pc:sldMkLst>
        <pc:spChg chg="mod">
          <ac:chgData name="William Grey" userId="37b73424-c081-4fc2-b1af-363f4f3fd4f3" providerId="ADAL" clId="{CDBDD605-A627-4FB5-BD44-C5F01671349D}" dt="2022-12-30T19:53:35.449" v="17" actId="27636"/>
          <ac:spMkLst>
            <pc:docMk/>
            <pc:sldMk cId="1307250975" sldId="311"/>
            <ac:spMk id="2" creationId="{00000000-0000-0000-0000-000000000000}"/>
          </ac:spMkLst>
        </pc:spChg>
        <pc:spChg chg="mod">
          <ac:chgData name="William Grey" userId="37b73424-c081-4fc2-b1af-363f4f3fd4f3" providerId="ADAL" clId="{CDBDD605-A627-4FB5-BD44-C5F01671349D}" dt="2022-12-30T19:53:35.199" v="0"/>
          <ac:spMkLst>
            <pc:docMk/>
            <pc:sldMk cId="1307250975" sldId="311"/>
            <ac:spMk id="3" creationId="{00000000-0000-0000-0000-000000000000}"/>
          </ac:spMkLst>
        </pc:spChg>
      </pc:sldChg>
      <pc:sldChg chg="modSp add del mod">
        <pc:chgData name="William Grey" userId="37b73424-c081-4fc2-b1af-363f4f3fd4f3" providerId="ADAL" clId="{CDBDD605-A627-4FB5-BD44-C5F01671349D}" dt="2023-01-03T18:56:40.766" v="226" actId="47"/>
        <pc:sldMkLst>
          <pc:docMk/>
          <pc:sldMk cId="3829820078" sldId="311"/>
        </pc:sldMkLst>
        <pc:spChg chg="mod">
          <ac:chgData name="William Grey" userId="37b73424-c081-4fc2-b1af-363f4f3fd4f3" providerId="ADAL" clId="{CDBDD605-A627-4FB5-BD44-C5F01671349D}" dt="2023-01-03T18:55:51.543" v="192" actId="21"/>
          <ac:spMkLst>
            <pc:docMk/>
            <pc:sldMk cId="3829820078" sldId="311"/>
            <ac:spMk id="3" creationId="{00000000-0000-0000-0000-000000000000}"/>
          </ac:spMkLst>
        </pc:spChg>
      </pc:sldChg>
      <pc:sldChg chg="modSp mod modAnim">
        <pc:chgData name="William Grey" userId="37b73424-c081-4fc2-b1af-363f4f3fd4f3" providerId="ADAL" clId="{CDBDD605-A627-4FB5-BD44-C5F01671349D}" dt="2023-01-04T07:28:57.410" v="1262" actId="20577"/>
        <pc:sldMkLst>
          <pc:docMk/>
          <pc:sldMk cId="2638012702" sldId="312"/>
        </pc:sldMkLst>
        <pc:spChg chg="mod">
          <ac:chgData name="William Grey" userId="37b73424-c081-4fc2-b1af-363f4f3fd4f3" providerId="ADAL" clId="{CDBDD605-A627-4FB5-BD44-C5F01671349D}" dt="2022-12-30T19:53:35.431" v="12" actId="27636"/>
          <ac:spMkLst>
            <pc:docMk/>
            <pc:sldMk cId="2638012702" sldId="312"/>
            <ac:spMk id="2" creationId="{00000000-0000-0000-0000-000000000000}"/>
          </ac:spMkLst>
        </pc:spChg>
        <pc:spChg chg="mod">
          <ac:chgData name="William Grey" userId="37b73424-c081-4fc2-b1af-363f4f3fd4f3" providerId="ADAL" clId="{CDBDD605-A627-4FB5-BD44-C5F01671349D}" dt="2023-01-04T07:28:51.770" v="1255" actId="20577"/>
          <ac:spMkLst>
            <pc:docMk/>
            <pc:sldMk cId="2638012702" sldId="312"/>
            <ac:spMk id="3" creationId="{00000000-0000-0000-0000-000000000000}"/>
          </ac:spMkLst>
        </pc:spChg>
        <pc:spChg chg="mod">
          <ac:chgData name="William Grey" userId="37b73424-c081-4fc2-b1af-363f4f3fd4f3" providerId="ADAL" clId="{CDBDD605-A627-4FB5-BD44-C5F01671349D}" dt="2023-01-03T19:22:36.788" v="1231" actId="1076"/>
          <ac:spMkLst>
            <pc:docMk/>
            <pc:sldMk cId="2638012702" sldId="312"/>
            <ac:spMk id="30" creationId="{00000000-0000-0000-0000-000000000000}"/>
          </ac:spMkLst>
        </pc:spChg>
        <pc:spChg chg="mod">
          <ac:chgData name="William Grey" userId="37b73424-c081-4fc2-b1af-363f4f3fd4f3" providerId="ADAL" clId="{CDBDD605-A627-4FB5-BD44-C5F01671349D}" dt="2023-01-03T19:22:42.502" v="1232" actId="1076"/>
          <ac:spMkLst>
            <pc:docMk/>
            <pc:sldMk cId="2638012702" sldId="312"/>
            <ac:spMk id="51" creationId="{00000000-0000-0000-0000-000000000000}"/>
          </ac:spMkLst>
        </pc:spChg>
        <pc:graphicFrameChg chg="mod">
          <ac:chgData name="William Grey" userId="37b73424-c081-4fc2-b1af-363f4f3fd4f3" providerId="ADAL" clId="{CDBDD605-A627-4FB5-BD44-C5F01671349D}" dt="2023-01-03T19:22:42.502" v="1232" actId="1076"/>
          <ac:graphicFrameMkLst>
            <pc:docMk/>
            <pc:sldMk cId="2638012702" sldId="312"/>
            <ac:graphicFrameMk id="16" creationId="{04A13398-27CB-4BB6-8FF9-C5DB6A27AAAB}"/>
          </ac:graphicFrameMkLst>
        </pc:graphicFrameChg>
        <pc:graphicFrameChg chg="mod">
          <ac:chgData name="William Grey" userId="37b73424-c081-4fc2-b1af-363f4f3fd4f3" providerId="ADAL" clId="{CDBDD605-A627-4FB5-BD44-C5F01671349D}" dt="2023-01-03T19:22:42.502" v="1232" actId="1076"/>
          <ac:graphicFrameMkLst>
            <pc:docMk/>
            <pc:sldMk cId="2638012702" sldId="312"/>
            <ac:graphicFrameMk id="17" creationId="{2E462A30-5FAA-4A13-9A81-2FE3067DA73E}"/>
          </ac:graphicFrameMkLst>
        </pc:graphicFrameChg>
      </pc:sldChg>
      <pc:sldChg chg="modSp mod">
        <pc:chgData name="William Grey" userId="37b73424-c081-4fc2-b1af-363f4f3fd4f3" providerId="ADAL" clId="{CDBDD605-A627-4FB5-BD44-C5F01671349D}" dt="2023-01-09T12:46:11.058" v="1437" actId="20577"/>
        <pc:sldMkLst>
          <pc:docMk/>
          <pc:sldMk cId="2259051015" sldId="313"/>
        </pc:sldMkLst>
        <pc:spChg chg="mod">
          <ac:chgData name="William Grey" userId="37b73424-c081-4fc2-b1af-363f4f3fd4f3" providerId="ADAL" clId="{CDBDD605-A627-4FB5-BD44-C5F01671349D}" dt="2023-01-09T12:46:11.058" v="1437" actId="20577"/>
          <ac:spMkLst>
            <pc:docMk/>
            <pc:sldMk cId="2259051015" sldId="313"/>
            <ac:spMk id="2" creationId="{6517ECBB-007C-477D-9A36-CC47843AE573}"/>
          </ac:spMkLst>
        </pc:spChg>
        <pc:spChg chg="mod">
          <ac:chgData name="William Grey" userId="37b73424-c081-4fc2-b1af-363f4f3fd4f3" providerId="ADAL" clId="{CDBDD605-A627-4FB5-BD44-C5F01671349D}" dt="2023-01-04T10:20:28.973" v="1385"/>
          <ac:spMkLst>
            <pc:docMk/>
            <pc:sldMk cId="2259051015" sldId="313"/>
            <ac:spMk id="3" creationId="{207C6E7C-BE8B-4422-A595-7DC1B231D3D0}"/>
          </ac:spMkLst>
        </pc:spChg>
        <pc:spChg chg="mod">
          <ac:chgData name="William Grey" userId="37b73424-c081-4fc2-b1af-363f4f3fd4f3" providerId="ADAL" clId="{CDBDD605-A627-4FB5-BD44-C5F01671349D}" dt="2022-12-30T19:53:35.199" v="0"/>
          <ac:spMkLst>
            <pc:docMk/>
            <pc:sldMk cId="2259051015" sldId="313"/>
            <ac:spMk id="4" creationId="{9B68CFBE-FEC0-47BE-9C77-FFE37DEC56F8}"/>
          </ac:spMkLst>
        </pc:spChg>
      </pc:sldChg>
      <pc:sldChg chg="modSp del mod">
        <pc:chgData name="William Grey" userId="37b73424-c081-4fc2-b1af-363f4f3fd4f3" providerId="ADAL" clId="{CDBDD605-A627-4FB5-BD44-C5F01671349D}" dt="2023-01-04T10:12:44.317" v="1328" actId="47"/>
        <pc:sldMkLst>
          <pc:docMk/>
          <pc:sldMk cId="3195549953" sldId="314"/>
        </pc:sldMkLst>
        <pc:spChg chg="mod">
          <ac:chgData name="William Grey" userId="37b73424-c081-4fc2-b1af-363f4f3fd4f3" providerId="ADAL" clId="{CDBDD605-A627-4FB5-BD44-C5F01671349D}" dt="2022-12-30T19:53:35.438" v="14" actId="27636"/>
          <ac:spMkLst>
            <pc:docMk/>
            <pc:sldMk cId="3195549953" sldId="314"/>
            <ac:spMk id="2" creationId="{72E33D45-E8CD-4289-B3DF-E2A35047E653}"/>
          </ac:spMkLst>
        </pc:spChg>
        <pc:spChg chg="mod">
          <ac:chgData name="William Grey" userId="37b73424-c081-4fc2-b1af-363f4f3fd4f3" providerId="ADAL" clId="{CDBDD605-A627-4FB5-BD44-C5F01671349D}" dt="2023-01-04T08:27:28.135" v="1263" actId="21"/>
          <ac:spMkLst>
            <pc:docMk/>
            <pc:sldMk cId="3195549953" sldId="314"/>
            <ac:spMk id="3" creationId="{8AC2DC23-7FEF-49D0-B7D3-EE9F71A38B1D}"/>
          </ac:spMkLst>
        </pc:spChg>
        <pc:spChg chg="mod">
          <ac:chgData name="William Grey" userId="37b73424-c081-4fc2-b1af-363f4f3fd4f3" providerId="ADAL" clId="{CDBDD605-A627-4FB5-BD44-C5F01671349D}" dt="2022-12-30T19:53:35.199" v="0"/>
          <ac:spMkLst>
            <pc:docMk/>
            <pc:sldMk cId="3195549953" sldId="314"/>
            <ac:spMk id="4" creationId="{509A9D27-736A-4B35-BA6E-69A65D89AA77}"/>
          </ac:spMkLst>
        </pc:spChg>
      </pc:sldChg>
      <pc:sldChg chg="modSp del mod">
        <pc:chgData name="William Grey" userId="37b73424-c081-4fc2-b1af-363f4f3fd4f3" providerId="ADAL" clId="{CDBDD605-A627-4FB5-BD44-C5F01671349D}" dt="2023-01-03T19:14:11.290" v="1134" actId="47"/>
        <pc:sldMkLst>
          <pc:docMk/>
          <pc:sldMk cId="2194058564" sldId="315"/>
        </pc:sldMkLst>
        <pc:spChg chg="mod">
          <ac:chgData name="William Grey" userId="37b73424-c081-4fc2-b1af-363f4f3fd4f3" providerId="ADAL" clId="{CDBDD605-A627-4FB5-BD44-C5F01671349D}" dt="2022-12-30T19:53:35.268" v="6" actId="27636"/>
          <ac:spMkLst>
            <pc:docMk/>
            <pc:sldMk cId="2194058564" sldId="315"/>
            <ac:spMk id="2" creationId="{00000000-0000-0000-0000-000000000000}"/>
          </ac:spMkLst>
        </pc:spChg>
        <pc:spChg chg="mod">
          <ac:chgData name="William Grey" userId="37b73424-c081-4fc2-b1af-363f4f3fd4f3" providerId="ADAL" clId="{CDBDD605-A627-4FB5-BD44-C5F01671349D}" dt="2023-01-03T19:11:49.399" v="1022" actId="21"/>
          <ac:spMkLst>
            <pc:docMk/>
            <pc:sldMk cId="2194058564" sldId="315"/>
            <ac:spMk id="3" creationId="{00000000-0000-0000-0000-000000000000}"/>
          </ac:spMkLst>
        </pc:spChg>
        <pc:spChg chg="mod">
          <ac:chgData name="William Grey" userId="37b73424-c081-4fc2-b1af-363f4f3fd4f3" providerId="ADAL" clId="{CDBDD605-A627-4FB5-BD44-C5F01671349D}" dt="2022-12-30T19:53:35.199" v="0"/>
          <ac:spMkLst>
            <pc:docMk/>
            <pc:sldMk cId="2194058564" sldId="315"/>
            <ac:spMk id="4" creationId="{00000000-0000-0000-0000-000000000000}"/>
          </ac:spMkLst>
        </pc:spChg>
      </pc:sldChg>
      <pc:sldChg chg="modSp add mod">
        <pc:chgData name="William Grey" userId="37b73424-c081-4fc2-b1af-363f4f3fd4f3" providerId="ADAL" clId="{CDBDD605-A627-4FB5-BD44-C5F01671349D}" dt="2023-01-04T08:28:34.898" v="1325" actId="20577"/>
        <pc:sldMkLst>
          <pc:docMk/>
          <pc:sldMk cId="1684410520" sldId="316"/>
        </pc:sldMkLst>
        <pc:spChg chg="mod">
          <ac:chgData name="William Grey" userId="37b73424-c081-4fc2-b1af-363f4f3fd4f3" providerId="ADAL" clId="{CDBDD605-A627-4FB5-BD44-C5F01671349D}" dt="2023-01-03T18:55:11.897" v="184" actId="20577"/>
          <ac:spMkLst>
            <pc:docMk/>
            <pc:sldMk cId="1684410520" sldId="316"/>
            <ac:spMk id="2" creationId="{00000000-0000-0000-0000-000000000000}"/>
          </ac:spMkLst>
        </pc:spChg>
        <pc:spChg chg="mod">
          <ac:chgData name="William Grey" userId="37b73424-c081-4fc2-b1af-363f4f3fd4f3" providerId="ADAL" clId="{CDBDD605-A627-4FB5-BD44-C5F01671349D}" dt="2023-01-04T08:28:34.898" v="1325" actId="20577"/>
          <ac:spMkLst>
            <pc:docMk/>
            <pc:sldMk cId="1684410520" sldId="316"/>
            <ac:spMk id="3" creationId="{00000000-0000-0000-0000-000000000000}"/>
          </ac:spMkLst>
        </pc:spChg>
      </pc:sldChg>
      <pc:sldChg chg="modSp add mod">
        <pc:chgData name="William Grey" userId="37b73424-c081-4fc2-b1af-363f4f3fd4f3" providerId="ADAL" clId="{CDBDD605-A627-4FB5-BD44-C5F01671349D}" dt="2023-01-09T12:46:03.255" v="1422" actId="20577"/>
        <pc:sldMkLst>
          <pc:docMk/>
          <pc:sldMk cId="4266455809" sldId="317"/>
        </pc:sldMkLst>
        <pc:spChg chg="mod">
          <ac:chgData name="William Grey" userId="37b73424-c081-4fc2-b1af-363f4f3fd4f3" providerId="ADAL" clId="{CDBDD605-A627-4FB5-BD44-C5F01671349D}" dt="2023-01-09T12:46:03.255" v="1422" actId="20577"/>
          <ac:spMkLst>
            <pc:docMk/>
            <pc:sldMk cId="4266455809" sldId="317"/>
            <ac:spMk id="2" creationId="{9DE87571-6DAA-4709-A44F-FD6BB6080E66}"/>
          </ac:spMkLst>
        </pc:spChg>
      </pc:sldChg>
    </pc:docChg>
  </pc:docChgLst>
  <pc:docChgLst>
    <pc:chgData name="William" userId="37b73424-c081-4fc2-b1af-363f4f3fd4f3" providerId="ADAL" clId="{4DF36641-A804-4E39-A9BE-8EA11B57646E}"/>
    <pc:docChg chg="custSel addSld delSld modSld">
      <pc:chgData name="William" userId="37b73424-c081-4fc2-b1af-363f4f3fd4f3" providerId="ADAL" clId="{4DF36641-A804-4E39-A9BE-8EA11B57646E}" dt="2022-01-25T14:10:47.391" v="212" actId="20577"/>
      <pc:docMkLst>
        <pc:docMk/>
      </pc:docMkLst>
      <pc:sldChg chg="modSp modAnim">
        <pc:chgData name="William" userId="37b73424-c081-4fc2-b1af-363f4f3fd4f3" providerId="ADAL" clId="{4DF36641-A804-4E39-A9BE-8EA11B57646E}" dt="2022-01-25T14:10:47.391" v="212" actId="20577"/>
        <pc:sldMkLst>
          <pc:docMk/>
          <pc:sldMk cId="2638012702" sldId="312"/>
        </pc:sldMkLst>
        <pc:spChg chg="mod">
          <ac:chgData name="William" userId="37b73424-c081-4fc2-b1af-363f4f3fd4f3" providerId="ADAL" clId="{4DF36641-A804-4E39-A9BE-8EA11B57646E}" dt="2022-01-25T14:10:47.391" v="212" actId="20577"/>
          <ac:spMkLst>
            <pc:docMk/>
            <pc:sldMk cId="2638012702" sldId="312"/>
            <ac:spMk id="3" creationId="{00000000-0000-0000-0000-000000000000}"/>
          </ac:spMkLst>
        </pc:spChg>
      </pc:sldChg>
      <pc:sldChg chg="modSp add mod">
        <pc:chgData name="William" userId="37b73424-c081-4fc2-b1af-363f4f3fd4f3" providerId="ADAL" clId="{4DF36641-A804-4E39-A9BE-8EA11B57646E}" dt="2022-01-25T13:42:30.533" v="191" actId="20577"/>
        <pc:sldMkLst>
          <pc:docMk/>
          <pc:sldMk cId="2194058564" sldId="315"/>
        </pc:sldMkLst>
        <pc:spChg chg="mod">
          <ac:chgData name="William" userId="37b73424-c081-4fc2-b1af-363f4f3fd4f3" providerId="ADAL" clId="{4DF36641-A804-4E39-A9BE-8EA11B57646E}" dt="2022-01-25T13:42:30.533" v="191" actId="20577"/>
          <ac:spMkLst>
            <pc:docMk/>
            <pc:sldMk cId="2194058564" sldId="315"/>
            <ac:spMk id="3" creationId="{00000000-0000-0000-0000-000000000000}"/>
          </ac:spMkLst>
        </pc:spChg>
      </pc:sldChg>
      <pc:sldChg chg="add del">
        <pc:chgData name="William" userId="37b73424-c081-4fc2-b1af-363f4f3fd4f3" providerId="ADAL" clId="{4DF36641-A804-4E39-A9BE-8EA11B57646E}" dt="2022-01-25T13:30:41.102" v="2"/>
        <pc:sldMkLst>
          <pc:docMk/>
          <pc:sldMk cId="3173386174" sldId="316"/>
        </pc:sldMkLst>
      </pc:sldChg>
    </pc:docChg>
  </pc:docChgLst>
  <pc:docChgLst>
    <pc:chgData name="William Grey" userId="37b73424-c081-4fc2-b1af-363f4f3fd4f3" providerId="ADAL" clId="{9507CCF6-5DEA-4057-8B06-B2DBC470B7D7}"/>
    <pc:docChg chg="custSel modSld">
      <pc:chgData name="William Grey" userId="37b73424-c081-4fc2-b1af-363f4f3fd4f3" providerId="ADAL" clId="{9507CCF6-5DEA-4057-8B06-B2DBC470B7D7}" dt="2018-12-14T09:37:25.938" v="90" actId="20577"/>
      <pc:docMkLst>
        <pc:docMk/>
      </pc:docMkLst>
      <pc:sldChg chg="modSp">
        <pc:chgData name="William Grey" userId="37b73424-c081-4fc2-b1af-363f4f3fd4f3" providerId="ADAL" clId="{9507CCF6-5DEA-4057-8B06-B2DBC470B7D7}" dt="2018-12-14T09:06:41.762" v="76" actId="1076"/>
        <pc:sldMkLst>
          <pc:docMk/>
          <pc:sldMk cId="2305882595" sldId="269"/>
        </pc:sldMkLst>
        <pc:spChg chg="mod">
          <ac:chgData name="William Grey" userId="37b73424-c081-4fc2-b1af-363f4f3fd4f3" providerId="ADAL" clId="{9507CCF6-5DEA-4057-8B06-B2DBC470B7D7}" dt="2018-12-14T09:06:38.914" v="75" actId="1076"/>
          <ac:spMkLst>
            <pc:docMk/>
            <pc:sldMk cId="2305882595" sldId="269"/>
            <ac:spMk id="5" creationId="{00000000-0000-0000-0000-000000000000}"/>
          </ac:spMkLst>
        </pc:spChg>
        <pc:spChg chg="mod">
          <ac:chgData name="William Grey" userId="37b73424-c081-4fc2-b1af-363f4f3fd4f3" providerId="ADAL" clId="{9507CCF6-5DEA-4057-8B06-B2DBC470B7D7}" dt="2018-12-14T09:06:41.762" v="76" actId="1076"/>
          <ac:spMkLst>
            <pc:docMk/>
            <pc:sldMk cId="2305882595" sldId="269"/>
            <ac:spMk id="6" creationId="{00000000-0000-0000-0000-000000000000}"/>
          </ac:spMkLst>
        </pc:spChg>
        <pc:picChg chg="mod">
          <ac:chgData name="William Grey" userId="37b73424-c081-4fc2-b1af-363f4f3fd4f3" providerId="ADAL" clId="{9507CCF6-5DEA-4057-8B06-B2DBC470B7D7}" dt="2018-12-14T09:06:36.427" v="74" actId="1076"/>
          <ac:picMkLst>
            <pc:docMk/>
            <pc:sldMk cId="2305882595" sldId="269"/>
            <ac:picMk id="4" creationId="{00000000-0000-0000-0000-000000000000}"/>
          </ac:picMkLst>
        </pc:picChg>
      </pc:sldChg>
      <pc:sldChg chg="addSp modSp">
        <pc:chgData name="William Grey" userId="37b73424-c081-4fc2-b1af-363f4f3fd4f3" providerId="ADAL" clId="{9507CCF6-5DEA-4057-8B06-B2DBC470B7D7}" dt="2018-12-14T09:00:43.348" v="72" actId="1076"/>
        <pc:sldMkLst>
          <pc:docMk/>
          <pc:sldMk cId="3421288280" sldId="272"/>
        </pc:sldMkLst>
        <pc:spChg chg="mod">
          <ac:chgData name="William Grey" userId="37b73424-c081-4fc2-b1af-363f4f3fd4f3" providerId="ADAL" clId="{9507CCF6-5DEA-4057-8B06-B2DBC470B7D7}" dt="2018-12-14T08:57:08.817" v="67" actId="20577"/>
          <ac:spMkLst>
            <pc:docMk/>
            <pc:sldMk cId="3421288280" sldId="272"/>
            <ac:spMk id="3" creationId="{00000000-0000-0000-0000-000000000000}"/>
          </ac:spMkLst>
        </pc:spChg>
        <pc:graphicFrameChg chg="add mod">
          <ac:chgData name="William Grey" userId="37b73424-c081-4fc2-b1af-363f4f3fd4f3" providerId="ADAL" clId="{9507CCF6-5DEA-4057-8B06-B2DBC470B7D7}" dt="2018-12-14T09:00:43.348" v="72" actId="1076"/>
          <ac:graphicFrameMkLst>
            <pc:docMk/>
            <pc:sldMk cId="3421288280" sldId="272"/>
            <ac:graphicFrameMk id="4" creationId="{504DD1DE-07C7-4339-8878-F8CD92725D74}"/>
          </ac:graphicFrameMkLst>
        </pc:graphicFrameChg>
      </pc:sldChg>
      <pc:sldChg chg="modSp">
        <pc:chgData name="William Grey" userId="37b73424-c081-4fc2-b1af-363f4f3fd4f3" providerId="ADAL" clId="{9507CCF6-5DEA-4057-8B06-B2DBC470B7D7}" dt="2018-12-14T08:54:48.166" v="19" actId="20577"/>
        <pc:sldMkLst>
          <pc:docMk/>
          <pc:sldMk cId="1240774742" sldId="287"/>
        </pc:sldMkLst>
        <pc:spChg chg="mod">
          <ac:chgData name="William Grey" userId="37b73424-c081-4fc2-b1af-363f4f3fd4f3" providerId="ADAL" clId="{9507CCF6-5DEA-4057-8B06-B2DBC470B7D7}" dt="2018-12-14T08:54:48.166" v="19" actId="20577"/>
          <ac:spMkLst>
            <pc:docMk/>
            <pc:sldMk cId="1240774742" sldId="287"/>
            <ac:spMk id="3" creationId="{00000000-0000-0000-0000-000000000000}"/>
          </ac:spMkLst>
        </pc:spChg>
      </pc:sldChg>
      <pc:sldChg chg="delSp modSp">
        <pc:chgData name="William Grey" userId="37b73424-c081-4fc2-b1af-363f4f3fd4f3" providerId="ADAL" clId="{9507CCF6-5DEA-4057-8B06-B2DBC470B7D7}" dt="2018-12-14T09:00:35.972" v="70"/>
        <pc:sldMkLst>
          <pc:docMk/>
          <pc:sldMk cId="28347938" sldId="288"/>
        </pc:sldMkLst>
        <pc:graphicFrameChg chg="del mod">
          <ac:chgData name="William Grey" userId="37b73424-c081-4fc2-b1af-363f4f3fd4f3" providerId="ADAL" clId="{9507CCF6-5DEA-4057-8B06-B2DBC470B7D7}" dt="2018-12-14T09:00:35.972" v="70"/>
          <ac:graphicFrameMkLst>
            <pc:docMk/>
            <pc:sldMk cId="28347938" sldId="288"/>
            <ac:graphicFrameMk id="10" creationId="{F015DA9B-713D-4DBA-9F82-F313DB5FAACD}"/>
          </ac:graphicFrameMkLst>
        </pc:graphicFrameChg>
      </pc:sldChg>
      <pc:sldChg chg="modSp">
        <pc:chgData name="William Grey" userId="37b73424-c081-4fc2-b1af-363f4f3fd4f3" providerId="ADAL" clId="{9507CCF6-5DEA-4057-8B06-B2DBC470B7D7}" dt="2018-12-14T08:35:59.005" v="0" actId="20577"/>
        <pc:sldMkLst>
          <pc:docMk/>
          <pc:sldMk cId="2672704681" sldId="290"/>
        </pc:sldMkLst>
        <pc:spChg chg="mod">
          <ac:chgData name="William Grey" userId="37b73424-c081-4fc2-b1af-363f4f3fd4f3" providerId="ADAL" clId="{9507CCF6-5DEA-4057-8B06-B2DBC470B7D7}" dt="2018-12-14T08:35:59.005" v="0" actId="20577"/>
          <ac:spMkLst>
            <pc:docMk/>
            <pc:sldMk cId="2672704681" sldId="290"/>
            <ac:spMk id="13" creationId="{00000000-0000-0000-0000-000000000000}"/>
          </ac:spMkLst>
        </pc:spChg>
      </pc:sldChg>
      <pc:sldChg chg="modSp">
        <pc:chgData name="William Grey" userId="37b73424-c081-4fc2-b1af-363f4f3fd4f3" providerId="ADAL" clId="{9507CCF6-5DEA-4057-8B06-B2DBC470B7D7}" dt="2018-12-14T09:11:56.384" v="79" actId="20577"/>
        <pc:sldMkLst>
          <pc:docMk/>
          <pc:sldMk cId="2275045164" sldId="292"/>
        </pc:sldMkLst>
        <pc:graphicFrameChg chg="mod">
          <ac:chgData name="William Grey" userId="37b73424-c081-4fc2-b1af-363f4f3fd4f3" providerId="ADAL" clId="{9507CCF6-5DEA-4057-8B06-B2DBC470B7D7}" dt="2018-12-14T09:11:56.384" v="79" actId="20577"/>
          <ac:graphicFrameMkLst>
            <pc:docMk/>
            <pc:sldMk cId="2275045164" sldId="292"/>
            <ac:graphicFrameMk id="16" creationId="{D4FC33D5-7B0F-4712-9783-D20D174F5206}"/>
          </ac:graphicFrameMkLst>
        </pc:graphicFrameChg>
      </pc:sldChg>
      <pc:sldChg chg="modSp">
        <pc:chgData name="William Grey" userId="37b73424-c081-4fc2-b1af-363f4f3fd4f3" providerId="ADAL" clId="{9507CCF6-5DEA-4057-8B06-B2DBC470B7D7}" dt="2018-12-14T09:23:42.695" v="81" actId="20577"/>
        <pc:sldMkLst>
          <pc:docMk/>
          <pc:sldMk cId="2820944503" sldId="296"/>
        </pc:sldMkLst>
        <pc:spChg chg="mod">
          <ac:chgData name="William Grey" userId="37b73424-c081-4fc2-b1af-363f4f3fd4f3" providerId="ADAL" clId="{9507CCF6-5DEA-4057-8B06-B2DBC470B7D7}" dt="2018-12-14T09:23:42.695" v="81" actId="20577"/>
          <ac:spMkLst>
            <pc:docMk/>
            <pc:sldMk cId="2820944503" sldId="296"/>
            <ac:spMk id="3" creationId="{00000000-0000-0000-0000-000000000000}"/>
          </ac:spMkLst>
        </pc:spChg>
      </pc:sldChg>
      <pc:sldChg chg="modSp">
        <pc:chgData name="William Grey" userId="37b73424-c081-4fc2-b1af-363f4f3fd4f3" providerId="ADAL" clId="{9507CCF6-5DEA-4057-8B06-B2DBC470B7D7}" dt="2018-12-14T09:34:58.011" v="83" actId="27636"/>
        <pc:sldMkLst>
          <pc:docMk/>
          <pc:sldMk cId="1612358987" sldId="297"/>
        </pc:sldMkLst>
        <pc:spChg chg="mod">
          <ac:chgData name="William Grey" userId="37b73424-c081-4fc2-b1af-363f4f3fd4f3" providerId="ADAL" clId="{9507CCF6-5DEA-4057-8B06-B2DBC470B7D7}" dt="2018-12-14T09:34:58.011" v="83" actId="27636"/>
          <ac:spMkLst>
            <pc:docMk/>
            <pc:sldMk cId="1612358987" sldId="297"/>
            <ac:spMk id="3" creationId="{00000000-0000-0000-0000-000000000000}"/>
          </ac:spMkLst>
        </pc:spChg>
      </pc:sldChg>
      <pc:sldChg chg="modSp">
        <pc:chgData name="William Grey" userId="37b73424-c081-4fc2-b1af-363f4f3fd4f3" providerId="ADAL" clId="{9507CCF6-5DEA-4057-8B06-B2DBC470B7D7}" dt="2018-12-14T09:37:25.938" v="90" actId="20577"/>
        <pc:sldMkLst>
          <pc:docMk/>
          <pc:sldMk cId="74174655" sldId="306"/>
        </pc:sldMkLst>
        <pc:spChg chg="mod">
          <ac:chgData name="William Grey" userId="37b73424-c081-4fc2-b1af-363f4f3fd4f3" providerId="ADAL" clId="{9507CCF6-5DEA-4057-8B06-B2DBC470B7D7}" dt="2018-12-14T09:37:25.938" v="90" actId="20577"/>
          <ac:spMkLst>
            <pc:docMk/>
            <pc:sldMk cId="74174655" sldId="306"/>
            <ac:spMk id="3" creationId="{00000000-0000-0000-0000-000000000000}"/>
          </ac:spMkLst>
        </pc:spChg>
      </pc:sldChg>
      <pc:sldChg chg="modSp">
        <pc:chgData name="William Grey" userId="37b73424-c081-4fc2-b1af-363f4f3fd4f3" providerId="ADAL" clId="{9507CCF6-5DEA-4057-8B06-B2DBC470B7D7}" dt="2018-12-14T08:36:37.799" v="11" actId="20577"/>
        <pc:sldMkLst>
          <pc:docMk/>
          <pc:sldMk cId="2259051015" sldId="313"/>
        </pc:sldMkLst>
        <pc:spChg chg="mod">
          <ac:chgData name="William Grey" userId="37b73424-c081-4fc2-b1af-363f4f3fd4f3" providerId="ADAL" clId="{9507CCF6-5DEA-4057-8B06-B2DBC470B7D7}" dt="2018-12-14T08:36:37.799" v="11" actId="20577"/>
          <ac:spMkLst>
            <pc:docMk/>
            <pc:sldMk cId="2259051015" sldId="313"/>
            <ac:spMk id="3" creationId="{207C6E7C-BE8B-4422-A595-7DC1B231D3D0}"/>
          </ac:spMkLst>
        </pc:spChg>
      </pc:sldChg>
    </pc:docChg>
  </pc:docChgLst>
  <pc:docChgLst>
    <pc:chgData name="William Grey" userId="37b73424-c081-4fc2-b1af-363f4f3fd4f3" providerId="ADAL" clId="{2CBA2763-BA28-43B7-8AF8-48787704DCC1}"/>
    <pc:docChg chg="undo custSel addSld delSld modSld sldOrd">
      <pc:chgData name="William Grey" userId="37b73424-c081-4fc2-b1af-363f4f3fd4f3" providerId="ADAL" clId="{2CBA2763-BA28-43B7-8AF8-48787704DCC1}" dt="2018-12-13T20:32:15.890" v="3583" actId="20577"/>
      <pc:docMkLst>
        <pc:docMk/>
      </pc:docMkLst>
      <pc:sldChg chg="modSp">
        <pc:chgData name="William Grey" userId="37b73424-c081-4fc2-b1af-363f4f3fd4f3" providerId="ADAL" clId="{2CBA2763-BA28-43B7-8AF8-48787704DCC1}" dt="2018-12-12T21:07:25.242" v="384" actId="1076"/>
        <pc:sldMkLst>
          <pc:docMk/>
          <pc:sldMk cId="2305882595" sldId="269"/>
        </pc:sldMkLst>
        <pc:spChg chg="mod">
          <ac:chgData name="William Grey" userId="37b73424-c081-4fc2-b1af-363f4f3fd4f3" providerId="ADAL" clId="{2CBA2763-BA28-43B7-8AF8-48787704DCC1}" dt="2018-12-12T21:07:04.774" v="376"/>
          <ac:spMkLst>
            <pc:docMk/>
            <pc:sldMk cId="2305882595" sldId="269"/>
            <ac:spMk id="2" creationId="{00000000-0000-0000-0000-000000000000}"/>
          </ac:spMkLst>
        </pc:spChg>
        <pc:spChg chg="mod">
          <ac:chgData name="William Grey" userId="37b73424-c081-4fc2-b1af-363f4f3fd4f3" providerId="ADAL" clId="{2CBA2763-BA28-43B7-8AF8-48787704DCC1}" dt="2018-12-12T21:07:22.384" v="383" actId="1076"/>
          <ac:spMkLst>
            <pc:docMk/>
            <pc:sldMk cId="2305882595" sldId="269"/>
            <ac:spMk id="3" creationId="{00000000-0000-0000-0000-000000000000}"/>
          </ac:spMkLst>
        </pc:spChg>
        <pc:spChg chg="mod">
          <ac:chgData name="William Grey" userId="37b73424-c081-4fc2-b1af-363f4f3fd4f3" providerId="ADAL" clId="{2CBA2763-BA28-43B7-8AF8-48787704DCC1}" dt="2018-12-12T21:06:27.877" v="370" actId="1076"/>
          <ac:spMkLst>
            <pc:docMk/>
            <pc:sldMk cId="2305882595" sldId="269"/>
            <ac:spMk id="5" creationId="{00000000-0000-0000-0000-000000000000}"/>
          </ac:spMkLst>
        </pc:spChg>
        <pc:spChg chg="mod">
          <ac:chgData name="William Grey" userId="37b73424-c081-4fc2-b1af-363f4f3fd4f3" providerId="ADAL" clId="{2CBA2763-BA28-43B7-8AF8-48787704DCC1}" dt="2018-12-12T21:06:24.071" v="369" actId="1076"/>
          <ac:spMkLst>
            <pc:docMk/>
            <pc:sldMk cId="2305882595" sldId="269"/>
            <ac:spMk id="6" creationId="{00000000-0000-0000-0000-000000000000}"/>
          </ac:spMkLst>
        </pc:spChg>
        <pc:picChg chg="mod">
          <ac:chgData name="William Grey" userId="37b73424-c081-4fc2-b1af-363f4f3fd4f3" providerId="ADAL" clId="{2CBA2763-BA28-43B7-8AF8-48787704DCC1}" dt="2018-12-12T21:07:25.242" v="384" actId="1076"/>
          <ac:picMkLst>
            <pc:docMk/>
            <pc:sldMk cId="2305882595" sldId="269"/>
            <ac:picMk id="4" creationId="{00000000-0000-0000-0000-000000000000}"/>
          </ac:picMkLst>
        </pc:picChg>
      </pc:sldChg>
      <pc:sldChg chg="modSp">
        <pc:chgData name="William Grey" userId="37b73424-c081-4fc2-b1af-363f4f3fd4f3" providerId="ADAL" clId="{2CBA2763-BA28-43B7-8AF8-48787704DCC1}" dt="2018-12-12T21:14:33.022" v="530" actId="20577"/>
        <pc:sldMkLst>
          <pc:docMk/>
          <pc:sldMk cId="3421288280" sldId="272"/>
        </pc:sldMkLst>
        <pc:spChg chg="mod">
          <ac:chgData name="William Grey" userId="37b73424-c081-4fc2-b1af-363f4f3fd4f3" providerId="ADAL" clId="{2CBA2763-BA28-43B7-8AF8-48787704DCC1}" dt="2018-12-12T21:14:33.022" v="530" actId="20577"/>
          <ac:spMkLst>
            <pc:docMk/>
            <pc:sldMk cId="3421288280" sldId="272"/>
            <ac:spMk id="3" creationId="{00000000-0000-0000-0000-000000000000}"/>
          </ac:spMkLst>
        </pc:spChg>
      </pc:sldChg>
      <pc:sldChg chg="modSp">
        <pc:chgData name="William Grey" userId="37b73424-c081-4fc2-b1af-363f4f3fd4f3" providerId="ADAL" clId="{2CBA2763-BA28-43B7-8AF8-48787704DCC1}" dt="2018-12-12T15:09:53.323" v="67" actId="5793"/>
        <pc:sldMkLst>
          <pc:docMk/>
          <pc:sldMk cId="1204589035" sldId="274"/>
        </pc:sldMkLst>
        <pc:spChg chg="mod">
          <ac:chgData name="William Grey" userId="37b73424-c081-4fc2-b1af-363f4f3fd4f3" providerId="ADAL" clId="{2CBA2763-BA28-43B7-8AF8-48787704DCC1}" dt="2018-12-12T15:09:53.323" v="67" actId="5793"/>
          <ac:spMkLst>
            <pc:docMk/>
            <pc:sldMk cId="1204589035" sldId="274"/>
            <ac:spMk id="3" creationId="{00000000-0000-0000-0000-000000000000}"/>
          </ac:spMkLst>
        </pc:spChg>
      </pc:sldChg>
      <pc:sldChg chg="modSp add ord">
        <pc:chgData name="William Grey" userId="37b73424-c081-4fc2-b1af-363f4f3fd4f3" providerId="ADAL" clId="{2CBA2763-BA28-43B7-8AF8-48787704DCC1}" dt="2018-12-12T15:10:05.273" v="68" actId="20577"/>
        <pc:sldMkLst>
          <pc:docMk/>
          <pc:sldMk cId="2546256887" sldId="282"/>
        </pc:sldMkLst>
        <pc:spChg chg="mod">
          <ac:chgData name="William Grey" userId="37b73424-c081-4fc2-b1af-363f4f3fd4f3" providerId="ADAL" clId="{2CBA2763-BA28-43B7-8AF8-48787704DCC1}" dt="2018-12-12T15:10:05.273" v="68" actId="20577"/>
          <ac:spMkLst>
            <pc:docMk/>
            <pc:sldMk cId="2546256887" sldId="282"/>
            <ac:spMk id="3" creationId="{00000000-0000-0000-0000-000000000000}"/>
          </ac:spMkLst>
        </pc:spChg>
      </pc:sldChg>
      <pc:sldChg chg="modSp">
        <pc:chgData name="William Grey" userId="37b73424-c081-4fc2-b1af-363f4f3fd4f3" providerId="ADAL" clId="{2CBA2763-BA28-43B7-8AF8-48787704DCC1}" dt="2018-12-12T20:56:54.747" v="245" actId="20577"/>
        <pc:sldMkLst>
          <pc:docMk/>
          <pc:sldMk cId="1240774742" sldId="287"/>
        </pc:sldMkLst>
        <pc:spChg chg="mod">
          <ac:chgData name="William Grey" userId="37b73424-c081-4fc2-b1af-363f4f3fd4f3" providerId="ADAL" clId="{2CBA2763-BA28-43B7-8AF8-48787704DCC1}" dt="2018-12-12T20:55:01.411" v="91" actId="20577"/>
          <ac:spMkLst>
            <pc:docMk/>
            <pc:sldMk cId="1240774742" sldId="287"/>
            <ac:spMk id="2" creationId="{00000000-0000-0000-0000-000000000000}"/>
          </ac:spMkLst>
        </pc:spChg>
        <pc:spChg chg="mod">
          <ac:chgData name="William Grey" userId="37b73424-c081-4fc2-b1af-363f4f3fd4f3" providerId="ADAL" clId="{2CBA2763-BA28-43B7-8AF8-48787704DCC1}" dt="2018-12-12T20:56:54.747" v="245" actId="20577"/>
          <ac:spMkLst>
            <pc:docMk/>
            <pc:sldMk cId="1240774742" sldId="287"/>
            <ac:spMk id="3" creationId="{00000000-0000-0000-0000-000000000000}"/>
          </ac:spMkLst>
        </pc:spChg>
      </pc:sldChg>
      <pc:sldChg chg="addSp delSp modSp">
        <pc:chgData name="William Grey" userId="37b73424-c081-4fc2-b1af-363f4f3fd4f3" providerId="ADAL" clId="{2CBA2763-BA28-43B7-8AF8-48787704DCC1}" dt="2018-12-12T21:28:42.881" v="1047" actId="20577"/>
        <pc:sldMkLst>
          <pc:docMk/>
          <pc:sldMk cId="28347938" sldId="288"/>
        </pc:sldMkLst>
        <pc:spChg chg="mod">
          <ac:chgData name="William Grey" userId="37b73424-c081-4fc2-b1af-363f4f3fd4f3" providerId="ADAL" clId="{2CBA2763-BA28-43B7-8AF8-48787704DCC1}" dt="2018-12-12T21:28:42.881" v="1047" actId="20577"/>
          <ac:spMkLst>
            <pc:docMk/>
            <pc:sldMk cId="28347938" sldId="288"/>
            <ac:spMk id="2" creationId="{00000000-0000-0000-0000-000000000000}"/>
          </ac:spMkLst>
        </pc:spChg>
        <pc:spChg chg="mod">
          <ac:chgData name="William Grey" userId="37b73424-c081-4fc2-b1af-363f4f3fd4f3" providerId="ADAL" clId="{2CBA2763-BA28-43B7-8AF8-48787704DCC1}" dt="2018-12-12T21:19:54.326" v="853" actId="20577"/>
          <ac:spMkLst>
            <pc:docMk/>
            <pc:sldMk cId="28347938" sldId="288"/>
            <ac:spMk id="3" creationId="{00000000-0000-0000-0000-000000000000}"/>
          </ac:spMkLst>
        </pc:spChg>
        <pc:spChg chg="del">
          <ac:chgData name="William Grey" userId="37b73424-c081-4fc2-b1af-363f4f3fd4f3" providerId="ADAL" clId="{2CBA2763-BA28-43B7-8AF8-48787704DCC1}" dt="2018-12-12T21:03:54.368" v="337" actId="478"/>
          <ac:spMkLst>
            <pc:docMk/>
            <pc:sldMk cId="28347938" sldId="288"/>
            <ac:spMk id="5" creationId="{00000000-0000-0000-0000-000000000000}"/>
          </ac:spMkLst>
        </pc:spChg>
        <pc:spChg chg="del">
          <ac:chgData name="William Grey" userId="37b73424-c081-4fc2-b1af-363f4f3fd4f3" providerId="ADAL" clId="{2CBA2763-BA28-43B7-8AF8-48787704DCC1}" dt="2018-12-12T21:03:54.368" v="337" actId="478"/>
          <ac:spMkLst>
            <pc:docMk/>
            <pc:sldMk cId="28347938" sldId="288"/>
            <ac:spMk id="6" creationId="{00000000-0000-0000-0000-000000000000}"/>
          </ac:spMkLst>
        </pc:spChg>
        <pc:spChg chg="del">
          <ac:chgData name="William Grey" userId="37b73424-c081-4fc2-b1af-363f4f3fd4f3" providerId="ADAL" clId="{2CBA2763-BA28-43B7-8AF8-48787704DCC1}" dt="2018-12-12T21:03:54.368" v="337" actId="478"/>
          <ac:spMkLst>
            <pc:docMk/>
            <pc:sldMk cId="28347938" sldId="288"/>
            <ac:spMk id="7" creationId="{00000000-0000-0000-0000-000000000000}"/>
          </ac:spMkLst>
        </pc:spChg>
        <pc:graphicFrameChg chg="add mod">
          <ac:chgData name="William Grey" userId="37b73424-c081-4fc2-b1af-363f4f3fd4f3" providerId="ADAL" clId="{2CBA2763-BA28-43B7-8AF8-48787704DCC1}" dt="2018-12-12T21:20:00.174" v="854" actId="1076"/>
          <ac:graphicFrameMkLst>
            <pc:docMk/>
            <pc:sldMk cId="28347938" sldId="288"/>
            <ac:graphicFrameMk id="10" creationId="{F015DA9B-713D-4DBA-9F82-F313DB5FAACD}"/>
          </ac:graphicFrameMkLst>
        </pc:graphicFrameChg>
        <pc:cxnChg chg="del mod">
          <ac:chgData name="William Grey" userId="37b73424-c081-4fc2-b1af-363f4f3fd4f3" providerId="ADAL" clId="{2CBA2763-BA28-43B7-8AF8-48787704DCC1}" dt="2018-12-12T21:03:54.368" v="337" actId="478"/>
          <ac:cxnSpMkLst>
            <pc:docMk/>
            <pc:sldMk cId="28347938" sldId="288"/>
            <ac:cxnSpMk id="8" creationId="{00000000-0000-0000-0000-000000000000}"/>
          </ac:cxnSpMkLst>
        </pc:cxnChg>
        <pc:cxnChg chg="del mod">
          <ac:chgData name="William Grey" userId="37b73424-c081-4fc2-b1af-363f4f3fd4f3" providerId="ADAL" clId="{2CBA2763-BA28-43B7-8AF8-48787704DCC1}" dt="2018-12-12T21:03:54.368" v="337" actId="478"/>
          <ac:cxnSpMkLst>
            <pc:docMk/>
            <pc:sldMk cId="28347938" sldId="288"/>
            <ac:cxnSpMk id="9" creationId="{00000000-0000-0000-0000-000000000000}"/>
          </ac:cxnSpMkLst>
        </pc:cxnChg>
      </pc:sldChg>
      <pc:sldChg chg="modSp">
        <pc:chgData name="William Grey" userId="37b73424-c081-4fc2-b1af-363f4f3fd4f3" providerId="ADAL" clId="{2CBA2763-BA28-43B7-8AF8-48787704DCC1}" dt="2018-12-12T21:47:05.565" v="1813" actId="27636"/>
        <pc:sldMkLst>
          <pc:docMk/>
          <pc:sldMk cId="2792209371" sldId="289"/>
        </pc:sldMkLst>
        <pc:spChg chg="mod">
          <ac:chgData name="William Grey" userId="37b73424-c081-4fc2-b1af-363f4f3fd4f3" providerId="ADAL" clId="{2CBA2763-BA28-43B7-8AF8-48787704DCC1}" dt="2018-12-12T21:28:55.429" v="1075" actId="20577"/>
          <ac:spMkLst>
            <pc:docMk/>
            <pc:sldMk cId="2792209371" sldId="289"/>
            <ac:spMk id="2" creationId="{00000000-0000-0000-0000-000000000000}"/>
          </ac:spMkLst>
        </pc:spChg>
        <pc:spChg chg="mod">
          <ac:chgData name="William Grey" userId="37b73424-c081-4fc2-b1af-363f4f3fd4f3" providerId="ADAL" clId="{2CBA2763-BA28-43B7-8AF8-48787704DCC1}" dt="2018-12-12T21:47:05.565" v="1813" actId="27636"/>
          <ac:spMkLst>
            <pc:docMk/>
            <pc:sldMk cId="2792209371" sldId="289"/>
            <ac:spMk id="3" creationId="{00000000-0000-0000-0000-000000000000}"/>
          </ac:spMkLst>
        </pc:spChg>
      </pc:sldChg>
      <pc:sldChg chg="addSp delSp modSp">
        <pc:chgData name="William Grey" userId="37b73424-c081-4fc2-b1af-363f4f3fd4f3" providerId="ADAL" clId="{2CBA2763-BA28-43B7-8AF8-48787704DCC1}" dt="2018-12-12T21:05:53.190" v="365" actId="1076"/>
        <pc:sldMkLst>
          <pc:docMk/>
          <pc:sldMk cId="2672704681" sldId="290"/>
        </pc:sldMkLst>
        <pc:spChg chg="del">
          <ac:chgData name="William Grey" userId="37b73424-c081-4fc2-b1af-363f4f3fd4f3" providerId="ADAL" clId="{2CBA2763-BA28-43B7-8AF8-48787704DCC1}" dt="2018-12-12T21:05:22.700" v="360" actId="478"/>
          <ac:spMkLst>
            <pc:docMk/>
            <pc:sldMk cId="2672704681" sldId="290"/>
            <ac:spMk id="5" creationId="{00000000-0000-0000-0000-000000000000}"/>
          </ac:spMkLst>
        </pc:spChg>
        <pc:spChg chg="del">
          <ac:chgData name="William Grey" userId="37b73424-c081-4fc2-b1af-363f4f3fd4f3" providerId="ADAL" clId="{2CBA2763-BA28-43B7-8AF8-48787704DCC1}" dt="2018-12-12T21:05:22.700" v="360" actId="478"/>
          <ac:spMkLst>
            <pc:docMk/>
            <pc:sldMk cId="2672704681" sldId="290"/>
            <ac:spMk id="6" creationId="{00000000-0000-0000-0000-000000000000}"/>
          </ac:spMkLst>
        </pc:spChg>
        <pc:spChg chg="del">
          <ac:chgData name="William Grey" userId="37b73424-c081-4fc2-b1af-363f4f3fd4f3" providerId="ADAL" clId="{2CBA2763-BA28-43B7-8AF8-48787704DCC1}" dt="2018-12-12T21:05:22.700" v="360" actId="478"/>
          <ac:spMkLst>
            <pc:docMk/>
            <pc:sldMk cId="2672704681" sldId="290"/>
            <ac:spMk id="7" creationId="{00000000-0000-0000-0000-000000000000}"/>
          </ac:spMkLst>
        </pc:spChg>
        <pc:spChg chg="add">
          <ac:chgData name="William Grey" userId="37b73424-c081-4fc2-b1af-363f4f3fd4f3" providerId="ADAL" clId="{2CBA2763-BA28-43B7-8AF8-48787704DCC1}" dt="2018-12-12T21:04:50.379" v="342"/>
          <ac:spMkLst>
            <pc:docMk/>
            <pc:sldMk cId="2672704681" sldId="290"/>
            <ac:spMk id="12" creationId="{FC6B29A3-24FE-4E25-A7AA-7A4BF38F5B32}"/>
          </ac:spMkLst>
        </pc:spChg>
        <pc:spChg chg="mod">
          <ac:chgData name="William Grey" userId="37b73424-c081-4fc2-b1af-363f4f3fd4f3" providerId="ADAL" clId="{2CBA2763-BA28-43B7-8AF8-48787704DCC1}" dt="2018-12-12T21:05:48.637" v="364" actId="14100"/>
          <ac:spMkLst>
            <pc:docMk/>
            <pc:sldMk cId="2672704681" sldId="290"/>
            <ac:spMk id="13" creationId="{00000000-0000-0000-0000-000000000000}"/>
          </ac:spMkLst>
        </pc:spChg>
        <pc:spChg chg="add">
          <ac:chgData name="William Grey" userId="37b73424-c081-4fc2-b1af-363f4f3fd4f3" providerId="ADAL" clId="{2CBA2763-BA28-43B7-8AF8-48787704DCC1}" dt="2018-12-12T21:04:50.379" v="342"/>
          <ac:spMkLst>
            <pc:docMk/>
            <pc:sldMk cId="2672704681" sldId="290"/>
            <ac:spMk id="14" creationId="{05B94450-58AE-400B-9676-DF2AA1B4375B}"/>
          </ac:spMkLst>
        </pc:spChg>
        <pc:grpChg chg="add mod">
          <ac:chgData name="William Grey" userId="37b73424-c081-4fc2-b1af-363f4f3fd4f3" providerId="ADAL" clId="{2CBA2763-BA28-43B7-8AF8-48787704DCC1}" dt="2018-12-12T21:04:51.697" v="343"/>
          <ac:grpSpMkLst>
            <pc:docMk/>
            <pc:sldMk cId="2672704681" sldId="290"/>
            <ac:grpSpMk id="10" creationId="{D6030B31-530E-4D35-8953-6EDD3A725FB2}"/>
          </ac:grpSpMkLst>
        </pc:grpChg>
        <pc:graphicFrameChg chg="add mod">
          <ac:chgData name="William Grey" userId="37b73424-c081-4fc2-b1af-363f4f3fd4f3" providerId="ADAL" clId="{2CBA2763-BA28-43B7-8AF8-48787704DCC1}" dt="2018-12-12T21:05:53.190" v="365" actId="1076"/>
          <ac:graphicFrameMkLst>
            <pc:docMk/>
            <pc:sldMk cId="2672704681" sldId="290"/>
            <ac:graphicFrameMk id="15" creationId="{08AC3F05-2E29-40BD-822E-A255E747786B}"/>
          </ac:graphicFrameMkLst>
        </pc:graphicFrameChg>
        <pc:cxnChg chg="del mod">
          <ac:chgData name="William Grey" userId="37b73424-c081-4fc2-b1af-363f4f3fd4f3" providerId="ADAL" clId="{2CBA2763-BA28-43B7-8AF8-48787704DCC1}" dt="2018-12-12T21:05:22.700" v="360" actId="478"/>
          <ac:cxnSpMkLst>
            <pc:docMk/>
            <pc:sldMk cId="2672704681" sldId="290"/>
            <ac:cxnSpMk id="9" creationId="{00000000-0000-0000-0000-000000000000}"/>
          </ac:cxnSpMkLst>
        </pc:cxnChg>
        <pc:cxnChg chg="del mod">
          <ac:chgData name="William Grey" userId="37b73424-c081-4fc2-b1af-363f4f3fd4f3" providerId="ADAL" clId="{2CBA2763-BA28-43B7-8AF8-48787704DCC1}" dt="2018-12-12T21:05:22.700" v="360" actId="478"/>
          <ac:cxnSpMkLst>
            <pc:docMk/>
            <pc:sldMk cId="2672704681" sldId="290"/>
            <ac:cxnSpMk id="11" creationId="{00000000-0000-0000-0000-000000000000}"/>
          </ac:cxnSpMkLst>
        </pc:cxnChg>
      </pc:sldChg>
      <pc:sldChg chg="addSp delSp modSp">
        <pc:chgData name="William Grey" userId="37b73424-c081-4fc2-b1af-363f4f3fd4f3" providerId="ADAL" clId="{2CBA2763-BA28-43B7-8AF8-48787704DCC1}" dt="2018-12-12T22:10:05.752" v="2323" actId="1076"/>
        <pc:sldMkLst>
          <pc:docMk/>
          <pc:sldMk cId="3455462100" sldId="291"/>
        </pc:sldMkLst>
        <pc:spChg chg="mod">
          <ac:chgData name="William Grey" userId="37b73424-c081-4fc2-b1af-363f4f3fd4f3" providerId="ADAL" clId="{2CBA2763-BA28-43B7-8AF8-48787704DCC1}" dt="2018-12-12T22:09:30.460" v="2319" actId="20577"/>
          <ac:spMkLst>
            <pc:docMk/>
            <pc:sldMk cId="3455462100" sldId="291"/>
            <ac:spMk id="3" creationId="{00000000-0000-0000-0000-000000000000}"/>
          </ac:spMkLst>
        </pc:spChg>
        <pc:spChg chg="del mod">
          <ac:chgData name="William Grey" userId="37b73424-c081-4fc2-b1af-363f4f3fd4f3" providerId="ADAL" clId="{2CBA2763-BA28-43B7-8AF8-48787704DCC1}" dt="2018-12-12T21:55:18.833" v="2015" actId="478"/>
          <ac:spMkLst>
            <pc:docMk/>
            <pc:sldMk cId="3455462100" sldId="291"/>
            <ac:spMk id="5" creationId="{00000000-0000-0000-0000-000000000000}"/>
          </ac:spMkLst>
        </pc:spChg>
        <pc:spChg chg="del mod">
          <ac:chgData name="William Grey" userId="37b73424-c081-4fc2-b1af-363f4f3fd4f3" providerId="ADAL" clId="{2CBA2763-BA28-43B7-8AF8-48787704DCC1}" dt="2018-12-12T21:55:18.833" v="2015" actId="478"/>
          <ac:spMkLst>
            <pc:docMk/>
            <pc:sldMk cId="3455462100" sldId="291"/>
            <ac:spMk id="6" creationId="{00000000-0000-0000-0000-000000000000}"/>
          </ac:spMkLst>
        </pc:spChg>
        <pc:spChg chg="del mod">
          <ac:chgData name="William Grey" userId="37b73424-c081-4fc2-b1af-363f4f3fd4f3" providerId="ADAL" clId="{2CBA2763-BA28-43B7-8AF8-48787704DCC1}" dt="2018-12-12T21:55:18.833" v="2015" actId="478"/>
          <ac:spMkLst>
            <pc:docMk/>
            <pc:sldMk cId="3455462100" sldId="291"/>
            <ac:spMk id="7" creationId="{00000000-0000-0000-0000-000000000000}"/>
          </ac:spMkLst>
        </pc:spChg>
        <pc:spChg chg="del mod">
          <ac:chgData name="William Grey" userId="37b73424-c081-4fc2-b1af-363f4f3fd4f3" providerId="ADAL" clId="{2CBA2763-BA28-43B7-8AF8-48787704DCC1}" dt="2018-12-12T21:55:18.833" v="2015" actId="478"/>
          <ac:spMkLst>
            <pc:docMk/>
            <pc:sldMk cId="3455462100" sldId="291"/>
            <ac:spMk id="12" creationId="{00000000-0000-0000-0000-000000000000}"/>
          </ac:spMkLst>
        </pc:spChg>
        <pc:spChg chg="del mod">
          <ac:chgData name="William Grey" userId="37b73424-c081-4fc2-b1af-363f4f3fd4f3" providerId="ADAL" clId="{2CBA2763-BA28-43B7-8AF8-48787704DCC1}" dt="2018-12-12T21:55:18.833" v="2015" actId="478"/>
          <ac:spMkLst>
            <pc:docMk/>
            <pc:sldMk cId="3455462100" sldId="291"/>
            <ac:spMk id="13" creationId="{00000000-0000-0000-0000-000000000000}"/>
          </ac:spMkLst>
        </pc:spChg>
        <pc:spChg chg="del mod">
          <ac:chgData name="William Grey" userId="37b73424-c081-4fc2-b1af-363f4f3fd4f3" providerId="ADAL" clId="{2CBA2763-BA28-43B7-8AF8-48787704DCC1}" dt="2018-12-12T21:55:18.833" v="2015" actId="478"/>
          <ac:spMkLst>
            <pc:docMk/>
            <pc:sldMk cId="3455462100" sldId="291"/>
            <ac:spMk id="14" creationId="{00000000-0000-0000-0000-000000000000}"/>
          </ac:spMkLst>
        </pc:spChg>
        <pc:spChg chg="del mod">
          <ac:chgData name="William Grey" userId="37b73424-c081-4fc2-b1af-363f4f3fd4f3" providerId="ADAL" clId="{2CBA2763-BA28-43B7-8AF8-48787704DCC1}" dt="2018-12-12T21:55:18.833" v="2015" actId="478"/>
          <ac:spMkLst>
            <pc:docMk/>
            <pc:sldMk cId="3455462100" sldId="291"/>
            <ac:spMk id="15" creationId="{00000000-0000-0000-0000-000000000000}"/>
          </ac:spMkLst>
        </pc:spChg>
        <pc:spChg chg="mod">
          <ac:chgData name="William Grey" userId="37b73424-c081-4fc2-b1af-363f4f3fd4f3" providerId="ADAL" clId="{2CBA2763-BA28-43B7-8AF8-48787704DCC1}" dt="2018-12-12T22:09:58.358" v="2322" actId="1076"/>
          <ac:spMkLst>
            <pc:docMk/>
            <pc:sldMk cId="3455462100" sldId="291"/>
            <ac:spMk id="16" creationId="{00000000-0000-0000-0000-000000000000}"/>
          </ac:spMkLst>
        </pc:spChg>
        <pc:graphicFrameChg chg="add mod">
          <ac:chgData name="William Grey" userId="37b73424-c081-4fc2-b1af-363f4f3fd4f3" providerId="ADAL" clId="{2CBA2763-BA28-43B7-8AF8-48787704DCC1}" dt="2018-12-12T22:10:05.752" v="2323" actId="1076"/>
          <ac:graphicFrameMkLst>
            <pc:docMk/>
            <pc:sldMk cId="3455462100" sldId="291"/>
            <ac:graphicFrameMk id="8" creationId="{A20A3B8D-26A9-4E5E-AC9B-AF45E77428CD}"/>
          </ac:graphicFrameMkLst>
        </pc:graphicFrameChg>
      </pc:sldChg>
      <pc:sldChg chg="addSp delSp modSp">
        <pc:chgData name="William Grey" userId="37b73424-c081-4fc2-b1af-363f4f3fd4f3" providerId="ADAL" clId="{2CBA2763-BA28-43B7-8AF8-48787704DCC1}" dt="2018-12-12T22:11:23.752" v="2336" actId="27636"/>
        <pc:sldMkLst>
          <pc:docMk/>
          <pc:sldMk cId="2275045164" sldId="292"/>
        </pc:sldMkLst>
        <pc:spChg chg="mod">
          <ac:chgData name="William Grey" userId="37b73424-c081-4fc2-b1af-363f4f3fd4f3" providerId="ADAL" clId="{2CBA2763-BA28-43B7-8AF8-48787704DCC1}" dt="2018-12-12T22:06:53.720" v="2258" actId="20577"/>
          <ac:spMkLst>
            <pc:docMk/>
            <pc:sldMk cId="2275045164" sldId="292"/>
            <ac:spMk id="2" creationId="{00000000-0000-0000-0000-000000000000}"/>
          </ac:spMkLst>
        </pc:spChg>
        <pc:spChg chg="mod">
          <ac:chgData name="William Grey" userId="37b73424-c081-4fc2-b1af-363f4f3fd4f3" providerId="ADAL" clId="{2CBA2763-BA28-43B7-8AF8-48787704DCC1}" dt="2018-12-12T22:11:23.752" v="2336" actId="27636"/>
          <ac:spMkLst>
            <pc:docMk/>
            <pc:sldMk cId="2275045164" sldId="292"/>
            <ac:spMk id="3" creationId="{00000000-0000-0000-0000-000000000000}"/>
          </ac:spMkLst>
        </pc:spChg>
        <pc:spChg chg="del">
          <ac:chgData name="William Grey" userId="37b73424-c081-4fc2-b1af-363f4f3fd4f3" providerId="ADAL" clId="{2CBA2763-BA28-43B7-8AF8-48787704DCC1}" dt="2018-12-12T21:59:27.466" v="2093" actId="478"/>
          <ac:spMkLst>
            <pc:docMk/>
            <pc:sldMk cId="2275045164" sldId="292"/>
            <ac:spMk id="5" creationId="{00000000-0000-0000-0000-000000000000}"/>
          </ac:spMkLst>
        </pc:spChg>
        <pc:spChg chg="del">
          <ac:chgData name="William Grey" userId="37b73424-c081-4fc2-b1af-363f4f3fd4f3" providerId="ADAL" clId="{2CBA2763-BA28-43B7-8AF8-48787704DCC1}" dt="2018-12-12T21:59:27.466" v="2093" actId="478"/>
          <ac:spMkLst>
            <pc:docMk/>
            <pc:sldMk cId="2275045164" sldId="292"/>
            <ac:spMk id="6" creationId="{00000000-0000-0000-0000-000000000000}"/>
          </ac:spMkLst>
        </pc:spChg>
        <pc:spChg chg="del">
          <ac:chgData name="William Grey" userId="37b73424-c081-4fc2-b1af-363f4f3fd4f3" providerId="ADAL" clId="{2CBA2763-BA28-43B7-8AF8-48787704DCC1}" dt="2018-12-12T21:59:27.466" v="2093" actId="478"/>
          <ac:spMkLst>
            <pc:docMk/>
            <pc:sldMk cId="2275045164" sldId="292"/>
            <ac:spMk id="7" creationId="{00000000-0000-0000-0000-000000000000}"/>
          </ac:spMkLst>
        </pc:spChg>
        <pc:spChg chg="del">
          <ac:chgData name="William Grey" userId="37b73424-c081-4fc2-b1af-363f4f3fd4f3" providerId="ADAL" clId="{2CBA2763-BA28-43B7-8AF8-48787704DCC1}" dt="2018-12-12T21:59:27.466" v="2093" actId="478"/>
          <ac:spMkLst>
            <pc:docMk/>
            <pc:sldMk cId="2275045164" sldId="292"/>
            <ac:spMk id="8" creationId="{00000000-0000-0000-0000-000000000000}"/>
          </ac:spMkLst>
        </pc:spChg>
        <pc:spChg chg="del">
          <ac:chgData name="William Grey" userId="37b73424-c081-4fc2-b1af-363f4f3fd4f3" providerId="ADAL" clId="{2CBA2763-BA28-43B7-8AF8-48787704DCC1}" dt="2018-12-12T21:59:27.466" v="2093" actId="478"/>
          <ac:spMkLst>
            <pc:docMk/>
            <pc:sldMk cId="2275045164" sldId="292"/>
            <ac:spMk id="9" creationId="{00000000-0000-0000-0000-000000000000}"/>
          </ac:spMkLst>
        </pc:spChg>
        <pc:spChg chg="del">
          <ac:chgData name="William Grey" userId="37b73424-c081-4fc2-b1af-363f4f3fd4f3" providerId="ADAL" clId="{2CBA2763-BA28-43B7-8AF8-48787704DCC1}" dt="2018-12-12T21:59:27.466" v="2093" actId="478"/>
          <ac:spMkLst>
            <pc:docMk/>
            <pc:sldMk cId="2275045164" sldId="292"/>
            <ac:spMk id="10" creationId="{00000000-0000-0000-0000-000000000000}"/>
          </ac:spMkLst>
        </pc:spChg>
        <pc:spChg chg="del">
          <ac:chgData name="William Grey" userId="37b73424-c081-4fc2-b1af-363f4f3fd4f3" providerId="ADAL" clId="{2CBA2763-BA28-43B7-8AF8-48787704DCC1}" dt="2018-12-12T21:59:27.466" v="2093" actId="478"/>
          <ac:spMkLst>
            <pc:docMk/>
            <pc:sldMk cId="2275045164" sldId="292"/>
            <ac:spMk id="11" creationId="{00000000-0000-0000-0000-000000000000}"/>
          </ac:spMkLst>
        </pc:spChg>
        <pc:spChg chg="mod">
          <ac:chgData name="William Grey" userId="37b73424-c081-4fc2-b1af-363f4f3fd4f3" providerId="ADAL" clId="{2CBA2763-BA28-43B7-8AF8-48787704DCC1}" dt="2018-12-12T22:08:41.506" v="2289" actId="1076"/>
          <ac:spMkLst>
            <pc:docMk/>
            <pc:sldMk cId="2275045164" sldId="292"/>
            <ac:spMk id="12" creationId="{00000000-0000-0000-0000-000000000000}"/>
          </ac:spMkLst>
        </pc:spChg>
        <pc:spChg chg="add">
          <ac:chgData name="William Grey" userId="37b73424-c081-4fc2-b1af-363f4f3fd4f3" providerId="ADAL" clId="{2CBA2763-BA28-43B7-8AF8-48787704DCC1}" dt="2018-12-12T21:56:49.042" v="2028"/>
          <ac:spMkLst>
            <pc:docMk/>
            <pc:sldMk cId="2275045164" sldId="292"/>
            <ac:spMk id="14" creationId="{DF72AF0A-719B-4E07-B35F-B16D6DA2727A}"/>
          </ac:spMkLst>
        </pc:spChg>
        <pc:spChg chg="add">
          <ac:chgData name="William Grey" userId="37b73424-c081-4fc2-b1af-363f4f3fd4f3" providerId="ADAL" clId="{2CBA2763-BA28-43B7-8AF8-48787704DCC1}" dt="2018-12-12T21:56:49.042" v="2028"/>
          <ac:spMkLst>
            <pc:docMk/>
            <pc:sldMk cId="2275045164" sldId="292"/>
            <ac:spMk id="15" creationId="{81F5508F-6673-43F7-93FF-D595C900D682}"/>
          </ac:spMkLst>
        </pc:spChg>
        <pc:grpChg chg="add mod">
          <ac:chgData name="William Grey" userId="37b73424-c081-4fc2-b1af-363f4f3fd4f3" providerId="ADAL" clId="{2CBA2763-BA28-43B7-8AF8-48787704DCC1}" dt="2018-12-12T21:56:50.914" v="2029"/>
          <ac:grpSpMkLst>
            <pc:docMk/>
            <pc:sldMk cId="2275045164" sldId="292"/>
            <ac:grpSpMk id="13" creationId="{56B2F196-7C0D-4F97-8A83-4D286C4C76DC}"/>
          </ac:grpSpMkLst>
        </pc:grpChg>
        <pc:graphicFrameChg chg="add mod">
          <ac:chgData name="William Grey" userId="37b73424-c081-4fc2-b1af-363f4f3fd4f3" providerId="ADAL" clId="{2CBA2763-BA28-43B7-8AF8-48787704DCC1}" dt="2018-12-12T22:08:46.197" v="2290" actId="1076"/>
          <ac:graphicFrameMkLst>
            <pc:docMk/>
            <pc:sldMk cId="2275045164" sldId="292"/>
            <ac:graphicFrameMk id="16" creationId="{D4FC33D5-7B0F-4712-9783-D20D174F5206}"/>
          </ac:graphicFrameMkLst>
        </pc:graphicFrameChg>
      </pc:sldChg>
      <pc:sldChg chg="modSp">
        <pc:chgData name="William Grey" userId="37b73424-c081-4fc2-b1af-363f4f3fd4f3" providerId="ADAL" clId="{2CBA2763-BA28-43B7-8AF8-48787704DCC1}" dt="2018-12-12T22:11:41.621" v="2338" actId="20577"/>
        <pc:sldMkLst>
          <pc:docMk/>
          <pc:sldMk cId="218303012" sldId="293"/>
        </pc:sldMkLst>
        <pc:spChg chg="mod">
          <ac:chgData name="William Grey" userId="37b73424-c081-4fc2-b1af-363f4f3fd4f3" providerId="ADAL" clId="{2CBA2763-BA28-43B7-8AF8-48787704DCC1}" dt="2018-12-12T22:11:41.621" v="2338" actId="20577"/>
          <ac:spMkLst>
            <pc:docMk/>
            <pc:sldMk cId="218303012" sldId="293"/>
            <ac:spMk id="2" creationId="{00000000-0000-0000-0000-000000000000}"/>
          </ac:spMkLst>
        </pc:spChg>
      </pc:sldChg>
      <pc:sldChg chg="addSp delSp modSp modAnim">
        <pc:chgData name="William Grey" userId="37b73424-c081-4fc2-b1af-363f4f3fd4f3" providerId="ADAL" clId="{2CBA2763-BA28-43B7-8AF8-48787704DCC1}" dt="2018-12-12T22:42:50.912" v="3099" actId="20577"/>
        <pc:sldMkLst>
          <pc:docMk/>
          <pc:sldMk cId="2980261317" sldId="294"/>
        </pc:sldMkLst>
        <pc:spChg chg="mod">
          <ac:chgData name="William Grey" userId="37b73424-c081-4fc2-b1af-363f4f3fd4f3" providerId="ADAL" clId="{2CBA2763-BA28-43B7-8AF8-48787704DCC1}" dt="2018-12-12T22:35:34.295" v="2905" actId="20577"/>
          <ac:spMkLst>
            <pc:docMk/>
            <pc:sldMk cId="2980261317" sldId="294"/>
            <ac:spMk id="2" creationId="{00000000-0000-0000-0000-000000000000}"/>
          </ac:spMkLst>
        </pc:spChg>
        <pc:spChg chg="mod">
          <ac:chgData name="William Grey" userId="37b73424-c081-4fc2-b1af-363f4f3fd4f3" providerId="ADAL" clId="{2CBA2763-BA28-43B7-8AF8-48787704DCC1}" dt="2018-12-12T22:42:50.912" v="3099" actId="20577"/>
          <ac:spMkLst>
            <pc:docMk/>
            <pc:sldMk cId="2980261317" sldId="294"/>
            <ac:spMk id="3"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5"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6" creationId="{00000000-0000-0000-0000-000000000000}"/>
          </ac:spMkLst>
        </pc:spChg>
        <pc:spChg chg="del mod">
          <ac:chgData name="William Grey" userId="37b73424-c081-4fc2-b1af-363f4f3fd4f3" providerId="ADAL" clId="{2CBA2763-BA28-43B7-8AF8-48787704DCC1}" dt="2018-12-12T22:30:52.588" v="2841" actId="478"/>
          <ac:spMkLst>
            <pc:docMk/>
            <pc:sldMk cId="2980261317" sldId="294"/>
            <ac:spMk id="7"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8"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9"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10"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11" creationId="{00000000-0000-0000-0000-000000000000}"/>
          </ac:spMkLst>
        </pc:spChg>
        <pc:spChg chg="mod">
          <ac:chgData name="William Grey" userId="37b73424-c081-4fc2-b1af-363f4f3fd4f3" providerId="ADAL" clId="{2CBA2763-BA28-43B7-8AF8-48787704DCC1}" dt="2018-12-12T22:32:11.171" v="2859" actId="1076"/>
          <ac:spMkLst>
            <pc:docMk/>
            <pc:sldMk cId="2980261317" sldId="294"/>
            <ac:spMk id="12"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14" creationId="{00000000-0000-0000-0000-000000000000}"/>
          </ac:spMkLst>
        </pc:spChg>
        <pc:spChg chg="del">
          <ac:chgData name="William Grey" userId="37b73424-c081-4fc2-b1af-363f4f3fd4f3" providerId="ADAL" clId="{2CBA2763-BA28-43B7-8AF8-48787704DCC1}" dt="2018-12-12T22:30:52.588" v="2841" actId="478"/>
          <ac:spMkLst>
            <pc:docMk/>
            <pc:sldMk cId="2980261317" sldId="294"/>
            <ac:spMk id="15" creationId="{00000000-0000-0000-0000-000000000000}"/>
          </ac:spMkLst>
        </pc:spChg>
        <pc:graphicFrameChg chg="add mod">
          <ac:chgData name="William Grey" userId="37b73424-c081-4fc2-b1af-363f4f3fd4f3" providerId="ADAL" clId="{2CBA2763-BA28-43B7-8AF8-48787704DCC1}" dt="2018-12-12T22:41:56.485" v="3062" actId="1076"/>
          <ac:graphicFrameMkLst>
            <pc:docMk/>
            <pc:sldMk cId="2980261317" sldId="294"/>
            <ac:graphicFrameMk id="16" creationId="{CE872991-FDC6-4D27-9403-ED310F29E20F}"/>
          </ac:graphicFrameMkLst>
        </pc:graphicFrameChg>
      </pc:sldChg>
      <pc:sldChg chg="modSp ord">
        <pc:chgData name="William Grey" userId="37b73424-c081-4fc2-b1af-363f4f3fd4f3" providerId="ADAL" clId="{2CBA2763-BA28-43B7-8AF8-48787704DCC1}" dt="2018-12-12T22:17:04.761" v="2542" actId="5793"/>
        <pc:sldMkLst>
          <pc:docMk/>
          <pc:sldMk cId="1612358987" sldId="297"/>
        </pc:sldMkLst>
        <pc:spChg chg="mod">
          <ac:chgData name="William Grey" userId="37b73424-c081-4fc2-b1af-363f4f3fd4f3" providerId="ADAL" clId="{2CBA2763-BA28-43B7-8AF8-48787704DCC1}" dt="2018-12-12T22:14:15.658" v="2504" actId="20577"/>
          <ac:spMkLst>
            <pc:docMk/>
            <pc:sldMk cId="1612358987" sldId="297"/>
            <ac:spMk id="2" creationId="{00000000-0000-0000-0000-000000000000}"/>
          </ac:spMkLst>
        </pc:spChg>
        <pc:spChg chg="mod">
          <ac:chgData name="William Grey" userId="37b73424-c081-4fc2-b1af-363f4f3fd4f3" providerId="ADAL" clId="{2CBA2763-BA28-43B7-8AF8-48787704DCC1}" dt="2018-12-12T22:17:04.761" v="2542" actId="5793"/>
          <ac:spMkLst>
            <pc:docMk/>
            <pc:sldMk cId="1612358987" sldId="297"/>
            <ac:spMk id="3" creationId="{00000000-0000-0000-0000-000000000000}"/>
          </ac:spMkLst>
        </pc:spChg>
      </pc:sldChg>
      <pc:sldChg chg="add">
        <pc:chgData name="William Grey" userId="37b73424-c081-4fc2-b1af-363f4f3fd4f3" providerId="ADAL" clId="{2CBA2763-BA28-43B7-8AF8-48787704DCC1}" dt="2018-12-12T15:10:58.801" v="71"/>
        <pc:sldMkLst>
          <pc:docMk/>
          <pc:sldMk cId="1885011078" sldId="298"/>
        </pc:sldMkLst>
      </pc:sldChg>
      <pc:sldChg chg="modSp">
        <pc:chgData name="William Grey" userId="37b73424-c081-4fc2-b1af-363f4f3fd4f3" providerId="ADAL" clId="{2CBA2763-BA28-43B7-8AF8-48787704DCC1}" dt="2018-12-12T22:17:44.273" v="2583" actId="20577"/>
        <pc:sldMkLst>
          <pc:docMk/>
          <pc:sldMk cId="74174655" sldId="306"/>
        </pc:sldMkLst>
        <pc:spChg chg="mod">
          <ac:chgData name="William Grey" userId="37b73424-c081-4fc2-b1af-363f4f3fd4f3" providerId="ADAL" clId="{2CBA2763-BA28-43B7-8AF8-48787704DCC1}" dt="2018-12-12T22:17:44.273" v="2583" actId="20577"/>
          <ac:spMkLst>
            <pc:docMk/>
            <pc:sldMk cId="74174655" sldId="306"/>
            <ac:spMk id="3" creationId="{00000000-0000-0000-0000-000000000000}"/>
          </ac:spMkLst>
        </pc:spChg>
      </pc:sldChg>
      <pc:sldChg chg="modSp">
        <pc:chgData name="William Grey" userId="37b73424-c081-4fc2-b1af-363f4f3fd4f3" providerId="ADAL" clId="{2CBA2763-BA28-43B7-8AF8-48787704DCC1}" dt="2018-12-12T20:57:20.859" v="248" actId="20577"/>
        <pc:sldMkLst>
          <pc:docMk/>
          <pc:sldMk cId="3396892883" sldId="309"/>
        </pc:sldMkLst>
        <pc:spChg chg="mod">
          <ac:chgData name="William Grey" userId="37b73424-c081-4fc2-b1af-363f4f3fd4f3" providerId="ADAL" clId="{2CBA2763-BA28-43B7-8AF8-48787704DCC1}" dt="2018-12-12T20:57:20.859" v="248" actId="20577"/>
          <ac:spMkLst>
            <pc:docMk/>
            <pc:sldMk cId="3396892883" sldId="309"/>
            <ac:spMk id="3" creationId="{00000000-0000-0000-0000-000000000000}"/>
          </ac:spMkLst>
        </pc:spChg>
      </pc:sldChg>
      <pc:sldChg chg="add ord">
        <pc:chgData name="William Grey" userId="37b73424-c081-4fc2-b1af-363f4f3fd4f3" providerId="ADAL" clId="{2CBA2763-BA28-43B7-8AF8-48787704DCC1}" dt="2018-12-12T15:10:33.531" v="69"/>
        <pc:sldMkLst>
          <pc:docMk/>
          <pc:sldMk cId="1307250975" sldId="311"/>
        </pc:sldMkLst>
      </pc:sldChg>
      <pc:sldChg chg="addSp delSp modSp add modAnim">
        <pc:chgData name="William Grey" userId="37b73424-c081-4fc2-b1af-363f4f3fd4f3" providerId="ADAL" clId="{2CBA2763-BA28-43B7-8AF8-48787704DCC1}" dt="2018-12-12T22:53:27.544" v="3359"/>
        <pc:sldMkLst>
          <pc:docMk/>
          <pc:sldMk cId="2638012702" sldId="312"/>
        </pc:sldMkLst>
        <pc:spChg chg="mod">
          <ac:chgData name="William Grey" userId="37b73424-c081-4fc2-b1af-363f4f3fd4f3" providerId="ADAL" clId="{2CBA2763-BA28-43B7-8AF8-48787704DCC1}" dt="2018-12-12T22:35:23.269" v="2894" actId="20577"/>
          <ac:spMkLst>
            <pc:docMk/>
            <pc:sldMk cId="2638012702" sldId="312"/>
            <ac:spMk id="2" creationId="{00000000-0000-0000-0000-000000000000}"/>
          </ac:spMkLst>
        </pc:spChg>
        <pc:spChg chg="mod">
          <ac:chgData name="William Grey" userId="37b73424-c081-4fc2-b1af-363f4f3fd4f3" providerId="ADAL" clId="{2CBA2763-BA28-43B7-8AF8-48787704DCC1}" dt="2018-12-12T22:52:49.052" v="3357" actId="27636"/>
          <ac:spMkLst>
            <pc:docMk/>
            <pc:sldMk cId="2638012702" sldId="312"/>
            <ac:spMk id="3" creationId="{00000000-0000-0000-0000-000000000000}"/>
          </ac:spMkLst>
        </pc:spChg>
        <pc:spChg chg="del mod">
          <ac:chgData name="William Grey" userId="37b73424-c081-4fc2-b1af-363f4f3fd4f3" providerId="ADAL" clId="{2CBA2763-BA28-43B7-8AF8-48787704DCC1}" dt="2018-12-12T22:40:04.493" v="3023" actId="478"/>
          <ac:spMkLst>
            <pc:docMk/>
            <pc:sldMk cId="2638012702" sldId="312"/>
            <ac:spMk id="23" creationId="{00000000-0000-0000-0000-000000000000}"/>
          </ac:spMkLst>
        </pc:spChg>
        <pc:spChg chg="del">
          <ac:chgData name="William Grey" userId="37b73424-c081-4fc2-b1af-363f4f3fd4f3" providerId="ADAL" clId="{2CBA2763-BA28-43B7-8AF8-48787704DCC1}" dt="2018-12-12T22:40:04.493" v="3023" actId="478"/>
          <ac:spMkLst>
            <pc:docMk/>
            <pc:sldMk cId="2638012702" sldId="312"/>
            <ac:spMk id="24" creationId="{00000000-0000-0000-0000-000000000000}"/>
          </ac:spMkLst>
        </pc:spChg>
        <pc:spChg chg="del">
          <ac:chgData name="William Grey" userId="37b73424-c081-4fc2-b1af-363f4f3fd4f3" providerId="ADAL" clId="{2CBA2763-BA28-43B7-8AF8-48787704DCC1}" dt="2018-12-12T22:40:04.493" v="3023" actId="478"/>
          <ac:spMkLst>
            <pc:docMk/>
            <pc:sldMk cId="2638012702" sldId="312"/>
            <ac:spMk id="25" creationId="{00000000-0000-0000-0000-000000000000}"/>
          </ac:spMkLst>
        </pc:spChg>
        <pc:spChg chg="del">
          <ac:chgData name="William Grey" userId="37b73424-c081-4fc2-b1af-363f4f3fd4f3" providerId="ADAL" clId="{2CBA2763-BA28-43B7-8AF8-48787704DCC1}" dt="2018-12-12T22:40:04.493" v="3023" actId="478"/>
          <ac:spMkLst>
            <pc:docMk/>
            <pc:sldMk cId="2638012702" sldId="312"/>
            <ac:spMk id="26" creationId="{00000000-0000-0000-0000-000000000000}"/>
          </ac:spMkLst>
        </pc:spChg>
        <pc:spChg chg="del">
          <ac:chgData name="William Grey" userId="37b73424-c081-4fc2-b1af-363f4f3fd4f3" providerId="ADAL" clId="{2CBA2763-BA28-43B7-8AF8-48787704DCC1}" dt="2018-12-12T22:40:04.493" v="3023" actId="478"/>
          <ac:spMkLst>
            <pc:docMk/>
            <pc:sldMk cId="2638012702" sldId="312"/>
            <ac:spMk id="27" creationId="{00000000-0000-0000-0000-000000000000}"/>
          </ac:spMkLst>
        </pc:spChg>
        <pc:spChg chg="del">
          <ac:chgData name="William Grey" userId="37b73424-c081-4fc2-b1af-363f4f3fd4f3" providerId="ADAL" clId="{2CBA2763-BA28-43B7-8AF8-48787704DCC1}" dt="2018-12-12T22:40:04.493" v="3023" actId="478"/>
          <ac:spMkLst>
            <pc:docMk/>
            <pc:sldMk cId="2638012702" sldId="312"/>
            <ac:spMk id="28" creationId="{00000000-0000-0000-0000-000000000000}"/>
          </ac:spMkLst>
        </pc:spChg>
        <pc:spChg chg="del">
          <ac:chgData name="William Grey" userId="37b73424-c081-4fc2-b1af-363f4f3fd4f3" providerId="ADAL" clId="{2CBA2763-BA28-43B7-8AF8-48787704DCC1}" dt="2018-12-12T22:40:04.493" v="3023" actId="478"/>
          <ac:spMkLst>
            <pc:docMk/>
            <pc:sldMk cId="2638012702" sldId="312"/>
            <ac:spMk id="29" creationId="{00000000-0000-0000-0000-000000000000}"/>
          </ac:spMkLst>
        </pc:spChg>
        <pc:spChg chg="mod">
          <ac:chgData name="William Grey" userId="37b73424-c081-4fc2-b1af-363f4f3fd4f3" providerId="ADAL" clId="{2CBA2763-BA28-43B7-8AF8-48787704DCC1}" dt="2018-12-12T22:51:43.279" v="3349" actId="20577"/>
          <ac:spMkLst>
            <pc:docMk/>
            <pc:sldMk cId="2638012702" sldId="312"/>
            <ac:spMk id="30" creationId="{00000000-0000-0000-0000-000000000000}"/>
          </ac:spMkLst>
        </pc:spChg>
        <pc:spChg chg="del">
          <ac:chgData name="William Grey" userId="37b73424-c081-4fc2-b1af-363f4f3fd4f3" providerId="ADAL" clId="{2CBA2763-BA28-43B7-8AF8-48787704DCC1}" dt="2018-12-12T22:41:03.338" v="3052" actId="478"/>
          <ac:spMkLst>
            <pc:docMk/>
            <pc:sldMk cId="2638012702" sldId="312"/>
            <ac:spMk id="33" creationId="{00000000-0000-0000-0000-000000000000}"/>
          </ac:spMkLst>
        </pc:spChg>
        <pc:spChg chg="del">
          <ac:chgData name="William Grey" userId="37b73424-c081-4fc2-b1af-363f4f3fd4f3" providerId="ADAL" clId="{2CBA2763-BA28-43B7-8AF8-48787704DCC1}" dt="2018-12-12T22:41:16.764" v="3054" actId="478"/>
          <ac:spMkLst>
            <pc:docMk/>
            <pc:sldMk cId="2638012702" sldId="312"/>
            <ac:spMk id="35" creationId="{00000000-0000-0000-0000-000000000000}"/>
          </ac:spMkLst>
        </pc:spChg>
        <pc:spChg chg="del">
          <ac:chgData name="William Grey" userId="37b73424-c081-4fc2-b1af-363f4f3fd4f3" providerId="ADAL" clId="{2CBA2763-BA28-43B7-8AF8-48787704DCC1}" dt="2018-12-12T22:41:27.789" v="3056" actId="478"/>
          <ac:spMkLst>
            <pc:docMk/>
            <pc:sldMk cId="2638012702" sldId="312"/>
            <ac:spMk id="36" creationId="{00000000-0000-0000-0000-000000000000}"/>
          </ac:spMkLst>
        </pc:spChg>
        <pc:spChg chg="mod">
          <ac:chgData name="William Grey" userId="37b73424-c081-4fc2-b1af-363f4f3fd4f3" providerId="ADAL" clId="{2CBA2763-BA28-43B7-8AF8-48787704DCC1}" dt="2018-12-12T22:50:00.037" v="3310" actId="1076"/>
          <ac:spMkLst>
            <pc:docMk/>
            <pc:sldMk cId="2638012702" sldId="312"/>
            <ac:spMk id="51" creationId="{00000000-0000-0000-0000-000000000000}"/>
          </ac:spMkLst>
        </pc:spChg>
        <pc:graphicFrameChg chg="add mod">
          <ac:chgData name="William Grey" userId="37b73424-c081-4fc2-b1af-363f4f3fd4f3" providerId="ADAL" clId="{2CBA2763-BA28-43B7-8AF8-48787704DCC1}" dt="2018-12-12T22:50:07.906" v="3311" actId="1076"/>
          <ac:graphicFrameMkLst>
            <pc:docMk/>
            <pc:sldMk cId="2638012702" sldId="312"/>
            <ac:graphicFrameMk id="16" creationId="{04A13398-27CB-4BB6-8FF9-C5DB6A27AAAB}"/>
          </ac:graphicFrameMkLst>
        </pc:graphicFrameChg>
        <pc:graphicFrameChg chg="add mod">
          <ac:chgData name="William Grey" userId="37b73424-c081-4fc2-b1af-363f4f3fd4f3" providerId="ADAL" clId="{2CBA2763-BA28-43B7-8AF8-48787704DCC1}" dt="2018-12-12T22:50:17.622" v="3313" actId="1076"/>
          <ac:graphicFrameMkLst>
            <pc:docMk/>
            <pc:sldMk cId="2638012702" sldId="312"/>
            <ac:graphicFrameMk id="17" creationId="{2E462A30-5FAA-4A13-9A81-2FE3067DA73E}"/>
          </ac:graphicFrameMkLst>
        </pc:graphicFrameChg>
      </pc:sldChg>
      <pc:sldChg chg="modSp add">
        <pc:chgData name="William Grey" userId="37b73424-c081-4fc2-b1af-363f4f3fd4f3" providerId="ADAL" clId="{2CBA2763-BA28-43B7-8AF8-48787704DCC1}" dt="2018-12-13T20:32:15.890" v="3583" actId="20577"/>
        <pc:sldMkLst>
          <pc:docMk/>
          <pc:sldMk cId="2259051015" sldId="313"/>
        </pc:sldMkLst>
        <pc:spChg chg="mod">
          <ac:chgData name="William Grey" userId="37b73424-c081-4fc2-b1af-363f4f3fd4f3" providerId="ADAL" clId="{2CBA2763-BA28-43B7-8AF8-48787704DCC1}" dt="2018-12-13T20:29:50.452" v="3368" actId="20577"/>
          <ac:spMkLst>
            <pc:docMk/>
            <pc:sldMk cId="2259051015" sldId="313"/>
            <ac:spMk id="2" creationId="{6517ECBB-007C-477D-9A36-CC47843AE573}"/>
          </ac:spMkLst>
        </pc:spChg>
        <pc:spChg chg="mod">
          <ac:chgData name="William Grey" userId="37b73424-c081-4fc2-b1af-363f4f3fd4f3" providerId="ADAL" clId="{2CBA2763-BA28-43B7-8AF8-48787704DCC1}" dt="2018-12-13T20:32:15.890" v="3583" actId="20577"/>
          <ac:spMkLst>
            <pc:docMk/>
            <pc:sldMk cId="2259051015" sldId="313"/>
            <ac:spMk id="3" creationId="{207C6E7C-BE8B-4422-A595-7DC1B231D3D0}"/>
          </ac:spMkLst>
        </pc:spChg>
      </pc:sldChg>
    </pc:docChg>
  </pc:docChgLst>
  <pc:docChgLst>
    <pc:chgData name="William Grey" userId="37b73424-c081-4fc2-b1af-363f4f3fd4f3" providerId="ADAL" clId="{ADF278DF-C597-4562-A79B-6C5EA363FA8F}"/>
    <pc:docChg chg="modSld">
      <pc:chgData name="William Grey" userId="37b73424-c081-4fc2-b1af-363f4f3fd4f3" providerId="ADAL" clId="{ADF278DF-C597-4562-A79B-6C5EA363FA8F}" dt="2020-03-20T13:25:12.854" v="70" actId="14100"/>
      <pc:docMkLst>
        <pc:docMk/>
      </pc:docMkLst>
      <pc:sldChg chg="modSp">
        <pc:chgData name="William Grey" userId="37b73424-c081-4fc2-b1af-363f4f3fd4f3" providerId="ADAL" clId="{ADF278DF-C597-4562-A79B-6C5EA363FA8F}" dt="2020-03-20T12:19:44.229" v="1" actId="14100"/>
        <pc:sldMkLst>
          <pc:docMk/>
          <pc:sldMk cId="2672704681" sldId="290"/>
        </pc:sldMkLst>
        <pc:graphicFrameChg chg="mod">
          <ac:chgData name="William Grey" userId="37b73424-c081-4fc2-b1af-363f4f3fd4f3" providerId="ADAL" clId="{ADF278DF-C597-4562-A79B-6C5EA363FA8F}" dt="2020-03-20T12:19:44.229" v="1" actId="14100"/>
          <ac:graphicFrameMkLst>
            <pc:docMk/>
            <pc:sldMk cId="2672704681" sldId="290"/>
            <ac:graphicFrameMk id="15" creationId="{08AC3F05-2E29-40BD-822E-A255E747786B}"/>
          </ac:graphicFrameMkLst>
        </pc:graphicFrameChg>
      </pc:sldChg>
      <pc:sldChg chg="modSp">
        <pc:chgData name="William Grey" userId="37b73424-c081-4fc2-b1af-363f4f3fd4f3" providerId="ADAL" clId="{ADF278DF-C597-4562-A79B-6C5EA363FA8F}" dt="2020-03-20T13:25:12.854" v="70" actId="14100"/>
        <pc:sldMkLst>
          <pc:docMk/>
          <pc:sldMk cId="3455462100" sldId="291"/>
        </pc:sldMkLst>
        <pc:graphicFrameChg chg="mod">
          <ac:chgData name="William Grey" userId="37b73424-c081-4fc2-b1af-363f4f3fd4f3" providerId="ADAL" clId="{ADF278DF-C597-4562-A79B-6C5EA363FA8F}" dt="2020-03-20T13:25:12.854" v="70" actId="14100"/>
          <ac:graphicFrameMkLst>
            <pc:docMk/>
            <pc:sldMk cId="3455462100" sldId="291"/>
            <ac:graphicFrameMk id="8" creationId="{A20A3B8D-26A9-4E5E-AC9B-AF45E77428CD}"/>
          </ac:graphicFrameMkLst>
        </pc:graphicFrameChg>
      </pc:sldChg>
      <pc:sldChg chg="modSp">
        <pc:chgData name="William Grey" userId="37b73424-c081-4fc2-b1af-363f4f3fd4f3" providerId="ADAL" clId="{ADF278DF-C597-4562-A79B-6C5EA363FA8F}" dt="2020-03-20T13:23:40.010" v="48" actId="14100"/>
        <pc:sldMkLst>
          <pc:docMk/>
          <pc:sldMk cId="2275045164" sldId="292"/>
        </pc:sldMkLst>
        <pc:graphicFrameChg chg="mod">
          <ac:chgData name="William Grey" userId="37b73424-c081-4fc2-b1af-363f4f3fd4f3" providerId="ADAL" clId="{ADF278DF-C597-4562-A79B-6C5EA363FA8F}" dt="2020-03-20T13:23:40.010" v="48" actId="14100"/>
          <ac:graphicFrameMkLst>
            <pc:docMk/>
            <pc:sldMk cId="2275045164" sldId="292"/>
            <ac:graphicFrameMk id="16" creationId="{D4FC33D5-7B0F-4712-9783-D20D174F5206}"/>
          </ac:graphicFrameMkLst>
        </pc:graphicFrameChg>
      </pc:sldChg>
    </pc:docChg>
  </pc:docChgLst>
  <pc:docChgLst>
    <pc:chgData name="William Grey" userId="37b73424-c081-4fc2-b1af-363f4f3fd4f3" providerId="ADAL" clId="{4DF36641-A804-4E39-A9BE-8EA11B57646E}"/>
    <pc:docChg chg="modSld">
      <pc:chgData name="William Grey" userId="37b73424-c081-4fc2-b1af-363f4f3fd4f3" providerId="ADAL" clId="{4DF36641-A804-4E39-A9BE-8EA11B57646E}" dt="2023-01-10T10:06:33.993" v="8" actId="20577"/>
      <pc:docMkLst>
        <pc:docMk/>
      </pc:docMkLst>
      <pc:sldChg chg="modSp">
        <pc:chgData name="William Grey" userId="37b73424-c081-4fc2-b1af-363f4f3fd4f3" providerId="ADAL" clId="{4DF36641-A804-4E39-A9BE-8EA11B57646E}" dt="2023-01-10T10:06:33.993" v="8" actId="20577"/>
        <pc:sldMkLst>
          <pc:docMk/>
          <pc:sldMk cId="2275045164" sldId="292"/>
        </pc:sldMkLst>
        <pc:spChg chg="mod">
          <ac:chgData name="William Grey" userId="37b73424-c081-4fc2-b1af-363f4f3fd4f3" providerId="ADAL" clId="{4DF36641-A804-4E39-A9BE-8EA11B57646E}" dt="2023-01-10T10:06:33.993" v="8" actId="20577"/>
          <ac:spMkLst>
            <pc:docMk/>
            <pc:sldMk cId="2275045164" sldId="292"/>
            <ac:spMk id="3" creationId="{00000000-0000-0000-0000-000000000000}"/>
          </ac:spMkLst>
        </pc:spChg>
      </pc:sldChg>
      <pc:sldChg chg="modSp mod">
        <pc:chgData name="William Grey" userId="37b73424-c081-4fc2-b1af-363f4f3fd4f3" providerId="ADAL" clId="{4DF36641-A804-4E39-A9BE-8EA11B57646E}" dt="2023-01-10T09:50:50.723" v="7" actId="20577"/>
        <pc:sldMkLst>
          <pc:docMk/>
          <pc:sldMk cId="1684410520" sldId="316"/>
        </pc:sldMkLst>
        <pc:spChg chg="mod">
          <ac:chgData name="William Grey" userId="37b73424-c081-4fc2-b1af-363f4f3fd4f3" providerId="ADAL" clId="{4DF36641-A804-4E39-A9BE-8EA11B57646E}" dt="2023-01-10T09:50:50.723" v="7" actId="20577"/>
          <ac:spMkLst>
            <pc:docMk/>
            <pc:sldMk cId="1684410520" sldId="316"/>
            <ac:spMk id="3" creationId="{00000000-0000-0000-0000-000000000000}"/>
          </ac:spMkLst>
        </pc:spChg>
      </pc:sldChg>
    </pc:docChg>
  </pc:docChgLst>
  <pc:docChgLst>
    <pc:chgData name="William Grey" userId="37b73424-c081-4fc2-b1af-363f4f3fd4f3" providerId="ADAL" clId="{31DD8835-D84A-4953-859F-E68598B9E984}"/>
    <pc:docChg chg="undo custSel addSld modSld">
      <pc:chgData name="William Grey" userId="37b73424-c081-4fc2-b1af-363f4f3fd4f3" providerId="ADAL" clId="{31DD8835-D84A-4953-859F-E68598B9E984}" dt="2019-12-12T11:35:53.508" v="269" actId="20577"/>
      <pc:docMkLst>
        <pc:docMk/>
      </pc:docMkLst>
      <pc:sldChg chg="modSp">
        <pc:chgData name="William Grey" userId="37b73424-c081-4fc2-b1af-363f4f3fd4f3" providerId="ADAL" clId="{31DD8835-D84A-4953-859F-E68598B9E984}" dt="2019-12-12T11:26:51.956" v="218" actId="20577"/>
        <pc:sldMkLst>
          <pc:docMk/>
          <pc:sldMk cId="28347938" sldId="288"/>
        </pc:sldMkLst>
        <pc:spChg chg="mod">
          <ac:chgData name="William Grey" userId="37b73424-c081-4fc2-b1af-363f4f3fd4f3" providerId="ADAL" clId="{31DD8835-D84A-4953-859F-E68598B9E984}" dt="2019-12-12T11:26:51.956" v="218" actId="20577"/>
          <ac:spMkLst>
            <pc:docMk/>
            <pc:sldMk cId="28347938" sldId="288"/>
            <ac:spMk id="3" creationId="{00000000-0000-0000-0000-000000000000}"/>
          </ac:spMkLst>
        </pc:spChg>
      </pc:sldChg>
      <pc:sldChg chg="modSp">
        <pc:chgData name="William Grey" userId="37b73424-c081-4fc2-b1af-363f4f3fd4f3" providerId="ADAL" clId="{31DD8835-D84A-4953-859F-E68598B9E984}" dt="2019-12-12T11:29:56.318" v="268" actId="20577"/>
        <pc:sldMkLst>
          <pc:docMk/>
          <pc:sldMk cId="2792209371" sldId="289"/>
        </pc:sldMkLst>
        <pc:spChg chg="mod">
          <ac:chgData name="William Grey" userId="37b73424-c081-4fc2-b1af-363f4f3fd4f3" providerId="ADAL" clId="{31DD8835-D84A-4953-859F-E68598B9E984}" dt="2019-12-12T11:29:56.318" v="268" actId="20577"/>
          <ac:spMkLst>
            <pc:docMk/>
            <pc:sldMk cId="2792209371" sldId="289"/>
            <ac:spMk id="3" creationId="{00000000-0000-0000-0000-000000000000}"/>
          </ac:spMkLst>
        </pc:spChg>
      </pc:sldChg>
      <pc:sldChg chg="modSp">
        <pc:chgData name="William Grey" userId="37b73424-c081-4fc2-b1af-363f4f3fd4f3" providerId="ADAL" clId="{31DD8835-D84A-4953-859F-E68598B9E984}" dt="2019-12-10T10:29:40.378" v="1" actId="20577"/>
        <pc:sldMkLst>
          <pc:docMk/>
          <pc:sldMk cId="2820944503" sldId="296"/>
        </pc:sldMkLst>
        <pc:spChg chg="mod">
          <ac:chgData name="William Grey" userId="37b73424-c081-4fc2-b1af-363f4f3fd4f3" providerId="ADAL" clId="{31DD8835-D84A-4953-859F-E68598B9E984}" dt="2019-12-10T10:29:40.378" v="1" actId="20577"/>
          <ac:spMkLst>
            <pc:docMk/>
            <pc:sldMk cId="2820944503" sldId="296"/>
            <ac:spMk id="3" creationId="{00000000-0000-0000-0000-000000000000}"/>
          </ac:spMkLst>
        </pc:spChg>
      </pc:sldChg>
      <pc:sldChg chg="modSp">
        <pc:chgData name="William Grey" userId="37b73424-c081-4fc2-b1af-363f4f3fd4f3" providerId="ADAL" clId="{31DD8835-D84A-4953-859F-E68598B9E984}" dt="2019-12-12T11:10:18.746" v="217" actId="20577"/>
        <pc:sldMkLst>
          <pc:docMk/>
          <pc:sldMk cId="1612358987" sldId="297"/>
        </pc:sldMkLst>
        <pc:spChg chg="mod">
          <ac:chgData name="William Grey" userId="37b73424-c081-4fc2-b1af-363f4f3fd4f3" providerId="ADAL" clId="{31DD8835-D84A-4953-859F-E68598B9E984}" dt="2019-12-12T11:10:18.746" v="217" actId="20577"/>
          <ac:spMkLst>
            <pc:docMk/>
            <pc:sldMk cId="1612358987" sldId="297"/>
            <ac:spMk id="3" creationId="{00000000-0000-0000-0000-000000000000}"/>
          </ac:spMkLst>
        </pc:spChg>
      </pc:sldChg>
      <pc:sldChg chg="modSp">
        <pc:chgData name="William Grey" userId="37b73424-c081-4fc2-b1af-363f4f3fd4f3" providerId="ADAL" clId="{31DD8835-D84A-4953-859F-E68598B9E984}" dt="2019-12-12T11:07:01.265" v="211" actId="20577"/>
        <pc:sldMkLst>
          <pc:docMk/>
          <pc:sldMk cId="1885011078" sldId="298"/>
        </pc:sldMkLst>
        <pc:spChg chg="mod">
          <ac:chgData name="William Grey" userId="37b73424-c081-4fc2-b1af-363f4f3fd4f3" providerId="ADAL" clId="{31DD8835-D84A-4953-859F-E68598B9E984}" dt="2019-12-12T11:07:01.265" v="211" actId="20577"/>
          <ac:spMkLst>
            <pc:docMk/>
            <pc:sldMk cId="1885011078" sldId="298"/>
            <ac:spMk id="3" creationId="{00000000-0000-0000-0000-000000000000}"/>
          </ac:spMkLst>
        </pc:spChg>
      </pc:sldChg>
      <pc:sldChg chg="modSp">
        <pc:chgData name="William Grey" userId="37b73424-c081-4fc2-b1af-363f4f3fd4f3" providerId="ADAL" clId="{31DD8835-D84A-4953-859F-E68598B9E984}" dt="2019-12-12T11:05:40.918" v="209" actId="20577"/>
        <pc:sldMkLst>
          <pc:docMk/>
          <pc:sldMk cId="1307250975" sldId="311"/>
        </pc:sldMkLst>
        <pc:spChg chg="mod">
          <ac:chgData name="William Grey" userId="37b73424-c081-4fc2-b1af-363f4f3fd4f3" providerId="ADAL" clId="{31DD8835-D84A-4953-859F-E68598B9E984}" dt="2019-12-12T11:05:40.918" v="209" actId="20577"/>
          <ac:spMkLst>
            <pc:docMk/>
            <pc:sldMk cId="1307250975" sldId="311"/>
            <ac:spMk id="3" creationId="{00000000-0000-0000-0000-000000000000}"/>
          </ac:spMkLst>
        </pc:spChg>
      </pc:sldChg>
      <pc:sldChg chg="modSp">
        <pc:chgData name="William Grey" userId="37b73424-c081-4fc2-b1af-363f4f3fd4f3" providerId="ADAL" clId="{31DD8835-D84A-4953-859F-E68598B9E984}" dt="2019-12-12T11:35:53.508" v="269" actId="20577"/>
        <pc:sldMkLst>
          <pc:docMk/>
          <pc:sldMk cId="2259051015" sldId="313"/>
        </pc:sldMkLst>
        <pc:spChg chg="mod">
          <ac:chgData name="William Grey" userId="37b73424-c081-4fc2-b1af-363f4f3fd4f3" providerId="ADAL" clId="{31DD8835-D84A-4953-859F-E68598B9E984}" dt="2019-12-12T11:35:53.508" v="269" actId="20577"/>
          <ac:spMkLst>
            <pc:docMk/>
            <pc:sldMk cId="2259051015" sldId="313"/>
            <ac:spMk id="3" creationId="{207C6E7C-BE8B-4422-A595-7DC1B231D3D0}"/>
          </ac:spMkLst>
        </pc:spChg>
      </pc:sldChg>
      <pc:sldChg chg="modSp add">
        <pc:chgData name="William Grey" userId="37b73424-c081-4fc2-b1af-363f4f3fd4f3" providerId="ADAL" clId="{31DD8835-D84A-4953-859F-E68598B9E984}" dt="2019-12-12T10:40:07.310" v="104" actId="20577"/>
        <pc:sldMkLst>
          <pc:docMk/>
          <pc:sldMk cId="3195549953" sldId="314"/>
        </pc:sldMkLst>
        <pc:spChg chg="mod">
          <ac:chgData name="William Grey" userId="37b73424-c081-4fc2-b1af-363f4f3fd4f3" providerId="ADAL" clId="{31DD8835-D84A-4953-859F-E68598B9E984}" dt="2019-12-12T10:40:07.310" v="104" actId="20577"/>
          <ac:spMkLst>
            <pc:docMk/>
            <pc:sldMk cId="3195549953" sldId="314"/>
            <ac:spMk id="2" creationId="{72E33D45-E8CD-4289-B3DF-E2A35047E653}"/>
          </ac:spMkLst>
        </pc:spChg>
        <pc:spChg chg="mod">
          <ac:chgData name="William Grey" userId="37b73424-c081-4fc2-b1af-363f4f3fd4f3" providerId="ADAL" clId="{31DD8835-D84A-4953-859F-E68598B9E984}" dt="2019-12-12T10:39:56.064" v="97" actId="20577"/>
          <ac:spMkLst>
            <pc:docMk/>
            <pc:sldMk cId="3195549953" sldId="314"/>
            <ac:spMk id="3" creationId="{8AC2DC23-7FEF-49D0-B7D3-EE9F71A38B1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2E6BCB-9853-4654-97EE-1C9C2292502E}" type="doc">
      <dgm:prSet loTypeId="urn:microsoft.com/office/officeart/2005/8/layout/cycle7" loCatId="cycle" qsTypeId="urn:microsoft.com/office/officeart/2005/8/quickstyle/simple1" qsCatId="simple" csTypeId="urn:microsoft.com/office/officeart/2005/8/colors/accent3_1" csCatId="accent3" phldr="1"/>
      <dgm:spPr/>
      <dgm:t>
        <a:bodyPr/>
        <a:lstStyle/>
        <a:p>
          <a:endParaRPr lang="en-GB"/>
        </a:p>
      </dgm:t>
    </dgm:pt>
    <dgm:pt modelId="{03390370-95D9-455E-AD96-E9BB3B3784FE}">
      <dgm:prSet phldrT="[Text]"/>
      <dgm:spPr/>
      <dgm:t>
        <a:bodyPr/>
        <a:lstStyle/>
        <a:p>
          <a:r>
            <a:rPr lang="en-GB" dirty="0"/>
            <a:t>Firewall</a:t>
          </a:r>
        </a:p>
      </dgm:t>
    </dgm:pt>
    <dgm:pt modelId="{884270BA-4B96-4E32-8A8E-A8AFB105509B}" type="parTrans" cxnId="{CD4DAA25-08FB-45BD-AD25-8FD77C11CC64}">
      <dgm:prSet/>
      <dgm:spPr/>
      <dgm:t>
        <a:bodyPr/>
        <a:lstStyle/>
        <a:p>
          <a:endParaRPr lang="en-GB"/>
        </a:p>
      </dgm:t>
    </dgm:pt>
    <dgm:pt modelId="{13B8A9CF-41DE-470C-913D-82C8E0B2DF9C}" type="sibTrans" cxnId="{CD4DAA25-08FB-45BD-AD25-8FD77C11CC64}">
      <dgm:prSet/>
      <dgm:spPr/>
      <dgm:t>
        <a:bodyPr/>
        <a:lstStyle/>
        <a:p>
          <a:endParaRPr lang="en-GB"/>
        </a:p>
      </dgm:t>
    </dgm:pt>
    <dgm:pt modelId="{F0E150FF-C1FD-458F-A44A-24C542A3BBB1}">
      <dgm:prSet phldrT="[Text]"/>
      <dgm:spPr/>
      <dgm:t>
        <a:bodyPr/>
        <a:lstStyle/>
        <a:p>
          <a:r>
            <a:rPr lang="en-GB" dirty="0"/>
            <a:t>LAN</a:t>
          </a:r>
        </a:p>
      </dgm:t>
    </dgm:pt>
    <dgm:pt modelId="{5181289E-57AA-4F55-82DB-FAD94BB89BB4}" type="parTrans" cxnId="{CFD290FE-C42D-4B1E-BC5D-5F5997EB06F0}">
      <dgm:prSet/>
      <dgm:spPr/>
      <dgm:t>
        <a:bodyPr/>
        <a:lstStyle/>
        <a:p>
          <a:endParaRPr lang="en-GB"/>
        </a:p>
      </dgm:t>
    </dgm:pt>
    <dgm:pt modelId="{DC0BA862-B008-4F9D-A3F3-325E1155B4DE}" type="sibTrans" cxnId="{CFD290FE-C42D-4B1E-BC5D-5F5997EB06F0}">
      <dgm:prSet/>
      <dgm:spPr>
        <a:noFill/>
        <a:ln>
          <a:noFill/>
        </a:ln>
      </dgm:spPr>
      <dgm:t>
        <a:bodyPr/>
        <a:lstStyle/>
        <a:p>
          <a:endParaRPr lang="en-GB"/>
        </a:p>
      </dgm:t>
    </dgm:pt>
    <dgm:pt modelId="{AFEFD533-C475-4C7E-A5C8-5E56B5777BD6}">
      <dgm:prSet phldrT="[Text]"/>
      <dgm:spPr/>
      <dgm:t>
        <a:bodyPr/>
        <a:lstStyle/>
        <a:p>
          <a:r>
            <a:rPr lang="en-GB" dirty="0"/>
            <a:t>Internet</a:t>
          </a:r>
        </a:p>
      </dgm:t>
    </dgm:pt>
    <dgm:pt modelId="{DACB6CCB-E8AD-45F6-A83F-41B45EC312A5}" type="parTrans" cxnId="{8B3074AC-A8D1-4DF8-8E4D-AE9264C088CE}">
      <dgm:prSet/>
      <dgm:spPr/>
      <dgm:t>
        <a:bodyPr/>
        <a:lstStyle/>
        <a:p>
          <a:endParaRPr lang="en-GB"/>
        </a:p>
      </dgm:t>
    </dgm:pt>
    <dgm:pt modelId="{4E0558E3-F7E8-40D0-871E-14BEBDCE8EB4}" type="sibTrans" cxnId="{8B3074AC-A8D1-4DF8-8E4D-AE9264C088CE}">
      <dgm:prSet/>
      <dgm:spPr/>
      <dgm:t>
        <a:bodyPr/>
        <a:lstStyle/>
        <a:p>
          <a:endParaRPr lang="en-GB"/>
        </a:p>
      </dgm:t>
    </dgm:pt>
    <dgm:pt modelId="{1574865C-0C43-4EA4-8F6F-F4CED67F1E16}" type="pres">
      <dgm:prSet presAssocID="{A72E6BCB-9853-4654-97EE-1C9C2292502E}" presName="Name0" presStyleCnt="0">
        <dgm:presLayoutVars>
          <dgm:dir/>
          <dgm:resizeHandles val="exact"/>
        </dgm:presLayoutVars>
      </dgm:prSet>
      <dgm:spPr/>
    </dgm:pt>
    <dgm:pt modelId="{7731B75F-B36A-467C-BFDF-7A6703D67D76}" type="pres">
      <dgm:prSet presAssocID="{03390370-95D9-455E-AD96-E9BB3B3784FE}" presName="node" presStyleLbl="node1" presStyleIdx="0" presStyleCnt="3">
        <dgm:presLayoutVars>
          <dgm:bulletEnabled val="1"/>
        </dgm:presLayoutVars>
      </dgm:prSet>
      <dgm:spPr/>
    </dgm:pt>
    <dgm:pt modelId="{EEBF7F96-75B4-47FF-84C3-05D46F72A37F}" type="pres">
      <dgm:prSet presAssocID="{13B8A9CF-41DE-470C-913D-82C8E0B2DF9C}" presName="sibTrans" presStyleLbl="sibTrans2D1" presStyleIdx="0" presStyleCnt="3"/>
      <dgm:spPr/>
    </dgm:pt>
    <dgm:pt modelId="{D9E89EF8-0D16-4518-8793-B17D7DD9AED1}" type="pres">
      <dgm:prSet presAssocID="{13B8A9CF-41DE-470C-913D-82C8E0B2DF9C}" presName="connectorText" presStyleLbl="sibTrans2D1" presStyleIdx="0" presStyleCnt="3"/>
      <dgm:spPr/>
    </dgm:pt>
    <dgm:pt modelId="{46F65462-48EC-4E62-8321-48420CAA58DF}" type="pres">
      <dgm:prSet presAssocID="{F0E150FF-C1FD-458F-A44A-24C542A3BBB1}" presName="node" presStyleLbl="node1" presStyleIdx="1" presStyleCnt="3" custRadScaleRad="200257" custRadScaleInc="-99854">
        <dgm:presLayoutVars>
          <dgm:bulletEnabled val="1"/>
        </dgm:presLayoutVars>
      </dgm:prSet>
      <dgm:spPr/>
    </dgm:pt>
    <dgm:pt modelId="{E501D78B-FBAB-4747-A2BE-F389C3FF00A1}" type="pres">
      <dgm:prSet presAssocID="{DC0BA862-B008-4F9D-A3F3-325E1155B4DE}" presName="sibTrans" presStyleLbl="sibTrans2D1" presStyleIdx="1" presStyleCnt="3" custLinFactNeighborX="-4821" custLinFactNeighborY="91939"/>
      <dgm:spPr/>
    </dgm:pt>
    <dgm:pt modelId="{CC2F1C49-1109-468D-AE7E-D6A78AB8DA98}" type="pres">
      <dgm:prSet presAssocID="{DC0BA862-B008-4F9D-A3F3-325E1155B4DE}" presName="connectorText" presStyleLbl="sibTrans2D1" presStyleIdx="1" presStyleCnt="3"/>
      <dgm:spPr/>
    </dgm:pt>
    <dgm:pt modelId="{6046A878-291B-4C34-A06B-BE5201CBF99B}" type="pres">
      <dgm:prSet presAssocID="{AFEFD533-C475-4C7E-A5C8-5E56B5777BD6}" presName="node" presStyleLbl="node1" presStyleIdx="2" presStyleCnt="3" custRadScaleRad="199977" custRadScaleInc="100053">
        <dgm:presLayoutVars>
          <dgm:bulletEnabled val="1"/>
        </dgm:presLayoutVars>
      </dgm:prSet>
      <dgm:spPr/>
    </dgm:pt>
    <dgm:pt modelId="{D0A945F5-5690-4DCA-AD9E-C5F67995009C}" type="pres">
      <dgm:prSet presAssocID="{4E0558E3-F7E8-40D0-871E-14BEBDCE8EB4}" presName="sibTrans" presStyleLbl="sibTrans2D1" presStyleIdx="2" presStyleCnt="3"/>
      <dgm:spPr/>
    </dgm:pt>
    <dgm:pt modelId="{B5C46277-297C-4EDD-ABCA-7767B3186B87}" type="pres">
      <dgm:prSet presAssocID="{4E0558E3-F7E8-40D0-871E-14BEBDCE8EB4}" presName="connectorText" presStyleLbl="sibTrans2D1" presStyleIdx="2" presStyleCnt="3"/>
      <dgm:spPr/>
    </dgm:pt>
  </dgm:ptLst>
  <dgm:cxnLst>
    <dgm:cxn modelId="{377C980C-98F7-43A2-A567-06031C897AC0}" type="presOf" srcId="{F0E150FF-C1FD-458F-A44A-24C542A3BBB1}" destId="{46F65462-48EC-4E62-8321-48420CAA58DF}" srcOrd="0" destOrd="0" presId="urn:microsoft.com/office/officeart/2005/8/layout/cycle7"/>
    <dgm:cxn modelId="{CD4DAA25-08FB-45BD-AD25-8FD77C11CC64}" srcId="{A72E6BCB-9853-4654-97EE-1C9C2292502E}" destId="{03390370-95D9-455E-AD96-E9BB3B3784FE}" srcOrd="0" destOrd="0" parTransId="{884270BA-4B96-4E32-8A8E-A8AFB105509B}" sibTransId="{13B8A9CF-41DE-470C-913D-82C8E0B2DF9C}"/>
    <dgm:cxn modelId="{0E896C37-F3CE-4AF1-8163-94A8234113EB}" type="presOf" srcId="{DC0BA862-B008-4F9D-A3F3-325E1155B4DE}" destId="{CC2F1C49-1109-468D-AE7E-D6A78AB8DA98}" srcOrd="1" destOrd="0" presId="urn:microsoft.com/office/officeart/2005/8/layout/cycle7"/>
    <dgm:cxn modelId="{DE49435C-A1B0-45E9-A409-E611E0395382}" type="presOf" srcId="{A72E6BCB-9853-4654-97EE-1C9C2292502E}" destId="{1574865C-0C43-4EA4-8F6F-F4CED67F1E16}" srcOrd="0" destOrd="0" presId="urn:microsoft.com/office/officeart/2005/8/layout/cycle7"/>
    <dgm:cxn modelId="{AF99F441-C590-4B5A-B872-8C10E6DE1A82}" type="presOf" srcId="{4E0558E3-F7E8-40D0-871E-14BEBDCE8EB4}" destId="{B5C46277-297C-4EDD-ABCA-7767B3186B87}" srcOrd="1" destOrd="0" presId="urn:microsoft.com/office/officeart/2005/8/layout/cycle7"/>
    <dgm:cxn modelId="{A46C2E82-0FDB-45CB-A401-CA7C9E036B56}" type="presOf" srcId="{4E0558E3-F7E8-40D0-871E-14BEBDCE8EB4}" destId="{D0A945F5-5690-4DCA-AD9E-C5F67995009C}" srcOrd="0" destOrd="0" presId="urn:microsoft.com/office/officeart/2005/8/layout/cycle7"/>
    <dgm:cxn modelId="{1FC767AC-00D2-4AA7-8CE2-89F4A3C5B2D1}" type="presOf" srcId="{13B8A9CF-41DE-470C-913D-82C8E0B2DF9C}" destId="{D9E89EF8-0D16-4518-8793-B17D7DD9AED1}" srcOrd="1" destOrd="0" presId="urn:microsoft.com/office/officeart/2005/8/layout/cycle7"/>
    <dgm:cxn modelId="{8B3074AC-A8D1-4DF8-8E4D-AE9264C088CE}" srcId="{A72E6BCB-9853-4654-97EE-1C9C2292502E}" destId="{AFEFD533-C475-4C7E-A5C8-5E56B5777BD6}" srcOrd="2" destOrd="0" parTransId="{DACB6CCB-E8AD-45F6-A83F-41B45EC312A5}" sibTransId="{4E0558E3-F7E8-40D0-871E-14BEBDCE8EB4}"/>
    <dgm:cxn modelId="{B20C61AD-DC86-4426-A8AC-F1BA9FC0E9FD}" type="presOf" srcId="{13B8A9CF-41DE-470C-913D-82C8E0B2DF9C}" destId="{EEBF7F96-75B4-47FF-84C3-05D46F72A37F}" srcOrd="0" destOrd="0" presId="urn:microsoft.com/office/officeart/2005/8/layout/cycle7"/>
    <dgm:cxn modelId="{A5C176D2-7B5F-4DC7-9A65-650F8AF46317}" type="presOf" srcId="{03390370-95D9-455E-AD96-E9BB3B3784FE}" destId="{7731B75F-B36A-467C-BFDF-7A6703D67D76}" srcOrd="0" destOrd="0" presId="urn:microsoft.com/office/officeart/2005/8/layout/cycle7"/>
    <dgm:cxn modelId="{07E303E9-D64E-4DB4-A61A-9E2F4FA7B293}" type="presOf" srcId="{DC0BA862-B008-4F9D-A3F3-325E1155B4DE}" destId="{E501D78B-FBAB-4747-A2BE-F389C3FF00A1}" srcOrd="0" destOrd="0" presId="urn:microsoft.com/office/officeart/2005/8/layout/cycle7"/>
    <dgm:cxn modelId="{877DF9F4-52B6-4919-B498-43489E5B225F}" type="presOf" srcId="{AFEFD533-C475-4C7E-A5C8-5E56B5777BD6}" destId="{6046A878-291B-4C34-A06B-BE5201CBF99B}" srcOrd="0" destOrd="0" presId="urn:microsoft.com/office/officeart/2005/8/layout/cycle7"/>
    <dgm:cxn modelId="{CFD290FE-C42D-4B1E-BC5D-5F5997EB06F0}" srcId="{A72E6BCB-9853-4654-97EE-1C9C2292502E}" destId="{F0E150FF-C1FD-458F-A44A-24C542A3BBB1}" srcOrd="1" destOrd="0" parTransId="{5181289E-57AA-4F55-82DB-FAD94BB89BB4}" sibTransId="{DC0BA862-B008-4F9D-A3F3-325E1155B4DE}"/>
    <dgm:cxn modelId="{C1BB17AE-6DF8-4CD3-BCA0-22B65B460FA6}" type="presParOf" srcId="{1574865C-0C43-4EA4-8F6F-F4CED67F1E16}" destId="{7731B75F-B36A-467C-BFDF-7A6703D67D76}" srcOrd="0" destOrd="0" presId="urn:microsoft.com/office/officeart/2005/8/layout/cycle7"/>
    <dgm:cxn modelId="{78161E8D-15CF-4DAB-8ECE-DC04DB4C891B}" type="presParOf" srcId="{1574865C-0C43-4EA4-8F6F-F4CED67F1E16}" destId="{EEBF7F96-75B4-47FF-84C3-05D46F72A37F}" srcOrd="1" destOrd="0" presId="urn:microsoft.com/office/officeart/2005/8/layout/cycle7"/>
    <dgm:cxn modelId="{F1FA3EAD-84C0-4111-87F1-2AF032CE0D95}" type="presParOf" srcId="{EEBF7F96-75B4-47FF-84C3-05D46F72A37F}" destId="{D9E89EF8-0D16-4518-8793-B17D7DD9AED1}" srcOrd="0" destOrd="0" presId="urn:microsoft.com/office/officeart/2005/8/layout/cycle7"/>
    <dgm:cxn modelId="{2DF2AA2A-FDD8-43CE-AFE3-FD4946CF9DDE}" type="presParOf" srcId="{1574865C-0C43-4EA4-8F6F-F4CED67F1E16}" destId="{46F65462-48EC-4E62-8321-48420CAA58DF}" srcOrd="2" destOrd="0" presId="urn:microsoft.com/office/officeart/2005/8/layout/cycle7"/>
    <dgm:cxn modelId="{2A691A3E-9E82-493D-AB00-4B663D86CDAD}" type="presParOf" srcId="{1574865C-0C43-4EA4-8F6F-F4CED67F1E16}" destId="{E501D78B-FBAB-4747-A2BE-F389C3FF00A1}" srcOrd="3" destOrd="0" presId="urn:microsoft.com/office/officeart/2005/8/layout/cycle7"/>
    <dgm:cxn modelId="{608817DC-D687-41A3-9387-5052AB7BEBAD}" type="presParOf" srcId="{E501D78B-FBAB-4747-A2BE-F389C3FF00A1}" destId="{CC2F1C49-1109-468D-AE7E-D6A78AB8DA98}" srcOrd="0" destOrd="0" presId="urn:microsoft.com/office/officeart/2005/8/layout/cycle7"/>
    <dgm:cxn modelId="{9AA67CE0-60E9-401F-92F2-39E780EE4D77}" type="presParOf" srcId="{1574865C-0C43-4EA4-8F6F-F4CED67F1E16}" destId="{6046A878-291B-4C34-A06B-BE5201CBF99B}" srcOrd="4" destOrd="0" presId="urn:microsoft.com/office/officeart/2005/8/layout/cycle7"/>
    <dgm:cxn modelId="{59DB22AE-B787-4B21-95C4-F613D3962F55}" type="presParOf" srcId="{1574865C-0C43-4EA4-8F6F-F4CED67F1E16}" destId="{D0A945F5-5690-4DCA-AD9E-C5F67995009C}" srcOrd="5" destOrd="0" presId="urn:microsoft.com/office/officeart/2005/8/layout/cycle7"/>
    <dgm:cxn modelId="{2B7CAF97-4183-454F-B630-D56BB5066507}" type="presParOf" srcId="{D0A945F5-5690-4DCA-AD9E-C5F67995009C}" destId="{B5C46277-297C-4EDD-ABCA-7767B3186B87}"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2E6BCB-9853-4654-97EE-1C9C2292502E}" type="doc">
      <dgm:prSet loTypeId="urn:microsoft.com/office/officeart/2005/8/layout/cycle7" loCatId="cycle" qsTypeId="urn:microsoft.com/office/officeart/2005/8/quickstyle/simple1" qsCatId="simple" csTypeId="urn:microsoft.com/office/officeart/2005/8/colors/accent3_1" csCatId="accent3" phldr="1"/>
      <dgm:spPr/>
      <dgm:t>
        <a:bodyPr/>
        <a:lstStyle/>
        <a:p>
          <a:endParaRPr lang="en-GB"/>
        </a:p>
      </dgm:t>
    </dgm:pt>
    <dgm:pt modelId="{03390370-95D9-455E-AD96-E9BB3B3784FE}">
      <dgm:prSet phldrT="[Text]"/>
      <dgm:spPr/>
      <dgm:t>
        <a:bodyPr/>
        <a:lstStyle/>
        <a:p>
          <a:r>
            <a:rPr lang="en-GB" dirty="0"/>
            <a:t>Proxy Server</a:t>
          </a:r>
        </a:p>
      </dgm:t>
    </dgm:pt>
    <dgm:pt modelId="{884270BA-4B96-4E32-8A8E-A8AFB105509B}" type="parTrans" cxnId="{CD4DAA25-08FB-45BD-AD25-8FD77C11CC64}">
      <dgm:prSet/>
      <dgm:spPr/>
      <dgm:t>
        <a:bodyPr/>
        <a:lstStyle/>
        <a:p>
          <a:endParaRPr lang="en-GB"/>
        </a:p>
      </dgm:t>
    </dgm:pt>
    <dgm:pt modelId="{13B8A9CF-41DE-470C-913D-82C8E0B2DF9C}" type="sibTrans" cxnId="{CD4DAA25-08FB-45BD-AD25-8FD77C11CC64}">
      <dgm:prSet/>
      <dgm:spPr/>
      <dgm:t>
        <a:bodyPr/>
        <a:lstStyle/>
        <a:p>
          <a:endParaRPr lang="en-GB"/>
        </a:p>
      </dgm:t>
    </dgm:pt>
    <dgm:pt modelId="{F0E150FF-C1FD-458F-A44A-24C542A3BBB1}">
      <dgm:prSet phldrT="[Text]"/>
      <dgm:spPr/>
      <dgm:t>
        <a:bodyPr/>
        <a:lstStyle/>
        <a:p>
          <a:r>
            <a:rPr lang="en-GB" dirty="0"/>
            <a:t>LAN</a:t>
          </a:r>
        </a:p>
      </dgm:t>
    </dgm:pt>
    <dgm:pt modelId="{5181289E-57AA-4F55-82DB-FAD94BB89BB4}" type="parTrans" cxnId="{CFD290FE-C42D-4B1E-BC5D-5F5997EB06F0}">
      <dgm:prSet/>
      <dgm:spPr/>
      <dgm:t>
        <a:bodyPr/>
        <a:lstStyle/>
        <a:p>
          <a:endParaRPr lang="en-GB"/>
        </a:p>
      </dgm:t>
    </dgm:pt>
    <dgm:pt modelId="{DC0BA862-B008-4F9D-A3F3-325E1155B4DE}" type="sibTrans" cxnId="{CFD290FE-C42D-4B1E-BC5D-5F5997EB06F0}">
      <dgm:prSet/>
      <dgm:spPr>
        <a:noFill/>
        <a:ln>
          <a:noFill/>
        </a:ln>
      </dgm:spPr>
      <dgm:t>
        <a:bodyPr/>
        <a:lstStyle/>
        <a:p>
          <a:endParaRPr lang="en-GB"/>
        </a:p>
      </dgm:t>
    </dgm:pt>
    <dgm:pt modelId="{AFEFD533-C475-4C7E-A5C8-5E56B5777BD6}">
      <dgm:prSet phldrT="[Text]"/>
      <dgm:spPr/>
      <dgm:t>
        <a:bodyPr/>
        <a:lstStyle/>
        <a:p>
          <a:r>
            <a:rPr lang="en-GB" dirty="0"/>
            <a:t>Internet</a:t>
          </a:r>
        </a:p>
      </dgm:t>
    </dgm:pt>
    <dgm:pt modelId="{DACB6CCB-E8AD-45F6-A83F-41B45EC312A5}" type="parTrans" cxnId="{8B3074AC-A8D1-4DF8-8E4D-AE9264C088CE}">
      <dgm:prSet/>
      <dgm:spPr/>
      <dgm:t>
        <a:bodyPr/>
        <a:lstStyle/>
        <a:p>
          <a:endParaRPr lang="en-GB"/>
        </a:p>
      </dgm:t>
    </dgm:pt>
    <dgm:pt modelId="{4E0558E3-F7E8-40D0-871E-14BEBDCE8EB4}" type="sibTrans" cxnId="{8B3074AC-A8D1-4DF8-8E4D-AE9264C088CE}">
      <dgm:prSet/>
      <dgm:spPr/>
      <dgm:t>
        <a:bodyPr/>
        <a:lstStyle/>
        <a:p>
          <a:endParaRPr lang="en-GB"/>
        </a:p>
      </dgm:t>
    </dgm:pt>
    <dgm:pt modelId="{1574865C-0C43-4EA4-8F6F-F4CED67F1E16}" type="pres">
      <dgm:prSet presAssocID="{A72E6BCB-9853-4654-97EE-1C9C2292502E}" presName="Name0" presStyleCnt="0">
        <dgm:presLayoutVars>
          <dgm:dir/>
          <dgm:resizeHandles val="exact"/>
        </dgm:presLayoutVars>
      </dgm:prSet>
      <dgm:spPr/>
    </dgm:pt>
    <dgm:pt modelId="{7731B75F-B36A-467C-BFDF-7A6703D67D76}" type="pres">
      <dgm:prSet presAssocID="{03390370-95D9-455E-AD96-E9BB3B3784FE}" presName="node" presStyleLbl="node1" presStyleIdx="0" presStyleCnt="3">
        <dgm:presLayoutVars>
          <dgm:bulletEnabled val="1"/>
        </dgm:presLayoutVars>
      </dgm:prSet>
      <dgm:spPr/>
    </dgm:pt>
    <dgm:pt modelId="{EEBF7F96-75B4-47FF-84C3-05D46F72A37F}" type="pres">
      <dgm:prSet presAssocID="{13B8A9CF-41DE-470C-913D-82C8E0B2DF9C}" presName="sibTrans" presStyleLbl="sibTrans2D1" presStyleIdx="0" presStyleCnt="3"/>
      <dgm:spPr/>
    </dgm:pt>
    <dgm:pt modelId="{D9E89EF8-0D16-4518-8793-B17D7DD9AED1}" type="pres">
      <dgm:prSet presAssocID="{13B8A9CF-41DE-470C-913D-82C8E0B2DF9C}" presName="connectorText" presStyleLbl="sibTrans2D1" presStyleIdx="0" presStyleCnt="3"/>
      <dgm:spPr/>
    </dgm:pt>
    <dgm:pt modelId="{46F65462-48EC-4E62-8321-48420CAA58DF}" type="pres">
      <dgm:prSet presAssocID="{F0E150FF-C1FD-458F-A44A-24C542A3BBB1}" presName="node" presStyleLbl="node1" presStyleIdx="1" presStyleCnt="3" custRadScaleRad="200257" custRadScaleInc="-99854">
        <dgm:presLayoutVars>
          <dgm:bulletEnabled val="1"/>
        </dgm:presLayoutVars>
      </dgm:prSet>
      <dgm:spPr/>
    </dgm:pt>
    <dgm:pt modelId="{E501D78B-FBAB-4747-A2BE-F389C3FF00A1}" type="pres">
      <dgm:prSet presAssocID="{DC0BA862-B008-4F9D-A3F3-325E1155B4DE}" presName="sibTrans" presStyleLbl="sibTrans2D1" presStyleIdx="1" presStyleCnt="3" custLinFactNeighborX="-4821" custLinFactNeighborY="91939"/>
      <dgm:spPr/>
    </dgm:pt>
    <dgm:pt modelId="{CC2F1C49-1109-468D-AE7E-D6A78AB8DA98}" type="pres">
      <dgm:prSet presAssocID="{DC0BA862-B008-4F9D-A3F3-325E1155B4DE}" presName="connectorText" presStyleLbl="sibTrans2D1" presStyleIdx="1" presStyleCnt="3"/>
      <dgm:spPr/>
    </dgm:pt>
    <dgm:pt modelId="{6046A878-291B-4C34-A06B-BE5201CBF99B}" type="pres">
      <dgm:prSet presAssocID="{AFEFD533-C475-4C7E-A5C8-5E56B5777BD6}" presName="node" presStyleLbl="node1" presStyleIdx="2" presStyleCnt="3" custRadScaleRad="199977" custRadScaleInc="100053">
        <dgm:presLayoutVars>
          <dgm:bulletEnabled val="1"/>
        </dgm:presLayoutVars>
      </dgm:prSet>
      <dgm:spPr/>
    </dgm:pt>
    <dgm:pt modelId="{D0A945F5-5690-4DCA-AD9E-C5F67995009C}" type="pres">
      <dgm:prSet presAssocID="{4E0558E3-F7E8-40D0-871E-14BEBDCE8EB4}" presName="sibTrans" presStyleLbl="sibTrans2D1" presStyleIdx="2" presStyleCnt="3"/>
      <dgm:spPr/>
    </dgm:pt>
    <dgm:pt modelId="{B5C46277-297C-4EDD-ABCA-7767B3186B87}" type="pres">
      <dgm:prSet presAssocID="{4E0558E3-F7E8-40D0-871E-14BEBDCE8EB4}" presName="connectorText" presStyleLbl="sibTrans2D1" presStyleIdx="2" presStyleCnt="3"/>
      <dgm:spPr/>
    </dgm:pt>
  </dgm:ptLst>
  <dgm:cxnLst>
    <dgm:cxn modelId="{377C980C-98F7-43A2-A567-06031C897AC0}" type="presOf" srcId="{F0E150FF-C1FD-458F-A44A-24C542A3BBB1}" destId="{46F65462-48EC-4E62-8321-48420CAA58DF}" srcOrd="0" destOrd="0" presId="urn:microsoft.com/office/officeart/2005/8/layout/cycle7"/>
    <dgm:cxn modelId="{CD4DAA25-08FB-45BD-AD25-8FD77C11CC64}" srcId="{A72E6BCB-9853-4654-97EE-1C9C2292502E}" destId="{03390370-95D9-455E-AD96-E9BB3B3784FE}" srcOrd="0" destOrd="0" parTransId="{884270BA-4B96-4E32-8A8E-A8AFB105509B}" sibTransId="{13B8A9CF-41DE-470C-913D-82C8E0B2DF9C}"/>
    <dgm:cxn modelId="{0E896C37-F3CE-4AF1-8163-94A8234113EB}" type="presOf" srcId="{DC0BA862-B008-4F9D-A3F3-325E1155B4DE}" destId="{CC2F1C49-1109-468D-AE7E-D6A78AB8DA98}" srcOrd="1" destOrd="0" presId="urn:microsoft.com/office/officeart/2005/8/layout/cycle7"/>
    <dgm:cxn modelId="{DE49435C-A1B0-45E9-A409-E611E0395382}" type="presOf" srcId="{A72E6BCB-9853-4654-97EE-1C9C2292502E}" destId="{1574865C-0C43-4EA4-8F6F-F4CED67F1E16}" srcOrd="0" destOrd="0" presId="urn:microsoft.com/office/officeart/2005/8/layout/cycle7"/>
    <dgm:cxn modelId="{AF99F441-C590-4B5A-B872-8C10E6DE1A82}" type="presOf" srcId="{4E0558E3-F7E8-40D0-871E-14BEBDCE8EB4}" destId="{B5C46277-297C-4EDD-ABCA-7767B3186B87}" srcOrd="1" destOrd="0" presId="urn:microsoft.com/office/officeart/2005/8/layout/cycle7"/>
    <dgm:cxn modelId="{A46C2E82-0FDB-45CB-A401-CA7C9E036B56}" type="presOf" srcId="{4E0558E3-F7E8-40D0-871E-14BEBDCE8EB4}" destId="{D0A945F5-5690-4DCA-AD9E-C5F67995009C}" srcOrd="0" destOrd="0" presId="urn:microsoft.com/office/officeart/2005/8/layout/cycle7"/>
    <dgm:cxn modelId="{1FC767AC-00D2-4AA7-8CE2-89F4A3C5B2D1}" type="presOf" srcId="{13B8A9CF-41DE-470C-913D-82C8E0B2DF9C}" destId="{D9E89EF8-0D16-4518-8793-B17D7DD9AED1}" srcOrd="1" destOrd="0" presId="urn:microsoft.com/office/officeart/2005/8/layout/cycle7"/>
    <dgm:cxn modelId="{8B3074AC-A8D1-4DF8-8E4D-AE9264C088CE}" srcId="{A72E6BCB-9853-4654-97EE-1C9C2292502E}" destId="{AFEFD533-C475-4C7E-A5C8-5E56B5777BD6}" srcOrd="2" destOrd="0" parTransId="{DACB6CCB-E8AD-45F6-A83F-41B45EC312A5}" sibTransId="{4E0558E3-F7E8-40D0-871E-14BEBDCE8EB4}"/>
    <dgm:cxn modelId="{B20C61AD-DC86-4426-A8AC-F1BA9FC0E9FD}" type="presOf" srcId="{13B8A9CF-41DE-470C-913D-82C8E0B2DF9C}" destId="{EEBF7F96-75B4-47FF-84C3-05D46F72A37F}" srcOrd="0" destOrd="0" presId="urn:microsoft.com/office/officeart/2005/8/layout/cycle7"/>
    <dgm:cxn modelId="{A5C176D2-7B5F-4DC7-9A65-650F8AF46317}" type="presOf" srcId="{03390370-95D9-455E-AD96-E9BB3B3784FE}" destId="{7731B75F-B36A-467C-BFDF-7A6703D67D76}" srcOrd="0" destOrd="0" presId="urn:microsoft.com/office/officeart/2005/8/layout/cycle7"/>
    <dgm:cxn modelId="{07E303E9-D64E-4DB4-A61A-9E2F4FA7B293}" type="presOf" srcId="{DC0BA862-B008-4F9D-A3F3-325E1155B4DE}" destId="{E501D78B-FBAB-4747-A2BE-F389C3FF00A1}" srcOrd="0" destOrd="0" presId="urn:microsoft.com/office/officeart/2005/8/layout/cycle7"/>
    <dgm:cxn modelId="{877DF9F4-52B6-4919-B498-43489E5B225F}" type="presOf" srcId="{AFEFD533-C475-4C7E-A5C8-5E56B5777BD6}" destId="{6046A878-291B-4C34-A06B-BE5201CBF99B}" srcOrd="0" destOrd="0" presId="urn:microsoft.com/office/officeart/2005/8/layout/cycle7"/>
    <dgm:cxn modelId="{CFD290FE-C42D-4B1E-BC5D-5F5997EB06F0}" srcId="{A72E6BCB-9853-4654-97EE-1C9C2292502E}" destId="{F0E150FF-C1FD-458F-A44A-24C542A3BBB1}" srcOrd="1" destOrd="0" parTransId="{5181289E-57AA-4F55-82DB-FAD94BB89BB4}" sibTransId="{DC0BA862-B008-4F9D-A3F3-325E1155B4DE}"/>
    <dgm:cxn modelId="{C1BB17AE-6DF8-4CD3-BCA0-22B65B460FA6}" type="presParOf" srcId="{1574865C-0C43-4EA4-8F6F-F4CED67F1E16}" destId="{7731B75F-B36A-467C-BFDF-7A6703D67D76}" srcOrd="0" destOrd="0" presId="urn:microsoft.com/office/officeart/2005/8/layout/cycle7"/>
    <dgm:cxn modelId="{78161E8D-15CF-4DAB-8ECE-DC04DB4C891B}" type="presParOf" srcId="{1574865C-0C43-4EA4-8F6F-F4CED67F1E16}" destId="{EEBF7F96-75B4-47FF-84C3-05D46F72A37F}" srcOrd="1" destOrd="0" presId="urn:microsoft.com/office/officeart/2005/8/layout/cycle7"/>
    <dgm:cxn modelId="{F1FA3EAD-84C0-4111-87F1-2AF032CE0D95}" type="presParOf" srcId="{EEBF7F96-75B4-47FF-84C3-05D46F72A37F}" destId="{D9E89EF8-0D16-4518-8793-B17D7DD9AED1}" srcOrd="0" destOrd="0" presId="urn:microsoft.com/office/officeart/2005/8/layout/cycle7"/>
    <dgm:cxn modelId="{2DF2AA2A-FDD8-43CE-AFE3-FD4946CF9DDE}" type="presParOf" srcId="{1574865C-0C43-4EA4-8F6F-F4CED67F1E16}" destId="{46F65462-48EC-4E62-8321-48420CAA58DF}" srcOrd="2" destOrd="0" presId="urn:microsoft.com/office/officeart/2005/8/layout/cycle7"/>
    <dgm:cxn modelId="{2A691A3E-9E82-493D-AB00-4B663D86CDAD}" type="presParOf" srcId="{1574865C-0C43-4EA4-8F6F-F4CED67F1E16}" destId="{E501D78B-FBAB-4747-A2BE-F389C3FF00A1}" srcOrd="3" destOrd="0" presId="urn:microsoft.com/office/officeart/2005/8/layout/cycle7"/>
    <dgm:cxn modelId="{608817DC-D687-41A3-9387-5052AB7BEBAD}" type="presParOf" srcId="{E501D78B-FBAB-4747-A2BE-F389C3FF00A1}" destId="{CC2F1C49-1109-468D-AE7E-D6A78AB8DA98}" srcOrd="0" destOrd="0" presId="urn:microsoft.com/office/officeart/2005/8/layout/cycle7"/>
    <dgm:cxn modelId="{9AA67CE0-60E9-401F-92F2-39E780EE4D77}" type="presParOf" srcId="{1574865C-0C43-4EA4-8F6F-F4CED67F1E16}" destId="{6046A878-291B-4C34-A06B-BE5201CBF99B}" srcOrd="4" destOrd="0" presId="urn:microsoft.com/office/officeart/2005/8/layout/cycle7"/>
    <dgm:cxn modelId="{59DB22AE-B787-4B21-95C4-F613D3962F55}" type="presParOf" srcId="{1574865C-0C43-4EA4-8F6F-F4CED67F1E16}" destId="{D0A945F5-5690-4DCA-AD9E-C5F67995009C}" srcOrd="5" destOrd="0" presId="urn:microsoft.com/office/officeart/2005/8/layout/cycle7"/>
    <dgm:cxn modelId="{2B7CAF97-4183-454F-B630-D56BB5066507}" type="presParOf" srcId="{D0A945F5-5690-4DCA-AD9E-C5F67995009C}" destId="{B5C46277-297C-4EDD-ABCA-7767B3186B87}"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95B923-C3B5-4800-BF5D-17C461A4C049}" type="doc">
      <dgm:prSet loTypeId="urn:microsoft.com/office/officeart/2005/8/layout/process1" loCatId="process" qsTypeId="urn:microsoft.com/office/officeart/2005/8/quickstyle/simple1" qsCatId="simple" csTypeId="urn:microsoft.com/office/officeart/2005/8/colors/accent3_1" csCatId="accent3" phldr="1"/>
      <dgm:spPr/>
    </dgm:pt>
    <dgm:pt modelId="{25524DC4-0E3E-492C-9A92-5874F3B369F0}">
      <dgm:prSet phldrT="[Text]"/>
      <dgm:spPr/>
      <dgm:t>
        <a:bodyPr/>
        <a:lstStyle/>
        <a:p>
          <a:r>
            <a:rPr lang="en-GB" b="1" dirty="0"/>
            <a:t>Sender </a:t>
          </a:r>
          <a:r>
            <a:rPr lang="en-GB" dirty="0"/>
            <a:t>Message, M</a:t>
          </a:r>
        </a:p>
      </dgm:t>
    </dgm:pt>
    <dgm:pt modelId="{E690C2AF-288E-4F15-A1FC-BFAB6D86E292}" type="parTrans" cxnId="{7B3E021B-C169-4F46-A219-150F2D2D7211}">
      <dgm:prSet/>
      <dgm:spPr/>
      <dgm:t>
        <a:bodyPr/>
        <a:lstStyle/>
        <a:p>
          <a:endParaRPr lang="en-GB"/>
        </a:p>
      </dgm:t>
    </dgm:pt>
    <dgm:pt modelId="{E79872C3-9B6E-4FCB-BE11-48DA311D2253}" type="sibTrans" cxnId="{7B3E021B-C169-4F46-A219-150F2D2D7211}">
      <dgm:prSet/>
      <dgm:spPr/>
      <dgm:t>
        <a:bodyPr/>
        <a:lstStyle/>
        <a:p>
          <a:endParaRPr lang="en-GB"/>
        </a:p>
      </dgm:t>
    </dgm:pt>
    <dgm:pt modelId="{CC8CF739-E952-48FC-BFEF-C0C18F9084F7}">
      <dgm:prSet phldrT="[Text]"/>
      <dgm:spPr/>
      <dgm:t>
        <a:bodyPr/>
        <a:lstStyle/>
        <a:p>
          <a:r>
            <a:rPr lang="en-GB" dirty="0"/>
            <a:t>Encrypt message using key, K</a:t>
          </a:r>
        </a:p>
      </dgm:t>
    </dgm:pt>
    <dgm:pt modelId="{86EF6C9E-67D2-4A1F-893D-CDEABBAE9C98}" type="parTrans" cxnId="{F50A12D5-2BDA-44DC-889A-F467944C7AD2}">
      <dgm:prSet/>
      <dgm:spPr/>
      <dgm:t>
        <a:bodyPr/>
        <a:lstStyle/>
        <a:p>
          <a:endParaRPr lang="en-GB"/>
        </a:p>
      </dgm:t>
    </dgm:pt>
    <dgm:pt modelId="{2BE737EA-4B69-4516-A724-F08923DD000E}" type="sibTrans" cxnId="{F50A12D5-2BDA-44DC-889A-F467944C7AD2}">
      <dgm:prSet/>
      <dgm:spPr/>
      <dgm:t>
        <a:bodyPr/>
        <a:lstStyle/>
        <a:p>
          <a:endParaRPr lang="en-GB"/>
        </a:p>
      </dgm:t>
    </dgm:pt>
    <dgm:pt modelId="{7968AD4E-E5B7-43D5-A99A-1670C198D860}">
      <dgm:prSet phldrT="[Text]"/>
      <dgm:spPr/>
      <dgm:t>
        <a:bodyPr/>
        <a:lstStyle/>
        <a:p>
          <a:r>
            <a:rPr lang="en-GB" dirty="0"/>
            <a:t>Send cyphertext</a:t>
          </a:r>
        </a:p>
      </dgm:t>
    </dgm:pt>
    <dgm:pt modelId="{CB8851B1-D34C-4205-9D1C-F69B824B2154}" type="parTrans" cxnId="{C2B342F9-507D-4E8A-A202-82DE49A71622}">
      <dgm:prSet/>
      <dgm:spPr/>
      <dgm:t>
        <a:bodyPr/>
        <a:lstStyle/>
        <a:p>
          <a:endParaRPr lang="en-GB"/>
        </a:p>
      </dgm:t>
    </dgm:pt>
    <dgm:pt modelId="{C8B45CBD-449C-4CC4-9DD8-082159452E14}" type="sibTrans" cxnId="{C2B342F9-507D-4E8A-A202-82DE49A71622}">
      <dgm:prSet/>
      <dgm:spPr/>
      <dgm:t>
        <a:bodyPr/>
        <a:lstStyle/>
        <a:p>
          <a:endParaRPr lang="en-GB"/>
        </a:p>
      </dgm:t>
    </dgm:pt>
    <dgm:pt modelId="{F913D3EB-295C-48C4-931F-E53EE942FDCA}">
      <dgm:prSet phldrT="[Text]"/>
      <dgm:spPr/>
      <dgm:t>
        <a:bodyPr/>
        <a:lstStyle/>
        <a:p>
          <a:r>
            <a:rPr lang="en-GB" b="1" dirty="0"/>
            <a:t>Receiver</a:t>
          </a:r>
          <a:r>
            <a:rPr lang="en-GB" dirty="0"/>
            <a:t> Decrypt message using key, K</a:t>
          </a:r>
        </a:p>
      </dgm:t>
    </dgm:pt>
    <dgm:pt modelId="{807E375C-1F57-48E2-9B05-AC13D6C76613}" type="parTrans" cxnId="{76621491-E334-4294-9DF4-7D711D51FFA0}">
      <dgm:prSet/>
      <dgm:spPr/>
      <dgm:t>
        <a:bodyPr/>
        <a:lstStyle/>
        <a:p>
          <a:endParaRPr lang="en-GB"/>
        </a:p>
      </dgm:t>
    </dgm:pt>
    <dgm:pt modelId="{899F832E-F594-4010-A73A-CF3B9FE22237}" type="sibTrans" cxnId="{76621491-E334-4294-9DF4-7D711D51FFA0}">
      <dgm:prSet/>
      <dgm:spPr/>
      <dgm:t>
        <a:bodyPr/>
        <a:lstStyle/>
        <a:p>
          <a:endParaRPr lang="en-GB"/>
        </a:p>
      </dgm:t>
    </dgm:pt>
    <dgm:pt modelId="{9A24031E-04F2-4547-BB9A-51FB049A2B0F}" type="pres">
      <dgm:prSet presAssocID="{D595B923-C3B5-4800-BF5D-17C461A4C049}" presName="Name0" presStyleCnt="0">
        <dgm:presLayoutVars>
          <dgm:dir/>
          <dgm:resizeHandles val="exact"/>
        </dgm:presLayoutVars>
      </dgm:prSet>
      <dgm:spPr/>
    </dgm:pt>
    <dgm:pt modelId="{0F8CDC93-E7B3-473E-8CE8-6FE1FD957FE7}" type="pres">
      <dgm:prSet presAssocID="{25524DC4-0E3E-492C-9A92-5874F3B369F0}" presName="node" presStyleLbl="node1" presStyleIdx="0" presStyleCnt="4">
        <dgm:presLayoutVars>
          <dgm:bulletEnabled val="1"/>
        </dgm:presLayoutVars>
      </dgm:prSet>
      <dgm:spPr/>
    </dgm:pt>
    <dgm:pt modelId="{3262729C-E6D8-44FA-8E76-0F0811680C89}" type="pres">
      <dgm:prSet presAssocID="{E79872C3-9B6E-4FCB-BE11-48DA311D2253}" presName="sibTrans" presStyleLbl="sibTrans2D1" presStyleIdx="0" presStyleCnt="3"/>
      <dgm:spPr/>
    </dgm:pt>
    <dgm:pt modelId="{8FD8DBBD-3E37-459E-9FDA-26124454E389}" type="pres">
      <dgm:prSet presAssocID="{E79872C3-9B6E-4FCB-BE11-48DA311D2253}" presName="connectorText" presStyleLbl="sibTrans2D1" presStyleIdx="0" presStyleCnt="3"/>
      <dgm:spPr/>
    </dgm:pt>
    <dgm:pt modelId="{007F5734-65A9-4C11-832B-4ACCF0054E71}" type="pres">
      <dgm:prSet presAssocID="{CC8CF739-E952-48FC-BFEF-C0C18F9084F7}" presName="node" presStyleLbl="node1" presStyleIdx="1" presStyleCnt="4">
        <dgm:presLayoutVars>
          <dgm:bulletEnabled val="1"/>
        </dgm:presLayoutVars>
      </dgm:prSet>
      <dgm:spPr/>
    </dgm:pt>
    <dgm:pt modelId="{54F26092-22DC-44EB-8423-C5739A75A865}" type="pres">
      <dgm:prSet presAssocID="{2BE737EA-4B69-4516-A724-F08923DD000E}" presName="sibTrans" presStyleLbl="sibTrans2D1" presStyleIdx="1" presStyleCnt="3"/>
      <dgm:spPr/>
    </dgm:pt>
    <dgm:pt modelId="{CD383B29-DF2B-4D06-969B-92145B39BE6F}" type="pres">
      <dgm:prSet presAssocID="{2BE737EA-4B69-4516-A724-F08923DD000E}" presName="connectorText" presStyleLbl="sibTrans2D1" presStyleIdx="1" presStyleCnt="3"/>
      <dgm:spPr/>
    </dgm:pt>
    <dgm:pt modelId="{EE503289-2628-40DD-8B96-AEF3F0342203}" type="pres">
      <dgm:prSet presAssocID="{7968AD4E-E5B7-43D5-A99A-1670C198D860}" presName="node" presStyleLbl="node1" presStyleIdx="2" presStyleCnt="4">
        <dgm:presLayoutVars>
          <dgm:bulletEnabled val="1"/>
        </dgm:presLayoutVars>
      </dgm:prSet>
      <dgm:spPr/>
    </dgm:pt>
    <dgm:pt modelId="{D5062B1D-2D48-4A01-A18C-F8BEE1F49CFD}" type="pres">
      <dgm:prSet presAssocID="{C8B45CBD-449C-4CC4-9DD8-082159452E14}" presName="sibTrans" presStyleLbl="sibTrans2D1" presStyleIdx="2" presStyleCnt="3"/>
      <dgm:spPr/>
    </dgm:pt>
    <dgm:pt modelId="{F44E25AB-CB72-45A9-B4F4-E5EB1613B4F6}" type="pres">
      <dgm:prSet presAssocID="{C8B45CBD-449C-4CC4-9DD8-082159452E14}" presName="connectorText" presStyleLbl="sibTrans2D1" presStyleIdx="2" presStyleCnt="3"/>
      <dgm:spPr/>
    </dgm:pt>
    <dgm:pt modelId="{F7ACEE84-2A77-498A-AE86-E143372F1C06}" type="pres">
      <dgm:prSet presAssocID="{F913D3EB-295C-48C4-931F-E53EE942FDCA}" presName="node" presStyleLbl="node1" presStyleIdx="3" presStyleCnt="4">
        <dgm:presLayoutVars>
          <dgm:bulletEnabled val="1"/>
        </dgm:presLayoutVars>
      </dgm:prSet>
      <dgm:spPr/>
    </dgm:pt>
  </dgm:ptLst>
  <dgm:cxnLst>
    <dgm:cxn modelId="{5BEB6703-3716-4C8B-BEB1-12A07C81BF39}" type="presOf" srcId="{7968AD4E-E5B7-43D5-A99A-1670C198D860}" destId="{EE503289-2628-40DD-8B96-AEF3F0342203}" srcOrd="0" destOrd="0" presId="urn:microsoft.com/office/officeart/2005/8/layout/process1"/>
    <dgm:cxn modelId="{9906D306-4DDB-446A-AAB9-256A4F964561}" type="presOf" srcId="{2BE737EA-4B69-4516-A724-F08923DD000E}" destId="{54F26092-22DC-44EB-8423-C5739A75A865}" srcOrd="0" destOrd="0" presId="urn:microsoft.com/office/officeart/2005/8/layout/process1"/>
    <dgm:cxn modelId="{611EA40B-6789-46DF-95C0-B83EA7418197}" type="presOf" srcId="{F913D3EB-295C-48C4-931F-E53EE942FDCA}" destId="{F7ACEE84-2A77-498A-AE86-E143372F1C06}" srcOrd="0" destOrd="0" presId="urn:microsoft.com/office/officeart/2005/8/layout/process1"/>
    <dgm:cxn modelId="{7B3E021B-C169-4F46-A219-150F2D2D7211}" srcId="{D595B923-C3B5-4800-BF5D-17C461A4C049}" destId="{25524DC4-0E3E-492C-9A92-5874F3B369F0}" srcOrd="0" destOrd="0" parTransId="{E690C2AF-288E-4F15-A1FC-BFAB6D86E292}" sibTransId="{E79872C3-9B6E-4FCB-BE11-48DA311D2253}"/>
    <dgm:cxn modelId="{658C332A-7265-4487-A669-11AC29273DF9}" type="presOf" srcId="{25524DC4-0E3E-492C-9A92-5874F3B369F0}" destId="{0F8CDC93-E7B3-473E-8CE8-6FE1FD957FE7}" srcOrd="0" destOrd="0" presId="urn:microsoft.com/office/officeart/2005/8/layout/process1"/>
    <dgm:cxn modelId="{B3BA075C-4886-4EF8-A214-182AEE5CA440}" type="presOf" srcId="{C8B45CBD-449C-4CC4-9DD8-082159452E14}" destId="{F44E25AB-CB72-45A9-B4F4-E5EB1613B4F6}" srcOrd="1" destOrd="0" presId="urn:microsoft.com/office/officeart/2005/8/layout/process1"/>
    <dgm:cxn modelId="{A45EFE65-6FCF-4A36-9802-50561558B85D}" type="presOf" srcId="{D595B923-C3B5-4800-BF5D-17C461A4C049}" destId="{9A24031E-04F2-4547-BB9A-51FB049A2B0F}" srcOrd="0" destOrd="0" presId="urn:microsoft.com/office/officeart/2005/8/layout/process1"/>
    <dgm:cxn modelId="{76621491-E334-4294-9DF4-7D711D51FFA0}" srcId="{D595B923-C3B5-4800-BF5D-17C461A4C049}" destId="{F913D3EB-295C-48C4-931F-E53EE942FDCA}" srcOrd="3" destOrd="0" parTransId="{807E375C-1F57-48E2-9B05-AC13D6C76613}" sibTransId="{899F832E-F594-4010-A73A-CF3B9FE22237}"/>
    <dgm:cxn modelId="{B3AA6FA7-FA1B-446A-9D3A-68E906A0E0A9}" type="presOf" srcId="{2BE737EA-4B69-4516-A724-F08923DD000E}" destId="{CD383B29-DF2B-4D06-969B-92145B39BE6F}" srcOrd="1" destOrd="0" presId="urn:microsoft.com/office/officeart/2005/8/layout/process1"/>
    <dgm:cxn modelId="{1B78A6AA-45A0-44B0-8A0F-54A50C8F80FD}" type="presOf" srcId="{C8B45CBD-449C-4CC4-9DD8-082159452E14}" destId="{D5062B1D-2D48-4A01-A18C-F8BEE1F49CFD}" srcOrd="0" destOrd="0" presId="urn:microsoft.com/office/officeart/2005/8/layout/process1"/>
    <dgm:cxn modelId="{33E277BF-6CC7-4AAA-8794-2ED2FABA34E9}" type="presOf" srcId="{CC8CF739-E952-48FC-BFEF-C0C18F9084F7}" destId="{007F5734-65A9-4C11-832B-4ACCF0054E71}" srcOrd="0" destOrd="0" presId="urn:microsoft.com/office/officeart/2005/8/layout/process1"/>
    <dgm:cxn modelId="{F50A12D5-2BDA-44DC-889A-F467944C7AD2}" srcId="{D595B923-C3B5-4800-BF5D-17C461A4C049}" destId="{CC8CF739-E952-48FC-BFEF-C0C18F9084F7}" srcOrd="1" destOrd="0" parTransId="{86EF6C9E-67D2-4A1F-893D-CDEABBAE9C98}" sibTransId="{2BE737EA-4B69-4516-A724-F08923DD000E}"/>
    <dgm:cxn modelId="{CC0352E7-215B-4B52-A5A9-08F035D2A2F4}" type="presOf" srcId="{E79872C3-9B6E-4FCB-BE11-48DA311D2253}" destId="{8FD8DBBD-3E37-459E-9FDA-26124454E389}" srcOrd="1" destOrd="0" presId="urn:microsoft.com/office/officeart/2005/8/layout/process1"/>
    <dgm:cxn modelId="{0B73B8E7-86F5-4AB0-9670-14969EAA2552}" type="presOf" srcId="{E79872C3-9B6E-4FCB-BE11-48DA311D2253}" destId="{3262729C-E6D8-44FA-8E76-0F0811680C89}" srcOrd="0" destOrd="0" presId="urn:microsoft.com/office/officeart/2005/8/layout/process1"/>
    <dgm:cxn modelId="{C2B342F9-507D-4E8A-A202-82DE49A71622}" srcId="{D595B923-C3B5-4800-BF5D-17C461A4C049}" destId="{7968AD4E-E5B7-43D5-A99A-1670C198D860}" srcOrd="2" destOrd="0" parTransId="{CB8851B1-D34C-4205-9D1C-F69B824B2154}" sibTransId="{C8B45CBD-449C-4CC4-9DD8-082159452E14}"/>
    <dgm:cxn modelId="{B945D9D6-51B4-441C-8853-9B298443267C}" type="presParOf" srcId="{9A24031E-04F2-4547-BB9A-51FB049A2B0F}" destId="{0F8CDC93-E7B3-473E-8CE8-6FE1FD957FE7}" srcOrd="0" destOrd="0" presId="urn:microsoft.com/office/officeart/2005/8/layout/process1"/>
    <dgm:cxn modelId="{6F31C7BC-09EF-4C22-983F-64A8CCCC085F}" type="presParOf" srcId="{9A24031E-04F2-4547-BB9A-51FB049A2B0F}" destId="{3262729C-E6D8-44FA-8E76-0F0811680C89}" srcOrd="1" destOrd="0" presId="urn:microsoft.com/office/officeart/2005/8/layout/process1"/>
    <dgm:cxn modelId="{387C9387-6EC3-4779-8217-A3718E35BB1A}" type="presParOf" srcId="{3262729C-E6D8-44FA-8E76-0F0811680C89}" destId="{8FD8DBBD-3E37-459E-9FDA-26124454E389}" srcOrd="0" destOrd="0" presId="urn:microsoft.com/office/officeart/2005/8/layout/process1"/>
    <dgm:cxn modelId="{05C113CA-B8FE-43D4-8453-18A7A0DC90BF}" type="presParOf" srcId="{9A24031E-04F2-4547-BB9A-51FB049A2B0F}" destId="{007F5734-65A9-4C11-832B-4ACCF0054E71}" srcOrd="2" destOrd="0" presId="urn:microsoft.com/office/officeart/2005/8/layout/process1"/>
    <dgm:cxn modelId="{6D85D84B-1168-4E37-B6EC-5DA8645DE3B1}" type="presParOf" srcId="{9A24031E-04F2-4547-BB9A-51FB049A2B0F}" destId="{54F26092-22DC-44EB-8423-C5739A75A865}" srcOrd="3" destOrd="0" presId="urn:microsoft.com/office/officeart/2005/8/layout/process1"/>
    <dgm:cxn modelId="{F40014BF-9B47-4999-8D3B-EBC5467C1004}" type="presParOf" srcId="{54F26092-22DC-44EB-8423-C5739A75A865}" destId="{CD383B29-DF2B-4D06-969B-92145B39BE6F}" srcOrd="0" destOrd="0" presId="urn:microsoft.com/office/officeart/2005/8/layout/process1"/>
    <dgm:cxn modelId="{04722505-AB40-4A05-9550-DCE908EA6BC4}" type="presParOf" srcId="{9A24031E-04F2-4547-BB9A-51FB049A2B0F}" destId="{EE503289-2628-40DD-8B96-AEF3F0342203}" srcOrd="4" destOrd="0" presId="urn:microsoft.com/office/officeart/2005/8/layout/process1"/>
    <dgm:cxn modelId="{D9593EEF-8FF1-46B0-A428-50E828E31FBA}" type="presParOf" srcId="{9A24031E-04F2-4547-BB9A-51FB049A2B0F}" destId="{D5062B1D-2D48-4A01-A18C-F8BEE1F49CFD}" srcOrd="5" destOrd="0" presId="urn:microsoft.com/office/officeart/2005/8/layout/process1"/>
    <dgm:cxn modelId="{F9F980AA-723F-44F9-BD13-8322B0489612}" type="presParOf" srcId="{D5062B1D-2D48-4A01-A18C-F8BEE1F49CFD}" destId="{F44E25AB-CB72-45A9-B4F4-E5EB1613B4F6}" srcOrd="0" destOrd="0" presId="urn:microsoft.com/office/officeart/2005/8/layout/process1"/>
    <dgm:cxn modelId="{11D572FB-7032-4240-BEC6-92719D52A376}" type="presParOf" srcId="{9A24031E-04F2-4547-BB9A-51FB049A2B0F}" destId="{F7ACEE84-2A77-498A-AE86-E143372F1C06}"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95B923-C3B5-4800-BF5D-17C461A4C049}" type="doc">
      <dgm:prSet loTypeId="urn:microsoft.com/office/officeart/2005/8/layout/process1" loCatId="process" qsTypeId="urn:microsoft.com/office/officeart/2005/8/quickstyle/simple1" qsCatId="simple" csTypeId="urn:microsoft.com/office/officeart/2005/8/colors/accent3_1" csCatId="accent3" phldr="1"/>
      <dgm:spPr/>
    </dgm:pt>
    <dgm:pt modelId="{25524DC4-0E3E-492C-9A92-5874F3B369F0}">
      <dgm:prSet phldrT="[Text]" custT="1"/>
      <dgm:spPr/>
      <dgm:t>
        <a:bodyPr/>
        <a:lstStyle/>
        <a:p>
          <a:r>
            <a:rPr lang="en-GB" sz="1800" b="1" dirty="0"/>
            <a:t>Sender A </a:t>
          </a:r>
        </a:p>
        <a:p>
          <a:r>
            <a:rPr lang="en-GB" sz="1800" dirty="0"/>
            <a:t>Message, M</a:t>
          </a:r>
        </a:p>
      </dgm:t>
    </dgm:pt>
    <dgm:pt modelId="{E690C2AF-288E-4F15-A1FC-BFAB6D86E292}" type="parTrans" cxnId="{7B3E021B-C169-4F46-A219-150F2D2D7211}">
      <dgm:prSet/>
      <dgm:spPr/>
      <dgm:t>
        <a:bodyPr/>
        <a:lstStyle/>
        <a:p>
          <a:endParaRPr lang="en-GB" sz="1800"/>
        </a:p>
      </dgm:t>
    </dgm:pt>
    <dgm:pt modelId="{E79872C3-9B6E-4FCB-BE11-48DA311D2253}" type="sibTrans" cxnId="{7B3E021B-C169-4F46-A219-150F2D2D7211}">
      <dgm:prSet custT="1"/>
      <dgm:spPr/>
      <dgm:t>
        <a:bodyPr/>
        <a:lstStyle/>
        <a:p>
          <a:endParaRPr lang="en-GB" sz="1800"/>
        </a:p>
      </dgm:t>
    </dgm:pt>
    <dgm:pt modelId="{CC8CF739-E952-48FC-BFEF-C0C18F9084F7}">
      <dgm:prSet phldrT="[Text]" custT="1"/>
      <dgm:spPr/>
      <dgm:t>
        <a:bodyPr/>
        <a:lstStyle/>
        <a:p>
          <a:r>
            <a:rPr lang="en-GB" sz="1800" dirty="0"/>
            <a:t>Encrypt message using key, </a:t>
          </a:r>
          <a:r>
            <a:rPr lang="en-GB" sz="1800" dirty="0" err="1"/>
            <a:t>K</a:t>
          </a:r>
          <a:r>
            <a:rPr lang="en-GB" sz="1800" baseline="-25000" dirty="0" err="1"/>
            <a:t>public</a:t>
          </a:r>
          <a:r>
            <a:rPr lang="en-GB" sz="1800" baseline="-25000" dirty="0"/>
            <a:t> </a:t>
          </a:r>
          <a:r>
            <a:rPr lang="en-GB" sz="1800" dirty="0"/>
            <a:t>(B’s public key</a:t>
          </a:r>
        </a:p>
      </dgm:t>
    </dgm:pt>
    <dgm:pt modelId="{86EF6C9E-67D2-4A1F-893D-CDEABBAE9C98}" type="parTrans" cxnId="{F50A12D5-2BDA-44DC-889A-F467944C7AD2}">
      <dgm:prSet/>
      <dgm:spPr/>
      <dgm:t>
        <a:bodyPr/>
        <a:lstStyle/>
        <a:p>
          <a:endParaRPr lang="en-GB" sz="1800"/>
        </a:p>
      </dgm:t>
    </dgm:pt>
    <dgm:pt modelId="{2BE737EA-4B69-4516-A724-F08923DD000E}" type="sibTrans" cxnId="{F50A12D5-2BDA-44DC-889A-F467944C7AD2}">
      <dgm:prSet custT="1"/>
      <dgm:spPr/>
      <dgm:t>
        <a:bodyPr/>
        <a:lstStyle/>
        <a:p>
          <a:endParaRPr lang="en-GB" sz="1800"/>
        </a:p>
      </dgm:t>
    </dgm:pt>
    <dgm:pt modelId="{7968AD4E-E5B7-43D5-A99A-1670C198D860}">
      <dgm:prSet phldrT="[Text]" custT="1"/>
      <dgm:spPr/>
      <dgm:t>
        <a:bodyPr/>
        <a:lstStyle/>
        <a:p>
          <a:r>
            <a:rPr lang="en-GB" sz="1800" dirty="0"/>
            <a:t>Send cyphertext, C</a:t>
          </a:r>
        </a:p>
      </dgm:t>
    </dgm:pt>
    <dgm:pt modelId="{CB8851B1-D34C-4205-9D1C-F69B824B2154}" type="parTrans" cxnId="{C2B342F9-507D-4E8A-A202-82DE49A71622}">
      <dgm:prSet/>
      <dgm:spPr/>
      <dgm:t>
        <a:bodyPr/>
        <a:lstStyle/>
        <a:p>
          <a:endParaRPr lang="en-GB" sz="1800"/>
        </a:p>
      </dgm:t>
    </dgm:pt>
    <dgm:pt modelId="{C8B45CBD-449C-4CC4-9DD8-082159452E14}" type="sibTrans" cxnId="{C2B342F9-507D-4E8A-A202-82DE49A71622}">
      <dgm:prSet custT="1"/>
      <dgm:spPr/>
      <dgm:t>
        <a:bodyPr/>
        <a:lstStyle/>
        <a:p>
          <a:endParaRPr lang="en-GB" sz="1800"/>
        </a:p>
      </dgm:t>
    </dgm:pt>
    <dgm:pt modelId="{F913D3EB-295C-48C4-931F-E53EE942FDCA}">
      <dgm:prSet phldrT="[Text]" custT="1"/>
      <dgm:spPr/>
      <dgm:t>
        <a:bodyPr/>
        <a:lstStyle/>
        <a:p>
          <a:r>
            <a:rPr lang="en-GB" sz="1800" b="1" dirty="0"/>
            <a:t>Receiver B </a:t>
          </a:r>
        </a:p>
        <a:p>
          <a:r>
            <a:rPr lang="en-GB" sz="1800" dirty="0"/>
            <a:t>Decrypt message using key, K </a:t>
          </a:r>
          <a:r>
            <a:rPr lang="en-GB" sz="1800" baseline="-25000" dirty="0"/>
            <a:t>private</a:t>
          </a:r>
          <a:r>
            <a:rPr lang="en-GB" sz="1800" dirty="0"/>
            <a:t> (B’s private key)</a:t>
          </a:r>
        </a:p>
      </dgm:t>
    </dgm:pt>
    <dgm:pt modelId="{807E375C-1F57-48E2-9B05-AC13D6C76613}" type="parTrans" cxnId="{76621491-E334-4294-9DF4-7D711D51FFA0}">
      <dgm:prSet/>
      <dgm:spPr/>
      <dgm:t>
        <a:bodyPr/>
        <a:lstStyle/>
        <a:p>
          <a:endParaRPr lang="en-GB" sz="1800"/>
        </a:p>
      </dgm:t>
    </dgm:pt>
    <dgm:pt modelId="{899F832E-F594-4010-A73A-CF3B9FE22237}" type="sibTrans" cxnId="{76621491-E334-4294-9DF4-7D711D51FFA0}">
      <dgm:prSet/>
      <dgm:spPr/>
      <dgm:t>
        <a:bodyPr/>
        <a:lstStyle/>
        <a:p>
          <a:endParaRPr lang="en-GB" sz="1800"/>
        </a:p>
      </dgm:t>
    </dgm:pt>
    <dgm:pt modelId="{9A24031E-04F2-4547-BB9A-51FB049A2B0F}" type="pres">
      <dgm:prSet presAssocID="{D595B923-C3B5-4800-BF5D-17C461A4C049}" presName="Name0" presStyleCnt="0">
        <dgm:presLayoutVars>
          <dgm:dir/>
          <dgm:resizeHandles val="exact"/>
        </dgm:presLayoutVars>
      </dgm:prSet>
      <dgm:spPr/>
    </dgm:pt>
    <dgm:pt modelId="{0F8CDC93-E7B3-473E-8CE8-6FE1FD957FE7}" type="pres">
      <dgm:prSet presAssocID="{25524DC4-0E3E-492C-9A92-5874F3B369F0}" presName="node" presStyleLbl="node1" presStyleIdx="0" presStyleCnt="4">
        <dgm:presLayoutVars>
          <dgm:bulletEnabled val="1"/>
        </dgm:presLayoutVars>
      </dgm:prSet>
      <dgm:spPr/>
    </dgm:pt>
    <dgm:pt modelId="{3262729C-E6D8-44FA-8E76-0F0811680C89}" type="pres">
      <dgm:prSet presAssocID="{E79872C3-9B6E-4FCB-BE11-48DA311D2253}" presName="sibTrans" presStyleLbl="sibTrans2D1" presStyleIdx="0" presStyleCnt="3"/>
      <dgm:spPr/>
    </dgm:pt>
    <dgm:pt modelId="{8FD8DBBD-3E37-459E-9FDA-26124454E389}" type="pres">
      <dgm:prSet presAssocID="{E79872C3-9B6E-4FCB-BE11-48DA311D2253}" presName="connectorText" presStyleLbl="sibTrans2D1" presStyleIdx="0" presStyleCnt="3"/>
      <dgm:spPr/>
    </dgm:pt>
    <dgm:pt modelId="{007F5734-65A9-4C11-832B-4ACCF0054E71}" type="pres">
      <dgm:prSet presAssocID="{CC8CF739-E952-48FC-BFEF-C0C18F9084F7}" presName="node" presStyleLbl="node1" presStyleIdx="1" presStyleCnt="4" custScaleX="139985">
        <dgm:presLayoutVars>
          <dgm:bulletEnabled val="1"/>
        </dgm:presLayoutVars>
      </dgm:prSet>
      <dgm:spPr/>
    </dgm:pt>
    <dgm:pt modelId="{54F26092-22DC-44EB-8423-C5739A75A865}" type="pres">
      <dgm:prSet presAssocID="{2BE737EA-4B69-4516-A724-F08923DD000E}" presName="sibTrans" presStyleLbl="sibTrans2D1" presStyleIdx="1" presStyleCnt="3"/>
      <dgm:spPr/>
    </dgm:pt>
    <dgm:pt modelId="{CD383B29-DF2B-4D06-969B-92145B39BE6F}" type="pres">
      <dgm:prSet presAssocID="{2BE737EA-4B69-4516-A724-F08923DD000E}" presName="connectorText" presStyleLbl="sibTrans2D1" presStyleIdx="1" presStyleCnt="3"/>
      <dgm:spPr/>
    </dgm:pt>
    <dgm:pt modelId="{EE503289-2628-40DD-8B96-AEF3F0342203}" type="pres">
      <dgm:prSet presAssocID="{7968AD4E-E5B7-43D5-A99A-1670C198D860}" presName="node" presStyleLbl="node1" presStyleIdx="2" presStyleCnt="4">
        <dgm:presLayoutVars>
          <dgm:bulletEnabled val="1"/>
        </dgm:presLayoutVars>
      </dgm:prSet>
      <dgm:spPr/>
    </dgm:pt>
    <dgm:pt modelId="{D5062B1D-2D48-4A01-A18C-F8BEE1F49CFD}" type="pres">
      <dgm:prSet presAssocID="{C8B45CBD-449C-4CC4-9DD8-082159452E14}" presName="sibTrans" presStyleLbl="sibTrans2D1" presStyleIdx="2" presStyleCnt="3"/>
      <dgm:spPr/>
    </dgm:pt>
    <dgm:pt modelId="{F44E25AB-CB72-45A9-B4F4-E5EB1613B4F6}" type="pres">
      <dgm:prSet presAssocID="{C8B45CBD-449C-4CC4-9DD8-082159452E14}" presName="connectorText" presStyleLbl="sibTrans2D1" presStyleIdx="2" presStyleCnt="3"/>
      <dgm:spPr/>
    </dgm:pt>
    <dgm:pt modelId="{F7ACEE84-2A77-498A-AE86-E143372F1C06}" type="pres">
      <dgm:prSet presAssocID="{F913D3EB-295C-48C4-931F-E53EE942FDCA}" presName="node" presStyleLbl="node1" presStyleIdx="3" presStyleCnt="4" custScaleX="143890">
        <dgm:presLayoutVars>
          <dgm:bulletEnabled val="1"/>
        </dgm:presLayoutVars>
      </dgm:prSet>
      <dgm:spPr/>
    </dgm:pt>
  </dgm:ptLst>
  <dgm:cxnLst>
    <dgm:cxn modelId="{5BEB6703-3716-4C8B-BEB1-12A07C81BF39}" type="presOf" srcId="{7968AD4E-E5B7-43D5-A99A-1670C198D860}" destId="{EE503289-2628-40DD-8B96-AEF3F0342203}" srcOrd="0" destOrd="0" presId="urn:microsoft.com/office/officeart/2005/8/layout/process1"/>
    <dgm:cxn modelId="{9906D306-4DDB-446A-AAB9-256A4F964561}" type="presOf" srcId="{2BE737EA-4B69-4516-A724-F08923DD000E}" destId="{54F26092-22DC-44EB-8423-C5739A75A865}" srcOrd="0" destOrd="0" presId="urn:microsoft.com/office/officeart/2005/8/layout/process1"/>
    <dgm:cxn modelId="{611EA40B-6789-46DF-95C0-B83EA7418197}" type="presOf" srcId="{F913D3EB-295C-48C4-931F-E53EE942FDCA}" destId="{F7ACEE84-2A77-498A-AE86-E143372F1C06}" srcOrd="0" destOrd="0" presId="urn:microsoft.com/office/officeart/2005/8/layout/process1"/>
    <dgm:cxn modelId="{7B3E021B-C169-4F46-A219-150F2D2D7211}" srcId="{D595B923-C3B5-4800-BF5D-17C461A4C049}" destId="{25524DC4-0E3E-492C-9A92-5874F3B369F0}" srcOrd="0" destOrd="0" parTransId="{E690C2AF-288E-4F15-A1FC-BFAB6D86E292}" sibTransId="{E79872C3-9B6E-4FCB-BE11-48DA311D2253}"/>
    <dgm:cxn modelId="{658C332A-7265-4487-A669-11AC29273DF9}" type="presOf" srcId="{25524DC4-0E3E-492C-9A92-5874F3B369F0}" destId="{0F8CDC93-E7B3-473E-8CE8-6FE1FD957FE7}" srcOrd="0" destOrd="0" presId="urn:microsoft.com/office/officeart/2005/8/layout/process1"/>
    <dgm:cxn modelId="{B3BA075C-4886-4EF8-A214-182AEE5CA440}" type="presOf" srcId="{C8B45CBD-449C-4CC4-9DD8-082159452E14}" destId="{F44E25AB-CB72-45A9-B4F4-E5EB1613B4F6}" srcOrd="1" destOrd="0" presId="urn:microsoft.com/office/officeart/2005/8/layout/process1"/>
    <dgm:cxn modelId="{A45EFE65-6FCF-4A36-9802-50561558B85D}" type="presOf" srcId="{D595B923-C3B5-4800-BF5D-17C461A4C049}" destId="{9A24031E-04F2-4547-BB9A-51FB049A2B0F}" srcOrd="0" destOrd="0" presId="urn:microsoft.com/office/officeart/2005/8/layout/process1"/>
    <dgm:cxn modelId="{76621491-E334-4294-9DF4-7D711D51FFA0}" srcId="{D595B923-C3B5-4800-BF5D-17C461A4C049}" destId="{F913D3EB-295C-48C4-931F-E53EE942FDCA}" srcOrd="3" destOrd="0" parTransId="{807E375C-1F57-48E2-9B05-AC13D6C76613}" sibTransId="{899F832E-F594-4010-A73A-CF3B9FE22237}"/>
    <dgm:cxn modelId="{B3AA6FA7-FA1B-446A-9D3A-68E906A0E0A9}" type="presOf" srcId="{2BE737EA-4B69-4516-A724-F08923DD000E}" destId="{CD383B29-DF2B-4D06-969B-92145B39BE6F}" srcOrd="1" destOrd="0" presId="urn:microsoft.com/office/officeart/2005/8/layout/process1"/>
    <dgm:cxn modelId="{1B78A6AA-45A0-44B0-8A0F-54A50C8F80FD}" type="presOf" srcId="{C8B45CBD-449C-4CC4-9DD8-082159452E14}" destId="{D5062B1D-2D48-4A01-A18C-F8BEE1F49CFD}" srcOrd="0" destOrd="0" presId="urn:microsoft.com/office/officeart/2005/8/layout/process1"/>
    <dgm:cxn modelId="{33E277BF-6CC7-4AAA-8794-2ED2FABA34E9}" type="presOf" srcId="{CC8CF739-E952-48FC-BFEF-C0C18F9084F7}" destId="{007F5734-65A9-4C11-832B-4ACCF0054E71}" srcOrd="0" destOrd="0" presId="urn:microsoft.com/office/officeart/2005/8/layout/process1"/>
    <dgm:cxn modelId="{F50A12D5-2BDA-44DC-889A-F467944C7AD2}" srcId="{D595B923-C3B5-4800-BF5D-17C461A4C049}" destId="{CC8CF739-E952-48FC-BFEF-C0C18F9084F7}" srcOrd="1" destOrd="0" parTransId="{86EF6C9E-67D2-4A1F-893D-CDEABBAE9C98}" sibTransId="{2BE737EA-4B69-4516-A724-F08923DD000E}"/>
    <dgm:cxn modelId="{CC0352E7-215B-4B52-A5A9-08F035D2A2F4}" type="presOf" srcId="{E79872C3-9B6E-4FCB-BE11-48DA311D2253}" destId="{8FD8DBBD-3E37-459E-9FDA-26124454E389}" srcOrd="1" destOrd="0" presId="urn:microsoft.com/office/officeart/2005/8/layout/process1"/>
    <dgm:cxn modelId="{0B73B8E7-86F5-4AB0-9670-14969EAA2552}" type="presOf" srcId="{E79872C3-9B6E-4FCB-BE11-48DA311D2253}" destId="{3262729C-E6D8-44FA-8E76-0F0811680C89}" srcOrd="0" destOrd="0" presId="urn:microsoft.com/office/officeart/2005/8/layout/process1"/>
    <dgm:cxn modelId="{C2B342F9-507D-4E8A-A202-82DE49A71622}" srcId="{D595B923-C3B5-4800-BF5D-17C461A4C049}" destId="{7968AD4E-E5B7-43D5-A99A-1670C198D860}" srcOrd="2" destOrd="0" parTransId="{CB8851B1-D34C-4205-9D1C-F69B824B2154}" sibTransId="{C8B45CBD-449C-4CC4-9DD8-082159452E14}"/>
    <dgm:cxn modelId="{B945D9D6-51B4-441C-8853-9B298443267C}" type="presParOf" srcId="{9A24031E-04F2-4547-BB9A-51FB049A2B0F}" destId="{0F8CDC93-E7B3-473E-8CE8-6FE1FD957FE7}" srcOrd="0" destOrd="0" presId="urn:microsoft.com/office/officeart/2005/8/layout/process1"/>
    <dgm:cxn modelId="{6F31C7BC-09EF-4C22-983F-64A8CCCC085F}" type="presParOf" srcId="{9A24031E-04F2-4547-BB9A-51FB049A2B0F}" destId="{3262729C-E6D8-44FA-8E76-0F0811680C89}" srcOrd="1" destOrd="0" presId="urn:microsoft.com/office/officeart/2005/8/layout/process1"/>
    <dgm:cxn modelId="{387C9387-6EC3-4779-8217-A3718E35BB1A}" type="presParOf" srcId="{3262729C-E6D8-44FA-8E76-0F0811680C89}" destId="{8FD8DBBD-3E37-459E-9FDA-26124454E389}" srcOrd="0" destOrd="0" presId="urn:microsoft.com/office/officeart/2005/8/layout/process1"/>
    <dgm:cxn modelId="{05C113CA-B8FE-43D4-8453-18A7A0DC90BF}" type="presParOf" srcId="{9A24031E-04F2-4547-BB9A-51FB049A2B0F}" destId="{007F5734-65A9-4C11-832B-4ACCF0054E71}" srcOrd="2" destOrd="0" presId="urn:microsoft.com/office/officeart/2005/8/layout/process1"/>
    <dgm:cxn modelId="{6D85D84B-1168-4E37-B6EC-5DA8645DE3B1}" type="presParOf" srcId="{9A24031E-04F2-4547-BB9A-51FB049A2B0F}" destId="{54F26092-22DC-44EB-8423-C5739A75A865}" srcOrd="3" destOrd="0" presId="urn:microsoft.com/office/officeart/2005/8/layout/process1"/>
    <dgm:cxn modelId="{F40014BF-9B47-4999-8D3B-EBC5467C1004}" type="presParOf" srcId="{54F26092-22DC-44EB-8423-C5739A75A865}" destId="{CD383B29-DF2B-4D06-969B-92145B39BE6F}" srcOrd="0" destOrd="0" presId="urn:microsoft.com/office/officeart/2005/8/layout/process1"/>
    <dgm:cxn modelId="{04722505-AB40-4A05-9550-DCE908EA6BC4}" type="presParOf" srcId="{9A24031E-04F2-4547-BB9A-51FB049A2B0F}" destId="{EE503289-2628-40DD-8B96-AEF3F0342203}" srcOrd="4" destOrd="0" presId="urn:microsoft.com/office/officeart/2005/8/layout/process1"/>
    <dgm:cxn modelId="{D9593EEF-8FF1-46B0-A428-50E828E31FBA}" type="presParOf" srcId="{9A24031E-04F2-4547-BB9A-51FB049A2B0F}" destId="{D5062B1D-2D48-4A01-A18C-F8BEE1F49CFD}" srcOrd="5" destOrd="0" presId="urn:microsoft.com/office/officeart/2005/8/layout/process1"/>
    <dgm:cxn modelId="{F9F980AA-723F-44F9-BD13-8322B0489612}" type="presParOf" srcId="{D5062B1D-2D48-4A01-A18C-F8BEE1F49CFD}" destId="{F44E25AB-CB72-45A9-B4F4-E5EB1613B4F6}" srcOrd="0" destOrd="0" presId="urn:microsoft.com/office/officeart/2005/8/layout/process1"/>
    <dgm:cxn modelId="{11D572FB-7032-4240-BEC6-92719D52A376}" type="presParOf" srcId="{9A24031E-04F2-4547-BB9A-51FB049A2B0F}" destId="{F7ACEE84-2A77-498A-AE86-E143372F1C06}"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95B923-C3B5-4800-BF5D-17C461A4C049}" type="doc">
      <dgm:prSet loTypeId="urn:microsoft.com/office/officeart/2005/8/layout/process1" loCatId="process" qsTypeId="urn:microsoft.com/office/officeart/2005/8/quickstyle/simple1" qsCatId="simple" csTypeId="urn:microsoft.com/office/officeart/2005/8/colors/accent3_1" csCatId="accent3" phldr="1"/>
      <dgm:spPr/>
    </dgm:pt>
    <dgm:pt modelId="{25524DC4-0E3E-492C-9A92-5874F3B369F0}">
      <dgm:prSet phldrT="[Text]"/>
      <dgm:spPr/>
      <dgm:t>
        <a:bodyPr/>
        <a:lstStyle/>
        <a:p>
          <a:r>
            <a:rPr lang="en-GB" dirty="0"/>
            <a:t>Message, M</a:t>
          </a:r>
        </a:p>
      </dgm:t>
    </dgm:pt>
    <dgm:pt modelId="{E690C2AF-288E-4F15-A1FC-BFAB6D86E292}" type="parTrans" cxnId="{7B3E021B-C169-4F46-A219-150F2D2D7211}">
      <dgm:prSet/>
      <dgm:spPr/>
      <dgm:t>
        <a:bodyPr/>
        <a:lstStyle/>
        <a:p>
          <a:endParaRPr lang="en-GB"/>
        </a:p>
      </dgm:t>
    </dgm:pt>
    <dgm:pt modelId="{E79872C3-9B6E-4FCB-BE11-48DA311D2253}" type="sibTrans" cxnId="{7B3E021B-C169-4F46-A219-150F2D2D7211}">
      <dgm:prSet/>
      <dgm:spPr/>
      <dgm:t>
        <a:bodyPr/>
        <a:lstStyle/>
        <a:p>
          <a:endParaRPr lang="en-GB"/>
        </a:p>
      </dgm:t>
    </dgm:pt>
    <dgm:pt modelId="{CC8CF739-E952-48FC-BFEF-C0C18F9084F7}">
      <dgm:prSet phldrT="[Text]"/>
      <dgm:spPr/>
      <dgm:t>
        <a:bodyPr/>
        <a:lstStyle/>
        <a:p>
          <a:r>
            <a:rPr lang="en-GB" dirty="0"/>
            <a:t>Message digest, D</a:t>
          </a:r>
        </a:p>
      </dgm:t>
    </dgm:pt>
    <dgm:pt modelId="{86EF6C9E-67D2-4A1F-893D-CDEABBAE9C98}" type="parTrans" cxnId="{F50A12D5-2BDA-44DC-889A-F467944C7AD2}">
      <dgm:prSet/>
      <dgm:spPr/>
      <dgm:t>
        <a:bodyPr/>
        <a:lstStyle/>
        <a:p>
          <a:endParaRPr lang="en-GB"/>
        </a:p>
      </dgm:t>
    </dgm:pt>
    <dgm:pt modelId="{2BE737EA-4B69-4516-A724-F08923DD000E}" type="sibTrans" cxnId="{F50A12D5-2BDA-44DC-889A-F467944C7AD2}">
      <dgm:prSet/>
      <dgm:spPr/>
      <dgm:t>
        <a:bodyPr/>
        <a:lstStyle/>
        <a:p>
          <a:endParaRPr lang="en-GB"/>
        </a:p>
      </dgm:t>
    </dgm:pt>
    <dgm:pt modelId="{7968AD4E-E5B7-43D5-A99A-1670C198D860}">
      <dgm:prSet phldrT="[Text]"/>
      <dgm:spPr/>
      <dgm:t>
        <a:bodyPr/>
        <a:lstStyle/>
        <a:p>
          <a:r>
            <a:rPr lang="en-GB" dirty="0"/>
            <a:t>Signature, S</a:t>
          </a:r>
        </a:p>
      </dgm:t>
    </dgm:pt>
    <dgm:pt modelId="{CB8851B1-D34C-4205-9D1C-F69B824B2154}" type="parTrans" cxnId="{C2B342F9-507D-4E8A-A202-82DE49A71622}">
      <dgm:prSet/>
      <dgm:spPr/>
      <dgm:t>
        <a:bodyPr/>
        <a:lstStyle/>
        <a:p>
          <a:endParaRPr lang="en-GB"/>
        </a:p>
      </dgm:t>
    </dgm:pt>
    <dgm:pt modelId="{C8B45CBD-449C-4CC4-9DD8-082159452E14}" type="sibTrans" cxnId="{C2B342F9-507D-4E8A-A202-82DE49A71622}">
      <dgm:prSet/>
      <dgm:spPr/>
      <dgm:t>
        <a:bodyPr/>
        <a:lstStyle/>
        <a:p>
          <a:endParaRPr lang="en-GB"/>
        </a:p>
      </dgm:t>
    </dgm:pt>
    <dgm:pt modelId="{F913D3EB-295C-48C4-931F-E53EE942FDCA}">
      <dgm:prSet phldrT="[Text]"/>
      <dgm:spPr/>
      <dgm:t>
        <a:bodyPr/>
        <a:lstStyle/>
        <a:p>
          <a:r>
            <a:rPr lang="en-GB" dirty="0"/>
            <a:t>Message and Signature, M+S</a:t>
          </a:r>
        </a:p>
      </dgm:t>
    </dgm:pt>
    <dgm:pt modelId="{807E375C-1F57-48E2-9B05-AC13D6C76613}" type="parTrans" cxnId="{76621491-E334-4294-9DF4-7D711D51FFA0}">
      <dgm:prSet/>
      <dgm:spPr/>
      <dgm:t>
        <a:bodyPr/>
        <a:lstStyle/>
        <a:p>
          <a:endParaRPr lang="en-GB"/>
        </a:p>
      </dgm:t>
    </dgm:pt>
    <dgm:pt modelId="{899F832E-F594-4010-A73A-CF3B9FE22237}" type="sibTrans" cxnId="{76621491-E334-4294-9DF4-7D711D51FFA0}">
      <dgm:prSet/>
      <dgm:spPr/>
      <dgm:t>
        <a:bodyPr/>
        <a:lstStyle/>
        <a:p>
          <a:endParaRPr lang="en-GB"/>
        </a:p>
      </dgm:t>
    </dgm:pt>
    <dgm:pt modelId="{3FE45C20-45FC-4738-9FE5-726FC8D42010}">
      <dgm:prSet phldrT="[Text]"/>
      <dgm:spPr/>
      <dgm:t>
        <a:bodyPr/>
        <a:lstStyle/>
        <a:p>
          <a:r>
            <a:rPr lang="en-GB" dirty="0"/>
            <a:t>Cyphertext, C</a:t>
          </a:r>
        </a:p>
      </dgm:t>
    </dgm:pt>
    <dgm:pt modelId="{F2991171-C554-43C6-80CD-041469A7D284}" type="parTrans" cxnId="{47656EB4-6528-4842-B785-221643EB9678}">
      <dgm:prSet/>
      <dgm:spPr/>
      <dgm:t>
        <a:bodyPr/>
        <a:lstStyle/>
        <a:p>
          <a:endParaRPr lang="en-GB"/>
        </a:p>
      </dgm:t>
    </dgm:pt>
    <dgm:pt modelId="{905E2B87-D1D5-4204-BFE8-2075241ADE39}" type="sibTrans" cxnId="{47656EB4-6528-4842-B785-221643EB9678}">
      <dgm:prSet/>
      <dgm:spPr/>
      <dgm:t>
        <a:bodyPr/>
        <a:lstStyle/>
        <a:p>
          <a:endParaRPr lang="en-GB"/>
        </a:p>
      </dgm:t>
    </dgm:pt>
    <dgm:pt modelId="{9A24031E-04F2-4547-BB9A-51FB049A2B0F}" type="pres">
      <dgm:prSet presAssocID="{D595B923-C3B5-4800-BF5D-17C461A4C049}" presName="Name0" presStyleCnt="0">
        <dgm:presLayoutVars>
          <dgm:dir/>
          <dgm:resizeHandles val="exact"/>
        </dgm:presLayoutVars>
      </dgm:prSet>
      <dgm:spPr/>
    </dgm:pt>
    <dgm:pt modelId="{0F8CDC93-E7B3-473E-8CE8-6FE1FD957FE7}" type="pres">
      <dgm:prSet presAssocID="{25524DC4-0E3E-492C-9A92-5874F3B369F0}" presName="node" presStyleLbl="node1" presStyleIdx="0" presStyleCnt="5">
        <dgm:presLayoutVars>
          <dgm:bulletEnabled val="1"/>
        </dgm:presLayoutVars>
      </dgm:prSet>
      <dgm:spPr/>
    </dgm:pt>
    <dgm:pt modelId="{3262729C-E6D8-44FA-8E76-0F0811680C89}" type="pres">
      <dgm:prSet presAssocID="{E79872C3-9B6E-4FCB-BE11-48DA311D2253}" presName="sibTrans" presStyleLbl="sibTrans2D1" presStyleIdx="0" presStyleCnt="4"/>
      <dgm:spPr/>
    </dgm:pt>
    <dgm:pt modelId="{8FD8DBBD-3E37-459E-9FDA-26124454E389}" type="pres">
      <dgm:prSet presAssocID="{E79872C3-9B6E-4FCB-BE11-48DA311D2253}" presName="connectorText" presStyleLbl="sibTrans2D1" presStyleIdx="0" presStyleCnt="4"/>
      <dgm:spPr/>
    </dgm:pt>
    <dgm:pt modelId="{007F5734-65A9-4C11-832B-4ACCF0054E71}" type="pres">
      <dgm:prSet presAssocID="{CC8CF739-E952-48FC-BFEF-C0C18F9084F7}" presName="node" presStyleLbl="node1" presStyleIdx="1" presStyleCnt="5" custScaleX="139985">
        <dgm:presLayoutVars>
          <dgm:bulletEnabled val="1"/>
        </dgm:presLayoutVars>
      </dgm:prSet>
      <dgm:spPr/>
    </dgm:pt>
    <dgm:pt modelId="{54F26092-22DC-44EB-8423-C5739A75A865}" type="pres">
      <dgm:prSet presAssocID="{2BE737EA-4B69-4516-A724-F08923DD000E}" presName="sibTrans" presStyleLbl="sibTrans2D1" presStyleIdx="1" presStyleCnt="4"/>
      <dgm:spPr/>
    </dgm:pt>
    <dgm:pt modelId="{CD383B29-DF2B-4D06-969B-92145B39BE6F}" type="pres">
      <dgm:prSet presAssocID="{2BE737EA-4B69-4516-A724-F08923DD000E}" presName="connectorText" presStyleLbl="sibTrans2D1" presStyleIdx="1" presStyleCnt="4"/>
      <dgm:spPr/>
    </dgm:pt>
    <dgm:pt modelId="{EE503289-2628-40DD-8B96-AEF3F0342203}" type="pres">
      <dgm:prSet presAssocID="{7968AD4E-E5B7-43D5-A99A-1670C198D860}" presName="node" presStyleLbl="node1" presStyleIdx="2" presStyleCnt="5">
        <dgm:presLayoutVars>
          <dgm:bulletEnabled val="1"/>
        </dgm:presLayoutVars>
      </dgm:prSet>
      <dgm:spPr/>
    </dgm:pt>
    <dgm:pt modelId="{D5062B1D-2D48-4A01-A18C-F8BEE1F49CFD}" type="pres">
      <dgm:prSet presAssocID="{C8B45CBD-449C-4CC4-9DD8-082159452E14}" presName="sibTrans" presStyleLbl="sibTrans2D1" presStyleIdx="2" presStyleCnt="4"/>
      <dgm:spPr/>
    </dgm:pt>
    <dgm:pt modelId="{F44E25AB-CB72-45A9-B4F4-E5EB1613B4F6}" type="pres">
      <dgm:prSet presAssocID="{C8B45CBD-449C-4CC4-9DD8-082159452E14}" presName="connectorText" presStyleLbl="sibTrans2D1" presStyleIdx="2" presStyleCnt="4"/>
      <dgm:spPr/>
    </dgm:pt>
    <dgm:pt modelId="{F7ACEE84-2A77-498A-AE86-E143372F1C06}" type="pres">
      <dgm:prSet presAssocID="{F913D3EB-295C-48C4-931F-E53EE942FDCA}" presName="node" presStyleLbl="node1" presStyleIdx="3" presStyleCnt="5" custScaleX="143890">
        <dgm:presLayoutVars>
          <dgm:bulletEnabled val="1"/>
        </dgm:presLayoutVars>
      </dgm:prSet>
      <dgm:spPr/>
    </dgm:pt>
    <dgm:pt modelId="{14DAF5CA-44FF-4673-BECD-89A29326E1D2}" type="pres">
      <dgm:prSet presAssocID="{899F832E-F594-4010-A73A-CF3B9FE22237}" presName="sibTrans" presStyleLbl="sibTrans2D1" presStyleIdx="3" presStyleCnt="4"/>
      <dgm:spPr/>
    </dgm:pt>
    <dgm:pt modelId="{4CEBA5CA-106A-41D5-9F9D-FD0DAC97261B}" type="pres">
      <dgm:prSet presAssocID="{899F832E-F594-4010-A73A-CF3B9FE22237}" presName="connectorText" presStyleLbl="sibTrans2D1" presStyleIdx="3" presStyleCnt="4"/>
      <dgm:spPr/>
    </dgm:pt>
    <dgm:pt modelId="{08D69344-F4CB-4A9C-BA39-C2CDB7AC76B4}" type="pres">
      <dgm:prSet presAssocID="{3FE45C20-45FC-4738-9FE5-726FC8D42010}" presName="node" presStyleLbl="node1" presStyleIdx="4" presStyleCnt="5">
        <dgm:presLayoutVars>
          <dgm:bulletEnabled val="1"/>
        </dgm:presLayoutVars>
      </dgm:prSet>
      <dgm:spPr/>
    </dgm:pt>
  </dgm:ptLst>
  <dgm:cxnLst>
    <dgm:cxn modelId="{5BEB6703-3716-4C8B-BEB1-12A07C81BF39}" type="presOf" srcId="{7968AD4E-E5B7-43D5-A99A-1670C198D860}" destId="{EE503289-2628-40DD-8B96-AEF3F0342203}" srcOrd="0" destOrd="0" presId="urn:microsoft.com/office/officeart/2005/8/layout/process1"/>
    <dgm:cxn modelId="{9906D306-4DDB-446A-AAB9-256A4F964561}" type="presOf" srcId="{2BE737EA-4B69-4516-A724-F08923DD000E}" destId="{54F26092-22DC-44EB-8423-C5739A75A865}" srcOrd="0" destOrd="0" presId="urn:microsoft.com/office/officeart/2005/8/layout/process1"/>
    <dgm:cxn modelId="{611EA40B-6789-46DF-95C0-B83EA7418197}" type="presOf" srcId="{F913D3EB-295C-48C4-931F-E53EE942FDCA}" destId="{F7ACEE84-2A77-498A-AE86-E143372F1C06}" srcOrd="0" destOrd="0" presId="urn:microsoft.com/office/officeart/2005/8/layout/process1"/>
    <dgm:cxn modelId="{7B3E021B-C169-4F46-A219-150F2D2D7211}" srcId="{D595B923-C3B5-4800-BF5D-17C461A4C049}" destId="{25524DC4-0E3E-492C-9A92-5874F3B369F0}" srcOrd="0" destOrd="0" parTransId="{E690C2AF-288E-4F15-A1FC-BFAB6D86E292}" sibTransId="{E79872C3-9B6E-4FCB-BE11-48DA311D2253}"/>
    <dgm:cxn modelId="{658C332A-7265-4487-A669-11AC29273DF9}" type="presOf" srcId="{25524DC4-0E3E-492C-9A92-5874F3B369F0}" destId="{0F8CDC93-E7B3-473E-8CE8-6FE1FD957FE7}" srcOrd="0" destOrd="0" presId="urn:microsoft.com/office/officeart/2005/8/layout/process1"/>
    <dgm:cxn modelId="{B3BA075C-4886-4EF8-A214-182AEE5CA440}" type="presOf" srcId="{C8B45CBD-449C-4CC4-9DD8-082159452E14}" destId="{F44E25AB-CB72-45A9-B4F4-E5EB1613B4F6}" srcOrd="1" destOrd="0" presId="urn:microsoft.com/office/officeart/2005/8/layout/process1"/>
    <dgm:cxn modelId="{A45EFE65-6FCF-4A36-9802-50561558B85D}" type="presOf" srcId="{D595B923-C3B5-4800-BF5D-17C461A4C049}" destId="{9A24031E-04F2-4547-BB9A-51FB049A2B0F}" srcOrd="0" destOrd="0" presId="urn:microsoft.com/office/officeart/2005/8/layout/process1"/>
    <dgm:cxn modelId="{76621491-E334-4294-9DF4-7D711D51FFA0}" srcId="{D595B923-C3B5-4800-BF5D-17C461A4C049}" destId="{F913D3EB-295C-48C4-931F-E53EE942FDCA}" srcOrd="3" destOrd="0" parTransId="{807E375C-1F57-48E2-9B05-AC13D6C76613}" sibTransId="{899F832E-F594-4010-A73A-CF3B9FE22237}"/>
    <dgm:cxn modelId="{B3AA6FA7-FA1B-446A-9D3A-68E906A0E0A9}" type="presOf" srcId="{2BE737EA-4B69-4516-A724-F08923DD000E}" destId="{CD383B29-DF2B-4D06-969B-92145B39BE6F}" srcOrd="1" destOrd="0" presId="urn:microsoft.com/office/officeart/2005/8/layout/process1"/>
    <dgm:cxn modelId="{1B78A6AA-45A0-44B0-8A0F-54A50C8F80FD}" type="presOf" srcId="{C8B45CBD-449C-4CC4-9DD8-082159452E14}" destId="{D5062B1D-2D48-4A01-A18C-F8BEE1F49CFD}" srcOrd="0" destOrd="0" presId="urn:microsoft.com/office/officeart/2005/8/layout/process1"/>
    <dgm:cxn modelId="{47656EB4-6528-4842-B785-221643EB9678}" srcId="{D595B923-C3B5-4800-BF5D-17C461A4C049}" destId="{3FE45C20-45FC-4738-9FE5-726FC8D42010}" srcOrd="4" destOrd="0" parTransId="{F2991171-C554-43C6-80CD-041469A7D284}" sibTransId="{905E2B87-D1D5-4204-BFE8-2075241ADE39}"/>
    <dgm:cxn modelId="{C14C7ABB-19FB-47F3-80E8-45327EE42165}" type="presOf" srcId="{899F832E-F594-4010-A73A-CF3B9FE22237}" destId="{4CEBA5CA-106A-41D5-9F9D-FD0DAC97261B}" srcOrd="1" destOrd="0" presId="urn:microsoft.com/office/officeart/2005/8/layout/process1"/>
    <dgm:cxn modelId="{33E277BF-6CC7-4AAA-8794-2ED2FABA34E9}" type="presOf" srcId="{CC8CF739-E952-48FC-BFEF-C0C18F9084F7}" destId="{007F5734-65A9-4C11-832B-4ACCF0054E71}" srcOrd="0" destOrd="0" presId="urn:microsoft.com/office/officeart/2005/8/layout/process1"/>
    <dgm:cxn modelId="{F50A12D5-2BDA-44DC-889A-F467944C7AD2}" srcId="{D595B923-C3B5-4800-BF5D-17C461A4C049}" destId="{CC8CF739-E952-48FC-BFEF-C0C18F9084F7}" srcOrd="1" destOrd="0" parTransId="{86EF6C9E-67D2-4A1F-893D-CDEABBAE9C98}" sibTransId="{2BE737EA-4B69-4516-A724-F08923DD000E}"/>
    <dgm:cxn modelId="{14DDECDD-F778-440E-91BC-A25D2840E9AC}" type="presOf" srcId="{899F832E-F594-4010-A73A-CF3B9FE22237}" destId="{14DAF5CA-44FF-4673-BECD-89A29326E1D2}" srcOrd="0" destOrd="0" presId="urn:microsoft.com/office/officeart/2005/8/layout/process1"/>
    <dgm:cxn modelId="{CC0352E7-215B-4B52-A5A9-08F035D2A2F4}" type="presOf" srcId="{E79872C3-9B6E-4FCB-BE11-48DA311D2253}" destId="{8FD8DBBD-3E37-459E-9FDA-26124454E389}" srcOrd="1" destOrd="0" presId="urn:microsoft.com/office/officeart/2005/8/layout/process1"/>
    <dgm:cxn modelId="{0B73B8E7-86F5-4AB0-9670-14969EAA2552}" type="presOf" srcId="{E79872C3-9B6E-4FCB-BE11-48DA311D2253}" destId="{3262729C-E6D8-44FA-8E76-0F0811680C89}" srcOrd="0" destOrd="0" presId="urn:microsoft.com/office/officeart/2005/8/layout/process1"/>
    <dgm:cxn modelId="{C2B342F9-507D-4E8A-A202-82DE49A71622}" srcId="{D595B923-C3B5-4800-BF5D-17C461A4C049}" destId="{7968AD4E-E5B7-43D5-A99A-1670C198D860}" srcOrd="2" destOrd="0" parTransId="{CB8851B1-D34C-4205-9D1C-F69B824B2154}" sibTransId="{C8B45CBD-449C-4CC4-9DD8-082159452E14}"/>
    <dgm:cxn modelId="{9E7A82F9-DE34-44EE-8AB8-C331734E64D2}" type="presOf" srcId="{3FE45C20-45FC-4738-9FE5-726FC8D42010}" destId="{08D69344-F4CB-4A9C-BA39-C2CDB7AC76B4}" srcOrd="0" destOrd="0" presId="urn:microsoft.com/office/officeart/2005/8/layout/process1"/>
    <dgm:cxn modelId="{B945D9D6-51B4-441C-8853-9B298443267C}" type="presParOf" srcId="{9A24031E-04F2-4547-BB9A-51FB049A2B0F}" destId="{0F8CDC93-E7B3-473E-8CE8-6FE1FD957FE7}" srcOrd="0" destOrd="0" presId="urn:microsoft.com/office/officeart/2005/8/layout/process1"/>
    <dgm:cxn modelId="{6F31C7BC-09EF-4C22-983F-64A8CCCC085F}" type="presParOf" srcId="{9A24031E-04F2-4547-BB9A-51FB049A2B0F}" destId="{3262729C-E6D8-44FA-8E76-0F0811680C89}" srcOrd="1" destOrd="0" presId="urn:microsoft.com/office/officeart/2005/8/layout/process1"/>
    <dgm:cxn modelId="{387C9387-6EC3-4779-8217-A3718E35BB1A}" type="presParOf" srcId="{3262729C-E6D8-44FA-8E76-0F0811680C89}" destId="{8FD8DBBD-3E37-459E-9FDA-26124454E389}" srcOrd="0" destOrd="0" presId="urn:microsoft.com/office/officeart/2005/8/layout/process1"/>
    <dgm:cxn modelId="{05C113CA-B8FE-43D4-8453-18A7A0DC90BF}" type="presParOf" srcId="{9A24031E-04F2-4547-BB9A-51FB049A2B0F}" destId="{007F5734-65A9-4C11-832B-4ACCF0054E71}" srcOrd="2" destOrd="0" presId="urn:microsoft.com/office/officeart/2005/8/layout/process1"/>
    <dgm:cxn modelId="{6D85D84B-1168-4E37-B6EC-5DA8645DE3B1}" type="presParOf" srcId="{9A24031E-04F2-4547-BB9A-51FB049A2B0F}" destId="{54F26092-22DC-44EB-8423-C5739A75A865}" srcOrd="3" destOrd="0" presId="urn:microsoft.com/office/officeart/2005/8/layout/process1"/>
    <dgm:cxn modelId="{F40014BF-9B47-4999-8D3B-EBC5467C1004}" type="presParOf" srcId="{54F26092-22DC-44EB-8423-C5739A75A865}" destId="{CD383B29-DF2B-4D06-969B-92145B39BE6F}" srcOrd="0" destOrd="0" presId="urn:microsoft.com/office/officeart/2005/8/layout/process1"/>
    <dgm:cxn modelId="{04722505-AB40-4A05-9550-DCE908EA6BC4}" type="presParOf" srcId="{9A24031E-04F2-4547-BB9A-51FB049A2B0F}" destId="{EE503289-2628-40DD-8B96-AEF3F0342203}" srcOrd="4" destOrd="0" presId="urn:microsoft.com/office/officeart/2005/8/layout/process1"/>
    <dgm:cxn modelId="{D9593EEF-8FF1-46B0-A428-50E828E31FBA}" type="presParOf" srcId="{9A24031E-04F2-4547-BB9A-51FB049A2B0F}" destId="{D5062B1D-2D48-4A01-A18C-F8BEE1F49CFD}" srcOrd="5" destOrd="0" presId="urn:microsoft.com/office/officeart/2005/8/layout/process1"/>
    <dgm:cxn modelId="{F9F980AA-723F-44F9-BD13-8322B0489612}" type="presParOf" srcId="{D5062B1D-2D48-4A01-A18C-F8BEE1F49CFD}" destId="{F44E25AB-CB72-45A9-B4F4-E5EB1613B4F6}" srcOrd="0" destOrd="0" presId="urn:microsoft.com/office/officeart/2005/8/layout/process1"/>
    <dgm:cxn modelId="{11D572FB-7032-4240-BEC6-92719D52A376}" type="presParOf" srcId="{9A24031E-04F2-4547-BB9A-51FB049A2B0F}" destId="{F7ACEE84-2A77-498A-AE86-E143372F1C06}" srcOrd="6" destOrd="0" presId="urn:microsoft.com/office/officeart/2005/8/layout/process1"/>
    <dgm:cxn modelId="{7D478E42-6F4B-40D1-96D7-E8C682DE45C8}" type="presParOf" srcId="{9A24031E-04F2-4547-BB9A-51FB049A2B0F}" destId="{14DAF5CA-44FF-4673-BECD-89A29326E1D2}" srcOrd="7" destOrd="0" presId="urn:microsoft.com/office/officeart/2005/8/layout/process1"/>
    <dgm:cxn modelId="{69E66647-3FDE-4BC7-8FBF-D5D4A811064C}" type="presParOf" srcId="{14DAF5CA-44FF-4673-BECD-89A29326E1D2}" destId="{4CEBA5CA-106A-41D5-9F9D-FD0DAC97261B}" srcOrd="0" destOrd="0" presId="urn:microsoft.com/office/officeart/2005/8/layout/process1"/>
    <dgm:cxn modelId="{95EDF358-B88B-4E73-9CC8-2483451AA5C3}" type="presParOf" srcId="{9A24031E-04F2-4547-BB9A-51FB049A2B0F}" destId="{08D69344-F4CB-4A9C-BA39-C2CDB7AC76B4}" srcOrd="8"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595B923-C3B5-4800-BF5D-17C461A4C049}" type="doc">
      <dgm:prSet loTypeId="urn:microsoft.com/office/officeart/2005/8/layout/process1" loCatId="process" qsTypeId="urn:microsoft.com/office/officeart/2005/8/quickstyle/simple1" qsCatId="simple" csTypeId="urn:microsoft.com/office/officeart/2005/8/colors/accent3_1" csCatId="accent3" phldr="1"/>
      <dgm:spPr/>
    </dgm:pt>
    <dgm:pt modelId="{25524DC4-0E3E-492C-9A92-5874F3B369F0}">
      <dgm:prSet phldrT="[Text]"/>
      <dgm:spPr/>
      <dgm:t>
        <a:bodyPr/>
        <a:lstStyle/>
        <a:p>
          <a:r>
            <a:rPr lang="en-GB" dirty="0"/>
            <a:t>Cyphertext, C</a:t>
          </a:r>
        </a:p>
      </dgm:t>
    </dgm:pt>
    <dgm:pt modelId="{E690C2AF-288E-4F15-A1FC-BFAB6D86E292}" type="parTrans" cxnId="{7B3E021B-C169-4F46-A219-150F2D2D7211}">
      <dgm:prSet/>
      <dgm:spPr/>
      <dgm:t>
        <a:bodyPr/>
        <a:lstStyle/>
        <a:p>
          <a:endParaRPr lang="en-GB"/>
        </a:p>
      </dgm:t>
    </dgm:pt>
    <dgm:pt modelId="{E79872C3-9B6E-4FCB-BE11-48DA311D2253}" type="sibTrans" cxnId="{7B3E021B-C169-4F46-A219-150F2D2D7211}">
      <dgm:prSet/>
      <dgm:spPr/>
      <dgm:t>
        <a:bodyPr/>
        <a:lstStyle/>
        <a:p>
          <a:endParaRPr lang="en-GB"/>
        </a:p>
      </dgm:t>
    </dgm:pt>
    <dgm:pt modelId="{CC8CF739-E952-48FC-BFEF-C0C18F9084F7}">
      <dgm:prSet phldrT="[Text]"/>
      <dgm:spPr/>
      <dgm:t>
        <a:bodyPr/>
        <a:lstStyle/>
        <a:p>
          <a:r>
            <a:rPr lang="en-GB" dirty="0"/>
            <a:t>Message and signature, M+S</a:t>
          </a:r>
        </a:p>
      </dgm:t>
    </dgm:pt>
    <dgm:pt modelId="{86EF6C9E-67D2-4A1F-893D-CDEABBAE9C98}" type="parTrans" cxnId="{F50A12D5-2BDA-44DC-889A-F467944C7AD2}">
      <dgm:prSet/>
      <dgm:spPr/>
      <dgm:t>
        <a:bodyPr/>
        <a:lstStyle/>
        <a:p>
          <a:endParaRPr lang="en-GB"/>
        </a:p>
      </dgm:t>
    </dgm:pt>
    <dgm:pt modelId="{2BE737EA-4B69-4516-A724-F08923DD000E}" type="sibTrans" cxnId="{F50A12D5-2BDA-44DC-889A-F467944C7AD2}">
      <dgm:prSet/>
      <dgm:spPr/>
      <dgm:t>
        <a:bodyPr/>
        <a:lstStyle/>
        <a:p>
          <a:endParaRPr lang="en-GB"/>
        </a:p>
      </dgm:t>
    </dgm:pt>
    <dgm:pt modelId="{7968AD4E-E5B7-43D5-A99A-1670C198D860}">
      <dgm:prSet phldrT="[Text]"/>
      <dgm:spPr/>
      <dgm:t>
        <a:bodyPr/>
        <a:lstStyle/>
        <a:p>
          <a:r>
            <a:rPr lang="en-GB" dirty="0"/>
            <a:t>Message, M</a:t>
          </a:r>
        </a:p>
      </dgm:t>
    </dgm:pt>
    <dgm:pt modelId="{CB8851B1-D34C-4205-9D1C-F69B824B2154}" type="parTrans" cxnId="{C2B342F9-507D-4E8A-A202-82DE49A71622}">
      <dgm:prSet/>
      <dgm:spPr/>
      <dgm:t>
        <a:bodyPr/>
        <a:lstStyle/>
        <a:p>
          <a:endParaRPr lang="en-GB"/>
        </a:p>
      </dgm:t>
    </dgm:pt>
    <dgm:pt modelId="{C8B45CBD-449C-4CC4-9DD8-082159452E14}" type="sibTrans" cxnId="{C2B342F9-507D-4E8A-A202-82DE49A71622}">
      <dgm:prSet/>
      <dgm:spPr/>
      <dgm:t>
        <a:bodyPr/>
        <a:lstStyle/>
        <a:p>
          <a:endParaRPr lang="en-GB"/>
        </a:p>
      </dgm:t>
    </dgm:pt>
    <dgm:pt modelId="{F913D3EB-295C-48C4-931F-E53EE942FDCA}">
      <dgm:prSet phldrT="[Text]"/>
      <dgm:spPr/>
      <dgm:t>
        <a:bodyPr/>
        <a:lstStyle/>
        <a:p>
          <a:r>
            <a:rPr lang="en-GB" dirty="0"/>
            <a:t>Message digest, D’</a:t>
          </a:r>
        </a:p>
      </dgm:t>
    </dgm:pt>
    <dgm:pt modelId="{807E375C-1F57-48E2-9B05-AC13D6C76613}" type="parTrans" cxnId="{76621491-E334-4294-9DF4-7D711D51FFA0}">
      <dgm:prSet/>
      <dgm:spPr/>
      <dgm:t>
        <a:bodyPr/>
        <a:lstStyle/>
        <a:p>
          <a:endParaRPr lang="en-GB"/>
        </a:p>
      </dgm:t>
    </dgm:pt>
    <dgm:pt modelId="{899F832E-F594-4010-A73A-CF3B9FE22237}" type="sibTrans" cxnId="{76621491-E334-4294-9DF4-7D711D51FFA0}">
      <dgm:prSet/>
      <dgm:spPr/>
      <dgm:t>
        <a:bodyPr/>
        <a:lstStyle/>
        <a:p>
          <a:endParaRPr lang="en-GB"/>
        </a:p>
      </dgm:t>
    </dgm:pt>
    <dgm:pt modelId="{9A24031E-04F2-4547-BB9A-51FB049A2B0F}" type="pres">
      <dgm:prSet presAssocID="{D595B923-C3B5-4800-BF5D-17C461A4C049}" presName="Name0" presStyleCnt="0">
        <dgm:presLayoutVars>
          <dgm:dir/>
          <dgm:resizeHandles val="exact"/>
        </dgm:presLayoutVars>
      </dgm:prSet>
      <dgm:spPr/>
    </dgm:pt>
    <dgm:pt modelId="{0F8CDC93-E7B3-473E-8CE8-6FE1FD957FE7}" type="pres">
      <dgm:prSet presAssocID="{25524DC4-0E3E-492C-9A92-5874F3B369F0}" presName="node" presStyleLbl="node1" presStyleIdx="0" presStyleCnt="4">
        <dgm:presLayoutVars>
          <dgm:bulletEnabled val="1"/>
        </dgm:presLayoutVars>
      </dgm:prSet>
      <dgm:spPr/>
    </dgm:pt>
    <dgm:pt modelId="{3262729C-E6D8-44FA-8E76-0F0811680C89}" type="pres">
      <dgm:prSet presAssocID="{E79872C3-9B6E-4FCB-BE11-48DA311D2253}" presName="sibTrans" presStyleLbl="sibTrans2D1" presStyleIdx="0" presStyleCnt="3"/>
      <dgm:spPr/>
    </dgm:pt>
    <dgm:pt modelId="{8FD8DBBD-3E37-459E-9FDA-26124454E389}" type="pres">
      <dgm:prSet presAssocID="{E79872C3-9B6E-4FCB-BE11-48DA311D2253}" presName="connectorText" presStyleLbl="sibTrans2D1" presStyleIdx="0" presStyleCnt="3"/>
      <dgm:spPr/>
    </dgm:pt>
    <dgm:pt modelId="{007F5734-65A9-4C11-832B-4ACCF0054E71}" type="pres">
      <dgm:prSet presAssocID="{CC8CF739-E952-48FC-BFEF-C0C18F9084F7}" presName="node" presStyleLbl="node1" presStyleIdx="1" presStyleCnt="4" custScaleX="139985">
        <dgm:presLayoutVars>
          <dgm:bulletEnabled val="1"/>
        </dgm:presLayoutVars>
      </dgm:prSet>
      <dgm:spPr/>
    </dgm:pt>
    <dgm:pt modelId="{54F26092-22DC-44EB-8423-C5739A75A865}" type="pres">
      <dgm:prSet presAssocID="{2BE737EA-4B69-4516-A724-F08923DD000E}" presName="sibTrans" presStyleLbl="sibTrans2D1" presStyleIdx="1" presStyleCnt="3"/>
      <dgm:spPr/>
    </dgm:pt>
    <dgm:pt modelId="{CD383B29-DF2B-4D06-969B-92145B39BE6F}" type="pres">
      <dgm:prSet presAssocID="{2BE737EA-4B69-4516-A724-F08923DD000E}" presName="connectorText" presStyleLbl="sibTrans2D1" presStyleIdx="1" presStyleCnt="3"/>
      <dgm:spPr/>
    </dgm:pt>
    <dgm:pt modelId="{EE503289-2628-40DD-8B96-AEF3F0342203}" type="pres">
      <dgm:prSet presAssocID="{7968AD4E-E5B7-43D5-A99A-1670C198D860}" presName="node" presStyleLbl="node1" presStyleIdx="2" presStyleCnt="4">
        <dgm:presLayoutVars>
          <dgm:bulletEnabled val="1"/>
        </dgm:presLayoutVars>
      </dgm:prSet>
      <dgm:spPr/>
    </dgm:pt>
    <dgm:pt modelId="{D5062B1D-2D48-4A01-A18C-F8BEE1F49CFD}" type="pres">
      <dgm:prSet presAssocID="{C8B45CBD-449C-4CC4-9DD8-082159452E14}" presName="sibTrans" presStyleLbl="sibTrans2D1" presStyleIdx="2" presStyleCnt="3"/>
      <dgm:spPr/>
    </dgm:pt>
    <dgm:pt modelId="{F44E25AB-CB72-45A9-B4F4-E5EB1613B4F6}" type="pres">
      <dgm:prSet presAssocID="{C8B45CBD-449C-4CC4-9DD8-082159452E14}" presName="connectorText" presStyleLbl="sibTrans2D1" presStyleIdx="2" presStyleCnt="3"/>
      <dgm:spPr/>
    </dgm:pt>
    <dgm:pt modelId="{F7ACEE84-2A77-498A-AE86-E143372F1C06}" type="pres">
      <dgm:prSet presAssocID="{F913D3EB-295C-48C4-931F-E53EE942FDCA}" presName="node" presStyleLbl="node1" presStyleIdx="3" presStyleCnt="4" custScaleX="143890">
        <dgm:presLayoutVars>
          <dgm:bulletEnabled val="1"/>
        </dgm:presLayoutVars>
      </dgm:prSet>
      <dgm:spPr/>
    </dgm:pt>
  </dgm:ptLst>
  <dgm:cxnLst>
    <dgm:cxn modelId="{5BEB6703-3716-4C8B-BEB1-12A07C81BF39}" type="presOf" srcId="{7968AD4E-E5B7-43D5-A99A-1670C198D860}" destId="{EE503289-2628-40DD-8B96-AEF3F0342203}" srcOrd="0" destOrd="0" presId="urn:microsoft.com/office/officeart/2005/8/layout/process1"/>
    <dgm:cxn modelId="{9906D306-4DDB-446A-AAB9-256A4F964561}" type="presOf" srcId="{2BE737EA-4B69-4516-A724-F08923DD000E}" destId="{54F26092-22DC-44EB-8423-C5739A75A865}" srcOrd="0" destOrd="0" presId="urn:microsoft.com/office/officeart/2005/8/layout/process1"/>
    <dgm:cxn modelId="{611EA40B-6789-46DF-95C0-B83EA7418197}" type="presOf" srcId="{F913D3EB-295C-48C4-931F-E53EE942FDCA}" destId="{F7ACEE84-2A77-498A-AE86-E143372F1C06}" srcOrd="0" destOrd="0" presId="urn:microsoft.com/office/officeart/2005/8/layout/process1"/>
    <dgm:cxn modelId="{7B3E021B-C169-4F46-A219-150F2D2D7211}" srcId="{D595B923-C3B5-4800-BF5D-17C461A4C049}" destId="{25524DC4-0E3E-492C-9A92-5874F3B369F0}" srcOrd="0" destOrd="0" parTransId="{E690C2AF-288E-4F15-A1FC-BFAB6D86E292}" sibTransId="{E79872C3-9B6E-4FCB-BE11-48DA311D2253}"/>
    <dgm:cxn modelId="{658C332A-7265-4487-A669-11AC29273DF9}" type="presOf" srcId="{25524DC4-0E3E-492C-9A92-5874F3B369F0}" destId="{0F8CDC93-E7B3-473E-8CE8-6FE1FD957FE7}" srcOrd="0" destOrd="0" presId="urn:microsoft.com/office/officeart/2005/8/layout/process1"/>
    <dgm:cxn modelId="{B3BA075C-4886-4EF8-A214-182AEE5CA440}" type="presOf" srcId="{C8B45CBD-449C-4CC4-9DD8-082159452E14}" destId="{F44E25AB-CB72-45A9-B4F4-E5EB1613B4F6}" srcOrd="1" destOrd="0" presId="urn:microsoft.com/office/officeart/2005/8/layout/process1"/>
    <dgm:cxn modelId="{A45EFE65-6FCF-4A36-9802-50561558B85D}" type="presOf" srcId="{D595B923-C3B5-4800-BF5D-17C461A4C049}" destId="{9A24031E-04F2-4547-BB9A-51FB049A2B0F}" srcOrd="0" destOrd="0" presId="urn:microsoft.com/office/officeart/2005/8/layout/process1"/>
    <dgm:cxn modelId="{76621491-E334-4294-9DF4-7D711D51FFA0}" srcId="{D595B923-C3B5-4800-BF5D-17C461A4C049}" destId="{F913D3EB-295C-48C4-931F-E53EE942FDCA}" srcOrd="3" destOrd="0" parTransId="{807E375C-1F57-48E2-9B05-AC13D6C76613}" sibTransId="{899F832E-F594-4010-A73A-CF3B9FE22237}"/>
    <dgm:cxn modelId="{B3AA6FA7-FA1B-446A-9D3A-68E906A0E0A9}" type="presOf" srcId="{2BE737EA-4B69-4516-A724-F08923DD000E}" destId="{CD383B29-DF2B-4D06-969B-92145B39BE6F}" srcOrd="1" destOrd="0" presId="urn:microsoft.com/office/officeart/2005/8/layout/process1"/>
    <dgm:cxn modelId="{1B78A6AA-45A0-44B0-8A0F-54A50C8F80FD}" type="presOf" srcId="{C8B45CBD-449C-4CC4-9DD8-082159452E14}" destId="{D5062B1D-2D48-4A01-A18C-F8BEE1F49CFD}" srcOrd="0" destOrd="0" presId="urn:microsoft.com/office/officeart/2005/8/layout/process1"/>
    <dgm:cxn modelId="{33E277BF-6CC7-4AAA-8794-2ED2FABA34E9}" type="presOf" srcId="{CC8CF739-E952-48FC-BFEF-C0C18F9084F7}" destId="{007F5734-65A9-4C11-832B-4ACCF0054E71}" srcOrd="0" destOrd="0" presId="urn:microsoft.com/office/officeart/2005/8/layout/process1"/>
    <dgm:cxn modelId="{F50A12D5-2BDA-44DC-889A-F467944C7AD2}" srcId="{D595B923-C3B5-4800-BF5D-17C461A4C049}" destId="{CC8CF739-E952-48FC-BFEF-C0C18F9084F7}" srcOrd="1" destOrd="0" parTransId="{86EF6C9E-67D2-4A1F-893D-CDEABBAE9C98}" sibTransId="{2BE737EA-4B69-4516-A724-F08923DD000E}"/>
    <dgm:cxn modelId="{CC0352E7-215B-4B52-A5A9-08F035D2A2F4}" type="presOf" srcId="{E79872C3-9B6E-4FCB-BE11-48DA311D2253}" destId="{8FD8DBBD-3E37-459E-9FDA-26124454E389}" srcOrd="1" destOrd="0" presId="urn:microsoft.com/office/officeart/2005/8/layout/process1"/>
    <dgm:cxn modelId="{0B73B8E7-86F5-4AB0-9670-14969EAA2552}" type="presOf" srcId="{E79872C3-9B6E-4FCB-BE11-48DA311D2253}" destId="{3262729C-E6D8-44FA-8E76-0F0811680C89}" srcOrd="0" destOrd="0" presId="urn:microsoft.com/office/officeart/2005/8/layout/process1"/>
    <dgm:cxn modelId="{C2B342F9-507D-4E8A-A202-82DE49A71622}" srcId="{D595B923-C3B5-4800-BF5D-17C461A4C049}" destId="{7968AD4E-E5B7-43D5-A99A-1670C198D860}" srcOrd="2" destOrd="0" parTransId="{CB8851B1-D34C-4205-9D1C-F69B824B2154}" sibTransId="{C8B45CBD-449C-4CC4-9DD8-082159452E14}"/>
    <dgm:cxn modelId="{B945D9D6-51B4-441C-8853-9B298443267C}" type="presParOf" srcId="{9A24031E-04F2-4547-BB9A-51FB049A2B0F}" destId="{0F8CDC93-E7B3-473E-8CE8-6FE1FD957FE7}" srcOrd="0" destOrd="0" presId="urn:microsoft.com/office/officeart/2005/8/layout/process1"/>
    <dgm:cxn modelId="{6F31C7BC-09EF-4C22-983F-64A8CCCC085F}" type="presParOf" srcId="{9A24031E-04F2-4547-BB9A-51FB049A2B0F}" destId="{3262729C-E6D8-44FA-8E76-0F0811680C89}" srcOrd="1" destOrd="0" presId="urn:microsoft.com/office/officeart/2005/8/layout/process1"/>
    <dgm:cxn modelId="{387C9387-6EC3-4779-8217-A3718E35BB1A}" type="presParOf" srcId="{3262729C-E6D8-44FA-8E76-0F0811680C89}" destId="{8FD8DBBD-3E37-459E-9FDA-26124454E389}" srcOrd="0" destOrd="0" presId="urn:microsoft.com/office/officeart/2005/8/layout/process1"/>
    <dgm:cxn modelId="{05C113CA-B8FE-43D4-8453-18A7A0DC90BF}" type="presParOf" srcId="{9A24031E-04F2-4547-BB9A-51FB049A2B0F}" destId="{007F5734-65A9-4C11-832B-4ACCF0054E71}" srcOrd="2" destOrd="0" presId="urn:microsoft.com/office/officeart/2005/8/layout/process1"/>
    <dgm:cxn modelId="{6D85D84B-1168-4E37-B6EC-5DA8645DE3B1}" type="presParOf" srcId="{9A24031E-04F2-4547-BB9A-51FB049A2B0F}" destId="{54F26092-22DC-44EB-8423-C5739A75A865}" srcOrd="3" destOrd="0" presId="urn:microsoft.com/office/officeart/2005/8/layout/process1"/>
    <dgm:cxn modelId="{F40014BF-9B47-4999-8D3B-EBC5467C1004}" type="presParOf" srcId="{54F26092-22DC-44EB-8423-C5739A75A865}" destId="{CD383B29-DF2B-4D06-969B-92145B39BE6F}" srcOrd="0" destOrd="0" presId="urn:microsoft.com/office/officeart/2005/8/layout/process1"/>
    <dgm:cxn modelId="{04722505-AB40-4A05-9550-DCE908EA6BC4}" type="presParOf" srcId="{9A24031E-04F2-4547-BB9A-51FB049A2B0F}" destId="{EE503289-2628-40DD-8B96-AEF3F0342203}" srcOrd="4" destOrd="0" presId="urn:microsoft.com/office/officeart/2005/8/layout/process1"/>
    <dgm:cxn modelId="{D9593EEF-8FF1-46B0-A428-50E828E31FBA}" type="presParOf" srcId="{9A24031E-04F2-4547-BB9A-51FB049A2B0F}" destId="{D5062B1D-2D48-4A01-A18C-F8BEE1F49CFD}" srcOrd="5" destOrd="0" presId="urn:microsoft.com/office/officeart/2005/8/layout/process1"/>
    <dgm:cxn modelId="{F9F980AA-723F-44F9-BD13-8322B0489612}" type="presParOf" srcId="{D5062B1D-2D48-4A01-A18C-F8BEE1F49CFD}" destId="{F44E25AB-CB72-45A9-B4F4-E5EB1613B4F6}" srcOrd="0" destOrd="0" presId="urn:microsoft.com/office/officeart/2005/8/layout/process1"/>
    <dgm:cxn modelId="{11D572FB-7032-4240-BEC6-92719D52A376}" type="presParOf" srcId="{9A24031E-04F2-4547-BB9A-51FB049A2B0F}" destId="{F7ACEE84-2A77-498A-AE86-E143372F1C06}" srcOrd="6"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595B923-C3B5-4800-BF5D-17C461A4C049}" type="doc">
      <dgm:prSet loTypeId="urn:microsoft.com/office/officeart/2005/8/layout/process1" loCatId="process" qsTypeId="urn:microsoft.com/office/officeart/2005/8/quickstyle/simple1" qsCatId="simple" csTypeId="urn:microsoft.com/office/officeart/2005/8/colors/accent3_1" csCatId="accent3" phldr="1"/>
      <dgm:spPr/>
    </dgm:pt>
    <dgm:pt modelId="{25524DC4-0E3E-492C-9A92-5874F3B369F0}">
      <dgm:prSet phldrT="[Text]"/>
      <dgm:spPr/>
      <dgm:t>
        <a:bodyPr/>
        <a:lstStyle/>
        <a:p>
          <a:r>
            <a:rPr lang="en-GB" dirty="0"/>
            <a:t>Signature, S</a:t>
          </a:r>
        </a:p>
      </dgm:t>
    </dgm:pt>
    <dgm:pt modelId="{E690C2AF-288E-4F15-A1FC-BFAB6D86E292}" type="parTrans" cxnId="{7B3E021B-C169-4F46-A219-150F2D2D7211}">
      <dgm:prSet/>
      <dgm:spPr/>
      <dgm:t>
        <a:bodyPr/>
        <a:lstStyle/>
        <a:p>
          <a:endParaRPr lang="en-GB"/>
        </a:p>
      </dgm:t>
    </dgm:pt>
    <dgm:pt modelId="{E79872C3-9B6E-4FCB-BE11-48DA311D2253}" type="sibTrans" cxnId="{7B3E021B-C169-4F46-A219-150F2D2D7211}">
      <dgm:prSet/>
      <dgm:spPr/>
      <dgm:t>
        <a:bodyPr/>
        <a:lstStyle/>
        <a:p>
          <a:endParaRPr lang="en-GB"/>
        </a:p>
      </dgm:t>
    </dgm:pt>
    <dgm:pt modelId="{CC8CF739-E952-48FC-BFEF-C0C18F9084F7}">
      <dgm:prSet phldrT="[Text]"/>
      <dgm:spPr/>
      <dgm:t>
        <a:bodyPr/>
        <a:lstStyle/>
        <a:p>
          <a:r>
            <a:rPr lang="en-GB" dirty="0"/>
            <a:t>Message digest, D</a:t>
          </a:r>
        </a:p>
      </dgm:t>
    </dgm:pt>
    <dgm:pt modelId="{86EF6C9E-67D2-4A1F-893D-CDEABBAE9C98}" type="parTrans" cxnId="{F50A12D5-2BDA-44DC-889A-F467944C7AD2}">
      <dgm:prSet/>
      <dgm:spPr/>
      <dgm:t>
        <a:bodyPr/>
        <a:lstStyle/>
        <a:p>
          <a:endParaRPr lang="en-GB"/>
        </a:p>
      </dgm:t>
    </dgm:pt>
    <dgm:pt modelId="{2BE737EA-4B69-4516-A724-F08923DD000E}" type="sibTrans" cxnId="{F50A12D5-2BDA-44DC-889A-F467944C7AD2}">
      <dgm:prSet/>
      <dgm:spPr/>
      <dgm:t>
        <a:bodyPr/>
        <a:lstStyle/>
        <a:p>
          <a:endParaRPr lang="en-GB"/>
        </a:p>
      </dgm:t>
    </dgm:pt>
    <dgm:pt modelId="{9A24031E-04F2-4547-BB9A-51FB049A2B0F}" type="pres">
      <dgm:prSet presAssocID="{D595B923-C3B5-4800-BF5D-17C461A4C049}" presName="Name0" presStyleCnt="0">
        <dgm:presLayoutVars>
          <dgm:dir/>
          <dgm:resizeHandles val="exact"/>
        </dgm:presLayoutVars>
      </dgm:prSet>
      <dgm:spPr/>
    </dgm:pt>
    <dgm:pt modelId="{0F8CDC93-E7B3-473E-8CE8-6FE1FD957FE7}" type="pres">
      <dgm:prSet presAssocID="{25524DC4-0E3E-492C-9A92-5874F3B369F0}" presName="node" presStyleLbl="node1" presStyleIdx="0" presStyleCnt="2">
        <dgm:presLayoutVars>
          <dgm:bulletEnabled val="1"/>
        </dgm:presLayoutVars>
      </dgm:prSet>
      <dgm:spPr/>
    </dgm:pt>
    <dgm:pt modelId="{3262729C-E6D8-44FA-8E76-0F0811680C89}" type="pres">
      <dgm:prSet presAssocID="{E79872C3-9B6E-4FCB-BE11-48DA311D2253}" presName="sibTrans" presStyleLbl="sibTrans2D1" presStyleIdx="0" presStyleCnt="1"/>
      <dgm:spPr/>
    </dgm:pt>
    <dgm:pt modelId="{8FD8DBBD-3E37-459E-9FDA-26124454E389}" type="pres">
      <dgm:prSet presAssocID="{E79872C3-9B6E-4FCB-BE11-48DA311D2253}" presName="connectorText" presStyleLbl="sibTrans2D1" presStyleIdx="0" presStyleCnt="1"/>
      <dgm:spPr/>
    </dgm:pt>
    <dgm:pt modelId="{007F5734-65A9-4C11-832B-4ACCF0054E71}" type="pres">
      <dgm:prSet presAssocID="{CC8CF739-E952-48FC-BFEF-C0C18F9084F7}" presName="node" presStyleLbl="node1" presStyleIdx="1" presStyleCnt="2" custScaleX="139985">
        <dgm:presLayoutVars>
          <dgm:bulletEnabled val="1"/>
        </dgm:presLayoutVars>
      </dgm:prSet>
      <dgm:spPr/>
    </dgm:pt>
  </dgm:ptLst>
  <dgm:cxnLst>
    <dgm:cxn modelId="{7B3E021B-C169-4F46-A219-150F2D2D7211}" srcId="{D595B923-C3B5-4800-BF5D-17C461A4C049}" destId="{25524DC4-0E3E-492C-9A92-5874F3B369F0}" srcOrd="0" destOrd="0" parTransId="{E690C2AF-288E-4F15-A1FC-BFAB6D86E292}" sibTransId="{E79872C3-9B6E-4FCB-BE11-48DA311D2253}"/>
    <dgm:cxn modelId="{658C332A-7265-4487-A669-11AC29273DF9}" type="presOf" srcId="{25524DC4-0E3E-492C-9A92-5874F3B369F0}" destId="{0F8CDC93-E7B3-473E-8CE8-6FE1FD957FE7}" srcOrd="0" destOrd="0" presId="urn:microsoft.com/office/officeart/2005/8/layout/process1"/>
    <dgm:cxn modelId="{A45EFE65-6FCF-4A36-9802-50561558B85D}" type="presOf" srcId="{D595B923-C3B5-4800-BF5D-17C461A4C049}" destId="{9A24031E-04F2-4547-BB9A-51FB049A2B0F}" srcOrd="0" destOrd="0" presId="urn:microsoft.com/office/officeart/2005/8/layout/process1"/>
    <dgm:cxn modelId="{33E277BF-6CC7-4AAA-8794-2ED2FABA34E9}" type="presOf" srcId="{CC8CF739-E952-48FC-BFEF-C0C18F9084F7}" destId="{007F5734-65A9-4C11-832B-4ACCF0054E71}" srcOrd="0" destOrd="0" presId="urn:microsoft.com/office/officeart/2005/8/layout/process1"/>
    <dgm:cxn modelId="{F50A12D5-2BDA-44DC-889A-F467944C7AD2}" srcId="{D595B923-C3B5-4800-BF5D-17C461A4C049}" destId="{CC8CF739-E952-48FC-BFEF-C0C18F9084F7}" srcOrd="1" destOrd="0" parTransId="{86EF6C9E-67D2-4A1F-893D-CDEABBAE9C98}" sibTransId="{2BE737EA-4B69-4516-A724-F08923DD000E}"/>
    <dgm:cxn modelId="{CC0352E7-215B-4B52-A5A9-08F035D2A2F4}" type="presOf" srcId="{E79872C3-9B6E-4FCB-BE11-48DA311D2253}" destId="{8FD8DBBD-3E37-459E-9FDA-26124454E389}" srcOrd="1" destOrd="0" presId="urn:microsoft.com/office/officeart/2005/8/layout/process1"/>
    <dgm:cxn modelId="{0B73B8E7-86F5-4AB0-9670-14969EAA2552}" type="presOf" srcId="{E79872C3-9B6E-4FCB-BE11-48DA311D2253}" destId="{3262729C-E6D8-44FA-8E76-0F0811680C89}" srcOrd="0" destOrd="0" presId="urn:microsoft.com/office/officeart/2005/8/layout/process1"/>
    <dgm:cxn modelId="{B945D9D6-51B4-441C-8853-9B298443267C}" type="presParOf" srcId="{9A24031E-04F2-4547-BB9A-51FB049A2B0F}" destId="{0F8CDC93-E7B3-473E-8CE8-6FE1FD957FE7}" srcOrd="0" destOrd="0" presId="urn:microsoft.com/office/officeart/2005/8/layout/process1"/>
    <dgm:cxn modelId="{6F31C7BC-09EF-4C22-983F-64A8CCCC085F}" type="presParOf" srcId="{9A24031E-04F2-4547-BB9A-51FB049A2B0F}" destId="{3262729C-E6D8-44FA-8E76-0F0811680C89}" srcOrd="1" destOrd="0" presId="urn:microsoft.com/office/officeart/2005/8/layout/process1"/>
    <dgm:cxn modelId="{387C9387-6EC3-4779-8217-A3718E35BB1A}" type="presParOf" srcId="{3262729C-E6D8-44FA-8E76-0F0811680C89}" destId="{8FD8DBBD-3E37-459E-9FDA-26124454E389}" srcOrd="0" destOrd="0" presId="urn:microsoft.com/office/officeart/2005/8/layout/process1"/>
    <dgm:cxn modelId="{05C113CA-B8FE-43D4-8453-18A7A0DC90BF}" type="presParOf" srcId="{9A24031E-04F2-4547-BB9A-51FB049A2B0F}" destId="{007F5734-65A9-4C11-832B-4ACCF0054E71}" srcOrd="2" destOrd="0" presId="urn:microsoft.com/office/officeart/2005/8/layout/process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31B75F-B36A-467C-BFDF-7A6703D67D76}">
      <dsp:nvSpPr>
        <dsp:cNvPr id="0" name=""/>
        <dsp:cNvSpPr/>
      </dsp:nvSpPr>
      <dsp:spPr>
        <a:xfrm>
          <a:off x="2599736" y="1263"/>
          <a:ext cx="1561492" cy="7807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Firewall</a:t>
          </a:r>
        </a:p>
      </dsp:txBody>
      <dsp:txXfrm>
        <a:off x="2622603" y="24130"/>
        <a:ext cx="1515758" cy="735012"/>
      </dsp:txXfrm>
    </dsp:sp>
    <dsp:sp modelId="{EEBF7F96-75B4-47FF-84C3-05D46F72A37F}">
      <dsp:nvSpPr>
        <dsp:cNvPr id="0" name=""/>
        <dsp:cNvSpPr/>
      </dsp:nvSpPr>
      <dsp:spPr>
        <a:xfrm rot="2709">
          <a:off x="4266445" y="256025"/>
          <a:ext cx="814854" cy="273261"/>
        </a:xfrm>
        <a:prstGeom prst="lef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348423" y="310677"/>
        <a:ext cx="650898" cy="163957"/>
      </dsp:txXfrm>
    </dsp:sp>
    <dsp:sp modelId="{46F65462-48EC-4E62-8321-48420CAA58DF}">
      <dsp:nvSpPr>
        <dsp:cNvPr id="0" name=""/>
        <dsp:cNvSpPr/>
      </dsp:nvSpPr>
      <dsp:spPr>
        <a:xfrm>
          <a:off x="5186516" y="3302"/>
          <a:ext cx="1561492" cy="7807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LAN</a:t>
          </a:r>
        </a:p>
      </dsp:txBody>
      <dsp:txXfrm>
        <a:off x="5209383" y="26169"/>
        <a:ext cx="1515758" cy="735012"/>
      </dsp:txXfrm>
    </dsp:sp>
    <dsp:sp modelId="{E501D78B-FBAB-4747-A2BE-F389C3FF00A1}">
      <dsp:nvSpPr>
        <dsp:cNvPr id="0" name=""/>
        <dsp:cNvSpPr/>
      </dsp:nvSpPr>
      <dsp:spPr>
        <a:xfrm rot="10802195">
          <a:off x="2937131" y="506628"/>
          <a:ext cx="814854" cy="273261"/>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3019109" y="561280"/>
        <a:ext cx="650898" cy="163957"/>
      </dsp:txXfrm>
    </dsp:sp>
    <dsp:sp modelId="{6046A878-291B-4C34-A06B-BE5201CBF99B}">
      <dsp:nvSpPr>
        <dsp:cNvPr id="0" name=""/>
        <dsp:cNvSpPr/>
      </dsp:nvSpPr>
      <dsp:spPr>
        <a:xfrm>
          <a:off x="19675" y="3"/>
          <a:ext cx="1561492" cy="7807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dirty="0"/>
            <a:t>Internet</a:t>
          </a:r>
        </a:p>
      </dsp:txBody>
      <dsp:txXfrm>
        <a:off x="42542" y="22870"/>
        <a:ext cx="1515758" cy="735012"/>
      </dsp:txXfrm>
    </dsp:sp>
    <dsp:sp modelId="{D0A945F5-5690-4DCA-AD9E-C5F67995009C}">
      <dsp:nvSpPr>
        <dsp:cNvPr id="0" name=""/>
        <dsp:cNvSpPr/>
      </dsp:nvSpPr>
      <dsp:spPr>
        <a:xfrm rot="1680">
          <a:off x="1683025" y="254376"/>
          <a:ext cx="814854" cy="273261"/>
        </a:xfrm>
        <a:prstGeom prst="lef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765003" y="309028"/>
        <a:ext cx="650898" cy="1639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31B75F-B36A-467C-BFDF-7A6703D67D76}">
      <dsp:nvSpPr>
        <dsp:cNvPr id="0" name=""/>
        <dsp:cNvSpPr/>
      </dsp:nvSpPr>
      <dsp:spPr>
        <a:xfrm>
          <a:off x="2599736" y="1263"/>
          <a:ext cx="1561492" cy="7807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Proxy Server</a:t>
          </a:r>
        </a:p>
      </dsp:txBody>
      <dsp:txXfrm>
        <a:off x="2622603" y="24130"/>
        <a:ext cx="1515758" cy="735012"/>
      </dsp:txXfrm>
    </dsp:sp>
    <dsp:sp modelId="{EEBF7F96-75B4-47FF-84C3-05D46F72A37F}">
      <dsp:nvSpPr>
        <dsp:cNvPr id="0" name=""/>
        <dsp:cNvSpPr/>
      </dsp:nvSpPr>
      <dsp:spPr>
        <a:xfrm rot="2709">
          <a:off x="4266445" y="256025"/>
          <a:ext cx="814854" cy="273261"/>
        </a:xfrm>
        <a:prstGeom prst="lef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348423" y="310677"/>
        <a:ext cx="650898" cy="163957"/>
      </dsp:txXfrm>
    </dsp:sp>
    <dsp:sp modelId="{46F65462-48EC-4E62-8321-48420CAA58DF}">
      <dsp:nvSpPr>
        <dsp:cNvPr id="0" name=""/>
        <dsp:cNvSpPr/>
      </dsp:nvSpPr>
      <dsp:spPr>
        <a:xfrm>
          <a:off x="5186516" y="3302"/>
          <a:ext cx="1561492" cy="7807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LAN</a:t>
          </a:r>
        </a:p>
      </dsp:txBody>
      <dsp:txXfrm>
        <a:off x="5209383" y="26169"/>
        <a:ext cx="1515758" cy="735012"/>
      </dsp:txXfrm>
    </dsp:sp>
    <dsp:sp modelId="{E501D78B-FBAB-4747-A2BE-F389C3FF00A1}">
      <dsp:nvSpPr>
        <dsp:cNvPr id="0" name=""/>
        <dsp:cNvSpPr/>
      </dsp:nvSpPr>
      <dsp:spPr>
        <a:xfrm rot="10802195">
          <a:off x="2937131" y="506628"/>
          <a:ext cx="814854" cy="273261"/>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3019109" y="561280"/>
        <a:ext cx="650898" cy="163957"/>
      </dsp:txXfrm>
    </dsp:sp>
    <dsp:sp modelId="{6046A878-291B-4C34-A06B-BE5201CBF99B}">
      <dsp:nvSpPr>
        <dsp:cNvPr id="0" name=""/>
        <dsp:cNvSpPr/>
      </dsp:nvSpPr>
      <dsp:spPr>
        <a:xfrm>
          <a:off x="19675" y="3"/>
          <a:ext cx="1561492" cy="7807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Internet</a:t>
          </a:r>
        </a:p>
      </dsp:txBody>
      <dsp:txXfrm>
        <a:off x="42542" y="22870"/>
        <a:ext cx="1515758" cy="735012"/>
      </dsp:txXfrm>
    </dsp:sp>
    <dsp:sp modelId="{D0A945F5-5690-4DCA-AD9E-C5F67995009C}">
      <dsp:nvSpPr>
        <dsp:cNvPr id="0" name=""/>
        <dsp:cNvSpPr/>
      </dsp:nvSpPr>
      <dsp:spPr>
        <a:xfrm rot="1680">
          <a:off x="1683025" y="254376"/>
          <a:ext cx="814854" cy="273261"/>
        </a:xfrm>
        <a:prstGeom prst="lef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765003" y="309028"/>
        <a:ext cx="650898" cy="1639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DC93-E7B3-473E-8CE8-6FE1FD957FE7}">
      <dsp:nvSpPr>
        <dsp:cNvPr id="0" name=""/>
        <dsp:cNvSpPr/>
      </dsp:nvSpPr>
      <dsp:spPr>
        <a:xfrm>
          <a:off x="3571" y="100513"/>
          <a:ext cx="1561703" cy="12362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t>Sender </a:t>
          </a:r>
          <a:r>
            <a:rPr lang="en-GB" sz="1800" kern="1200" dirty="0"/>
            <a:t>Message, M</a:t>
          </a:r>
        </a:p>
      </dsp:txBody>
      <dsp:txXfrm>
        <a:off x="39779" y="136721"/>
        <a:ext cx="1489287" cy="1163830"/>
      </dsp:txXfrm>
    </dsp:sp>
    <dsp:sp modelId="{3262729C-E6D8-44FA-8E76-0F0811680C89}">
      <dsp:nvSpPr>
        <dsp:cNvPr id="0" name=""/>
        <dsp:cNvSpPr/>
      </dsp:nvSpPr>
      <dsp:spPr>
        <a:xfrm>
          <a:off x="1721445" y="524985"/>
          <a:ext cx="331081" cy="3873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1721445" y="602445"/>
        <a:ext cx="231757" cy="232382"/>
      </dsp:txXfrm>
    </dsp:sp>
    <dsp:sp modelId="{007F5734-65A9-4C11-832B-4ACCF0054E71}">
      <dsp:nvSpPr>
        <dsp:cNvPr id="0" name=""/>
        <dsp:cNvSpPr/>
      </dsp:nvSpPr>
      <dsp:spPr>
        <a:xfrm>
          <a:off x="2189956" y="100513"/>
          <a:ext cx="1561703" cy="12362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Encrypt message using key, K</a:t>
          </a:r>
        </a:p>
      </dsp:txBody>
      <dsp:txXfrm>
        <a:off x="2226164" y="136721"/>
        <a:ext cx="1489287" cy="1163830"/>
      </dsp:txXfrm>
    </dsp:sp>
    <dsp:sp modelId="{54F26092-22DC-44EB-8423-C5739A75A865}">
      <dsp:nvSpPr>
        <dsp:cNvPr id="0" name=""/>
        <dsp:cNvSpPr/>
      </dsp:nvSpPr>
      <dsp:spPr>
        <a:xfrm>
          <a:off x="3907829" y="524985"/>
          <a:ext cx="331081" cy="3873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3907829" y="602445"/>
        <a:ext cx="231757" cy="232382"/>
      </dsp:txXfrm>
    </dsp:sp>
    <dsp:sp modelId="{EE503289-2628-40DD-8B96-AEF3F0342203}">
      <dsp:nvSpPr>
        <dsp:cNvPr id="0" name=""/>
        <dsp:cNvSpPr/>
      </dsp:nvSpPr>
      <dsp:spPr>
        <a:xfrm>
          <a:off x="4376340" y="100513"/>
          <a:ext cx="1561703" cy="12362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Send cyphertext</a:t>
          </a:r>
        </a:p>
      </dsp:txBody>
      <dsp:txXfrm>
        <a:off x="4412548" y="136721"/>
        <a:ext cx="1489287" cy="1163830"/>
      </dsp:txXfrm>
    </dsp:sp>
    <dsp:sp modelId="{D5062B1D-2D48-4A01-A18C-F8BEE1F49CFD}">
      <dsp:nvSpPr>
        <dsp:cNvPr id="0" name=""/>
        <dsp:cNvSpPr/>
      </dsp:nvSpPr>
      <dsp:spPr>
        <a:xfrm>
          <a:off x="6094214" y="524985"/>
          <a:ext cx="331081" cy="3873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6094214" y="602445"/>
        <a:ext cx="231757" cy="232382"/>
      </dsp:txXfrm>
    </dsp:sp>
    <dsp:sp modelId="{F7ACEE84-2A77-498A-AE86-E143372F1C06}">
      <dsp:nvSpPr>
        <dsp:cNvPr id="0" name=""/>
        <dsp:cNvSpPr/>
      </dsp:nvSpPr>
      <dsp:spPr>
        <a:xfrm>
          <a:off x="6562724" y="100513"/>
          <a:ext cx="1561703" cy="1236246"/>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t>Receiver</a:t>
          </a:r>
          <a:r>
            <a:rPr lang="en-GB" sz="1800" kern="1200" dirty="0"/>
            <a:t> Decrypt message using key, K</a:t>
          </a:r>
        </a:p>
      </dsp:txBody>
      <dsp:txXfrm>
        <a:off x="6598932" y="136721"/>
        <a:ext cx="1489287" cy="11638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DC93-E7B3-473E-8CE8-6FE1FD957FE7}">
      <dsp:nvSpPr>
        <dsp:cNvPr id="0" name=""/>
        <dsp:cNvSpPr/>
      </dsp:nvSpPr>
      <dsp:spPr>
        <a:xfrm>
          <a:off x="6527" y="343716"/>
          <a:ext cx="1544330" cy="132556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t>Sender A </a:t>
          </a:r>
        </a:p>
        <a:p>
          <a:pPr marL="0" lvl="0" indent="0" algn="ctr" defTabSz="800100">
            <a:lnSpc>
              <a:spcPct val="90000"/>
            </a:lnSpc>
            <a:spcBef>
              <a:spcPct val="0"/>
            </a:spcBef>
            <a:spcAft>
              <a:spcPct val="35000"/>
            </a:spcAft>
            <a:buNone/>
          </a:pPr>
          <a:r>
            <a:rPr lang="en-GB" sz="1800" kern="1200" dirty="0"/>
            <a:t>Message, M</a:t>
          </a:r>
        </a:p>
      </dsp:txBody>
      <dsp:txXfrm>
        <a:off x="45352" y="382541"/>
        <a:ext cx="1466680" cy="1247918"/>
      </dsp:txXfrm>
    </dsp:sp>
    <dsp:sp modelId="{3262729C-E6D8-44FA-8E76-0F0811680C89}">
      <dsp:nvSpPr>
        <dsp:cNvPr id="0" name=""/>
        <dsp:cNvSpPr/>
      </dsp:nvSpPr>
      <dsp:spPr>
        <a:xfrm>
          <a:off x="1705291" y="815003"/>
          <a:ext cx="327398" cy="38299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1705291" y="891602"/>
        <a:ext cx="229179" cy="229796"/>
      </dsp:txXfrm>
    </dsp:sp>
    <dsp:sp modelId="{007F5734-65A9-4C11-832B-4ACCF0054E71}">
      <dsp:nvSpPr>
        <dsp:cNvPr id="0" name=""/>
        <dsp:cNvSpPr/>
      </dsp:nvSpPr>
      <dsp:spPr>
        <a:xfrm>
          <a:off x="2168590" y="343716"/>
          <a:ext cx="2161831" cy="132556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Encrypt message using key, </a:t>
          </a:r>
          <a:r>
            <a:rPr lang="en-GB" sz="1800" kern="1200" dirty="0" err="1"/>
            <a:t>K</a:t>
          </a:r>
          <a:r>
            <a:rPr lang="en-GB" sz="1800" kern="1200" baseline="-25000" dirty="0" err="1"/>
            <a:t>public</a:t>
          </a:r>
          <a:r>
            <a:rPr lang="en-GB" sz="1800" kern="1200" baseline="-25000" dirty="0"/>
            <a:t> </a:t>
          </a:r>
          <a:r>
            <a:rPr lang="en-GB" sz="1800" kern="1200" dirty="0"/>
            <a:t>(B’s public key</a:t>
          </a:r>
        </a:p>
      </dsp:txBody>
      <dsp:txXfrm>
        <a:off x="2207415" y="382541"/>
        <a:ext cx="2084181" cy="1247918"/>
      </dsp:txXfrm>
    </dsp:sp>
    <dsp:sp modelId="{54F26092-22DC-44EB-8423-C5739A75A865}">
      <dsp:nvSpPr>
        <dsp:cNvPr id="0" name=""/>
        <dsp:cNvSpPr/>
      </dsp:nvSpPr>
      <dsp:spPr>
        <a:xfrm>
          <a:off x="4484855" y="815003"/>
          <a:ext cx="327398" cy="38299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4484855" y="891602"/>
        <a:ext cx="229179" cy="229796"/>
      </dsp:txXfrm>
    </dsp:sp>
    <dsp:sp modelId="{EE503289-2628-40DD-8B96-AEF3F0342203}">
      <dsp:nvSpPr>
        <dsp:cNvPr id="0" name=""/>
        <dsp:cNvSpPr/>
      </dsp:nvSpPr>
      <dsp:spPr>
        <a:xfrm>
          <a:off x="4948154" y="343716"/>
          <a:ext cx="1544330" cy="132556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Send cyphertext, C</a:t>
          </a:r>
        </a:p>
      </dsp:txBody>
      <dsp:txXfrm>
        <a:off x="4986979" y="382541"/>
        <a:ext cx="1466680" cy="1247918"/>
      </dsp:txXfrm>
    </dsp:sp>
    <dsp:sp modelId="{D5062B1D-2D48-4A01-A18C-F8BEE1F49CFD}">
      <dsp:nvSpPr>
        <dsp:cNvPr id="0" name=""/>
        <dsp:cNvSpPr/>
      </dsp:nvSpPr>
      <dsp:spPr>
        <a:xfrm>
          <a:off x="6646918" y="815003"/>
          <a:ext cx="327398" cy="38299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p>
      </dsp:txBody>
      <dsp:txXfrm>
        <a:off x="6646918" y="891602"/>
        <a:ext cx="229179" cy="229796"/>
      </dsp:txXfrm>
    </dsp:sp>
    <dsp:sp modelId="{F7ACEE84-2A77-498A-AE86-E143372F1C06}">
      <dsp:nvSpPr>
        <dsp:cNvPr id="0" name=""/>
        <dsp:cNvSpPr/>
      </dsp:nvSpPr>
      <dsp:spPr>
        <a:xfrm>
          <a:off x="7110217" y="343716"/>
          <a:ext cx="2222137" cy="132556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t>Receiver B </a:t>
          </a:r>
        </a:p>
        <a:p>
          <a:pPr marL="0" lvl="0" indent="0" algn="ctr" defTabSz="800100">
            <a:lnSpc>
              <a:spcPct val="90000"/>
            </a:lnSpc>
            <a:spcBef>
              <a:spcPct val="0"/>
            </a:spcBef>
            <a:spcAft>
              <a:spcPct val="35000"/>
            </a:spcAft>
            <a:buNone/>
          </a:pPr>
          <a:r>
            <a:rPr lang="en-GB" sz="1800" kern="1200" dirty="0"/>
            <a:t>Decrypt message using key, K </a:t>
          </a:r>
          <a:r>
            <a:rPr lang="en-GB" sz="1800" kern="1200" baseline="-25000" dirty="0"/>
            <a:t>private</a:t>
          </a:r>
          <a:r>
            <a:rPr lang="en-GB" sz="1800" kern="1200" dirty="0"/>
            <a:t> (B’s private key)</a:t>
          </a:r>
        </a:p>
      </dsp:txBody>
      <dsp:txXfrm>
        <a:off x="7149042" y="382541"/>
        <a:ext cx="2144487" cy="12479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DC93-E7B3-473E-8CE8-6FE1FD957FE7}">
      <dsp:nvSpPr>
        <dsp:cNvPr id="0" name=""/>
        <dsp:cNvSpPr/>
      </dsp:nvSpPr>
      <dsp:spPr>
        <a:xfrm>
          <a:off x="6354" y="269145"/>
          <a:ext cx="1491206" cy="89472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Message, M</a:t>
          </a:r>
        </a:p>
      </dsp:txBody>
      <dsp:txXfrm>
        <a:off x="32560" y="295351"/>
        <a:ext cx="1438794" cy="842311"/>
      </dsp:txXfrm>
    </dsp:sp>
    <dsp:sp modelId="{3262729C-E6D8-44FA-8E76-0F0811680C89}">
      <dsp:nvSpPr>
        <dsp:cNvPr id="0" name=""/>
        <dsp:cNvSpPr/>
      </dsp:nvSpPr>
      <dsp:spPr>
        <a:xfrm>
          <a:off x="1646681" y="531597"/>
          <a:ext cx="316135" cy="369819"/>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GB" sz="1500" kern="1200"/>
        </a:p>
      </dsp:txBody>
      <dsp:txXfrm>
        <a:off x="1646681" y="605561"/>
        <a:ext cx="221295" cy="221891"/>
      </dsp:txXfrm>
    </dsp:sp>
    <dsp:sp modelId="{007F5734-65A9-4C11-832B-4ACCF0054E71}">
      <dsp:nvSpPr>
        <dsp:cNvPr id="0" name=""/>
        <dsp:cNvSpPr/>
      </dsp:nvSpPr>
      <dsp:spPr>
        <a:xfrm>
          <a:off x="2094043" y="269145"/>
          <a:ext cx="2087464" cy="89472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Message digest, D</a:t>
          </a:r>
        </a:p>
      </dsp:txBody>
      <dsp:txXfrm>
        <a:off x="2120249" y="295351"/>
        <a:ext cx="2035052" cy="842311"/>
      </dsp:txXfrm>
    </dsp:sp>
    <dsp:sp modelId="{54F26092-22DC-44EB-8423-C5739A75A865}">
      <dsp:nvSpPr>
        <dsp:cNvPr id="0" name=""/>
        <dsp:cNvSpPr/>
      </dsp:nvSpPr>
      <dsp:spPr>
        <a:xfrm>
          <a:off x="4330628" y="531597"/>
          <a:ext cx="316135" cy="369819"/>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GB" sz="1500" kern="1200"/>
        </a:p>
      </dsp:txBody>
      <dsp:txXfrm>
        <a:off x="4330628" y="605561"/>
        <a:ext cx="221295" cy="221891"/>
      </dsp:txXfrm>
    </dsp:sp>
    <dsp:sp modelId="{EE503289-2628-40DD-8B96-AEF3F0342203}">
      <dsp:nvSpPr>
        <dsp:cNvPr id="0" name=""/>
        <dsp:cNvSpPr/>
      </dsp:nvSpPr>
      <dsp:spPr>
        <a:xfrm>
          <a:off x="4777990" y="269145"/>
          <a:ext cx="1491206" cy="89472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Signature, S</a:t>
          </a:r>
        </a:p>
      </dsp:txBody>
      <dsp:txXfrm>
        <a:off x="4804196" y="295351"/>
        <a:ext cx="1438794" cy="842311"/>
      </dsp:txXfrm>
    </dsp:sp>
    <dsp:sp modelId="{D5062B1D-2D48-4A01-A18C-F8BEE1F49CFD}">
      <dsp:nvSpPr>
        <dsp:cNvPr id="0" name=""/>
        <dsp:cNvSpPr/>
      </dsp:nvSpPr>
      <dsp:spPr>
        <a:xfrm>
          <a:off x="6418317" y="531597"/>
          <a:ext cx="316135" cy="369819"/>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GB" sz="1500" kern="1200"/>
        </a:p>
      </dsp:txBody>
      <dsp:txXfrm>
        <a:off x="6418317" y="605561"/>
        <a:ext cx="221295" cy="221891"/>
      </dsp:txXfrm>
    </dsp:sp>
    <dsp:sp modelId="{F7ACEE84-2A77-498A-AE86-E143372F1C06}">
      <dsp:nvSpPr>
        <dsp:cNvPr id="0" name=""/>
        <dsp:cNvSpPr/>
      </dsp:nvSpPr>
      <dsp:spPr>
        <a:xfrm>
          <a:off x="6865679" y="269145"/>
          <a:ext cx="2145696" cy="89472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Message and Signature, M+S</a:t>
          </a:r>
        </a:p>
      </dsp:txBody>
      <dsp:txXfrm>
        <a:off x="6891885" y="295351"/>
        <a:ext cx="2093284" cy="842311"/>
      </dsp:txXfrm>
    </dsp:sp>
    <dsp:sp modelId="{14DAF5CA-44FF-4673-BECD-89A29326E1D2}">
      <dsp:nvSpPr>
        <dsp:cNvPr id="0" name=""/>
        <dsp:cNvSpPr/>
      </dsp:nvSpPr>
      <dsp:spPr>
        <a:xfrm>
          <a:off x="9160496" y="531597"/>
          <a:ext cx="316135" cy="369819"/>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GB" sz="1500" kern="1200"/>
        </a:p>
      </dsp:txBody>
      <dsp:txXfrm>
        <a:off x="9160496" y="605561"/>
        <a:ext cx="221295" cy="221891"/>
      </dsp:txXfrm>
    </dsp:sp>
    <dsp:sp modelId="{08D69344-F4CB-4A9C-BA39-C2CDB7AC76B4}">
      <dsp:nvSpPr>
        <dsp:cNvPr id="0" name=""/>
        <dsp:cNvSpPr/>
      </dsp:nvSpPr>
      <dsp:spPr>
        <a:xfrm>
          <a:off x="9607858" y="269145"/>
          <a:ext cx="1491206" cy="89472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Cyphertext, C</a:t>
          </a:r>
        </a:p>
      </dsp:txBody>
      <dsp:txXfrm>
        <a:off x="9634064" y="295351"/>
        <a:ext cx="1438794" cy="84231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DC93-E7B3-473E-8CE8-6FE1FD957FE7}">
      <dsp:nvSpPr>
        <dsp:cNvPr id="0" name=""/>
        <dsp:cNvSpPr/>
      </dsp:nvSpPr>
      <dsp:spPr>
        <a:xfrm>
          <a:off x="1583" y="154425"/>
          <a:ext cx="1242926" cy="745755"/>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Cyphertext, C</a:t>
          </a:r>
        </a:p>
      </dsp:txBody>
      <dsp:txXfrm>
        <a:off x="23425" y="176267"/>
        <a:ext cx="1199242" cy="702071"/>
      </dsp:txXfrm>
    </dsp:sp>
    <dsp:sp modelId="{3262729C-E6D8-44FA-8E76-0F0811680C89}">
      <dsp:nvSpPr>
        <dsp:cNvPr id="0" name=""/>
        <dsp:cNvSpPr/>
      </dsp:nvSpPr>
      <dsp:spPr>
        <a:xfrm>
          <a:off x="1368802" y="373180"/>
          <a:ext cx="263500" cy="308245"/>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1368802" y="434829"/>
        <a:ext cx="184450" cy="184947"/>
      </dsp:txXfrm>
    </dsp:sp>
    <dsp:sp modelId="{007F5734-65A9-4C11-832B-4ACCF0054E71}">
      <dsp:nvSpPr>
        <dsp:cNvPr id="0" name=""/>
        <dsp:cNvSpPr/>
      </dsp:nvSpPr>
      <dsp:spPr>
        <a:xfrm>
          <a:off x="1741680" y="154425"/>
          <a:ext cx="1739910" cy="745755"/>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Message and signature, M+S</a:t>
          </a:r>
        </a:p>
      </dsp:txBody>
      <dsp:txXfrm>
        <a:off x="1763522" y="176267"/>
        <a:ext cx="1696226" cy="702071"/>
      </dsp:txXfrm>
    </dsp:sp>
    <dsp:sp modelId="{54F26092-22DC-44EB-8423-C5739A75A865}">
      <dsp:nvSpPr>
        <dsp:cNvPr id="0" name=""/>
        <dsp:cNvSpPr/>
      </dsp:nvSpPr>
      <dsp:spPr>
        <a:xfrm>
          <a:off x="3605883" y="373180"/>
          <a:ext cx="263500" cy="308245"/>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3605883" y="434829"/>
        <a:ext cx="184450" cy="184947"/>
      </dsp:txXfrm>
    </dsp:sp>
    <dsp:sp modelId="{EE503289-2628-40DD-8B96-AEF3F0342203}">
      <dsp:nvSpPr>
        <dsp:cNvPr id="0" name=""/>
        <dsp:cNvSpPr/>
      </dsp:nvSpPr>
      <dsp:spPr>
        <a:xfrm>
          <a:off x="3978761" y="154425"/>
          <a:ext cx="1242926" cy="745755"/>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Message, M</a:t>
          </a:r>
        </a:p>
      </dsp:txBody>
      <dsp:txXfrm>
        <a:off x="4000603" y="176267"/>
        <a:ext cx="1199242" cy="702071"/>
      </dsp:txXfrm>
    </dsp:sp>
    <dsp:sp modelId="{D5062B1D-2D48-4A01-A18C-F8BEE1F49CFD}">
      <dsp:nvSpPr>
        <dsp:cNvPr id="0" name=""/>
        <dsp:cNvSpPr/>
      </dsp:nvSpPr>
      <dsp:spPr>
        <a:xfrm>
          <a:off x="5345980" y="373180"/>
          <a:ext cx="263500" cy="308245"/>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GB" sz="1300" kern="1200"/>
        </a:p>
      </dsp:txBody>
      <dsp:txXfrm>
        <a:off x="5345980" y="434829"/>
        <a:ext cx="184450" cy="184947"/>
      </dsp:txXfrm>
    </dsp:sp>
    <dsp:sp modelId="{F7ACEE84-2A77-498A-AE86-E143372F1C06}">
      <dsp:nvSpPr>
        <dsp:cNvPr id="0" name=""/>
        <dsp:cNvSpPr/>
      </dsp:nvSpPr>
      <dsp:spPr>
        <a:xfrm>
          <a:off x="5718858" y="154425"/>
          <a:ext cx="1788446" cy="745755"/>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Message digest, D’</a:t>
          </a:r>
        </a:p>
      </dsp:txBody>
      <dsp:txXfrm>
        <a:off x="5740700" y="176267"/>
        <a:ext cx="1744762" cy="7020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DC93-E7B3-473E-8CE8-6FE1FD957FE7}">
      <dsp:nvSpPr>
        <dsp:cNvPr id="0" name=""/>
        <dsp:cNvSpPr/>
      </dsp:nvSpPr>
      <dsp:spPr>
        <a:xfrm>
          <a:off x="982" y="100790"/>
          <a:ext cx="1097330" cy="65839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Signature, S</a:t>
          </a:r>
        </a:p>
      </dsp:txBody>
      <dsp:txXfrm>
        <a:off x="20266" y="120074"/>
        <a:ext cx="1058762" cy="619830"/>
      </dsp:txXfrm>
    </dsp:sp>
    <dsp:sp modelId="{3262729C-E6D8-44FA-8E76-0F0811680C89}">
      <dsp:nvSpPr>
        <dsp:cNvPr id="0" name=""/>
        <dsp:cNvSpPr/>
      </dsp:nvSpPr>
      <dsp:spPr>
        <a:xfrm>
          <a:off x="1208046" y="293921"/>
          <a:ext cx="232634" cy="272137"/>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1208046" y="348348"/>
        <a:ext cx="162844" cy="163283"/>
      </dsp:txXfrm>
    </dsp:sp>
    <dsp:sp modelId="{007F5734-65A9-4C11-832B-4ACCF0054E71}">
      <dsp:nvSpPr>
        <dsp:cNvPr id="0" name=""/>
        <dsp:cNvSpPr/>
      </dsp:nvSpPr>
      <dsp:spPr>
        <a:xfrm>
          <a:off x="1537245" y="100790"/>
          <a:ext cx="1536098" cy="658398"/>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GB" sz="1700" kern="1200" dirty="0"/>
            <a:t>Message digest, D</a:t>
          </a:r>
        </a:p>
      </dsp:txBody>
      <dsp:txXfrm>
        <a:off x="1556529" y="120074"/>
        <a:ext cx="1497530" cy="619830"/>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8B8A98-CE3D-4FC1-9843-691888F53F3C}" type="datetimeFigureOut">
              <a:rPr lang="en-GB" smtClean="0"/>
              <a:t>26/03/2025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AD5CA5-D053-4764-B2F6-C43570C59714}" type="slidenum">
              <a:rPr lang="en-GB" smtClean="0"/>
              <a:t>‹#›</a:t>
            </a:fld>
            <a:endParaRPr lang="en-GB"/>
          </a:p>
        </p:txBody>
      </p:sp>
    </p:spTree>
    <p:extLst>
      <p:ext uri="{BB962C8B-B14F-4D97-AF65-F5344CB8AC3E}">
        <p14:creationId xmlns:p14="http://schemas.microsoft.com/office/powerpoint/2010/main" val="340891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052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09118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31293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6013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0177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90043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819282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53863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86533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78384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55232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4BDC4BC5-6363-59E2-A24D-DC7680EA0883}"/>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9B1404F-205A-9836-F5DC-DB0141A6655B}"/>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43A841DC-7921-D359-759F-060356E253D2}"/>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9BE51751-D343-BDD9-1E73-F906F7C03265}"/>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4175997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6.png"/><Relationship Id="rId7" Type="http://schemas.openxmlformats.org/officeDocument/2006/relationships/diagramColors" Target="../diagrams/colors5.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6.xml"/><Relationship Id="rId13" Type="http://schemas.openxmlformats.org/officeDocument/2006/relationships/diagramColors" Target="../diagrams/colors7.xml"/><Relationship Id="rId3" Type="http://schemas.openxmlformats.org/officeDocument/2006/relationships/image" Target="../media/image8.png"/><Relationship Id="rId7" Type="http://schemas.openxmlformats.org/officeDocument/2006/relationships/diagramQuickStyle" Target="../diagrams/quickStyle6.xml"/><Relationship Id="rId12" Type="http://schemas.openxmlformats.org/officeDocument/2006/relationships/diagramQuickStyle" Target="../diagrams/quickStyle7.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Layout" Target="../diagrams/layout6.xml"/><Relationship Id="rId11" Type="http://schemas.openxmlformats.org/officeDocument/2006/relationships/diagramLayout" Target="../diagrams/layout7.xml"/><Relationship Id="rId5" Type="http://schemas.openxmlformats.org/officeDocument/2006/relationships/diagramData" Target="../diagrams/data6.xml"/><Relationship Id="rId10" Type="http://schemas.openxmlformats.org/officeDocument/2006/relationships/diagramData" Target="../diagrams/data7.xml"/><Relationship Id="rId4" Type="http://schemas.openxmlformats.org/officeDocument/2006/relationships/image" Target="../media/image9.png"/><Relationship Id="rId9" Type="http://schemas.microsoft.com/office/2007/relationships/diagramDrawing" Target="../diagrams/drawing6.xml"/><Relationship Id="rId14" Type="http://schemas.microsoft.com/office/2007/relationships/diagramDrawing" Target="../diagrams/drawing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dq-internet.9.pptx"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internet-security-questions.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internet - security</a:t>
            </a:r>
          </a:p>
        </p:txBody>
      </p:sp>
      <p:sp>
        <p:nvSpPr>
          <p:cNvPr id="3" name="Subtitle 2"/>
          <p:cNvSpPr>
            <a:spLocks noGrp="1"/>
          </p:cNvSpPr>
          <p:nvPr>
            <p:ph type="subTitle" idx="1"/>
          </p:nvPr>
        </p:nvSpPr>
        <p:spPr/>
        <p:txBody>
          <a:bodyPr/>
          <a:lstStyle/>
          <a:p>
            <a:endParaRPr lang="en-GB" dirty="0"/>
          </a:p>
        </p:txBody>
      </p:sp>
      <p:sp>
        <p:nvSpPr>
          <p:cNvPr id="4" name="Slide Number Placeholder 3"/>
          <p:cNvSpPr>
            <a:spLocks noGrp="1"/>
          </p:cNvSpPr>
          <p:nvPr>
            <p:ph type="sldNum" sz="quarter" idx="12"/>
          </p:nvPr>
        </p:nvSpPr>
        <p:spPr/>
        <p:txBody>
          <a:bodyPr/>
          <a:lstStyle/>
          <a:p>
            <a:fld id="{C79649D1-597C-4E2B-BAFB-722794B18935}" type="slidenum">
              <a:rPr lang="en-GB" smtClean="0"/>
              <a:t>1</a:t>
            </a:fld>
            <a:endParaRPr lang="en-GB"/>
          </a:p>
        </p:txBody>
      </p:sp>
    </p:spTree>
    <p:extLst>
      <p:ext uri="{BB962C8B-B14F-4D97-AF65-F5344CB8AC3E}">
        <p14:creationId xmlns:p14="http://schemas.microsoft.com/office/powerpoint/2010/main" val="996165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Firewall</a:t>
            </a:r>
          </a:p>
        </p:txBody>
      </p:sp>
      <p:sp>
        <p:nvSpPr>
          <p:cNvPr id="3" name="Content Placeholder 2"/>
          <p:cNvSpPr>
            <a:spLocks noGrp="1"/>
          </p:cNvSpPr>
          <p:nvPr>
            <p:ph idx="1"/>
          </p:nvPr>
        </p:nvSpPr>
        <p:spPr>
          <a:xfrm>
            <a:off x="838200" y="1253331"/>
            <a:ext cx="10515600" cy="4351338"/>
          </a:xfrm>
        </p:spPr>
        <p:txBody>
          <a:bodyPr>
            <a:normAutofit fontScale="92500"/>
          </a:bodyPr>
          <a:lstStyle/>
          <a:p>
            <a:pPr>
              <a:lnSpc>
                <a:spcPct val="100000"/>
              </a:lnSpc>
              <a:buFont typeface="Wingdings" panose="05000000000000000000" pitchFamily="2" charset="2"/>
              <a:buChar char="ü"/>
            </a:pPr>
            <a:r>
              <a:rPr lang="en-GB" dirty="0"/>
              <a:t>A server is dedicated to acting as the firewall. It has two network cards one for the LAN and one for the internet. </a:t>
            </a:r>
          </a:p>
          <a:p>
            <a:pPr>
              <a:lnSpc>
                <a:spcPct val="100000"/>
              </a:lnSpc>
              <a:buFont typeface="Wingdings" panose="05000000000000000000" pitchFamily="2" charset="2"/>
              <a:buChar char="ü"/>
            </a:pPr>
            <a:r>
              <a:rPr lang="en-GB" dirty="0"/>
              <a:t>A firewall prevents unauthorised access to a network and represent the first line of defence for a network. </a:t>
            </a:r>
          </a:p>
          <a:p>
            <a:pPr>
              <a:lnSpc>
                <a:spcPct val="100000"/>
              </a:lnSpc>
              <a:buFont typeface="Wingdings" panose="05000000000000000000" pitchFamily="2" charset="2"/>
              <a:buChar char="ü"/>
            </a:pPr>
            <a:r>
              <a:rPr lang="en-GB" dirty="0"/>
              <a:t>Networked computers have lots of incoming and outgoing data packets.  </a:t>
            </a:r>
          </a:p>
          <a:p>
            <a:pPr>
              <a:lnSpc>
                <a:spcPct val="100000"/>
              </a:lnSpc>
              <a:buFont typeface="Wingdings" panose="05000000000000000000" pitchFamily="2" charset="2"/>
              <a:buChar char="ü"/>
            </a:pPr>
            <a:r>
              <a:rPr lang="en-GB" dirty="0"/>
              <a:t>Whilst most data packets are harmless, some data packets may be harmful and contain malware.  </a:t>
            </a:r>
          </a:p>
          <a:p>
            <a:pPr>
              <a:lnSpc>
                <a:spcPct val="100000"/>
              </a:lnSpc>
              <a:buFont typeface="Wingdings" panose="05000000000000000000" pitchFamily="2" charset="2"/>
              <a:buChar char="ü"/>
            </a:pPr>
            <a:r>
              <a:rPr lang="en-GB" dirty="0"/>
              <a:t>It is the role of the firewall software to identify and prevent these packets getting on to the LAN/computer in the first place.  </a:t>
            </a:r>
          </a:p>
        </p:txBody>
      </p:sp>
      <p:graphicFrame>
        <p:nvGraphicFramePr>
          <p:cNvPr id="4" name="Diagram 3">
            <a:extLst>
              <a:ext uri="{FF2B5EF4-FFF2-40B4-BE49-F238E27FC236}">
                <a16:creationId xmlns:a16="http://schemas.microsoft.com/office/drawing/2014/main" id="{504DD1DE-07C7-4339-8878-F8CD92725D74}"/>
              </a:ext>
            </a:extLst>
          </p:cNvPr>
          <p:cNvGraphicFramePr/>
          <p:nvPr>
            <p:extLst>
              <p:ext uri="{D42A27DB-BD31-4B8C-83A1-F6EECF244321}">
                <p14:modId xmlns:p14="http://schemas.microsoft.com/office/powerpoint/2010/main" val="2716883730"/>
              </p:ext>
            </p:extLst>
          </p:nvPr>
        </p:nvGraphicFramePr>
        <p:xfrm>
          <a:off x="2268335" y="5658240"/>
          <a:ext cx="6760966" cy="3018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1288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Firewall – Static packet filtering </a:t>
            </a:r>
            <a:endParaRPr lang="en-US" dirty="0"/>
          </a:p>
        </p:txBody>
      </p:sp>
      <p:sp>
        <p:nvSpPr>
          <p:cNvPr id="3" name="Content Placeholder 2"/>
          <p:cNvSpPr>
            <a:spLocks noGrp="1"/>
          </p:cNvSpPr>
          <p:nvPr>
            <p:ph idx="1"/>
          </p:nvPr>
        </p:nvSpPr>
        <p:spPr/>
        <p:txBody>
          <a:bodyPr/>
          <a:lstStyle/>
          <a:p>
            <a:pPr>
              <a:lnSpc>
                <a:spcPct val="100000"/>
              </a:lnSpc>
              <a:buFont typeface="Wingdings" panose="05000000000000000000" pitchFamily="2" charset="2"/>
              <a:buChar char="ü"/>
            </a:pPr>
            <a:r>
              <a:rPr lang="en-GB" dirty="0"/>
              <a:t>Incoming packets via the internet are monitored and inspected. The information in the packet headers including the source and destination IP addresses, ports and protocols are checked. </a:t>
            </a:r>
          </a:p>
          <a:p>
            <a:pPr>
              <a:lnSpc>
                <a:spcPct val="100000"/>
              </a:lnSpc>
              <a:buFont typeface="Wingdings" panose="05000000000000000000" pitchFamily="2" charset="2"/>
              <a:buChar char="ü"/>
            </a:pPr>
            <a:r>
              <a:rPr lang="en-GB" dirty="0"/>
              <a:t>Any packets that do not meet the filtering criteria (</a:t>
            </a:r>
            <a:r>
              <a:rPr lang="en-GB" dirty="0" err="1"/>
              <a:t>eg</a:t>
            </a:r>
            <a:r>
              <a:rPr lang="en-GB" dirty="0"/>
              <a:t> only accept packets with specified source IP addresses) are blocked, otherwise packets will be passed onto the LAN.</a:t>
            </a:r>
            <a:endParaRPr lang="en-US" dirty="0"/>
          </a:p>
        </p:txBody>
      </p:sp>
    </p:spTree>
    <p:extLst>
      <p:ext uri="{BB962C8B-B14F-4D97-AF65-F5344CB8AC3E}">
        <p14:creationId xmlns:p14="http://schemas.microsoft.com/office/powerpoint/2010/main" val="28347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Stateful inspection – dynamic packet filtering</a:t>
            </a:r>
            <a:endParaRPr lang="en-US" dirty="0"/>
          </a:p>
        </p:txBody>
      </p:sp>
      <p:sp>
        <p:nvSpPr>
          <p:cNvPr id="3" name="Content Placeholder 2"/>
          <p:cNvSpPr>
            <a:spLocks noGrp="1"/>
          </p:cNvSpPr>
          <p:nvPr>
            <p:ph idx="1"/>
          </p:nvPr>
        </p:nvSpPr>
        <p:spPr>
          <a:xfrm>
            <a:off x="591457" y="981075"/>
            <a:ext cx="10515600" cy="4895850"/>
          </a:xfrm>
        </p:spPr>
        <p:txBody>
          <a:bodyPr>
            <a:normAutofit fontScale="92500"/>
          </a:bodyPr>
          <a:lstStyle/>
          <a:p>
            <a:pPr>
              <a:lnSpc>
                <a:spcPct val="120000"/>
              </a:lnSpc>
              <a:buFont typeface="Wingdings" panose="05000000000000000000" pitchFamily="2" charset="2"/>
              <a:buChar char="ü"/>
            </a:pPr>
            <a:r>
              <a:rPr lang="en-GB" dirty="0"/>
              <a:t>In dynamic packet filtering the contents of the packet are also examined, not just the header. </a:t>
            </a:r>
          </a:p>
          <a:p>
            <a:pPr>
              <a:lnSpc>
                <a:spcPct val="110000"/>
              </a:lnSpc>
              <a:buFont typeface="Wingdings" panose="05000000000000000000" pitchFamily="2" charset="2"/>
              <a:buChar char="ü"/>
            </a:pPr>
            <a:r>
              <a:rPr lang="en-GB" b="0" i="0" dirty="0">
                <a:solidFill>
                  <a:srgbClr val="2E2E2E"/>
                </a:solidFill>
                <a:effectLst/>
                <a:latin typeface="NexusSans"/>
              </a:rPr>
              <a:t>Stateful packet filtering examines individual packets in context of previously sent and received packets</a:t>
            </a:r>
          </a:p>
          <a:p>
            <a:pPr>
              <a:lnSpc>
                <a:spcPct val="110000"/>
              </a:lnSpc>
              <a:buFont typeface="Wingdings" panose="05000000000000000000" pitchFamily="2" charset="2"/>
              <a:buChar char="ü"/>
            </a:pPr>
            <a:r>
              <a:rPr lang="en-GB" dirty="0"/>
              <a:t>For instance, if a request to a web server is made then response packets from that server will be accepted.</a:t>
            </a:r>
            <a:endParaRPr lang="en-GB" b="0" i="0" dirty="0">
              <a:solidFill>
                <a:srgbClr val="2E2E2E"/>
              </a:solidFill>
              <a:effectLst/>
              <a:latin typeface="NexusSans"/>
            </a:endParaRPr>
          </a:p>
          <a:p>
            <a:pPr>
              <a:lnSpc>
                <a:spcPct val="110000"/>
              </a:lnSpc>
              <a:buFont typeface="Wingdings" panose="05000000000000000000" pitchFamily="2" charset="2"/>
              <a:buChar char="ü"/>
            </a:pPr>
            <a:r>
              <a:rPr lang="en-GB" dirty="0">
                <a:solidFill>
                  <a:srgbClr val="2E2E2E"/>
                </a:solidFill>
                <a:latin typeface="NexusSans"/>
              </a:rPr>
              <a:t>A</a:t>
            </a:r>
            <a:r>
              <a:rPr lang="en-GB" b="0" i="0" dirty="0">
                <a:solidFill>
                  <a:srgbClr val="2E2E2E"/>
                </a:solidFill>
                <a:effectLst/>
                <a:latin typeface="NexusSans"/>
              </a:rPr>
              <a:t> state table is used to keep track of the packets. </a:t>
            </a:r>
            <a:r>
              <a:rPr lang="en-GB" dirty="0">
                <a:solidFill>
                  <a:srgbClr val="2E2E2E"/>
                </a:solidFill>
                <a:latin typeface="NexusSans"/>
              </a:rPr>
              <a:t>M</a:t>
            </a:r>
            <a:r>
              <a:rPr lang="en-GB" b="0" i="0" dirty="0">
                <a:solidFill>
                  <a:srgbClr val="2E2E2E"/>
                </a:solidFill>
                <a:effectLst/>
                <a:latin typeface="NexusSans"/>
              </a:rPr>
              <a:t>ultiple packets are examined at a time. </a:t>
            </a:r>
          </a:p>
          <a:p>
            <a:pPr>
              <a:lnSpc>
                <a:spcPct val="110000"/>
              </a:lnSpc>
              <a:buFont typeface="Wingdings" panose="05000000000000000000" pitchFamily="2" charset="2"/>
              <a:buChar char="ü"/>
            </a:pPr>
            <a:r>
              <a:rPr lang="en-GB" dirty="0">
                <a:solidFill>
                  <a:srgbClr val="2E2E2E"/>
                </a:solidFill>
                <a:latin typeface="NexusSans"/>
              </a:rPr>
              <a:t>O</a:t>
            </a:r>
            <a:r>
              <a:rPr lang="en-GB" b="0" i="0" dirty="0">
                <a:solidFill>
                  <a:srgbClr val="2E2E2E"/>
                </a:solidFill>
                <a:effectLst/>
                <a:latin typeface="NexusSans"/>
              </a:rPr>
              <a:t>nly packets that part of a new or established connection are accepted.</a:t>
            </a:r>
            <a:endParaRPr lang="en-GB" dirty="0"/>
          </a:p>
          <a:p>
            <a:endParaRPr lang="en-GB" dirty="0"/>
          </a:p>
        </p:txBody>
      </p:sp>
      <p:sp>
        <p:nvSpPr>
          <p:cNvPr id="4" name="Slide Number Placeholder 3"/>
          <p:cNvSpPr>
            <a:spLocks noGrp="1"/>
          </p:cNvSpPr>
          <p:nvPr>
            <p:ph type="sldNum" sz="quarter" idx="12"/>
          </p:nvPr>
        </p:nvSpPr>
        <p:spPr/>
        <p:txBody>
          <a:bodyPr/>
          <a:lstStyle/>
          <a:p>
            <a:fld id="{C79649D1-597C-4E2B-BAFB-722794B18935}" type="slidenum">
              <a:rPr lang="en-GB" smtClean="0"/>
              <a:t>12</a:t>
            </a:fld>
            <a:endParaRPr lang="en-GB"/>
          </a:p>
        </p:txBody>
      </p:sp>
    </p:spTree>
    <p:extLst>
      <p:ext uri="{BB962C8B-B14F-4D97-AF65-F5344CB8AC3E}">
        <p14:creationId xmlns:p14="http://schemas.microsoft.com/office/powerpoint/2010/main" val="2792209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Proxy server</a:t>
            </a:r>
            <a:endParaRPr lang="en-US" dirty="0"/>
          </a:p>
        </p:txBody>
      </p:sp>
      <p:sp>
        <p:nvSpPr>
          <p:cNvPr id="4" name="Slide Number Placeholder 3"/>
          <p:cNvSpPr>
            <a:spLocks noGrp="1"/>
          </p:cNvSpPr>
          <p:nvPr>
            <p:ph type="sldNum" sz="quarter" idx="12"/>
          </p:nvPr>
        </p:nvSpPr>
        <p:spPr/>
        <p:txBody>
          <a:bodyPr/>
          <a:lstStyle/>
          <a:p>
            <a:fld id="{C79649D1-597C-4E2B-BAFB-722794B18935}" type="slidenum">
              <a:rPr lang="en-GB" smtClean="0"/>
              <a:t>13</a:t>
            </a:fld>
            <a:endParaRPr lang="en-GB"/>
          </a:p>
        </p:txBody>
      </p:sp>
      <p:sp>
        <p:nvSpPr>
          <p:cNvPr id="13" name="TextBox 12"/>
          <p:cNvSpPr txBox="1"/>
          <p:nvPr/>
        </p:nvSpPr>
        <p:spPr>
          <a:xfrm>
            <a:off x="994453" y="1120676"/>
            <a:ext cx="10203094" cy="2308324"/>
          </a:xfrm>
          <a:prstGeom prst="rect">
            <a:avLst/>
          </a:prstGeom>
          <a:noFill/>
        </p:spPr>
        <p:txBody>
          <a:bodyPr wrap="square" rtlCol="0">
            <a:spAutoFit/>
          </a:bodyPr>
          <a:lstStyle/>
          <a:p>
            <a:pPr marL="342900" indent="-342900">
              <a:buFont typeface="Wingdings" panose="05000000000000000000" pitchFamily="2" charset="2"/>
              <a:buChar char="ü"/>
            </a:pPr>
            <a:r>
              <a:rPr lang="en-GB" sz="2400" dirty="0"/>
              <a:t>When  a proxy server is used there is no direct connection between the LAN and internet. </a:t>
            </a:r>
          </a:p>
          <a:p>
            <a:pPr marL="342900" indent="-342900">
              <a:buFont typeface="Wingdings" panose="05000000000000000000" pitchFamily="2" charset="2"/>
              <a:buChar char="ü"/>
            </a:pPr>
            <a:r>
              <a:rPr lang="en-GB" sz="2400" dirty="0"/>
              <a:t>Traffic is routed through the proxy server.  The proxy server will have a different IP address to the devices on the LAN allowing the IP address to be hidden outside the network. </a:t>
            </a:r>
          </a:p>
          <a:p>
            <a:pPr marL="342900" indent="-342900">
              <a:buFont typeface="Wingdings" panose="05000000000000000000" pitchFamily="2" charset="2"/>
              <a:buChar char="ü"/>
            </a:pPr>
            <a:r>
              <a:rPr lang="en-GB" sz="2400" dirty="0"/>
              <a:t>The proxy server then acts as the firewall as required.</a:t>
            </a:r>
            <a:endParaRPr lang="en-US" sz="2400" dirty="0"/>
          </a:p>
        </p:txBody>
      </p:sp>
      <p:graphicFrame>
        <p:nvGraphicFramePr>
          <p:cNvPr id="15" name="Diagram 14">
            <a:extLst>
              <a:ext uri="{FF2B5EF4-FFF2-40B4-BE49-F238E27FC236}">
                <a16:creationId xmlns:a16="http://schemas.microsoft.com/office/drawing/2014/main" id="{08AC3F05-2E29-40BD-822E-A255E747786B}"/>
              </a:ext>
            </a:extLst>
          </p:cNvPr>
          <p:cNvGraphicFramePr/>
          <p:nvPr>
            <p:extLst>
              <p:ext uri="{D42A27DB-BD31-4B8C-83A1-F6EECF244321}">
                <p14:modId xmlns:p14="http://schemas.microsoft.com/office/powerpoint/2010/main" val="2144199156"/>
              </p:ext>
            </p:extLst>
          </p:nvPr>
        </p:nvGraphicFramePr>
        <p:xfrm>
          <a:off x="2216386" y="4127400"/>
          <a:ext cx="6760966" cy="3018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2704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592" y="-90740"/>
            <a:ext cx="10515600" cy="1325563"/>
          </a:xfrm>
        </p:spPr>
        <p:txBody>
          <a:bodyPr>
            <a:normAutofit/>
          </a:bodyPr>
          <a:lstStyle/>
          <a:p>
            <a:r>
              <a:rPr lang="en-GB" dirty="0"/>
              <a:t>Encryption </a:t>
            </a:r>
            <a:br>
              <a:rPr lang="en-GB" dirty="0"/>
            </a:br>
            <a:br>
              <a:rPr lang="en-GB" sz="1400" dirty="0"/>
            </a:br>
            <a:endParaRPr lang="en-GB" sz="1400" dirty="0"/>
          </a:p>
        </p:txBody>
      </p:sp>
      <p:sp>
        <p:nvSpPr>
          <p:cNvPr id="3" name="Content Placeholder 2"/>
          <p:cNvSpPr>
            <a:spLocks noGrp="1"/>
          </p:cNvSpPr>
          <p:nvPr>
            <p:ph idx="1"/>
          </p:nvPr>
        </p:nvSpPr>
        <p:spPr>
          <a:xfrm>
            <a:off x="229041" y="1103523"/>
            <a:ext cx="11182815" cy="2528844"/>
          </a:xfrm>
        </p:spPr>
        <p:txBody>
          <a:bodyPr>
            <a:normAutofit fontScale="92500" lnSpcReduction="20000"/>
          </a:bodyPr>
          <a:lstStyle/>
          <a:p>
            <a:pPr>
              <a:lnSpc>
                <a:spcPct val="110000"/>
              </a:lnSpc>
              <a:buFont typeface="Wingdings" panose="05000000000000000000" pitchFamily="2" charset="2"/>
              <a:buChar char="ü"/>
            </a:pPr>
            <a:r>
              <a:rPr lang="en-GB" sz="2400" dirty="0"/>
              <a:t>When passing sensitive data over the internet such as credit card numbers you need to ensure that the data are encrypted.  </a:t>
            </a:r>
          </a:p>
          <a:p>
            <a:pPr>
              <a:lnSpc>
                <a:spcPct val="110000"/>
              </a:lnSpc>
              <a:buFont typeface="Wingdings" panose="05000000000000000000" pitchFamily="2" charset="2"/>
              <a:buChar char="ü"/>
            </a:pPr>
            <a:r>
              <a:rPr lang="en-GB" sz="2400" dirty="0"/>
              <a:t>This means that the message is garbled up so if the message gets intercepted as it is being transmitted to its destination it will be almost impossible for anyone without the key to read the original message. </a:t>
            </a:r>
          </a:p>
          <a:p>
            <a:pPr>
              <a:lnSpc>
                <a:spcPct val="110000"/>
              </a:lnSpc>
              <a:buFont typeface="Wingdings" panose="05000000000000000000" pitchFamily="2" charset="2"/>
              <a:buChar char="ü"/>
            </a:pPr>
            <a:r>
              <a:rPr lang="en-GB" sz="2400" dirty="0"/>
              <a:t>Ensure that you are using the secure hypertext transfer protocol (https) and on most web browsers a little green padlock should appear on the URL bar.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5083" y="4124511"/>
            <a:ext cx="6343655" cy="2175954"/>
          </a:xfrm>
          <a:prstGeom prst="rect">
            <a:avLst/>
          </a:prstGeom>
        </p:spPr>
      </p:pic>
      <p:sp>
        <p:nvSpPr>
          <p:cNvPr id="5" name="Rectangle 4"/>
          <p:cNvSpPr/>
          <p:nvPr/>
        </p:nvSpPr>
        <p:spPr>
          <a:xfrm>
            <a:off x="3230025" y="4461887"/>
            <a:ext cx="609600" cy="530087"/>
          </a:xfrm>
          <a:prstGeom prst="rect">
            <a:avLst/>
          </a:prstGeom>
          <a:noFill/>
          <a:ln w="38100">
            <a:solidFill>
              <a:srgbClr val="FF0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
        <p:nvSpPr>
          <p:cNvPr id="6" name="Rectangle 5"/>
          <p:cNvSpPr/>
          <p:nvPr/>
        </p:nvSpPr>
        <p:spPr>
          <a:xfrm>
            <a:off x="6901418" y="4430338"/>
            <a:ext cx="609600" cy="530087"/>
          </a:xfrm>
          <a:prstGeom prst="rect">
            <a:avLst/>
          </a:prstGeom>
          <a:noFill/>
          <a:ln w="38100">
            <a:solidFill>
              <a:srgbClr val="FF0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05882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Symmetric encryption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22668" y="1288596"/>
                <a:ext cx="10515600" cy="4893674"/>
              </a:xfrm>
            </p:spPr>
            <p:txBody>
              <a:bodyPr>
                <a:normAutofit fontScale="62500" lnSpcReduction="20000"/>
              </a:bodyPr>
              <a:lstStyle/>
              <a:p>
                <a:pPr marL="0" indent="0">
                  <a:lnSpc>
                    <a:spcPct val="120000"/>
                  </a:lnSpc>
                  <a:buNone/>
                </a:pPr>
                <a:r>
                  <a:rPr lang="en-GB" dirty="0"/>
                  <a:t>In symmetric encryption both the sender and receiver use the same key to encrypt the decrypt the data.</a:t>
                </a:r>
              </a:p>
              <a:p>
                <a:pPr marL="0" indent="0">
                  <a:lnSpc>
                    <a:spcPct val="120000"/>
                  </a:lnSpc>
                  <a:buNone/>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𝐶</m:t>
                      </m:r>
                      <m:r>
                        <a:rPr lang="en-GB" i="1" dirty="0" smtClean="0">
                          <a:latin typeface="Cambria Math" panose="02040503050406030204" pitchFamily="18" charset="0"/>
                        </a:rPr>
                        <m:t> = </m:t>
                      </m:r>
                      <m:r>
                        <a:rPr lang="en-GB" i="1" dirty="0" smtClean="0">
                          <a:latin typeface="Cambria Math" panose="02040503050406030204" pitchFamily="18" charset="0"/>
                        </a:rPr>
                        <m:t>𝑓</m:t>
                      </m:r>
                      <m:r>
                        <a:rPr lang="en-GB" i="1" dirty="0" smtClean="0">
                          <a:latin typeface="Cambria Math" panose="02040503050406030204" pitchFamily="18" charset="0"/>
                        </a:rPr>
                        <m:t>[</m:t>
                      </m:r>
                      <m:r>
                        <a:rPr lang="en-GB" i="1" dirty="0" smtClean="0">
                          <a:latin typeface="Cambria Math" panose="02040503050406030204" pitchFamily="18" charset="0"/>
                        </a:rPr>
                        <m:t>𝑀</m:t>
                      </m:r>
                      <m:r>
                        <a:rPr lang="en-GB" i="1" dirty="0" smtClean="0">
                          <a:latin typeface="Cambria Math" panose="02040503050406030204" pitchFamily="18" charset="0"/>
                        </a:rPr>
                        <m:t>, </m:t>
                      </m:r>
                      <m:r>
                        <a:rPr lang="en-GB" i="1" dirty="0" smtClean="0">
                          <a:latin typeface="Cambria Math" panose="02040503050406030204" pitchFamily="18" charset="0"/>
                        </a:rPr>
                        <m:t>𝐾</m:t>
                      </m:r>
                      <m:r>
                        <a:rPr lang="en-GB" i="1" dirty="0" smtClean="0">
                          <a:latin typeface="Cambria Math" panose="02040503050406030204" pitchFamily="18" charset="0"/>
                        </a:rPr>
                        <m:t>]</m:t>
                      </m:r>
                    </m:oMath>
                  </m:oMathPara>
                </a14:m>
                <a:endParaRPr lang="en-GB" dirty="0"/>
              </a:p>
              <a:p>
                <a:pPr marL="0" indent="0">
                  <a:lnSpc>
                    <a:spcPct val="120000"/>
                  </a:lnSpc>
                  <a:buNone/>
                </a:pPr>
                <a:endParaRPr lang="en-GB" dirty="0"/>
              </a:p>
              <a:p>
                <a:pPr marL="0" indent="0">
                  <a:lnSpc>
                    <a:spcPct val="120000"/>
                  </a:lnSpc>
                  <a:buNone/>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rPr>
                        <m:t>𝑀</m:t>
                      </m:r>
                      <m:r>
                        <a:rPr lang="en-GB" i="1" dirty="0" smtClean="0">
                          <a:latin typeface="Cambria Math" panose="02040503050406030204" pitchFamily="18" charset="0"/>
                        </a:rPr>
                        <m:t> = </m:t>
                      </m:r>
                      <m:sSup>
                        <m:sSupPr>
                          <m:ctrlPr>
                            <a:rPr lang="en-GB" i="1" dirty="0" smtClean="0">
                              <a:latin typeface="Cambria Math" panose="02040503050406030204" pitchFamily="18" charset="0"/>
                            </a:rPr>
                          </m:ctrlPr>
                        </m:sSupPr>
                        <m:e>
                          <m:r>
                            <a:rPr lang="en-GB" b="0" i="1" dirty="0" smtClean="0">
                              <a:latin typeface="Cambria Math" panose="02040503050406030204" pitchFamily="18" charset="0"/>
                            </a:rPr>
                            <m:t>𝑓</m:t>
                          </m:r>
                        </m:e>
                        <m:sup>
                          <m:r>
                            <a:rPr lang="en-GB" b="0" i="1" dirty="0" smtClean="0">
                              <a:latin typeface="Cambria Math" panose="02040503050406030204" pitchFamily="18" charset="0"/>
                            </a:rPr>
                            <m:t>−1</m:t>
                          </m:r>
                        </m:sup>
                      </m:sSup>
                      <m:r>
                        <a:rPr lang="en-GB" i="1" dirty="0">
                          <a:latin typeface="Cambria Math" panose="02040503050406030204" pitchFamily="18" charset="0"/>
                        </a:rPr>
                        <m:t>[</m:t>
                      </m:r>
                      <m:r>
                        <a:rPr lang="en-GB" i="1" dirty="0">
                          <a:latin typeface="Cambria Math" panose="02040503050406030204" pitchFamily="18" charset="0"/>
                        </a:rPr>
                        <m:t>𝐶</m:t>
                      </m:r>
                      <m:r>
                        <a:rPr lang="en-GB" i="1" dirty="0">
                          <a:latin typeface="Cambria Math" panose="02040503050406030204" pitchFamily="18" charset="0"/>
                        </a:rPr>
                        <m:t>,</m:t>
                      </m:r>
                      <m:r>
                        <a:rPr lang="en-GB" i="1" dirty="0">
                          <a:latin typeface="Cambria Math" panose="02040503050406030204" pitchFamily="18" charset="0"/>
                        </a:rPr>
                        <m:t>𝐾</m:t>
                      </m:r>
                      <m:r>
                        <a:rPr lang="en-GB" i="1" dirty="0">
                          <a:latin typeface="Cambria Math" panose="02040503050406030204" pitchFamily="18" charset="0"/>
                        </a:rPr>
                        <m:t>]</m:t>
                      </m:r>
                    </m:oMath>
                  </m:oMathPara>
                </a14:m>
                <a:endParaRPr lang="en-GB" dirty="0"/>
              </a:p>
              <a:p>
                <a:pPr marL="0" indent="0">
                  <a:lnSpc>
                    <a:spcPct val="120000"/>
                  </a:lnSpc>
                  <a:buNone/>
                </a:pPr>
                <a:r>
                  <a:rPr lang="en-GB" dirty="0"/>
                  <a:t>where </a:t>
                </a:r>
                <a14:m>
                  <m:oMath xmlns:m="http://schemas.openxmlformats.org/officeDocument/2006/math">
                    <m:r>
                      <a:rPr lang="en-GB" i="1" dirty="0">
                        <a:latin typeface="Cambria Math" panose="02040503050406030204" pitchFamily="18" charset="0"/>
                      </a:rPr>
                      <m:t>𝐶</m:t>
                    </m:r>
                  </m:oMath>
                </a14:m>
                <a:r>
                  <a:rPr lang="en-GB" dirty="0"/>
                  <a:t> is the cyphertext, </a:t>
                </a:r>
                <a14:m>
                  <m:oMath xmlns:m="http://schemas.openxmlformats.org/officeDocument/2006/math">
                    <m:r>
                      <a:rPr lang="en-GB" i="1" dirty="0">
                        <a:latin typeface="Cambria Math" panose="02040503050406030204" pitchFamily="18" charset="0"/>
                      </a:rPr>
                      <m:t>𝑀</m:t>
                    </m:r>
                  </m:oMath>
                </a14:m>
                <a:r>
                  <a:rPr lang="en-GB" dirty="0"/>
                  <a:t> is the message, </a:t>
                </a:r>
                <a14:m>
                  <m:oMath xmlns:m="http://schemas.openxmlformats.org/officeDocument/2006/math">
                    <m:r>
                      <a:rPr lang="en-GB" i="1" dirty="0">
                        <a:latin typeface="Cambria Math" panose="02040503050406030204" pitchFamily="18" charset="0"/>
                      </a:rPr>
                      <m:t>𝐾</m:t>
                    </m:r>
                  </m:oMath>
                </a14:m>
                <a:r>
                  <a:rPr lang="en-GB" dirty="0"/>
                  <a:t> is the key and </a:t>
                </a:r>
                <a14:m>
                  <m:oMath xmlns:m="http://schemas.openxmlformats.org/officeDocument/2006/math">
                    <m:r>
                      <a:rPr lang="en-GB" i="1" dirty="0">
                        <a:latin typeface="Cambria Math" panose="02040503050406030204" pitchFamily="18" charset="0"/>
                      </a:rPr>
                      <m:t>𝑓</m:t>
                    </m:r>
                  </m:oMath>
                </a14:m>
                <a:r>
                  <a:rPr lang="en-GB" dirty="0"/>
                  <a:t> can be any symmetric encryption algorithm</a:t>
                </a:r>
              </a:p>
              <a:p>
                <a:pPr marL="0" indent="0">
                  <a:buNone/>
                </a:pPr>
                <a:endParaRPr lang="en-GB" dirty="0"/>
              </a:p>
              <a:p>
                <a:pPr marL="0" indent="0">
                  <a:buNone/>
                </a:pPr>
                <a:endParaRPr lang="en-GB" dirty="0"/>
              </a:p>
              <a:p>
                <a:pPr marL="0" indent="0">
                  <a:buNone/>
                </a:pPr>
                <a:endParaRPr lang="en-GB" dirty="0"/>
              </a:p>
              <a:p>
                <a:endParaRPr lang="en-GB" dirty="0"/>
              </a:p>
              <a:p>
                <a:pPr marL="0" indent="0">
                  <a:buNone/>
                </a:pPr>
                <a:endParaRPr lang="en-GB" dirty="0"/>
              </a:p>
              <a:p>
                <a:pPr marL="0" indent="0">
                  <a:buNone/>
                </a:pPr>
                <a:endParaRPr lang="en-GB" dirty="0"/>
              </a:p>
              <a:p>
                <a:pPr marL="0" indent="0">
                  <a:buNone/>
                </a:pPr>
                <a:r>
                  <a:rPr lang="en-GB" dirty="0"/>
                  <a:t>What might be the limitations of using symmetric encryption for communications over the internet? </a:t>
                </a:r>
              </a:p>
              <a:p>
                <a:pPr marL="0" indent="0">
                  <a:buNone/>
                </a:pPr>
                <a:endParaRPr lang="en-GB" dirty="0"/>
              </a:p>
              <a:p>
                <a:pPr marL="0" indent="0">
                  <a:buNone/>
                </a:pPr>
                <a:endParaRPr lang="en-GB"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22668" y="1288596"/>
                <a:ext cx="10515600" cy="4893674"/>
              </a:xfrm>
              <a:blipFill>
                <a:blip r:embed="rId2"/>
                <a:stretch>
                  <a:fillRect l="-522" t="-623"/>
                </a:stretch>
              </a:blipFill>
            </p:spPr>
            <p:txBody>
              <a:bodyPr/>
              <a:lstStyle/>
              <a:p>
                <a:r>
                  <a:rPr lang="en-GB">
                    <a:noFill/>
                  </a:rPr>
                  <a:t> </a:t>
                </a:r>
              </a:p>
            </p:txBody>
          </p:sp>
        </mc:Fallback>
      </mc:AlternateContent>
      <p:graphicFrame>
        <p:nvGraphicFramePr>
          <p:cNvPr id="8" name="Diagram 7">
            <a:extLst>
              <a:ext uri="{FF2B5EF4-FFF2-40B4-BE49-F238E27FC236}">
                <a16:creationId xmlns:a16="http://schemas.microsoft.com/office/drawing/2014/main" id="{A20A3B8D-26A9-4E5E-AC9B-AF45E77428CD}"/>
              </a:ext>
            </a:extLst>
          </p:cNvPr>
          <p:cNvGraphicFramePr/>
          <p:nvPr>
            <p:extLst>
              <p:ext uri="{D42A27DB-BD31-4B8C-83A1-F6EECF244321}">
                <p14:modId xmlns:p14="http://schemas.microsoft.com/office/powerpoint/2010/main" val="785834039"/>
              </p:ext>
            </p:extLst>
          </p:nvPr>
        </p:nvGraphicFramePr>
        <p:xfrm>
          <a:off x="1256239" y="3374571"/>
          <a:ext cx="8128000" cy="14372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55462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Asymmetric encryption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791966" y="995825"/>
                <a:ext cx="10515600" cy="3687248"/>
              </a:xfrm>
            </p:spPr>
            <p:txBody>
              <a:bodyPr>
                <a:normAutofit fontScale="70000" lnSpcReduction="20000"/>
              </a:bodyPr>
              <a:lstStyle/>
              <a:p>
                <a:pPr marL="0" indent="0">
                  <a:lnSpc>
                    <a:spcPct val="120000"/>
                  </a:lnSpc>
                  <a:spcBef>
                    <a:spcPts val="0"/>
                  </a:spcBef>
                  <a:buNone/>
                </a:pPr>
                <a:r>
                  <a:rPr lang="en-GB" sz="2600" dirty="0"/>
                  <a:t>In asymmetric encryption a different key is used to encrypt and decrypt the data.  This is a one way function, you cannot use the same key to encrypt and decrypt the data.</a:t>
                </a:r>
              </a:p>
              <a:p>
                <a:pPr marL="0" indent="0">
                  <a:lnSpc>
                    <a:spcPct val="120000"/>
                  </a:lnSpc>
                  <a:spcBef>
                    <a:spcPts val="0"/>
                  </a:spcBef>
                  <a:buNone/>
                </a:pPr>
                <a:endParaRPr lang="en-GB" sz="2600" dirty="0"/>
              </a:p>
              <a:p>
                <a:pPr marL="0" indent="0">
                  <a:lnSpc>
                    <a:spcPct val="120000"/>
                  </a:lnSpc>
                  <a:spcBef>
                    <a:spcPts val="0"/>
                  </a:spcBef>
                  <a:buNone/>
                </a:pPr>
                <a14:m>
                  <m:oMathPara xmlns:m="http://schemas.openxmlformats.org/officeDocument/2006/math">
                    <m:oMathParaPr>
                      <m:jc m:val="centerGroup"/>
                    </m:oMathParaPr>
                    <m:oMath xmlns:m="http://schemas.openxmlformats.org/officeDocument/2006/math">
                      <m:r>
                        <a:rPr lang="en-GB" sz="2600" i="1" dirty="0" smtClean="0">
                          <a:latin typeface="Cambria Math" panose="02040503050406030204" pitchFamily="18" charset="0"/>
                        </a:rPr>
                        <m:t>𝐶</m:t>
                      </m:r>
                      <m:r>
                        <a:rPr lang="en-GB" sz="2600" i="1" dirty="0" smtClean="0">
                          <a:latin typeface="Cambria Math" panose="02040503050406030204" pitchFamily="18" charset="0"/>
                        </a:rPr>
                        <m:t> = </m:t>
                      </m:r>
                      <m:r>
                        <a:rPr lang="en-GB" sz="2600" i="1" dirty="0" smtClean="0">
                          <a:latin typeface="Cambria Math" panose="02040503050406030204" pitchFamily="18" charset="0"/>
                        </a:rPr>
                        <m:t>𝑓</m:t>
                      </m:r>
                      <m:d>
                        <m:dPr>
                          <m:begChr m:val="["/>
                          <m:endChr m:val="]"/>
                          <m:ctrlPr>
                            <a:rPr lang="en-GB" sz="2600" i="1" dirty="0" smtClean="0">
                              <a:latin typeface="Cambria Math" panose="02040503050406030204" pitchFamily="18" charset="0"/>
                            </a:rPr>
                          </m:ctrlPr>
                        </m:dPr>
                        <m:e>
                          <m:r>
                            <a:rPr lang="en-GB" sz="2600" i="1" dirty="0">
                              <a:latin typeface="Cambria Math" panose="02040503050406030204" pitchFamily="18" charset="0"/>
                            </a:rPr>
                            <m:t>𝑀</m:t>
                          </m:r>
                          <m:r>
                            <a:rPr lang="en-GB" sz="2600" i="1" dirty="0">
                              <a:latin typeface="Cambria Math" panose="02040503050406030204" pitchFamily="18" charset="0"/>
                            </a:rPr>
                            <m:t>,</m:t>
                          </m:r>
                          <m:sSub>
                            <m:sSubPr>
                              <m:ctrlPr>
                                <a:rPr lang="pt-BR" sz="2600" i="1" dirty="0">
                                  <a:latin typeface="Cambria Math" panose="02040503050406030204" pitchFamily="18" charset="0"/>
                                </a:rPr>
                              </m:ctrlPr>
                            </m:sSubPr>
                            <m:e>
                              <m:r>
                                <a:rPr lang="en-GB" sz="2600" i="1" dirty="0">
                                  <a:latin typeface="Cambria Math" panose="02040503050406030204" pitchFamily="18" charset="0"/>
                                </a:rPr>
                                <m:t>𝐾</m:t>
                              </m:r>
                            </m:e>
                            <m:sub>
                              <m:r>
                                <a:rPr lang="en-GB" sz="2600" i="1" dirty="0">
                                  <a:latin typeface="Cambria Math" panose="02040503050406030204" pitchFamily="18" charset="0"/>
                                </a:rPr>
                                <m:t>𝑝</m:t>
                              </m:r>
                              <m:r>
                                <a:rPr lang="en-GB" sz="2600" b="0" i="1" dirty="0" smtClean="0">
                                  <a:latin typeface="Cambria Math" panose="02040503050406030204" pitchFamily="18" charset="0"/>
                                </a:rPr>
                                <m:t>𝑢𝑏𝑙𝑖𝑐</m:t>
                              </m:r>
                            </m:sub>
                          </m:sSub>
                        </m:e>
                      </m:d>
                    </m:oMath>
                  </m:oMathPara>
                </a14:m>
                <a:endParaRPr lang="en-GB" sz="2600" dirty="0"/>
              </a:p>
              <a:p>
                <a:pPr marL="0" indent="0">
                  <a:lnSpc>
                    <a:spcPct val="120000"/>
                  </a:lnSpc>
                  <a:spcBef>
                    <a:spcPts val="0"/>
                  </a:spcBef>
                  <a:buNone/>
                </a:pPr>
                <a14:m>
                  <m:oMathPara xmlns:m="http://schemas.openxmlformats.org/officeDocument/2006/math">
                    <m:oMathParaPr>
                      <m:jc m:val="centerGroup"/>
                    </m:oMathParaPr>
                    <m:oMath xmlns:m="http://schemas.openxmlformats.org/officeDocument/2006/math">
                      <m:r>
                        <a:rPr lang="en-GB" sz="2600" i="1" dirty="0" smtClean="0">
                          <a:latin typeface="Cambria Math" panose="02040503050406030204" pitchFamily="18" charset="0"/>
                        </a:rPr>
                        <m:t>𝑀</m:t>
                      </m:r>
                      <m:r>
                        <a:rPr lang="en-GB" sz="2600" i="1" dirty="0" smtClean="0">
                          <a:latin typeface="Cambria Math" panose="02040503050406030204" pitchFamily="18" charset="0"/>
                        </a:rPr>
                        <m:t> = </m:t>
                      </m:r>
                      <m:sSup>
                        <m:sSupPr>
                          <m:ctrlPr>
                            <a:rPr lang="en-GB" sz="2600" i="1" dirty="0" smtClean="0">
                              <a:latin typeface="Cambria Math" panose="02040503050406030204" pitchFamily="18" charset="0"/>
                            </a:rPr>
                          </m:ctrlPr>
                        </m:sSupPr>
                        <m:e>
                          <m:r>
                            <a:rPr lang="en-GB" sz="2600" i="1" dirty="0">
                              <a:latin typeface="Cambria Math" panose="02040503050406030204" pitchFamily="18" charset="0"/>
                            </a:rPr>
                            <m:t>𝑓</m:t>
                          </m:r>
                        </m:e>
                        <m:sup>
                          <m:r>
                            <a:rPr lang="en-GB" sz="2600" i="1" dirty="0">
                              <a:latin typeface="Cambria Math" panose="02040503050406030204" pitchFamily="18" charset="0"/>
                            </a:rPr>
                            <m:t>−1</m:t>
                          </m:r>
                        </m:sup>
                      </m:sSup>
                      <m:r>
                        <a:rPr lang="en-GB" sz="2600" i="1" dirty="0" smtClean="0">
                          <a:latin typeface="Cambria Math" panose="02040503050406030204" pitchFamily="18" charset="0"/>
                        </a:rPr>
                        <m:t>[</m:t>
                      </m:r>
                      <m:r>
                        <a:rPr lang="en-GB" sz="2600" i="1" dirty="0" smtClean="0">
                          <a:latin typeface="Cambria Math" panose="02040503050406030204" pitchFamily="18" charset="0"/>
                        </a:rPr>
                        <m:t>𝐶</m:t>
                      </m:r>
                      <m:r>
                        <a:rPr lang="en-GB" sz="2600" i="1" dirty="0" smtClean="0">
                          <a:latin typeface="Cambria Math" panose="02040503050406030204" pitchFamily="18" charset="0"/>
                        </a:rPr>
                        <m:t>,</m:t>
                      </m:r>
                      <m:sSub>
                        <m:sSubPr>
                          <m:ctrlPr>
                            <a:rPr lang="pt-BR" sz="2600" i="1" dirty="0" smtClean="0">
                              <a:latin typeface="Cambria Math" panose="02040503050406030204" pitchFamily="18" charset="0"/>
                            </a:rPr>
                          </m:ctrlPr>
                        </m:sSubPr>
                        <m:e>
                          <m:r>
                            <a:rPr lang="en-GB" sz="2600" b="0" i="1" dirty="0" smtClean="0">
                              <a:latin typeface="Cambria Math" panose="02040503050406030204" pitchFamily="18" charset="0"/>
                            </a:rPr>
                            <m:t>𝐾</m:t>
                          </m:r>
                        </m:e>
                        <m:sub>
                          <m:r>
                            <a:rPr lang="en-GB" sz="2600" b="0" i="1" dirty="0" smtClean="0">
                              <a:latin typeface="Cambria Math" panose="02040503050406030204" pitchFamily="18" charset="0"/>
                            </a:rPr>
                            <m:t>𝑝𝑟𝑖𝑣𝑎𝑡𝑒</m:t>
                          </m:r>
                        </m:sub>
                      </m:sSub>
                      <m:r>
                        <a:rPr lang="en-GB" sz="2600" i="1" dirty="0" smtClean="0">
                          <a:latin typeface="Cambria Math" panose="02040503050406030204" pitchFamily="18" charset="0"/>
                        </a:rPr>
                        <m:t>]</m:t>
                      </m:r>
                    </m:oMath>
                  </m:oMathPara>
                </a14:m>
                <a:endParaRPr lang="en-GB" sz="2600" dirty="0"/>
              </a:p>
              <a:p>
                <a:pPr marL="0" indent="0">
                  <a:lnSpc>
                    <a:spcPct val="120000"/>
                  </a:lnSpc>
                  <a:spcBef>
                    <a:spcPts val="0"/>
                  </a:spcBef>
                  <a:buNone/>
                </a:pPr>
                <a:r>
                  <a:rPr lang="en-GB" sz="2600" dirty="0"/>
                  <a:t>where </a:t>
                </a:r>
                <a14:m>
                  <m:oMath xmlns:m="http://schemas.openxmlformats.org/officeDocument/2006/math">
                    <m:r>
                      <a:rPr lang="en-GB" sz="2600" i="1" dirty="0">
                        <a:latin typeface="Cambria Math" panose="02040503050406030204" pitchFamily="18" charset="0"/>
                      </a:rPr>
                      <m:t>𝐶</m:t>
                    </m:r>
                  </m:oMath>
                </a14:m>
                <a:r>
                  <a:rPr lang="en-GB" sz="2600" dirty="0"/>
                  <a:t> is the cyphertext, </a:t>
                </a:r>
                <a14:m>
                  <m:oMath xmlns:m="http://schemas.openxmlformats.org/officeDocument/2006/math">
                    <m:r>
                      <a:rPr lang="en-GB" sz="2600" i="1" dirty="0">
                        <a:latin typeface="Cambria Math" panose="02040503050406030204" pitchFamily="18" charset="0"/>
                      </a:rPr>
                      <m:t>𝑀</m:t>
                    </m:r>
                  </m:oMath>
                </a14:m>
                <a:r>
                  <a:rPr lang="en-GB" sz="2600" dirty="0"/>
                  <a:t> is the message,</a:t>
                </a:r>
                <a:endParaRPr lang="en-GB" sz="2600" i="1" dirty="0">
                  <a:latin typeface="Cambria Math" panose="02040503050406030204" pitchFamily="18" charset="0"/>
                </a:endParaRPr>
              </a:p>
              <a:p>
                <a:pPr marL="0" indent="0">
                  <a:lnSpc>
                    <a:spcPct val="120000"/>
                  </a:lnSpc>
                  <a:spcBef>
                    <a:spcPts val="0"/>
                  </a:spcBef>
                  <a:buNone/>
                </a:pPr>
                <a14:m>
                  <m:oMath xmlns:m="http://schemas.openxmlformats.org/officeDocument/2006/math">
                    <m:sSub>
                      <m:sSubPr>
                        <m:ctrlPr>
                          <a:rPr lang="pt-BR" sz="2600" i="1" dirty="0">
                            <a:latin typeface="Cambria Math" panose="02040503050406030204" pitchFamily="18" charset="0"/>
                          </a:rPr>
                        </m:ctrlPr>
                      </m:sSubPr>
                      <m:e>
                        <m:r>
                          <a:rPr lang="en-GB" sz="2600" b="0" i="1" dirty="0" smtClean="0">
                            <a:latin typeface="Cambria Math" panose="02040503050406030204" pitchFamily="18" charset="0"/>
                          </a:rPr>
                          <m:t> </m:t>
                        </m:r>
                        <m:r>
                          <a:rPr lang="en-GB" sz="2600" i="1" dirty="0">
                            <a:latin typeface="Cambria Math" panose="02040503050406030204" pitchFamily="18" charset="0"/>
                          </a:rPr>
                          <m:t>𝐾</m:t>
                        </m:r>
                      </m:e>
                      <m:sub>
                        <m:r>
                          <a:rPr lang="en-GB" sz="2600" i="1" dirty="0">
                            <a:latin typeface="Cambria Math" panose="02040503050406030204" pitchFamily="18" charset="0"/>
                          </a:rPr>
                          <m:t>𝑝𝑢𝑏𝑙𝑖𝑐</m:t>
                        </m:r>
                      </m:sub>
                    </m:sSub>
                  </m:oMath>
                </a14:m>
                <a:r>
                  <a:rPr lang="en-GB" sz="2600" dirty="0"/>
                  <a:t> is the public key, </a:t>
                </a:r>
              </a:p>
              <a:p>
                <a:pPr marL="0" indent="0">
                  <a:lnSpc>
                    <a:spcPct val="120000"/>
                  </a:lnSpc>
                  <a:spcBef>
                    <a:spcPts val="0"/>
                  </a:spcBef>
                  <a:buNone/>
                </a:pPr>
                <a14:m>
                  <m:oMath xmlns:m="http://schemas.openxmlformats.org/officeDocument/2006/math">
                    <m:sSub>
                      <m:sSubPr>
                        <m:ctrlPr>
                          <a:rPr lang="pt-BR" sz="2600" i="1" dirty="0">
                            <a:latin typeface="Cambria Math" panose="02040503050406030204" pitchFamily="18" charset="0"/>
                          </a:rPr>
                        </m:ctrlPr>
                      </m:sSubPr>
                      <m:e>
                        <m:r>
                          <a:rPr lang="en-GB" sz="2600" i="1" dirty="0">
                            <a:latin typeface="Cambria Math" panose="02040503050406030204" pitchFamily="18" charset="0"/>
                          </a:rPr>
                          <m:t>𝐾</m:t>
                        </m:r>
                      </m:e>
                      <m:sub>
                        <m:r>
                          <a:rPr lang="en-GB" sz="2600" i="1" dirty="0">
                            <a:latin typeface="Cambria Math" panose="02040503050406030204" pitchFamily="18" charset="0"/>
                          </a:rPr>
                          <m:t>𝑝</m:t>
                        </m:r>
                        <m:r>
                          <a:rPr lang="en-GB" sz="2600" b="0" i="1" dirty="0" smtClean="0">
                            <a:latin typeface="Cambria Math" panose="02040503050406030204" pitchFamily="18" charset="0"/>
                          </a:rPr>
                          <m:t>𝑟𝑖𝑣𝑎𝑡𝑒</m:t>
                        </m:r>
                      </m:sub>
                    </m:sSub>
                  </m:oMath>
                </a14:m>
                <a:r>
                  <a:rPr lang="en-GB" sz="2600" dirty="0"/>
                  <a:t> is the private key and </a:t>
                </a:r>
              </a:p>
              <a:p>
                <a:pPr marL="0" indent="0">
                  <a:lnSpc>
                    <a:spcPct val="120000"/>
                  </a:lnSpc>
                  <a:spcBef>
                    <a:spcPts val="0"/>
                  </a:spcBef>
                  <a:buNone/>
                </a:pPr>
                <a14:m>
                  <m:oMath xmlns:m="http://schemas.openxmlformats.org/officeDocument/2006/math">
                    <m:r>
                      <a:rPr lang="en-GB" sz="2600" i="1" dirty="0">
                        <a:latin typeface="Cambria Math" panose="02040503050406030204" pitchFamily="18" charset="0"/>
                      </a:rPr>
                      <m:t>𝑓</m:t>
                    </m:r>
                  </m:oMath>
                </a14:m>
                <a:r>
                  <a:rPr lang="en-GB" sz="2600" dirty="0"/>
                  <a:t> can be any asymmetric encryption algorithm.</a:t>
                </a:r>
              </a:p>
              <a:p>
                <a:pPr marL="0" indent="0">
                  <a:lnSpc>
                    <a:spcPct val="120000"/>
                  </a:lnSpc>
                  <a:spcBef>
                    <a:spcPts val="0"/>
                  </a:spcBef>
                  <a:buNone/>
                </a:pPr>
                <a:endParaRPr lang="en-GB" sz="2600" dirty="0"/>
              </a:p>
              <a:p>
                <a:pPr marL="0" indent="0">
                  <a:lnSpc>
                    <a:spcPct val="120000"/>
                  </a:lnSpc>
                  <a:spcBef>
                    <a:spcPts val="0"/>
                  </a:spcBef>
                  <a:buNone/>
                </a:pPr>
                <a:r>
                  <a:rPr lang="en-GB" sz="2600" dirty="0"/>
                  <a:t>The sender A encrypts the message using the receiver B’s public key.  The receiver then decrypts the message using the private key that is not shared with anyone.</a:t>
                </a:r>
              </a:p>
              <a:p>
                <a:pPr marL="0" indent="0">
                  <a:lnSpc>
                    <a:spcPct val="120000"/>
                  </a:lnSpc>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791966" y="995825"/>
                <a:ext cx="10515600" cy="3687248"/>
              </a:xfrm>
              <a:blipFill>
                <a:blip r:embed="rId2"/>
                <a:stretch>
                  <a:fillRect l="-522" t="-826" b="-661"/>
                </a:stretch>
              </a:blipFill>
            </p:spPr>
            <p:txBody>
              <a:bodyPr/>
              <a:lstStyle/>
              <a:p>
                <a:r>
                  <a:rPr lang="en-GB">
                    <a:noFill/>
                  </a:rPr>
                  <a:t> </a:t>
                </a:r>
              </a:p>
            </p:txBody>
          </p:sp>
        </mc:Fallback>
      </mc:AlternateContent>
      <p:graphicFrame>
        <p:nvGraphicFramePr>
          <p:cNvPr id="16" name="Diagram 15">
            <a:extLst>
              <a:ext uri="{FF2B5EF4-FFF2-40B4-BE49-F238E27FC236}">
                <a16:creationId xmlns:a16="http://schemas.microsoft.com/office/drawing/2014/main" id="{D4FC33D5-7B0F-4712-9783-D20D174F5206}"/>
              </a:ext>
            </a:extLst>
          </p:cNvPr>
          <p:cNvGraphicFramePr/>
          <p:nvPr>
            <p:extLst>
              <p:ext uri="{D42A27DB-BD31-4B8C-83A1-F6EECF244321}">
                <p14:modId xmlns:p14="http://schemas.microsoft.com/office/powerpoint/2010/main" val="63674198"/>
              </p:ext>
            </p:extLst>
          </p:nvPr>
        </p:nvGraphicFramePr>
        <p:xfrm>
          <a:off x="1380325" y="4479873"/>
          <a:ext cx="9338883" cy="2013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75045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Asymmetric encryption - Example</a:t>
            </a:r>
            <a:endParaRPr lang="en-US" dirty="0"/>
          </a:p>
        </p:txBody>
      </p:sp>
      <p:sp>
        <p:nvSpPr>
          <p:cNvPr id="3" name="Content Placeholder 2"/>
          <p:cNvSpPr>
            <a:spLocks noGrp="1"/>
          </p:cNvSpPr>
          <p:nvPr>
            <p:ph idx="1"/>
          </p:nvPr>
        </p:nvSpPr>
        <p:spPr/>
        <p:txBody>
          <a:bodyPr/>
          <a:lstStyle/>
          <a:p>
            <a:pPr marL="0" indent="0">
              <a:buNone/>
            </a:pPr>
            <a:r>
              <a:rPr lang="en-GB" dirty="0"/>
              <a:t>Supposing Alice wants to send a message to Bob.</a:t>
            </a:r>
            <a:r>
              <a:rPr lang="en-US" dirty="0"/>
              <a:t>  Alice uses Bob’s public key that is made available to all in order to encrypt the message.  She then send the message and Bob decrypts the message using his own private key that is known only to him.  To reply Bob uses Alice’s public key to encrypt his message.  Bob sends the message and Alice decrypts the message using Alice’s private key.</a:t>
            </a:r>
            <a:endParaRPr lang="en-GB" dirty="0"/>
          </a:p>
        </p:txBody>
      </p:sp>
    </p:spTree>
    <p:extLst>
      <p:ext uri="{BB962C8B-B14F-4D97-AF65-F5344CB8AC3E}">
        <p14:creationId xmlns:p14="http://schemas.microsoft.com/office/powerpoint/2010/main" val="218303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Digital signature- Sending</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070212"/>
                <a:ext cx="10515600" cy="5257564"/>
              </a:xfrm>
            </p:spPr>
            <p:txBody>
              <a:bodyPr>
                <a:normAutofit fontScale="40000" lnSpcReduction="20000"/>
              </a:bodyPr>
              <a:lstStyle/>
              <a:p>
                <a:pPr marL="0" indent="0">
                  <a:lnSpc>
                    <a:spcPct val="120000"/>
                  </a:lnSpc>
                  <a:buNone/>
                </a:pPr>
                <a:r>
                  <a:rPr lang="en-GB" sz="4000" dirty="0"/>
                  <a:t>A digital signature is a way of verifying that a message has been sent from the correct source. </a:t>
                </a:r>
              </a:p>
              <a:p>
                <a:pPr marL="0" indent="0">
                  <a:lnSpc>
                    <a:spcPct val="120000"/>
                  </a:lnSpc>
                  <a:buNone/>
                </a:pPr>
                <a:r>
                  <a:rPr lang="en-GB" sz="4000" dirty="0"/>
                  <a:t>To send a message from Alice to Bob:</a:t>
                </a:r>
              </a:p>
              <a:p>
                <a:pPr marL="457200" indent="-457200">
                  <a:lnSpc>
                    <a:spcPct val="120000"/>
                  </a:lnSpc>
                  <a:buAutoNum type="arabicParenR"/>
                </a:pPr>
                <a:r>
                  <a:rPr lang="en-GB" sz="4000" dirty="0"/>
                  <a:t>Apply a hash (one way encryption), </a:t>
                </a:r>
                <a14:m>
                  <m:oMath xmlns:m="http://schemas.openxmlformats.org/officeDocument/2006/math">
                    <m:r>
                      <a:rPr lang="en-GB" sz="4000" i="1" dirty="0">
                        <a:latin typeface="Cambria Math" panose="02040503050406030204" pitchFamily="18" charset="0"/>
                      </a:rPr>
                      <m:t>𝐻</m:t>
                    </m:r>
                  </m:oMath>
                </a14:m>
                <a:r>
                  <a:rPr lang="en-GB" sz="4000" dirty="0"/>
                  <a:t> to the message, </a:t>
                </a:r>
                <a14:m>
                  <m:oMath xmlns:m="http://schemas.openxmlformats.org/officeDocument/2006/math">
                    <m:r>
                      <a:rPr lang="en-GB" sz="4000" i="1" dirty="0">
                        <a:latin typeface="Cambria Math" panose="02040503050406030204" pitchFamily="18" charset="0"/>
                      </a:rPr>
                      <m:t>𝑀</m:t>
                    </m:r>
                  </m:oMath>
                </a14:m>
                <a:r>
                  <a:rPr lang="en-GB" sz="4000" dirty="0"/>
                  <a:t> to produce the message digest, </a:t>
                </a:r>
                <a14:m>
                  <m:oMath xmlns:m="http://schemas.openxmlformats.org/officeDocument/2006/math">
                    <m:r>
                      <a:rPr lang="en-GB" sz="4000" i="1" dirty="0">
                        <a:latin typeface="Cambria Math" panose="02040503050406030204" pitchFamily="18" charset="0"/>
                      </a:rPr>
                      <m:t>𝐷</m:t>
                    </m:r>
                  </m:oMath>
                </a14:m>
                <a:r>
                  <a:rPr lang="en-GB" sz="4000" dirty="0"/>
                  <a:t> such that: </a:t>
                </a:r>
                <a:endParaRPr lang="en-GB" sz="4000" i="1" dirty="0"/>
              </a:p>
              <a:p>
                <a:pPr marL="0" indent="0">
                  <a:lnSpc>
                    <a:spcPct val="120000"/>
                  </a:lnSpc>
                  <a:buNone/>
                </a:pPr>
                <a:r>
                  <a:rPr lang="en-GB" sz="4000" dirty="0"/>
                  <a:t>	</a:t>
                </a:r>
                <a14:m>
                  <m:oMath xmlns:m="http://schemas.openxmlformats.org/officeDocument/2006/math">
                    <m:r>
                      <a:rPr lang="en-GB" sz="4000" i="1" dirty="0" smtClean="0">
                        <a:latin typeface="Cambria Math" panose="02040503050406030204" pitchFamily="18" charset="0"/>
                      </a:rPr>
                      <m:t>𝐷</m:t>
                    </m:r>
                    <m:r>
                      <a:rPr lang="en-GB" sz="4000" i="1" dirty="0" smtClean="0">
                        <a:latin typeface="Cambria Math" panose="02040503050406030204" pitchFamily="18" charset="0"/>
                      </a:rPr>
                      <m:t> = </m:t>
                    </m:r>
                    <m:r>
                      <a:rPr lang="en-GB" sz="4000" i="1" dirty="0" smtClean="0">
                        <a:latin typeface="Cambria Math" panose="02040503050406030204" pitchFamily="18" charset="0"/>
                      </a:rPr>
                      <m:t>𝐻</m:t>
                    </m:r>
                    <m:r>
                      <a:rPr lang="en-GB" sz="4000" i="1" dirty="0" smtClean="0">
                        <a:latin typeface="Cambria Math" panose="02040503050406030204" pitchFamily="18" charset="0"/>
                      </a:rPr>
                      <m:t>[</m:t>
                    </m:r>
                    <m:r>
                      <a:rPr lang="en-GB" sz="4000" i="1" dirty="0" smtClean="0">
                        <a:latin typeface="Cambria Math" panose="02040503050406030204" pitchFamily="18" charset="0"/>
                      </a:rPr>
                      <m:t>𝑀</m:t>
                    </m:r>
                    <m:r>
                      <a:rPr lang="en-GB" sz="4000" i="1" dirty="0" smtClean="0">
                        <a:latin typeface="Cambria Math" panose="02040503050406030204" pitchFamily="18" charset="0"/>
                      </a:rPr>
                      <m:t>]</m:t>
                    </m:r>
                  </m:oMath>
                </a14:m>
                <a:endParaRPr lang="en-GB" sz="4000" dirty="0"/>
              </a:p>
              <a:p>
                <a:pPr marL="457200" indent="-457200">
                  <a:lnSpc>
                    <a:spcPct val="120000"/>
                  </a:lnSpc>
                  <a:buFont typeface="+mj-lt"/>
                  <a:buAutoNum type="arabicParenR" startAt="2"/>
                </a:pPr>
                <a:r>
                  <a:rPr lang="en-GB" sz="4000" dirty="0"/>
                  <a:t>Encrypt the message digest </a:t>
                </a:r>
                <a14:m>
                  <m:oMath xmlns:m="http://schemas.openxmlformats.org/officeDocument/2006/math">
                    <m:r>
                      <a:rPr lang="en-GB" sz="4000" i="1" dirty="0">
                        <a:latin typeface="Cambria Math" panose="02040503050406030204" pitchFamily="18" charset="0"/>
                      </a:rPr>
                      <m:t>𝐷</m:t>
                    </m:r>
                  </m:oMath>
                </a14:m>
                <a:r>
                  <a:rPr lang="en-GB" sz="4000" dirty="0"/>
                  <a:t>, using the Alice’s (the sender’s) private key (</a:t>
                </a:r>
                <a14:m>
                  <m:oMath xmlns:m="http://schemas.openxmlformats.org/officeDocument/2006/math">
                    <m:sSub>
                      <m:sSubPr>
                        <m:ctrlPr>
                          <a:rPr lang="pt-BR" sz="4000" i="1" dirty="0">
                            <a:latin typeface="Cambria Math" panose="02040503050406030204" pitchFamily="18" charset="0"/>
                          </a:rPr>
                        </m:ctrlPr>
                      </m:sSubPr>
                      <m:e>
                        <m:r>
                          <a:rPr lang="en-GB" sz="4000" b="0" i="1" dirty="0" smtClean="0">
                            <a:latin typeface="Cambria Math" panose="02040503050406030204" pitchFamily="18" charset="0"/>
                          </a:rPr>
                          <m:t>𝐴</m:t>
                        </m:r>
                      </m:e>
                      <m:sub>
                        <m:r>
                          <a:rPr lang="en-GB" sz="4000" i="1" dirty="0" smtClean="0">
                            <a:latin typeface="Cambria Math" panose="02040503050406030204" pitchFamily="18" charset="0"/>
                          </a:rPr>
                          <m:t>𝑝</m:t>
                        </m:r>
                        <m:r>
                          <a:rPr lang="en-GB" sz="4000" b="0" i="1" dirty="0" smtClean="0">
                            <a:latin typeface="Cambria Math" panose="02040503050406030204" pitchFamily="18" charset="0"/>
                          </a:rPr>
                          <m:t>𝑟𝑖𝑣𝑎𝑡𝑒</m:t>
                        </m:r>
                      </m:sub>
                    </m:sSub>
                  </m:oMath>
                </a14:m>
                <a:r>
                  <a:rPr lang="en-GB" sz="4000" dirty="0"/>
                  <a:t>) and an asymmetric encryption algorithm </a:t>
                </a:r>
                <a14:m>
                  <m:oMath xmlns:m="http://schemas.openxmlformats.org/officeDocument/2006/math">
                    <m:r>
                      <a:rPr lang="en-GB" sz="4000" i="1" dirty="0">
                        <a:latin typeface="Cambria Math" panose="02040503050406030204" pitchFamily="18" charset="0"/>
                      </a:rPr>
                      <m:t>𝐸</m:t>
                    </m:r>
                  </m:oMath>
                </a14:m>
                <a:r>
                  <a:rPr lang="en-GB" sz="4000" dirty="0"/>
                  <a:t> to produce the digital signature, S.</a:t>
                </a:r>
              </a:p>
              <a:p>
                <a:pPr marL="0" indent="0">
                  <a:lnSpc>
                    <a:spcPct val="120000"/>
                  </a:lnSpc>
                  <a:buNone/>
                </a:pPr>
                <a:r>
                  <a:rPr lang="en-GB" sz="4000" dirty="0"/>
                  <a:t>	S</a:t>
                </a:r>
                <a14:m>
                  <m:oMath xmlns:m="http://schemas.openxmlformats.org/officeDocument/2006/math">
                    <m:r>
                      <a:rPr lang="en-GB" sz="4000" i="1" dirty="0" smtClean="0">
                        <a:latin typeface="Cambria Math" panose="02040503050406030204" pitchFamily="18" charset="0"/>
                      </a:rPr>
                      <m:t> =</m:t>
                    </m:r>
                    <m:r>
                      <a:rPr lang="en-GB" sz="4000" b="0" i="1" dirty="0" smtClean="0">
                        <a:latin typeface="Cambria Math" panose="02040503050406030204" pitchFamily="18" charset="0"/>
                      </a:rPr>
                      <m:t>𝐸</m:t>
                    </m:r>
                    <m:r>
                      <a:rPr lang="en-GB" sz="4000" i="1" dirty="0" smtClean="0">
                        <a:latin typeface="Cambria Math" panose="02040503050406030204" pitchFamily="18" charset="0"/>
                      </a:rPr>
                      <m:t>(</m:t>
                    </m:r>
                    <m:r>
                      <a:rPr lang="en-GB" sz="4000" i="1" dirty="0" smtClean="0">
                        <a:latin typeface="Cambria Math" panose="02040503050406030204" pitchFamily="18" charset="0"/>
                      </a:rPr>
                      <m:t>𝐻</m:t>
                    </m:r>
                    <m:r>
                      <a:rPr lang="en-GB" sz="4000" i="1" dirty="0" smtClean="0">
                        <a:latin typeface="Cambria Math" panose="02040503050406030204" pitchFamily="18" charset="0"/>
                      </a:rPr>
                      <m:t>[</m:t>
                    </m:r>
                    <m:r>
                      <a:rPr lang="en-GB" sz="4000" i="1" dirty="0" smtClean="0">
                        <a:latin typeface="Cambria Math" panose="02040503050406030204" pitchFamily="18" charset="0"/>
                      </a:rPr>
                      <m:t>𝑀</m:t>
                    </m:r>
                    <m:r>
                      <a:rPr lang="en-GB" sz="4000" i="1" dirty="0" smtClean="0">
                        <a:latin typeface="Cambria Math" panose="02040503050406030204" pitchFamily="18" charset="0"/>
                      </a:rPr>
                      <m:t>],</m:t>
                    </m:r>
                    <m:sSub>
                      <m:sSubPr>
                        <m:ctrlPr>
                          <a:rPr lang="pt-BR" sz="4000" i="1" dirty="0">
                            <a:latin typeface="Cambria Math" panose="02040503050406030204" pitchFamily="18" charset="0"/>
                          </a:rPr>
                        </m:ctrlPr>
                      </m:sSubPr>
                      <m:e>
                        <m:r>
                          <a:rPr lang="en-GB" sz="4000" i="1" dirty="0">
                            <a:latin typeface="Cambria Math" panose="02040503050406030204" pitchFamily="18" charset="0"/>
                          </a:rPr>
                          <m:t>𝐴</m:t>
                        </m:r>
                      </m:e>
                      <m:sub>
                        <m:r>
                          <a:rPr lang="en-GB" sz="4000" i="1" dirty="0">
                            <a:latin typeface="Cambria Math" panose="02040503050406030204" pitchFamily="18" charset="0"/>
                          </a:rPr>
                          <m:t>𝑝𝑟𝑖𝑣𝑎𝑡𝑒</m:t>
                        </m:r>
                      </m:sub>
                    </m:sSub>
                    <m:r>
                      <a:rPr lang="en-GB" sz="4000" i="1" dirty="0">
                        <a:latin typeface="Cambria Math" panose="02040503050406030204" pitchFamily="18" charset="0"/>
                      </a:rPr>
                      <m:t>)</m:t>
                    </m:r>
                  </m:oMath>
                </a14:m>
                <a:endParaRPr lang="en-GB" sz="4000" dirty="0"/>
              </a:p>
              <a:p>
                <a:pPr marL="457200" indent="-457200">
                  <a:lnSpc>
                    <a:spcPct val="120000"/>
                  </a:lnSpc>
                  <a:buFont typeface="+mj-lt"/>
                  <a:buAutoNum type="arabicParenR" startAt="3"/>
                </a:pPr>
                <a:r>
                  <a:rPr lang="en-GB" sz="4000" dirty="0"/>
                  <a:t>Append the signature to the original message and encrypt using Bob’s (the receiver’s) public key (</a:t>
                </a:r>
                <a14:m>
                  <m:oMath xmlns:m="http://schemas.openxmlformats.org/officeDocument/2006/math">
                    <m:sSub>
                      <m:sSubPr>
                        <m:ctrlPr>
                          <a:rPr lang="pt-BR" sz="4000" i="1" dirty="0">
                            <a:latin typeface="Cambria Math" panose="02040503050406030204" pitchFamily="18" charset="0"/>
                          </a:rPr>
                        </m:ctrlPr>
                      </m:sSubPr>
                      <m:e>
                        <m:r>
                          <a:rPr lang="en-GB" sz="4000" b="0" i="1" dirty="0" smtClean="0">
                            <a:latin typeface="Cambria Math" panose="02040503050406030204" pitchFamily="18" charset="0"/>
                          </a:rPr>
                          <m:t>𝐵</m:t>
                        </m:r>
                      </m:e>
                      <m:sub>
                        <m:r>
                          <a:rPr lang="en-GB" sz="4000" i="1" dirty="0">
                            <a:latin typeface="Cambria Math" panose="02040503050406030204" pitchFamily="18" charset="0"/>
                          </a:rPr>
                          <m:t>𝑝</m:t>
                        </m:r>
                        <m:r>
                          <a:rPr lang="en-GB" sz="4000" b="0" i="1" dirty="0" smtClean="0">
                            <a:latin typeface="Cambria Math" panose="02040503050406030204" pitchFamily="18" charset="0"/>
                          </a:rPr>
                          <m:t>𝑢𝑏𝑙𝑖𝑐</m:t>
                        </m:r>
                      </m:sub>
                    </m:sSub>
                  </m:oMath>
                </a14:m>
                <a:r>
                  <a:rPr lang="en-GB" sz="4000" dirty="0"/>
                  <a:t>) to produce the cyphertext C to be sent.</a:t>
                </a:r>
              </a:p>
              <a:p>
                <a:pPr marL="0" indent="0">
                  <a:lnSpc>
                    <a:spcPct val="120000"/>
                  </a:lnSpc>
                  <a:buNone/>
                </a:pPr>
                <a:r>
                  <a:rPr lang="en-GB" sz="4000" dirty="0"/>
                  <a:t> 	C</a:t>
                </a:r>
                <a14:m>
                  <m:oMath xmlns:m="http://schemas.openxmlformats.org/officeDocument/2006/math">
                    <m:r>
                      <a:rPr lang="en-GB" sz="4000" i="1" dirty="0" smtClean="0">
                        <a:latin typeface="Cambria Math" panose="02040503050406030204" pitchFamily="18" charset="0"/>
                      </a:rPr>
                      <m:t> =</m:t>
                    </m:r>
                    <m:r>
                      <a:rPr lang="en-GB" sz="4000" b="0" i="1" dirty="0" smtClean="0">
                        <a:latin typeface="Cambria Math" panose="02040503050406030204" pitchFamily="18" charset="0"/>
                      </a:rPr>
                      <m:t>𝐸</m:t>
                    </m:r>
                    <m:r>
                      <a:rPr lang="en-GB" sz="4000" i="1" dirty="0" smtClean="0">
                        <a:latin typeface="Cambria Math" panose="02040503050406030204" pitchFamily="18" charset="0"/>
                      </a:rPr>
                      <m:t>(</m:t>
                    </m:r>
                    <m:r>
                      <a:rPr lang="en-GB" sz="4000" i="1" dirty="0" smtClean="0">
                        <a:latin typeface="Cambria Math" panose="02040503050406030204" pitchFamily="18" charset="0"/>
                      </a:rPr>
                      <m:t>𝑀</m:t>
                    </m:r>
                    <m:r>
                      <a:rPr lang="en-GB" sz="4000" i="1" dirty="0" smtClean="0">
                        <a:latin typeface="Cambria Math" panose="02040503050406030204" pitchFamily="18" charset="0"/>
                      </a:rPr>
                      <m:t>+</m:t>
                    </m:r>
                    <m:r>
                      <a:rPr lang="en-GB" sz="4000" i="1" dirty="0" smtClean="0">
                        <a:latin typeface="Cambria Math" panose="02040503050406030204" pitchFamily="18" charset="0"/>
                      </a:rPr>
                      <m:t>𝑆</m:t>
                    </m:r>
                    <m:r>
                      <a:rPr lang="en-GB" sz="4000" i="1" dirty="0" smtClean="0">
                        <a:latin typeface="Cambria Math" panose="02040503050406030204" pitchFamily="18" charset="0"/>
                      </a:rPr>
                      <m:t>,</m:t>
                    </m:r>
                    <m:sSub>
                      <m:sSubPr>
                        <m:ctrlPr>
                          <a:rPr lang="pt-BR" sz="4000" i="1" dirty="0">
                            <a:latin typeface="Cambria Math" panose="02040503050406030204" pitchFamily="18" charset="0"/>
                          </a:rPr>
                        </m:ctrlPr>
                      </m:sSubPr>
                      <m:e>
                        <m:r>
                          <a:rPr lang="en-GB" sz="4000" i="1" dirty="0">
                            <a:latin typeface="Cambria Math" panose="02040503050406030204" pitchFamily="18" charset="0"/>
                          </a:rPr>
                          <m:t>𝐵</m:t>
                        </m:r>
                      </m:e>
                      <m:sub>
                        <m:r>
                          <a:rPr lang="en-GB" sz="4000" i="1" dirty="0">
                            <a:latin typeface="Cambria Math" panose="02040503050406030204" pitchFamily="18" charset="0"/>
                          </a:rPr>
                          <m:t>𝑝𝑢𝑏𝑙𝑖𝑐</m:t>
                        </m:r>
                      </m:sub>
                    </m:sSub>
                    <m:r>
                      <a:rPr lang="en-GB" sz="4000" i="1" dirty="0">
                        <a:latin typeface="Cambria Math" panose="02040503050406030204" pitchFamily="18" charset="0"/>
                      </a:rPr>
                      <m:t>)</m:t>
                    </m:r>
                  </m:oMath>
                </a14:m>
                <a:endParaRPr lang="en-GB" sz="4000" dirty="0"/>
              </a:p>
              <a:p>
                <a:pPr marL="0" indent="0">
                  <a:buNone/>
                </a:pPr>
                <a:endParaRPr lang="en-GB" sz="2000" dirty="0"/>
              </a:p>
              <a:p>
                <a:pPr marL="457200" lvl="1" indent="0">
                  <a:buNone/>
                </a:pPr>
                <a:endParaRPr lang="en-GB" sz="1600" dirty="0"/>
              </a:p>
              <a:p>
                <a:pPr marL="0" indent="0">
                  <a:buNone/>
                </a:pPr>
                <a:endParaRPr lang="en-GB" sz="2000" dirty="0">
                  <a:solidFill>
                    <a:srgbClr val="FF0000"/>
                  </a:solidFill>
                </a:endParaRPr>
              </a:p>
              <a:p>
                <a:pPr marL="0" indent="0">
                  <a:buNone/>
                </a:pPr>
                <a:endParaRPr lang="en-GB" sz="2000" dirty="0"/>
              </a:p>
              <a:p>
                <a:pPr marL="0" indent="0">
                  <a:buNone/>
                </a:pPr>
                <a:endParaRPr lang="en-GB" sz="2000" dirty="0"/>
              </a:p>
              <a:p>
                <a:pPr marL="0" indent="0">
                  <a:buNone/>
                </a:pPr>
                <a:endParaRPr lang="en-GB" sz="2000" dirty="0"/>
              </a:p>
              <a:p>
                <a:pPr marL="0" indent="0">
                  <a:buNone/>
                </a:pPr>
                <a:endParaRPr lang="en-GB" sz="2000" dirty="0"/>
              </a:p>
              <a:p>
                <a:pPr marL="0" indent="0">
                  <a:buNone/>
                </a:pPr>
                <a:r>
                  <a:rPr lang="en-GB" dirty="0"/>
                  <a:t>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070212"/>
                <a:ext cx="10515600" cy="5257564"/>
              </a:xfrm>
              <a:blipFill>
                <a:blip r:embed="rId2"/>
                <a:stretch>
                  <a:fillRect l="-290" t="-34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100318" y="4806726"/>
                <a:ext cx="9209070" cy="390748"/>
              </a:xfrm>
              <a:prstGeom prst="rect">
                <a:avLst/>
              </a:prstGeom>
            </p:spPr>
            <p:txBody>
              <a:bodyPr wrap="square">
                <a:spAutoFit/>
              </a:bodyPr>
              <a:lstStyle/>
              <a:p>
                <a:r>
                  <a:rPr lang="en-GB" dirty="0"/>
                  <a:t>               Hash		        Encrypt using </a:t>
                </a:r>
                <a14:m>
                  <m:oMath xmlns:m="http://schemas.openxmlformats.org/officeDocument/2006/math">
                    <m:sSub>
                      <m:sSubPr>
                        <m:ctrlPr>
                          <a:rPr lang="pt-BR" i="1" dirty="0">
                            <a:latin typeface="Cambria Math" panose="02040503050406030204" pitchFamily="18" charset="0"/>
                          </a:rPr>
                        </m:ctrlPr>
                      </m:sSubPr>
                      <m:e>
                        <m:r>
                          <a:rPr lang="en-GB" i="1" dirty="0">
                            <a:latin typeface="Cambria Math" panose="02040503050406030204" pitchFamily="18" charset="0"/>
                          </a:rPr>
                          <m:t>𝐴</m:t>
                        </m:r>
                      </m:e>
                      <m:sub>
                        <m:r>
                          <a:rPr lang="en-GB" i="1" dirty="0">
                            <a:latin typeface="Cambria Math" panose="02040503050406030204" pitchFamily="18" charset="0"/>
                          </a:rPr>
                          <m:t>𝑝𝑟𝑖𝑣𝑎𝑡𝑒</m:t>
                        </m:r>
                      </m:sub>
                    </m:sSub>
                  </m:oMath>
                </a14:m>
                <a:r>
                  <a:rPr lang="en-GB" dirty="0"/>
                  <a:t>                                  Encrypt using </a:t>
                </a:r>
                <a14:m>
                  <m:oMath xmlns:m="http://schemas.openxmlformats.org/officeDocument/2006/math">
                    <m:sSub>
                      <m:sSubPr>
                        <m:ctrlPr>
                          <a:rPr lang="pt-BR" i="1" dirty="0">
                            <a:latin typeface="Cambria Math" panose="02040503050406030204" pitchFamily="18" charset="0"/>
                          </a:rPr>
                        </m:ctrlPr>
                      </m:sSubPr>
                      <m:e>
                        <m:r>
                          <a:rPr lang="en-GB" i="1" dirty="0">
                            <a:latin typeface="Cambria Math" panose="02040503050406030204" pitchFamily="18" charset="0"/>
                          </a:rPr>
                          <m:t>𝐵</m:t>
                        </m:r>
                      </m:e>
                      <m:sub>
                        <m:r>
                          <a:rPr lang="en-GB" i="1" dirty="0">
                            <a:latin typeface="Cambria Math" panose="02040503050406030204" pitchFamily="18" charset="0"/>
                          </a:rPr>
                          <m:t>𝑝𝑢𝑏𝑙𝑖𝑐</m:t>
                        </m:r>
                      </m:sub>
                    </m:sSub>
                  </m:oMath>
                </a14:m>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1100318" y="4806726"/>
                <a:ext cx="9209070" cy="390748"/>
              </a:xfrm>
              <a:prstGeom prst="rect">
                <a:avLst/>
              </a:prstGeom>
              <a:blipFill>
                <a:blip r:embed="rId3"/>
                <a:stretch>
                  <a:fillRect t="-7813" b="-20313"/>
                </a:stretch>
              </a:blipFill>
            </p:spPr>
            <p:txBody>
              <a:bodyPr/>
              <a:lstStyle/>
              <a:p>
                <a:r>
                  <a:rPr lang="en-GB">
                    <a:noFill/>
                  </a:rPr>
                  <a:t> </a:t>
                </a:r>
              </a:p>
            </p:txBody>
          </p:sp>
        </mc:Fallback>
      </mc:AlternateContent>
      <p:graphicFrame>
        <p:nvGraphicFramePr>
          <p:cNvPr id="16" name="Diagram 15">
            <a:extLst>
              <a:ext uri="{FF2B5EF4-FFF2-40B4-BE49-F238E27FC236}">
                <a16:creationId xmlns:a16="http://schemas.microsoft.com/office/drawing/2014/main" id="{CE872991-FDC6-4D27-9403-ED310F29E20F}"/>
              </a:ext>
            </a:extLst>
          </p:cNvPr>
          <p:cNvGraphicFramePr/>
          <p:nvPr>
            <p:extLst>
              <p:ext uri="{D42A27DB-BD31-4B8C-83A1-F6EECF244321}">
                <p14:modId xmlns:p14="http://schemas.microsoft.com/office/powerpoint/2010/main" val="1138619597"/>
              </p:ext>
            </p:extLst>
          </p:nvPr>
        </p:nvGraphicFramePr>
        <p:xfrm>
          <a:off x="470718" y="5059859"/>
          <a:ext cx="11105419" cy="14330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8026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animEffect transition="in" filter="fade">
                                      <p:cBhvr>
                                        <p:cTn id="47" dur="500"/>
                                        <p:tgtEl>
                                          <p:spTgt spid="3">
                                            <p:txEl>
                                              <p:pRg st="15" end="1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Graphic spid="1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Digital signature - Receiving</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45441" y="1045878"/>
                <a:ext cx="10515600" cy="4766244"/>
              </a:xfrm>
            </p:spPr>
            <p:txBody>
              <a:bodyPr>
                <a:normAutofit fontScale="70000" lnSpcReduction="20000"/>
              </a:bodyPr>
              <a:lstStyle/>
              <a:p>
                <a:pPr marL="0" indent="0">
                  <a:buNone/>
                </a:pPr>
                <a:r>
                  <a:rPr lang="en-GB" sz="2300" dirty="0"/>
                  <a:t>To receive a digital signature sent from Alice to Bob:</a:t>
                </a:r>
              </a:p>
              <a:p>
                <a:pPr marL="457200" indent="-457200">
                  <a:buFont typeface="Arial" panose="020B0604020202020204" pitchFamily="34" charset="0"/>
                  <a:buAutoNum type="arabicParenR"/>
                </a:pPr>
                <a:r>
                  <a:rPr lang="en-GB" sz="2300" dirty="0"/>
                  <a:t>Decrypt the cyphertext using Bob’s private key to extract the message and signature:</a:t>
                </a:r>
              </a:p>
              <a:p>
                <a:pPr marL="0" indent="0">
                  <a:buNone/>
                </a:pPr>
                <a:r>
                  <a:rPr lang="en-GB" sz="2300" dirty="0"/>
                  <a:t>	</a:t>
                </a:r>
                <a14:m>
                  <m:oMath xmlns:m="http://schemas.openxmlformats.org/officeDocument/2006/math">
                    <m:r>
                      <a:rPr lang="en-GB" sz="2300" i="1" dirty="0" smtClean="0">
                        <a:latin typeface="Cambria Math" panose="02040503050406030204" pitchFamily="18" charset="0"/>
                      </a:rPr>
                      <m:t>𝑀</m:t>
                    </m:r>
                    <m:r>
                      <a:rPr lang="en-GB" sz="2300" i="1" dirty="0" smtClean="0">
                        <a:latin typeface="Cambria Math" panose="02040503050406030204" pitchFamily="18" charset="0"/>
                      </a:rPr>
                      <m:t>+</m:t>
                    </m:r>
                    <m:r>
                      <a:rPr lang="en-GB" sz="2300" i="1" dirty="0" smtClean="0">
                        <a:latin typeface="Cambria Math" panose="02040503050406030204" pitchFamily="18" charset="0"/>
                      </a:rPr>
                      <m:t>𝑆</m:t>
                    </m:r>
                    <m:r>
                      <a:rPr lang="en-GB" sz="2300" i="1" dirty="0" smtClean="0">
                        <a:latin typeface="Cambria Math" panose="02040503050406030204" pitchFamily="18" charset="0"/>
                      </a:rPr>
                      <m:t> =</m:t>
                    </m:r>
                    <m:r>
                      <a:rPr lang="en-GB" sz="2300" b="0" i="1" dirty="0" smtClean="0">
                        <a:latin typeface="Cambria Math" panose="02040503050406030204" pitchFamily="18" charset="0"/>
                      </a:rPr>
                      <m:t>𝐸</m:t>
                    </m:r>
                    <m:r>
                      <a:rPr lang="en-GB" sz="2300" i="1" dirty="0" smtClean="0">
                        <a:latin typeface="Cambria Math" panose="02040503050406030204" pitchFamily="18" charset="0"/>
                      </a:rPr>
                      <m:t> </m:t>
                    </m:r>
                    <m:r>
                      <a:rPr lang="en-GB" sz="2300" i="1" dirty="0">
                        <a:latin typeface="Cambria Math" panose="02040503050406030204" pitchFamily="18" charset="0"/>
                      </a:rPr>
                      <m:t>[</m:t>
                    </m:r>
                    <m:r>
                      <a:rPr lang="en-GB" sz="2300" i="1" dirty="0">
                        <a:latin typeface="Cambria Math" panose="02040503050406030204" pitchFamily="18" charset="0"/>
                      </a:rPr>
                      <m:t>𝐶</m:t>
                    </m:r>
                    <m:r>
                      <a:rPr lang="en-GB" sz="2300" i="1" dirty="0">
                        <a:latin typeface="Cambria Math" panose="02040503050406030204" pitchFamily="18" charset="0"/>
                      </a:rPr>
                      <m:t>,</m:t>
                    </m:r>
                    <m:sSub>
                      <m:sSubPr>
                        <m:ctrlPr>
                          <a:rPr lang="pt-BR" sz="2300" i="1" dirty="0" smtClean="0">
                            <a:latin typeface="Cambria Math" panose="02040503050406030204" pitchFamily="18" charset="0"/>
                          </a:rPr>
                        </m:ctrlPr>
                      </m:sSubPr>
                      <m:e>
                        <m:r>
                          <a:rPr lang="en-GB" sz="2300" b="0" i="1" dirty="0" smtClean="0">
                            <a:latin typeface="Cambria Math" panose="02040503050406030204" pitchFamily="18" charset="0"/>
                          </a:rPr>
                          <m:t>𝐵</m:t>
                        </m:r>
                      </m:e>
                      <m:sub>
                        <m:r>
                          <a:rPr lang="en-GB" sz="2300" i="1" dirty="0">
                            <a:latin typeface="Cambria Math" panose="02040503050406030204" pitchFamily="18" charset="0"/>
                          </a:rPr>
                          <m:t>𝑝𝑟𝑖𝑣𝑎𝑡𝑒</m:t>
                        </m:r>
                      </m:sub>
                    </m:sSub>
                    <m:r>
                      <a:rPr lang="en-GB" sz="2300" i="1" dirty="0">
                        <a:latin typeface="Cambria Math" panose="02040503050406030204" pitchFamily="18" charset="0"/>
                      </a:rPr>
                      <m:t>]</m:t>
                    </m:r>
                  </m:oMath>
                </a14:m>
                <a:endParaRPr lang="en-GB" sz="2300" dirty="0"/>
              </a:p>
              <a:p>
                <a:pPr marL="457200" indent="-457200">
                  <a:lnSpc>
                    <a:spcPct val="120000"/>
                  </a:lnSpc>
                  <a:buFont typeface="+mj-lt"/>
                  <a:buAutoNum type="arabicParenR" startAt="2"/>
                </a:pPr>
                <a:r>
                  <a:rPr lang="en-GB" sz="2300" dirty="0"/>
                  <a:t>Apply the hash, </a:t>
                </a:r>
                <a14:m>
                  <m:oMath xmlns:m="http://schemas.openxmlformats.org/officeDocument/2006/math">
                    <m:r>
                      <a:rPr lang="en-GB" sz="2300" i="1" dirty="0">
                        <a:latin typeface="Cambria Math" panose="02040503050406030204" pitchFamily="18" charset="0"/>
                      </a:rPr>
                      <m:t>𝐻</m:t>
                    </m:r>
                  </m:oMath>
                </a14:m>
                <a:r>
                  <a:rPr lang="en-GB" sz="2300" dirty="0"/>
                  <a:t> to the message, </a:t>
                </a:r>
                <a14:m>
                  <m:oMath xmlns:m="http://schemas.openxmlformats.org/officeDocument/2006/math">
                    <m:r>
                      <a:rPr lang="en-GB" sz="2300" i="1" dirty="0">
                        <a:latin typeface="Cambria Math" panose="02040503050406030204" pitchFamily="18" charset="0"/>
                      </a:rPr>
                      <m:t>𝑀</m:t>
                    </m:r>
                  </m:oMath>
                </a14:m>
                <a:r>
                  <a:rPr lang="en-GB" sz="2300" dirty="0"/>
                  <a:t> to produce the new message digest, </a:t>
                </a:r>
                <a14:m>
                  <m:oMath xmlns:m="http://schemas.openxmlformats.org/officeDocument/2006/math">
                    <m:r>
                      <a:rPr lang="en-GB" sz="2300" i="1" dirty="0">
                        <a:latin typeface="Cambria Math" panose="02040503050406030204" pitchFamily="18" charset="0"/>
                      </a:rPr>
                      <m:t>𝐷</m:t>
                    </m:r>
                    <m:r>
                      <a:rPr lang="en-GB" sz="2300" b="0" i="1" dirty="0" smtClean="0">
                        <a:latin typeface="Cambria Math" panose="02040503050406030204" pitchFamily="18" charset="0"/>
                      </a:rPr>
                      <m:t>′</m:t>
                    </m:r>
                  </m:oMath>
                </a14:m>
                <a:r>
                  <a:rPr lang="en-GB" sz="2300" dirty="0"/>
                  <a:t> such that: </a:t>
                </a:r>
              </a:p>
              <a:p>
                <a:pPr marL="0" indent="0">
                  <a:lnSpc>
                    <a:spcPct val="120000"/>
                  </a:lnSpc>
                  <a:buNone/>
                </a:pPr>
                <a:r>
                  <a:rPr lang="en-GB" sz="2300" dirty="0"/>
                  <a:t>	</a:t>
                </a:r>
                <a14:m>
                  <m:oMath xmlns:m="http://schemas.openxmlformats.org/officeDocument/2006/math">
                    <m:r>
                      <a:rPr lang="en-GB" sz="2300" i="1" dirty="0">
                        <a:latin typeface="Cambria Math" panose="02040503050406030204" pitchFamily="18" charset="0"/>
                      </a:rPr>
                      <m:t>𝐷</m:t>
                    </m:r>
                    <m:r>
                      <a:rPr lang="en-GB" sz="2300" b="0" i="1" dirty="0" smtClean="0">
                        <a:latin typeface="Cambria Math" panose="02040503050406030204" pitchFamily="18" charset="0"/>
                      </a:rPr>
                      <m:t>′</m:t>
                    </m:r>
                    <m:r>
                      <a:rPr lang="en-GB" sz="2300" i="1" dirty="0">
                        <a:latin typeface="Cambria Math" panose="02040503050406030204" pitchFamily="18" charset="0"/>
                      </a:rPr>
                      <m:t> = </m:t>
                    </m:r>
                    <m:r>
                      <a:rPr lang="en-GB" sz="2300" i="1" dirty="0">
                        <a:latin typeface="Cambria Math" panose="02040503050406030204" pitchFamily="18" charset="0"/>
                      </a:rPr>
                      <m:t>𝐻</m:t>
                    </m:r>
                    <m:r>
                      <a:rPr lang="en-GB" sz="2300" i="1" dirty="0">
                        <a:latin typeface="Cambria Math" panose="02040503050406030204" pitchFamily="18" charset="0"/>
                      </a:rPr>
                      <m:t>[</m:t>
                    </m:r>
                    <m:r>
                      <a:rPr lang="en-GB" sz="2300" i="1" dirty="0">
                        <a:latin typeface="Cambria Math" panose="02040503050406030204" pitchFamily="18" charset="0"/>
                      </a:rPr>
                      <m:t>𝑀</m:t>
                    </m:r>
                    <m:r>
                      <a:rPr lang="en-GB" sz="2300" i="1" dirty="0">
                        <a:latin typeface="Cambria Math" panose="02040503050406030204" pitchFamily="18" charset="0"/>
                      </a:rPr>
                      <m:t>]</m:t>
                    </m:r>
                  </m:oMath>
                </a14:m>
                <a:endParaRPr lang="en-GB" sz="2300" i="1" dirty="0"/>
              </a:p>
              <a:p>
                <a:pPr marL="457200" indent="-457200">
                  <a:buFont typeface="+mj-lt"/>
                  <a:buAutoNum type="arabicParenR" startAt="3"/>
                </a:pPr>
                <a:r>
                  <a:rPr lang="en-GB" sz="2300" dirty="0"/>
                  <a:t>Decrypt the signature to get the message digest D using Alice’s public key, </a:t>
                </a:r>
                <a14:m>
                  <m:oMath xmlns:m="http://schemas.openxmlformats.org/officeDocument/2006/math">
                    <m:sSub>
                      <m:sSubPr>
                        <m:ctrlPr>
                          <a:rPr lang="pt-BR" sz="2300" i="1" dirty="0">
                            <a:latin typeface="Cambria Math" panose="02040503050406030204" pitchFamily="18" charset="0"/>
                          </a:rPr>
                        </m:ctrlPr>
                      </m:sSubPr>
                      <m:e>
                        <m:r>
                          <a:rPr lang="en-GB" sz="2300" i="1" dirty="0">
                            <a:latin typeface="Cambria Math" panose="02040503050406030204" pitchFamily="18" charset="0"/>
                          </a:rPr>
                          <m:t>𝐴</m:t>
                        </m:r>
                      </m:e>
                      <m:sub>
                        <m:r>
                          <a:rPr lang="en-GB" sz="2300" i="1" dirty="0">
                            <a:latin typeface="Cambria Math" panose="02040503050406030204" pitchFamily="18" charset="0"/>
                          </a:rPr>
                          <m:t>𝑝𝑢𝑏𝑙𝑖𝑐</m:t>
                        </m:r>
                      </m:sub>
                    </m:sSub>
                  </m:oMath>
                </a14:m>
                <a:r>
                  <a:rPr lang="en-GB" sz="2300" dirty="0"/>
                  <a:t>  </a:t>
                </a:r>
              </a:p>
              <a:p>
                <a:pPr marL="0" indent="0">
                  <a:buNone/>
                </a:pPr>
                <a:r>
                  <a:rPr lang="en-GB" sz="2300" dirty="0"/>
                  <a:t>	D</a:t>
                </a:r>
                <a14:m>
                  <m:oMath xmlns:m="http://schemas.openxmlformats.org/officeDocument/2006/math">
                    <m:r>
                      <a:rPr lang="en-GB" sz="2300" i="1" dirty="0" smtClean="0">
                        <a:latin typeface="Cambria Math" panose="02040503050406030204" pitchFamily="18" charset="0"/>
                      </a:rPr>
                      <m:t> =</m:t>
                    </m:r>
                    <m:r>
                      <a:rPr lang="en-GB" sz="2300" b="0" i="1" dirty="0" smtClean="0">
                        <a:latin typeface="Cambria Math" panose="02040503050406030204" pitchFamily="18" charset="0"/>
                      </a:rPr>
                      <m:t>𝐻</m:t>
                    </m:r>
                    <m:d>
                      <m:dPr>
                        <m:begChr m:val="["/>
                        <m:endChr m:val="]"/>
                        <m:ctrlPr>
                          <a:rPr lang="en-GB" sz="2300" b="0" i="1" dirty="0" smtClean="0">
                            <a:latin typeface="Cambria Math" panose="02040503050406030204" pitchFamily="18" charset="0"/>
                          </a:rPr>
                        </m:ctrlPr>
                      </m:dPr>
                      <m:e>
                        <m:r>
                          <a:rPr lang="en-GB" sz="2300" b="0" i="1" dirty="0" smtClean="0">
                            <a:latin typeface="Cambria Math" panose="02040503050406030204" pitchFamily="18" charset="0"/>
                          </a:rPr>
                          <m:t>𝑀</m:t>
                        </m:r>
                      </m:e>
                    </m:d>
                    <m:r>
                      <a:rPr lang="en-GB" sz="2300" b="0" i="1" dirty="0" smtClean="0">
                        <a:latin typeface="Cambria Math" panose="02040503050406030204" pitchFamily="18" charset="0"/>
                      </a:rPr>
                      <m:t>=</m:t>
                    </m:r>
                    <m:r>
                      <a:rPr lang="en-GB" sz="2300" b="0" i="1" dirty="0" smtClean="0">
                        <a:latin typeface="Cambria Math" panose="02040503050406030204" pitchFamily="18" charset="0"/>
                      </a:rPr>
                      <m:t>𝐸</m:t>
                    </m:r>
                    <m:r>
                      <a:rPr lang="en-GB" sz="2300" b="0" i="1" baseline="30000" dirty="0" smtClean="0">
                        <a:latin typeface="Cambria Math" panose="02040503050406030204" pitchFamily="18" charset="0"/>
                      </a:rPr>
                      <m:t>−1</m:t>
                    </m:r>
                    <m:r>
                      <a:rPr lang="en-GB" sz="2300" b="0" i="1" dirty="0" smtClean="0">
                        <a:latin typeface="Cambria Math" panose="02040503050406030204" pitchFamily="18" charset="0"/>
                      </a:rPr>
                      <m:t>(</m:t>
                    </m:r>
                    <m:r>
                      <a:rPr lang="en-GB" sz="2300" i="1" dirty="0">
                        <a:latin typeface="Cambria Math" panose="02040503050406030204" pitchFamily="18" charset="0"/>
                      </a:rPr>
                      <m:t>𝑆</m:t>
                    </m:r>
                    <m:r>
                      <a:rPr lang="en-GB" sz="2300" i="1" dirty="0">
                        <a:latin typeface="Cambria Math" panose="02040503050406030204" pitchFamily="18" charset="0"/>
                      </a:rPr>
                      <m:t>,</m:t>
                    </m:r>
                    <m:sSub>
                      <m:sSubPr>
                        <m:ctrlPr>
                          <a:rPr lang="pt-BR" sz="2300" i="1" dirty="0">
                            <a:latin typeface="Cambria Math" panose="02040503050406030204" pitchFamily="18" charset="0"/>
                          </a:rPr>
                        </m:ctrlPr>
                      </m:sSubPr>
                      <m:e>
                        <m:r>
                          <a:rPr lang="en-GB" sz="2300" b="0" i="1" dirty="0" smtClean="0">
                            <a:latin typeface="Cambria Math" panose="02040503050406030204" pitchFamily="18" charset="0"/>
                          </a:rPr>
                          <m:t>𝐴</m:t>
                        </m:r>
                      </m:e>
                      <m:sub>
                        <m:r>
                          <a:rPr lang="en-GB" sz="2300" i="1" dirty="0">
                            <a:latin typeface="Cambria Math" panose="02040503050406030204" pitchFamily="18" charset="0"/>
                          </a:rPr>
                          <m:t>𝑝</m:t>
                        </m:r>
                        <m:r>
                          <a:rPr lang="en-GB" sz="2300" b="0" i="1" dirty="0" smtClean="0">
                            <a:latin typeface="Cambria Math" panose="02040503050406030204" pitchFamily="18" charset="0"/>
                          </a:rPr>
                          <m:t>𝑢𝑏𝑙𝑖𝑐</m:t>
                        </m:r>
                      </m:sub>
                    </m:sSub>
                    <m:r>
                      <a:rPr lang="en-GB" sz="2300" i="1" dirty="0" smtClean="0">
                        <a:latin typeface="Cambria Math" panose="02040503050406030204" pitchFamily="18" charset="0"/>
                      </a:rPr>
                      <m:t>)</m:t>
                    </m:r>
                  </m:oMath>
                </a14:m>
                <a:endParaRPr lang="en-GB" sz="2300" dirty="0"/>
              </a:p>
              <a:p>
                <a:pPr marL="457200" indent="-457200">
                  <a:buFont typeface="+mj-lt"/>
                  <a:buAutoNum type="arabicParenR" startAt="4"/>
                </a:pPr>
                <a:r>
                  <a:rPr lang="en-GB" sz="2300" dirty="0"/>
                  <a:t>Evaluate </a:t>
                </a:r>
                <a14:m>
                  <m:oMath xmlns:m="http://schemas.openxmlformats.org/officeDocument/2006/math">
                    <m:r>
                      <a:rPr lang="en-GB" sz="2300" i="1" dirty="0">
                        <a:latin typeface="Cambria Math" panose="02040503050406030204" pitchFamily="18" charset="0"/>
                      </a:rPr>
                      <m:t>𝐷</m:t>
                    </m:r>
                    <m:r>
                      <a:rPr lang="en-GB" sz="2300" i="1" dirty="0">
                        <a:latin typeface="Cambria Math" panose="02040503050406030204" pitchFamily="18" charset="0"/>
                      </a:rPr>
                      <m:t> </m:t>
                    </m:r>
                  </m:oMath>
                </a14:m>
                <a:r>
                  <a:rPr lang="en-GB" sz="2300" dirty="0"/>
                  <a:t>versus </a:t>
                </a:r>
                <a14:m>
                  <m:oMath xmlns:m="http://schemas.openxmlformats.org/officeDocument/2006/math">
                    <m:r>
                      <a:rPr lang="en-GB" sz="2300" i="1" dirty="0">
                        <a:latin typeface="Cambria Math" panose="02040503050406030204" pitchFamily="18" charset="0"/>
                      </a:rPr>
                      <m:t>𝐷</m:t>
                    </m:r>
                    <m:r>
                      <a:rPr lang="en-GB" sz="2300" i="1" dirty="0">
                        <a:latin typeface="Cambria Math" panose="02040503050406030204" pitchFamily="18" charset="0"/>
                      </a:rPr>
                      <m:t>′</m:t>
                    </m:r>
                  </m:oMath>
                </a14:m>
                <a:r>
                  <a:rPr lang="en-GB" sz="2300" dirty="0"/>
                  <a:t>. If they are the same then the message is authentic and has not been tampered with</a:t>
                </a:r>
              </a:p>
              <a:p>
                <a:pPr marL="457200" lvl="1" indent="0">
                  <a:buNone/>
                </a:pPr>
                <a:endParaRPr lang="en-GB" sz="2300" dirty="0"/>
              </a:p>
              <a:p>
                <a:pPr marL="0" indent="0">
                  <a:buNone/>
                </a:pPr>
                <a:endParaRPr lang="en-GB" sz="2000" dirty="0">
                  <a:solidFill>
                    <a:srgbClr val="FF0000"/>
                  </a:solidFill>
                </a:endParaRPr>
              </a:p>
              <a:p>
                <a:pPr marL="0" indent="0">
                  <a:buNone/>
                </a:pPr>
                <a:endParaRPr lang="en-GB" sz="2000" dirty="0"/>
              </a:p>
              <a:p>
                <a:pPr marL="0" indent="0">
                  <a:buNone/>
                </a:pPr>
                <a:endParaRPr lang="en-GB" sz="2000" dirty="0"/>
              </a:p>
              <a:p>
                <a:pPr marL="0" indent="0">
                  <a:buNone/>
                </a:pPr>
                <a:endParaRPr lang="en-GB" sz="2000" dirty="0"/>
              </a:p>
              <a:p>
                <a:pPr marL="0" indent="0">
                  <a:buNone/>
                </a:pPr>
                <a:endParaRPr lang="en-GB" sz="2000" dirty="0"/>
              </a:p>
              <a:p>
                <a:pPr marL="0" indent="0">
                  <a:buNone/>
                </a:pPr>
                <a:r>
                  <a:rPr lang="en-GB" dirty="0"/>
                  <a:t>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45441" y="1045878"/>
                <a:ext cx="10515600" cy="4766244"/>
              </a:xfrm>
              <a:blipFill>
                <a:blip r:embed="rId2"/>
                <a:stretch>
                  <a:fillRect l="-348" t="-16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Rectangle 29"/>
              <p:cNvSpPr/>
              <p:nvPr/>
            </p:nvSpPr>
            <p:spPr>
              <a:xfrm>
                <a:off x="1298706" y="3793058"/>
                <a:ext cx="9209070" cy="369332"/>
              </a:xfrm>
              <a:prstGeom prst="rect">
                <a:avLst/>
              </a:prstGeom>
            </p:spPr>
            <p:txBody>
              <a:bodyPr wrap="square">
                <a:spAutoFit/>
              </a:bodyPr>
              <a:lstStyle/>
              <a:p>
                <a:r>
                  <a:rPr lang="en-GB" dirty="0"/>
                  <a:t>                  </a:t>
                </a:r>
                <a:r>
                  <a:rPr lang="en-GB" sz="1600" dirty="0"/>
                  <a:t>Decrypt using </a:t>
                </a:r>
                <a14:m>
                  <m:oMath xmlns:m="http://schemas.openxmlformats.org/officeDocument/2006/math">
                    <m:sSub>
                      <m:sSubPr>
                        <m:ctrlPr>
                          <a:rPr lang="pt-BR" sz="1600" i="1" dirty="0">
                            <a:latin typeface="Cambria Math" panose="02040503050406030204" pitchFamily="18" charset="0"/>
                          </a:rPr>
                        </m:ctrlPr>
                      </m:sSubPr>
                      <m:e>
                        <m:r>
                          <a:rPr lang="en-GB" sz="1600" b="0" i="1" dirty="0" smtClean="0">
                            <a:latin typeface="Cambria Math" panose="02040503050406030204" pitchFamily="18" charset="0"/>
                          </a:rPr>
                          <m:t>𝐵</m:t>
                        </m:r>
                      </m:e>
                      <m:sub>
                        <m:r>
                          <a:rPr lang="en-GB" sz="1600" i="1" dirty="0">
                            <a:latin typeface="Cambria Math" panose="02040503050406030204" pitchFamily="18" charset="0"/>
                          </a:rPr>
                          <m:t>𝑝</m:t>
                        </m:r>
                        <m:r>
                          <a:rPr lang="en-GB" sz="1600" b="0" i="1" dirty="0" smtClean="0">
                            <a:latin typeface="Cambria Math" panose="02040503050406030204" pitchFamily="18" charset="0"/>
                          </a:rPr>
                          <m:t>𝑟𝑖𝑣𝑎𝑡𝑒</m:t>
                        </m:r>
                      </m:sub>
                    </m:sSub>
                  </m:oMath>
                </a14:m>
                <a:r>
                  <a:rPr lang="en-GB" sz="1600" dirty="0"/>
                  <a:t>                                                         Hash</a:t>
                </a:r>
                <a:endParaRPr lang="en-US" sz="1600" dirty="0"/>
              </a:p>
            </p:txBody>
          </p:sp>
        </mc:Choice>
        <mc:Fallback xmlns="">
          <p:sp>
            <p:nvSpPr>
              <p:cNvPr id="30" name="Rectangle 29"/>
              <p:cNvSpPr>
                <a:spLocks noRot="1" noChangeAspect="1" noMove="1" noResize="1" noEditPoints="1" noAdjustHandles="1" noChangeArrowheads="1" noChangeShapeType="1" noTextEdit="1"/>
              </p:cNvSpPr>
              <p:nvPr/>
            </p:nvSpPr>
            <p:spPr>
              <a:xfrm>
                <a:off x="1298706" y="3793058"/>
                <a:ext cx="9209070" cy="369332"/>
              </a:xfrm>
              <a:prstGeom prst="rect">
                <a:avLst/>
              </a:prstGeom>
              <a:blipFill>
                <a:blip r:embed="rId3"/>
                <a:stretch>
                  <a:fillRect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Rectangle 50"/>
              <p:cNvSpPr/>
              <p:nvPr/>
            </p:nvSpPr>
            <p:spPr>
              <a:xfrm>
                <a:off x="5237638" y="5227055"/>
                <a:ext cx="3628775" cy="369332"/>
              </a:xfrm>
              <a:prstGeom prst="rect">
                <a:avLst/>
              </a:prstGeom>
            </p:spPr>
            <p:txBody>
              <a:bodyPr wrap="square">
                <a:spAutoFit/>
              </a:bodyPr>
              <a:lstStyle/>
              <a:p>
                <a:r>
                  <a:rPr lang="en-GB" dirty="0"/>
                  <a:t>                  </a:t>
                </a:r>
                <a:r>
                  <a:rPr lang="en-GB" sz="1600" dirty="0"/>
                  <a:t>Decrypt using </a:t>
                </a:r>
                <a14:m>
                  <m:oMath xmlns:m="http://schemas.openxmlformats.org/officeDocument/2006/math">
                    <m:sSub>
                      <m:sSubPr>
                        <m:ctrlPr>
                          <a:rPr lang="pt-BR" sz="1600" i="1" dirty="0">
                            <a:latin typeface="Cambria Math" panose="02040503050406030204" pitchFamily="18" charset="0"/>
                          </a:rPr>
                        </m:ctrlPr>
                      </m:sSubPr>
                      <m:e>
                        <m:r>
                          <a:rPr lang="en-GB" sz="1600" i="1" dirty="0">
                            <a:latin typeface="Cambria Math" panose="02040503050406030204" pitchFamily="18" charset="0"/>
                          </a:rPr>
                          <m:t>𝐴</m:t>
                        </m:r>
                      </m:e>
                      <m:sub>
                        <m:r>
                          <a:rPr lang="en-GB" sz="1600" i="1" dirty="0">
                            <a:latin typeface="Cambria Math" panose="02040503050406030204" pitchFamily="18" charset="0"/>
                          </a:rPr>
                          <m:t>𝑝</m:t>
                        </m:r>
                        <m:r>
                          <a:rPr lang="en-GB" sz="1600" b="0" i="1" dirty="0" smtClean="0">
                            <a:latin typeface="Cambria Math" panose="02040503050406030204" pitchFamily="18" charset="0"/>
                          </a:rPr>
                          <m:t>𝑢𝑏𝑙𝑖𝑐</m:t>
                        </m:r>
                      </m:sub>
                    </m:sSub>
                  </m:oMath>
                </a14:m>
                <a:r>
                  <a:rPr lang="en-GB" sz="1600" dirty="0"/>
                  <a:t>                                             </a:t>
                </a:r>
                <a:endParaRPr lang="en-US" sz="1600" dirty="0"/>
              </a:p>
            </p:txBody>
          </p:sp>
        </mc:Choice>
        <mc:Fallback xmlns="">
          <p:sp>
            <p:nvSpPr>
              <p:cNvPr id="51" name="Rectangle 50"/>
              <p:cNvSpPr>
                <a:spLocks noRot="1" noChangeAspect="1" noMove="1" noResize="1" noEditPoints="1" noAdjustHandles="1" noChangeArrowheads="1" noChangeShapeType="1" noTextEdit="1"/>
              </p:cNvSpPr>
              <p:nvPr/>
            </p:nvSpPr>
            <p:spPr>
              <a:xfrm>
                <a:off x="5237638" y="5227055"/>
                <a:ext cx="3628775" cy="369332"/>
              </a:xfrm>
              <a:prstGeom prst="rect">
                <a:avLst/>
              </a:prstGeom>
              <a:blipFill>
                <a:blip r:embed="rId4"/>
                <a:stretch>
                  <a:fillRect b="-16393"/>
                </a:stretch>
              </a:blipFill>
            </p:spPr>
            <p:txBody>
              <a:bodyPr/>
              <a:lstStyle/>
              <a:p>
                <a:r>
                  <a:rPr lang="en-GB">
                    <a:noFill/>
                  </a:rPr>
                  <a:t> </a:t>
                </a:r>
              </a:p>
            </p:txBody>
          </p:sp>
        </mc:Fallback>
      </mc:AlternateContent>
      <p:graphicFrame>
        <p:nvGraphicFramePr>
          <p:cNvPr id="16" name="Diagram 15">
            <a:extLst>
              <a:ext uri="{FF2B5EF4-FFF2-40B4-BE49-F238E27FC236}">
                <a16:creationId xmlns:a16="http://schemas.microsoft.com/office/drawing/2014/main" id="{04A13398-27CB-4BB6-8FF9-C5DB6A27AAAB}"/>
              </a:ext>
            </a:extLst>
          </p:cNvPr>
          <p:cNvGraphicFramePr/>
          <p:nvPr>
            <p:extLst>
              <p:ext uri="{D42A27DB-BD31-4B8C-83A1-F6EECF244321}">
                <p14:modId xmlns:p14="http://schemas.microsoft.com/office/powerpoint/2010/main" val="1515366139"/>
              </p:ext>
            </p:extLst>
          </p:nvPr>
        </p:nvGraphicFramePr>
        <p:xfrm>
          <a:off x="1483193" y="4172449"/>
          <a:ext cx="7508889" cy="105460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7" name="Diagram 16">
            <a:extLst>
              <a:ext uri="{FF2B5EF4-FFF2-40B4-BE49-F238E27FC236}">
                <a16:creationId xmlns:a16="http://schemas.microsoft.com/office/drawing/2014/main" id="{2E462A30-5FAA-4A13-9A81-2FE3067DA73E}"/>
              </a:ext>
            </a:extLst>
          </p:cNvPr>
          <p:cNvGraphicFramePr/>
          <p:nvPr>
            <p:extLst>
              <p:ext uri="{D42A27DB-BD31-4B8C-83A1-F6EECF244321}">
                <p14:modId xmlns:p14="http://schemas.microsoft.com/office/powerpoint/2010/main" val="1971397126"/>
              </p:ext>
            </p:extLst>
          </p:nvPr>
        </p:nvGraphicFramePr>
        <p:xfrm>
          <a:off x="5792086" y="5575744"/>
          <a:ext cx="3074327" cy="85998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263801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5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500"/>
                                        <p:tgtEl>
                                          <p:spTgt spid="3">
                                            <p:txEl>
                                              <p:pRg st="7" end="7"/>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animEffect transition="in" filter="fade">
                                      <p:cBhvr>
                                        <p:cTn id="55" dur="500"/>
                                        <p:tgtEl>
                                          <p:spTgt spid="3">
                                            <p:txEl>
                                              <p:pRg st="14" end="14"/>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fade">
                                      <p:cBhvr>
                                        <p:cTn id="58" dur="500"/>
                                        <p:tgtEl>
                                          <p:spTgt spid="5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0" grpId="0"/>
      <p:bldP spid="51" grpId="0"/>
      <p:bldGraphic spid="16" grpId="0">
        <p:bldAsOne/>
      </p:bldGraphic>
      <p:bldGraphic spid="17"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Learning objectives</a:t>
            </a:r>
          </a:p>
        </p:txBody>
      </p:sp>
      <p:sp>
        <p:nvSpPr>
          <p:cNvPr id="3" name="Content Placeholder 2"/>
          <p:cNvSpPr>
            <a:spLocks noGrp="1"/>
          </p:cNvSpPr>
          <p:nvPr>
            <p:ph idx="1"/>
          </p:nvPr>
        </p:nvSpPr>
        <p:spPr>
          <a:xfrm>
            <a:off x="838200" y="1419225"/>
            <a:ext cx="10515600" cy="4351338"/>
          </a:xfrm>
        </p:spPr>
        <p:txBody>
          <a:bodyPr>
            <a:normAutofit fontScale="92500" lnSpcReduction="20000"/>
          </a:bodyPr>
          <a:lstStyle/>
          <a:p>
            <a:pPr marL="0" indent="0">
              <a:buNone/>
            </a:pPr>
            <a:r>
              <a:rPr lang="en-US" dirty="0"/>
              <a:t>Be aware of the threats to computer systems</a:t>
            </a:r>
          </a:p>
          <a:p>
            <a:pPr>
              <a:buFont typeface="Wingdings" panose="05000000000000000000" pitchFamily="2" charset="2"/>
              <a:buChar char="ü"/>
            </a:pPr>
            <a:r>
              <a:rPr lang="en-US" dirty="0"/>
              <a:t>Worms, Trojans and Viruses</a:t>
            </a:r>
          </a:p>
          <a:p>
            <a:pPr>
              <a:buFont typeface="Wingdings" panose="05000000000000000000" pitchFamily="2" charset="2"/>
              <a:buChar char="ü"/>
            </a:pPr>
            <a:r>
              <a:rPr lang="en-US" dirty="0"/>
              <a:t>Code Quality</a:t>
            </a:r>
            <a:endParaRPr lang="en-GB" dirty="0"/>
          </a:p>
          <a:p>
            <a:pPr marL="0" indent="0">
              <a:buNone/>
            </a:pPr>
            <a:endParaRPr lang="en-GB" dirty="0"/>
          </a:p>
          <a:p>
            <a:pPr marL="0" indent="0">
              <a:buNone/>
            </a:pPr>
            <a:r>
              <a:rPr lang="en-GB" dirty="0"/>
              <a:t>Know how protecting computer systems</a:t>
            </a:r>
          </a:p>
          <a:p>
            <a:pPr>
              <a:buFont typeface="Wingdings" panose="05000000000000000000" pitchFamily="2" charset="2"/>
              <a:buChar char="ü"/>
            </a:pPr>
            <a:r>
              <a:rPr lang="en-GB" dirty="0"/>
              <a:t>How a firewall works including:</a:t>
            </a:r>
          </a:p>
          <a:p>
            <a:pPr lvl="1">
              <a:buFont typeface="Wingdings" panose="05000000000000000000" pitchFamily="2" charset="2"/>
              <a:buChar char="ü"/>
            </a:pPr>
            <a:r>
              <a:rPr lang="en-GB" dirty="0"/>
              <a:t>Packet filtering</a:t>
            </a:r>
          </a:p>
          <a:p>
            <a:pPr lvl="1">
              <a:buFont typeface="Wingdings" panose="05000000000000000000" pitchFamily="2" charset="2"/>
              <a:buChar char="ü"/>
            </a:pPr>
            <a:r>
              <a:rPr lang="en-GB" dirty="0"/>
              <a:t>Proxy server</a:t>
            </a:r>
          </a:p>
          <a:p>
            <a:pPr lvl="1">
              <a:buFont typeface="Wingdings" panose="05000000000000000000" pitchFamily="2" charset="2"/>
              <a:buChar char="ü"/>
            </a:pPr>
            <a:r>
              <a:rPr lang="en-GB" dirty="0"/>
              <a:t>Stateful inspection</a:t>
            </a:r>
            <a:endParaRPr lang="en-US" dirty="0"/>
          </a:p>
          <a:p>
            <a:pPr>
              <a:buFont typeface="Wingdings" panose="05000000000000000000" pitchFamily="2" charset="2"/>
              <a:buChar char="ü"/>
            </a:pPr>
            <a:r>
              <a:rPr lang="en-US" dirty="0"/>
              <a:t>Symmetric and Asymmetric Encryption</a:t>
            </a:r>
          </a:p>
          <a:p>
            <a:pPr>
              <a:buFont typeface="Wingdings" panose="05000000000000000000" pitchFamily="2" charset="2"/>
              <a:buChar char="ü"/>
            </a:pPr>
            <a:r>
              <a:rPr lang="en-US" dirty="0"/>
              <a:t>Digital Signature and Digital certificates</a:t>
            </a:r>
          </a:p>
        </p:txBody>
      </p:sp>
      <p:sp>
        <p:nvSpPr>
          <p:cNvPr id="4" name="Slide Number Placeholder 3"/>
          <p:cNvSpPr>
            <a:spLocks noGrp="1"/>
          </p:cNvSpPr>
          <p:nvPr>
            <p:ph type="sldNum" sz="quarter" idx="12"/>
          </p:nvPr>
        </p:nvSpPr>
        <p:spPr/>
        <p:txBody>
          <a:bodyPr/>
          <a:lstStyle/>
          <a:p>
            <a:fld id="{C79649D1-597C-4E2B-BAFB-722794B18935}" type="slidenum">
              <a:rPr lang="en-GB" smtClean="0"/>
              <a:t>2</a:t>
            </a:fld>
            <a:endParaRPr lang="en-GB"/>
          </a:p>
        </p:txBody>
      </p:sp>
    </p:spTree>
    <p:extLst>
      <p:ext uri="{BB962C8B-B14F-4D97-AF65-F5344CB8AC3E}">
        <p14:creationId xmlns:p14="http://schemas.microsoft.com/office/powerpoint/2010/main" val="12407747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Digital certificate</a:t>
            </a:r>
            <a:endParaRPr lang="en-US" dirty="0"/>
          </a:p>
        </p:txBody>
      </p:sp>
      <p:sp>
        <p:nvSpPr>
          <p:cNvPr id="3" name="Content Placeholder 2"/>
          <p:cNvSpPr>
            <a:spLocks noGrp="1"/>
          </p:cNvSpPr>
          <p:nvPr>
            <p:ph idx="1"/>
          </p:nvPr>
        </p:nvSpPr>
        <p:spPr/>
        <p:txBody>
          <a:bodyPr/>
          <a:lstStyle/>
          <a:p>
            <a:pPr marL="0" indent="0">
              <a:buNone/>
            </a:pPr>
            <a:r>
              <a:rPr lang="en-GB" dirty="0"/>
              <a:t>Digital certificates are another way of verifying internet communications.  Digital certificates are issued by certification authorities.  The certificates contain information about the owner the public key and also the digital signature of the issuing body. Digital certificates are typically used by banks and e-commerce websites. </a:t>
            </a:r>
            <a:endParaRPr lang="en-US" dirty="0"/>
          </a:p>
        </p:txBody>
      </p:sp>
      <p:sp>
        <p:nvSpPr>
          <p:cNvPr id="4" name="Slide Number Placeholder 3"/>
          <p:cNvSpPr>
            <a:spLocks noGrp="1"/>
          </p:cNvSpPr>
          <p:nvPr>
            <p:ph type="sldNum" sz="quarter" idx="12"/>
          </p:nvPr>
        </p:nvSpPr>
        <p:spPr/>
        <p:txBody>
          <a:bodyPr/>
          <a:lstStyle/>
          <a:p>
            <a:fld id="{C79649D1-597C-4E2B-BAFB-722794B18935}" type="slidenum">
              <a:rPr lang="en-GB" smtClean="0"/>
              <a:t>20</a:t>
            </a:fld>
            <a:endParaRPr lang="en-GB"/>
          </a:p>
        </p:txBody>
      </p:sp>
    </p:spTree>
    <p:extLst>
      <p:ext uri="{BB962C8B-B14F-4D97-AF65-F5344CB8AC3E}">
        <p14:creationId xmlns:p14="http://schemas.microsoft.com/office/powerpoint/2010/main" val="2820944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7571-6DAA-4709-A44F-FD6BB6080E66}"/>
              </a:ext>
            </a:extLst>
          </p:cNvPr>
          <p:cNvSpPr>
            <a:spLocks noGrp="1"/>
          </p:cNvSpPr>
          <p:nvPr>
            <p:ph type="title"/>
          </p:nvPr>
        </p:nvSpPr>
        <p:spPr/>
        <p:txBody>
          <a:bodyPr>
            <a:normAutofit fontScale="90000"/>
          </a:bodyPr>
          <a:lstStyle/>
          <a:p>
            <a:r>
              <a:rPr lang="en-GB" dirty="0"/>
              <a:t>Plenary: Internet Diagnostic Questions</a:t>
            </a:r>
          </a:p>
        </p:txBody>
      </p:sp>
      <p:pic>
        <p:nvPicPr>
          <p:cNvPr id="5" name="Picture 4">
            <a:extLst>
              <a:ext uri="{FF2B5EF4-FFF2-40B4-BE49-F238E27FC236}">
                <a16:creationId xmlns:a16="http://schemas.microsoft.com/office/drawing/2014/main" id="{231D9BDF-F462-465A-A83B-CFE1BBCD04A0}"/>
              </a:ext>
            </a:extLst>
          </p:cNvPr>
          <p:cNvPicPr>
            <a:picLocks noChangeAspect="1"/>
          </p:cNvPicPr>
          <p:nvPr/>
        </p:nvPicPr>
        <p:blipFill>
          <a:blip r:embed="rId2"/>
          <a:stretch>
            <a:fillRect/>
          </a:stretch>
        </p:blipFill>
        <p:spPr>
          <a:xfrm>
            <a:off x="339969" y="782042"/>
            <a:ext cx="11512062" cy="5534986"/>
          </a:xfrm>
          <a:prstGeom prst="rect">
            <a:avLst/>
          </a:prstGeom>
        </p:spPr>
      </p:pic>
      <p:sp>
        <p:nvSpPr>
          <p:cNvPr id="3" name="Content Placeholder 2">
            <a:extLst>
              <a:ext uri="{FF2B5EF4-FFF2-40B4-BE49-F238E27FC236}">
                <a16:creationId xmlns:a16="http://schemas.microsoft.com/office/drawing/2014/main" id="{0009607A-D300-4161-8524-1BC0E53EE4EC}"/>
              </a:ext>
            </a:extLst>
          </p:cNvPr>
          <p:cNvSpPr>
            <a:spLocks noGrp="1"/>
          </p:cNvSpPr>
          <p:nvPr>
            <p:ph idx="1"/>
          </p:nvPr>
        </p:nvSpPr>
        <p:spPr>
          <a:xfrm>
            <a:off x="3264878" y="4501125"/>
            <a:ext cx="10515600" cy="4351338"/>
          </a:xfrm>
        </p:spPr>
        <p:txBody>
          <a:bodyPr/>
          <a:lstStyle/>
          <a:p>
            <a:pPr>
              <a:buFont typeface="Wingdings" panose="05000000000000000000" pitchFamily="2" charset="2"/>
              <a:buChar char="ü"/>
            </a:pPr>
            <a:r>
              <a:rPr lang="en-GB" sz="2000">
                <a:hlinkClick r:id="rId3"/>
              </a:rPr>
              <a:t>dq-internet</a:t>
            </a:r>
            <a:r>
              <a:rPr lang="en-GB" sz="2000" dirty="0">
                <a:hlinkClick r:id="rId3"/>
              </a:rPr>
              <a:t>.9.pptx</a:t>
            </a:r>
            <a:endParaRPr lang="en-GB" sz="2000" dirty="0"/>
          </a:p>
          <a:p>
            <a:pPr marL="0" indent="0">
              <a:buNone/>
            </a:pPr>
            <a:endParaRPr lang="en-GB" dirty="0"/>
          </a:p>
        </p:txBody>
      </p:sp>
    </p:spTree>
    <p:extLst>
      <p:ext uri="{BB962C8B-B14F-4D97-AF65-F5344CB8AC3E}">
        <p14:creationId xmlns:p14="http://schemas.microsoft.com/office/powerpoint/2010/main" val="4266455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7ECBB-007C-477D-9A36-CC47843AE573}"/>
              </a:ext>
            </a:extLst>
          </p:cNvPr>
          <p:cNvSpPr>
            <a:spLocks noGrp="1"/>
          </p:cNvSpPr>
          <p:nvPr>
            <p:ph type="title"/>
          </p:nvPr>
        </p:nvSpPr>
        <p:spPr/>
        <p:txBody>
          <a:bodyPr>
            <a:normAutofit fontScale="90000"/>
          </a:bodyPr>
          <a:lstStyle/>
          <a:p>
            <a:r>
              <a:rPr lang="en-GB"/>
              <a:t>Homework </a:t>
            </a:r>
            <a:endParaRPr lang="en-GB" dirty="0"/>
          </a:p>
        </p:txBody>
      </p:sp>
      <p:sp>
        <p:nvSpPr>
          <p:cNvPr id="3" name="Content Placeholder 2">
            <a:extLst>
              <a:ext uri="{FF2B5EF4-FFF2-40B4-BE49-F238E27FC236}">
                <a16:creationId xmlns:a16="http://schemas.microsoft.com/office/drawing/2014/main" id="{207C6E7C-BE8B-4422-A595-7DC1B231D3D0}"/>
              </a:ext>
            </a:extLst>
          </p:cNvPr>
          <p:cNvSpPr>
            <a:spLocks noGrp="1"/>
          </p:cNvSpPr>
          <p:nvPr>
            <p:ph idx="1"/>
          </p:nvPr>
        </p:nvSpPr>
        <p:spPr/>
        <p:txBody>
          <a:bodyPr/>
          <a:lstStyle/>
          <a:p>
            <a:pPr marL="0" indent="0">
              <a:buNone/>
            </a:pPr>
            <a:r>
              <a:rPr lang="en-GB" dirty="0"/>
              <a:t>Complete: </a:t>
            </a:r>
            <a:r>
              <a:rPr lang="en-GB" dirty="0">
                <a:hlinkClick r:id="rId2"/>
              </a:rPr>
              <a:t>internet-security-questions.docx</a:t>
            </a:r>
            <a:endParaRPr lang="en-GB" dirty="0"/>
          </a:p>
          <a:p>
            <a:pPr marL="514350" indent="-514350">
              <a:buFont typeface="+mj-lt"/>
              <a:buAutoNum type="arabicPeriod"/>
            </a:pPr>
            <a:r>
              <a:rPr lang="en-GB" dirty="0"/>
              <a:t>Explain the difference between symmetric and  asymmetric encryption</a:t>
            </a:r>
          </a:p>
          <a:p>
            <a:pPr marL="514350" indent="-514350">
              <a:buFont typeface="+mj-lt"/>
              <a:buAutoNum type="arabicPeriod"/>
            </a:pPr>
            <a:r>
              <a:rPr lang="en-GB" dirty="0"/>
              <a:t>Write down the steps for sending and receiving a digital signature </a:t>
            </a:r>
          </a:p>
          <a:p>
            <a:pPr marL="514350" indent="-514350">
              <a:buFont typeface="+mj-lt"/>
              <a:buAutoNum type="arabicPeriod"/>
            </a:pPr>
            <a:r>
              <a:rPr lang="en-GB" dirty="0"/>
              <a:t>Explain the differences between worms, Trojans and viruses</a:t>
            </a:r>
          </a:p>
          <a:p>
            <a:pPr marL="514350" indent="-514350">
              <a:buFont typeface="+mj-lt"/>
              <a:buAutoNum type="arabicPeriod"/>
            </a:pPr>
            <a:r>
              <a:rPr lang="en-GB" dirty="0"/>
              <a:t>Explain how antivirus software works</a:t>
            </a:r>
          </a:p>
        </p:txBody>
      </p:sp>
      <p:sp>
        <p:nvSpPr>
          <p:cNvPr id="4" name="Slide Number Placeholder 3">
            <a:extLst>
              <a:ext uri="{FF2B5EF4-FFF2-40B4-BE49-F238E27FC236}">
                <a16:creationId xmlns:a16="http://schemas.microsoft.com/office/drawing/2014/main" id="{9B68CFBE-FEC0-47BE-9C77-FFE37DEC56F8}"/>
              </a:ext>
            </a:extLst>
          </p:cNvPr>
          <p:cNvSpPr>
            <a:spLocks noGrp="1"/>
          </p:cNvSpPr>
          <p:nvPr>
            <p:ph type="sldNum" sz="quarter" idx="12"/>
          </p:nvPr>
        </p:nvSpPr>
        <p:spPr/>
        <p:txBody>
          <a:bodyPr/>
          <a:lstStyle/>
          <a:p>
            <a:fld id="{C79649D1-597C-4E2B-BAFB-722794B18935}" type="slidenum">
              <a:rPr lang="en-GB" smtClean="0"/>
              <a:t>22</a:t>
            </a:fld>
            <a:endParaRPr lang="en-GB"/>
          </a:p>
        </p:txBody>
      </p:sp>
    </p:spTree>
    <p:extLst>
      <p:ext uri="{BB962C8B-B14F-4D97-AF65-F5344CB8AC3E}">
        <p14:creationId xmlns:p14="http://schemas.microsoft.com/office/powerpoint/2010/main" val="2259051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is malware?</a:t>
            </a:r>
          </a:p>
        </p:txBody>
      </p:sp>
      <p:sp>
        <p:nvSpPr>
          <p:cNvPr id="3" name="Content Placeholder 2"/>
          <p:cNvSpPr>
            <a:spLocks noGrp="1"/>
          </p:cNvSpPr>
          <p:nvPr>
            <p:ph idx="1"/>
          </p:nvPr>
        </p:nvSpPr>
        <p:spPr/>
        <p:txBody>
          <a:bodyPr/>
          <a:lstStyle/>
          <a:p>
            <a:pPr marL="0" indent="0">
              <a:buNone/>
            </a:pPr>
            <a:r>
              <a:rPr lang="en-GB" dirty="0"/>
              <a:t>Malware is short for </a:t>
            </a:r>
            <a:r>
              <a:rPr lang="en-GB" b="1" dirty="0"/>
              <a:t>mal</a:t>
            </a:r>
            <a:r>
              <a:rPr lang="en-GB" dirty="0"/>
              <a:t>icious soft</a:t>
            </a:r>
            <a:r>
              <a:rPr lang="en-GB" b="1" dirty="0"/>
              <a:t>ware. </a:t>
            </a:r>
            <a:r>
              <a:rPr lang="en-GB" dirty="0"/>
              <a:t>Malware is software that has been purposely developed to damage, disrupt or take control of computer systems.  There are many types of malware including:</a:t>
            </a:r>
          </a:p>
          <a:p>
            <a:pPr>
              <a:buFont typeface="Wingdings" panose="05000000000000000000" pitchFamily="2" charset="2"/>
              <a:buChar char="ü"/>
            </a:pPr>
            <a:r>
              <a:rPr lang="en-GB" dirty="0"/>
              <a:t>computer viruses</a:t>
            </a:r>
          </a:p>
          <a:p>
            <a:pPr>
              <a:buFont typeface="Wingdings" panose="05000000000000000000" pitchFamily="2" charset="2"/>
              <a:buChar char="ü"/>
            </a:pPr>
            <a:r>
              <a:rPr lang="en-GB" dirty="0"/>
              <a:t>trojans</a:t>
            </a:r>
          </a:p>
          <a:p>
            <a:pPr>
              <a:buFont typeface="Wingdings" panose="05000000000000000000" pitchFamily="2" charset="2"/>
              <a:buChar char="ü"/>
            </a:pPr>
            <a:r>
              <a:rPr lang="en-GB" dirty="0"/>
              <a:t>worms</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4109802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Trojan</a:t>
            </a:r>
          </a:p>
        </p:txBody>
      </p:sp>
      <p:sp>
        <p:nvSpPr>
          <p:cNvPr id="3" name="Content Placeholder 2"/>
          <p:cNvSpPr>
            <a:spLocks noGrp="1"/>
          </p:cNvSpPr>
          <p:nvPr>
            <p:ph idx="1"/>
          </p:nvPr>
        </p:nvSpPr>
        <p:spPr/>
        <p:txBody>
          <a:bodyPr/>
          <a:lstStyle/>
          <a:p>
            <a:pPr>
              <a:lnSpc>
                <a:spcPct val="100000"/>
              </a:lnSpc>
              <a:buFont typeface="Wingdings" panose="05000000000000000000" pitchFamily="2" charset="2"/>
              <a:buChar char="ü"/>
            </a:pPr>
            <a:r>
              <a:rPr lang="en-GB" dirty="0"/>
              <a:t>Trojan software is malware that gains access to a computer by pretending to be legitimate software.  </a:t>
            </a:r>
          </a:p>
          <a:p>
            <a:pPr>
              <a:lnSpc>
                <a:spcPct val="100000"/>
              </a:lnSpc>
              <a:buFont typeface="Wingdings" panose="05000000000000000000" pitchFamily="2" charset="2"/>
              <a:buChar char="ü"/>
            </a:pPr>
            <a:r>
              <a:rPr lang="en-GB" dirty="0"/>
              <a:t>The Trojan allows hackers unauthorised remote access to your computer without the user being aware. </a:t>
            </a:r>
          </a:p>
          <a:p>
            <a:pPr>
              <a:lnSpc>
                <a:spcPct val="100000"/>
              </a:lnSpc>
              <a:buFont typeface="Wingdings" panose="05000000000000000000" pitchFamily="2" charset="2"/>
              <a:buChar char="ü"/>
            </a:pPr>
            <a:r>
              <a:rPr lang="en-GB" dirty="0"/>
              <a:t>From there the hacker can control your computer and use the machine for nefarious purposes such as installing key loggers to record passwords and pin  numbers or launch attacks on other computers thereby obfuscating the original source of the attack.</a:t>
            </a:r>
          </a:p>
        </p:txBody>
      </p:sp>
    </p:spTree>
    <p:extLst>
      <p:ext uri="{BB962C8B-B14F-4D97-AF65-F5344CB8AC3E}">
        <p14:creationId xmlns:p14="http://schemas.microsoft.com/office/powerpoint/2010/main" val="35607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Computer Virus</a:t>
            </a:r>
          </a:p>
        </p:txBody>
      </p:sp>
      <p:sp>
        <p:nvSpPr>
          <p:cNvPr id="3" name="Content Placeholder 2"/>
          <p:cNvSpPr>
            <a:spLocks noGrp="1"/>
          </p:cNvSpPr>
          <p:nvPr>
            <p:ph idx="1"/>
          </p:nvPr>
        </p:nvSpPr>
        <p:spPr>
          <a:xfrm>
            <a:off x="620486" y="1375682"/>
            <a:ext cx="10515600" cy="4351338"/>
          </a:xfrm>
        </p:spPr>
        <p:txBody>
          <a:bodyPr>
            <a:normAutofit/>
          </a:bodyPr>
          <a:lstStyle/>
          <a:p>
            <a:pPr>
              <a:lnSpc>
                <a:spcPct val="120000"/>
              </a:lnSpc>
              <a:buFont typeface="Wingdings" panose="05000000000000000000" pitchFamily="2" charset="2"/>
              <a:buChar char="ü"/>
            </a:pPr>
            <a:r>
              <a:rPr lang="en-GB" dirty="0"/>
              <a:t>Computer viruses are software that replicates themselves and can transfer from one computer to another.</a:t>
            </a:r>
          </a:p>
          <a:p>
            <a:pPr>
              <a:lnSpc>
                <a:spcPct val="120000"/>
              </a:lnSpc>
              <a:buFont typeface="Wingdings" panose="05000000000000000000" pitchFamily="2" charset="2"/>
              <a:buChar char="ü"/>
            </a:pPr>
            <a:r>
              <a:rPr lang="en-GB" dirty="0"/>
              <a:t>They are activated by a user often as email attachments and attachment  to other files and programs. </a:t>
            </a:r>
          </a:p>
          <a:p>
            <a:pPr>
              <a:lnSpc>
                <a:spcPct val="120000"/>
              </a:lnSpc>
              <a:buFont typeface="Wingdings" panose="05000000000000000000" pitchFamily="2" charset="2"/>
              <a:buChar char="ü"/>
            </a:pPr>
            <a:r>
              <a:rPr lang="en-GB" dirty="0"/>
              <a:t>Once a virus is on a computer system it can make undesirable and unauthorised changes to a computer system.</a:t>
            </a:r>
          </a:p>
          <a:p>
            <a:pPr>
              <a:lnSpc>
                <a:spcPct val="120000"/>
              </a:lnSpc>
              <a:buFont typeface="Wingdings" panose="05000000000000000000" pitchFamily="2" charset="2"/>
              <a:buChar char="ü"/>
            </a:pPr>
            <a:r>
              <a:rPr lang="en-GB" dirty="0"/>
              <a:t>Viruses require human to activate, </a:t>
            </a:r>
            <a:r>
              <a:rPr lang="en-GB" dirty="0" err="1"/>
              <a:t>eg</a:t>
            </a:r>
            <a:r>
              <a:rPr lang="en-GB" dirty="0"/>
              <a:t> clicking an email attachment. </a:t>
            </a:r>
          </a:p>
          <a:p>
            <a:pPr marL="0" indent="0">
              <a:lnSpc>
                <a:spcPct val="100000"/>
              </a:lnSpc>
              <a:buNone/>
            </a:pPr>
            <a:endParaRPr lang="en-GB" dirty="0"/>
          </a:p>
          <a:p>
            <a:pPr marL="0" indent="0">
              <a:lnSpc>
                <a:spcPct val="100000"/>
              </a:lnSpc>
              <a:buNone/>
            </a:pPr>
            <a:endParaRPr lang="en-GB" dirty="0"/>
          </a:p>
        </p:txBody>
      </p:sp>
    </p:spTree>
    <p:extLst>
      <p:ext uri="{BB962C8B-B14F-4D97-AF65-F5344CB8AC3E}">
        <p14:creationId xmlns:p14="http://schemas.microsoft.com/office/powerpoint/2010/main" val="1684410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Worm</a:t>
            </a:r>
          </a:p>
        </p:txBody>
      </p:sp>
      <p:sp>
        <p:nvSpPr>
          <p:cNvPr id="3" name="Content Placeholder 2"/>
          <p:cNvSpPr>
            <a:spLocks noGrp="1"/>
          </p:cNvSpPr>
          <p:nvPr>
            <p:ph idx="1"/>
          </p:nvPr>
        </p:nvSpPr>
        <p:spPr/>
        <p:txBody>
          <a:bodyPr/>
          <a:lstStyle/>
          <a:p>
            <a:pPr>
              <a:lnSpc>
                <a:spcPct val="100000"/>
              </a:lnSpc>
              <a:buFont typeface="Wingdings" panose="05000000000000000000" pitchFamily="2" charset="2"/>
              <a:buChar char="ü"/>
            </a:pPr>
            <a:r>
              <a:rPr lang="en-GB" dirty="0"/>
              <a:t>Worms spread like viruses but do not require human intervention, and attached themselves to network tools to spread themselves.  </a:t>
            </a:r>
          </a:p>
          <a:p>
            <a:pPr>
              <a:lnSpc>
                <a:spcPct val="100000"/>
              </a:lnSpc>
              <a:buFont typeface="Wingdings" panose="05000000000000000000" pitchFamily="2" charset="2"/>
              <a:buChar char="ü"/>
            </a:pPr>
            <a:r>
              <a:rPr lang="en-GB" dirty="0"/>
              <a:t>In that sense they are more destructive than computer viruses because they can spread automatically from one computer to another very quickly and can affect whole networks.</a:t>
            </a:r>
          </a:p>
        </p:txBody>
      </p:sp>
    </p:spTree>
    <p:extLst>
      <p:ext uri="{BB962C8B-B14F-4D97-AF65-F5344CB8AC3E}">
        <p14:creationId xmlns:p14="http://schemas.microsoft.com/office/powerpoint/2010/main" val="1090358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Code quality, monitoring and protection</a:t>
            </a:r>
            <a:endParaRPr lang="en-US" dirty="0"/>
          </a:p>
        </p:txBody>
      </p:sp>
      <p:sp>
        <p:nvSpPr>
          <p:cNvPr id="3" name="Content Placeholder 2"/>
          <p:cNvSpPr>
            <a:spLocks noGrp="1"/>
          </p:cNvSpPr>
          <p:nvPr>
            <p:ph idx="1"/>
          </p:nvPr>
        </p:nvSpPr>
        <p:spPr>
          <a:xfrm>
            <a:off x="547914" y="1112156"/>
            <a:ext cx="10515600" cy="5070929"/>
          </a:xfrm>
        </p:spPr>
        <p:txBody>
          <a:bodyPr>
            <a:normAutofit fontScale="70000" lnSpcReduction="20000"/>
          </a:bodyPr>
          <a:lstStyle/>
          <a:p>
            <a:pPr>
              <a:lnSpc>
                <a:spcPct val="120000"/>
              </a:lnSpc>
              <a:buFont typeface="Wingdings" panose="05000000000000000000" pitchFamily="2" charset="2"/>
              <a:buChar char="ü"/>
            </a:pPr>
            <a:r>
              <a:rPr lang="en-GB" dirty="0"/>
              <a:t>Ensuring that code is built with a high degree of protection in the first place will avoid many of the potential ways of exploitation.</a:t>
            </a:r>
          </a:p>
          <a:p>
            <a:pPr>
              <a:lnSpc>
                <a:spcPct val="120000"/>
              </a:lnSpc>
              <a:buFont typeface="Wingdings" panose="05000000000000000000" pitchFamily="2" charset="2"/>
              <a:buChar char="ü"/>
            </a:pPr>
            <a:r>
              <a:rPr lang="en-GB" dirty="0"/>
              <a:t>Common areas of exploitation are buffer overflow and SQL injections.</a:t>
            </a:r>
          </a:p>
          <a:p>
            <a:pPr>
              <a:lnSpc>
                <a:spcPct val="120000"/>
              </a:lnSpc>
              <a:buFont typeface="Wingdings" panose="05000000000000000000" pitchFamily="2" charset="2"/>
              <a:buChar char="ü"/>
            </a:pPr>
            <a:r>
              <a:rPr lang="en-GB" dirty="0"/>
              <a:t>SQL injections are a way of hacking into databases. The hacker enters input that can access data in the database that they should not have access too (</a:t>
            </a:r>
            <a:r>
              <a:rPr lang="en-GB" dirty="0" err="1"/>
              <a:t>eg</a:t>
            </a:r>
            <a:r>
              <a:rPr lang="en-GB" dirty="0"/>
              <a:t> passwords of other people) or modify the database.  </a:t>
            </a:r>
          </a:p>
          <a:p>
            <a:pPr>
              <a:lnSpc>
                <a:spcPct val="120000"/>
              </a:lnSpc>
              <a:buFont typeface="Wingdings" panose="05000000000000000000" pitchFamily="2" charset="2"/>
              <a:buChar char="ü"/>
            </a:pPr>
            <a:r>
              <a:rPr lang="en-GB" dirty="0"/>
              <a:t>With buffer overflow the hacker deliberately overwrites memory locations using existing code in RAM.   In those locations the hacker can place malware.</a:t>
            </a:r>
          </a:p>
          <a:p>
            <a:pPr>
              <a:lnSpc>
                <a:spcPct val="120000"/>
              </a:lnSpc>
              <a:buFont typeface="Wingdings" panose="05000000000000000000" pitchFamily="2" charset="2"/>
              <a:buChar char="ü"/>
            </a:pPr>
            <a:r>
              <a:rPr lang="en-GB" dirty="0"/>
              <a:t>It is important that security patches are quickly developed once weaknesses in security have been identified.</a:t>
            </a:r>
          </a:p>
          <a:p>
            <a:pPr>
              <a:lnSpc>
                <a:spcPct val="120000"/>
              </a:lnSpc>
              <a:buFont typeface="Wingdings" panose="05000000000000000000" pitchFamily="2" charset="2"/>
              <a:buChar char="ü"/>
            </a:pPr>
            <a:r>
              <a:rPr lang="en-GB" dirty="0"/>
              <a:t>Systems administrators need to regularly run diagnostic on their networking systems to identify any breaches of security.</a:t>
            </a:r>
          </a:p>
          <a:p>
            <a:pPr>
              <a:lnSpc>
                <a:spcPct val="120000"/>
              </a:lnSpc>
              <a:buFont typeface="Wingdings" panose="05000000000000000000" pitchFamily="2" charset="2"/>
              <a:buChar char="ü"/>
            </a:pPr>
            <a:r>
              <a:rPr lang="en-GB" dirty="0"/>
              <a:t>There are lots of way of protecting computer systems. </a:t>
            </a:r>
          </a:p>
          <a:p>
            <a:pPr>
              <a:lnSpc>
                <a:spcPct val="120000"/>
              </a:lnSpc>
            </a:pPr>
            <a:endParaRPr lang="en-GB" dirty="0"/>
          </a:p>
          <a:p>
            <a:pPr marL="0" indent="0">
              <a:lnSpc>
                <a:spcPct val="120000"/>
              </a:lnSpc>
              <a:buNone/>
            </a:pPr>
            <a:endParaRPr lang="en-US" dirty="0"/>
          </a:p>
        </p:txBody>
      </p:sp>
      <p:sp>
        <p:nvSpPr>
          <p:cNvPr id="4" name="Slide Number Placeholder 3"/>
          <p:cNvSpPr>
            <a:spLocks noGrp="1"/>
          </p:cNvSpPr>
          <p:nvPr>
            <p:ph type="sldNum" sz="quarter" idx="12"/>
          </p:nvPr>
        </p:nvSpPr>
        <p:spPr/>
        <p:txBody>
          <a:bodyPr/>
          <a:lstStyle/>
          <a:p>
            <a:fld id="{C79649D1-597C-4E2B-BAFB-722794B18935}" type="slidenum">
              <a:rPr lang="en-GB" smtClean="0"/>
              <a:t>7</a:t>
            </a:fld>
            <a:endParaRPr lang="en-GB"/>
          </a:p>
        </p:txBody>
      </p:sp>
    </p:spTree>
    <p:extLst>
      <p:ext uri="{BB962C8B-B14F-4D97-AF65-F5344CB8AC3E}">
        <p14:creationId xmlns:p14="http://schemas.microsoft.com/office/powerpoint/2010/main" val="3565668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Why do we need network security?</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To prevent unauthorised access to our electronic devices</a:t>
            </a:r>
          </a:p>
          <a:p>
            <a:pPr>
              <a:buFont typeface="Wingdings" panose="05000000000000000000" pitchFamily="2" charset="2"/>
              <a:buChar char="ü"/>
            </a:pPr>
            <a:r>
              <a:rPr lang="en-GB" dirty="0"/>
              <a:t>To protect our data </a:t>
            </a:r>
            <a:r>
              <a:rPr lang="en-GB" dirty="0" err="1"/>
              <a:t>eg</a:t>
            </a:r>
            <a:r>
              <a:rPr lang="en-GB" dirty="0"/>
              <a:t> to prevent sensitive data being stolen, to prevent personal data from being stolen.</a:t>
            </a:r>
          </a:p>
        </p:txBody>
      </p:sp>
    </p:spTree>
    <p:extLst>
      <p:ext uri="{BB962C8B-B14F-4D97-AF65-F5344CB8AC3E}">
        <p14:creationId xmlns:p14="http://schemas.microsoft.com/office/powerpoint/2010/main" val="3396892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Antivirus software</a:t>
            </a:r>
          </a:p>
        </p:txBody>
      </p:sp>
      <p:sp>
        <p:nvSpPr>
          <p:cNvPr id="5" name="Content Placeholder 4">
            <a:extLst>
              <a:ext uri="{FF2B5EF4-FFF2-40B4-BE49-F238E27FC236}">
                <a16:creationId xmlns:a16="http://schemas.microsoft.com/office/drawing/2014/main" id="{960882E8-4617-4ED3-8FF0-8098630557D6}"/>
              </a:ext>
            </a:extLst>
          </p:cNvPr>
          <p:cNvSpPr>
            <a:spLocks noGrp="1"/>
          </p:cNvSpPr>
          <p:nvPr>
            <p:ph idx="1"/>
          </p:nvPr>
        </p:nvSpPr>
        <p:spPr/>
        <p:txBody>
          <a:bodyPr/>
          <a:lstStyle/>
          <a:p>
            <a:pPr>
              <a:lnSpc>
                <a:spcPct val="100000"/>
              </a:lnSpc>
              <a:buFont typeface="Wingdings" panose="05000000000000000000" pitchFamily="2" charset="2"/>
              <a:buChar char="ü"/>
            </a:pPr>
            <a:r>
              <a:rPr lang="en-GB" dirty="0"/>
              <a:t>Antivirus software is software that scans the computer and is able to detect known malware against a database and quarantine and remove them from the system.</a:t>
            </a:r>
          </a:p>
          <a:p>
            <a:pPr>
              <a:lnSpc>
                <a:spcPct val="100000"/>
              </a:lnSpc>
              <a:buFont typeface="Wingdings" panose="05000000000000000000" pitchFamily="2" charset="2"/>
              <a:buChar char="ü"/>
            </a:pPr>
            <a:r>
              <a:rPr lang="en-GB" dirty="0"/>
              <a:t>Quarantine means that affected files are isolated and are unable to infect a computer system.</a:t>
            </a:r>
          </a:p>
          <a:p>
            <a:pPr>
              <a:lnSpc>
                <a:spcPct val="100000"/>
              </a:lnSpc>
              <a:buFont typeface="Wingdings" panose="05000000000000000000" pitchFamily="2" charset="2"/>
              <a:buChar char="ü"/>
            </a:pPr>
            <a:r>
              <a:rPr lang="en-GB" dirty="0"/>
              <a:t>Antivirus software needs to be regularly updated to keep up with new viruses that are continuously being developed.</a:t>
            </a:r>
          </a:p>
        </p:txBody>
      </p:sp>
    </p:spTree>
    <p:extLst>
      <p:ext uri="{BB962C8B-B14F-4D97-AF65-F5344CB8AC3E}">
        <p14:creationId xmlns:p14="http://schemas.microsoft.com/office/powerpoint/2010/main" val="294266731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1769</TotalTime>
  <Words>1711</Words>
  <Application>Microsoft Office PowerPoint</Application>
  <PresentationFormat>Widescreen</PresentationFormat>
  <Paragraphs>175</Paragraphs>
  <Slides>22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Calibri</vt:lpstr>
      <vt:lpstr>Calibri Light</vt:lpstr>
      <vt:lpstr>Cambria Math</vt:lpstr>
      <vt:lpstr>gg sans</vt:lpstr>
      <vt:lpstr>NexusSans</vt:lpstr>
      <vt:lpstr>Times New Roman</vt:lpstr>
      <vt:lpstr>Wingdings</vt:lpstr>
      <vt:lpstr>1_Office Theme</vt:lpstr>
      <vt:lpstr>The internet - security</vt:lpstr>
      <vt:lpstr>Learning objectives</vt:lpstr>
      <vt:lpstr>What is malware?</vt:lpstr>
      <vt:lpstr>Trojan</vt:lpstr>
      <vt:lpstr>Computer Virus</vt:lpstr>
      <vt:lpstr>Worm</vt:lpstr>
      <vt:lpstr>Code quality, monitoring and protection</vt:lpstr>
      <vt:lpstr>Why do we need network security?</vt:lpstr>
      <vt:lpstr>Antivirus software</vt:lpstr>
      <vt:lpstr>Firewall</vt:lpstr>
      <vt:lpstr>Firewall – Static packet filtering </vt:lpstr>
      <vt:lpstr>Stateful inspection – dynamic packet filtering</vt:lpstr>
      <vt:lpstr>Proxy server</vt:lpstr>
      <vt:lpstr>Encryption   </vt:lpstr>
      <vt:lpstr>Symmetric encryption</vt:lpstr>
      <vt:lpstr>Asymmetric encryption</vt:lpstr>
      <vt:lpstr>Asymmetric encryption - Example</vt:lpstr>
      <vt:lpstr>Digital signature- Sending</vt:lpstr>
      <vt:lpstr>Digital signature - Receiving</vt:lpstr>
      <vt:lpstr>Digital certificate</vt:lpstr>
      <vt:lpstr>Plenary: Internet Diagnostic Questions</vt:lpstr>
      <vt:lpstr>Homework </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internet</dc:title>
  <dc:creator>Grey William</dc:creator>
  <cp:lastModifiedBy>Chezka Mae Madrona</cp:lastModifiedBy>
  <cp:revision>36</cp:revision>
  <dcterms:created xsi:type="dcterms:W3CDTF">2016-11-23T08:36:36Z</dcterms:created>
  <dcterms:modified xsi:type="dcterms:W3CDTF">2025-03-26T14:14:50Z</dcterms:modified>
</cp:coreProperties>
</file>