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6" r:id="rId2"/>
    <p:sldId id="304" r:id="rId3"/>
    <p:sldId id="305" r:id="rId4"/>
    <p:sldId id="307" r:id="rId5"/>
    <p:sldId id="308" r:id="rId6"/>
    <p:sldId id="309" r:id="rId7"/>
    <p:sldId id="310" r:id="rId8"/>
    <p:sldId id="311" r:id="rId9"/>
    <p:sldId id="312" r:id="rId10"/>
    <p:sldId id="314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5D8920-C6CB-48E0-97F9-963C06EECBDC}" v="32" dt="2023-01-09T12:22:48.8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92" d="100"/>
          <a:sy n="92" d="100"/>
        </p:scale>
        <p:origin x="66" y="-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3F5D8920-C6CB-48E0-97F9-963C06EECBDC}"/>
    <pc:docChg chg="undo custSel addSld delSld modSld">
      <pc:chgData name="William Grey" userId="37b73424-c081-4fc2-b1af-363f4f3fd4f3" providerId="ADAL" clId="{3F5D8920-C6CB-48E0-97F9-963C06EECBDC}" dt="2023-01-09T12:45:19.799" v="272" actId="255"/>
      <pc:docMkLst>
        <pc:docMk/>
      </pc:docMkLst>
      <pc:sldChg chg="modSp add del mod">
        <pc:chgData name="William Grey" userId="37b73424-c081-4fc2-b1af-363f4f3fd4f3" providerId="ADAL" clId="{3F5D8920-C6CB-48E0-97F9-963C06EECBDC}" dt="2023-01-09T12:23:50.670" v="269" actId="20577"/>
        <pc:sldMkLst>
          <pc:docMk/>
          <pc:sldMk cId="730207865" sldId="271"/>
        </pc:sldMkLst>
        <pc:spChg chg="mod">
          <ac:chgData name="William Grey" userId="37b73424-c081-4fc2-b1af-363f4f3fd4f3" providerId="ADAL" clId="{3F5D8920-C6CB-48E0-97F9-963C06EECBDC}" dt="2023-01-09T12:23:50.670" v="269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del">
        <pc:chgData name="William Grey" userId="37b73424-c081-4fc2-b1af-363f4f3fd4f3" providerId="ADAL" clId="{3F5D8920-C6CB-48E0-97F9-963C06EECBDC}" dt="2023-01-09T12:08:08.300" v="10" actId="47"/>
        <pc:sldMkLst>
          <pc:docMk/>
          <pc:sldMk cId="5587269" sldId="289"/>
        </pc:sldMkLst>
      </pc:sldChg>
      <pc:sldChg chg="del">
        <pc:chgData name="William Grey" userId="37b73424-c081-4fc2-b1af-363f4f3fd4f3" providerId="ADAL" clId="{3F5D8920-C6CB-48E0-97F9-963C06EECBDC}" dt="2023-01-09T12:08:04.781" v="0" actId="47"/>
        <pc:sldMkLst>
          <pc:docMk/>
          <pc:sldMk cId="2722378128" sldId="290"/>
        </pc:sldMkLst>
      </pc:sldChg>
      <pc:sldChg chg="del">
        <pc:chgData name="William Grey" userId="37b73424-c081-4fc2-b1af-363f4f3fd4f3" providerId="ADAL" clId="{3F5D8920-C6CB-48E0-97F9-963C06EECBDC}" dt="2023-01-09T12:08:05.553" v="1" actId="47"/>
        <pc:sldMkLst>
          <pc:docMk/>
          <pc:sldMk cId="2280772074" sldId="291"/>
        </pc:sldMkLst>
      </pc:sldChg>
      <pc:sldChg chg="del">
        <pc:chgData name="William Grey" userId="37b73424-c081-4fc2-b1af-363f4f3fd4f3" providerId="ADAL" clId="{3F5D8920-C6CB-48E0-97F9-963C06EECBDC}" dt="2023-01-09T12:08:05.938" v="2" actId="47"/>
        <pc:sldMkLst>
          <pc:docMk/>
          <pc:sldMk cId="2790776579" sldId="292"/>
        </pc:sldMkLst>
      </pc:sldChg>
      <pc:sldChg chg="del">
        <pc:chgData name="William Grey" userId="37b73424-c081-4fc2-b1af-363f4f3fd4f3" providerId="ADAL" clId="{3F5D8920-C6CB-48E0-97F9-963C06EECBDC}" dt="2023-01-09T12:08:06.230" v="3" actId="47"/>
        <pc:sldMkLst>
          <pc:docMk/>
          <pc:sldMk cId="468346466" sldId="293"/>
        </pc:sldMkLst>
      </pc:sldChg>
      <pc:sldChg chg="del">
        <pc:chgData name="William Grey" userId="37b73424-c081-4fc2-b1af-363f4f3fd4f3" providerId="ADAL" clId="{3F5D8920-C6CB-48E0-97F9-963C06EECBDC}" dt="2023-01-09T12:08:06.496" v="4" actId="47"/>
        <pc:sldMkLst>
          <pc:docMk/>
          <pc:sldMk cId="3295167148" sldId="294"/>
        </pc:sldMkLst>
      </pc:sldChg>
      <pc:sldChg chg="del">
        <pc:chgData name="William Grey" userId="37b73424-c081-4fc2-b1af-363f4f3fd4f3" providerId="ADAL" clId="{3F5D8920-C6CB-48E0-97F9-963C06EECBDC}" dt="2023-01-09T12:08:07.022" v="6" actId="47"/>
        <pc:sldMkLst>
          <pc:docMk/>
          <pc:sldMk cId="2217122120" sldId="295"/>
        </pc:sldMkLst>
      </pc:sldChg>
      <pc:sldChg chg="del">
        <pc:chgData name="William Grey" userId="37b73424-c081-4fc2-b1af-363f4f3fd4f3" providerId="ADAL" clId="{3F5D8920-C6CB-48E0-97F9-963C06EECBDC}" dt="2023-01-09T12:08:06.750" v="5" actId="47"/>
        <pc:sldMkLst>
          <pc:docMk/>
          <pc:sldMk cId="889917109" sldId="296"/>
        </pc:sldMkLst>
      </pc:sldChg>
      <pc:sldChg chg="del">
        <pc:chgData name="William Grey" userId="37b73424-c081-4fc2-b1af-363f4f3fd4f3" providerId="ADAL" clId="{3F5D8920-C6CB-48E0-97F9-963C06EECBDC}" dt="2023-01-09T12:08:08.633" v="11" actId="47"/>
        <pc:sldMkLst>
          <pc:docMk/>
          <pc:sldMk cId="1563532357" sldId="297"/>
        </pc:sldMkLst>
      </pc:sldChg>
      <pc:sldChg chg="del">
        <pc:chgData name="William Grey" userId="37b73424-c081-4fc2-b1af-363f4f3fd4f3" providerId="ADAL" clId="{3F5D8920-C6CB-48E0-97F9-963C06EECBDC}" dt="2023-01-09T12:08:07.302" v="7" actId="47"/>
        <pc:sldMkLst>
          <pc:docMk/>
          <pc:sldMk cId="550193513" sldId="298"/>
        </pc:sldMkLst>
      </pc:sldChg>
      <pc:sldChg chg="del">
        <pc:chgData name="William Grey" userId="37b73424-c081-4fc2-b1af-363f4f3fd4f3" providerId="ADAL" clId="{3F5D8920-C6CB-48E0-97F9-963C06EECBDC}" dt="2023-01-09T12:08:07.618" v="8" actId="47"/>
        <pc:sldMkLst>
          <pc:docMk/>
          <pc:sldMk cId="4272983707" sldId="299"/>
        </pc:sldMkLst>
      </pc:sldChg>
      <pc:sldChg chg="del">
        <pc:chgData name="William Grey" userId="37b73424-c081-4fc2-b1af-363f4f3fd4f3" providerId="ADAL" clId="{3F5D8920-C6CB-48E0-97F9-963C06EECBDC}" dt="2023-01-09T12:08:07.976" v="9" actId="47"/>
        <pc:sldMkLst>
          <pc:docMk/>
          <pc:sldMk cId="4135799894" sldId="300"/>
        </pc:sldMkLst>
      </pc:sldChg>
      <pc:sldChg chg="del">
        <pc:chgData name="William Grey" userId="37b73424-c081-4fc2-b1af-363f4f3fd4f3" providerId="ADAL" clId="{3F5D8920-C6CB-48E0-97F9-963C06EECBDC}" dt="2023-01-09T12:08:08.967" v="12" actId="47"/>
        <pc:sldMkLst>
          <pc:docMk/>
          <pc:sldMk cId="259108688" sldId="302"/>
        </pc:sldMkLst>
      </pc:sldChg>
      <pc:sldChg chg="del">
        <pc:chgData name="William Grey" userId="37b73424-c081-4fc2-b1af-363f4f3fd4f3" providerId="ADAL" clId="{3F5D8920-C6CB-48E0-97F9-963C06EECBDC}" dt="2023-01-09T12:08:09.562" v="13" actId="47"/>
        <pc:sldMkLst>
          <pc:docMk/>
          <pc:sldMk cId="4097733534" sldId="303"/>
        </pc:sldMkLst>
      </pc:sldChg>
      <pc:sldChg chg="modSp">
        <pc:chgData name="William Grey" userId="37b73424-c081-4fc2-b1af-363f4f3fd4f3" providerId="ADAL" clId="{3F5D8920-C6CB-48E0-97F9-963C06EECBDC}" dt="2023-01-09T12:22:48.844" v="247" actId="20577"/>
        <pc:sldMkLst>
          <pc:docMk/>
          <pc:sldMk cId="2868345089" sldId="309"/>
        </pc:sldMkLst>
        <pc:graphicFrameChg chg="mod">
          <ac:chgData name="William Grey" userId="37b73424-c081-4fc2-b1af-363f4f3fd4f3" providerId="ADAL" clId="{3F5D8920-C6CB-48E0-97F9-963C06EECBDC}" dt="2023-01-09T12:22:48.844" v="247" actId="20577"/>
          <ac:graphicFrameMkLst>
            <pc:docMk/>
            <pc:sldMk cId="2868345089" sldId="309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3F5D8920-C6CB-48E0-97F9-963C06EECBDC}" dt="2023-01-09T12:23:35.999" v="261" actId="20577"/>
        <pc:sldMkLst>
          <pc:docMk/>
          <pc:sldMk cId="3297361168" sldId="311"/>
        </pc:sldMkLst>
        <pc:spChg chg="mod">
          <ac:chgData name="William Grey" userId="37b73424-c081-4fc2-b1af-363f4f3fd4f3" providerId="ADAL" clId="{3F5D8920-C6CB-48E0-97F9-963C06EECBDC}" dt="2023-01-09T12:23:35.999" v="261" actId="20577"/>
          <ac:spMkLst>
            <pc:docMk/>
            <pc:sldMk cId="3297361168" sldId="311"/>
            <ac:spMk id="2" creationId="{1E8DB0A9-EFE9-493E-825C-FAB9269EFBF6}"/>
          </ac:spMkLst>
        </pc:spChg>
      </pc:sldChg>
      <pc:sldChg chg="addSp new del mod">
        <pc:chgData name="William Grey" userId="37b73424-c081-4fc2-b1af-363f4f3fd4f3" providerId="ADAL" clId="{3F5D8920-C6CB-48E0-97F9-963C06EECBDC}" dt="2023-01-09T12:15:16.693" v="20" actId="47"/>
        <pc:sldMkLst>
          <pc:docMk/>
          <pc:sldMk cId="364244706" sldId="315"/>
        </pc:sldMkLst>
        <pc:picChg chg="add">
          <ac:chgData name="William Grey" userId="37b73424-c081-4fc2-b1af-363f4f3fd4f3" providerId="ADAL" clId="{3F5D8920-C6CB-48E0-97F9-963C06EECBDC}" dt="2023-01-09T12:15:02.429" v="17" actId="22"/>
          <ac:picMkLst>
            <pc:docMk/>
            <pc:sldMk cId="364244706" sldId="315"/>
            <ac:picMk id="5" creationId="{6D1A33B2-E559-4B34-A4C7-0744C048851F}"/>
          </ac:picMkLst>
        </pc:picChg>
      </pc:sldChg>
      <pc:sldChg chg="addSp modSp new mod">
        <pc:chgData name="William Grey" userId="37b73424-c081-4fc2-b1af-363f4f3fd4f3" providerId="ADAL" clId="{3F5D8920-C6CB-48E0-97F9-963C06EECBDC}" dt="2023-01-09T12:45:19.799" v="272" actId="255"/>
        <pc:sldMkLst>
          <pc:docMk/>
          <pc:sldMk cId="4266455809" sldId="316"/>
        </pc:sldMkLst>
        <pc:spChg chg="mod">
          <ac:chgData name="William Grey" userId="37b73424-c081-4fc2-b1af-363f4f3fd4f3" providerId="ADAL" clId="{3F5D8920-C6CB-48E0-97F9-963C06EECBDC}" dt="2023-01-09T12:15:29.461" v="31" actId="20577"/>
          <ac:spMkLst>
            <pc:docMk/>
            <pc:sldMk cId="4266455809" sldId="316"/>
            <ac:spMk id="2" creationId="{9DE87571-6DAA-4709-A44F-FD6BB6080E66}"/>
          </ac:spMkLst>
        </pc:spChg>
        <pc:spChg chg="mod ord">
          <ac:chgData name="William Grey" userId="37b73424-c081-4fc2-b1af-363f4f3fd4f3" providerId="ADAL" clId="{3F5D8920-C6CB-48E0-97F9-963C06EECBDC}" dt="2023-01-09T12:45:19.799" v="272" actId="255"/>
          <ac:spMkLst>
            <pc:docMk/>
            <pc:sldMk cId="4266455809" sldId="316"/>
            <ac:spMk id="3" creationId="{0009607A-D300-4161-8524-1BC0E53EE4EC}"/>
          </ac:spMkLst>
        </pc:spChg>
        <pc:picChg chg="add mod">
          <ac:chgData name="William Grey" userId="37b73424-c081-4fc2-b1af-363f4f3fd4f3" providerId="ADAL" clId="{3F5D8920-C6CB-48E0-97F9-963C06EECBDC}" dt="2023-01-09T12:15:40.843" v="35" actId="1076"/>
          <ac:picMkLst>
            <pc:docMk/>
            <pc:sldMk cId="4266455809" sldId="316"/>
            <ac:picMk id="5" creationId="{231D9BDF-F462-465A-A83B-CFE1BBCD04A0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200" dirty="0"/>
            <a:t>A) </a:t>
          </a:r>
        </a:p>
        <a:p>
          <a:r>
            <a:rPr lang="en-GB" sz="3200" dirty="0"/>
            <a:t>1000 bits per second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2000 bits per second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2048 bits per second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1024 bits per second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200" dirty="0"/>
            <a:t>A) </a:t>
          </a:r>
        </a:p>
        <a:p>
          <a:r>
            <a:rPr lang="en-GB" sz="3200" dirty="0"/>
            <a:t>1000 Hz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6000 Hz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/>
            <a:t>9000 Hz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2000 Hz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200" dirty="0"/>
            <a:t>A) </a:t>
          </a:r>
        </a:p>
        <a:p>
          <a:r>
            <a:rPr lang="en-GB" sz="3200" dirty="0"/>
            <a:t>It can be used over long distances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Multiple bits can be transferred at a time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It causes data skew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It is a faster method of data transfer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800" dirty="0"/>
            <a:t>A) </a:t>
          </a:r>
        </a:p>
        <a:p>
          <a:r>
            <a:rPr lang="en-GB" sz="2800" dirty="0"/>
            <a:t>Data sent in chunks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Contains start and stop bits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It is slower than asynchronous data transmission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800" dirty="0"/>
            <a:t>B)</a:t>
          </a:r>
        </a:p>
        <a:p>
          <a:r>
            <a:rPr lang="en-GB" sz="2800" dirty="0"/>
            <a:t>Data are sent at regular intervals and needs a clock signal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800" dirty="0"/>
            <a:t>A) </a:t>
          </a:r>
        </a:p>
        <a:p>
          <a:r>
            <a:rPr lang="en-GB" sz="2800" dirty="0"/>
            <a:t>All devices are connected to a cable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Data are sent only to the intended recipient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Packet collisions are rare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800" dirty="0"/>
            <a:t>B)</a:t>
          </a:r>
        </a:p>
        <a:p>
          <a:r>
            <a:rPr lang="en-GB" sz="2800" dirty="0"/>
            <a:t>All devices are connected to a central hub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800" dirty="0"/>
            <a:t>A) </a:t>
          </a:r>
        </a:p>
        <a:p>
          <a:r>
            <a:rPr lang="en-GB" sz="2800" dirty="0"/>
            <a:t>http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www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/resource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800" dirty="0"/>
            <a:t>B)</a:t>
          </a:r>
        </a:p>
        <a:p>
          <a:r>
            <a:rPr lang="en-GB" sz="2800" dirty="0"/>
            <a:t>www.website.com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800" dirty="0"/>
            <a:t>A) </a:t>
          </a:r>
        </a:p>
        <a:p>
          <a:r>
            <a:rPr lang="en-GB" sz="2800" dirty="0"/>
            <a:t>http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www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/resource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800" dirty="0"/>
            <a:t>B)</a:t>
          </a:r>
        </a:p>
        <a:p>
          <a:r>
            <a:rPr lang="en-GB" sz="2800" dirty="0"/>
            <a:t>www.website.com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800" dirty="0"/>
            <a:t>A) </a:t>
          </a:r>
        </a:p>
        <a:p>
          <a:r>
            <a:rPr lang="en-GB" sz="2800" dirty="0"/>
            <a:t>http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www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/resource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800" dirty="0"/>
            <a:t>B)</a:t>
          </a:r>
        </a:p>
        <a:p>
          <a:r>
            <a:rPr lang="en-GB" sz="2800" dirty="0"/>
            <a:t>www.website.com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800" dirty="0"/>
            <a:t>A) </a:t>
          </a:r>
        </a:p>
        <a:p>
          <a:r>
            <a:rPr lang="en-GB" sz="2800" dirty="0"/>
            <a:t>http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www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/resource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800" dirty="0"/>
            <a:t>B)</a:t>
          </a:r>
        </a:p>
        <a:p>
          <a:r>
            <a:rPr lang="en-GB" sz="2800" dirty="0"/>
            <a:t>www.website.com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1000 bits per second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1024 bits per second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2000 bits per second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2048 bits per second</a:t>
          </a:r>
        </a:p>
      </dsp:txBody>
      <dsp:txXfrm>
        <a:off x="5424930" y="2342799"/>
        <a:ext cx="3342605" cy="20055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1000 Hz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2000 Hz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6000 Hz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9000 Hz</a:t>
          </a:r>
          <a:endParaRPr lang="en-GB" sz="3200" kern="1200" dirty="0"/>
        </a:p>
      </dsp:txBody>
      <dsp:txXfrm>
        <a:off x="5424930" y="2342799"/>
        <a:ext cx="3342605" cy="20055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It can be used over long distances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It is a faster method of data transfer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Multiple bits can be transferred at a time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It causes data skew</a:t>
          </a:r>
        </a:p>
      </dsp:txBody>
      <dsp:txXfrm>
        <a:off x="5424930" y="2342799"/>
        <a:ext cx="3342605" cy="20055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Data sent in chunks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Data are sent at regular intervals and needs a clock signal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Contains start and stop bits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It is slower than asynchronous data transmission</a:t>
          </a:r>
        </a:p>
      </dsp:txBody>
      <dsp:txXfrm>
        <a:off x="5424930" y="2342799"/>
        <a:ext cx="3342605" cy="20055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All devices are connected to a cable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All devices are connected to a central hub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Data are sent only to the intended recipient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Packet collisions are rare</a:t>
          </a:r>
        </a:p>
      </dsp:txBody>
      <dsp:txXfrm>
        <a:off x="5424930" y="2342799"/>
        <a:ext cx="3342605" cy="20055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http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www.website.com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www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/resource</a:t>
          </a:r>
        </a:p>
      </dsp:txBody>
      <dsp:txXfrm>
        <a:off x="5424930" y="2342799"/>
        <a:ext cx="3342605" cy="20055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http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www.website.com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www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/resource</a:t>
          </a:r>
        </a:p>
      </dsp:txBody>
      <dsp:txXfrm>
        <a:off x="5424930" y="2342799"/>
        <a:ext cx="3342605" cy="20055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http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www.website.com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www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/resource</a:t>
          </a:r>
        </a:p>
      </dsp:txBody>
      <dsp:txXfrm>
        <a:off x="5424930" y="2342799"/>
        <a:ext cx="3342605" cy="20055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http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www.website.com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www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/resource</a:t>
          </a:r>
        </a:p>
      </dsp:txBody>
      <dsp:txXfrm>
        <a:off x="5424930" y="2342799"/>
        <a:ext cx="3342605" cy="2005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93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36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03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96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17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999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944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03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535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04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92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EE1E71E-B6C4-162E-AEA8-32A20D774136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7AD0B8-C6EB-23A0-17A8-585D06380B20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DCB1E0-FDB7-DD45-9107-D1910A9A059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3FEA77-3244-72B2-B4BE-8434D6D678A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263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dq-internet.9.ppt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87571-6DAA-4709-A44F-FD6BB608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1D9BDF-F462-465A-A83B-CFE1BBCD0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69" y="782042"/>
            <a:ext cx="11512062" cy="55349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9607A-D300-4161-8524-1BC0E53EE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4878" y="4501125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hlinkClick r:id="rId3"/>
              </a:rPr>
              <a:t>dq-internet.9.pptx</a:t>
            </a:r>
            <a:endParaRPr lang="en-GB" sz="2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6455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96" y="-325682"/>
            <a:ext cx="10174888" cy="1325563"/>
          </a:xfrm>
        </p:spPr>
        <p:txBody>
          <a:bodyPr>
            <a:normAutofit/>
          </a:bodyPr>
          <a:lstStyle/>
          <a:p>
            <a:r>
              <a:rPr lang="en-GB" sz="2000" dirty="0"/>
              <a:t>Which part of the URL </a:t>
            </a:r>
            <a:r>
              <a:rPr lang="en-GB" sz="2000" dirty="0">
                <a:latin typeface="Consolas" panose="020B0609020204030204" pitchFamily="49" charset="0"/>
              </a:rPr>
              <a:t>http://www.website.com/resource </a:t>
            </a:r>
            <a:r>
              <a:rPr lang="en-GB" sz="2000" dirty="0"/>
              <a:t>is the hostname of the server?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51728" y="152021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3375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730207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662" y="-297657"/>
            <a:ext cx="11353800" cy="1325563"/>
          </a:xfrm>
        </p:spPr>
        <p:txBody>
          <a:bodyPr>
            <a:normAutofit/>
          </a:bodyPr>
          <a:lstStyle/>
          <a:p>
            <a:r>
              <a:rPr lang="en-GB" sz="2400" dirty="0"/>
              <a:t>What is the bit rate given a baud rate to 1000 Hz and 2 bits per signal change?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4780614"/>
              </p:ext>
            </p:extLst>
          </p:nvPr>
        </p:nvGraphicFramePr>
        <p:xfrm>
          <a:off x="516558" y="147332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2969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51" y="-297657"/>
            <a:ext cx="11353800" cy="1325563"/>
          </a:xfrm>
        </p:spPr>
        <p:txBody>
          <a:bodyPr>
            <a:normAutofit/>
          </a:bodyPr>
          <a:lstStyle/>
          <a:p>
            <a:r>
              <a:rPr lang="en-GB" sz="2000" dirty="0"/>
              <a:t>What is the baud rate given a bit rate of 3000 bits per second Hz and 3 bits per signal change?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3500236"/>
              </p:ext>
            </p:extLst>
          </p:nvPr>
        </p:nvGraphicFramePr>
        <p:xfrm>
          <a:off x="563451" y="157882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2651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451" y="-297657"/>
            <a:ext cx="8938846" cy="1325563"/>
          </a:xfrm>
        </p:spPr>
        <p:txBody>
          <a:bodyPr>
            <a:normAutofit/>
          </a:bodyPr>
          <a:lstStyle/>
          <a:p>
            <a:r>
              <a:rPr lang="en-GB" sz="2400" dirty="0"/>
              <a:t>What is the advantage of serial data transmission compared with parallel data transmission?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2530609"/>
              </p:ext>
            </p:extLst>
          </p:nvPr>
        </p:nvGraphicFramePr>
        <p:xfrm>
          <a:off x="563451" y="149676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371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-297657"/>
            <a:ext cx="11353800" cy="1325563"/>
          </a:xfrm>
        </p:spPr>
        <p:txBody>
          <a:bodyPr>
            <a:normAutofit/>
          </a:bodyPr>
          <a:lstStyle/>
          <a:p>
            <a:r>
              <a:rPr lang="en-GB" dirty="0"/>
              <a:t>What is a feature of synchronous data transmission?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3652425"/>
              </p:ext>
            </p:extLst>
          </p:nvPr>
        </p:nvGraphicFramePr>
        <p:xfrm>
          <a:off x="575174" y="169606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1494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481" y="-297657"/>
            <a:ext cx="9881811" cy="1325563"/>
          </a:xfrm>
        </p:spPr>
        <p:txBody>
          <a:bodyPr>
            <a:normAutofit/>
          </a:bodyPr>
          <a:lstStyle/>
          <a:p>
            <a:r>
              <a:rPr lang="en-GB" sz="2400" dirty="0"/>
              <a:t>What is a feature of the bus network topology?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1017568"/>
              </p:ext>
            </p:extLst>
          </p:nvPr>
        </p:nvGraphicFramePr>
        <p:xfrm>
          <a:off x="551728" y="152021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8345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481" y="-297657"/>
            <a:ext cx="9881811" cy="1325563"/>
          </a:xfrm>
        </p:spPr>
        <p:txBody>
          <a:bodyPr>
            <a:normAutofit/>
          </a:bodyPr>
          <a:lstStyle/>
          <a:p>
            <a:r>
              <a:rPr lang="en-GB" sz="2000" dirty="0"/>
              <a:t>Which part of the URL </a:t>
            </a:r>
            <a:r>
              <a:rPr lang="en-GB" sz="2000" dirty="0">
                <a:latin typeface="Consolas" panose="020B0609020204030204" pitchFamily="49" charset="0"/>
              </a:rPr>
              <a:t>http://www.website.com/resource </a:t>
            </a:r>
            <a:r>
              <a:rPr lang="en-GB" sz="2000" dirty="0"/>
              <a:t>is the protocol?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8512011"/>
              </p:ext>
            </p:extLst>
          </p:nvPr>
        </p:nvGraphicFramePr>
        <p:xfrm>
          <a:off x="551728" y="152021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369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481" y="-297657"/>
            <a:ext cx="9881811" cy="1325563"/>
          </a:xfrm>
        </p:spPr>
        <p:txBody>
          <a:bodyPr>
            <a:normAutofit/>
          </a:bodyPr>
          <a:lstStyle/>
          <a:p>
            <a:r>
              <a:rPr lang="en-GB" sz="2000" dirty="0"/>
              <a:t>Which part of the URL </a:t>
            </a:r>
            <a:r>
              <a:rPr lang="en-GB" sz="2000" dirty="0">
                <a:latin typeface="Consolas" panose="020B0609020204030204" pitchFamily="49" charset="0"/>
              </a:rPr>
              <a:t>http://www.website.com/resource </a:t>
            </a:r>
            <a:r>
              <a:rPr lang="en-GB" sz="2000" dirty="0"/>
              <a:t>is the path?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51728" y="152021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7361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481" y="-297657"/>
            <a:ext cx="9881811" cy="1325563"/>
          </a:xfrm>
        </p:spPr>
        <p:txBody>
          <a:bodyPr>
            <a:normAutofit/>
          </a:bodyPr>
          <a:lstStyle/>
          <a:p>
            <a:r>
              <a:rPr lang="en-GB" sz="2000" dirty="0"/>
              <a:t>Which part of the URL </a:t>
            </a:r>
            <a:r>
              <a:rPr lang="en-GB" sz="2000" dirty="0">
                <a:latin typeface="Consolas" panose="020B0609020204030204" pitchFamily="49" charset="0"/>
              </a:rPr>
              <a:t>http://www.website.com/resource </a:t>
            </a:r>
            <a:r>
              <a:rPr lang="en-GB" sz="2000" dirty="0"/>
              <a:t>is the FQDN?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51728" y="152021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227377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2125</TotalTime>
  <Words>383</Words>
  <Application>Microsoft Office PowerPoint</Application>
  <PresentationFormat>Widescreen</PresentationFormat>
  <Paragraphs>93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Consolas</vt:lpstr>
      <vt:lpstr>gg sans</vt:lpstr>
      <vt:lpstr>Times New Roman</vt:lpstr>
      <vt:lpstr>Wingdings</vt:lpstr>
      <vt:lpstr>1_Office Theme</vt:lpstr>
      <vt:lpstr>Internet</vt:lpstr>
      <vt:lpstr>What is the bit rate given a baud rate to 1000 Hz and 2 bits per signal change?  </vt:lpstr>
      <vt:lpstr>What is the baud rate given a bit rate of 3000 bits per second Hz and 3 bits per signal change?  </vt:lpstr>
      <vt:lpstr>What is the advantage of serial data transmission compared with parallel data transmission?  </vt:lpstr>
      <vt:lpstr>What is a feature of synchronous data transmission?  </vt:lpstr>
      <vt:lpstr>What is a feature of the bus network topology?  </vt:lpstr>
      <vt:lpstr>Which part of the URL http://www.website.com/resource is the protocol?  </vt:lpstr>
      <vt:lpstr>Which part of the URL http://www.website.com/resource is the path?  </vt:lpstr>
      <vt:lpstr>Which part of the URL http://www.website.com/resource is the FQDN?  </vt:lpstr>
      <vt:lpstr>Which part of the URL http://www.website.com/resource is the hostname of the server?  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3</cp:revision>
  <dcterms:created xsi:type="dcterms:W3CDTF">2019-03-29T09:08:03Z</dcterms:created>
  <dcterms:modified xsi:type="dcterms:W3CDTF">2025-03-26T14:25:25Z</dcterms:modified>
</cp:coreProperties>
</file>