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2" r:id="rId5"/>
    <p:sldId id="332" r:id="rId6"/>
    <p:sldId id="333" r:id="rId7"/>
    <p:sldId id="334" r:id="rId8"/>
    <p:sldId id="335" r:id="rId9"/>
    <p:sldId id="339" r:id="rId10"/>
    <p:sldId id="337" r:id="rId11"/>
    <p:sldId id="336" r:id="rId12"/>
    <p:sldId id="340" r:id="rId13"/>
    <p:sldId id="341" r:id="rId14"/>
    <p:sldId id="33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7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EAB2CEC7-7125-49EF-B98F-82B0FA41E75C}"/>
    <pc:docChg chg="custSel addSld delSld modSld">
      <pc:chgData name="William Grey" userId="37b73424-c081-4fc2-b1af-363f4f3fd4f3" providerId="ADAL" clId="{EAB2CEC7-7125-49EF-B98F-82B0FA41E75C}" dt="2021-01-08T09:42:06.183" v="836" actId="20577"/>
      <pc:docMkLst>
        <pc:docMk/>
      </pc:docMkLst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1317643724" sldId="272"/>
        </pc:sldMkLst>
      </pc:sldChg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381336216" sldId="273"/>
        </pc:sldMkLst>
      </pc:sldChg>
      <pc:sldChg chg="add del">
        <pc:chgData name="William Grey" userId="37b73424-c081-4fc2-b1af-363f4f3fd4f3" providerId="ADAL" clId="{EAB2CEC7-7125-49EF-B98F-82B0FA41E75C}" dt="2021-01-07T21:24:39.432" v="41" actId="47"/>
        <pc:sldMkLst>
          <pc:docMk/>
          <pc:sldMk cId="2708650566" sldId="274"/>
        </pc:sldMkLst>
      </pc:sldChg>
      <pc:sldChg chg="modSp add mod">
        <pc:chgData name="William Grey" userId="37b73424-c081-4fc2-b1af-363f4f3fd4f3" providerId="ADAL" clId="{EAB2CEC7-7125-49EF-B98F-82B0FA41E75C}" dt="2021-01-08T09:42:06.183" v="836" actId="20577"/>
        <pc:sldMkLst>
          <pc:docMk/>
          <pc:sldMk cId="3222539512" sldId="300"/>
        </pc:sldMkLst>
        <pc:spChg chg="mod">
          <ac:chgData name="William Grey" userId="37b73424-c081-4fc2-b1af-363f4f3fd4f3" providerId="ADAL" clId="{EAB2CEC7-7125-49EF-B98F-82B0FA41E75C}" dt="2021-01-08T09:42:06.183" v="836" actId="20577"/>
          <ac:spMkLst>
            <pc:docMk/>
            <pc:sldMk cId="3222539512" sldId="300"/>
            <ac:spMk id="2" creationId="{00000000-0000-0000-0000-000000000000}"/>
          </ac:spMkLst>
        </pc:spChg>
      </pc:sldChg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1017758333" sldId="301"/>
        </pc:sldMkLst>
      </pc:sldChg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723407101" sldId="302"/>
        </pc:sldMkLst>
      </pc:sldChg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2534795015" sldId="303"/>
        </pc:sldMkLst>
      </pc:sldChg>
      <pc:sldChg chg="modSp add mod">
        <pc:chgData name="William Grey" userId="37b73424-c081-4fc2-b1af-363f4f3fd4f3" providerId="ADAL" clId="{EAB2CEC7-7125-49EF-B98F-82B0FA41E75C}" dt="2021-01-07T21:24:19.914" v="38" actId="27636"/>
        <pc:sldMkLst>
          <pc:docMk/>
          <pc:sldMk cId="3660480695" sldId="304"/>
        </pc:sldMkLst>
        <pc:spChg chg="mod">
          <ac:chgData name="William Grey" userId="37b73424-c081-4fc2-b1af-363f4f3fd4f3" providerId="ADAL" clId="{EAB2CEC7-7125-49EF-B98F-82B0FA41E75C}" dt="2021-01-07T21:24:19.914" v="38" actId="27636"/>
          <ac:spMkLst>
            <pc:docMk/>
            <pc:sldMk cId="3660480695" sldId="304"/>
            <ac:spMk id="2" creationId="{15CAD398-3271-45BD-886E-6123E72430BA}"/>
          </ac:spMkLst>
        </pc:spChg>
      </pc:sldChg>
      <pc:sldChg chg="add">
        <pc:chgData name="William Grey" userId="37b73424-c081-4fc2-b1af-363f4f3fd4f3" providerId="ADAL" clId="{EAB2CEC7-7125-49EF-B98F-82B0FA41E75C}" dt="2021-01-07T21:24:19.809" v="37"/>
        <pc:sldMkLst>
          <pc:docMk/>
          <pc:sldMk cId="391422067" sldId="305"/>
        </pc:sldMkLst>
      </pc:sldChg>
      <pc:sldChg chg="modSp mod">
        <pc:chgData name="William Grey" userId="37b73424-c081-4fc2-b1af-363f4f3fd4f3" providerId="ADAL" clId="{EAB2CEC7-7125-49EF-B98F-82B0FA41E75C}" dt="2021-01-07T20:47:11.623" v="15" actId="20577"/>
        <pc:sldMkLst>
          <pc:docMk/>
          <pc:sldMk cId="2547731327" sldId="332"/>
        </pc:sldMkLst>
        <pc:spChg chg="mod">
          <ac:chgData name="William Grey" userId="37b73424-c081-4fc2-b1af-363f4f3fd4f3" providerId="ADAL" clId="{EAB2CEC7-7125-49EF-B98F-82B0FA41E75C}" dt="2021-01-07T20:47:11.623" v="15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EAB2CEC7-7125-49EF-B98F-82B0FA41E75C}" dt="2021-01-07T21:24:36.291" v="40" actId="5793"/>
        <pc:sldMkLst>
          <pc:docMk/>
          <pc:sldMk cId="1415547638" sldId="333"/>
        </pc:sldMkLst>
        <pc:spChg chg="mod">
          <ac:chgData name="William Grey" userId="37b73424-c081-4fc2-b1af-363f4f3fd4f3" providerId="ADAL" clId="{EAB2CEC7-7125-49EF-B98F-82B0FA41E75C}" dt="2021-01-07T20:47:26.515" v="36" actId="20577"/>
          <ac:spMkLst>
            <pc:docMk/>
            <pc:sldMk cId="1415547638" sldId="333"/>
            <ac:spMk id="2" creationId="{2B720A18-E57B-4D6D-BD7A-943DFFEA7A5E}"/>
          </ac:spMkLst>
        </pc:spChg>
        <pc:spChg chg="mod">
          <ac:chgData name="William Grey" userId="37b73424-c081-4fc2-b1af-363f4f3fd4f3" providerId="ADAL" clId="{EAB2CEC7-7125-49EF-B98F-82B0FA41E75C}" dt="2021-01-07T21:24:36.291" v="40" actId="5793"/>
          <ac:spMkLst>
            <pc:docMk/>
            <pc:sldMk cId="1415547638" sldId="333"/>
            <ac:spMk id="3" creationId="{28D46EE2-1A7A-47BA-99B0-CCB26F2B25A4}"/>
          </ac:spMkLst>
        </pc:spChg>
      </pc:sldChg>
      <pc:sldChg chg="modSp new mod">
        <pc:chgData name="William Grey" userId="37b73424-c081-4fc2-b1af-363f4f3fd4f3" providerId="ADAL" clId="{EAB2CEC7-7125-49EF-B98F-82B0FA41E75C}" dt="2021-01-08T09:36:59.906" v="761" actId="313"/>
        <pc:sldMkLst>
          <pc:docMk/>
          <pc:sldMk cId="2939258767" sldId="334"/>
        </pc:sldMkLst>
        <pc:spChg chg="mod">
          <ac:chgData name="William Grey" userId="37b73424-c081-4fc2-b1af-363f4f3fd4f3" providerId="ADAL" clId="{EAB2CEC7-7125-49EF-B98F-82B0FA41E75C}" dt="2021-01-07T21:25:30.497" v="95" actId="20577"/>
          <ac:spMkLst>
            <pc:docMk/>
            <pc:sldMk cId="2939258767" sldId="334"/>
            <ac:spMk id="2" creationId="{2FC03BCB-A443-4749-B919-AD8752CA7D96}"/>
          </ac:spMkLst>
        </pc:spChg>
        <pc:spChg chg="mod">
          <ac:chgData name="William Grey" userId="37b73424-c081-4fc2-b1af-363f4f3fd4f3" providerId="ADAL" clId="{EAB2CEC7-7125-49EF-B98F-82B0FA41E75C}" dt="2021-01-08T09:36:59.906" v="761" actId="313"/>
          <ac:spMkLst>
            <pc:docMk/>
            <pc:sldMk cId="2939258767" sldId="334"/>
            <ac:spMk id="3" creationId="{0F2AAA95-9AB1-4CBC-A91E-C3CE187E456E}"/>
          </ac:spMkLst>
        </pc:spChg>
      </pc:sldChg>
      <pc:sldChg chg="modSp add mod">
        <pc:chgData name="William Grey" userId="37b73424-c081-4fc2-b1af-363f4f3fd4f3" providerId="ADAL" clId="{EAB2CEC7-7125-49EF-B98F-82B0FA41E75C}" dt="2021-01-07T21:33:05.583" v="261" actId="20577"/>
        <pc:sldMkLst>
          <pc:docMk/>
          <pc:sldMk cId="903019969" sldId="335"/>
        </pc:sldMkLst>
        <pc:spChg chg="mod">
          <ac:chgData name="William Grey" userId="37b73424-c081-4fc2-b1af-363f4f3fd4f3" providerId="ADAL" clId="{EAB2CEC7-7125-49EF-B98F-82B0FA41E75C}" dt="2021-01-07T21:33:05.583" v="261" actId="20577"/>
          <ac:spMkLst>
            <pc:docMk/>
            <pc:sldMk cId="903019969" sldId="335"/>
            <ac:spMk id="2" creationId="{2FC03BCB-A443-4749-B919-AD8752CA7D96}"/>
          </ac:spMkLst>
        </pc:spChg>
      </pc:sldChg>
      <pc:sldChg chg="addSp delSp modSp add mod">
        <pc:chgData name="William Grey" userId="37b73424-c081-4fc2-b1af-363f4f3fd4f3" providerId="ADAL" clId="{EAB2CEC7-7125-49EF-B98F-82B0FA41E75C}" dt="2021-01-07T21:36:43.127" v="469" actId="20577"/>
        <pc:sldMkLst>
          <pc:docMk/>
          <pc:sldMk cId="804638417" sldId="336"/>
        </pc:sldMkLst>
        <pc:spChg chg="mod">
          <ac:chgData name="William Grey" userId="37b73424-c081-4fc2-b1af-363f4f3fd4f3" providerId="ADAL" clId="{EAB2CEC7-7125-49EF-B98F-82B0FA41E75C}" dt="2021-01-07T21:33:46.068" v="296" actId="20577"/>
          <ac:spMkLst>
            <pc:docMk/>
            <pc:sldMk cId="804638417" sldId="336"/>
            <ac:spMk id="2" creationId="{2FC03BCB-A443-4749-B919-AD8752CA7D96}"/>
          </ac:spMkLst>
        </pc:spChg>
        <pc:spChg chg="del mod">
          <ac:chgData name="William Grey" userId="37b73424-c081-4fc2-b1af-363f4f3fd4f3" providerId="ADAL" clId="{EAB2CEC7-7125-49EF-B98F-82B0FA41E75C}" dt="2021-01-07T21:35:40.076" v="410" actId="478"/>
          <ac:spMkLst>
            <pc:docMk/>
            <pc:sldMk cId="804638417" sldId="336"/>
            <ac:spMk id="3" creationId="{0F2AAA95-9AB1-4CBC-A91E-C3CE187E456E}"/>
          </ac:spMkLst>
        </pc:spChg>
        <pc:spChg chg="add mod">
          <ac:chgData name="William Grey" userId="37b73424-c081-4fc2-b1af-363f4f3fd4f3" providerId="ADAL" clId="{EAB2CEC7-7125-49EF-B98F-82B0FA41E75C}" dt="2021-01-07T21:36:04.866" v="422" actId="1076"/>
          <ac:spMkLst>
            <pc:docMk/>
            <pc:sldMk cId="804638417" sldId="336"/>
            <ac:spMk id="4" creationId="{C59C8149-B5BE-4376-A170-43F89B243AC3}"/>
          </ac:spMkLst>
        </pc:spChg>
        <pc:graphicFrameChg chg="add mod modGraphic">
          <ac:chgData name="William Grey" userId="37b73424-c081-4fc2-b1af-363f4f3fd4f3" providerId="ADAL" clId="{EAB2CEC7-7125-49EF-B98F-82B0FA41E75C}" dt="2021-01-07T21:36:43.127" v="469" actId="20577"/>
          <ac:graphicFrameMkLst>
            <pc:docMk/>
            <pc:sldMk cId="804638417" sldId="336"/>
            <ac:graphicFrameMk id="5" creationId="{177734F0-97B1-419D-84C6-3916FF09B733}"/>
          </ac:graphicFrameMkLst>
        </pc:graphicFrameChg>
      </pc:sldChg>
      <pc:sldChg chg="add del">
        <pc:chgData name="William Grey" userId="37b73424-c081-4fc2-b1af-363f4f3fd4f3" providerId="ADAL" clId="{EAB2CEC7-7125-49EF-B98F-82B0FA41E75C}" dt="2021-01-07T21:33:29.447" v="263" actId="47"/>
        <pc:sldMkLst>
          <pc:docMk/>
          <pc:sldMk cId="1498083894" sldId="336"/>
        </pc:sldMkLst>
      </pc:sldChg>
    </pc:docChg>
  </pc:docChgLst>
  <pc:docChgLst>
    <pc:chgData name="William Grey" userId="37b73424-c081-4fc2-b1af-363f4f3fd4f3" providerId="ADAL" clId="{2E639AE3-31CA-4969-8F4E-C519846FE374}"/>
    <pc:docChg chg="custSel addSld delSld modSld sldOrd">
      <pc:chgData name="William Grey" userId="37b73424-c081-4fc2-b1af-363f4f3fd4f3" providerId="ADAL" clId="{2E639AE3-31CA-4969-8F4E-C519846FE374}" dt="2021-01-30T21:52:44.601" v="826" actId="20577"/>
      <pc:docMkLst>
        <pc:docMk/>
      </pc:docMkLst>
      <pc:sldChg chg="modSp del mod">
        <pc:chgData name="William Grey" userId="37b73424-c081-4fc2-b1af-363f4f3fd4f3" providerId="ADAL" clId="{2E639AE3-31CA-4969-8F4E-C519846FE374}" dt="2021-01-30T21:48:17.505" v="546" actId="47"/>
        <pc:sldMkLst>
          <pc:docMk/>
          <pc:sldMk cId="1317643724" sldId="272"/>
        </pc:sldMkLst>
        <pc:spChg chg="mod">
          <ac:chgData name="William Grey" userId="37b73424-c081-4fc2-b1af-363f4f3fd4f3" providerId="ADAL" clId="{2E639AE3-31CA-4969-8F4E-C519846FE374}" dt="2021-01-30T21:45:36.368" v="407" actId="21"/>
          <ac:spMkLst>
            <pc:docMk/>
            <pc:sldMk cId="1317643724" sldId="272"/>
            <ac:spMk id="38" creationId="{00000000-0000-0000-0000-000000000000}"/>
          </ac:spMkLst>
        </pc:spChg>
      </pc:sldChg>
      <pc:sldChg chg="del">
        <pc:chgData name="William Grey" userId="37b73424-c081-4fc2-b1af-363f4f3fd4f3" providerId="ADAL" clId="{2E639AE3-31CA-4969-8F4E-C519846FE374}" dt="2021-01-30T21:51:37.742" v="757" actId="47"/>
        <pc:sldMkLst>
          <pc:docMk/>
          <pc:sldMk cId="381336216" sldId="273"/>
        </pc:sldMkLst>
      </pc:sldChg>
      <pc:sldChg chg="del">
        <pc:chgData name="William Grey" userId="37b73424-c081-4fc2-b1af-363f4f3fd4f3" providerId="ADAL" clId="{2E639AE3-31CA-4969-8F4E-C519846FE374}" dt="2021-01-30T21:51:34.797" v="756" actId="47"/>
        <pc:sldMkLst>
          <pc:docMk/>
          <pc:sldMk cId="3222539512" sldId="300"/>
        </pc:sldMkLst>
      </pc:sldChg>
      <pc:sldChg chg="del">
        <pc:chgData name="William Grey" userId="37b73424-c081-4fc2-b1af-363f4f3fd4f3" providerId="ADAL" clId="{2E639AE3-31CA-4969-8F4E-C519846FE374}" dt="2021-01-30T21:48:34.056" v="550" actId="47"/>
        <pc:sldMkLst>
          <pc:docMk/>
          <pc:sldMk cId="1017758333" sldId="301"/>
        </pc:sldMkLst>
      </pc:sldChg>
      <pc:sldChg chg="del">
        <pc:chgData name="William Grey" userId="37b73424-c081-4fc2-b1af-363f4f3fd4f3" providerId="ADAL" clId="{2E639AE3-31CA-4969-8F4E-C519846FE374}" dt="2021-01-30T21:48:22.934" v="547" actId="47"/>
        <pc:sldMkLst>
          <pc:docMk/>
          <pc:sldMk cId="723407101" sldId="302"/>
        </pc:sldMkLst>
      </pc:sldChg>
      <pc:sldChg chg="del">
        <pc:chgData name="William Grey" userId="37b73424-c081-4fc2-b1af-363f4f3fd4f3" providerId="ADAL" clId="{2E639AE3-31CA-4969-8F4E-C519846FE374}" dt="2021-01-30T21:48:27.026" v="548" actId="47"/>
        <pc:sldMkLst>
          <pc:docMk/>
          <pc:sldMk cId="2534795015" sldId="303"/>
        </pc:sldMkLst>
      </pc:sldChg>
      <pc:sldChg chg="del">
        <pc:chgData name="William Grey" userId="37b73424-c081-4fc2-b1af-363f4f3fd4f3" providerId="ADAL" clId="{2E639AE3-31CA-4969-8F4E-C519846FE374}" dt="2021-01-30T21:48:32.025" v="549" actId="47"/>
        <pc:sldMkLst>
          <pc:docMk/>
          <pc:sldMk cId="3660480695" sldId="304"/>
        </pc:sldMkLst>
      </pc:sldChg>
      <pc:sldChg chg="del">
        <pc:chgData name="William Grey" userId="37b73424-c081-4fc2-b1af-363f4f3fd4f3" providerId="ADAL" clId="{2E639AE3-31CA-4969-8F4E-C519846FE374}" dt="2021-01-30T21:51:41.452" v="758" actId="47"/>
        <pc:sldMkLst>
          <pc:docMk/>
          <pc:sldMk cId="391422067" sldId="305"/>
        </pc:sldMkLst>
      </pc:sldChg>
      <pc:sldChg chg="modSp mod">
        <pc:chgData name="William Grey" userId="37b73424-c081-4fc2-b1af-363f4f3fd4f3" providerId="ADAL" clId="{2E639AE3-31CA-4969-8F4E-C519846FE374}" dt="2021-01-30T21:38:56.406" v="44" actId="12"/>
        <pc:sldMkLst>
          <pc:docMk/>
          <pc:sldMk cId="1415547638" sldId="333"/>
        </pc:sldMkLst>
        <pc:spChg chg="mod">
          <ac:chgData name="William Grey" userId="37b73424-c081-4fc2-b1af-363f4f3fd4f3" providerId="ADAL" clId="{2E639AE3-31CA-4969-8F4E-C519846FE374}" dt="2021-01-30T21:38:56.406" v="44" actId="12"/>
          <ac:spMkLst>
            <pc:docMk/>
            <pc:sldMk cId="1415547638" sldId="333"/>
            <ac:spMk id="3" creationId="{28D46EE2-1A7A-47BA-99B0-CCB26F2B25A4}"/>
          </ac:spMkLst>
        </pc:spChg>
      </pc:sldChg>
      <pc:sldChg chg="addSp delSp modSp mod ord">
        <pc:chgData name="William Grey" userId="37b73424-c081-4fc2-b1af-363f4f3fd4f3" providerId="ADAL" clId="{2E639AE3-31CA-4969-8F4E-C519846FE374}" dt="2021-01-30T21:38:44.748" v="43" actId="20577"/>
        <pc:sldMkLst>
          <pc:docMk/>
          <pc:sldMk cId="2939258767" sldId="334"/>
        </pc:sldMkLst>
        <pc:spChg chg="mod">
          <ac:chgData name="William Grey" userId="37b73424-c081-4fc2-b1af-363f4f3fd4f3" providerId="ADAL" clId="{2E639AE3-31CA-4969-8F4E-C519846FE374}" dt="2021-01-30T21:38:44.748" v="43" actId="20577"/>
          <ac:spMkLst>
            <pc:docMk/>
            <pc:sldMk cId="2939258767" sldId="334"/>
            <ac:spMk id="2" creationId="{2FC03BCB-A443-4749-B919-AD8752CA7D96}"/>
          </ac:spMkLst>
        </pc:spChg>
        <pc:spChg chg="del mod">
          <ac:chgData name="William Grey" userId="37b73424-c081-4fc2-b1af-363f4f3fd4f3" providerId="ADAL" clId="{2E639AE3-31CA-4969-8F4E-C519846FE374}" dt="2021-01-30T21:36:51.912" v="13" actId="478"/>
          <ac:spMkLst>
            <pc:docMk/>
            <pc:sldMk cId="2939258767" sldId="334"/>
            <ac:spMk id="3" creationId="{0F2AAA95-9AB1-4CBC-A91E-C3CE187E456E}"/>
          </ac:spMkLst>
        </pc:spChg>
        <pc:graphicFrameChg chg="add mod modGraphic">
          <ac:chgData name="William Grey" userId="37b73424-c081-4fc2-b1af-363f4f3fd4f3" providerId="ADAL" clId="{2E639AE3-31CA-4969-8F4E-C519846FE374}" dt="2021-01-30T21:37:17.651" v="31" actId="14100"/>
          <ac:graphicFrameMkLst>
            <pc:docMk/>
            <pc:sldMk cId="2939258767" sldId="334"/>
            <ac:graphicFrameMk id="4" creationId="{AF9C24C2-55FC-4223-A252-3D178B7B65F0}"/>
          </ac:graphicFrameMkLst>
        </pc:graphicFrameChg>
      </pc:sldChg>
      <pc:sldChg chg="addSp delSp modSp mod">
        <pc:chgData name="William Grey" userId="37b73424-c081-4fc2-b1af-363f4f3fd4f3" providerId="ADAL" clId="{2E639AE3-31CA-4969-8F4E-C519846FE374}" dt="2021-01-30T21:41:16.363" v="115" actId="1076"/>
        <pc:sldMkLst>
          <pc:docMk/>
          <pc:sldMk cId="903019969" sldId="335"/>
        </pc:sldMkLst>
        <pc:spChg chg="del">
          <ac:chgData name="William Grey" userId="37b73424-c081-4fc2-b1af-363f4f3fd4f3" providerId="ADAL" clId="{2E639AE3-31CA-4969-8F4E-C519846FE374}" dt="2021-01-30T21:39:19.377" v="45" actId="478"/>
          <ac:spMkLst>
            <pc:docMk/>
            <pc:sldMk cId="903019969" sldId="335"/>
            <ac:spMk id="3" creationId="{0F2AAA95-9AB1-4CBC-A91E-C3CE187E456E}"/>
          </ac:spMkLst>
        </pc:spChg>
        <pc:spChg chg="add del mod">
          <ac:chgData name="William Grey" userId="37b73424-c081-4fc2-b1af-363f4f3fd4f3" providerId="ADAL" clId="{2E639AE3-31CA-4969-8F4E-C519846FE374}" dt="2021-01-30T21:39:22.565" v="46" actId="478"/>
          <ac:spMkLst>
            <pc:docMk/>
            <pc:sldMk cId="903019969" sldId="335"/>
            <ac:spMk id="5" creationId="{9517A57A-FF5B-4D10-9878-3C1E5F09781A}"/>
          </ac:spMkLst>
        </pc:spChg>
        <pc:spChg chg="add mod">
          <ac:chgData name="William Grey" userId="37b73424-c081-4fc2-b1af-363f4f3fd4f3" providerId="ADAL" clId="{2E639AE3-31CA-4969-8F4E-C519846FE374}" dt="2021-01-30T21:41:16.363" v="115" actId="1076"/>
          <ac:spMkLst>
            <pc:docMk/>
            <pc:sldMk cId="903019969" sldId="335"/>
            <ac:spMk id="7" creationId="{FA701302-E404-4611-A744-A499F2270B66}"/>
          </ac:spMkLst>
        </pc:spChg>
        <pc:graphicFrameChg chg="add">
          <ac:chgData name="William Grey" userId="37b73424-c081-4fc2-b1af-363f4f3fd4f3" providerId="ADAL" clId="{2E639AE3-31CA-4969-8F4E-C519846FE374}" dt="2021-01-30T21:39:38.327" v="47"/>
          <ac:graphicFrameMkLst>
            <pc:docMk/>
            <pc:sldMk cId="903019969" sldId="335"/>
            <ac:graphicFrameMk id="6" creationId="{C7E38F74-5F7E-4CD7-943F-BB87CEA103C3}"/>
          </ac:graphicFrameMkLst>
        </pc:graphicFrameChg>
      </pc:sldChg>
      <pc:sldChg chg="addSp delSp modSp mod">
        <pc:chgData name="William Grey" userId="37b73424-c081-4fc2-b1af-363f4f3fd4f3" providerId="ADAL" clId="{2E639AE3-31CA-4969-8F4E-C519846FE374}" dt="2021-01-30T21:44:41.262" v="405" actId="1076"/>
        <pc:sldMkLst>
          <pc:docMk/>
          <pc:sldMk cId="804638417" sldId="336"/>
        </pc:sldMkLst>
        <pc:spChg chg="mod">
          <ac:chgData name="William Grey" userId="37b73424-c081-4fc2-b1af-363f4f3fd4f3" providerId="ADAL" clId="{2E639AE3-31CA-4969-8F4E-C519846FE374}" dt="2021-01-30T21:44:41.262" v="405" actId="1076"/>
          <ac:spMkLst>
            <pc:docMk/>
            <pc:sldMk cId="804638417" sldId="336"/>
            <ac:spMk id="4" creationId="{C59C8149-B5BE-4376-A170-43F89B243AC3}"/>
          </ac:spMkLst>
        </pc:spChg>
        <pc:graphicFrameChg chg="del">
          <ac:chgData name="William Grey" userId="37b73424-c081-4fc2-b1af-363f4f3fd4f3" providerId="ADAL" clId="{2E639AE3-31CA-4969-8F4E-C519846FE374}" dt="2021-01-30T21:41:26.368" v="116" actId="478"/>
          <ac:graphicFrameMkLst>
            <pc:docMk/>
            <pc:sldMk cId="804638417" sldId="336"/>
            <ac:graphicFrameMk id="5" creationId="{177734F0-97B1-419D-84C6-3916FF09B733}"/>
          </ac:graphicFrameMkLst>
        </pc:graphicFrameChg>
        <pc:graphicFrameChg chg="add mod">
          <ac:chgData name="William Grey" userId="37b73424-c081-4fc2-b1af-363f4f3fd4f3" providerId="ADAL" clId="{2E639AE3-31CA-4969-8F4E-C519846FE374}" dt="2021-01-30T21:41:50.335" v="119" actId="1076"/>
          <ac:graphicFrameMkLst>
            <pc:docMk/>
            <pc:sldMk cId="804638417" sldId="336"/>
            <ac:graphicFrameMk id="6" creationId="{292F8D5E-A1C5-4518-969D-65D2660F2B4A}"/>
          </ac:graphicFrameMkLst>
        </pc:graphicFrameChg>
      </pc:sldChg>
      <pc:sldChg chg="modSp new mod">
        <pc:chgData name="William Grey" userId="37b73424-c081-4fc2-b1af-363f4f3fd4f3" providerId="ADAL" clId="{2E639AE3-31CA-4969-8F4E-C519846FE374}" dt="2021-01-30T21:48:05.752" v="545" actId="1076"/>
        <pc:sldMkLst>
          <pc:docMk/>
          <pc:sldMk cId="861832841" sldId="337"/>
        </pc:sldMkLst>
        <pc:spChg chg="mod">
          <ac:chgData name="William Grey" userId="37b73424-c081-4fc2-b1af-363f4f3fd4f3" providerId="ADAL" clId="{2E639AE3-31CA-4969-8F4E-C519846FE374}" dt="2021-01-30T21:47:59.903" v="544" actId="2711"/>
          <ac:spMkLst>
            <pc:docMk/>
            <pc:sldMk cId="861832841" sldId="337"/>
            <ac:spMk id="2" creationId="{0F9D9EB7-48E2-4C6C-A625-273D953FC755}"/>
          </ac:spMkLst>
        </pc:spChg>
        <pc:spChg chg="mod">
          <ac:chgData name="William Grey" userId="37b73424-c081-4fc2-b1af-363f4f3fd4f3" providerId="ADAL" clId="{2E639AE3-31CA-4969-8F4E-C519846FE374}" dt="2021-01-30T21:48:05.752" v="545" actId="1076"/>
          <ac:spMkLst>
            <pc:docMk/>
            <pc:sldMk cId="861832841" sldId="337"/>
            <ac:spMk id="3" creationId="{1EF380B9-6191-469C-AA96-AA034A27CC83}"/>
          </ac:spMkLst>
        </pc:spChg>
      </pc:sldChg>
      <pc:sldChg chg="modSp new mod">
        <pc:chgData name="William Grey" userId="37b73424-c081-4fc2-b1af-363f4f3fd4f3" providerId="ADAL" clId="{2E639AE3-31CA-4969-8F4E-C519846FE374}" dt="2021-01-30T21:52:44.601" v="826" actId="20577"/>
        <pc:sldMkLst>
          <pc:docMk/>
          <pc:sldMk cId="3411946069" sldId="338"/>
        </pc:sldMkLst>
        <pc:spChg chg="mod">
          <ac:chgData name="William Grey" userId="37b73424-c081-4fc2-b1af-363f4f3fd4f3" providerId="ADAL" clId="{2E639AE3-31CA-4969-8F4E-C519846FE374}" dt="2021-01-30T21:49:10.220" v="568" actId="20577"/>
          <ac:spMkLst>
            <pc:docMk/>
            <pc:sldMk cId="3411946069" sldId="338"/>
            <ac:spMk id="2" creationId="{DC104A2E-8243-4419-9AB8-43A6CD0171A8}"/>
          </ac:spMkLst>
        </pc:spChg>
        <pc:spChg chg="mod">
          <ac:chgData name="William Grey" userId="37b73424-c081-4fc2-b1af-363f4f3fd4f3" providerId="ADAL" clId="{2E639AE3-31CA-4969-8F4E-C519846FE374}" dt="2021-01-30T21:52:44.601" v="826" actId="20577"/>
          <ac:spMkLst>
            <pc:docMk/>
            <pc:sldMk cId="3411946069" sldId="338"/>
            <ac:spMk id="3" creationId="{756CA284-6C43-4624-8521-179B2AEFE1D6}"/>
          </ac:spMkLst>
        </pc:spChg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E425B6AD-60D6-4D63-B18D-50CF74D55BCD}"/>
    <pc:docChg chg="custSel modSld">
      <pc:chgData name="William Grey" userId="37b73424-c081-4fc2-b1af-363f4f3fd4f3" providerId="ADAL" clId="{E425B6AD-60D6-4D63-B18D-50CF74D55BCD}" dt="2021-11-24T10:47:10.652" v="20" actId="20577"/>
      <pc:docMkLst>
        <pc:docMk/>
      </pc:docMkLst>
      <pc:sldChg chg="modSp mod">
        <pc:chgData name="William Grey" userId="37b73424-c081-4fc2-b1af-363f4f3fd4f3" providerId="ADAL" clId="{E425B6AD-60D6-4D63-B18D-50CF74D55BCD}" dt="2021-11-24T10:47:10.652" v="20" actId="20577"/>
        <pc:sldMkLst>
          <pc:docMk/>
          <pc:sldMk cId="2547731327" sldId="332"/>
        </pc:sldMkLst>
        <pc:spChg chg="mod">
          <ac:chgData name="William Grey" userId="37b73424-c081-4fc2-b1af-363f4f3fd4f3" providerId="ADAL" clId="{E425B6AD-60D6-4D63-B18D-50CF74D55BCD}" dt="2021-11-24T10:47:10.652" v="20" actId="20577"/>
          <ac:spMkLst>
            <pc:docMk/>
            <pc:sldMk cId="2547731327" sldId="332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C76A9E66-7712-40F2-996D-BEF55A20C7FF}"/>
    <pc:docChg chg="custSel addSld delSld modSld sldOrd">
      <pc:chgData name="William Grey" userId="37b73424-c081-4fc2-b1af-363f4f3fd4f3" providerId="ADAL" clId="{C76A9E66-7712-40F2-996D-BEF55A20C7FF}" dt="2022-01-30T20:02:11.664" v="408" actId="13926"/>
      <pc:docMkLst>
        <pc:docMk/>
      </pc:docMkLst>
      <pc:sldChg chg="modSp add modAnim">
        <pc:chgData name="William Grey" userId="37b73424-c081-4fc2-b1af-363f4f3fd4f3" providerId="ADAL" clId="{C76A9E66-7712-40F2-996D-BEF55A20C7FF}" dt="2022-01-30T19:43:15.470" v="149" actId="2711"/>
        <pc:sldMkLst>
          <pc:docMk/>
          <pc:sldMk cId="1373759939" sldId="289"/>
        </pc:sldMkLst>
        <pc:spChg chg="mod">
          <ac:chgData name="William Grey" userId="37b73424-c081-4fc2-b1af-363f4f3fd4f3" providerId="ADAL" clId="{C76A9E66-7712-40F2-996D-BEF55A20C7FF}" dt="2022-01-30T19:43:15.470" v="149" actId="2711"/>
          <ac:spMkLst>
            <pc:docMk/>
            <pc:sldMk cId="1373759939" sldId="289"/>
            <ac:spMk id="3" creationId="{8203E022-8FA8-48D7-BF59-7BC271262B4C}"/>
          </ac:spMkLst>
        </pc:spChg>
      </pc:sldChg>
      <pc:sldChg chg="modSp add del mod">
        <pc:chgData name="William Grey" userId="37b73424-c081-4fc2-b1af-363f4f3fd4f3" providerId="ADAL" clId="{C76A9E66-7712-40F2-996D-BEF55A20C7FF}" dt="2022-01-30T19:45:31.667" v="185" actId="47"/>
        <pc:sldMkLst>
          <pc:docMk/>
          <pc:sldMk cId="931342752" sldId="328"/>
        </pc:sldMkLst>
        <pc:spChg chg="mod">
          <ac:chgData name="William Grey" userId="37b73424-c081-4fc2-b1af-363f4f3fd4f3" providerId="ADAL" clId="{C76A9E66-7712-40F2-996D-BEF55A20C7FF}" dt="2022-01-30T15:38:15.251" v="35" actId="20577"/>
          <ac:spMkLst>
            <pc:docMk/>
            <pc:sldMk cId="931342752" sldId="328"/>
            <ac:spMk id="2" creationId="{E9EDECF2-509F-4B05-9B25-EE1835089129}"/>
          </ac:spMkLst>
        </pc:spChg>
        <pc:spChg chg="mod">
          <ac:chgData name="William Grey" userId="37b73424-c081-4fc2-b1af-363f4f3fd4f3" providerId="ADAL" clId="{C76A9E66-7712-40F2-996D-BEF55A20C7FF}" dt="2022-01-30T19:44:53.465" v="171" actId="21"/>
          <ac:spMkLst>
            <pc:docMk/>
            <pc:sldMk cId="931342752" sldId="328"/>
            <ac:spMk id="3" creationId="{8540F562-3F3B-4153-B9C3-699E45DA048C}"/>
          </ac:spMkLst>
        </pc:spChg>
      </pc:sldChg>
      <pc:sldChg chg="modSp mod">
        <pc:chgData name="William Grey" userId="37b73424-c081-4fc2-b1af-363f4f3fd4f3" providerId="ADAL" clId="{C76A9E66-7712-40F2-996D-BEF55A20C7FF}" dt="2022-01-30T19:42:56.797" v="148" actId="20577"/>
        <pc:sldMkLst>
          <pc:docMk/>
          <pc:sldMk cId="2547731327" sldId="332"/>
        </pc:sldMkLst>
        <pc:spChg chg="mod">
          <ac:chgData name="William Grey" userId="37b73424-c081-4fc2-b1af-363f4f3fd4f3" providerId="ADAL" clId="{C76A9E66-7712-40F2-996D-BEF55A20C7FF}" dt="2022-01-30T19:42:56.797" v="148" actId="20577"/>
          <ac:spMkLst>
            <pc:docMk/>
            <pc:sldMk cId="2547731327" sldId="332"/>
            <ac:spMk id="3" creationId="{00000000-0000-0000-0000-000000000000}"/>
          </ac:spMkLst>
        </pc:spChg>
      </pc:sldChg>
      <pc:sldChg chg="ord">
        <pc:chgData name="William Grey" userId="37b73424-c081-4fc2-b1af-363f4f3fd4f3" providerId="ADAL" clId="{C76A9E66-7712-40F2-996D-BEF55A20C7FF}" dt="2022-01-30T15:34:13.291" v="29"/>
        <pc:sldMkLst>
          <pc:docMk/>
          <pc:sldMk cId="1415547638" sldId="333"/>
        </pc:sldMkLst>
      </pc:sldChg>
      <pc:sldChg chg="ord">
        <pc:chgData name="William Grey" userId="37b73424-c081-4fc2-b1af-363f4f3fd4f3" providerId="ADAL" clId="{C76A9E66-7712-40F2-996D-BEF55A20C7FF}" dt="2022-01-30T15:34:01.798" v="27"/>
        <pc:sldMkLst>
          <pc:docMk/>
          <pc:sldMk cId="2939258767" sldId="334"/>
        </pc:sldMkLst>
      </pc:sldChg>
      <pc:sldChg chg="modSp mod ord">
        <pc:chgData name="William Grey" userId="37b73424-c081-4fc2-b1af-363f4f3fd4f3" providerId="ADAL" clId="{C76A9E66-7712-40F2-996D-BEF55A20C7FF}" dt="2022-01-30T19:43:55.634" v="170" actId="20577"/>
        <pc:sldMkLst>
          <pc:docMk/>
          <pc:sldMk cId="903019969" sldId="335"/>
        </pc:sldMkLst>
        <pc:spChg chg="mod">
          <ac:chgData name="William Grey" userId="37b73424-c081-4fc2-b1af-363f4f3fd4f3" providerId="ADAL" clId="{C76A9E66-7712-40F2-996D-BEF55A20C7FF}" dt="2022-01-30T19:43:55.634" v="170" actId="20577"/>
          <ac:spMkLst>
            <pc:docMk/>
            <pc:sldMk cId="903019969" sldId="335"/>
            <ac:spMk id="2" creationId="{2FC03BCB-A443-4749-B919-AD8752CA7D96}"/>
          </ac:spMkLst>
        </pc:spChg>
        <pc:spChg chg="mod">
          <ac:chgData name="William Grey" userId="37b73424-c081-4fc2-b1af-363f4f3fd4f3" providerId="ADAL" clId="{C76A9E66-7712-40F2-996D-BEF55A20C7FF}" dt="2022-01-30T19:43:49.542" v="156" actId="20577"/>
          <ac:spMkLst>
            <pc:docMk/>
            <pc:sldMk cId="903019969" sldId="335"/>
            <ac:spMk id="7" creationId="{FA701302-E404-4611-A744-A499F2270B66}"/>
          </ac:spMkLst>
        </pc:spChg>
      </pc:sldChg>
      <pc:sldChg chg="modSp mod">
        <pc:chgData name="William Grey" userId="37b73424-c081-4fc2-b1af-363f4f3fd4f3" providerId="ADAL" clId="{C76A9E66-7712-40F2-996D-BEF55A20C7FF}" dt="2022-01-30T19:49:45.691" v="208" actId="20577"/>
        <pc:sldMkLst>
          <pc:docMk/>
          <pc:sldMk cId="804638417" sldId="336"/>
        </pc:sldMkLst>
        <pc:spChg chg="mod">
          <ac:chgData name="William Grey" userId="37b73424-c081-4fc2-b1af-363f4f3fd4f3" providerId="ADAL" clId="{C76A9E66-7712-40F2-996D-BEF55A20C7FF}" dt="2022-01-30T19:49:45.691" v="208" actId="20577"/>
          <ac:spMkLst>
            <pc:docMk/>
            <pc:sldMk cId="804638417" sldId="336"/>
            <ac:spMk id="4" creationId="{C59C8149-B5BE-4376-A170-43F89B243AC3}"/>
          </ac:spMkLst>
        </pc:spChg>
        <pc:graphicFrameChg chg="modGraphic">
          <ac:chgData name="William Grey" userId="37b73424-c081-4fc2-b1af-363f4f3fd4f3" providerId="ADAL" clId="{C76A9E66-7712-40F2-996D-BEF55A20C7FF}" dt="2022-01-30T19:47:04.214" v="191" actId="20577"/>
          <ac:graphicFrameMkLst>
            <pc:docMk/>
            <pc:sldMk cId="804638417" sldId="336"/>
            <ac:graphicFrameMk id="6" creationId="{292F8D5E-A1C5-4518-969D-65D2660F2B4A}"/>
          </ac:graphicFrameMkLst>
        </pc:graphicFrameChg>
      </pc:sldChg>
      <pc:sldChg chg="modSp mod">
        <pc:chgData name="William Grey" userId="37b73424-c081-4fc2-b1af-363f4f3fd4f3" providerId="ADAL" clId="{C76A9E66-7712-40F2-996D-BEF55A20C7FF}" dt="2022-01-30T19:53:00.916" v="356" actId="20577"/>
        <pc:sldMkLst>
          <pc:docMk/>
          <pc:sldMk cId="861832841" sldId="337"/>
        </pc:sldMkLst>
        <pc:spChg chg="mod">
          <ac:chgData name="William Grey" userId="37b73424-c081-4fc2-b1af-363f4f3fd4f3" providerId="ADAL" clId="{C76A9E66-7712-40F2-996D-BEF55A20C7FF}" dt="2022-01-30T19:53:00.916" v="356" actId="20577"/>
          <ac:spMkLst>
            <pc:docMk/>
            <pc:sldMk cId="861832841" sldId="337"/>
            <ac:spMk id="3" creationId="{1EF380B9-6191-469C-AA96-AA034A27CC83}"/>
          </ac:spMkLst>
        </pc:spChg>
      </pc:sldChg>
      <pc:sldChg chg="modSp mod">
        <pc:chgData name="William Grey" userId="37b73424-c081-4fc2-b1af-363f4f3fd4f3" providerId="ADAL" clId="{C76A9E66-7712-40F2-996D-BEF55A20C7FF}" dt="2022-01-30T20:01:20.657" v="404" actId="20577"/>
        <pc:sldMkLst>
          <pc:docMk/>
          <pc:sldMk cId="3411946069" sldId="338"/>
        </pc:sldMkLst>
        <pc:spChg chg="mod">
          <ac:chgData name="William Grey" userId="37b73424-c081-4fc2-b1af-363f4f3fd4f3" providerId="ADAL" clId="{C76A9E66-7712-40F2-996D-BEF55A20C7FF}" dt="2022-01-30T20:01:20.657" v="404" actId="20577"/>
          <ac:spMkLst>
            <pc:docMk/>
            <pc:sldMk cId="3411946069" sldId="338"/>
            <ac:spMk id="3" creationId="{756CA284-6C43-4624-8521-179B2AEFE1D6}"/>
          </ac:spMkLst>
        </pc:spChg>
      </pc:sldChg>
      <pc:sldChg chg="addSp delSp modSp new mod">
        <pc:chgData name="William Grey" userId="37b73424-c081-4fc2-b1af-363f4f3fd4f3" providerId="ADAL" clId="{C76A9E66-7712-40F2-996D-BEF55A20C7FF}" dt="2022-01-30T00:09:11.910" v="22"/>
        <pc:sldMkLst>
          <pc:docMk/>
          <pc:sldMk cId="3630706429" sldId="339"/>
        </pc:sldMkLst>
        <pc:spChg chg="mod">
          <ac:chgData name="William Grey" userId="37b73424-c081-4fc2-b1af-363f4f3fd4f3" providerId="ADAL" clId="{C76A9E66-7712-40F2-996D-BEF55A20C7FF}" dt="2022-01-30T00:08:11.839" v="16" actId="27636"/>
          <ac:spMkLst>
            <pc:docMk/>
            <pc:sldMk cId="3630706429" sldId="339"/>
            <ac:spMk id="2" creationId="{A8636462-31AE-40B9-B8BD-211062C0DBF7}"/>
          </ac:spMkLst>
        </pc:spChg>
        <pc:spChg chg="del">
          <ac:chgData name="William Grey" userId="37b73424-c081-4fc2-b1af-363f4f3fd4f3" providerId="ADAL" clId="{C76A9E66-7712-40F2-996D-BEF55A20C7FF}" dt="2022-01-30T00:08:11.689" v="15" actId="931"/>
          <ac:spMkLst>
            <pc:docMk/>
            <pc:sldMk cId="3630706429" sldId="339"/>
            <ac:spMk id="3" creationId="{503AFCA7-56EE-4BEB-A8F5-D1790DC0925E}"/>
          </ac:spMkLst>
        </pc:spChg>
        <pc:picChg chg="add mod">
          <ac:chgData name="William Grey" userId="37b73424-c081-4fc2-b1af-363f4f3fd4f3" providerId="ADAL" clId="{C76A9E66-7712-40F2-996D-BEF55A20C7FF}" dt="2022-01-30T00:09:11.910" v="22"/>
          <ac:picMkLst>
            <pc:docMk/>
            <pc:sldMk cId="3630706429" sldId="339"/>
            <ac:picMk id="5" creationId="{60BAB4E1-ADE0-431E-B070-AA70BC3ECD12}"/>
          </ac:picMkLst>
        </pc:picChg>
      </pc:sldChg>
      <pc:sldChg chg="modSp add mod">
        <pc:chgData name="William Grey" userId="37b73424-c081-4fc2-b1af-363f4f3fd4f3" providerId="ADAL" clId="{C76A9E66-7712-40F2-996D-BEF55A20C7FF}" dt="2022-01-30T19:49:54.562" v="214" actId="20577"/>
        <pc:sldMkLst>
          <pc:docMk/>
          <pc:sldMk cId="440706176" sldId="340"/>
        </pc:sldMkLst>
        <pc:spChg chg="mod">
          <ac:chgData name="William Grey" userId="37b73424-c081-4fc2-b1af-363f4f3fd4f3" providerId="ADAL" clId="{C76A9E66-7712-40F2-996D-BEF55A20C7FF}" dt="2022-01-30T19:49:54.562" v="214" actId="20577"/>
          <ac:spMkLst>
            <pc:docMk/>
            <pc:sldMk cId="440706176" sldId="340"/>
            <ac:spMk id="4" creationId="{C59C8149-B5BE-4376-A170-43F89B243AC3}"/>
          </ac:spMkLst>
        </pc:spChg>
        <pc:graphicFrameChg chg="modGraphic">
          <ac:chgData name="William Grey" userId="37b73424-c081-4fc2-b1af-363f4f3fd4f3" providerId="ADAL" clId="{C76A9E66-7712-40F2-996D-BEF55A20C7FF}" dt="2022-01-30T19:47:50.047" v="194" actId="13926"/>
          <ac:graphicFrameMkLst>
            <pc:docMk/>
            <pc:sldMk cId="440706176" sldId="340"/>
            <ac:graphicFrameMk id="6" creationId="{292F8D5E-A1C5-4518-969D-65D2660F2B4A}"/>
          </ac:graphicFrameMkLst>
        </pc:graphicFrameChg>
      </pc:sldChg>
      <pc:sldChg chg="modSp add mod">
        <pc:chgData name="William Grey" userId="37b73424-c081-4fc2-b1af-363f4f3fd4f3" providerId="ADAL" clId="{C76A9E66-7712-40F2-996D-BEF55A20C7FF}" dt="2022-01-30T20:02:11.664" v="408" actId="13926"/>
        <pc:sldMkLst>
          <pc:docMk/>
          <pc:sldMk cId="526971569" sldId="341"/>
        </pc:sldMkLst>
        <pc:spChg chg="mod">
          <ac:chgData name="William Grey" userId="37b73424-c081-4fc2-b1af-363f4f3fd4f3" providerId="ADAL" clId="{C76A9E66-7712-40F2-996D-BEF55A20C7FF}" dt="2022-01-30T20:02:03.571" v="406" actId="13926"/>
          <ac:spMkLst>
            <pc:docMk/>
            <pc:sldMk cId="526971569" sldId="341"/>
            <ac:spMk id="4" creationId="{C59C8149-B5BE-4376-A170-43F89B243AC3}"/>
          </ac:spMkLst>
        </pc:spChg>
        <pc:graphicFrameChg chg="modGraphic">
          <ac:chgData name="William Grey" userId="37b73424-c081-4fc2-b1af-363f4f3fd4f3" providerId="ADAL" clId="{C76A9E66-7712-40F2-996D-BEF55A20C7FF}" dt="2022-01-30T20:02:11.664" v="408" actId="13926"/>
          <ac:graphicFrameMkLst>
            <pc:docMk/>
            <pc:sldMk cId="526971569" sldId="341"/>
            <ac:graphicFrameMk id="6" creationId="{292F8D5E-A1C5-4518-969D-65D2660F2B4A}"/>
          </ac:graphicFrameMkLst>
        </pc:graphicFrameChg>
      </pc:sldChg>
      <pc:sldChg chg="modSp add del mod">
        <pc:chgData name="William Grey" userId="37b73424-c081-4fc2-b1af-363f4f3fd4f3" providerId="ADAL" clId="{C76A9E66-7712-40F2-996D-BEF55A20C7FF}" dt="2022-01-30T19:50:21.780" v="224" actId="47"/>
        <pc:sldMkLst>
          <pc:docMk/>
          <pc:sldMk cId="1027018203" sldId="341"/>
        </pc:sldMkLst>
        <pc:spChg chg="mod">
          <ac:chgData name="William Grey" userId="37b73424-c081-4fc2-b1af-363f4f3fd4f3" providerId="ADAL" clId="{C76A9E66-7712-40F2-996D-BEF55A20C7FF}" dt="2022-01-30T19:50:04.066" v="221" actId="20577"/>
          <ac:spMkLst>
            <pc:docMk/>
            <pc:sldMk cId="1027018203" sldId="341"/>
            <ac:spMk id="4" creationId="{C59C8149-B5BE-4376-A170-43F89B243AC3}"/>
          </ac:spMkLst>
        </pc:spChg>
        <pc:graphicFrameChg chg="modGraphic">
          <ac:chgData name="William Grey" userId="37b73424-c081-4fc2-b1af-363f4f3fd4f3" providerId="ADAL" clId="{C76A9E66-7712-40F2-996D-BEF55A20C7FF}" dt="2022-01-30T19:50:17.190" v="223" actId="13926"/>
          <ac:graphicFrameMkLst>
            <pc:docMk/>
            <pc:sldMk cId="1027018203" sldId="341"/>
            <ac:graphicFrameMk id="6" creationId="{292F8D5E-A1C5-4518-969D-65D2660F2B4A}"/>
          </ac:graphicFrameMkLst>
        </pc:graphicFrameChg>
      </pc:sldChg>
      <pc:sldChg chg="add del">
        <pc:chgData name="William Grey" userId="37b73424-c081-4fc2-b1af-363f4f3fd4f3" providerId="ADAL" clId="{C76A9E66-7712-40F2-996D-BEF55A20C7FF}" dt="2022-01-30T19:48:34.143" v="197" actId="47"/>
        <pc:sldMkLst>
          <pc:docMk/>
          <pc:sldMk cId="3038391154" sldId="341"/>
        </pc:sldMkLst>
      </pc:sldChg>
    </pc:docChg>
  </pc:docChgLst>
  <pc:docChgLst>
    <pc:chgData name="William Grey" userId="37b73424-c081-4fc2-b1af-363f4f3fd4f3" providerId="ADAL" clId="{8F51F103-17C9-4D1B-AE6C-9E611ACDEF39}"/>
    <pc:docChg chg="custSel addSld delSld modSld sldOrd">
      <pc:chgData name="William Grey" userId="37b73424-c081-4fc2-b1af-363f4f3fd4f3" providerId="ADAL" clId="{8F51F103-17C9-4D1B-AE6C-9E611ACDEF39}" dt="2022-03-21T08:58:58.230" v="253" actId="2696"/>
      <pc:docMkLst>
        <pc:docMk/>
      </pc:docMkLst>
      <pc:sldChg chg="del ord">
        <pc:chgData name="William Grey" userId="37b73424-c081-4fc2-b1af-363f4f3fd4f3" providerId="ADAL" clId="{8F51F103-17C9-4D1B-AE6C-9E611ACDEF39}" dt="2022-03-21T08:58:58.230" v="253" actId="2696"/>
        <pc:sldMkLst>
          <pc:docMk/>
          <pc:sldMk cId="1373759939" sldId="289"/>
        </pc:sldMkLst>
      </pc:sldChg>
      <pc:sldChg chg="addSp modSp new mod">
        <pc:chgData name="William Grey" userId="37b73424-c081-4fc2-b1af-363f4f3fd4f3" providerId="ADAL" clId="{8F51F103-17C9-4D1B-AE6C-9E611ACDEF39}" dt="2022-03-21T08:56:06.175" v="250" actId="1038"/>
        <pc:sldMkLst>
          <pc:docMk/>
          <pc:sldMk cId="4118053532" sldId="342"/>
        </pc:sldMkLst>
        <pc:spChg chg="mod">
          <ac:chgData name="William Grey" userId="37b73424-c081-4fc2-b1af-363f4f3fd4f3" providerId="ADAL" clId="{8F51F103-17C9-4D1B-AE6C-9E611ACDEF39}" dt="2022-03-21T08:53:08.615" v="5" actId="20577"/>
          <ac:spMkLst>
            <pc:docMk/>
            <pc:sldMk cId="4118053532" sldId="342"/>
            <ac:spMk id="2" creationId="{B0EBBCA7-2787-4FE7-86E3-54EE9E6DE664}"/>
          </ac:spMkLst>
        </pc:spChg>
        <pc:spChg chg="mod">
          <ac:chgData name="William Grey" userId="37b73424-c081-4fc2-b1af-363f4f3fd4f3" providerId="ADAL" clId="{8F51F103-17C9-4D1B-AE6C-9E611ACDEF39}" dt="2022-03-21T08:54:55.596" v="210" actId="1076"/>
          <ac:spMkLst>
            <pc:docMk/>
            <pc:sldMk cId="4118053532" sldId="342"/>
            <ac:spMk id="3" creationId="{5804BF36-B233-489A-84C8-360A848DB704}"/>
          </ac:spMkLst>
        </pc:spChg>
        <pc:spChg chg="add mod">
          <ac:chgData name="William Grey" userId="37b73424-c081-4fc2-b1af-363f4f3fd4f3" providerId="ADAL" clId="{8F51F103-17C9-4D1B-AE6C-9E611ACDEF39}" dt="2022-03-21T08:56:06.175" v="250" actId="1038"/>
          <ac:spMkLst>
            <pc:docMk/>
            <pc:sldMk cId="4118053532" sldId="342"/>
            <ac:spMk id="5" creationId="{5B200E28-11BC-4087-AD14-E5AD151353EA}"/>
          </ac:spMkLst>
        </pc:spChg>
      </pc:sldChg>
    </pc:docChg>
  </pc:docChgLst>
  <pc:docChgLst>
    <pc:chgData name="William Grey" userId="37b73424-c081-4fc2-b1af-363f4f3fd4f3" providerId="ADAL" clId="{E9368DE3-296E-48BA-90F9-B5870B3CF0CF}"/>
    <pc:docChg chg="modSld">
      <pc:chgData name="William Grey" userId="37b73424-c081-4fc2-b1af-363f4f3fd4f3" providerId="ADAL" clId="{E9368DE3-296E-48BA-90F9-B5870B3CF0CF}" dt="2021-01-28T22:22:22.848" v="4" actId="20577"/>
      <pc:docMkLst>
        <pc:docMk/>
      </pc:docMkLst>
      <pc:sldChg chg="modSp mod">
        <pc:chgData name="William Grey" userId="37b73424-c081-4fc2-b1af-363f4f3fd4f3" providerId="ADAL" clId="{E9368DE3-296E-48BA-90F9-B5870B3CF0CF}" dt="2021-01-28T22:22:22.848" v="4" actId="20577"/>
        <pc:sldMkLst>
          <pc:docMk/>
          <pc:sldMk cId="1415547638" sldId="333"/>
        </pc:sldMkLst>
        <pc:spChg chg="mod">
          <ac:chgData name="William Grey" userId="37b73424-c081-4fc2-b1af-363f4f3fd4f3" providerId="ADAL" clId="{E9368DE3-296E-48BA-90F9-B5870B3CF0CF}" dt="2021-01-28T22:22:22.848" v="4" actId="20577"/>
          <ac:spMkLst>
            <pc:docMk/>
            <pc:sldMk cId="1415547638" sldId="333"/>
            <ac:spMk id="3" creationId="{28D46EE2-1A7A-47BA-99B0-CCB26F2B25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1C77510-88D6-DBD1-1842-B72C722047BC}"/>
              </a:ext>
            </a:extLst>
          </p:cNvPr>
          <p:cNvSpPr txBox="1">
            <a:spLocks/>
          </p:cNvSpPr>
          <p:nvPr userDrawn="1"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B9EF42-79AE-D225-650F-8AD49D42C911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B39B3D-C4F8-0667-48F0-1D03A7EE01E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20" y="1543987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CAB7DD-DD4E-CCAC-02A5-82833FE1B82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316" y="215019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2-chatbot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youtu.be/PZjmzupmFN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BBCA7-2787-4FE7-86E3-54EE9E6DE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4BF36-B233-489A-84C8-360A848D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956" y="1390290"/>
            <a:ext cx="438855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poem Don’t Quit by Edgar A. Guest.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Output this poem, including all the formatting (spaces between verses etc).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200E28-11BC-4087-AD14-E5AD151353EA}"/>
              </a:ext>
            </a:extLst>
          </p:cNvPr>
          <p:cNvSpPr txBox="1"/>
          <p:nvPr/>
        </p:nvSpPr>
        <p:spPr>
          <a:xfrm>
            <a:off x="5807168" y="15388"/>
            <a:ext cx="4644424" cy="67710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Don't Quit</a:t>
            </a:r>
          </a:p>
          <a:p>
            <a:r>
              <a:rPr lang="en-GB" sz="1400" dirty="0"/>
              <a:t>by Edgar A. Guest</a:t>
            </a:r>
          </a:p>
          <a:p>
            <a:endParaRPr lang="en-GB" sz="1400" dirty="0"/>
          </a:p>
          <a:p>
            <a:r>
              <a:rPr lang="en-GB" sz="1400" dirty="0"/>
              <a:t>When things go wrong, as they sometimes will,</a:t>
            </a:r>
          </a:p>
          <a:p>
            <a:r>
              <a:rPr lang="en-GB" sz="1400" dirty="0"/>
              <a:t>When the road you're trudging seems all uphill,</a:t>
            </a:r>
          </a:p>
          <a:p>
            <a:r>
              <a:rPr lang="en-GB" sz="1400" dirty="0"/>
              <a:t>When the funds are low and the debts are high,</a:t>
            </a:r>
          </a:p>
          <a:p>
            <a:r>
              <a:rPr lang="en-GB" sz="1400" dirty="0"/>
              <a:t>And you want to smile but you have to sigh,</a:t>
            </a:r>
          </a:p>
          <a:p>
            <a:r>
              <a:rPr lang="en-GB" sz="1400" dirty="0"/>
              <a:t>When care is pressing you down a bit -</a:t>
            </a:r>
          </a:p>
          <a:p>
            <a:r>
              <a:rPr lang="en-GB" sz="1400" dirty="0"/>
              <a:t>Rest if you must, but don't you quit.</a:t>
            </a:r>
          </a:p>
          <a:p>
            <a:endParaRPr lang="en-GB" sz="1400" dirty="0"/>
          </a:p>
          <a:p>
            <a:r>
              <a:rPr lang="en-GB" sz="1400" dirty="0"/>
              <a:t>Life is queer with its twists and turns.</a:t>
            </a:r>
          </a:p>
          <a:p>
            <a:r>
              <a:rPr lang="en-GB" sz="1400" dirty="0"/>
              <a:t>As everyone of us sometimes learns.</a:t>
            </a:r>
          </a:p>
          <a:p>
            <a:r>
              <a:rPr lang="en-GB" sz="1400" dirty="0"/>
              <a:t>And many a fellow turns about when he</a:t>
            </a:r>
          </a:p>
          <a:p>
            <a:r>
              <a:rPr lang="en-GB" sz="1400" dirty="0"/>
              <a:t>Might have won had he stuck it out.</a:t>
            </a:r>
          </a:p>
          <a:p>
            <a:r>
              <a:rPr lang="en-GB" sz="1400" dirty="0"/>
              <a:t>Don't give up though the pace seems slow -</a:t>
            </a:r>
          </a:p>
          <a:p>
            <a:r>
              <a:rPr lang="en-GB" sz="1400" dirty="0"/>
              <a:t>You may succeed with another blow.</a:t>
            </a:r>
          </a:p>
          <a:p>
            <a:endParaRPr lang="en-GB" sz="1400" dirty="0"/>
          </a:p>
          <a:p>
            <a:r>
              <a:rPr lang="en-GB" sz="1400" dirty="0"/>
              <a:t>Often the goal is nearer than it seems</a:t>
            </a:r>
          </a:p>
          <a:p>
            <a:r>
              <a:rPr lang="en-GB" sz="1400" dirty="0"/>
              <a:t>To a faint and faltering man;</a:t>
            </a:r>
          </a:p>
          <a:p>
            <a:r>
              <a:rPr lang="en-GB" sz="1400" dirty="0"/>
              <a:t>Often the struggler has given up when he</a:t>
            </a:r>
          </a:p>
          <a:p>
            <a:r>
              <a:rPr lang="en-GB" sz="1400" dirty="0"/>
              <a:t>Might have captured the victor's cup;</a:t>
            </a:r>
          </a:p>
          <a:p>
            <a:r>
              <a:rPr lang="en-GB" sz="1400" dirty="0"/>
              <a:t>And he learned too late when the night came down,</a:t>
            </a:r>
          </a:p>
          <a:p>
            <a:r>
              <a:rPr lang="en-GB" sz="1400" dirty="0"/>
              <a:t>How close he was to the golden crown.</a:t>
            </a:r>
          </a:p>
          <a:p>
            <a:endParaRPr lang="en-GB" sz="1400" dirty="0"/>
          </a:p>
          <a:p>
            <a:r>
              <a:rPr lang="en-GB" sz="1400" dirty="0"/>
              <a:t>Success is failure turned inside out -</a:t>
            </a:r>
          </a:p>
          <a:p>
            <a:r>
              <a:rPr lang="en-GB" sz="1400" dirty="0"/>
              <a:t>The silver tint of the clouds of doubt,</a:t>
            </a:r>
          </a:p>
          <a:p>
            <a:r>
              <a:rPr lang="en-GB" sz="1400" dirty="0"/>
              <a:t>And when you never can tell how close you are,</a:t>
            </a:r>
          </a:p>
          <a:p>
            <a:r>
              <a:rPr lang="en-GB" sz="1400" dirty="0"/>
              <a:t>It may be near when it seems afar;</a:t>
            </a:r>
          </a:p>
          <a:p>
            <a:r>
              <a:rPr lang="en-GB" sz="1400" dirty="0"/>
              <a:t>So stick to the fight when you're hardest hit -</a:t>
            </a:r>
          </a:p>
          <a:p>
            <a:r>
              <a:rPr lang="en-GB" sz="1400" dirty="0"/>
              <a:t>It's when things seem worst,</a:t>
            </a:r>
          </a:p>
          <a:p>
            <a:r>
              <a:rPr lang="en-GB" sz="1400" dirty="0"/>
              <a:t>You must not quit.</a:t>
            </a:r>
          </a:p>
        </p:txBody>
      </p:sp>
    </p:spTree>
    <p:extLst>
      <p:ext uri="{BB962C8B-B14F-4D97-AF65-F5344CB8AC3E}">
        <p14:creationId xmlns:p14="http://schemas.microsoft.com/office/powerpoint/2010/main" val="411805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3BCB-A443-4749-B919-AD8752CA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C8149-B5BE-4376-A170-43F89B243AC3}"/>
              </a:ext>
            </a:extLst>
          </p:cNvPr>
          <p:cNvSpPr txBox="1"/>
          <p:nvPr/>
        </p:nvSpPr>
        <p:spPr>
          <a:xfrm>
            <a:off x="2066378" y="4434881"/>
            <a:ext cx="68312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Add comments into the code and answer the following 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Identify the two built-in functions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highlight>
                  <a:srgbClr val="C0C0C0"/>
                </a:highlight>
              </a:rPr>
              <a:t>Identify two variables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Explain what is happening on lines 2 and 5?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92F8D5E-A1C5-4518-969D-65D2660F2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521724"/>
              </p:ext>
            </p:extLst>
          </p:nvPr>
        </p:nvGraphicFramePr>
        <p:xfrm>
          <a:off x="362226" y="1267329"/>
          <a:ext cx="10239513" cy="2926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530">
                  <a:extLst>
                    <a:ext uri="{9D8B030D-6E8A-4147-A177-3AD203B41FA5}">
                      <a16:colId xmlns:a16="http://schemas.microsoft.com/office/drawing/2014/main" val="2383979429"/>
                    </a:ext>
                  </a:extLst>
                </a:gridCol>
                <a:gridCol w="9708983">
                  <a:extLst>
                    <a:ext uri="{9D8B030D-6E8A-4147-A177-3AD203B41FA5}">
                      <a16:colId xmlns:a16="http://schemas.microsoft.com/office/drawing/2014/main" val="2799304660"/>
                    </a:ext>
                  </a:extLst>
                </a:gridCol>
              </a:tblGrid>
              <a:tr h="2814342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name?”)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print(“hello”, name)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favourite subject in school?”)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print(“So your favourite lesson is”, subject)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print(“I like computer science”)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7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97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04A2E-8243-4419-9AB8-43A6CD01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CA284-6C43-4624-8521-179B2AEF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553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Continue to add more conversation to the chatbot.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Get the chatbot to output your answers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Some questions you could get the chatbot to ask might include: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What is your birthday?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How old are you?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What is your favourite movie?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What is your favourite football team?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What is your favourite band?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Any other questions that you can think of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946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Input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73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20A18-E57B-4D6D-BD7A-943DFFEA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46EE2-1A7A-47BA-99B0-CCB26F2B2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Write programs that can accept user input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54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3BCB-A443-4749-B919-AD8752CA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F9C24C2-55FC-4223-A252-3D178B7B6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036675"/>
              </p:ext>
            </p:extLst>
          </p:nvPr>
        </p:nvGraphicFramePr>
        <p:xfrm>
          <a:off x="667026" y="1558876"/>
          <a:ext cx="10239513" cy="2926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530">
                  <a:extLst>
                    <a:ext uri="{9D8B030D-6E8A-4147-A177-3AD203B41FA5}">
                      <a16:colId xmlns:a16="http://schemas.microsoft.com/office/drawing/2014/main" val="2383979429"/>
                    </a:ext>
                  </a:extLst>
                </a:gridCol>
                <a:gridCol w="9708983">
                  <a:extLst>
                    <a:ext uri="{9D8B030D-6E8A-4147-A177-3AD203B41FA5}">
                      <a16:colId xmlns:a16="http://schemas.microsoft.com/office/drawing/2014/main" val="2799304660"/>
                    </a:ext>
                  </a:extLst>
                </a:gridCol>
              </a:tblGrid>
              <a:tr h="2814342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name?”)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name=input()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(“hello”, name)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favourite subject in school?”)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subject=input()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print(“So your favourite lesson is”, subject)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print(“I like computer science”)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7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25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3BCB-A443-4749-B919-AD8752CA7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3" y="71528"/>
            <a:ext cx="11926957" cy="662781"/>
          </a:xfrm>
        </p:spPr>
        <p:txBody>
          <a:bodyPr>
            <a:normAutofit/>
          </a:bodyPr>
          <a:lstStyle/>
          <a:p>
            <a:r>
              <a:rPr lang="en-GB" sz="3200" dirty="0"/>
              <a:t>Download the code and then run. Does the code do what you expect?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C7E38F74-5F7E-4CD7-943F-BB87CEA10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88947"/>
              </p:ext>
            </p:extLst>
          </p:nvPr>
        </p:nvGraphicFramePr>
        <p:xfrm>
          <a:off x="667026" y="1558876"/>
          <a:ext cx="10239513" cy="2926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530">
                  <a:extLst>
                    <a:ext uri="{9D8B030D-6E8A-4147-A177-3AD203B41FA5}">
                      <a16:colId xmlns:a16="http://schemas.microsoft.com/office/drawing/2014/main" val="2383979429"/>
                    </a:ext>
                  </a:extLst>
                </a:gridCol>
                <a:gridCol w="9708983">
                  <a:extLst>
                    <a:ext uri="{9D8B030D-6E8A-4147-A177-3AD203B41FA5}">
                      <a16:colId xmlns:a16="http://schemas.microsoft.com/office/drawing/2014/main" val="2799304660"/>
                    </a:ext>
                  </a:extLst>
                </a:gridCol>
              </a:tblGrid>
              <a:tr h="2814342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name?”)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name=input()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(“hello”, name)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favourite subject in school?”)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subject=input()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print(“So your favourite lesson is”, subject)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print(“I like computer science”)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732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701302-E404-4611-A744-A499F2270B66}"/>
              </a:ext>
            </a:extLst>
          </p:cNvPr>
          <p:cNvSpPr txBox="1"/>
          <p:nvPr/>
        </p:nvSpPr>
        <p:spPr>
          <a:xfrm>
            <a:off x="2372140" y="4848533"/>
            <a:ext cx="642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download a copy of the code from: </a:t>
            </a:r>
            <a:r>
              <a:rPr lang="en-GB" dirty="0">
                <a:hlinkClick r:id="rId2"/>
              </a:rPr>
              <a:t>2-chatbot.py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01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36462-31AE-40B9-B8BD-211062C0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pic>
        <p:nvPicPr>
          <p:cNvPr id="5" name="Content Placeholder 4" descr="Diagram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60BAB4E1-ADE0-431E-B070-AA70BC3EC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5" y="402918"/>
            <a:ext cx="10622261" cy="5975022"/>
          </a:xfrm>
        </p:spPr>
      </p:pic>
    </p:spTree>
    <p:extLst>
      <p:ext uri="{BB962C8B-B14F-4D97-AF65-F5344CB8AC3E}">
        <p14:creationId xmlns:p14="http://schemas.microsoft.com/office/powerpoint/2010/main" val="363070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D9EB7-48E2-4C6C-A625-273D953FC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GB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380B9-6191-469C-AA96-AA034A27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70" y="1253331"/>
            <a:ext cx="10515600" cy="48029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Input is data that is sent from an input device (e.g. keyboard, mouse, camera)  to be processed on the computer</a:t>
            </a:r>
            <a:endParaRPr lang="en-GB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So far we have written programs that output text using the built-in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GB" dirty="0">
                <a:solidFill>
                  <a:srgbClr val="000000"/>
                </a:solidFill>
              </a:rPr>
              <a:t> function. To make our programs more interactive they need to take in user input.  This is done using the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GB" dirty="0">
                <a:solidFill>
                  <a:srgbClr val="000000"/>
                </a:solidFill>
              </a:rPr>
              <a:t> function. </a:t>
            </a:r>
          </a:p>
          <a:p>
            <a:pPr>
              <a:lnSpc>
                <a:spcPct val="120000"/>
              </a:lnSpc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</a:rPr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print(“What is your name?”)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name=input()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When the input function is called the program waits until the user enters their data.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The second line assigns the variable called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GB" dirty="0">
                <a:solidFill>
                  <a:srgbClr val="000000"/>
                </a:solidFill>
              </a:rPr>
              <a:t> to whatever the user input is. This value is stored in the computer’s memory.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There will be more on assignment and variables in the next lesson. </a:t>
            </a:r>
          </a:p>
        </p:txBody>
      </p:sp>
    </p:spTree>
    <p:extLst>
      <p:ext uri="{BB962C8B-B14F-4D97-AF65-F5344CB8AC3E}">
        <p14:creationId xmlns:p14="http://schemas.microsoft.com/office/powerpoint/2010/main" val="86183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3BCB-A443-4749-B919-AD8752CA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C8149-B5BE-4376-A170-43F89B243AC3}"/>
              </a:ext>
            </a:extLst>
          </p:cNvPr>
          <p:cNvSpPr txBox="1"/>
          <p:nvPr/>
        </p:nvSpPr>
        <p:spPr>
          <a:xfrm>
            <a:off x="2066378" y="4434881"/>
            <a:ext cx="68312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Add comments into the code and answer the following 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Identify the two built-in functions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Identify two variables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Explain what is happening on lines 2 and 5?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92F8D5E-A1C5-4518-969D-65D2660F2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51915"/>
              </p:ext>
            </p:extLst>
          </p:nvPr>
        </p:nvGraphicFramePr>
        <p:xfrm>
          <a:off x="362226" y="1267329"/>
          <a:ext cx="10239513" cy="2926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530">
                  <a:extLst>
                    <a:ext uri="{9D8B030D-6E8A-4147-A177-3AD203B41FA5}">
                      <a16:colId xmlns:a16="http://schemas.microsoft.com/office/drawing/2014/main" val="2383979429"/>
                    </a:ext>
                  </a:extLst>
                </a:gridCol>
                <a:gridCol w="9708983">
                  <a:extLst>
                    <a:ext uri="{9D8B030D-6E8A-4147-A177-3AD203B41FA5}">
                      <a16:colId xmlns:a16="http://schemas.microsoft.com/office/drawing/2014/main" val="2799304660"/>
                    </a:ext>
                  </a:extLst>
                </a:gridCol>
              </a:tblGrid>
              <a:tr h="2814342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name?”)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name=input()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print(“hello”, name)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favourite subject in school?”)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subject=input()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print(“So your favourite lesson is”, subject)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print(“I like computer science”)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7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638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3BCB-A443-4749-B919-AD8752CA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C8149-B5BE-4376-A170-43F89B243AC3}"/>
              </a:ext>
            </a:extLst>
          </p:cNvPr>
          <p:cNvSpPr txBox="1"/>
          <p:nvPr/>
        </p:nvSpPr>
        <p:spPr>
          <a:xfrm>
            <a:off x="2066378" y="4434881"/>
            <a:ext cx="68312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Add comments into the code and answer the following 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highlight>
                  <a:srgbClr val="C0C0C0"/>
                </a:highlight>
              </a:rPr>
              <a:t>Identify the two built-in functions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Identify two variables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Explain what is happening on line 2 and 5?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92F8D5E-A1C5-4518-969D-65D2660F2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3582"/>
              </p:ext>
            </p:extLst>
          </p:nvPr>
        </p:nvGraphicFramePr>
        <p:xfrm>
          <a:off x="362226" y="1267329"/>
          <a:ext cx="10239513" cy="2926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530">
                  <a:extLst>
                    <a:ext uri="{9D8B030D-6E8A-4147-A177-3AD203B41FA5}">
                      <a16:colId xmlns:a16="http://schemas.microsoft.com/office/drawing/2014/main" val="2383979429"/>
                    </a:ext>
                  </a:extLst>
                </a:gridCol>
                <a:gridCol w="9708983">
                  <a:extLst>
                    <a:ext uri="{9D8B030D-6E8A-4147-A177-3AD203B41FA5}">
                      <a16:colId xmlns:a16="http://schemas.microsoft.com/office/drawing/2014/main" val="2799304660"/>
                    </a:ext>
                  </a:extLst>
                </a:gridCol>
              </a:tblGrid>
              <a:tr h="2814342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(“What is your name?”)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</a:t>
                      </a:r>
                      <a:r>
                        <a:rPr lang="en-GB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print(“hello”, name)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print(“What is your favourite subject in school?”)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subject=input()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print(“So your favourite lesson is”, subject)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print(“I like computer science”)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7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706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3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15305</TotalTime>
  <Words>864</Words>
  <Application>Microsoft Office PowerPoint</Application>
  <PresentationFormat>Widescreen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Make</vt:lpstr>
      <vt:lpstr>Input</vt:lpstr>
      <vt:lpstr>Learning Objectives</vt:lpstr>
      <vt:lpstr>In pairs, predict what the following code does</vt:lpstr>
      <vt:lpstr>Download the code and then run. Does the code do what you expect?</vt:lpstr>
      <vt:lpstr>PowerPoint Presentation</vt:lpstr>
      <vt:lpstr>Input function</vt:lpstr>
      <vt:lpstr>Investigate the code</vt:lpstr>
      <vt:lpstr>Investigate the code</vt:lpstr>
      <vt:lpstr>Investigate the code</vt:lpstr>
      <vt:lpstr>Modify the code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236</cp:revision>
  <cp:lastPrinted>2016-09-16T11:32:46Z</cp:lastPrinted>
  <dcterms:created xsi:type="dcterms:W3CDTF">2016-09-09T07:37:57Z</dcterms:created>
  <dcterms:modified xsi:type="dcterms:W3CDTF">2025-03-24T07:58:00Z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