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30"/>
  </p:notesMasterIdLst>
  <p:sldIdLst>
    <p:sldId id="314" r:id="rId2"/>
    <p:sldId id="280" r:id="rId3"/>
    <p:sldId id="281" r:id="rId4"/>
    <p:sldId id="288" r:id="rId5"/>
    <p:sldId id="297" r:id="rId6"/>
    <p:sldId id="315" r:id="rId7"/>
    <p:sldId id="313" r:id="rId8"/>
    <p:sldId id="298" r:id="rId9"/>
    <p:sldId id="307" r:id="rId10"/>
    <p:sldId id="322" r:id="rId11"/>
    <p:sldId id="294" r:id="rId12"/>
    <p:sldId id="326" r:id="rId13"/>
    <p:sldId id="329" r:id="rId14"/>
    <p:sldId id="327" r:id="rId15"/>
    <p:sldId id="328" r:id="rId16"/>
    <p:sldId id="333" r:id="rId17"/>
    <p:sldId id="334" r:id="rId18"/>
    <p:sldId id="323" r:id="rId19"/>
    <p:sldId id="335" r:id="rId20"/>
    <p:sldId id="290" r:id="rId21"/>
    <p:sldId id="289" r:id="rId22"/>
    <p:sldId id="291" r:id="rId23"/>
    <p:sldId id="330" r:id="rId24"/>
    <p:sldId id="299" r:id="rId25"/>
    <p:sldId id="320" r:id="rId26"/>
    <p:sldId id="331" r:id="rId27"/>
    <p:sldId id="319" r:id="rId28"/>
    <p:sldId id="325" r:id="rId29"/>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DA"/>
    <a:srgbClr val="99CC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0B3D96C-3F71-40B7-9733-B903E58AF319}" v="10" dt="2022-10-10T20:18:46.70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048" autoAdjust="0"/>
    <p:restoredTop sz="93800" autoAdjust="0"/>
  </p:normalViewPr>
  <p:slideViewPr>
    <p:cSldViewPr snapToGrid="0">
      <p:cViewPr varScale="1">
        <p:scale>
          <a:sx n="71" d="100"/>
          <a:sy n="71" d="100"/>
        </p:scale>
        <p:origin x="54" y="49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59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8C9E6185-37ED-4BCA-A34C-801BA53B234D}"/>
    <pc:docChg chg="modSld">
      <pc:chgData name="William Grey" userId="37b73424-c081-4fc2-b1af-363f4f3fd4f3" providerId="ADAL" clId="{8C9E6185-37ED-4BCA-A34C-801BA53B234D}" dt="2020-01-02T21:10:18.445" v="1" actId="1076"/>
      <pc:docMkLst>
        <pc:docMk/>
      </pc:docMkLst>
      <pc:sldChg chg="modSp">
        <pc:chgData name="William Grey" userId="37b73424-c081-4fc2-b1af-363f4f3fd4f3" providerId="ADAL" clId="{8C9E6185-37ED-4BCA-A34C-801BA53B234D}" dt="2020-01-02T21:10:18.445" v="1" actId="1076"/>
        <pc:sldMkLst>
          <pc:docMk/>
          <pc:sldMk cId="3978681987" sldId="297"/>
        </pc:sldMkLst>
        <pc:spChg chg="mod">
          <ac:chgData name="William Grey" userId="37b73424-c081-4fc2-b1af-363f4f3fd4f3" providerId="ADAL" clId="{8C9E6185-37ED-4BCA-A34C-801BA53B234D}" dt="2020-01-02T21:10:18.445" v="1" actId="1076"/>
          <ac:spMkLst>
            <pc:docMk/>
            <pc:sldMk cId="3978681987" sldId="297"/>
            <ac:spMk id="3" creationId="{00000000-0000-0000-0000-000000000000}"/>
          </ac:spMkLst>
        </pc:spChg>
      </pc:sldChg>
    </pc:docChg>
  </pc:docChgLst>
  <pc:docChgLst>
    <pc:chgData name="William Grey" userId="37b73424-c081-4fc2-b1af-363f4f3fd4f3" providerId="ADAL" clId="{DF33B763-A2D9-4754-AEC0-756585AFF472}"/>
    <pc:docChg chg="modSld">
      <pc:chgData name="William Grey" userId="37b73424-c081-4fc2-b1af-363f4f3fd4f3" providerId="ADAL" clId="{DF33B763-A2D9-4754-AEC0-756585AFF472}" dt="2020-01-16T13:03:05.425" v="101" actId="20577"/>
      <pc:docMkLst>
        <pc:docMk/>
      </pc:docMkLst>
      <pc:sldChg chg="modSp">
        <pc:chgData name="William Grey" userId="37b73424-c081-4fc2-b1af-363f4f3fd4f3" providerId="ADAL" clId="{DF33B763-A2D9-4754-AEC0-756585AFF472}" dt="2020-01-16T13:03:05.425" v="101" actId="20577"/>
        <pc:sldMkLst>
          <pc:docMk/>
          <pc:sldMk cId="222047521" sldId="280"/>
        </pc:sldMkLst>
        <pc:spChg chg="mod">
          <ac:chgData name="William Grey" userId="37b73424-c081-4fc2-b1af-363f4f3fd4f3" providerId="ADAL" clId="{DF33B763-A2D9-4754-AEC0-756585AFF472}" dt="2020-01-16T13:03:05.425" v="101" actId="20577"/>
          <ac:spMkLst>
            <pc:docMk/>
            <pc:sldMk cId="222047521" sldId="280"/>
            <ac:spMk id="3" creationId="{00000000-0000-0000-0000-000000000000}"/>
          </ac:spMkLst>
        </pc:spChg>
      </pc:sldChg>
    </pc:docChg>
  </pc:docChgLst>
  <pc:docChgLst>
    <pc:chgData name="William Grey" userId="37b73424-c081-4fc2-b1af-363f4f3fd4f3" providerId="ADAL" clId="{93F29CE5-3378-4CFB-BC92-31C9C74EB463}"/>
    <pc:docChg chg="undo custSel addSld delSld modSld">
      <pc:chgData name="William Grey" userId="37b73424-c081-4fc2-b1af-363f4f3fd4f3" providerId="ADAL" clId="{93F29CE5-3378-4CFB-BC92-31C9C74EB463}" dt="2022-03-17T14:03:47.897" v="76" actId="20577"/>
      <pc:docMkLst>
        <pc:docMk/>
      </pc:docMkLst>
      <pc:sldChg chg="del">
        <pc:chgData name="William Grey" userId="37b73424-c081-4fc2-b1af-363f4f3fd4f3" providerId="ADAL" clId="{93F29CE5-3378-4CFB-BC92-31C9C74EB463}" dt="2022-03-17T14:00:07.408" v="55" actId="47"/>
        <pc:sldMkLst>
          <pc:docMk/>
          <pc:sldMk cId="306114452" sldId="317"/>
        </pc:sldMkLst>
      </pc:sldChg>
      <pc:sldChg chg="addSp delSp modSp add mod">
        <pc:chgData name="William Grey" userId="37b73424-c081-4fc2-b1af-363f4f3fd4f3" providerId="ADAL" clId="{93F29CE5-3378-4CFB-BC92-31C9C74EB463}" dt="2022-03-17T14:03:47.897" v="76" actId="20577"/>
        <pc:sldMkLst>
          <pc:docMk/>
          <pc:sldMk cId="1546139355" sldId="332"/>
        </pc:sldMkLst>
        <pc:spChg chg="mod">
          <ac:chgData name="William Grey" userId="37b73424-c081-4fc2-b1af-363f4f3fd4f3" providerId="ADAL" clId="{93F29CE5-3378-4CFB-BC92-31C9C74EB463}" dt="2022-03-17T14:03:47.897" v="76" actId="20577"/>
          <ac:spMkLst>
            <pc:docMk/>
            <pc:sldMk cId="1546139355" sldId="332"/>
            <ac:spMk id="6" creationId="{D3533B46-2D3B-4175-91AB-473BE90596E9}"/>
          </ac:spMkLst>
        </pc:spChg>
        <pc:spChg chg="add mod">
          <ac:chgData name="William Grey" userId="37b73424-c081-4fc2-b1af-363f4f3fd4f3" providerId="ADAL" clId="{93F29CE5-3378-4CFB-BC92-31C9C74EB463}" dt="2022-03-17T14:00:28.458" v="60" actId="1076"/>
          <ac:spMkLst>
            <pc:docMk/>
            <pc:sldMk cId="1546139355" sldId="332"/>
            <ac:spMk id="8" creationId="{E4EDD14A-90AA-4978-92F5-E7AB3426E883}"/>
          </ac:spMkLst>
        </pc:spChg>
        <pc:picChg chg="add mod">
          <ac:chgData name="William Grey" userId="37b73424-c081-4fc2-b1af-363f4f3fd4f3" providerId="ADAL" clId="{93F29CE5-3378-4CFB-BC92-31C9C74EB463}" dt="2022-03-17T13:59:55.545" v="52" actId="1076"/>
          <ac:picMkLst>
            <pc:docMk/>
            <pc:sldMk cId="1546139355" sldId="332"/>
            <ac:picMk id="4" creationId="{E63917BF-2BDE-4FED-97F2-66887006BA64}"/>
          </ac:picMkLst>
        </pc:picChg>
        <pc:picChg chg="del">
          <ac:chgData name="William Grey" userId="37b73424-c081-4fc2-b1af-363f4f3fd4f3" providerId="ADAL" clId="{93F29CE5-3378-4CFB-BC92-31C9C74EB463}" dt="2022-03-17T13:56:47.610" v="1" actId="478"/>
          <ac:picMkLst>
            <pc:docMk/>
            <pc:sldMk cId="1546139355" sldId="332"/>
            <ac:picMk id="7" creationId="{96558EFC-50E6-4159-9B07-515261B26DE8}"/>
          </ac:picMkLst>
        </pc:picChg>
      </pc:sldChg>
    </pc:docChg>
  </pc:docChgLst>
  <pc:docChgLst>
    <pc:chgData name="William Grey" userId="37b73424-c081-4fc2-b1af-363f4f3fd4f3" providerId="ADAL" clId="{43A7637A-94D7-41A6-A09E-D9605FC3F953}"/>
    <pc:docChg chg="undo custSel addSld delSld modSld sldOrd">
      <pc:chgData name="William Grey" userId="37b73424-c081-4fc2-b1af-363f4f3fd4f3" providerId="ADAL" clId="{43A7637A-94D7-41A6-A09E-D9605FC3F953}" dt="2021-08-20T21:39:08.978" v="1170" actId="1076"/>
      <pc:docMkLst>
        <pc:docMk/>
      </pc:docMkLst>
      <pc:sldChg chg="delSp modSp mod">
        <pc:chgData name="William Grey" userId="37b73424-c081-4fc2-b1af-363f4f3fd4f3" providerId="ADAL" clId="{43A7637A-94D7-41A6-A09E-D9605FC3F953}" dt="2021-08-12T20:22:16.486" v="14" actId="478"/>
        <pc:sldMkLst>
          <pc:docMk/>
          <pc:sldMk cId="222047521" sldId="280"/>
        </pc:sldMkLst>
        <pc:spChg chg="del mod">
          <ac:chgData name="William Grey" userId="37b73424-c081-4fc2-b1af-363f4f3fd4f3" providerId="ADAL" clId="{43A7637A-94D7-41A6-A09E-D9605FC3F953}" dt="2021-08-12T20:22:16.486" v="14" actId="478"/>
          <ac:spMkLst>
            <pc:docMk/>
            <pc:sldMk cId="222047521" sldId="280"/>
            <ac:spMk id="3" creationId="{00000000-0000-0000-0000-000000000000}"/>
          </ac:spMkLst>
        </pc:spChg>
      </pc:sldChg>
      <pc:sldChg chg="modSp mod ord">
        <pc:chgData name="William Grey" userId="37b73424-c081-4fc2-b1af-363f4f3fd4f3" providerId="ADAL" clId="{43A7637A-94D7-41A6-A09E-D9605FC3F953}" dt="2021-08-12T20:24:08.840" v="21" actId="12"/>
        <pc:sldMkLst>
          <pc:docMk/>
          <pc:sldMk cId="2135598768" sldId="281"/>
        </pc:sldMkLst>
        <pc:spChg chg="mod">
          <ac:chgData name="William Grey" userId="37b73424-c081-4fc2-b1af-363f4f3fd4f3" providerId="ADAL" clId="{43A7637A-94D7-41A6-A09E-D9605FC3F953}" dt="2021-08-12T20:23:58.279" v="19" actId="1076"/>
          <ac:spMkLst>
            <pc:docMk/>
            <pc:sldMk cId="2135598768" sldId="281"/>
            <ac:spMk id="2" creationId="{00000000-0000-0000-0000-000000000000}"/>
          </ac:spMkLst>
        </pc:spChg>
        <pc:spChg chg="mod">
          <ac:chgData name="William Grey" userId="37b73424-c081-4fc2-b1af-363f4f3fd4f3" providerId="ADAL" clId="{43A7637A-94D7-41A6-A09E-D9605FC3F953}" dt="2021-08-12T20:24:08.840" v="21" actId="12"/>
          <ac:spMkLst>
            <pc:docMk/>
            <pc:sldMk cId="2135598768" sldId="281"/>
            <ac:spMk id="3" creationId="{00000000-0000-0000-0000-000000000000}"/>
          </ac:spMkLst>
        </pc:spChg>
      </pc:sldChg>
      <pc:sldChg chg="addSp delSp modSp del mod">
        <pc:chgData name="William Grey" userId="37b73424-c081-4fc2-b1af-363f4f3fd4f3" providerId="ADAL" clId="{43A7637A-94D7-41A6-A09E-D9605FC3F953}" dt="2021-08-12T21:03:09.036" v="487" actId="47"/>
        <pc:sldMkLst>
          <pc:docMk/>
          <pc:sldMk cId="1815591702" sldId="287"/>
        </pc:sldMkLst>
        <pc:spChg chg="add del mod">
          <ac:chgData name="William Grey" userId="37b73424-c081-4fc2-b1af-363f4f3fd4f3" providerId="ADAL" clId="{43A7637A-94D7-41A6-A09E-D9605FC3F953}" dt="2021-08-12T20:45:34.768" v="365" actId="20577"/>
          <ac:spMkLst>
            <pc:docMk/>
            <pc:sldMk cId="1815591702" sldId="287"/>
            <ac:spMk id="2" creationId="{00000000-0000-0000-0000-000000000000}"/>
          </ac:spMkLst>
        </pc:spChg>
        <pc:spChg chg="mod">
          <ac:chgData name="William Grey" userId="37b73424-c081-4fc2-b1af-363f4f3fd4f3" providerId="ADAL" clId="{43A7637A-94D7-41A6-A09E-D9605FC3F953}" dt="2021-08-12T20:45:21.883" v="355" actId="2711"/>
          <ac:spMkLst>
            <pc:docMk/>
            <pc:sldMk cId="1815591702" sldId="287"/>
            <ac:spMk id="3" creationId="{00000000-0000-0000-0000-000000000000}"/>
          </ac:spMkLst>
        </pc:spChg>
        <pc:spChg chg="add del mod">
          <ac:chgData name="William Grey" userId="37b73424-c081-4fc2-b1af-363f4f3fd4f3" providerId="ADAL" clId="{43A7637A-94D7-41A6-A09E-D9605FC3F953}" dt="2021-08-12T20:45:01.247" v="352" actId="21"/>
          <ac:spMkLst>
            <pc:docMk/>
            <pc:sldMk cId="1815591702" sldId="287"/>
            <ac:spMk id="5" creationId="{96FA399A-D03D-4968-A37F-B378560210AB}"/>
          </ac:spMkLst>
        </pc:spChg>
        <pc:spChg chg="add mod">
          <ac:chgData name="William Grey" userId="37b73424-c081-4fc2-b1af-363f4f3fd4f3" providerId="ADAL" clId="{43A7637A-94D7-41A6-A09E-D9605FC3F953}" dt="2021-08-12T20:45:16.025" v="354" actId="1076"/>
          <ac:spMkLst>
            <pc:docMk/>
            <pc:sldMk cId="1815591702" sldId="287"/>
            <ac:spMk id="6" creationId="{D0C3FAA8-8397-4B3B-A052-AE1B68F9EB57}"/>
          </ac:spMkLst>
        </pc:spChg>
      </pc:sldChg>
      <pc:sldChg chg="modSp mod">
        <pc:chgData name="William Grey" userId="37b73424-c081-4fc2-b1af-363f4f3fd4f3" providerId="ADAL" clId="{43A7637A-94D7-41A6-A09E-D9605FC3F953}" dt="2021-08-12T20:25:56.514" v="54" actId="113"/>
        <pc:sldMkLst>
          <pc:docMk/>
          <pc:sldMk cId="1085010609" sldId="288"/>
        </pc:sldMkLst>
        <pc:spChg chg="mod">
          <ac:chgData name="William Grey" userId="37b73424-c081-4fc2-b1af-363f4f3fd4f3" providerId="ADAL" clId="{43A7637A-94D7-41A6-A09E-D9605FC3F953}" dt="2021-08-12T20:25:06.580" v="49" actId="20577"/>
          <ac:spMkLst>
            <pc:docMk/>
            <pc:sldMk cId="1085010609" sldId="288"/>
            <ac:spMk id="2" creationId="{00000000-0000-0000-0000-000000000000}"/>
          </ac:spMkLst>
        </pc:spChg>
        <pc:spChg chg="mod">
          <ac:chgData name="William Grey" userId="37b73424-c081-4fc2-b1af-363f4f3fd4f3" providerId="ADAL" clId="{43A7637A-94D7-41A6-A09E-D9605FC3F953}" dt="2021-08-12T20:25:56.514" v="54" actId="113"/>
          <ac:spMkLst>
            <pc:docMk/>
            <pc:sldMk cId="1085010609" sldId="288"/>
            <ac:spMk id="3" creationId="{00000000-0000-0000-0000-000000000000}"/>
          </ac:spMkLst>
        </pc:spChg>
      </pc:sldChg>
      <pc:sldChg chg="modSp mod modAnim">
        <pc:chgData name="William Grey" userId="37b73424-c081-4fc2-b1af-363f4f3fd4f3" providerId="ADAL" clId="{43A7637A-94D7-41A6-A09E-D9605FC3F953}" dt="2021-08-12T22:15:35.402" v="937" actId="20577"/>
        <pc:sldMkLst>
          <pc:docMk/>
          <pc:sldMk cId="2639113539" sldId="289"/>
        </pc:sldMkLst>
        <pc:spChg chg="mod">
          <ac:chgData name="William Grey" userId="37b73424-c081-4fc2-b1af-363f4f3fd4f3" providerId="ADAL" clId="{43A7637A-94D7-41A6-A09E-D9605FC3F953}" dt="2021-08-12T20:33:19.960" v="152" actId="20577"/>
          <ac:spMkLst>
            <pc:docMk/>
            <pc:sldMk cId="2639113539" sldId="289"/>
            <ac:spMk id="2" creationId="{00000000-0000-0000-0000-000000000000}"/>
          </ac:spMkLst>
        </pc:spChg>
        <pc:spChg chg="mod">
          <ac:chgData name="William Grey" userId="37b73424-c081-4fc2-b1af-363f4f3fd4f3" providerId="ADAL" clId="{43A7637A-94D7-41A6-A09E-D9605FC3F953}" dt="2021-08-12T22:15:35.402" v="937" actId="20577"/>
          <ac:spMkLst>
            <pc:docMk/>
            <pc:sldMk cId="2639113539" sldId="289"/>
            <ac:spMk id="3" creationId="{00000000-0000-0000-0000-000000000000}"/>
          </ac:spMkLst>
        </pc:spChg>
      </pc:sldChg>
      <pc:sldChg chg="modSp mod">
        <pc:chgData name="William Grey" userId="37b73424-c081-4fc2-b1af-363f4f3fd4f3" providerId="ADAL" clId="{43A7637A-94D7-41A6-A09E-D9605FC3F953}" dt="2021-08-12T20:32:28.172" v="121" actId="114"/>
        <pc:sldMkLst>
          <pc:docMk/>
          <pc:sldMk cId="1195727938" sldId="290"/>
        </pc:sldMkLst>
        <pc:spChg chg="mod">
          <ac:chgData name="William Grey" userId="37b73424-c081-4fc2-b1af-363f4f3fd4f3" providerId="ADAL" clId="{43A7637A-94D7-41A6-A09E-D9605FC3F953}" dt="2021-08-12T20:32:28.172" v="121" actId="114"/>
          <ac:spMkLst>
            <pc:docMk/>
            <pc:sldMk cId="1195727938" sldId="290"/>
            <ac:spMk id="3" creationId="{00000000-0000-0000-0000-000000000000}"/>
          </ac:spMkLst>
        </pc:spChg>
      </pc:sldChg>
      <pc:sldChg chg="modSp mod">
        <pc:chgData name="William Grey" userId="37b73424-c081-4fc2-b1af-363f4f3fd4f3" providerId="ADAL" clId="{43A7637A-94D7-41A6-A09E-D9605FC3F953}" dt="2021-08-12T22:19:44.377" v="941" actId="27636"/>
        <pc:sldMkLst>
          <pc:docMk/>
          <pc:sldMk cId="2017295138" sldId="291"/>
        </pc:sldMkLst>
        <pc:spChg chg="mod">
          <ac:chgData name="William Grey" userId="37b73424-c081-4fc2-b1af-363f4f3fd4f3" providerId="ADAL" clId="{43A7637A-94D7-41A6-A09E-D9605FC3F953}" dt="2021-08-12T22:19:44.377" v="941" actId="27636"/>
          <ac:spMkLst>
            <pc:docMk/>
            <pc:sldMk cId="2017295138" sldId="291"/>
            <ac:spMk id="2" creationId="{00000000-0000-0000-0000-000000000000}"/>
          </ac:spMkLst>
        </pc:spChg>
        <pc:spChg chg="mod">
          <ac:chgData name="William Grey" userId="37b73424-c081-4fc2-b1af-363f4f3fd4f3" providerId="ADAL" clId="{43A7637A-94D7-41A6-A09E-D9605FC3F953}" dt="2021-08-12T22:11:29.982" v="809" actId="20577"/>
          <ac:spMkLst>
            <pc:docMk/>
            <pc:sldMk cId="2017295138" sldId="291"/>
            <ac:spMk id="3" creationId="{00000000-0000-0000-0000-000000000000}"/>
          </ac:spMkLst>
        </pc:spChg>
      </pc:sldChg>
      <pc:sldChg chg="addSp modSp del mod ord">
        <pc:chgData name="William Grey" userId="37b73424-c081-4fc2-b1af-363f4f3fd4f3" providerId="ADAL" clId="{43A7637A-94D7-41A6-A09E-D9605FC3F953}" dt="2021-08-12T21:25:47.076" v="752" actId="2696"/>
        <pc:sldMkLst>
          <pc:docMk/>
          <pc:sldMk cId="3310208590" sldId="294"/>
        </pc:sldMkLst>
        <pc:spChg chg="mod">
          <ac:chgData name="William Grey" userId="37b73424-c081-4fc2-b1af-363f4f3fd4f3" providerId="ADAL" clId="{43A7637A-94D7-41A6-A09E-D9605FC3F953}" dt="2021-08-12T20:38:54.664" v="266" actId="20577"/>
          <ac:spMkLst>
            <pc:docMk/>
            <pc:sldMk cId="3310208590" sldId="294"/>
            <ac:spMk id="2" creationId="{00000000-0000-0000-0000-000000000000}"/>
          </ac:spMkLst>
        </pc:spChg>
        <pc:spChg chg="add mod">
          <ac:chgData name="William Grey" userId="37b73424-c081-4fc2-b1af-363f4f3fd4f3" providerId="ADAL" clId="{43A7637A-94D7-41A6-A09E-D9605FC3F953}" dt="2021-08-12T20:39:42.169" v="311" actId="255"/>
          <ac:spMkLst>
            <pc:docMk/>
            <pc:sldMk cId="3310208590" sldId="294"/>
            <ac:spMk id="3" creationId="{A3C24008-2475-4484-AF06-43A8EE42AE79}"/>
          </ac:spMkLst>
        </pc:spChg>
      </pc:sldChg>
      <pc:sldChg chg="addSp modSp add mod">
        <pc:chgData name="William Grey" userId="37b73424-c081-4fc2-b1af-363f4f3fd4f3" providerId="ADAL" clId="{43A7637A-94D7-41A6-A09E-D9605FC3F953}" dt="2021-08-12T22:25:10.219" v="1107" actId="20577"/>
        <pc:sldMkLst>
          <pc:docMk/>
          <pc:sldMk cId="4280221757" sldId="294"/>
        </pc:sldMkLst>
        <pc:spChg chg="mod">
          <ac:chgData name="William Grey" userId="37b73424-c081-4fc2-b1af-363f4f3fd4f3" providerId="ADAL" clId="{43A7637A-94D7-41A6-A09E-D9605FC3F953}" dt="2021-08-12T22:23:23.765" v="959" actId="14100"/>
          <ac:spMkLst>
            <pc:docMk/>
            <pc:sldMk cId="4280221757" sldId="294"/>
            <ac:spMk id="5" creationId="{00000000-0000-0000-0000-000000000000}"/>
          </ac:spMkLst>
        </pc:spChg>
        <pc:spChg chg="add mod">
          <ac:chgData name="William Grey" userId="37b73424-c081-4fc2-b1af-363f4f3fd4f3" providerId="ADAL" clId="{43A7637A-94D7-41A6-A09E-D9605FC3F953}" dt="2021-08-12T22:23:33.340" v="961" actId="1076"/>
          <ac:spMkLst>
            <pc:docMk/>
            <pc:sldMk cId="4280221757" sldId="294"/>
            <ac:spMk id="6" creationId="{444269B1-7E47-4F5F-92B6-4B4EA5FB37C1}"/>
          </ac:spMkLst>
        </pc:spChg>
        <pc:spChg chg="add mod">
          <ac:chgData name="William Grey" userId="37b73424-c081-4fc2-b1af-363f4f3fd4f3" providerId="ADAL" clId="{43A7637A-94D7-41A6-A09E-D9605FC3F953}" dt="2021-08-12T22:23:17.489" v="958" actId="14100"/>
          <ac:spMkLst>
            <pc:docMk/>
            <pc:sldMk cId="4280221757" sldId="294"/>
            <ac:spMk id="7" creationId="{D1ECCE62-875F-4285-ACCB-D8385302EA8E}"/>
          </ac:spMkLst>
        </pc:spChg>
        <pc:spChg chg="add mod">
          <ac:chgData name="William Grey" userId="37b73424-c081-4fc2-b1af-363f4f3fd4f3" providerId="ADAL" clId="{43A7637A-94D7-41A6-A09E-D9605FC3F953}" dt="2021-08-12T22:23:44.620" v="963" actId="1076"/>
          <ac:spMkLst>
            <pc:docMk/>
            <pc:sldMk cId="4280221757" sldId="294"/>
            <ac:spMk id="8" creationId="{55C2B588-5301-4DF6-B435-CD3125A08ABF}"/>
          </ac:spMkLst>
        </pc:spChg>
        <pc:spChg chg="add mod">
          <ac:chgData name="William Grey" userId="37b73424-c081-4fc2-b1af-363f4f3fd4f3" providerId="ADAL" clId="{43A7637A-94D7-41A6-A09E-D9605FC3F953}" dt="2021-08-12T22:23:56.213" v="966" actId="14100"/>
          <ac:spMkLst>
            <pc:docMk/>
            <pc:sldMk cId="4280221757" sldId="294"/>
            <ac:spMk id="9" creationId="{E938F66D-9CA1-4C67-B63F-73E8313A3524}"/>
          </ac:spMkLst>
        </pc:spChg>
        <pc:spChg chg="add mod">
          <ac:chgData name="William Grey" userId="37b73424-c081-4fc2-b1af-363f4f3fd4f3" providerId="ADAL" clId="{43A7637A-94D7-41A6-A09E-D9605FC3F953}" dt="2021-08-12T22:24:04.989" v="968" actId="1076"/>
          <ac:spMkLst>
            <pc:docMk/>
            <pc:sldMk cId="4280221757" sldId="294"/>
            <ac:spMk id="10" creationId="{C4935550-774F-40EA-B957-AD3C8096D507}"/>
          </ac:spMkLst>
        </pc:spChg>
        <pc:spChg chg="add mod">
          <ac:chgData name="William Grey" userId="37b73424-c081-4fc2-b1af-363f4f3fd4f3" providerId="ADAL" clId="{43A7637A-94D7-41A6-A09E-D9605FC3F953}" dt="2021-08-12T22:25:10.219" v="1107" actId="20577"/>
          <ac:spMkLst>
            <pc:docMk/>
            <pc:sldMk cId="4280221757" sldId="294"/>
            <ac:spMk id="11" creationId="{4C8CF948-DDAF-47B2-A965-709940B90DA3}"/>
          </ac:spMkLst>
        </pc:spChg>
        <pc:graphicFrameChg chg="mod">
          <ac:chgData name="William Grey" userId="37b73424-c081-4fc2-b1af-363f4f3fd4f3" providerId="ADAL" clId="{43A7637A-94D7-41A6-A09E-D9605FC3F953}" dt="2021-08-12T22:24:14.022" v="969" actId="1076"/>
          <ac:graphicFrameMkLst>
            <pc:docMk/>
            <pc:sldMk cId="4280221757" sldId="294"/>
            <ac:graphicFrameMk id="4" creationId="{00000000-0000-0000-0000-000000000000}"/>
          </ac:graphicFrameMkLst>
        </pc:graphicFrameChg>
      </pc:sldChg>
      <pc:sldChg chg="modSp del mod">
        <pc:chgData name="William Grey" userId="37b73424-c081-4fc2-b1af-363f4f3fd4f3" providerId="ADAL" clId="{43A7637A-94D7-41A6-A09E-D9605FC3F953}" dt="2021-08-12T20:52:39.359" v="419" actId="47"/>
        <pc:sldMkLst>
          <pc:docMk/>
          <pc:sldMk cId="3533863359" sldId="295"/>
        </pc:sldMkLst>
        <pc:spChg chg="mod">
          <ac:chgData name="William Grey" userId="37b73424-c081-4fc2-b1af-363f4f3fd4f3" providerId="ADAL" clId="{43A7637A-94D7-41A6-A09E-D9605FC3F953}" dt="2021-08-12T20:46:12.332" v="371" actId="1076"/>
          <ac:spMkLst>
            <pc:docMk/>
            <pc:sldMk cId="3533863359" sldId="295"/>
            <ac:spMk id="2" creationId="{00000000-0000-0000-0000-000000000000}"/>
          </ac:spMkLst>
        </pc:spChg>
        <pc:graphicFrameChg chg="mod">
          <ac:chgData name="William Grey" userId="37b73424-c081-4fc2-b1af-363f4f3fd4f3" providerId="ADAL" clId="{43A7637A-94D7-41A6-A09E-D9605FC3F953}" dt="2021-08-12T20:29:19.010" v="95" actId="1076"/>
          <ac:graphicFrameMkLst>
            <pc:docMk/>
            <pc:sldMk cId="3533863359" sldId="295"/>
            <ac:graphicFrameMk id="4" creationId="{00000000-0000-0000-0000-000000000000}"/>
          </ac:graphicFrameMkLst>
        </pc:graphicFrameChg>
      </pc:sldChg>
      <pc:sldChg chg="addSp delSp modSp del mod">
        <pc:chgData name="William Grey" userId="37b73424-c081-4fc2-b1af-363f4f3fd4f3" providerId="ADAL" clId="{43A7637A-94D7-41A6-A09E-D9605FC3F953}" dt="2021-08-12T20:53:57.826" v="420" actId="47"/>
        <pc:sldMkLst>
          <pc:docMk/>
          <pc:sldMk cId="2035661167" sldId="296"/>
        </pc:sldMkLst>
        <pc:spChg chg="mod">
          <ac:chgData name="William Grey" userId="37b73424-c081-4fc2-b1af-363f4f3fd4f3" providerId="ADAL" clId="{43A7637A-94D7-41A6-A09E-D9605FC3F953}" dt="2021-08-12T20:46:07.448" v="370" actId="1076"/>
          <ac:spMkLst>
            <pc:docMk/>
            <pc:sldMk cId="2035661167" sldId="296"/>
            <ac:spMk id="2" creationId="{00000000-0000-0000-0000-000000000000}"/>
          </ac:spMkLst>
        </pc:spChg>
        <pc:spChg chg="add del mod">
          <ac:chgData name="William Grey" userId="37b73424-c081-4fc2-b1af-363f4f3fd4f3" providerId="ADAL" clId="{43A7637A-94D7-41A6-A09E-D9605FC3F953}" dt="2021-08-12T20:45:55.746" v="369"/>
          <ac:spMkLst>
            <pc:docMk/>
            <pc:sldMk cId="2035661167" sldId="296"/>
            <ac:spMk id="5" creationId="{A4869924-7CBB-4015-8314-4E1EDA6CC717}"/>
          </ac:spMkLst>
        </pc:spChg>
      </pc:sldChg>
      <pc:sldChg chg="modSp mod">
        <pc:chgData name="William Grey" userId="37b73424-c081-4fc2-b1af-363f4f3fd4f3" providerId="ADAL" clId="{43A7637A-94D7-41A6-A09E-D9605FC3F953}" dt="2021-08-12T20:26:26.619" v="56" actId="1076"/>
        <pc:sldMkLst>
          <pc:docMk/>
          <pc:sldMk cId="3978681987" sldId="297"/>
        </pc:sldMkLst>
        <pc:spChg chg="mod">
          <ac:chgData name="William Grey" userId="37b73424-c081-4fc2-b1af-363f4f3fd4f3" providerId="ADAL" clId="{43A7637A-94D7-41A6-A09E-D9605FC3F953}" dt="2021-08-12T20:26:26.619" v="56" actId="1076"/>
          <ac:spMkLst>
            <pc:docMk/>
            <pc:sldMk cId="3978681987" sldId="297"/>
            <ac:spMk id="3" creationId="{00000000-0000-0000-0000-000000000000}"/>
          </ac:spMkLst>
        </pc:spChg>
        <pc:spChg chg="mod">
          <ac:chgData name="William Grey" userId="37b73424-c081-4fc2-b1af-363f4f3fd4f3" providerId="ADAL" clId="{43A7637A-94D7-41A6-A09E-D9605FC3F953}" dt="2021-08-12T20:26:26.619" v="56" actId="1076"/>
          <ac:spMkLst>
            <pc:docMk/>
            <pc:sldMk cId="3978681987" sldId="297"/>
            <ac:spMk id="9" creationId="{00000000-0000-0000-0000-000000000000}"/>
          </ac:spMkLst>
        </pc:spChg>
        <pc:spChg chg="mod">
          <ac:chgData name="William Grey" userId="37b73424-c081-4fc2-b1af-363f4f3fd4f3" providerId="ADAL" clId="{43A7637A-94D7-41A6-A09E-D9605FC3F953}" dt="2021-08-12T20:26:26.619" v="56" actId="1076"/>
          <ac:spMkLst>
            <pc:docMk/>
            <pc:sldMk cId="3978681987" sldId="297"/>
            <ac:spMk id="10" creationId="{00000000-0000-0000-0000-000000000000}"/>
          </ac:spMkLst>
        </pc:spChg>
        <pc:graphicFrameChg chg="mod">
          <ac:chgData name="William Grey" userId="37b73424-c081-4fc2-b1af-363f4f3fd4f3" providerId="ADAL" clId="{43A7637A-94D7-41A6-A09E-D9605FC3F953}" dt="2021-08-12T20:26:26.619" v="56" actId="1076"/>
          <ac:graphicFrameMkLst>
            <pc:docMk/>
            <pc:sldMk cId="3978681987" sldId="297"/>
            <ac:graphicFrameMk id="4" creationId="{00000000-0000-0000-0000-000000000000}"/>
          </ac:graphicFrameMkLst>
        </pc:graphicFrameChg>
        <pc:cxnChg chg="mod">
          <ac:chgData name="William Grey" userId="37b73424-c081-4fc2-b1af-363f4f3fd4f3" providerId="ADAL" clId="{43A7637A-94D7-41A6-A09E-D9605FC3F953}" dt="2021-08-12T20:26:26.619" v="56" actId="1076"/>
          <ac:cxnSpMkLst>
            <pc:docMk/>
            <pc:sldMk cId="3978681987" sldId="297"/>
            <ac:cxnSpMk id="5" creationId="{00000000-0000-0000-0000-000000000000}"/>
          </ac:cxnSpMkLst>
        </pc:cxnChg>
        <pc:cxnChg chg="mod">
          <ac:chgData name="William Grey" userId="37b73424-c081-4fc2-b1af-363f4f3fd4f3" providerId="ADAL" clId="{43A7637A-94D7-41A6-A09E-D9605FC3F953}" dt="2021-08-12T20:26:26.619" v="56" actId="1076"/>
          <ac:cxnSpMkLst>
            <pc:docMk/>
            <pc:sldMk cId="3978681987" sldId="297"/>
            <ac:cxnSpMk id="6" creationId="{00000000-0000-0000-0000-000000000000}"/>
          </ac:cxnSpMkLst>
        </pc:cxnChg>
      </pc:sldChg>
      <pc:sldChg chg="modSp mod">
        <pc:chgData name="William Grey" userId="37b73424-c081-4fc2-b1af-363f4f3fd4f3" providerId="ADAL" clId="{43A7637A-94D7-41A6-A09E-D9605FC3F953}" dt="2021-08-12T20:26:11.936" v="55" actId="1076"/>
        <pc:sldMkLst>
          <pc:docMk/>
          <pc:sldMk cId="1419578149" sldId="298"/>
        </pc:sldMkLst>
        <pc:spChg chg="mod">
          <ac:chgData name="William Grey" userId="37b73424-c081-4fc2-b1af-363f4f3fd4f3" providerId="ADAL" clId="{43A7637A-94D7-41A6-A09E-D9605FC3F953}" dt="2021-08-12T20:26:11.936" v="55" actId="1076"/>
          <ac:spMkLst>
            <pc:docMk/>
            <pc:sldMk cId="1419578149" sldId="298"/>
            <ac:spMk id="3" creationId="{00000000-0000-0000-0000-000000000000}"/>
          </ac:spMkLst>
        </pc:spChg>
      </pc:sldChg>
      <pc:sldChg chg="addSp modSp mod">
        <pc:chgData name="William Grey" userId="37b73424-c081-4fc2-b1af-363f4f3fd4f3" providerId="ADAL" clId="{43A7637A-94D7-41A6-A09E-D9605FC3F953}" dt="2021-08-12T20:37:07.900" v="235" actId="12385"/>
        <pc:sldMkLst>
          <pc:docMk/>
          <pc:sldMk cId="399348394" sldId="299"/>
        </pc:sldMkLst>
        <pc:spChg chg="mod">
          <ac:chgData name="William Grey" userId="37b73424-c081-4fc2-b1af-363f4f3fd4f3" providerId="ADAL" clId="{43A7637A-94D7-41A6-A09E-D9605FC3F953}" dt="2021-08-12T20:35:45.628" v="173" actId="1076"/>
          <ac:spMkLst>
            <pc:docMk/>
            <pc:sldMk cId="399348394" sldId="299"/>
            <ac:spMk id="2" creationId="{00000000-0000-0000-0000-000000000000}"/>
          </ac:spMkLst>
        </pc:spChg>
        <pc:spChg chg="add mod">
          <ac:chgData name="William Grey" userId="37b73424-c081-4fc2-b1af-363f4f3fd4f3" providerId="ADAL" clId="{43A7637A-94D7-41A6-A09E-D9605FC3F953}" dt="2021-08-12T20:36:27.052" v="232" actId="20577"/>
          <ac:spMkLst>
            <pc:docMk/>
            <pc:sldMk cId="399348394" sldId="299"/>
            <ac:spMk id="3" creationId="{FB257183-6BA7-49CA-88CE-18719CBEA78C}"/>
          </ac:spMkLst>
        </pc:spChg>
        <pc:graphicFrameChg chg="mod modGraphic">
          <ac:chgData name="William Grey" userId="37b73424-c081-4fc2-b1af-363f4f3fd4f3" providerId="ADAL" clId="{43A7637A-94D7-41A6-A09E-D9605FC3F953}" dt="2021-08-12T20:37:07.900" v="235" actId="12385"/>
          <ac:graphicFrameMkLst>
            <pc:docMk/>
            <pc:sldMk cId="399348394" sldId="299"/>
            <ac:graphicFrameMk id="4" creationId="{00000000-0000-0000-0000-000000000000}"/>
          </ac:graphicFrameMkLst>
        </pc:graphicFrameChg>
      </pc:sldChg>
      <pc:sldChg chg="addSp delSp modSp del mod">
        <pc:chgData name="William Grey" userId="37b73424-c081-4fc2-b1af-363f4f3fd4f3" providerId="ADAL" clId="{43A7637A-94D7-41A6-A09E-D9605FC3F953}" dt="2021-08-12T21:03:06.858" v="485" actId="47"/>
        <pc:sldMkLst>
          <pc:docMk/>
          <pc:sldMk cId="2324605010" sldId="302"/>
        </pc:sldMkLst>
        <pc:spChg chg="mod">
          <ac:chgData name="William Grey" userId="37b73424-c081-4fc2-b1af-363f4f3fd4f3" providerId="ADAL" clId="{43A7637A-94D7-41A6-A09E-D9605FC3F953}" dt="2021-08-12T20:30:09.972" v="96" actId="1076"/>
          <ac:spMkLst>
            <pc:docMk/>
            <pc:sldMk cId="2324605010" sldId="302"/>
            <ac:spMk id="2" creationId="{00000000-0000-0000-0000-000000000000}"/>
          </ac:spMkLst>
        </pc:spChg>
        <pc:spChg chg="mod">
          <ac:chgData name="William Grey" userId="37b73424-c081-4fc2-b1af-363f4f3fd4f3" providerId="ADAL" clId="{43A7637A-94D7-41A6-A09E-D9605FC3F953}" dt="2021-08-12T20:30:52.085" v="103" actId="14100"/>
          <ac:spMkLst>
            <pc:docMk/>
            <pc:sldMk cId="2324605010" sldId="302"/>
            <ac:spMk id="3" creationId="{00000000-0000-0000-0000-000000000000}"/>
          </ac:spMkLst>
        </pc:spChg>
        <pc:spChg chg="add del mod">
          <ac:chgData name="William Grey" userId="37b73424-c081-4fc2-b1af-363f4f3fd4f3" providerId="ADAL" clId="{43A7637A-94D7-41A6-A09E-D9605FC3F953}" dt="2021-08-12T20:31:03.052" v="107"/>
          <ac:spMkLst>
            <pc:docMk/>
            <pc:sldMk cId="2324605010" sldId="302"/>
            <ac:spMk id="4" creationId="{C3B31FC9-EBD4-4CE9-A63D-63837B6E162C}"/>
          </ac:spMkLst>
        </pc:spChg>
        <pc:spChg chg="add del mod">
          <ac:chgData name="William Grey" userId="37b73424-c081-4fc2-b1af-363f4f3fd4f3" providerId="ADAL" clId="{43A7637A-94D7-41A6-A09E-D9605FC3F953}" dt="2021-08-12T20:39:53.605" v="315"/>
          <ac:spMkLst>
            <pc:docMk/>
            <pc:sldMk cId="2324605010" sldId="302"/>
            <ac:spMk id="5" creationId="{ECFBDC73-F21E-4345-B880-C561B6FF7F8A}"/>
          </ac:spMkLst>
        </pc:spChg>
        <pc:spChg chg="add del mod">
          <ac:chgData name="William Grey" userId="37b73424-c081-4fc2-b1af-363f4f3fd4f3" providerId="ADAL" clId="{43A7637A-94D7-41A6-A09E-D9605FC3F953}" dt="2021-08-12T20:41:44.649" v="320"/>
          <ac:spMkLst>
            <pc:docMk/>
            <pc:sldMk cId="2324605010" sldId="302"/>
            <ac:spMk id="6" creationId="{3F4DDB0C-8E62-471D-AFEE-0FAD29C8CED9}"/>
          </ac:spMkLst>
        </pc:spChg>
        <pc:spChg chg="add mod">
          <ac:chgData name="William Grey" userId="37b73424-c081-4fc2-b1af-363f4f3fd4f3" providerId="ADAL" clId="{43A7637A-94D7-41A6-A09E-D9605FC3F953}" dt="2021-08-12T20:49:00.552" v="384" actId="20577"/>
          <ac:spMkLst>
            <pc:docMk/>
            <pc:sldMk cId="2324605010" sldId="302"/>
            <ac:spMk id="7" creationId="{DF358AFF-5957-4A4C-B884-4B692BC9EE90}"/>
          </ac:spMkLst>
        </pc:spChg>
      </pc:sldChg>
      <pc:sldChg chg="addSp modSp del mod">
        <pc:chgData name="William Grey" userId="37b73424-c081-4fc2-b1af-363f4f3fd4f3" providerId="ADAL" clId="{43A7637A-94D7-41A6-A09E-D9605FC3F953}" dt="2021-08-12T21:03:07.802" v="486" actId="47"/>
        <pc:sldMkLst>
          <pc:docMk/>
          <pc:sldMk cId="560292705" sldId="303"/>
        </pc:sldMkLst>
        <pc:spChg chg="mod">
          <ac:chgData name="William Grey" userId="37b73424-c081-4fc2-b1af-363f4f3fd4f3" providerId="ADAL" clId="{43A7637A-94D7-41A6-A09E-D9605FC3F953}" dt="2021-08-12T20:42:39.048" v="344" actId="21"/>
          <ac:spMkLst>
            <pc:docMk/>
            <pc:sldMk cId="560292705" sldId="303"/>
            <ac:spMk id="2" creationId="{00000000-0000-0000-0000-000000000000}"/>
          </ac:spMkLst>
        </pc:spChg>
        <pc:spChg chg="add mod">
          <ac:chgData name="William Grey" userId="37b73424-c081-4fc2-b1af-363f4f3fd4f3" providerId="ADAL" clId="{43A7637A-94D7-41A6-A09E-D9605FC3F953}" dt="2021-08-12T20:44:29.445" v="349" actId="20577"/>
          <ac:spMkLst>
            <pc:docMk/>
            <pc:sldMk cId="560292705" sldId="303"/>
            <ac:spMk id="4" creationId="{608E2BEF-7C2D-4C79-AF96-8CD9E0E39073}"/>
          </ac:spMkLst>
        </pc:spChg>
      </pc:sldChg>
      <pc:sldChg chg="modSp mod">
        <pc:chgData name="William Grey" userId="37b73424-c081-4fc2-b1af-363f4f3fd4f3" providerId="ADAL" clId="{43A7637A-94D7-41A6-A09E-D9605FC3F953}" dt="2021-08-12T20:27:17.044" v="74" actId="1076"/>
        <pc:sldMkLst>
          <pc:docMk/>
          <pc:sldMk cId="2933357639" sldId="307"/>
        </pc:sldMkLst>
        <pc:spChg chg="mod">
          <ac:chgData name="William Grey" userId="37b73424-c081-4fc2-b1af-363f4f3fd4f3" providerId="ADAL" clId="{43A7637A-94D7-41A6-A09E-D9605FC3F953}" dt="2021-08-12T20:27:12.182" v="73" actId="1076"/>
          <ac:spMkLst>
            <pc:docMk/>
            <pc:sldMk cId="2933357639" sldId="307"/>
            <ac:spMk id="3" creationId="{00000000-0000-0000-0000-000000000000}"/>
          </ac:spMkLst>
        </pc:spChg>
        <pc:graphicFrameChg chg="mod">
          <ac:chgData name="William Grey" userId="37b73424-c081-4fc2-b1af-363f4f3fd4f3" providerId="ADAL" clId="{43A7637A-94D7-41A6-A09E-D9605FC3F953}" dt="2021-08-12T20:27:17.044" v="74" actId="1076"/>
          <ac:graphicFrameMkLst>
            <pc:docMk/>
            <pc:sldMk cId="2933357639" sldId="307"/>
            <ac:graphicFrameMk id="2" creationId="{EBE1F074-979B-4CCA-BB57-6DE3C01D6D1A}"/>
          </ac:graphicFrameMkLst>
        </pc:graphicFrameChg>
      </pc:sldChg>
      <pc:sldChg chg="modSp del mod">
        <pc:chgData name="William Grey" userId="37b73424-c081-4fc2-b1af-363f4f3fd4f3" providerId="ADAL" clId="{43A7637A-94D7-41A6-A09E-D9605FC3F953}" dt="2021-08-12T21:52:52.324" v="760" actId="2696"/>
        <pc:sldMkLst>
          <pc:docMk/>
          <pc:sldMk cId="727481798" sldId="313"/>
        </pc:sldMkLst>
        <pc:spChg chg="mod">
          <ac:chgData name="William Grey" userId="37b73424-c081-4fc2-b1af-363f4f3fd4f3" providerId="ADAL" clId="{43A7637A-94D7-41A6-A09E-D9605FC3F953}" dt="2021-08-12T20:32:01.676" v="114" actId="1076"/>
          <ac:spMkLst>
            <pc:docMk/>
            <pc:sldMk cId="727481798" sldId="313"/>
            <ac:spMk id="21507" creationId="{00000000-0000-0000-0000-000000000000}"/>
          </ac:spMkLst>
        </pc:spChg>
      </pc:sldChg>
      <pc:sldChg chg="add">
        <pc:chgData name="William Grey" userId="37b73424-c081-4fc2-b1af-363f4f3fd4f3" providerId="ADAL" clId="{43A7637A-94D7-41A6-A09E-D9605FC3F953}" dt="2021-08-12T21:52:59.121" v="761"/>
        <pc:sldMkLst>
          <pc:docMk/>
          <pc:sldMk cId="3104603329" sldId="313"/>
        </pc:sldMkLst>
      </pc:sldChg>
      <pc:sldChg chg="modSp mod ord">
        <pc:chgData name="William Grey" userId="37b73424-c081-4fc2-b1af-363f4f3fd4f3" providerId="ADAL" clId="{43A7637A-94D7-41A6-A09E-D9605FC3F953}" dt="2021-08-12T20:21:55.858" v="12" actId="14100"/>
        <pc:sldMkLst>
          <pc:docMk/>
          <pc:sldMk cId="700823634" sldId="314"/>
        </pc:sldMkLst>
        <pc:spChg chg="mod">
          <ac:chgData name="William Grey" userId="37b73424-c081-4fc2-b1af-363f4f3fd4f3" providerId="ADAL" clId="{43A7637A-94D7-41A6-A09E-D9605FC3F953}" dt="2021-08-12T20:21:46.174" v="10" actId="20577"/>
          <ac:spMkLst>
            <pc:docMk/>
            <pc:sldMk cId="700823634" sldId="314"/>
            <ac:spMk id="2" creationId="{00000000-0000-0000-0000-000000000000}"/>
          </ac:spMkLst>
        </pc:spChg>
        <pc:graphicFrameChg chg="mod modGraphic">
          <ac:chgData name="William Grey" userId="37b73424-c081-4fc2-b1af-363f4f3fd4f3" providerId="ADAL" clId="{43A7637A-94D7-41A6-A09E-D9605FC3F953}" dt="2021-08-12T20:21:55.858" v="12" actId="14100"/>
          <ac:graphicFrameMkLst>
            <pc:docMk/>
            <pc:sldMk cId="700823634" sldId="314"/>
            <ac:graphicFrameMk id="4" creationId="{00000000-0000-0000-0000-000000000000}"/>
          </ac:graphicFrameMkLst>
        </pc:graphicFrameChg>
      </pc:sldChg>
      <pc:sldChg chg="add">
        <pc:chgData name="William Grey" userId="37b73424-c081-4fc2-b1af-363f4f3fd4f3" providerId="ADAL" clId="{43A7637A-94D7-41A6-A09E-D9605FC3F953}" dt="2021-08-12T21:52:59.121" v="761"/>
        <pc:sldMkLst>
          <pc:docMk/>
          <pc:sldMk cId="1612998703" sldId="315"/>
        </pc:sldMkLst>
      </pc:sldChg>
      <pc:sldChg chg="modSp del mod">
        <pc:chgData name="William Grey" userId="37b73424-c081-4fc2-b1af-363f4f3fd4f3" providerId="ADAL" clId="{43A7637A-94D7-41A6-A09E-D9605FC3F953}" dt="2021-08-12T21:52:52.324" v="760" actId="2696"/>
        <pc:sldMkLst>
          <pc:docMk/>
          <pc:sldMk cId="4110350156" sldId="315"/>
        </pc:sldMkLst>
        <pc:spChg chg="mod">
          <ac:chgData name="William Grey" userId="37b73424-c081-4fc2-b1af-363f4f3fd4f3" providerId="ADAL" clId="{43A7637A-94D7-41A6-A09E-D9605FC3F953}" dt="2021-08-12T20:31:53.039" v="112" actId="1076"/>
          <ac:spMkLst>
            <pc:docMk/>
            <pc:sldMk cId="4110350156" sldId="315"/>
            <ac:spMk id="6" creationId="{00000000-0000-0000-0000-000000000000}"/>
          </ac:spMkLst>
        </pc:spChg>
        <pc:spChg chg="mod">
          <ac:chgData name="William Grey" userId="37b73424-c081-4fc2-b1af-363f4f3fd4f3" providerId="ADAL" clId="{43A7637A-94D7-41A6-A09E-D9605FC3F953}" dt="2021-08-12T20:31:56.815" v="113" actId="1076"/>
          <ac:spMkLst>
            <pc:docMk/>
            <pc:sldMk cId="4110350156" sldId="315"/>
            <ac:spMk id="7" creationId="{00000000-0000-0000-0000-000000000000}"/>
          </ac:spMkLst>
        </pc:spChg>
        <pc:spChg chg="mod">
          <ac:chgData name="William Grey" userId="37b73424-c081-4fc2-b1af-363f4f3fd4f3" providerId="ADAL" clId="{43A7637A-94D7-41A6-A09E-D9605FC3F953}" dt="2021-08-12T20:31:41.470" v="111" actId="20577"/>
          <ac:spMkLst>
            <pc:docMk/>
            <pc:sldMk cId="4110350156" sldId="315"/>
            <ac:spMk id="8" creationId="{00000000-0000-0000-0000-000000000000}"/>
          </ac:spMkLst>
        </pc:spChg>
      </pc:sldChg>
      <pc:sldChg chg="modSp del mod">
        <pc:chgData name="William Grey" userId="37b73424-c081-4fc2-b1af-363f4f3fd4f3" providerId="ADAL" clId="{43A7637A-94D7-41A6-A09E-D9605FC3F953}" dt="2021-08-12T21:01:02.589" v="483" actId="2696"/>
        <pc:sldMkLst>
          <pc:docMk/>
          <pc:sldMk cId="2549655447" sldId="316"/>
        </pc:sldMkLst>
        <pc:spChg chg="mod">
          <ac:chgData name="William Grey" userId="37b73424-c081-4fc2-b1af-363f4f3fd4f3" providerId="ADAL" clId="{43A7637A-94D7-41A6-A09E-D9605FC3F953}" dt="2021-08-12T20:46:26.192" v="373" actId="1076"/>
          <ac:spMkLst>
            <pc:docMk/>
            <pc:sldMk cId="2549655447" sldId="316"/>
            <ac:spMk id="3" creationId="{00000000-0000-0000-0000-000000000000}"/>
          </ac:spMkLst>
        </pc:spChg>
      </pc:sldChg>
      <pc:sldChg chg="modSp add mod">
        <pc:chgData name="William Grey" userId="37b73424-c081-4fc2-b1af-363f4f3fd4f3" providerId="ADAL" clId="{43A7637A-94D7-41A6-A09E-D9605FC3F953}" dt="2021-08-14T20:54:54.439" v="1154" actId="20577"/>
        <pc:sldMkLst>
          <pc:docMk/>
          <pc:sldMk cId="306114452" sldId="317"/>
        </pc:sldMkLst>
        <pc:spChg chg="mod">
          <ac:chgData name="William Grey" userId="37b73424-c081-4fc2-b1af-363f4f3fd4f3" providerId="ADAL" clId="{43A7637A-94D7-41A6-A09E-D9605FC3F953}" dt="2021-08-14T20:54:54.439" v="1154" actId="20577"/>
          <ac:spMkLst>
            <pc:docMk/>
            <pc:sldMk cId="306114452" sldId="317"/>
            <ac:spMk id="3" creationId="{4F167F34-FC63-4FEB-91E8-D49C85FA4CE6}"/>
          </ac:spMkLst>
        </pc:spChg>
      </pc:sldChg>
      <pc:sldChg chg="modSp del mod">
        <pc:chgData name="William Grey" userId="37b73424-c081-4fc2-b1af-363f4f3fd4f3" providerId="ADAL" clId="{43A7637A-94D7-41A6-A09E-D9605FC3F953}" dt="2021-08-12T21:52:08.997" v="758" actId="47"/>
        <pc:sldMkLst>
          <pc:docMk/>
          <pc:sldMk cId="768077570" sldId="317"/>
        </pc:sldMkLst>
        <pc:spChg chg="mod">
          <ac:chgData name="William Grey" userId="37b73424-c081-4fc2-b1af-363f4f3fd4f3" providerId="ADAL" clId="{43A7637A-94D7-41A6-A09E-D9605FC3F953}" dt="2021-08-12T20:28:26.957" v="86" actId="1076"/>
          <ac:spMkLst>
            <pc:docMk/>
            <pc:sldMk cId="768077570" sldId="317"/>
            <ac:spMk id="3" creationId="{00000000-0000-0000-0000-000000000000}"/>
          </ac:spMkLst>
        </pc:spChg>
      </pc:sldChg>
      <pc:sldChg chg="modSp del mod">
        <pc:chgData name="William Grey" userId="37b73424-c081-4fc2-b1af-363f4f3fd4f3" providerId="ADAL" clId="{43A7637A-94D7-41A6-A09E-D9605FC3F953}" dt="2021-08-12T21:52:12.552" v="759" actId="47"/>
        <pc:sldMkLst>
          <pc:docMk/>
          <pc:sldMk cId="106316015" sldId="318"/>
        </pc:sldMkLst>
        <pc:spChg chg="mod">
          <ac:chgData name="William Grey" userId="37b73424-c081-4fc2-b1af-363f4f3fd4f3" providerId="ADAL" clId="{43A7637A-94D7-41A6-A09E-D9605FC3F953}" dt="2021-08-12T20:31:21.338" v="108" actId="1076"/>
          <ac:spMkLst>
            <pc:docMk/>
            <pc:sldMk cId="106316015" sldId="318"/>
            <ac:spMk id="3" creationId="{00000000-0000-0000-0000-000000000000}"/>
          </ac:spMkLst>
        </pc:spChg>
        <pc:graphicFrameChg chg="mod">
          <ac:chgData name="William Grey" userId="37b73424-c081-4fc2-b1af-363f4f3fd4f3" providerId="ADAL" clId="{43A7637A-94D7-41A6-A09E-D9605FC3F953}" dt="2021-08-12T20:31:26.550" v="109" actId="1076"/>
          <ac:graphicFrameMkLst>
            <pc:docMk/>
            <pc:sldMk cId="106316015" sldId="318"/>
            <ac:graphicFrameMk id="4" creationId="{00000000-0000-0000-0000-000000000000}"/>
          </ac:graphicFrameMkLst>
        </pc:graphicFrameChg>
      </pc:sldChg>
      <pc:sldChg chg="modSp mod">
        <pc:chgData name="William Grey" userId="37b73424-c081-4fc2-b1af-363f4f3fd4f3" providerId="ADAL" clId="{43A7637A-94D7-41A6-A09E-D9605FC3F953}" dt="2021-08-12T20:41:12.290" v="316" actId="2711"/>
        <pc:sldMkLst>
          <pc:docMk/>
          <pc:sldMk cId="3546517724" sldId="319"/>
        </pc:sldMkLst>
        <pc:spChg chg="mod">
          <ac:chgData name="William Grey" userId="37b73424-c081-4fc2-b1af-363f4f3fd4f3" providerId="ADAL" clId="{43A7637A-94D7-41A6-A09E-D9605FC3F953}" dt="2021-08-12T20:41:12.290" v="316" actId="2711"/>
          <ac:spMkLst>
            <pc:docMk/>
            <pc:sldMk cId="3546517724" sldId="319"/>
            <ac:spMk id="3" creationId="{00000000-0000-0000-0000-000000000000}"/>
          </ac:spMkLst>
        </pc:spChg>
      </pc:sldChg>
      <pc:sldChg chg="addSp delSp modSp mod">
        <pc:chgData name="William Grey" userId="37b73424-c081-4fc2-b1af-363f4f3fd4f3" providerId="ADAL" clId="{43A7637A-94D7-41A6-A09E-D9605FC3F953}" dt="2021-08-20T21:38:59.102" v="1168" actId="1076"/>
        <pc:sldMkLst>
          <pc:docMk/>
          <pc:sldMk cId="1227259545" sldId="320"/>
        </pc:sldMkLst>
        <pc:spChg chg="del mod">
          <ac:chgData name="William Grey" userId="37b73424-c081-4fc2-b1af-363f4f3fd4f3" providerId="ADAL" clId="{43A7637A-94D7-41A6-A09E-D9605FC3F953}" dt="2021-08-20T21:38:06.639" v="1157" actId="478"/>
          <ac:spMkLst>
            <pc:docMk/>
            <pc:sldMk cId="1227259545" sldId="320"/>
            <ac:spMk id="3" creationId="{00000000-0000-0000-0000-000000000000}"/>
          </ac:spMkLst>
        </pc:spChg>
        <pc:spChg chg="add del mod">
          <ac:chgData name="William Grey" userId="37b73424-c081-4fc2-b1af-363f4f3fd4f3" providerId="ADAL" clId="{43A7637A-94D7-41A6-A09E-D9605FC3F953}" dt="2021-08-20T21:38:18.945" v="1160" actId="478"/>
          <ac:spMkLst>
            <pc:docMk/>
            <pc:sldMk cId="1227259545" sldId="320"/>
            <ac:spMk id="6" creationId="{44F542EB-F0CD-46F0-AA76-17541EFAEA26}"/>
          </ac:spMkLst>
        </pc:spChg>
        <pc:spChg chg="mod">
          <ac:chgData name="William Grey" userId="37b73424-c081-4fc2-b1af-363f4f3fd4f3" providerId="ADAL" clId="{43A7637A-94D7-41A6-A09E-D9605FC3F953}" dt="2021-08-20T21:38:25.720" v="1161" actId="1076"/>
          <ac:spMkLst>
            <pc:docMk/>
            <pc:sldMk cId="1227259545" sldId="320"/>
            <ac:spMk id="7" creationId="{00000000-0000-0000-0000-000000000000}"/>
          </ac:spMkLst>
        </pc:spChg>
        <pc:spChg chg="mod">
          <ac:chgData name="William Grey" userId="37b73424-c081-4fc2-b1af-363f4f3fd4f3" providerId="ADAL" clId="{43A7637A-94D7-41A6-A09E-D9605FC3F953}" dt="2021-08-20T21:38:59.102" v="1168" actId="1076"/>
          <ac:spMkLst>
            <pc:docMk/>
            <pc:sldMk cId="1227259545" sldId="320"/>
            <ac:spMk id="9" creationId="{00000000-0000-0000-0000-000000000000}"/>
          </ac:spMkLst>
        </pc:spChg>
        <pc:picChg chg="mod">
          <ac:chgData name="William Grey" userId="37b73424-c081-4fc2-b1af-363f4f3fd4f3" providerId="ADAL" clId="{43A7637A-94D7-41A6-A09E-D9605FC3F953}" dt="2021-08-20T21:38:13.300" v="1158" actId="1076"/>
          <ac:picMkLst>
            <pc:docMk/>
            <pc:sldMk cId="1227259545" sldId="320"/>
            <ac:picMk id="4" creationId="{00000000-0000-0000-0000-000000000000}"/>
          </ac:picMkLst>
        </pc:picChg>
        <pc:picChg chg="mod">
          <ac:chgData name="William Grey" userId="37b73424-c081-4fc2-b1af-363f4f3fd4f3" providerId="ADAL" clId="{43A7637A-94D7-41A6-A09E-D9605FC3F953}" dt="2021-08-20T21:38:17.281" v="1159" actId="1076"/>
          <ac:picMkLst>
            <pc:docMk/>
            <pc:sldMk cId="1227259545" sldId="320"/>
            <ac:picMk id="5" creationId="{00000000-0000-0000-0000-000000000000}"/>
          </ac:picMkLst>
        </pc:picChg>
        <pc:picChg chg="del">
          <ac:chgData name="William Grey" userId="37b73424-c081-4fc2-b1af-363f4f3fd4f3" providerId="ADAL" clId="{43A7637A-94D7-41A6-A09E-D9605FC3F953}" dt="2021-08-20T21:38:02.069" v="1156" actId="478"/>
          <ac:picMkLst>
            <pc:docMk/>
            <pc:sldMk cId="1227259545" sldId="320"/>
            <ac:picMk id="8" creationId="{00000000-0000-0000-0000-000000000000}"/>
          </ac:picMkLst>
        </pc:picChg>
      </pc:sldChg>
      <pc:sldChg chg="modSp del mod">
        <pc:chgData name="William Grey" userId="37b73424-c081-4fc2-b1af-363f4f3fd4f3" providerId="ADAL" clId="{43A7637A-94D7-41A6-A09E-D9605FC3F953}" dt="2021-08-12T22:14:41.430" v="883" actId="47"/>
        <pc:sldMkLst>
          <pc:docMk/>
          <pc:sldMk cId="2847349387" sldId="321"/>
        </pc:sldMkLst>
        <pc:spChg chg="mod">
          <ac:chgData name="William Grey" userId="37b73424-c081-4fc2-b1af-363f4f3fd4f3" providerId="ADAL" clId="{43A7637A-94D7-41A6-A09E-D9605FC3F953}" dt="2021-08-12T20:32:53.854" v="132" actId="1076"/>
          <ac:spMkLst>
            <pc:docMk/>
            <pc:sldMk cId="2847349387" sldId="321"/>
            <ac:spMk id="3" creationId="{00000000-0000-0000-0000-000000000000}"/>
          </ac:spMkLst>
        </pc:spChg>
      </pc:sldChg>
      <pc:sldChg chg="modSp mod">
        <pc:chgData name="William Grey" userId="37b73424-c081-4fc2-b1af-363f4f3fd4f3" providerId="ADAL" clId="{43A7637A-94D7-41A6-A09E-D9605FC3F953}" dt="2021-08-12T20:28:05.696" v="85" actId="20577"/>
        <pc:sldMkLst>
          <pc:docMk/>
          <pc:sldMk cId="2869705404" sldId="322"/>
        </pc:sldMkLst>
        <pc:spChg chg="mod">
          <ac:chgData name="William Grey" userId="37b73424-c081-4fc2-b1af-363f4f3fd4f3" providerId="ADAL" clId="{43A7637A-94D7-41A6-A09E-D9605FC3F953}" dt="2021-08-12T20:28:05.696" v="85" actId="20577"/>
          <ac:spMkLst>
            <pc:docMk/>
            <pc:sldMk cId="2869705404" sldId="322"/>
            <ac:spMk id="3" creationId="{63D1E6B6-5647-42E9-8DF4-BF6BE408382B}"/>
          </ac:spMkLst>
        </pc:spChg>
        <pc:graphicFrameChg chg="mod modGraphic">
          <ac:chgData name="William Grey" userId="37b73424-c081-4fc2-b1af-363f4f3fd4f3" providerId="ADAL" clId="{43A7637A-94D7-41A6-A09E-D9605FC3F953}" dt="2021-08-12T20:27:53.271" v="77" actId="12385"/>
          <ac:graphicFrameMkLst>
            <pc:docMk/>
            <pc:sldMk cId="2869705404" sldId="322"/>
            <ac:graphicFrameMk id="4" creationId="{8E545AF0-21D1-43B6-88A5-5033D0454DAF}"/>
          </ac:graphicFrameMkLst>
        </pc:graphicFrameChg>
      </pc:sldChg>
      <pc:sldChg chg="modSp del mod">
        <pc:chgData name="William Grey" userId="37b73424-c081-4fc2-b1af-363f4f3fd4f3" providerId="ADAL" clId="{43A7637A-94D7-41A6-A09E-D9605FC3F953}" dt="2021-08-12T22:11:40.758" v="811" actId="47"/>
        <pc:sldMkLst>
          <pc:docMk/>
          <pc:sldMk cId="3722681889" sldId="323"/>
        </pc:sldMkLst>
        <pc:spChg chg="mod">
          <ac:chgData name="William Grey" userId="37b73424-c081-4fc2-b1af-363f4f3fd4f3" providerId="ADAL" clId="{43A7637A-94D7-41A6-A09E-D9605FC3F953}" dt="2021-08-12T20:35:33.997" v="172" actId="14100"/>
          <ac:spMkLst>
            <pc:docMk/>
            <pc:sldMk cId="3722681889" sldId="323"/>
            <ac:spMk id="2" creationId="{00000000-0000-0000-0000-000000000000}"/>
          </ac:spMkLst>
        </pc:spChg>
        <pc:spChg chg="mod">
          <ac:chgData name="William Grey" userId="37b73424-c081-4fc2-b1af-363f4f3fd4f3" providerId="ADAL" clId="{43A7637A-94D7-41A6-A09E-D9605FC3F953}" dt="2021-08-12T21:54:02.198" v="763" actId="20577"/>
          <ac:spMkLst>
            <pc:docMk/>
            <pc:sldMk cId="3722681889" sldId="323"/>
            <ac:spMk id="3" creationId="{00000000-0000-0000-0000-000000000000}"/>
          </ac:spMkLst>
        </pc:spChg>
      </pc:sldChg>
      <pc:sldChg chg="modSp mod">
        <pc:chgData name="William Grey" userId="37b73424-c081-4fc2-b1af-363f4f3fd4f3" providerId="ADAL" clId="{43A7637A-94D7-41A6-A09E-D9605FC3F953}" dt="2021-08-12T21:02:47.079" v="484" actId="12"/>
        <pc:sldMkLst>
          <pc:docMk/>
          <pc:sldMk cId="1897057245" sldId="324"/>
        </pc:sldMkLst>
        <pc:spChg chg="mod">
          <ac:chgData name="William Grey" userId="37b73424-c081-4fc2-b1af-363f4f3fd4f3" providerId="ADAL" clId="{43A7637A-94D7-41A6-A09E-D9605FC3F953}" dt="2021-08-12T20:29:04.926" v="94" actId="20577"/>
          <ac:spMkLst>
            <pc:docMk/>
            <pc:sldMk cId="1897057245" sldId="324"/>
            <ac:spMk id="2" creationId="{00000000-0000-0000-0000-000000000000}"/>
          </ac:spMkLst>
        </pc:spChg>
        <pc:spChg chg="mod">
          <ac:chgData name="William Grey" userId="37b73424-c081-4fc2-b1af-363f4f3fd4f3" providerId="ADAL" clId="{43A7637A-94D7-41A6-A09E-D9605FC3F953}" dt="2021-08-12T21:02:47.079" v="484" actId="12"/>
          <ac:spMkLst>
            <pc:docMk/>
            <pc:sldMk cId="1897057245" sldId="324"/>
            <ac:spMk id="3" creationId="{00000000-0000-0000-0000-000000000000}"/>
          </ac:spMkLst>
        </pc:spChg>
      </pc:sldChg>
      <pc:sldChg chg="addSp delSp modSp add mod">
        <pc:chgData name="William Grey" userId="37b73424-c081-4fc2-b1af-363f4f3fd4f3" providerId="ADAL" clId="{43A7637A-94D7-41A6-A09E-D9605FC3F953}" dt="2021-08-14T20:51:46.013" v="1109" actId="478"/>
        <pc:sldMkLst>
          <pc:docMk/>
          <pc:sldMk cId="419112311" sldId="325"/>
        </pc:sldMkLst>
        <pc:spChg chg="mod">
          <ac:chgData name="William Grey" userId="37b73424-c081-4fc2-b1af-363f4f3fd4f3" providerId="ADAL" clId="{43A7637A-94D7-41A6-A09E-D9605FC3F953}" dt="2021-08-12T20:48:18.510" v="375" actId="27636"/>
          <ac:spMkLst>
            <pc:docMk/>
            <pc:sldMk cId="419112311" sldId="325"/>
            <ac:spMk id="2" creationId="{71145AD8-015B-446D-9C61-34F7518BFA13}"/>
          </ac:spMkLst>
        </pc:spChg>
        <pc:spChg chg="mod">
          <ac:chgData name="William Grey" userId="37b73424-c081-4fc2-b1af-363f4f3fd4f3" providerId="ADAL" clId="{43A7637A-94D7-41A6-A09E-D9605FC3F953}" dt="2021-08-12T20:48:33.246" v="381" actId="1076"/>
          <ac:spMkLst>
            <pc:docMk/>
            <pc:sldMk cId="419112311" sldId="325"/>
            <ac:spMk id="3" creationId="{98097FF0-37F4-4EAB-A352-61D104837ADC}"/>
          </ac:spMkLst>
        </pc:spChg>
        <pc:graphicFrameChg chg="add del mod">
          <ac:chgData name="William Grey" userId="37b73424-c081-4fc2-b1af-363f4f3fd4f3" providerId="ADAL" clId="{43A7637A-94D7-41A6-A09E-D9605FC3F953}" dt="2021-08-14T20:51:46.013" v="1109" actId="478"/>
          <ac:graphicFrameMkLst>
            <pc:docMk/>
            <pc:sldMk cId="419112311" sldId="325"/>
            <ac:graphicFrameMk id="4" creationId="{544D4D8B-7394-486B-A549-58ABDA861C45}"/>
          </ac:graphicFrameMkLst>
        </pc:graphicFrameChg>
      </pc:sldChg>
      <pc:sldChg chg="modSp add mod">
        <pc:chgData name="William Grey" userId="37b73424-c081-4fc2-b1af-363f4f3fd4f3" providerId="ADAL" clId="{43A7637A-94D7-41A6-A09E-D9605FC3F953}" dt="2021-08-12T22:19:57.657" v="943"/>
        <pc:sldMkLst>
          <pc:docMk/>
          <pc:sldMk cId="384783107" sldId="326"/>
        </pc:sldMkLst>
        <pc:spChg chg="mod">
          <ac:chgData name="William Grey" userId="37b73424-c081-4fc2-b1af-363f4f3fd4f3" providerId="ADAL" clId="{43A7637A-94D7-41A6-A09E-D9605FC3F953}" dt="2021-08-12T22:19:57.657" v="943"/>
          <ac:spMkLst>
            <pc:docMk/>
            <pc:sldMk cId="384783107" sldId="326"/>
            <ac:spMk id="2" creationId="{00000000-0000-0000-0000-000000000000}"/>
          </ac:spMkLst>
        </pc:spChg>
      </pc:sldChg>
      <pc:sldChg chg="modSp add del mod">
        <pc:chgData name="William Grey" userId="37b73424-c081-4fc2-b1af-363f4f3fd4f3" providerId="ADAL" clId="{43A7637A-94D7-41A6-A09E-D9605FC3F953}" dt="2021-08-12T21:25:47.076" v="752" actId="2696"/>
        <pc:sldMkLst>
          <pc:docMk/>
          <pc:sldMk cId="3569029581" sldId="326"/>
        </pc:sldMkLst>
        <pc:spChg chg="mod">
          <ac:chgData name="William Grey" userId="37b73424-c081-4fc2-b1af-363f4f3fd4f3" providerId="ADAL" clId="{43A7637A-94D7-41A6-A09E-D9605FC3F953}" dt="2021-08-12T20:54:49.764" v="460" actId="20577"/>
          <ac:spMkLst>
            <pc:docMk/>
            <pc:sldMk cId="3569029581" sldId="326"/>
            <ac:spMk id="2" creationId="{00000000-0000-0000-0000-000000000000}"/>
          </ac:spMkLst>
        </pc:spChg>
        <pc:spChg chg="mod">
          <ac:chgData name="William Grey" userId="37b73424-c081-4fc2-b1af-363f4f3fd4f3" providerId="ADAL" clId="{43A7637A-94D7-41A6-A09E-D9605FC3F953}" dt="2021-08-12T20:56:23.369" v="482" actId="255"/>
          <ac:spMkLst>
            <pc:docMk/>
            <pc:sldMk cId="3569029581" sldId="326"/>
            <ac:spMk id="3" creationId="{00000000-0000-0000-0000-000000000000}"/>
          </ac:spMkLst>
        </pc:spChg>
      </pc:sldChg>
      <pc:sldChg chg="addSp modSp add del mod">
        <pc:chgData name="William Grey" userId="37b73424-c081-4fc2-b1af-363f4f3fd4f3" providerId="ADAL" clId="{43A7637A-94D7-41A6-A09E-D9605FC3F953}" dt="2021-08-12T21:25:47.076" v="752" actId="2696"/>
        <pc:sldMkLst>
          <pc:docMk/>
          <pc:sldMk cId="1487355425" sldId="327"/>
        </pc:sldMkLst>
        <pc:spChg chg="mod">
          <ac:chgData name="William Grey" userId="37b73424-c081-4fc2-b1af-363f4f3fd4f3" providerId="ADAL" clId="{43A7637A-94D7-41A6-A09E-D9605FC3F953}" dt="2021-08-12T20:51:35.768" v="399" actId="20577"/>
          <ac:spMkLst>
            <pc:docMk/>
            <pc:sldMk cId="1487355425" sldId="327"/>
            <ac:spMk id="2" creationId="{00000000-0000-0000-0000-000000000000}"/>
          </ac:spMkLst>
        </pc:spChg>
        <pc:spChg chg="add mod">
          <ac:chgData name="William Grey" userId="37b73424-c081-4fc2-b1af-363f4f3fd4f3" providerId="ADAL" clId="{43A7637A-94D7-41A6-A09E-D9605FC3F953}" dt="2021-08-12T20:52:12.412" v="418" actId="20577"/>
          <ac:spMkLst>
            <pc:docMk/>
            <pc:sldMk cId="1487355425" sldId="327"/>
            <ac:spMk id="6" creationId="{56CD4425-D48A-44A2-B360-6F7455DF80B9}"/>
          </ac:spMkLst>
        </pc:spChg>
      </pc:sldChg>
      <pc:sldChg chg="modSp add mod">
        <pc:chgData name="William Grey" userId="37b73424-c081-4fc2-b1af-363f4f3fd4f3" providerId="ADAL" clId="{43A7637A-94D7-41A6-A09E-D9605FC3F953}" dt="2021-08-12T22:20:07.807" v="945" actId="20577"/>
        <pc:sldMkLst>
          <pc:docMk/>
          <pc:sldMk cId="3912323047" sldId="327"/>
        </pc:sldMkLst>
        <pc:spChg chg="mod">
          <ac:chgData name="William Grey" userId="37b73424-c081-4fc2-b1af-363f4f3fd4f3" providerId="ADAL" clId="{43A7637A-94D7-41A6-A09E-D9605FC3F953}" dt="2021-08-12T22:20:07.807" v="945" actId="20577"/>
          <ac:spMkLst>
            <pc:docMk/>
            <pc:sldMk cId="3912323047" sldId="327"/>
            <ac:spMk id="2" creationId="{00000000-0000-0000-0000-000000000000}"/>
          </ac:spMkLst>
        </pc:spChg>
      </pc:sldChg>
      <pc:sldChg chg="addSp modSp add del mod">
        <pc:chgData name="William Grey" userId="37b73424-c081-4fc2-b1af-363f4f3fd4f3" providerId="ADAL" clId="{43A7637A-94D7-41A6-A09E-D9605FC3F953}" dt="2021-08-12T21:25:47.076" v="752" actId="2696"/>
        <pc:sldMkLst>
          <pc:docMk/>
          <pc:sldMk cId="2253468555" sldId="328"/>
        </pc:sldMkLst>
        <pc:spChg chg="mod">
          <ac:chgData name="William Grey" userId="37b73424-c081-4fc2-b1af-363f4f3fd4f3" providerId="ADAL" clId="{43A7637A-94D7-41A6-A09E-D9605FC3F953}" dt="2021-08-12T21:05:49.465" v="512" actId="20577"/>
          <ac:spMkLst>
            <pc:docMk/>
            <pc:sldMk cId="2253468555" sldId="328"/>
            <ac:spMk id="2" creationId="{00000000-0000-0000-0000-000000000000}"/>
          </ac:spMkLst>
        </pc:spChg>
        <pc:spChg chg="add mod">
          <ac:chgData name="William Grey" userId="37b73424-c081-4fc2-b1af-363f4f3fd4f3" providerId="ADAL" clId="{43A7637A-94D7-41A6-A09E-D9605FC3F953}" dt="2021-08-12T21:07:20.284" v="574" actId="1076"/>
          <ac:spMkLst>
            <pc:docMk/>
            <pc:sldMk cId="2253468555" sldId="328"/>
            <ac:spMk id="3" creationId="{E40E0D2B-EB6F-40DE-B038-D5027C8CBC6F}"/>
          </ac:spMkLst>
        </pc:spChg>
        <pc:spChg chg="mod">
          <ac:chgData name="William Grey" userId="37b73424-c081-4fc2-b1af-363f4f3fd4f3" providerId="ADAL" clId="{43A7637A-94D7-41A6-A09E-D9605FC3F953}" dt="2021-08-12T21:05:39.924" v="508" actId="20577"/>
          <ac:spMkLst>
            <pc:docMk/>
            <pc:sldMk cId="2253468555" sldId="328"/>
            <ac:spMk id="6" creationId="{56CD4425-D48A-44A2-B360-6F7455DF80B9}"/>
          </ac:spMkLst>
        </pc:spChg>
        <pc:spChg chg="add mod">
          <ac:chgData name="William Grey" userId="37b73424-c081-4fc2-b1af-363f4f3fd4f3" providerId="ADAL" clId="{43A7637A-94D7-41A6-A09E-D9605FC3F953}" dt="2021-08-12T21:07:55.047" v="625" actId="20577"/>
          <ac:spMkLst>
            <pc:docMk/>
            <pc:sldMk cId="2253468555" sldId="328"/>
            <ac:spMk id="7" creationId="{9425659B-E0DA-489B-9E6C-AC6B52F96F22}"/>
          </ac:spMkLst>
        </pc:spChg>
        <pc:graphicFrameChg chg="mod modGraphic">
          <ac:chgData name="William Grey" userId="37b73424-c081-4fc2-b1af-363f4f3fd4f3" providerId="ADAL" clId="{43A7637A-94D7-41A6-A09E-D9605FC3F953}" dt="2021-08-12T21:06:08.954" v="515" actId="14100"/>
          <ac:graphicFrameMkLst>
            <pc:docMk/>
            <pc:sldMk cId="2253468555" sldId="328"/>
            <ac:graphicFrameMk id="4" creationId="{00000000-0000-0000-0000-000000000000}"/>
          </ac:graphicFrameMkLst>
        </pc:graphicFrameChg>
        <pc:graphicFrameChg chg="mod modGraphic">
          <ac:chgData name="William Grey" userId="37b73424-c081-4fc2-b1af-363f4f3fd4f3" providerId="ADAL" clId="{43A7637A-94D7-41A6-A09E-D9605FC3F953}" dt="2021-08-12T21:06:03.729" v="514" actId="14100"/>
          <ac:graphicFrameMkLst>
            <pc:docMk/>
            <pc:sldMk cId="2253468555" sldId="328"/>
            <ac:graphicFrameMk id="5" creationId="{DE440111-4E1F-4E34-953D-EC729AEE8943}"/>
          </ac:graphicFrameMkLst>
        </pc:graphicFrameChg>
      </pc:sldChg>
      <pc:sldChg chg="modSp add mod">
        <pc:chgData name="William Grey" userId="37b73424-c081-4fc2-b1af-363f4f3fd4f3" providerId="ADAL" clId="{43A7637A-94D7-41A6-A09E-D9605FC3F953}" dt="2021-08-12T22:18:17.842" v="938" actId="1076"/>
        <pc:sldMkLst>
          <pc:docMk/>
          <pc:sldMk cId="4115873799" sldId="328"/>
        </pc:sldMkLst>
        <pc:spChg chg="mod">
          <ac:chgData name="William Grey" userId="37b73424-c081-4fc2-b1af-363f4f3fd4f3" providerId="ADAL" clId="{43A7637A-94D7-41A6-A09E-D9605FC3F953}" dt="2021-08-12T22:18:17.842" v="938" actId="1076"/>
          <ac:spMkLst>
            <pc:docMk/>
            <pc:sldMk cId="4115873799" sldId="328"/>
            <ac:spMk id="7" creationId="{9425659B-E0DA-489B-9E6C-AC6B52F96F22}"/>
          </ac:spMkLst>
        </pc:spChg>
      </pc:sldChg>
      <pc:sldChg chg="addSp modSp add del mod ord">
        <pc:chgData name="William Grey" userId="37b73424-c081-4fc2-b1af-363f4f3fd4f3" providerId="ADAL" clId="{43A7637A-94D7-41A6-A09E-D9605FC3F953}" dt="2021-08-12T21:25:47.076" v="752" actId="2696"/>
        <pc:sldMkLst>
          <pc:docMk/>
          <pc:sldMk cId="1254475221" sldId="329"/>
        </pc:sldMkLst>
        <pc:spChg chg="mod">
          <ac:chgData name="William Grey" userId="37b73424-c081-4fc2-b1af-363f4f3fd4f3" providerId="ADAL" clId="{43A7637A-94D7-41A6-A09E-D9605FC3F953}" dt="2021-08-12T21:08:37.045" v="636" actId="20577"/>
          <ac:spMkLst>
            <pc:docMk/>
            <pc:sldMk cId="1254475221" sldId="329"/>
            <ac:spMk id="2" creationId="{00000000-0000-0000-0000-000000000000}"/>
          </ac:spMkLst>
        </pc:spChg>
        <pc:spChg chg="mod">
          <ac:chgData name="William Grey" userId="37b73424-c081-4fc2-b1af-363f4f3fd4f3" providerId="ADAL" clId="{43A7637A-94D7-41A6-A09E-D9605FC3F953}" dt="2021-08-12T21:19:22.209" v="720" actId="20577"/>
          <ac:spMkLst>
            <pc:docMk/>
            <pc:sldMk cId="1254475221" sldId="329"/>
            <ac:spMk id="3" creationId="{00000000-0000-0000-0000-000000000000}"/>
          </ac:spMkLst>
        </pc:spChg>
        <pc:graphicFrameChg chg="add mod modGraphic">
          <ac:chgData name="William Grey" userId="37b73424-c081-4fc2-b1af-363f4f3fd4f3" providerId="ADAL" clId="{43A7637A-94D7-41A6-A09E-D9605FC3F953}" dt="2021-08-12T21:16:57.240" v="707" actId="1076"/>
          <ac:graphicFrameMkLst>
            <pc:docMk/>
            <pc:sldMk cId="1254475221" sldId="329"/>
            <ac:graphicFrameMk id="4" creationId="{69B0CD45-64CC-4451-BC2C-0169A0F3BE90}"/>
          </ac:graphicFrameMkLst>
        </pc:graphicFrameChg>
        <pc:graphicFrameChg chg="add mod modGraphic">
          <ac:chgData name="William Grey" userId="37b73424-c081-4fc2-b1af-363f4f3fd4f3" providerId="ADAL" clId="{43A7637A-94D7-41A6-A09E-D9605FC3F953}" dt="2021-08-12T21:16:51.400" v="706" actId="1076"/>
          <ac:graphicFrameMkLst>
            <pc:docMk/>
            <pc:sldMk cId="1254475221" sldId="329"/>
            <ac:graphicFrameMk id="5" creationId="{DE0CCE35-3168-441E-BB72-28309DDA0839}"/>
          </ac:graphicFrameMkLst>
        </pc:graphicFrameChg>
        <pc:graphicFrameChg chg="add mod modGraphic">
          <ac:chgData name="William Grey" userId="37b73424-c081-4fc2-b1af-363f4f3fd4f3" providerId="ADAL" clId="{43A7637A-94D7-41A6-A09E-D9605FC3F953}" dt="2021-08-12T21:22:01.676" v="733" actId="207"/>
          <ac:graphicFrameMkLst>
            <pc:docMk/>
            <pc:sldMk cId="1254475221" sldId="329"/>
            <ac:graphicFrameMk id="6" creationId="{2498B905-3DA8-4E9C-8A81-12FBDE91A9F8}"/>
          </ac:graphicFrameMkLst>
        </pc:graphicFrameChg>
      </pc:sldChg>
      <pc:sldChg chg="add">
        <pc:chgData name="William Grey" userId="37b73424-c081-4fc2-b1af-363f4f3fd4f3" providerId="ADAL" clId="{43A7637A-94D7-41A6-A09E-D9605FC3F953}" dt="2021-08-12T21:26:24.391" v="753"/>
        <pc:sldMkLst>
          <pc:docMk/>
          <pc:sldMk cId="4251277942" sldId="329"/>
        </pc:sldMkLst>
      </pc:sldChg>
      <pc:sldChg chg="add del">
        <pc:chgData name="William Grey" userId="37b73424-c081-4fc2-b1af-363f4f3fd4f3" providerId="ADAL" clId="{43A7637A-94D7-41A6-A09E-D9605FC3F953}" dt="2021-08-12T21:29:31.033" v="756" actId="47"/>
        <pc:sldMkLst>
          <pc:docMk/>
          <pc:sldMk cId="377489657" sldId="330"/>
        </pc:sldMkLst>
      </pc:sldChg>
      <pc:sldChg chg="modSp add del mod">
        <pc:chgData name="William Grey" userId="37b73424-c081-4fc2-b1af-363f4f3fd4f3" providerId="ADAL" clId="{43A7637A-94D7-41A6-A09E-D9605FC3F953}" dt="2021-08-12T21:25:47.076" v="752" actId="2696"/>
        <pc:sldMkLst>
          <pc:docMk/>
          <pc:sldMk cId="519419980" sldId="330"/>
        </pc:sldMkLst>
        <pc:spChg chg="mod">
          <ac:chgData name="William Grey" userId="37b73424-c081-4fc2-b1af-363f4f3fd4f3" providerId="ADAL" clId="{43A7637A-94D7-41A6-A09E-D9605FC3F953}" dt="2021-08-12T21:24:20.045" v="750" actId="20577"/>
          <ac:spMkLst>
            <pc:docMk/>
            <pc:sldMk cId="519419980" sldId="330"/>
            <ac:spMk id="3" creationId="{00000000-0000-0000-0000-000000000000}"/>
          </ac:spMkLst>
        </pc:spChg>
        <pc:graphicFrameChg chg="modGraphic">
          <ac:chgData name="William Grey" userId="37b73424-c081-4fc2-b1af-363f4f3fd4f3" providerId="ADAL" clId="{43A7637A-94D7-41A6-A09E-D9605FC3F953}" dt="2021-08-12T21:24:44.245" v="751" actId="207"/>
          <ac:graphicFrameMkLst>
            <pc:docMk/>
            <pc:sldMk cId="519419980" sldId="330"/>
            <ac:graphicFrameMk id="5" creationId="{DE0CCE35-3168-441E-BB72-28309DDA0839}"/>
          </ac:graphicFrameMkLst>
        </pc:graphicFrameChg>
      </pc:sldChg>
      <pc:sldChg chg="modSp add mod">
        <pc:chgData name="William Grey" userId="37b73424-c081-4fc2-b1af-363f4f3fd4f3" providerId="ADAL" clId="{43A7637A-94D7-41A6-A09E-D9605FC3F953}" dt="2021-08-12T22:13:06.711" v="882" actId="20577"/>
        <pc:sldMkLst>
          <pc:docMk/>
          <pc:sldMk cId="2007427562" sldId="330"/>
        </pc:sldMkLst>
        <pc:spChg chg="mod">
          <ac:chgData name="William Grey" userId="37b73424-c081-4fc2-b1af-363f4f3fd4f3" providerId="ADAL" clId="{43A7637A-94D7-41A6-A09E-D9605FC3F953}" dt="2021-08-12T22:11:51.293" v="817" actId="27636"/>
          <ac:spMkLst>
            <pc:docMk/>
            <pc:sldMk cId="2007427562" sldId="330"/>
            <ac:spMk id="2" creationId="{00000000-0000-0000-0000-000000000000}"/>
          </ac:spMkLst>
        </pc:spChg>
        <pc:spChg chg="mod">
          <ac:chgData name="William Grey" userId="37b73424-c081-4fc2-b1af-363f4f3fd4f3" providerId="ADAL" clId="{43A7637A-94D7-41A6-A09E-D9605FC3F953}" dt="2021-08-12T22:13:06.711" v="882" actId="20577"/>
          <ac:spMkLst>
            <pc:docMk/>
            <pc:sldMk cId="2007427562" sldId="330"/>
            <ac:spMk id="3" creationId="{00000000-0000-0000-0000-000000000000}"/>
          </ac:spMkLst>
        </pc:spChg>
      </pc:sldChg>
      <pc:sldChg chg="delSp modSp add mod">
        <pc:chgData name="William Grey" userId="37b73424-c081-4fc2-b1af-363f4f3fd4f3" providerId="ADAL" clId="{43A7637A-94D7-41A6-A09E-D9605FC3F953}" dt="2021-08-20T21:39:08.978" v="1170" actId="1076"/>
        <pc:sldMkLst>
          <pc:docMk/>
          <pc:sldMk cId="561257550" sldId="331"/>
        </pc:sldMkLst>
        <pc:spChg chg="mod">
          <ac:chgData name="William Grey" userId="37b73424-c081-4fc2-b1af-363f4f3fd4f3" providerId="ADAL" clId="{43A7637A-94D7-41A6-A09E-D9605FC3F953}" dt="2021-08-20T21:39:08.978" v="1170" actId="1076"/>
          <ac:spMkLst>
            <pc:docMk/>
            <pc:sldMk cId="561257550" sldId="331"/>
            <ac:spMk id="3" creationId="{00000000-0000-0000-0000-000000000000}"/>
          </ac:spMkLst>
        </pc:spChg>
        <pc:spChg chg="del">
          <ac:chgData name="William Grey" userId="37b73424-c081-4fc2-b1af-363f4f3fd4f3" providerId="ADAL" clId="{43A7637A-94D7-41A6-A09E-D9605FC3F953}" dt="2021-08-20T21:38:40.565" v="1165" actId="478"/>
          <ac:spMkLst>
            <pc:docMk/>
            <pc:sldMk cId="561257550" sldId="331"/>
            <ac:spMk id="7" creationId="{00000000-0000-0000-0000-000000000000}"/>
          </ac:spMkLst>
        </pc:spChg>
        <pc:spChg chg="del">
          <ac:chgData name="William Grey" userId="37b73424-c081-4fc2-b1af-363f4f3fd4f3" providerId="ADAL" clId="{43A7637A-94D7-41A6-A09E-D9605FC3F953}" dt="2021-08-20T21:38:34.501" v="1163" actId="478"/>
          <ac:spMkLst>
            <pc:docMk/>
            <pc:sldMk cId="561257550" sldId="331"/>
            <ac:spMk id="10" creationId="{00000000-0000-0000-0000-000000000000}"/>
          </ac:spMkLst>
        </pc:spChg>
        <pc:picChg chg="del">
          <ac:chgData name="William Grey" userId="37b73424-c081-4fc2-b1af-363f4f3fd4f3" providerId="ADAL" clId="{43A7637A-94D7-41A6-A09E-D9605FC3F953}" dt="2021-08-20T21:38:36.603" v="1164" actId="478"/>
          <ac:picMkLst>
            <pc:docMk/>
            <pc:sldMk cId="561257550" sldId="331"/>
            <ac:picMk id="4" creationId="{00000000-0000-0000-0000-000000000000}"/>
          </ac:picMkLst>
        </pc:picChg>
        <pc:picChg chg="del">
          <ac:chgData name="William Grey" userId="37b73424-c081-4fc2-b1af-363f4f3fd4f3" providerId="ADAL" clId="{43A7637A-94D7-41A6-A09E-D9605FC3F953}" dt="2021-08-20T21:38:32" v="1162" actId="478"/>
          <ac:picMkLst>
            <pc:docMk/>
            <pc:sldMk cId="561257550" sldId="331"/>
            <ac:picMk id="5" creationId="{00000000-0000-0000-0000-000000000000}"/>
          </ac:picMkLst>
        </pc:picChg>
        <pc:picChg chg="mod">
          <ac:chgData name="William Grey" userId="37b73424-c081-4fc2-b1af-363f4f3fd4f3" providerId="ADAL" clId="{43A7637A-94D7-41A6-A09E-D9605FC3F953}" dt="2021-08-20T21:39:05.584" v="1169" actId="1076"/>
          <ac:picMkLst>
            <pc:docMk/>
            <pc:sldMk cId="561257550" sldId="331"/>
            <ac:picMk id="8" creationId="{00000000-0000-0000-0000-000000000000}"/>
          </ac:picMkLst>
        </pc:picChg>
      </pc:sldChg>
    </pc:docChg>
  </pc:docChgLst>
  <pc:docChgLst>
    <pc:chgData name="William Grey" userId="37b73424-c081-4fc2-b1af-363f4f3fd4f3" providerId="ADAL" clId="{A59F6091-0676-4F3C-B1D9-A982381054BF}"/>
    <pc:docChg chg="custSel addSld modSld">
      <pc:chgData name="William Grey" userId="37b73424-c081-4fc2-b1af-363f4f3fd4f3" providerId="ADAL" clId="{A59F6091-0676-4F3C-B1D9-A982381054BF}" dt="2021-08-10T21:49:07.008" v="18"/>
      <pc:docMkLst>
        <pc:docMk/>
      </pc:docMkLst>
      <pc:sldChg chg="modSp mod">
        <pc:chgData name="William Grey" userId="37b73424-c081-4fc2-b1af-363f4f3fd4f3" providerId="ADAL" clId="{A59F6091-0676-4F3C-B1D9-A982381054BF}" dt="2021-08-10T19:07:11.893" v="1" actId="27636"/>
        <pc:sldMkLst>
          <pc:docMk/>
          <pc:sldMk cId="1085010609" sldId="288"/>
        </pc:sldMkLst>
        <pc:spChg chg="mod">
          <ac:chgData name="William Grey" userId="37b73424-c081-4fc2-b1af-363f4f3fd4f3" providerId="ADAL" clId="{A59F6091-0676-4F3C-B1D9-A982381054BF}" dt="2021-08-10T19:07:11.893" v="1" actId="27636"/>
          <ac:spMkLst>
            <pc:docMk/>
            <pc:sldMk cId="1085010609" sldId="288"/>
            <ac:spMk id="2" creationId="{00000000-0000-0000-0000-000000000000}"/>
          </ac:spMkLst>
        </pc:spChg>
      </pc:sldChg>
      <pc:sldChg chg="modSp mod">
        <pc:chgData name="William Grey" userId="37b73424-c081-4fc2-b1af-363f4f3fd4f3" providerId="ADAL" clId="{A59F6091-0676-4F3C-B1D9-A982381054BF}" dt="2021-08-10T19:07:12.010" v="12" actId="27636"/>
        <pc:sldMkLst>
          <pc:docMk/>
          <pc:sldMk cId="2639113539" sldId="289"/>
        </pc:sldMkLst>
        <pc:spChg chg="mod">
          <ac:chgData name="William Grey" userId="37b73424-c081-4fc2-b1af-363f4f3fd4f3" providerId="ADAL" clId="{A59F6091-0676-4F3C-B1D9-A982381054BF}" dt="2021-08-10T19:07:12.010" v="12" actId="27636"/>
          <ac:spMkLst>
            <pc:docMk/>
            <pc:sldMk cId="2639113539" sldId="289"/>
            <ac:spMk id="2" creationId="{00000000-0000-0000-0000-000000000000}"/>
          </ac:spMkLst>
        </pc:spChg>
      </pc:sldChg>
      <pc:sldChg chg="modSp mod">
        <pc:chgData name="William Grey" userId="37b73424-c081-4fc2-b1af-363f4f3fd4f3" providerId="ADAL" clId="{A59F6091-0676-4F3C-B1D9-A982381054BF}" dt="2021-08-10T19:07:11.994" v="10" actId="27636"/>
        <pc:sldMkLst>
          <pc:docMk/>
          <pc:sldMk cId="1195727938" sldId="290"/>
        </pc:sldMkLst>
        <pc:spChg chg="mod">
          <ac:chgData name="William Grey" userId="37b73424-c081-4fc2-b1af-363f4f3fd4f3" providerId="ADAL" clId="{A59F6091-0676-4F3C-B1D9-A982381054BF}" dt="2021-08-10T19:07:11.994" v="10" actId="27636"/>
          <ac:spMkLst>
            <pc:docMk/>
            <pc:sldMk cId="1195727938" sldId="290"/>
            <ac:spMk id="2" creationId="{00000000-0000-0000-0000-000000000000}"/>
          </ac:spMkLst>
        </pc:spChg>
      </pc:sldChg>
      <pc:sldChg chg="modSp mod">
        <pc:chgData name="William Grey" userId="37b73424-c081-4fc2-b1af-363f4f3fd4f3" providerId="ADAL" clId="{A59F6091-0676-4F3C-B1D9-A982381054BF}" dt="2021-08-10T19:07:12.033" v="14" actId="27636"/>
        <pc:sldMkLst>
          <pc:docMk/>
          <pc:sldMk cId="3310208590" sldId="294"/>
        </pc:sldMkLst>
        <pc:spChg chg="mod">
          <ac:chgData name="William Grey" userId="37b73424-c081-4fc2-b1af-363f4f3fd4f3" providerId="ADAL" clId="{A59F6091-0676-4F3C-B1D9-A982381054BF}" dt="2021-08-10T19:07:12.033" v="14" actId="27636"/>
          <ac:spMkLst>
            <pc:docMk/>
            <pc:sldMk cId="3310208590" sldId="294"/>
            <ac:spMk id="2" creationId="{00000000-0000-0000-0000-000000000000}"/>
          </ac:spMkLst>
        </pc:spChg>
      </pc:sldChg>
      <pc:sldChg chg="modSp mod">
        <pc:chgData name="William Grey" userId="37b73424-c081-4fc2-b1af-363f4f3fd4f3" providerId="ADAL" clId="{A59F6091-0676-4F3C-B1D9-A982381054BF}" dt="2021-08-10T19:07:12.059" v="16" actId="27636"/>
        <pc:sldMkLst>
          <pc:docMk/>
          <pc:sldMk cId="3533863359" sldId="295"/>
        </pc:sldMkLst>
        <pc:spChg chg="mod">
          <ac:chgData name="William Grey" userId="37b73424-c081-4fc2-b1af-363f4f3fd4f3" providerId="ADAL" clId="{A59F6091-0676-4F3C-B1D9-A982381054BF}" dt="2021-08-10T19:07:12.059" v="16" actId="27636"/>
          <ac:spMkLst>
            <pc:docMk/>
            <pc:sldMk cId="3533863359" sldId="295"/>
            <ac:spMk id="2" creationId="{00000000-0000-0000-0000-000000000000}"/>
          </ac:spMkLst>
        </pc:spChg>
      </pc:sldChg>
      <pc:sldChg chg="modSp mod">
        <pc:chgData name="William Grey" userId="37b73424-c081-4fc2-b1af-363f4f3fd4f3" providerId="ADAL" clId="{A59F6091-0676-4F3C-B1D9-A982381054BF}" dt="2021-08-10T19:07:12.050" v="15" actId="27636"/>
        <pc:sldMkLst>
          <pc:docMk/>
          <pc:sldMk cId="2035661167" sldId="296"/>
        </pc:sldMkLst>
        <pc:spChg chg="mod">
          <ac:chgData name="William Grey" userId="37b73424-c081-4fc2-b1af-363f4f3fd4f3" providerId="ADAL" clId="{A59F6091-0676-4F3C-B1D9-A982381054BF}" dt="2021-08-10T19:07:12.050" v="15" actId="27636"/>
          <ac:spMkLst>
            <pc:docMk/>
            <pc:sldMk cId="2035661167" sldId="296"/>
            <ac:spMk id="2" creationId="{00000000-0000-0000-0000-000000000000}"/>
          </ac:spMkLst>
        </pc:spChg>
      </pc:sldChg>
      <pc:sldChg chg="modSp mod">
        <pc:chgData name="William Grey" userId="37b73424-c081-4fc2-b1af-363f4f3fd4f3" providerId="ADAL" clId="{A59F6091-0676-4F3C-B1D9-A982381054BF}" dt="2021-08-10T19:07:11.900" v="2" actId="27636"/>
        <pc:sldMkLst>
          <pc:docMk/>
          <pc:sldMk cId="3978681987" sldId="297"/>
        </pc:sldMkLst>
        <pc:spChg chg="mod">
          <ac:chgData name="William Grey" userId="37b73424-c081-4fc2-b1af-363f4f3fd4f3" providerId="ADAL" clId="{A59F6091-0676-4F3C-B1D9-A982381054BF}" dt="2021-08-10T19:07:11.900" v="2" actId="27636"/>
          <ac:spMkLst>
            <pc:docMk/>
            <pc:sldMk cId="3978681987" sldId="297"/>
            <ac:spMk id="2" creationId="{00000000-0000-0000-0000-000000000000}"/>
          </ac:spMkLst>
        </pc:spChg>
      </pc:sldChg>
      <pc:sldChg chg="modSp mod">
        <pc:chgData name="William Grey" userId="37b73424-c081-4fc2-b1af-363f4f3fd4f3" providerId="ADAL" clId="{A59F6091-0676-4F3C-B1D9-A982381054BF}" dt="2021-08-10T19:07:11.912" v="3" actId="27636"/>
        <pc:sldMkLst>
          <pc:docMk/>
          <pc:sldMk cId="1419578149" sldId="298"/>
        </pc:sldMkLst>
        <pc:spChg chg="mod">
          <ac:chgData name="William Grey" userId="37b73424-c081-4fc2-b1af-363f4f3fd4f3" providerId="ADAL" clId="{A59F6091-0676-4F3C-B1D9-A982381054BF}" dt="2021-08-10T19:07:11.912" v="3" actId="27636"/>
          <ac:spMkLst>
            <pc:docMk/>
            <pc:sldMk cId="1419578149" sldId="298"/>
            <ac:spMk id="2" creationId="{00000000-0000-0000-0000-000000000000}"/>
          </ac:spMkLst>
        </pc:spChg>
      </pc:sldChg>
      <pc:sldChg chg="modSp mod">
        <pc:chgData name="William Grey" userId="37b73424-c081-4fc2-b1af-363f4f3fd4f3" providerId="ADAL" clId="{A59F6091-0676-4F3C-B1D9-A982381054BF}" dt="2021-08-10T19:07:11.926" v="4" actId="27636"/>
        <pc:sldMkLst>
          <pc:docMk/>
          <pc:sldMk cId="2933357639" sldId="307"/>
        </pc:sldMkLst>
        <pc:spChg chg="mod">
          <ac:chgData name="William Grey" userId="37b73424-c081-4fc2-b1af-363f4f3fd4f3" providerId="ADAL" clId="{A59F6091-0676-4F3C-B1D9-A982381054BF}" dt="2021-08-10T19:07:11.926" v="4" actId="27636"/>
          <ac:spMkLst>
            <pc:docMk/>
            <pc:sldMk cId="2933357639" sldId="307"/>
            <ac:spMk id="26626" creationId="{00000000-0000-0000-0000-000000000000}"/>
          </ac:spMkLst>
        </pc:spChg>
      </pc:sldChg>
      <pc:sldChg chg="modSp mod">
        <pc:chgData name="William Grey" userId="37b73424-c081-4fc2-b1af-363f4f3fd4f3" providerId="ADAL" clId="{A59F6091-0676-4F3C-B1D9-A982381054BF}" dt="2021-08-10T19:07:11.977" v="9" actId="27636"/>
        <pc:sldMkLst>
          <pc:docMk/>
          <pc:sldMk cId="727481798" sldId="313"/>
        </pc:sldMkLst>
        <pc:spChg chg="mod">
          <ac:chgData name="William Grey" userId="37b73424-c081-4fc2-b1af-363f4f3fd4f3" providerId="ADAL" clId="{A59F6091-0676-4F3C-B1D9-A982381054BF}" dt="2021-08-10T19:07:11.977" v="9" actId="27636"/>
          <ac:spMkLst>
            <pc:docMk/>
            <pc:sldMk cId="727481798" sldId="313"/>
            <ac:spMk id="33794" creationId="{00000000-0000-0000-0000-000000000000}"/>
          </ac:spMkLst>
        </pc:spChg>
      </pc:sldChg>
      <pc:sldChg chg="modSp mod">
        <pc:chgData name="William Grey" userId="37b73424-c081-4fc2-b1af-363f4f3fd4f3" providerId="ADAL" clId="{A59F6091-0676-4F3C-B1D9-A982381054BF}" dt="2021-08-10T19:07:11.879" v="0" actId="27636"/>
        <pc:sldMkLst>
          <pc:docMk/>
          <pc:sldMk cId="700823634" sldId="314"/>
        </pc:sldMkLst>
        <pc:spChg chg="mod">
          <ac:chgData name="William Grey" userId="37b73424-c081-4fc2-b1af-363f4f3fd4f3" providerId="ADAL" clId="{A59F6091-0676-4F3C-B1D9-A982381054BF}" dt="2021-08-10T19:07:11.879" v="0" actId="27636"/>
          <ac:spMkLst>
            <pc:docMk/>
            <pc:sldMk cId="700823634" sldId="314"/>
            <ac:spMk id="2" creationId="{00000000-0000-0000-0000-000000000000}"/>
          </ac:spMkLst>
        </pc:spChg>
      </pc:sldChg>
      <pc:sldChg chg="modSp mod">
        <pc:chgData name="William Grey" userId="37b73424-c081-4fc2-b1af-363f4f3fd4f3" providerId="ADAL" clId="{A59F6091-0676-4F3C-B1D9-A982381054BF}" dt="2021-08-10T19:07:11.962" v="8" actId="27636"/>
        <pc:sldMkLst>
          <pc:docMk/>
          <pc:sldMk cId="4110350156" sldId="315"/>
        </pc:sldMkLst>
        <pc:spChg chg="mod">
          <ac:chgData name="William Grey" userId="37b73424-c081-4fc2-b1af-363f4f3fd4f3" providerId="ADAL" clId="{A59F6091-0676-4F3C-B1D9-A982381054BF}" dt="2021-08-10T19:07:11.962" v="8" actId="27636"/>
          <ac:spMkLst>
            <pc:docMk/>
            <pc:sldMk cId="4110350156" sldId="315"/>
            <ac:spMk id="2" creationId="{00000000-0000-0000-0000-000000000000}"/>
          </ac:spMkLst>
        </pc:spChg>
      </pc:sldChg>
      <pc:sldChg chg="modSp mod">
        <pc:chgData name="William Grey" userId="37b73424-c081-4fc2-b1af-363f4f3fd4f3" providerId="ADAL" clId="{A59F6091-0676-4F3C-B1D9-A982381054BF}" dt="2021-08-10T19:07:12.064" v="17" actId="27636"/>
        <pc:sldMkLst>
          <pc:docMk/>
          <pc:sldMk cId="2549655447" sldId="316"/>
        </pc:sldMkLst>
        <pc:spChg chg="mod">
          <ac:chgData name="William Grey" userId="37b73424-c081-4fc2-b1af-363f4f3fd4f3" providerId="ADAL" clId="{A59F6091-0676-4F3C-B1D9-A982381054BF}" dt="2021-08-10T19:07:12.064" v="17" actId="27636"/>
          <ac:spMkLst>
            <pc:docMk/>
            <pc:sldMk cId="2549655447" sldId="316"/>
            <ac:spMk id="2" creationId="{00000000-0000-0000-0000-000000000000}"/>
          </ac:spMkLst>
        </pc:spChg>
      </pc:sldChg>
      <pc:sldChg chg="modSp mod">
        <pc:chgData name="William Grey" userId="37b73424-c081-4fc2-b1af-363f4f3fd4f3" providerId="ADAL" clId="{A59F6091-0676-4F3C-B1D9-A982381054BF}" dt="2021-08-10T19:07:11.945" v="6" actId="27636"/>
        <pc:sldMkLst>
          <pc:docMk/>
          <pc:sldMk cId="768077570" sldId="317"/>
        </pc:sldMkLst>
        <pc:spChg chg="mod">
          <ac:chgData name="William Grey" userId="37b73424-c081-4fc2-b1af-363f4f3fd4f3" providerId="ADAL" clId="{A59F6091-0676-4F3C-B1D9-A982381054BF}" dt="2021-08-10T19:07:11.945" v="6" actId="27636"/>
          <ac:spMkLst>
            <pc:docMk/>
            <pc:sldMk cId="768077570" sldId="317"/>
            <ac:spMk id="2" creationId="{00000000-0000-0000-0000-000000000000}"/>
          </ac:spMkLst>
        </pc:spChg>
      </pc:sldChg>
      <pc:sldChg chg="modSp mod">
        <pc:chgData name="William Grey" userId="37b73424-c081-4fc2-b1af-363f4f3fd4f3" providerId="ADAL" clId="{A59F6091-0676-4F3C-B1D9-A982381054BF}" dt="2021-08-10T19:07:11.959" v="7" actId="27636"/>
        <pc:sldMkLst>
          <pc:docMk/>
          <pc:sldMk cId="106316015" sldId="318"/>
        </pc:sldMkLst>
        <pc:spChg chg="mod">
          <ac:chgData name="William Grey" userId="37b73424-c081-4fc2-b1af-363f4f3fd4f3" providerId="ADAL" clId="{A59F6091-0676-4F3C-B1D9-A982381054BF}" dt="2021-08-10T19:07:11.959" v="7" actId="27636"/>
          <ac:spMkLst>
            <pc:docMk/>
            <pc:sldMk cId="106316015" sldId="318"/>
            <ac:spMk id="2" creationId="{00000000-0000-0000-0000-000000000000}"/>
          </ac:spMkLst>
        </pc:spChg>
      </pc:sldChg>
      <pc:sldChg chg="modSp mod">
        <pc:chgData name="William Grey" userId="37b73424-c081-4fc2-b1af-363f4f3fd4f3" providerId="ADAL" clId="{A59F6091-0676-4F3C-B1D9-A982381054BF}" dt="2021-08-10T19:07:12.027" v="13" actId="27636"/>
        <pc:sldMkLst>
          <pc:docMk/>
          <pc:sldMk cId="3546517724" sldId="319"/>
        </pc:sldMkLst>
        <pc:spChg chg="mod">
          <ac:chgData name="William Grey" userId="37b73424-c081-4fc2-b1af-363f4f3fd4f3" providerId="ADAL" clId="{A59F6091-0676-4F3C-B1D9-A982381054BF}" dt="2021-08-10T19:07:12.027" v="13" actId="27636"/>
          <ac:spMkLst>
            <pc:docMk/>
            <pc:sldMk cId="3546517724" sldId="319"/>
            <ac:spMk id="2" creationId="{00000000-0000-0000-0000-000000000000}"/>
          </ac:spMkLst>
        </pc:spChg>
      </pc:sldChg>
      <pc:sldChg chg="modSp mod">
        <pc:chgData name="William Grey" userId="37b73424-c081-4fc2-b1af-363f4f3fd4f3" providerId="ADAL" clId="{A59F6091-0676-4F3C-B1D9-A982381054BF}" dt="2021-08-10T19:07:11.997" v="11" actId="27636"/>
        <pc:sldMkLst>
          <pc:docMk/>
          <pc:sldMk cId="2847349387" sldId="321"/>
        </pc:sldMkLst>
        <pc:spChg chg="mod">
          <ac:chgData name="William Grey" userId="37b73424-c081-4fc2-b1af-363f4f3fd4f3" providerId="ADAL" clId="{A59F6091-0676-4F3C-B1D9-A982381054BF}" dt="2021-08-10T19:07:11.997" v="11" actId="27636"/>
          <ac:spMkLst>
            <pc:docMk/>
            <pc:sldMk cId="2847349387" sldId="321"/>
            <ac:spMk id="2" creationId="{00000000-0000-0000-0000-000000000000}"/>
          </ac:spMkLst>
        </pc:spChg>
      </pc:sldChg>
      <pc:sldChg chg="modSp mod">
        <pc:chgData name="William Grey" userId="37b73424-c081-4fc2-b1af-363f4f3fd4f3" providerId="ADAL" clId="{A59F6091-0676-4F3C-B1D9-A982381054BF}" dt="2021-08-10T19:07:11.931" v="5" actId="27636"/>
        <pc:sldMkLst>
          <pc:docMk/>
          <pc:sldMk cId="2869705404" sldId="322"/>
        </pc:sldMkLst>
        <pc:spChg chg="mod">
          <ac:chgData name="William Grey" userId="37b73424-c081-4fc2-b1af-363f4f3fd4f3" providerId="ADAL" clId="{A59F6091-0676-4F3C-B1D9-A982381054BF}" dt="2021-08-10T19:07:11.931" v="5" actId="27636"/>
          <ac:spMkLst>
            <pc:docMk/>
            <pc:sldMk cId="2869705404" sldId="322"/>
            <ac:spMk id="2" creationId="{12D4AE6D-74C7-4C67-9D93-4A4645D2A4DD}"/>
          </ac:spMkLst>
        </pc:spChg>
      </pc:sldChg>
      <pc:sldChg chg="add">
        <pc:chgData name="William Grey" userId="37b73424-c081-4fc2-b1af-363f4f3fd4f3" providerId="ADAL" clId="{A59F6091-0676-4F3C-B1D9-A982381054BF}" dt="2021-08-10T21:49:07.008" v="18"/>
        <pc:sldMkLst>
          <pc:docMk/>
          <pc:sldMk cId="1897057245" sldId="324"/>
        </pc:sldMkLst>
      </pc:sldChg>
    </pc:docChg>
  </pc:docChgLst>
  <pc:docChgLst>
    <pc:chgData name="William Grey" userId="37b73424-c081-4fc2-b1af-363f4f3fd4f3" providerId="ADAL" clId="{A17A41B4-6348-4842-ADED-0BA47204A5CC}"/>
    <pc:docChg chg="modSld modNotesMaster">
      <pc:chgData name="William Grey" userId="37b73424-c081-4fc2-b1af-363f4f3fd4f3" providerId="ADAL" clId="{A17A41B4-6348-4842-ADED-0BA47204A5CC}" dt="2019-11-05T11:22:34.413" v="14" actId="20577"/>
      <pc:docMkLst>
        <pc:docMk/>
      </pc:docMkLst>
      <pc:sldChg chg="modSp">
        <pc:chgData name="William Grey" userId="37b73424-c081-4fc2-b1af-363f4f3fd4f3" providerId="ADAL" clId="{A17A41B4-6348-4842-ADED-0BA47204A5CC}" dt="2019-11-05T11:16:13.327" v="10"/>
        <pc:sldMkLst>
          <pc:docMk/>
          <pc:sldMk cId="2017295138" sldId="291"/>
        </pc:sldMkLst>
        <pc:spChg chg="mod">
          <ac:chgData name="William Grey" userId="37b73424-c081-4fc2-b1af-363f4f3fd4f3" providerId="ADAL" clId="{A17A41B4-6348-4842-ADED-0BA47204A5CC}" dt="2019-11-05T11:16:13.327" v="10"/>
          <ac:spMkLst>
            <pc:docMk/>
            <pc:sldMk cId="2017295138" sldId="291"/>
            <ac:spMk id="3" creationId="{00000000-0000-0000-0000-000000000000}"/>
          </ac:spMkLst>
        </pc:spChg>
      </pc:sldChg>
      <pc:sldChg chg="modSp">
        <pc:chgData name="William Grey" userId="37b73424-c081-4fc2-b1af-363f4f3fd4f3" providerId="ADAL" clId="{A17A41B4-6348-4842-ADED-0BA47204A5CC}" dt="2019-11-05T11:22:34.413" v="14" actId="20577"/>
        <pc:sldMkLst>
          <pc:docMk/>
          <pc:sldMk cId="3887471149" sldId="292"/>
        </pc:sldMkLst>
        <pc:spChg chg="mod">
          <ac:chgData name="William Grey" userId="37b73424-c081-4fc2-b1af-363f4f3fd4f3" providerId="ADAL" clId="{A17A41B4-6348-4842-ADED-0BA47204A5CC}" dt="2019-11-05T11:22:34.413" v="14" actId="20577"/>
          <ac:spMkLst>
            <pc:docMk/>
            <pc:sldMk cId="3887471149" sldId="292"/>
            <ac:spMk id="3" creationId="{00000000-0000-0000-0000-000000000000}"/>
          </ac:spMkLst>
        </pc:spChg>
      </pc:sldChg>
      <pc:sldChg chg="modSp">
        <pc:chgData name="William Grey" userId="37b73424-c081-4fc2-b1af-363f4f3fd4f3" providerId="ADAL" clId="{A17A41B4-6348-4842-ADED-0BA47204A5CC}" dt="2019-11-05T11:12:31.766" v="2" actId="20577"/>
        <pc:sldMkLst>
          <pc:docMk/>
          <pc:sldMk cId="727481798" sldId="313"/>
        </pc:sldMkLst>
        <pc:spChg chg="mod">
          <ac:chgData name="William Grey" userId="37b73424-c081-4fc2-b1af-363f4f3fd4f3" providerId="ADAL" clId="{A17A41B4-6348-4842-ADED-0BA47204A5CC}" dt="2019-11-05T11:12:31.766" v="2" actId="20577"/>
          <ac:spMkLst>
            <pc:docMk/>
            <pc:sldMk cId="727481798" sldId="313"/>
            <ac:spMk id="21507" creationId="{00000000-0000-0000-0000-000000000000}"/>
          </ac:spMkLst>
        </pc:spChg>
      </pc:sldChg>
    </pc:docChg>
  </pc:docChgLst>
  <pc:docChgLst>
    <pc:chgData name="William Grey" userId="37b73424-c081-4fc2-b1af-363f4f3fd4f3" providerId="ADAL" clId="{D0B3D96C-3F71-40B7-9733-B903E58AF319}"/>
    <pc:docChg chg="custSel addSld delSld modSld modMainMaster">
      <pc:chgData name="William Grey" userId="37b73424-c081-4fc2-b1af-363f4f3fd4f3" providerId="ADAL" clId="{D0B3D96C-3F71-40B7-9733-B903E58AF319}" dt="2022-10-10T20:19:28.111" v="268" actId="113"/>
      <pc:docMkLst>
        <pc:docMk/>
      </pc:docMkLst>
      <pc:sldChg chg="modSp mod">
        <pc:chgData name="William Grey" userId="37b73424-c081-4fc2-b1af-363f4f3fd4f3" providerId="ADAL" clId="{D0B3D96C-3F71-40B7-9733-B903E58AF319}" dt="2022-10-10T20:00:38.195" v="19" actId="20577"/>
        <pc:sldMkLst>
          <pc:docMk/>
          <pc:sldMk cId="222047521" sldId="280"/>
        </pc:sldMkLst>
        <pc:spChg chg="mod">
          <ac:chgData name="William Grey" userId="37b73424-c081-4fc2-b1af-363f4f3fd4f3" providerId="ADAL" clId="{D0B3D96C-3F71-40B7-9733-B903E58AF319}" dt="2022-10-10T20:00:38.195" v="19" actId="20577"/>
          <ac:spMkLst>
            <pc:docMk/>
            <pc:sldMk cId="222047521" sldId="280"/>
            <ac:spMk id="2" creationId="{00000000-0000-0000-0000-000000000000}"/>
          </ac:spMkLst>
        </pc:spChg>
      </pc:sldChg>
      <pc:sldChg chg="modSp mod">
        <pc:chgData name="William Grey" userId="37b73424-c081-4fc2-b1af-363f4f3fd4f3" providerId="ADAL" clId="{D0B3D96C-3F71-40B7-9733-B903E58AF319}" dt="2022-10-10T20:00:44.596" v="21" actId="27636"/>
        <pc:sldMkLst>
          <pc:docMk/>
          <pc:sldMk cId="1085010609" sldId="288"/>
        </pc:sldMkLst>
        <pc:spChg chg="mod">
          <ac:chgData name="William Grey" userId="37b73424-c081-4fc2-b1af-363f4f3fd4f3" providerId="ADAL" clId="{D0B3D96C-3F71-40B7-9733-B903E58AF319}" dt="2022-10-10T20:00:44.596" v="21" actId="27636"/>
          <ac:spMkLst>
            <pc:docMk/>
            <pc:sldMk cId="1085010609" sldId="288"/>
            <ac:spMk id="3" creationId="{00000000-0000-0000-0000-000000000000}"/>
          </ac:spMkLst>
        </pc:spChg>
      </pc:sldChg>
      <pc:sldChg chg="modSp mod">
        <pc:chgData name="William Grey" userId="37b73424-c081-4fc2-b1af-363f4f3fd4f3" providerId="ADAL" clId="{D0B3D96C-3F71-40B7-9733-B903E58AF319}" dt="2022-10-10T19:58:13.793" v="9" actId="20577"/>
        <pc:sldMkLst>
          <pc:docMk/>
          <pc:sldMk cId="1195727938" sldId="290"/>
        </pc:sldMkLst>
        <pc:spChg chg="mod">
          <ac:chgData name="William Grey" userId="37b73424-c081-4fc2-b1af-363f4f3fd4f3" providerId="ADAL" clId="{D0B3D96C-3F71-40B7-9733-B903E58AF319}" dt="2022-10-10T19:58:13.793" v="9" actId="20577"/>
          <ac:spMkLst>
            <pc:docMk/>
            <pc:sldMk cId="1195727938" sldId="290"/>
            <ac:spMk id="3" creationId="{00000000-0000-0000-0000-000000000000}"/>
          </ac:spMkLst>
        </pc:spChg>
      </pc:sldChg>
      <pc:sldChg chg="modSp mod">
        <pc:chgData name="William Grey" userId="37b73424-c081-4fc2-b1af-363f4f3fd4f3" providerId="ADAL" clId="{D0B3D96C-3F71-40B7-9733-B903E58AF319}" dt="2022-10-10T20:19:28.111" v="268" actId="113"/>
        <pc:sldMkLst>
          <pc:docMk/>
          <pc:sldMk cId="399348394" sldId="299"/>
        </pc:sldMkLst>
        <pc:graphicFrameChg chg="modGraphic">
          <ac:chgData name="William Grey" userId="37b73424-c081-4fc2-b1af-363f4f3fd4f3" providerId="ADAL" clId="{D0B3D96C-3F71-40B7-9733-B903E58AF319}" dt="2022-10-10T20:19:28.111" v="268" actId="113"/>
          <ac:graphicFrameMkLst>
            <pc:docMk/>
            <pc:sldMk cId="399348394" sldId="299"/>
            <ac:graphicFrameMk id="4" creationId="{00000000-0000-0000-0000-000000000000}"/>
          </ac:graphicFrameMkLst>
        </pc:graphicFrameChg>
      </pc:sldChg>
      <pc:sldChg chg="addSp delSp modSp add mod modAnim">
        <pc:chgData name="William Grey" userId="37b73424-c081-4fc2-b1af-363f4f3fd4f3" providerId="ADAL" clId="{D0B3D96C-3F71-40B7-9733-B903E58AF319}" dt="2022-10-10T20:08:27.288" v="183"/>
        <pc:sldMkLst>
          <pc:docMk/>
          <pc:sldMk cId="2086255147" sldId="323"/>
        </pc:sldMkLst>
        <pc:spChg chg="mod">
          <ac:chgData name="William Grey" userId="37b73424-c081-4fc2-b1af-363f4f3fd4f3" providerId="ADAL" clId="{D0B3D96C-3F71-40B7-9733-B903E58AF319}" dt="2022-10-10T19:58:18.918" v="13" actId="27636"/>
          <ac:spMkLst>
            <pc:docMk/>
            <pc:sldMk cId="2086255147" sldId="323"/>
            <ac:spMk id="2" creationId="{95608DC5-4D15-4079-8F52-CE859B8AA159}"/>
          </ac:spMkLst>
        </pc:spChg>
        <pc:spChg chg="del mod">
          <ac:chgData name="William Grey" userId="37b73424-c081-4fc2-b1af-363f4f3fd4f3" providerId="ADAL" clId="{D0B3D96C-3F71-40B7-9733-B903E58AF319}" dt="2022-10-10T20:04:37.870" v="46" actId="478"/>
          <ac:spMkLst>
            <pc:docMk/>
            <pc:sldMk cId="2086255147" sldId="323"/>
            <ac:spMk id="5" creationId="{C0B5A933-9582-4838-A57E-8A2770606B51}"/>
          </ac:spMkLst>
        </pc:spChg>
        <pc:spChg chg="add mod">
          <ac:chgData name="William Grey" userId="37b73424-c081-4fc2-b1af-363f4f3fd4f3" providerId="ADAL" clId="{D0B3D96C-3F71-40B7-9733-B903E58AF319}" dt="2022-10-10T20:08:22.681" v="182" actId="1076"/>
          <ac:spMkLst>
            <pc:docMk/>
            <pc:sldMk cId="2086255147" sldId="323"/>
            <ac:spMk id="8" creationId="{979D7833-AF6C-4FE3-8F29-EB2F55ABECFB}"/>
          </ac:spMkLst>
        </pc:spChg>
        <pc:graphicFrameChg chg="mod">
          <ac:chgData name="William Grey" userId="37b73424-c081-4fc2-b1af-363f4f3fd4f3" providerId="ADAL" clId="{D0B3D96C-3F71-40B7-9733-B903E58AF319}" dt="2022-10-10T20:03:12.952" v="41" actId="1076"/>
          <ac:graphicFrameMkLst>
            <pc:docMk/>
            <pc:sldMk cId="2086255147" sldId="323"/>
            <ac:graphicFrameMk id="7" creationId="{5E2D62C7-6CDA-4047-B204-55371B42F831}"/>
          </ac:graphicFrameMkLst>
        </pc:graphicFrameChg>
      </pc:sldChg>
      <pc:sldChg chg="del">
        <pc:chgData name="William Grey" userId="37b73424-c081-4fc2-b1af-363f4f3fd4f3" providerId="ADAL" clId="{D0B3D96C-3F71-40B7-9733-B903E58AF319}" dt="2022-10-10T19:58:39.036" v="15" actId="47"/>
        <pc:sldMkLst>
          <pc:docMk/>
          <pc:sldMk cId="1897057245" sldId="324"/>
        </pc:sldMkLst>
      </pc:sldChg>
      <pc:sldChg chg="modSp mod">
        <pc:chgData name="William Grey" userId="37b73424-c081-4fc2-b1af-363f4f3fd4f3" providerId="ADAL" clId="{D0B3D96C-3F71-40B7-9733-B903E58AF319}" dt="2022-10-10T20:02:07.131" v="38" actId="20577"/>
        <pc:sldMkLst>
          <pc:docMk/>
          <pc:sldMk cId="384783107" sldId="326"/>
        </pc:sldMkLst>
        <pc:spChg chg="mod">
          <ac:chgData name="William Grey" userId="37b73424-c081-4fc2-b1af-363f4f3fd4f3" providerId="ADAL" clId="{D0B3D96C-3F71-40B7-9733-B903E58AF319}" dt="2022-10-10T20:02:07.131" v="38" actId="20577"/>
          <ac:spMkLst>
            <pc:docMk/>
            <pc:sldMk cId="384783107" sldId="326"/>
            <ac:spMk id="3" creationId="{00000000-0000-0000-0000-000000000000}"/>
          </ac:spMkLst>
        </pc:spChg>
      </pc:sldChg>
      <pc:sldChg chg="del">
        <pc:chgData name="William Grey" userId="37b73424-c081-4fc2-b1af-363f4f3fd4f3" providerId="ADAL" clId="{D0B3D96C-3F71-40B7-9733-B903E58AF319}" dt="2022-10-10T19:58:29.427" v="14" actId="47"/>
        <pc:sldMkLst>
          <pc:docMk/>
          <pc:sldMk cId="1546139355" sldId="332"/>
        </pc:sldMkLst>
      </pc:sldChg>
      <pc:sldChg chg="delSp modSp add mod">
        <pc:chgData name="William Grey" userId="37b73424-c081-4fc2-b1af-363f4f3fd4f3" providerId="ADAL" clId="{D0B3D96C-3F71-40B7-9733-B903E58AF319}" dt="2022-10-10T20:04:01.669" v="42" actId="21"/>
        <pc:sldMkLst>
          <pc:docMk/>
          <pc:sldMk cId="1657384365" sldId="333"/>
        </pc:sldMkLst>
        <pc:spChg chg="mod">
          <ac:chgData name="William Grey" userId="37b73424-c081-4fc2-b1af-363f4f3fd4f3" providerId="ADAL" clId="{D0B3D96C-3F71-40B7-9733-B903E58AF319}" dt="2022-10-10T19:58:18.870" v="11" actId="27636"/>
          <ac:spMkLst>
            <pc:docMk/>
            <pc:sldMk cId="1657384365" sldId="333"/>
            <ac:spMk id="2" creationId="{95608DC5-4D15-4079-8F52-CE859B8AA159}"/>
          </ac:spMkLst>
        </pc:spChg>
        <pc:spChg chg="del mod">
          <ac:chgData name="William Grey" userId="37b73424-c081-4fc2-b1af-363f4f3fd4f3" providerId="ADAL" clId="{D0B3D96C-3F71-40B7-9733-B903E58AF319}" dt="2022-10-10T20:04:01.669" v="42" actId="21"/>
          <ac:spMkLst>
            <pc:docMk/>
            <pc:sldMk cId="1657384365" sldId="333"/>
            <ac:spMk id="3" creationId="{8881572A-2AC6-4772-AB2C-D76F7AB0D042}"/>
          </ac:spMkLst>
        </pc:spChg>
        <pc:graphicFrameChg chg="mod">
          <ac:chgData name="William Grey" userId="37b73424-c081-4fc2-b1af-363f4f3fd4f3" providerId="ADAL" clId="{D0B3D96C-3F71-40B7-9733-B903E58AF319}" dt="2022-10-10T20:02:31.536" v="40" actId="1076"/>
          <ac:graphicFrameMkLst>
            <pc:docMk/>
            <pc:sldMk cId="1657384365" sldId="333"/>
            <ac:graphicFrameMk id="7" creationId="{5E2D62C7-6CDA-4047-B204-55371B42F831}"/>
          </ac:graphicFrameMkLst>
        </pc:graphicFrameChg>
      </pc:sldChg>
      <pc:sldChg chg="modSp add mod modAnim">
        <pc:chgData name="William Grey" userId="37b73424-c081-4fc2-b1af-363f4f3fd4f3" providerId="ADAL" clId="{D0B3D96C-3F71-40B7-9733-B903E58AF319}" dt="2022-10-10T20:08:44.534" v="186"/>
        <pc:sldMkLst>
          <pc:docMk/>
          <pc:sldMk cId="548481992" sldId="334"/>
        </pc:sldMkLst>
        <pc:spChg chg="mod">
          <ac:chgData name="William Grey" userId="37b73424-c081-4fc2-b1af-363f4f3fd4f3" providerId="ADAL" clId="{D0B3D96C-3F71-40B7-9733-B903E58AF319}" dt="2022-10-10T19:58:18.908" v="12" actId="27636"/>
          <ac:spMkLst>
            <pc:docMk/>
            <pc:sldMk cId="548481992" sldId="334"/>
            <ac:spMk id="2" creationId="{95608DC5-4D15-4079-8F52-CE859B8AA159}"/>
          </ac:spMkLst>
        </pc:spChg>
        <pc:spChg chg="mod">
          <ac:chgData name="William Grey" userId="37b73424-c081-4fc2-b1af-363f4f3fd4f3" providerId="ADAL" clId="{D0B3D96C-3F71-40B7-9733-B903E58AF319}" dt="2022-10-10T20:08:38.709" v="185" actId="1076"/>
          <ac:spMkLst>
            <pc:docMk/>
            <pc:sldMk cId="548481992" sldId="334"/>
            <ac:spMk id="3" creationId="{8881572A-2AC6-4772-AB2C-D76F7AB0D042}"/>
          </ac:spMkLst>
        </pc:spChg>
      </pc:sldChg>
      <pc:sldChg chg="addSp modSp add mod modAnim">
        <pc:chgData name="William Grey" userId="37b73424-c081-4fc2-b1af-363f4f3fd4f3" providerId="ADAL" clId="{D0B3D96C-3F71-40B7-9733-B903E58AF319}" dt="2022-10-10T20:18:46.708" v="264"/>
        <pc:sldMkLst>
          <pc:docMk/>
          <pc:sldMk cId="1381314684" sldId="335"/>
        </pc:sldMkLst>
        <pc:spChg chg="mod">
          <ac:chgData name="William Grey" userId="37b73424-c081-4fc2-b1af-363f4f3fd4f3" providerId="ADAL" clId="{D0B3D96C-3F71-40B7-9733-B903E58AF319}" dt="2022-10-10T20:06:28.213" v="48" actId="27636"/>
          <ac:spMkLst>
            <pc:docMk/>
            <pc:sldMk cId="1381314684" sldId="335"/>
            <ac:spMk id="2" creationId="{3C8ABE5E-E305-4A3B-A7FA-57D6A9BBBD42}"/>
          </ac:spMkLst>
        </pc:spChg>
        <pc:spChg chg="mod">
          <ac:chgData name="William Grey" userId="37b73424-c081-4fc2-b1af-363f4f3fd4f3" providerId="ADAL" clId="{D0B3D96C-3F71-40B7-9733-B903E58AF319}" dt="2022-10-10T20:10:31.665" v="218" actId="20577"/>
          <ac:spMkLst>
            <pc:docMk/>
            <pc:sldMk cId="1381314684" sldId="335"/>
            <ac:spMk id="3" creationId="{7E38ACAA-3D17-4456-B1A2-D1F69D3CFD7D}"/>
          </ac:spMkLst>
        </pc:spChg>
        <pc:spChg chg="add mod">
          <ac:chgData name="William Grey" userId="37b73424-c081-4fc2-b1af-363f4f3fd4f3" providerId="ADAL" clId="{D0B3D96C-3F71-40B7-9733-B903E58AF319}" dt="2022-10-10T20:07:06.130" v="106" actId="20577"/>
          <ac:spMkLst>
            <pc:docMk/>
            <pc:sldMk cId="1381314684" sldId="335"/>
            <ac:spMk id="4" creationId="{6D3CCEC4-4930-4E0A-89D3-EAEF552A52D6}"/>
          </ac:spMkLst>
        </pc:spChg>
        <pc:graphicFrameChg chg="add mod modGraphic">
          <ac:chgData name="William Grey" userId="37b73424-c081-4fc2-b1af-363f4f3fd4f3" providerId="ADAL" clId="{D0B3D96C-3F71-40B7-9733-B903E58AF319}" dt="2022-10-10T20:18:20.393" v="263" actId="207"/>
          <ac:graphicFrameMkLst>
            <pc:docMk/>
            <pc:sldMk cId="1381314684" sldId="335"/>
            <ac:graphicFrameMk id="5" creationId="{02D9F110-07F2-43D1-AD66-DEBDF8C65141}"/>
          </ac:graphicFrameMkLst>
        </pc:graphicFrameChg>
      </pc:sldChg>
      <pc:sldMasterChg chg="modSldLayout">
        <pc:chgData name="William Grey" userId="37b73424-c081-4fc2-b1af-363f4f3fd4f3" providerId="ADAL" clId="{D0B3D96C-3F71-40B7-9733-B903E58AF319}" dt="2022-10-10T19:59:52.113" v="17"/>
        <pc:sldMasterMkLst>
          <pc:docMk/>
          <pc:sldMasterMk cId="285734635" sldId="2147483660"/>
        </pc:sldMasterMkLst>
        <pc:sldLayoutChg chg="addSp delSp modSp mod">
          <pc:chgData name="William Grey" userId="37b73424-c081-4fc2-b1af-363f4f3fd4f3" providerId="ADAL" clId="{D0B3D96C-3F71-40B7-9733-B903E58AF319}" dt="2022-10-10T19:59:52.113" v="17"/>
          <pc:sldLayoutMkLst>
            <pc:docMk/>
            <pc:sldMasterMk cId="285734635" sldId="2147483660"/>
            <pc:sldLayoutMk cId="3945213129" sldId="2147483661"/>
          </pc:sldLayoutMkLst>
          <pc:picChg chg="del">
            <ac:chgData name="William Grey" userId="37b73424-c081-4fc2-b1af-363f4f3fd4f3" providerId="ADAL" clId="{D0B3D96C-3F71-40B7-9733-B903E58AF319}" dt="2022-10-10T19:59:51.656" v="16" actId="478"/>
            <ac:picMkLst>
              <pc:docMk/>
              <pc:sldMasterMk cId="285734635" sldId="2147483660"/>
              <pc:sldLayoutMk cId="3945213129" sldId="2147483661"/>
              <ac:picMk id="8" creationId="{63B928B6-3DF2-476E-85F1-8814FADB2AE5}"/>
            </ac:picMkLst>
          </pc:picChg>
          <pc:picChg chg="add mod">
            <ac:chgData name="William Grey" userId="37b73424-c081-4fc2-b1af-363f4f3fd4f3" providerId="ADAL" clId="{D0B3D96C-3F71-40B7-9733-B903E58AF319}" dt="2022-10-10T19:59:52.113" v="17"/>
            <ac:picMkLst>
              <pc:docMk/>
              <pc:sldMasterMk cId="285734635" sldId="2147483660"/>
              <pc:sldLayoutMk cId="3945213129" sldId="2147483661"/>
              <ac:picMk id="10" creationId="{F99A1F92-CD67-4087-B71E-E560A7B9B13F}"/>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B643E4E8-E8AE-4F5B-BF63-1C8CD083574A}" type="datetimeFigureOut">
              <a:rPr lang="en-US" smtClean="0"/>
              <a:t>3/25/2025</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7326A9C5-9370-4BD6-A7F3-B10C6FF84840}" type="slidenum">
              <a:rPr lang="en-US" smtClean="0"/>
              <a:t>‹#›</a:t>
            </a:fld>
            <a:endParaRPr lang="en-US"/>
          </a:p>
        </p:txBody>
      </p:sp>
    </p:spTree>
    <p:extLst>
      <p:ext uri="{BB962C8B-B14F-4D97-AF65-F5344CB8AC3E}">
        <p14:creationId xmlns:p14="http://schemas.microsoft.com/office/powerpoint/2010/main" val="2775305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326A9C5-9370-4BD6-A7F3-B10C6FF84840}" type="slidenum">
              <a:rPr lang="en-US" smtClean="0"/>
              <a:t>13</a:t>
            </a:fld>
            <a:endParaRPr lang="en-US"/>
          </a:p>
        </p:txBody>
      </p:sp>
    </p:spTree>
    <p:extLst>
      <p:ext uri="{BB962C8B-B14F-4D97-AF65-F5344CB8AC3E}">
        <p14:creationId xmlns:p14="http://schemas.microsoft.com/office/powerpoint/2010/main" val="25196172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9822AEDE-3FFE-428E-8AD7-B03C8D432A1A}"/>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452131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1861105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5154201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7150"/>
          </a:xfrm>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fld id="{41F1B51C-75D2-44AC-A204-88377C855671}" type="datetimeFigureOut">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68AC910C-B85F-4D04-840C-2F8596206FAC}"/>
              </a:ext>
            </a:extLst>
          </p:cNvPr>
          <p:cNvSpPr/>
          <p:nvPr userDrawn="1"/>
        </p:nvSpPr>
        <p:spPr>
          <a:xfrm>
            <a:off x="0" y="681037"/>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31448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9001000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err="1"/>
              <a:t>Clickto</a:t>
            </a:r>
            <a:r>
              <a:rPr lang="en-US" dirty="0"/>
              <a:t>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25/03/2025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151644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25/03/2025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1753764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25/03/2025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0513662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25/03/2025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1295310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25/03/2025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3562267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25/03/2025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5341250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25/03/2025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6C8E9FE9-C62C-C99B-9A6B-892FA0E80795}"/>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1E09F2AB-CD2B-0FC6-01A8-F76453C80E80}"/>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85325663-F6B8-71A4-D330-DD5410FE9D5D}"/>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CEA1ED94-B20C-F424-61E0-A6D6DBF9E489}"/>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2857346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file-size-quiz-questions.docx"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images"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82" y="0"/>
            <a:ext cx="11231879" cy="732154"/>
          </a:xfrm>
        </p:spPr>
        <p:txBody>
          <a:bodyPr>
            <a:normAutofit/>
          </a:bodyPr>
          <a:lstStyle/>
          <a:p>
            <a:r>
              <a:rPr lang="en-GB" dirty="0"/>
              <a:t>Shade in the cells with a 1. What is the image?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71751544"/>
              </p:ext>
            </p:extLst>
          </p:nvPr>
        </p:nvGraphicFramePr>
        <p:xfrm>
          <a:off x="2623833" y="1136765"/>
          <a:ext cx="5943390" cy="4940472"/>
        </p:xfrm>
        <a:graphic>
          <a:graphicData uri="http://schemas.openxmlformats.org/drawingml/2006/table">
            <a:tbl>
              <a:tblPr firstRow="1" firstCol="1" bandRow="1">
                <a:tableStyleId>{5C22544A-7EE6-4342-B048-85BDC9FD1C3A}</a:tableStyleId>
              </a:tblPr>
              <a:tblGrid>
                <a:gridCol w="332537">
                  <a:extLst>
                    <a:ext uri="{9D8B030D-6E8A-4147-A177-3AD203B41FA5}">
                      <a16:colId xmlns:a16="http://schemas.microsoft.com/office/drawing/2014/main" val="20000"/>
                    </a:ext>
                  </a:extLst>
                </a:gridCol>
                <a:gridCol w="332537">
                  <a:extLst>
                    <a:ext uri="{9D8B030D-6E8A-4147-A177-3AD203B41FA5}">
                      <a16:colId xmlns:a16="http://schemas.microsoft.com/office/drawing/2014/main" val="20001"/>
                    </a:ext>
                  </a:extLst>
                </a:gridCol>
                <a:gridCol w="316717">
                  <a:extLst>
                    <a:ext uri="{9D8B030D-6E8A-4147-A177-3AD203B41FA5}">
                      <a16:colId xmlns:a16="http://schemas.microsoft.com/office/drawing/2014/main" val="20002"/>
                    </a:ext>
                  </a:extLst>
                </a:gridCol>
                <a:gridCol w="332537">
                  <a:extLst>
                    <a:ext uri="{9D8B030D-6E8A-4147-A177-3AD203B41FA5}">
                      <a16:colId xmlns:a16="http://schemas.microsoft.com/office/drawing/2014/main" val="20003"/>
                    </a:ext>
                  </a:extLst>
                </a:gridCol>
                <a:gridCol w="332537">
                  <a:extLst>
                    <a:ext uri="{9D8B030D-6E8A-4147-A177-3AD203B41FA5}">
                      <a16:colId xmlns:a16="http://schemas.microsoft.com/office/drawing/2014/main" val="20004"/>
                    </a:ext>
                  </a:extLst>
                </a:gridCol>
                <a:gridCol w="332537">
                  <a:extLst>
                    <a:ext uri="{9D8B030D-6E8A-4147-A177-3AD203B41FA5}">
                      <a16:colId xmlns:a16="http://schemas.microsoft.com/office/drawing/2014/main" val="20005"/>
                    </a:ext>
                  </a:extLst>
                </a:gridCol>
                <a:gridCol w="316717">
                  <a:extLst>
                    <a:ext uri="{9D8B030D-6E8A-4147-A177-3AD203B41FA5}">
                      <a16:colId xmlns:a16="http://schemas.microsoft.com/office/drawing/2014/main" val="20006"/>
                    </a:ext>
                  </a:extLst>
                </a:gridCol>
                <a:gridCol w="316717">
                  <a:extLst>
                    <a:ext uri="{9D8B030D-6E8A-4147-A177-3AD203B41FA5}">
                      <a16:colId xmlns:a16="http://schemas.microsoft.com/office/drawing/2014/main" val="20007"/>
                    </a:ext>
                  </a:extLst>
                </a:gridCol>
                <a:gridCol w="332537">
                  <a:extLst>
                    <a:ext uri="{9D8B030D-6E8A-4147-A177-3AD203B41FA5}">
                      <a16:colId xmlns:a16="http://schemas.microsoft.com/office/drawing/2014/main" val="20008"/>
                    </a:ext>
                  </a:extLst>
                </a:gridCol>
                <a:gridCol w="332537">
                  <a:extLst>
                    <a:ext uri="{9D8B030D-6E8A-4147-A177-3AD203B41FA5}">
                      <a16:colId xmlns:a16="http://schemas.microsoft.com/office/drawing/2014/main" val="20009"/>
                    </a:ext>
                  </a:extLst>
                </a:gridCol>
                <a:gridCol w="333185">
                  <a:extLst>
                    <a:ext uri="{9D8B030D-6E8A-4147-A177-3AD203B41FA5}">
                      <a16:colId xmlns:a16="http://schemas.microsoft.com/office/drawing/2014/main" val="20010"/>
                    </a:ext>
                  </a:extLst>
                </a:gridCol>
                <a:gridCol w="333185">
                  <a:extLst>
                    <a:ext uri="{9D8B030D-6E8A-4147-A177-3AD203B41FA5}">
                      <a16:colId xmlns:a16="http://schemas.microsoft.com/office/drawing/2014/main" val="20011"/>
                    </a:ext>
                  </a:extLst>
                </a:gridCol>
                <a:gridCol w="333185">
                  <a:extLst>
                    <a:ext uri="{9D8B030D-6E8A-4147-A177-3AD203B41FA5}">
                      <a16:colId xmlns:a16="http://schemas.microsoft.com/office/drawing/2014/main" val="20012"/>
                    </a:ext>
                  </a:extLst>
                </a:gridCol>
                <a:gridCol w="333185">
                  <a:extLst>
                    <a:ext uri="{9D8B030D-6E8A-4147-A177-3AD203B41FA5}">
                      <a16:colId xmlns:a16="http://schemas.microsoft.com/office/drawing/2014/main" val="20013"/>
                    </a:ext>
                  </a:extLst>
                </a:gridCol>
                <a:gridCol w="333185">
                  <a:extLst>
                    <a:ext uri="{9D8B030D-6E8A-4147-A177-3AD203B41FA5}">
                      <a16:colId xmlns:a16="http://schemas.microsoft.com/office/drawing/2014/main" val="20014"/>
                    </a:ext>
                  </a:extLst>
                </a:gridCol>
                <a:gridCol w="333185">
                  <a:extLst>
                    <a:ext uri="{9D8B030D-6E8A-4147-A177-3AD203B41FA5}">
                      <a16:colId xmlns:a16="http://schemas.microsoft.com/office/drawing/2014/main" val="20015"/>
                    </a:ext>
                  </a:extLst>
                </a:gridCol>
                <a:gridCol w="333185">
                  <a:extLst>
                    <a:ext uri="{9D8B030D-6E8A-4147-A177-3AD203B41FA5}">
                      <a16:colId xmlns:a16="http://schemas.microsoft.com/office/drawing/2014/main" val="20016"/>
                    </a:ext>
                  </a:extLst>
                </a:gridCol>
                <a:gridCol w="333185">
                  <a:extLst>
                    <a:ext uri="{9D8B030D-6E8A-4147-A177-3AD203B41FA5}">
                      <a16:colId xmlns:a16="http://schemas.microsoft.com/office/drawing/2014/main" val="20017"/>
                    </a:ext>
                  </a:extLst>
                </a:gridCol>
              </a:tblGrid>
              <a:tr h="309352">
                <a:tc>
                  <a:txBody>
                    <a:bodyPr/>
                    <a:lstStyle/>
                    <a:p>
                      <a:pPr algn="l">
                        <a:lnSpc>
                          <a:spcPct val="115000"/>
                        </a:lnSpc>
                        <a:spcAft>
                          <a:spcPts val="0"/>
                        </a:spcAft>
                      </a:pPr>
                      <a:r>
                        <a:rPr lang="en-GB" sz="1600" b="0" dirty="0">
                          <a:solidFill>
                            <a:schemeClr val="bg1">
                              <a:lumMod val="75000"/>
                            </a:schemeClr>
                          </a:solidFill>
                          <a:effectLst/>
                        </a:rPr>
                        <a:t>0</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0</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0</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09352">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0</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0</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09352">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0</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0</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0</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0</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309352">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0</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309352">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0</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309352">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309352">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0</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309352">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0</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r h="309352">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0</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0</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8"/>
                  </a:ext>
                </a:extLst>
              </a:tr>
              <a:tr h="309352">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0</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0</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9"/>
                  </a:ext>
                </a:extLst>
              </a:tr>
              <a:tr h="309352">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0</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0</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0</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r h="309352">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0</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0</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11"/>
                  </a:ext>
                </a:extLst>
              </a:tr>
              <a:tr h="309352">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0</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0</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0</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12"/>
                  </a:ext>
                </a:extLst>
              </a:tr>
              <a:tr h="309352">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0</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0</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13"/>
                  </a:ext>
                </a:extLst>
              </a:tr>
              <a:tr h="309352">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0</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0</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0</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0</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14"/>
                  </a:ext>
                </a:extLst>
              </a:tr>
              <a:tr h="300192">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a:solidFill>
                            <a:schemeClr val="bg1">
                              <a:lumMod val="75000"/>
                            </a:schemeClr>
                          </a:solidFill>
                          <a:effectLst/>
                        </a:rPr>
                        <a:t>1</a:t>
                      </a:r>
                      <a:endParaRPr lang="en-GB" sz="900" b="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15000"/>
                        </a:lnSpc>
                        <a:spcAft>
                          <a:spcPts val="0"/>
                        </a:spcAft>
                      </a:pPr>
                      <a:r>
                        <a:rPr lang="en-GB" sz="1600" b="0" dirty="0">
                          <a:solidFill>
                            <a:schemeClr val="bg1">
                              <a:lumMod val="75000"/>
                            </a:schemeClr>
                          </a:solidFill>
                          <a:effectLst/>
                        </a:rPr>
                        <a:t>1</a:t>
                      </a:r>
                      <a:endParaRPr lang="en-GB" sz="900" b="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21" marR="591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15"/>
                  </a:ext>
                </a:extLst>
              </a:tr>
            </a:tbl>
          </a:graphicData>
        </a:graphic>
      </p:graphicFrame>
    </p:spTree>
    <p:extLst>
      <p:ext uri="{BB962C8B-B14F-4D97-AF65-F5344CB8AC3E}">
        <p14:creationId xmlns:p14="http://schemas.microsoft.com/office/powerpoint/2010/main" val="7008236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D4AE6D-74C7-4C67-9D93-4A4645D2A4DD}"/>
              </a:ext>
            </a:extLst>
          </p:cNvPr>
          <p:cNvSpPr>
            <a:spLocks noGrp="1"/>
          </p:cNvSpPr>
          <p:nvPr>
            <p:ph type="title"/>
          </p:nvPr>
        </p:nvSpPr>
        <p:spPr/>
        <p:txBody>
          <a:bodyPr>
            <a:normAutofit fontScale="90000"/>
          </a:bodyPr>
          <a:lstStyle/>
          <a:p>
            <a:r>
              <a:rPr lang="en-GB" dirty="0"/>
              <a:t>Colour depth</a:t>
            </a:r>
          </a:p>
        </p:txBody>
      </p:sp>
      <p:sp>
        <p:nvSpPr>
          <p:cNvPr id="3" name="Content Placeholder 2">
            <a:extLst>
              <a:ext uri="{FF2B5EF4-FFF2-40B4-BE49-F238E27FC236}">
                <a16:creationId xmlns:a16="http://schemas.microsoft.com/office/drawing/2014/main" id="{63D1E6B6-5647-42E9-8DF4-BF6BE408382B}"/>
              </a:ext>
            </a:extLst>
          </p:cNvPr>
          <p:cNvSpPr>
            <a:spLocks noGrp="1"/>
          </p:cNvSpPr>
          <p:nvPr>
            <p:ph idx="1"/>
          </p:nvPr>
        </p:nvSpPr>
        <p:spPr>
          <a:xfrm>
            <a:off x="725659" y="1037834"/>
            <a:ext cx="10515600" cy="4351338"/>
          </a:xfrm>
        </p:spPr>
        <p:txBody>
          <a:bodyPr/>
          <a:lstStyle/>
          <a:p>
            <a:pPr>
              <a:buFont typeface="Wingdings" panose="05000000000000000000" pitchFamily="2" charset="2"/>
              <a:buChar char="ü"/>
            </a:pPr>
            <a:r>
              <a:rPr lang="en-GB" dirty="0"/>
              <a:t>With n bits we can represent 2</a:t>
            </a:r>
            <a:r>
              <a:rPr lang="en-GB" baseline="30000" dirty="0"/>
              <a:t>n</a:t>
            </a:r>
            <a:r>
              <a:rPr lang="en-GB" dirty="0"/>
              <a:t> colours (or different shades of grey)</a:t>
            </a:r>
          </a:p>
          <a:p>
            <a:pPr>
              <a:buFont typeface="Wingdings" panose="05000000000000000000" pitchFamily="2" charset="2"/>
              <a:buChar char="ü"/>
            </a:pPr>
            <a:r>
              <a:rPr lang="en-GB" b="1" dirty="0"/>
              <a:t>Do not get confused between the number of colours and the colour depth</a:t>
            </a:r>
          </a:p>
          <a:p>
            <a:pPr marL="0" indent="0">
              <a:buNone/>
            </a:pPr>
            <a:endParaRPr lang="en-GB" dirty="0"/>
          </a:p>
        </p:txBody>
      </p:sp>
      <p:graphicFrame>
        <p:nvGraphicFramePr>
          <p:cNvPr id="4" name="Table 4">
            <a:extLst>
              <a:ext uri="{FF2B5EF4-FFF2-40B4-BE49-F238E27FC236}">
                <a16:creationId xmlns:a16="http://schemas.microsoft.com/office/drawing/2014/main" id="{8E545AF0-21D1-43B6-88A5-5033D0454DAF}"/>
              </a:ext>
            </a:extLst>
          </p:cNvPr>
          <p:cNvGraphicFramePr>
            <a:graphicFrameLocks noGrp="1"/>
          </p:cNvGraphicFramePr>
          <p:nvPr>
            <p:extLst>
              <p:ext uri="{D42A27DB-BD31-4B8C-83A1-F6EECF244321}">
                <p14:modId xmlns:p14="http://schemas.microsoft.com/office/powerpoint/2010/main" val="2292460178"/>
              </p:ext>
            </p:extLst>
          </p:nvPr>
        </p:nvGraphicFramePr>
        <p:xfrm>
          <a:off x="2032000" y="2667170"/>
          <a:ext cx="8128000" cy="3337560"/>
        </p:xfrm>
        <a:graphic>
          <a:graphicData uri="http://schemas.openxmlformats.org/drawingml/2006/table">
            <a:tbl>
              <a:tblPr firstRow="1" bandRow="1">
                <a:tableStyleId>{7E9639D4-E3E2-4D34-9284-5A2195B3D0D7}</a:tableStyleId>
              </a:tblPr>
              <a:tblGrid>
                <a:gridCol w="4064000">
                  <a:extLst>
                    <a:ext uri="{9D8B030D-6E8A-4147-A177-3AD203B41FA5}">
                      <a16:colId xmlns:a16="http://schemas.microsoft.com/office/drawing/2014/main" val="2644645953"/>
                    </a:ext>
                  </a:extLst>
                </a:gridCol>
                <a:gridCol w="4064000">
                  <a:extLst>
                    <a:ext uri="{9D8B030D-6E8A-4147-A177-3AD203B41FA5}">
                      <a16:colId xmlns:a16="http://schemas.microsoft.com/office/drawing/2014/main" val="604359224"/>
                    </a:ext>
                  </a:extLst>
                </a:gridCol>
              </a:tblGrid>
              <a:tr h="370840">
                <a:tc>
                  <a:txBody>
                    <a:bodyPr/>
                    <a:lstStyle/>
                    <a:p>
                      <a:r>
                        <a:rPr lang="en-GB" dirty="0"/>
                        <a:t>Number of bits</a:t>
                      </a:r>
                    </a:p>
                  </a:txBody>
                  <a:tcPr/>
                </a:tc>
                <a:tc>
                  <a:txBody>
                    <a:bodyPr/>
                    <a:lstStyle/>
                    <a:p>
                      <a:r>
                        <a:rPr lang="en-GB" dirty="0"/>
                        <a:t>Number of colours</a:t>
                      </a:r>
                    </a:p>
                  </a:txBody>
                  <a:tcPr/>
                </a:tc>
                <a:extLst>
                  <a:ext uri="{0D108BD9-81ED-4DB2-BD59-A6C34878D82A}">
                    <a16:rowId xmlns:a16="http://schemas.microsoft.com/office/drawing/2014/main" val="1837036800"/>
                  </a:ext>
                </a:extLst>
              </a:tr>
              <a:tr h="370840">
                <a:tc>
                  <a:txBody>
                    <a:bodyPr/>
                    <a:lstStyle/>
                    <a:p>
                      <a:r>
                        <a:rPr lang="en-GB" dirty="0"/>
                        <a:t>1</a:t>
                      </a:r>
                    </a:p>
                  </a:txBody>
                  <a:tcPr/>
                </a:tc>
                <a:tc>
                  <a:txBody>
                    <a:bodyPr/>
                    <a:lstStyle/>
                    <a:p>
                      <a:r>
                        <a:rPr lang="en-GB" dirty="0"/>
                        <a:t>2</a:t>
                      </a:r>
                    </a:p>
                  </a:txBody>
                  <a:tcPr/>
                </a:tc>
                <a:extLst>
                  <a:ext uri="{0D108BD9-81ED-4DB2-BD59-A6C34878D82A}">
                    <a16:rowId xmlns:a16="http://schemas.microsoft.com/office/drawing/2014/main" val="3965991455"/>
                  </a:ext>
                </a:extLst>
              </a:tr>
              <a:tr h="370840">
                <a:tc>
                  <a:txBody>
                    <a:bodyPr/>
                    <a:lstStyle/>
                    <a:p>
                      <a:r>
                        <a:rPr lang="en-GB" dirty="0"/>
                        <a:t>2</a:t>
                      </a:r>
                    </a:p>
                  </a:txBody>
                  <a:tcPr/>
                </a:tc>
                <a:tc>
                  <a:txBody>
                    <a:bodyPr/>
                    <a:lstStyle/>
                    <a:p>
                      <a:r>
                        <a:rPr lang="en-GB" dirty="0"/>
                        <a:t>4</a:t>
                      </a:r>
                    </a:p>
                  </a:txBody>
                  <a:tcPr/>
                </a:tc>
                <a:extLst>
                  <a:ext uri="{0D108BD9-81ED-4DB2-BD59-A6C34878D82A}">
                    <a16:rowId xmlns:a16="http://schemas.microsoft.com/office/drawing/2014/main" val="3248345378"/>
                  </a:ext>
                </a:extLst>
              </a:tr>
              <a:tr h="370840">
                <a:tc>
                  <a:txBody>
                    <a:bodyPr/>
                    <a:lstStyle/>
                    <a:p>
                      <a:r>
                        <a:rPr lang="en-GB" dirty="0"/>
                        <a:t>3</a:t>
                      </a:r>
                    </a:p>
                  </a:txBody>
                  <a:tcPr/>
                </a:tc>
                <a:tc>
                  <a:txBody>
                    <a:bodyPr/>
                    <a:lstStyle/>
                    <a:p>
                      <a:r>
                        <a:rPr lang="en-GB" dirty="0"/>
                        <a:t>8</a:t>
                      </a:r>
                    </a:p>
                  </a:txBody>
                  <a:tcPr/>
                </a:tc>
                <a:extLst>
                  <a:ext uri="{0D108BD9-81ED-4DB2-BD59-A6C34878D82A}">
                    <a16:rowId xmlns:a16="http://schemas.microsoft.com/office/drawing/2014/main" val="1646383889"/>
                  </a:ext>
                </a:extLst>
              </a:tr>
              <a:tr h="370840">
                <a:tc>
                  <a:txBody>
                    <a:bodyPr/>
                    <a:lstStyle/>
                    <a:p>
                      <a:r>
                        <a:rPr lang="en-GB" dirty="0"/>
                        <a:t>4</a:t>
                      </a:r>
                    </a:p>
                  </a:txBody>
                  <a:tcPr/>
                </a:tc>
                <a:tc>
                  <a:txBody>
                    <a:bodyPr/>
                    <a:lstStyle/>
                    <a:p>
                      <a:r>
                        <a:rPr lang="en-GB" dirty="0"/>
                        <a:t>16</a:t>
                      </a:r>
                    </a:p>
                  </a:txBody>
                  <a:tcPr/>
                </a:tc>
                <a:extLst>
                  <a:ext uri="{0D108BD9-81ED-4DB2-BD59-A6C34878D82A}">
                    <a16:rowId xmlns:a16="http://schemas.microsoft.com/office/drawing/2014/main" val="1399114015"/>
                  </a:ext>
                </a:extLst>
              </a:tr>
              <a:tr h="370840">
                <a:tc>
                  <a:txBody>
                    <a:bodyPr/>
                    <a:lstStyle/>
                    <a:p>
                      <a:r>
                        <a:rPr lang="en-GB" dirty="0"/>
                        <a:t>5</a:t>
                      </a:r>
                    </a:p>
                  </a:txBody>
                  <a:tcPr/>
                </a:tc>
                <a:tc>
                  <a:txBody>
                    <a:bodyPr/>
                    <a:lstStyle/>
                    <a:p>
                      <a:r>
                        <a:rPr lang="en-GB" dirty="0"/>
                        <a:t>32</a:t>
                      </a:r>
                    </a:p>
                  </a:txBody>
                  <a:tcPr/>
                </a:tc>
                <a:extLst>
                  <a:ext uri="{0D108BD9-81ED-4DB2-BD59-A6C34878D82A}">
                    <a16:rowId xmlns:a16="http://schemas.microsoft.com/office/drawing/2014/main" val="2140154080"/>
                  </a:ext>
                </a:extLst>
              </a:tr>
              <a:tr h="370840">
                <a:tc>
                  <a:txBody>
                    <a:bodyPr/>
                    <a:lstStyle/>
                    <a:p>
                      <a:r>
                        <a:rPr lang="en-GB" dirty="0"/>
                        <a:t>6</a:t>
                      </a:r>
                    </a:p>
                  </a:txBody>
                  <a:tcPr/>
                </a:tc>
                <a:tc>
                  <a:txBody>
                    <a:bodyPr/>
                    <a:lstStyle/>
                    <a:p>
                      <a:r>
                        <a:rPr lang="en-GB" dirty="0"/>
                        <a:t>64</a:t>
                      </a:r>
                    </a:p>
                  </a:txBody>
                  <a:tcPr/>
                </a:tc>
                <a:extLst>
                  <a:ext uri="{0D108BD9-81ED-4DB2-BD59-A6C34878D82A}">
                    <a16:rowId xmlns:a16="http://schemas.microsoft.com/office/drawing/2014/main" val="2095705528"/>
                  </a:ext>
                </a:extLst>
              </a:tr>
              <a:tr h="370840">
                <a:tc>
                  <a:txBody>
                    <a:bodyPr/>
                    <a:lstStyle/>
                    <a:p>
                      <a:r>
                        <a:rPr lang="en-GB" dirty="0"/>
                        <a:t>7</a:t>
                      </a:r>
                    </a:p>
                  </a:txBody>
                  <a:tcPr/>
                </a:tc>
                <a:tc>
                  <a:txBody>
                    <a:bodyPr/>
                    <a:lstStyle/>
                    <a:p>
                      <a:r>
                        <a:rPr lang="en-GB" dirty="0"/>
                        <a:t>128</a:t>
                      </a:r>
                    </a:p>
                  </a:txBody>
                  <a:tcPr/>
                </a:tc>
                <a:extLst>
                  <a:ext uri="{0D108BD9-81ED-4DB2-BD59-A6C34878D82A}">
                    <a16:rowId xmlns:a16="http://schemas.microsoft.com/office/drawing/2014/main" val="2630047354"/>
                  </a:ext>
                </a:extLst>
              </a:tr>
              <a:tr h="370840">
                <a:tc>
                  <a:txBody>
                    <a:bodyPr/>
                    <a:lstStyle/>
                    <a:p>
                      <a:r>
                        <a:rPr lang="en-GB" dirty="0"/>
                        <a:t>8</a:t>
                      </a:r>
                    </a:p>
                  </a:txBody>
                  <a:tcPr/>
                </a:tc>
                <a:tc>
                  <a:txBody>
                    <a:bodyPr/>
                    <a:lstStyle/>
                    <a:p>
                      <a:r>
                        <a:rPr lang="en-GB" dirty="0"/>
                        <a:t>256</a:t>
                      </a:r>
                    </a:p>
                  </a:txBody>
                  <a:tcPr/>
                </a:tc>
                <a:extLst>
                  <a:ext uri="{0D108BD9-81ED-4DB2-BD59-A6C34878D82A}">
                    <a16:rowId xmlns:a16="http://schemas.microsoft.com/office/drawing/2014/main" val="2016112060"/>
                  </a:ext>
                </a:extLst>
              </a:tr>
            </a:tbl>
          </a:graphicData>
        </a:graphic>
      </p:graphicFrame>
    </p:spTree>
    <p:extLst>
      <p:ext uri="{BB962C8B-B14F-4D97-AF65-F5344CB8AC3E}">
        <p14:creationId xmlns:p14="http://schemas.microsoft.com/office/powerpoint/2010/main" val="28697054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Representing images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77699779"/>
              </p:ext>
            </p:extLst>
          </p:nvPr>
        </p:nvGraphicFramePr>
        <p:xfrm>
          <a:off x="838200" y="1607757"/>
          <a:ext cx="4466843" cy="3642485"/>
        </p:xfrm>
        <a:graphic>
          <a:graphicData uri="http://schemas.openxmlformats.org/drawingml/2006/table">
            <a:tbl>
              <a:tblPr firstRow="1" bandRow="1">
                <a:tableStyleId>{2D5ABB26-0587-4C30-8999-92F81FD0307C}</a:tableStyleId>
              </a:tblPr>
              <a:tblGrid>
                <a:gridCol w="1014979">
                  <a:extLst>
                    <a:ext uri="{9D8B030D-6E8A-4147-A177-3AD203B41FA5}">
                      <a16:colId xmlns:a16="http://schemas.microsoft.com/office/drawing/2014/main" val="20000"/>
                    </a:ext>
                  </a:extLst>
                </a:gridCol>
                <a:gridCol w="926110">
                  <a:extLst>
                    <a:ext uri="{9D8B030D-6E8A-4147-A177-3AD203B41FA5}">
                      <a16:colId xmlns:a16="http://schemas.microsoft.com/office/drawing/2014/main" val="20001"/>
                    </a:ext>
                  </a:extLst>
                </a:gridCol>
                <a:gridCol w="898046">
                  <a:extLst>
                    <a:ext uri="{9D8B030D-6E8A-4147-A177-3AD203B41FA5}">
                      <a16:colId xmlns:a16="http://schemas.microsoft.com/office/drawing/2014/main" val="20002"/>
                    </a:ext>
                  </a:extLst>
                </a:gridCol>
                <a:gridCol w="785790">
                  <a:extLst>
                    <a:ext uri="{9D8B030D-6E8A-4147-A177-3AD203B41FA5}">
                      <a16:colId xmlns:a16="http://schemas.microsoft.com/office/drawing/2014/main" val="20003"/>
                    </a:ext>
                  </a:extLst>
                </a:gridCol>
                <a:gridCol w="841918">
                  <a:extLst>
                    <a:ext uri="{9D8B030D-6E8A-4147-A177-3AD203B41FA5}">
                      <a16:colId xmlns:a16="http://schemas.microsoft.com/office/drawing/2014/main" val="20004"/>
                    </a:ext>
                  </a:extLst>
                </a:gridCol>
              </a:tblGrid>
              <a:tr h="728497">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0000"/>
                  </a:ext>
                </a:extLst>
              </a:tr>
              <a:tr h="728497">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728497">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728497">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728497">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0004"/>
                  </a:ext>
                </a:extLst>
              </a:tr>
            </a:tbl>
          </a:graphicData>
        </a:graphic>
      </p:graphicFrame>
      <p:sp>
        <p:nvSpPr>
          <p:cNvPr id="5" name="TextBox 4"/>
          <p:cNvSpPr txBox="1"/>
          <p:nvPr/>
        </p:nvSpPr>
        <p:spPr>
          <a:xfrm>
            <a:off x="966989" y="5759414"/>
            <a:ext cx="10515600" cy="461665"/>
          </a:xfrm>
          <a:prstGeom prst="rect">
            <a:avLst/>
          </a:prstGeom>
          <a:noFill/>
        </p:spPr>
        <p:txBody>
          <a:bodyPr wrap="square" rtlCol="0">
            <a:spAutoFit/>
          </a:bodyPr>
          <a:lstStyle/>
          <a:p>
            <a:r>
              <a:rPr lang="en-GB" sz="2400" dirty="0">
                <a:latin typeface="Courier New" panose="02070309020205020404" pitchFamily="49" charset="0"/>
                <a:cs typeface="Courier New" panose="02070309020205020404" pitchFamily="49" charset="0"/>
              </a:rPr>
              <a:t>0 1 1 1 0 1 0 0 0 1 1 1 1 1 1 1 0 0 0 1 0 1 1 1 0</a:t>
            </a:r>
          </a:p>
        </p:txBody>
      </p:sp>
      <p:sp>
        <p:nvSpPr>
          <p:cNvPr id="3" name="Rectangle 2">
            <a:extLst>
              <a:ext uri="{FF2B5EF4-FFF2-40B4-BE49-F238E27FC236}">
                <a16:creationId xmlns:a16="http://schemas.microsoft.com/office/drawing/2014/main" id="{A3C24008-2475-4484-AF06-43A8EE42AE79}"/>
              </a:ext>
            </a:extLst>
          </p:cNvPr>
          <p:cNvSpPr/>
          <p:nvPr/>
        </p:nvSpPr>
        <p:spPr>
          <a:xfrm>
            <a:off x="684627" y="1115569"/>
            <a:ext cx="10515600" cy="400110"/>
          </a:xfrm>
          <a:prstGeom prst="rect">
            <a:avLst/>
          </a:prstGeom>
        </p:spPr>
        <p:txBody>
          <a:bodyPr wrap="square">
            <a:spAutoFit/>
          </a:bodyPr>
          <a:lstStyle/>
          <a:p>
            <a:r>
              <a:rPr lang="en-GB" sz="2000" dirty="0"/>
              <a:t>Here is a 1 bit 5 by 5 image which is represented as a string of bits where black is 0 and white is </a:t>
            </a:r>
            <a:r>
              <a:rPr lang="en-GB" dirty="0"/>
              <a:t>1</a:t>
            </a:r>
          </a:p>
        </p:txBody>
      </p:sp>
      <p:sp>
        <p:nvSpPr>
          <p:cNvPr id="6" name="Rectangle 5">
            <a:extLst>
              <a:ext uri="{FF2B5EF4-FFF2-40B4-BE49-F238E27FC236}">
                <a16:creationId xmlns:a16="http://schemas.microsoft.com/office/drawing/2014/main" id="{444269B1-7E47-4F5F-92B6-4B4EA5FB37C1}"/>
              </a:ext>
            </a:extLst>
          </p:cNvPr>
          <p:cNvSpPr/>
          <p:nvPr/>
        </p:nvSpPr>
        <p:spPr>
          <a:xfrm>
            <a:off x="966989" y="5744989"/>
            <a:ext cx="1782641" cy="4616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D1ECCE62-875F-4285-ACCB-D8385302EA8E}"/>
              </a:ext>
            </a:extLst>
          </p:cNvPr>
          <p:cNvSpPr/>
          <p:nvPr/>
        </p:nvSpPr>
        <p:spPr>
          <a:xfrm>
            <a:off x="2865540" y="5742431"/>
            <a:ext cx="1667824" cy="4616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55C2B588-5301-4DF6-B435-CD3125A08ABF}"/>
              </a:ext>
            </a:extLst>
          </p:cNvPr>
          <p:cNvSpPr/>
          <p:nvPr/>
        </p:nvSpPr>
        <p:spPr>
          <a:xfrm>
            <a:off x="4649274" y="5742431"/>
            <a:ext cx="1782641" cy="4616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E938F66D-9CA1-4C67-B63F-73E8313A3524}"/>
              </a:ext>
            </a:extLst>
          </p:cNvPr>
          <p:cNvSpPr/>
          <p:nvPr/>
        </p:nvSpPr>
        <p:spPr>
          <a:xfrm>
            <a:off x="6547825" y="5759413"/>
            <a:ext cx="1667825" cy="4616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C4935550-774F-40EA-B957-AD3C8096D507}"/>
              </a:ext>
            </a:extLst>
          </p:cNvPr>
          <p:cNvSpPr/>
          <p:nvPr/>
        </p:nvSpPr>
        <p:spPr>
          <a:xfrm>
            <a:off x="8331559" y="5742431"/>
            <a:ext cx="1782641" cy="4616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4C8CF948-DDAF-47B2-A965-709940B90DA3}"/>
              </a:ext>
            </a:extLst>
          </p:cNvPr>
          <p:cNvSpPr/>
          <p:nvPr/>
        </p:nvSpPr>
        <p:spPr>
          <a:xfrm>
            <a:off x="1239944" y="6218521"/>
            <a:ext cx="9023172" cy="369332"/>
          </a:xfrm>
          <a:prstGeom prst="rect">
            <a:avLst/>
          </a:prstGeom>
        </p:spPr>
        <p:txBody>
          <a:bodyPr wrap="square">
            <a:spAutoFit/>
          </a:bodyPr>
          <a:lstStyle/>
          <a:p>
            <a:r>
              <a:rPr lang="en-GB" dirty="0"/>
              <a:t>Row 1                              Row 2                        Row 3                       Row 4                       Row 5</a:t>
            </a:r>
          </a:p>
        </p:txBody>
      </p:sp>
    </p:spTree>
    <p:extLst>
      <p:ext uri="{BB962C8B-B14F-4D97-AF65-F5344CB8AC3E}">
        <p14:creationId xmlns:p14="http://schemas.microsoft.com/office/powerpoint/2010/main" val="42802217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a:t>Exercise 1 </a:t>
            </a:r>
            <a:r>
              <a:rPr lang="en-GB" sz="3200" dirty="0">
                <a:hlinkClick r:id="rId2"/>
              </a:rPr>
              <a:t>file-size-quiz-questions.docx</a:t>
            </a:r>
            <a:endParaRPr lang="en-GB" sz="3200" dirty="0"/>
          </a:p>
        </p:txBody>
      </p:sp>
      <p:sp>
        <p:nvSpPr>
          <p:cNvPr id="3" name="Content Placeholder 2"/>
          <p:cNvSpPr>
            <a:spLocks noGrp="1"/>
          </p:cNvSpPr>
          <p:nvPr>
            <p:ph idx="1"/>
          </p:nvPr>
        </p:nvSpPr>
        <p:spPr>
          <a:xfrm>
            <a:off x="420858" y="860692"/>
            <a:ext cx="10932942" cy="5997307"/>
          </a:xfrm>
        </p:spPr>
        <p:txBody>
          <a:bodyPr>
            <a:normAutofit fontScale="55000" lnSpcReduction="20000"/>
          </a:bodyPr>
          <a:lstStyle/>
          <a:p>
            <a:pPr marL="0" indent="0">
              <a:lnSpc>
                <a:spcPct val="120000"/>
              </a:lnSpc>
              <a:buNone/>
            </a:pPr>
            <a:r>
              <a:rPr lang="en-GB" sz="2900" dirty="0"/>
              <a:t>The following is a sequence of numbers representing a 6 by 5 image with two colours (1 bit per pixel).  What is the image?</a:t>
            </a:r>
          </a:p>
          <a:p>
            <a:pPr marL="0" indent="0">
              <a:lnSpc>
                <a:spcPct val="120000"/>
              </a:lnSpc>
              <a:buNone/>
            </a:pPr>
            <a:r>
              <a:rPr lang="en-GB" sz="2900" dirty="0">
                <a:latin typeface="Courier New" panose="02070309020205020404" pitchFamily="49" charset="0"/>
                <a:cs typeface="Courier New" panose="02070309020205020404" pitchFamily="49" charset="0"/>
              </a:rPr>
              <a:t>0 1 0 1 0 1 1 0 1 0 1 0 0 1 0 1 0 1 1 0 1 0 1 0 0 1 0 1 0 1</a:t>
            </a:r>
            <a:endParaRPr lang="en-GB" sz="2900" dirty="0"/>
          </a:p>
          <a:p>
            <a:pPr marL="0" indent="0">
              <a:lnSpc>
                <a:spcPct val="120000"/>
              </a:lnSpc>
              <a:buNone/>
            </a:pPr>
            <a:r>
              <a:rPr lang="en-GB" sz="2900" dirty="0"/>
              <a:t>The following is a sequence of numbers representing a 6 by 5 image with two colours (1 bit per pixel).  What is the image?</a:t>
            </a:r>
          </a:p>
          <a:p>
            <a:pPr marL="0" indent="0">
              <a:lnSpc>
                <a:spcPct val="120000"/>
              </a:lnSpc>
              <a:buNone/>
            </a:pPr>
            <a:r>
              <a:rPr lang="en-GB" sz="2900" dirty="0">
                <a:latin typeface="Courier New" panose="02070309020205020404" pitchFamily="49" charset="0"/>
                <a:cs typeface="Courier New" panose="02070309020205020404" pitchFamily="49" charset="0"/>
              </a:rPr>
              <a:t>1 0 1 0 1 0 1 0 1 0 1 0 1 0 1 0 1 0 1 0 1 0 1 0 1 0 1 0 1 0</a:t>
            </a:r>
            <a:endParaRPr lang="en-GB" sz="2900" dirty="0"/>
          </a:p>
          <a:p>
            <a:pPr marL="0" indent="0">
              <a:lnSpc>
                <a:spcPct val="120000"/>
              </a:lnSpc>
              <a:buNone/>
            </a:pPr>
            <a:r>
              <a:rPr lang="en-GB" sz="2900" dirty="0"/>
              <a:t>The following is a sequence of numbers representing a 10 by 10 image with two colours (1 bit per pixel).  What is the image? </a:t>
            </a:r>
          </a:p>
          <a:p>
            <a:pPr marL="0" indent="0">
              <a:lnSpc>
                <a:spcPct val="120000"/>
              </a:lnSpc>
              <a:buNone/>
            </a:pPr>
            <a:r>
              <a:rPr lang="en-GB" sz="2900" dirty="0">
                <a:latin typeface="Courier New" panose="02070309020205020404" pitchFamily="49" charset="0"/>
                <a:cs typeface="Courier New" panose="02070309020205020404" pitchFamily="49" charset="0"/>
              </a:rPr>
              <a:t>0 0 0 1 1 1 1 0 0 0 </a:t>
            </a:r>
          </a:p>
          <a:p>
            <a:pPr marL="0" indent="0">
              <a:lnSpc>
                <a:spcPct val="120000"/>
              </a:lnSpc>
              <a:buNone/>
            </a:pPr>
            <a:r>
              <a:rPr lang="en-GB" sz="2900" dirty="0">
                <a:latin typeface="Courier New" panose="02070309020205020404" pitchFamily="49" charset="0"/>
                <a:cs typeface="Courier New" panose="02070309020205020404" pitchFamily="49" charset="0"/>
              </a:rPr>
              <a:t>0 0 0 1 0 0 1 0 0 0 </a:t>
            </a:r>
          </a:p>
          <a:p>
            <a:pPr marL="0" indent="0">
              <a:lnSpc>
                <a:spcPct val="120000"/>
              </a:lnSpc>
              <a:buNone/>
            </a:pPr>
            <a:r>
              <a:rPr lang="en-GB" sz="2900" dirty="0">
                <a:latin typeface="Courier New" panose="02070309020205020404" pitchFamily="49" charset="0"/>
                <a:cs typeface="Courier New" panose="02070309020205020404" pitchFamily="49" charset="0"/>
              </a:rPr>
              <a:t>0 0 0 1 0 0 1 0 0 0 </a:t>
            </a:r>
          </a:p>
          <a:p>
            <a:pPr marL="0" indent="0">
              <a:lnSpc>
                <a:spcPct val="120000"/>
              </a:lnSpc>
              <a:buNone/>
            </a:pPr>
            <a:r>
              <a:rPr lang="en-GB" sz="2900" dirty="0">
                <a:latin typeface="Courier New" panose="02070309020205020404" pitchFamily="49" charset="0"/>
                <a:cs typeface="Courier New" panose="02070309020205020404" pitchFamily="49" charset="0"/>
              </a:rPr>
              <a:t>1 1 1 1 1 1 1 1 1 1 </a:t>
            </a:r>
          </a:p>
          <a:p>
            <a:pPr marL="0" indent="0">
              <a:lnSpc>
                <a:spcPct val="120000"/>
              </a:lnSpc>
              <a:buNone/>
            </a:pPr>
            <a:r>
              <a:rPr lang="en-GB" sz="2900" dirty="0">
                <a:latin typeface="Courier New" panose="02070309020205020404" pitchFamily="49" charset="0"/>
                <a:cs typeface="Courier New" panose="02070309020205020404" pitchFamily="49" charset="0"/>
              </a:rPr>
              <a:t>1 1 1 1 1 1 1 1 1 1 </a:t>
            </a:r>
          </a:p>
          <a:p>
            <a:pPr marL="0" indent="0">
              <a:lnSpc>
                <a:spcPct val="120000"/>
              </a:lnSpc>
              <a:buNone/>
            </a:pPr>
            <a:r>
              <a:rPr lang="en-GB" sz="2900" dirty="0">
                <a:latin typeface="Courier New" panose="02070309020205020404" pitchFamily="49" charset="0"/>
                <a:cs typeface="Courier New" panose="02070309020205020404" pitchFamily="49" charset="0"/>
              </a:rPr>
              <a:t>0 1 0 0 0 0 0 0 1 0 </a:t>
            </a:r>
          </a:p>
          <a:p>
            <a:pPr marL="0" indent="0">
              <a:lnSpc>
                <a:spcPct val="120000"/>
              </a:lnSpc>
              <a:buNone/>
            </a:pPr>
            <a:r>
              <a:rPr lang="en-GB" sz="2900" dirty="0">
                <a:latin typeface="Courier New" panose="02070309020205020404" pitchFamily="49" charset="0"/>
                <a:cs typeface="Courier New" panose="02070309020205020404" pitchFamily="49" charset="0"/>
              </a:rPr>
              <a:t>1 1 1 0 0 0 0 1 1 1 </a:t>
            </a:r>
          </a:p>
          <a:p>
            <a:pPr marL="0" indent="0">
              <a:lnSpc>
                <a:spcPct val="120000"/>
              </a:lnSpc>
              <a:buNone/>
            </a:pPr>
            <a:r>
              <a:rPr lang="en-GB" sz="2900" dirty="0">
                <a:latin typeface="Courier New" panose="02070309020205020404" pitchFamily="49" charset="0"/>
                <a:cs typeface="Courier New" panose="02070309020205020404" pitchFamily="49" charset="0"/>
              </a:rPr>
              <a:t>1 0 1 0 0 0 0 1 0 1</a:t>
            </a:r>
          </a:p>
          <a:p>
            <a:pPr marL="0" indent="0">
              <a:lnSpc>
                <a:spcPct val="120000"/>
              </a:lnSpc>
              <a:buNone/>
            </a:pPr>
            <a:r>
              <a:rPr lang="en-GB" sz="2900" dirty="0">
                <a:latin typeface="Courier New" panose="02070309020205020404" pitchFamily="49" charset="0"/>
                <a:cs typeface="Courier New" panose="02070309020205020404" pitchFamily="49" charset="0"/>
              </a:rPr>
              <a:t>1 0 1 0 0 0 0 1 0 1</a:t>
            </a:r>
          </a:p>
          <a:p>
            <a:pPr marL="0" indent="0">
              <a:lnSpc>
                <a:spcPct val="120000"/>
              </a:lnSpc>
              <a:buNone/>
            </a:pPr>
            <a:r>
              <a:rPr lang="en-GB" sz="2900" dirty="0">
                <a:latin typeface="Courier New" panose="02070309020205020404" pitchFamily="49" charset="0"/>
                <a:cs typeface="Courier New" panose="02070309020205020404" pitchFamily="49" charset="0"/>
              </a:rPr>
              <a:t>1 0 1 0 0 0 0 1 0 1 </a:t>
            </a:r>
          </a:p>
          <a:p>
            <a:pPr marL="0" indent="0">
              <a:buNone/>
            </a:pPr>
            <a:endParaRPr lang="en-GB" dirty="0"/>
          </a:p>
        </p:txBody>
      </p:sp>
    </p:spTree>
    <p:extLst>
      <p:ext uri="{BB962C8B-B14F-4D97-AF65-F5344CB8AC3E}">
        <p14:creationId xmlns:p14="http://schemas.microsoft.com/office/powerpoint/2010/main" val="3847831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a:t>Exercise 1 - Answers</a:t>
            </a:r>
          </a:p>
        </p:txBody>
      </p:sp>
      <p:sp>
        <p:nvSpPr>
          <p:cNvPr id="3" name="Content Placeholder 2"/>
          <p:cNvSpPr>
            <a:spLocks noGrp="1"/>
          </p:cNvSpPr>
          <p:nvPr>
            <p:ph idx="1"/>
          </p:nvPr>
        </p:nvSpPr>
        <p:spPr>
          <a:xfrm>
            <a:off x="420858" y="860693"/>
            <a:ext cx="5571979" cy="5764311"/>
          </a:xfrm>
        </p:spPr>
        <p:txBody>
          <a:bodyPr>
            <a:normAutofit fontScale="32500" lnSpcReduction="20000"/>
          </a:bodyPr>
          <a:lstStyle/>
          <a:p>
            <a:pPr marL="0" indent="0">
              <a:lnSpc>
                <a:spcPct val="120000"/>
              </a:lnSpc>
              <a:buNone/>
            </a:pPr>
            <a:r>
              <a:rPr lang="en-GB" sz="2900" dirty="0"/>
              <a:t>The following is a sequence of numbers representing a 6 by 5 image with two colours (1 bit per pixel).  What is the image?</a:t>
            </a:r>
          </a:p>
          <a:p>
            <a:pPr marL="0" indent="0">
              <a:lnSpc>
                <a:spcPct val="120000"/>
              </a:lnSpc>
              <a:buNone/>
            </a:pPr>
            <a:r>
              <a:rPr lang="en-GB" sz="2900" dirty="0">
                <a:latin typeface="Courier New" panose="02070309020205020404" pitchFamily="49" charset="0"/>
                <a:cs typeface="Courier New" panose="02070309020205020404" pitchFamily="49" charset="0"/>
              </a:rPr>
              <a:t>0 1 0 1 0 1 1 0 1 0 1 0 0 1 0 1 0 1 1 0 1 0 1 0 0 1 0 1 0 1</a:t>
            </a:r>
          </a:p>
          <a:p>
            <a:pPr marL="0" indent="0">
              <a:lnSpc>
                <a:spcPct val="120000"/>
              </a:lnSpc>
              <a:buNone/>
            </a:pPr>
            <a:endParaRPr lang="en-GB" sz="2900" dirty="0"/>
          </a:p>
          <a:p>
            <a:pPr marL="0" indent="0">
              <a:lnSpc>
                <a:spcPct val="120000"/>
              </a:lnSpc>
              <a:buNone/>
            </a:pPr>
            <a:r>
              <a:rPr lang="en-GB" sz="2900" dirty="0"/>
              <a:t>The following is a sequence of numbers representing a 6 by 5 image with two colours (1 bit per pixel).  What is the image?</a:t>
            </a:r>
          </a:p>
          <a:p>
            <a:pPr marL="0" indent="0">
              <a:lnSpc>
                <a:spcPct val="120000"/>
              </a:lnSpc>
              <a:buNone/>
            </a:pPr>
            <a:r>
              <a:rPr lang="en-GB" sz="2900" dirty="0">
                <a:latin typeface="Courier New" panose="02070309020205020404" pitchFamily="49" charset="0"/>
                <a:cs typeface="Courier New" panose="02070309020205020404" pitchFamily="49" charset="0"/>
              </a:rPr>
              <a:t>1 0 1 0 1 0 1 0 1 0 1 0 1 0 1 0 1 0 1 0 1 0 1 0 1 0 1 0 1 0</a:t>
            </a:r>
          </a:p>
          <a:p>
            <a:pPr marL="0" indent="0">
              <a:lnSpc>
                <a:spcPct val="120000"/>
              </a:lnSpc>
              <a:buNone/>
            </a:pPr>
            <a:endParaRPr lang="en-GB" sz="2900" dirty="0"/>
          </a:p>
          <a:p>
            <a:pPr marL="0" indent="0">
              <a:lnSpc>
                <a:spcPct val="120000"/>
              </a:lnSpc>
              <a:buNone/>
            </a:pPr>
            <a:r>
              <a:rPr lang="en-GB" sz="2900" dirty="0"/>
              <a:t>The following is a sequence of numbers representing a 10 by 10 image with two colours (1 bit per pixel).  What is the image? </a:t>
            </a:r>
          </a:p>
          <a:p>
            <a:pPr marL="0" indent="0">
              <a:lnSpc>
                <a:spcPct val="120000"/>
              </a:lnSpc>
              <a:buNone/>
            </a:pPr>
            <a:r>
              <a:rPr lang="en-GB" sz="2900" dirty="0">
                <a:latin typeface="Courier New" panose="02070309020205020404" pitchFamily="49" charset="0"/>
                <a:cs typeface="Courier New" panose="02070309020205020404" pitchFamily="49" charset="0"/>
              </a:rPr>
              <a:t>0 0 0 1 1 1 1 0 0 0 </a:t>
            </a:r>
          </a:p>
          <a:p>
            <a:pPr marL="0" indent="0">
              <a:lnSpc>
                <a:spcPct val="120000"/>
              </a:lnSpc>
              <a:buNone/>
            </a:pPr>
            <a:r>
              <a:rPr lang="en-GB" sz="2900" dirty="0">
                <a:latin typeface="Courier New" panose="02070309020205020404" pitchFamily="49" charset="0"/>
                <a:cs typeface="Courier New" panose="02070309020205020404" pitchFamily="49" charset="0"/>
              </a:rPr>
              <a:t>0 0 0 1 0 0 1 0 0 0 </a:t>
            </a:r>
          </a:p>
          <a:p>
            <a:pPr marL="0" indent="0">
              <a:lnSpc>
                <a:spcPct val="120000"/>
              </a:lnSpc>
              <a:buNone/>
            </a:pPr>
            <a:r>
              <a:rPr lang="en-GB" sz="2900" dirty="0">
                <a:latin typeface="Courier New" panose="02070309020205020404" pitchFamily="49" charset="0"/>
                <a:cs typeface="Courier New" panose="02070309020205020404" pitchFamily="49" charset="0"/>
              </a:rPr>
              <a:t>0 0 0 1 0 0 1 0 0 0 </a:t>
            </a:r>
          </a:p>
          <a:p>
            <a:pPr marL="0" indent="0">
              <a:lnSpc>
                <a:spcPct val="120000"/>
              </a:lnSpc>
              <a:buNone/>
            </a:pPr>
            <a:r>
              <a:rPr lang="en-GB" sz="2900" dirty="0">
                <a:latin typeface="Courier New" panose="02070309020205020404" pitchFamily="49" charset="0"/>
                <a:cs typeface="Courier New" panose="02070309020205020404" pitchFamily="49" charset="0"/>
              </a:rPr>
              <a:t>1 1 1 1 1 1 1 1 1 1 </a:t>
            </a:r>
          </a:p>
          <a:p>
            <a:pPr marL="0" indent="0">
              <a:lnSpc>
                <a:spcPct val="120000"/>
              </a:lnSpc>
              <a:buNone/>
            </a:pPr>
            <a:r>
              <a:rPr lang="en-GB" sz="2900" dirty="0">
                <a:latin typeface="Courier New" panose="02070309020205020404" pitchFamily="49" charset="0"/>
                <a:cs typeface="Courier New" panose="02070309020205020404" pitchFamily="49" charset="0"/>
              </a:rPr>
              <a:t>1 1 1 1 1 1 1 1 1 1 </a:t>
            </a:r>
          </a:p>
          <a:p>
            <a:pPr marL="0" indent="0">
              <a:lnSpc>
                <a:spcPct val="120000"/>
              </a:lnSpc>
              <a:buNone/>
            </a:pPr>
            <a:r>
              <a:rPr lang="en-GB" sz="2900" dirty="0">
                <a:latin typeface="Courier New" panose="02070309020205020404" pitchFamily="49" charset="0"/>
                <a:cs typeface="Courier New" panose="02070309020205020404" pitchFamily="49" charset="0"/>
              </a:rPr>
              <a:t>0 1 0 0 0 0 0 0 1 0 </a:t>
            </a:r>
          </a:p>
          <a:p>
            <a:pPr marL="0" indent="0">
              <a:lnSpc>
                <a:spcPct val="120000"/>
              </a:lnSpc>
              <a:buNone/>
            </a:pPr>
            <a:r>
              <a:rPr lang="en-GB" sz="2900" dirty="0">
                <a:latin typeface="Courier New" panose="02070309020205020404" pitchFamily="49" charset="0"/>
                <a:cs typeface="Courier New" panose="02070309020205020404" pitchFamily="49" charset="0"/>
              </a:rPr>
              <a:t>1 1 1 0 0 0 0 1 1 1 </a:t>
            </a:r>
          </a:p>
          <a:p>
            <a:pPr marL="0" indent="0">
              <a:lnSpc>
                <a:spcPct val="120000"/>
              </a:lnSpc>
              <a:buNone/>
            </a:pPr>
            <a:r>
              <a:rPr lang="en-GB" sz="2900" dirty="0">
                <a:latin typeface="Courier New" panose="02070309020205020404" pitchFamily="49" charset="0"/>
                <a:cs typeface="Courier New" panose="02070309020205020404" pitchFamily="49" charset="0"/>
              </a:rPr>
              <a:t>1 0 1 0 0 0 0 1 0 1</a:t>
            </a:r>
          </a:p>
          <a:p>
            <a:pPr marL="0" indent="0">
              <a:lnSpc>
                <a:spcPct val="120000"/>
              </a:lnSpc>
              <a:buNone/>
            </a:pPr>
            <a:r>
              <a:rPr lang="en-GB" sz="2900" dirty="0">
                <a:latin typeface="Courier New" panose="02070309020205020404" pitchFamily="49" charset="0"/>
                <a:cs typeface="Courier New" panose="02070309020205020404" pitchFamily="49" charset="0"/>
              </a:rPr>
              <a:t>1 0 1 0 0 0 0 1 0 1 </a:t>
            </a:r>
          </a:p>
          <a:p>
            <a:pPr marL="0" indent="0">
              <a:lnSpc>
                <a:spcPct val="120000"/>
              </a:lnSpc>
              <a:buNone/>
            </a:pPr>
            <a:r>
              <a:rPr lang="en-GB" sz="2900" dirty="0">
                <a:latin typeface="Courier New" panose="02070309020205020404" pitchFamily="49" charset="0"/>
                <a:cs typeface="Courier New" panose="02070309020205020404" pitchFamily="49" charset="0"/>
              </a:rPr>
              <a:t>1 0 1 0 0 0 0 1 0 1 </a:t>
            </a:r>
          </a:p>
          <a:p>
            <a:pPr marL="0" indent="0">
              <a:buNone/>
            </a:pPr>
            <a:endParaRPr lang="en-GB" dirty="0"/>
          </a:p>
        </p:txBody>
      </p:sp>
      <p:graphicFrame>
        <p:nvGraphicFramePr>
          <p:cNvPr id="4" name="Content Placeholder 3">
            <a:extLst>
              <a:ext uri="{FF2B5EF4-FFF2-40B4-BE49-F238E27FC236}">
                <a16:creationId xmlns:a16="http://schemas.microsoft.com/office/drawing/2014/main" id="{69B0CD45-64CC-4451-BC2C-0169A0F3BE90}"/>
              </a:ext>
            </a:extLst>
          </p:cNvPr>
          <p:cNvGraphicFramePr>
            <a:graphicFrameLocks/>
          </p:cNvGraphicFramePr>
          <p:nvPr/>
        </p:nvGraphicFramePr>
        <p:xfrm>
          <a:off x="6092986" y="168362"/>
          <a:ext cx="2148002" cy="1830255"/>
        </p:xfrm>
        <a:graphic>
          <a:graphicData uri="http://schemas.openxmlformats.org/drawingml/2006/table">
            <a:tbl>
              <a:tblPr firstRow="1" bandRow="1">
                <a:tableStyleId>{2D5ABB26-0587-4C30-8999-92F81FD0307C}</a:tableStyleId>
              </a:tblPr>
              <a:tblGrid>
                <a:gridCol w="410676">
                  <a:extLst>
                    <a:ext uri="{9D8B030D-6E8A-4147-A177-3AD203B41FA5}">
                      <a16:colId xmlns:a16="http://schemas.microsoft.com/office/drawing/2014/main" val="20000"/>
                    </a:ext>
                  </a:extLst>
                </a:gridCol>
                <a:gridCol w="374718">
                  <a:extLst>
                    <a:ext uri="{9D8B030D-6E8A-4147-A177-3AD203B41FA5}">
                      <a16:colId xmlns:a16="http://schemas.microsoft.com/office/drawing/2014/main" val="20001"/>
                    </a:ext>
                  </a:extLst>
                </a:gridCol>
                <a:gridCol w="363362">
                  <a:extLst>
                    <a:ext uri="{9D8B030D-6E8A-4147-A177-3AD203B41FA5}">
                      <a16:colId xmlns:a16="http://schemas.microsoft.com/office/drawing/2014/main" val="20002"/>
                    </a:ext>
                  </a:extLst>
                </a:gridCol>
                <a:gridCol w="317942">
                  <a:extLst>
                    <a:ext uri="{9D8B030D-6E8A-4147-A177-3AD203B41FA5}">
                      <a16:colId xmlns:a16="http://schemas.microsoft.com/office/drawing/2014/main" val="20003"/>
                    </a:ext>
                  </a:extLst>
                </a:gridCol>
                <a:gridCol w="340652">
                  <a:extLst>
                    <a:ext uri="{9D8B030D-6E8A-4147-A177-3AD203B41FA5}">
                      <a16:colId xmlns:a16="http://schemas.microsoft.com/office/drawing/2014/main" val="20004"/>
                    </a:ext>
                  </a:extLst>
                </a:gridCol>
                <a:gridCol w="340652">
                  <a:extLst>
                    <a:ext uri="{9D8B030D-6E8A-4147-A177-3AD203B41FA5}">
                      <a16:colId xmlns:a16="http://schemas.microsoft.com/office/drawing/2014/main" val="2045761281"/>
                    </a:ext>
                  </a:extLst>
                </a:gridCol>
              </a:tblGrid>
              <a:tr h="366051">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66051">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0001"/>
                  </a:ext>
                </a:extLst>
              </a:tr>
              <a:tr h="366051">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366051">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0003"/>
                  </a:ext>
                </a:extLst>
              </a:tr>
              <a:tr h="366051">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graphicFrame>
        <p:nvGraphicFramePr>
          <p:cNvPr id="5" name="Content Placeholder 3">
            <a:extLst>
              <a:ext uri="{FF2B5EF4-FFF2-40B4-BE49-F238E27FC236}">
                <a16:creationId xmlns:a16="http://schemas.microsoft.com/office/drawing/2014/main" id="{DE0CCE35-3168-441E-BB72-28309DDA0839}"/>
              </a:ext>
            </a:extLst>
          </p:cNvPr>
          <p:cNvGraphicFramePr>
            <a:graphicFrameLocks/>
          </p:cNvGraphicFramePr>
          <p:nvPr/>
        </p:nvGraphicFramePr>
        <p:xfrm>
          <a:off x="6092986" y="2195381"/>
          <a:ext cx="2148002" cy="1830255"/>
        </p:xfrm>
        <a:graphic>
          <a:graphicData uri="http://schemas.openxmlformats.org/drawingml/2006/table">
            <a:tbl>
              <a:tblPr firstRow="1" bandRow="1">
                <a:tableStyleId>{2D5ABB26-0587-4C30-8999-92F81FD0307C}</a:tableStyleId>
              </a:tblPr>
              <a:tblGrid>
                <a:gridCol w="410676">
                  <a:extLst>
                    <a:ext uri="{9D8B030D-6E8A-4147-A177-3AD203B41FA5}">
                      <a16:colId xmlns:a16="http://schemas.microsoft.com/office/drawing/2014/main" val="20000"/>
                    </a:ext>
                  </a:extLst>
                </a:gridCol>
                <a:gridCol w="374718">
                  <a:extLst>
                    <a:ext uri="{9D8B030D-6E8A-4147-A177-3AD203B41FA5}">
                      <a16:colId xmlns:a16="http://schemas.microsoft.com/office/drawing/2014/main" val="20001"/>
                    </a:ext>
                  </a:extLst>
                </a:gridCol>
                <a:gridCol w="363362">
                  <a:extLst>
                    <a:ext uri="{9D8B030D-6E8A-4147-A177-3AD203B41FA5}">
                      <a16:colId xmlns:a16="http://schemas.microsoft.com/office/drawing/2014/main" val="20002"/>
                    </a:ext>
                  </a:extLst>
                </a:gridCol>
                <a:gridCol w="317942">
                  <a:extLst>
                    <a:ext uri="{9D8B030D-6E8A-4147-A177-3AD203B41FA5}">
                      <a16:colId xmlns:a16="http://schemas.microsoft.com/office/drawing/2014/main" val="20003"/>
                    </a:ext>
                  </a:extLst>
                </a:gridCol>
                <a:gridCol w="340652">
                  <a:extLst>
                    <a:ext uri="{9D8B030D-6E8A-4147-A177-3AD203B41FA5}">
                      <a16:colId xmlns:a16="http://schemas.microsoft.com/office/drawing/2014/main" val="20004"/>
                    </a:ext>
                  </a:extLst>
                </a:gridCol>
                <a:gridCol w="340652">
                  <a:extLst>
                    <a:ext uri="{9D8B030D-6E8A-4147-A177-3AD203B41FA5}">
                      <a16:colId xmlns:a16="http://schemas.microsoft.com/office/drawing/2014/main" val="2045761281"/>
                    </a:ext>
                  </a:extLst>
                </a:gridCol>
              </a:tblGrid>
              <a:tr h="366051">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0000"/>
                  </a:ext>
                </a:extLst>
              </a:tr>
              <a:tr h="366051">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0001"/>
                  </a:ext>
                </a:extLst>
              </a:tr>
              <a:tr h="366051">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0002"/>
                  </a:ext>
                </a:extLst>
              </a:tr>
              <a:tr h="366051">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0003"/>
                  </a:ext>
                </a:extLst>
              </a:tr>
              <a:tr h="366051">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0004"/>
                  </a:ext>
                </a:extLst>
              </a:tr>
            </a:tbl>
          </a:graphicData>
        </a:graphic>
      </p:graphicFrame>
      <p:graphicFrame>
        <p:nvGraphicFramePr>
          <p:cNvPr id="6" name="Table 6">
            <a:extLst>
              <a:ext uri="{FF2B5EF4-FFF2-40B4-BE49-F238E27FC236}">
                <a16:creationId xmlns:a16="http://schemas.microsoft.com/office/drawing/2014/main" id="{2498B905-3DA8-4E9C-8A81-12FBDE91A9F8}"/>
              </a:ext>
            </a:extLst>
          </p:cNvPr>
          <p:cNvGraphicFramePr>
            <a:graphicFrameLocks noGrp="1"/>
          </p:cNvGraphicFramePr>
          <p:nvPr/>
        </p:nvGraphicFramePr>
        <p:xfrm>
          <a:off x="8487843" y="3043045"/>
          <a:ext cx="3412420" cy="3657600"/>
        </p:xfrm>
        <a:graphic>
          <a:graphicData uri="http://schemas.openxmlformats.org/drawingml/2006/table">
            <a:tbl>
              <a:tblPr firstRow="1" bandRow="1">
                <a:tableStyleId>{5940675A-B579-460E-94D1-54222C63F5DA}</a:tableStyleId>
              </a:tblPr>
              <a:tblGrid>
                <a:gridCol w="341242">
                  <a:extLst>
                    <a:ext uri="{9D8B030D-6E8A-4147-A177-3AD203B41FA5}">
                      <a16:colId xmlns:a16="http://schemas.microsoft.com/office/drawing/2014/main" val="3579150758"/>
                    </a:ext>
                  </a:extLst>
                </a:gridCol>
                <a:gridCol w="341242">
                  <a:extLst>
                    <a:ext uri="{9D8B030D-6E8A-4147-A177-3AD203B41FA5}">
                      <a16:colId xmlns:a16="http://schemas.microsoft.com/office/drawing/2014/main" val="2331615696"/>
                    </a:ext>
                  </a:extLst>
                </a:gridCol>
                <a:gridCol w="341242">
                  <a:extLst>
                    <a:ext uri="{9D8B030D-6E8A-4147-A177-3AD203B41FA5}">
                      <a16:colId xmlns:a16="http://schemas.microsoft.com/office/drawing/2014/main" val="3015802342"/>
                    </a:ext>
                  </a:extLst>
                </a:gridCol>
                <a:gridCol w="341242">
                  <a:extLst>
                    <a:ext uri="{9D8B030D-6E8A-4147-A177-3AD203B41FA5}">
                      <a16:colId xmlns:a16="http://schemas.microsoft.com/office/drawing/2014/main" val="3873486304"/>
                    </a:ext>
                  </a:extLst>
                </a:gridCol>
                <a:gridCol w="323155">
                  <a:extLst>
                    <a:ext uri="{9D8B030D-6E8A-4147-A177-3AD203B41FA5}">
                      <a16:colId xmlns:a16="http://schemas.microsoft.com/office/drawing/2014/main" val="725132146"/>
                    </a:ext>
                  </a:extLst>
                </a:gridCol>
                <a:gridCol w="359329">
                  <a:extLst>
                    <a:ext uri="{9D8B030D-6E8A-4147-A177-3AD203B41FA5}">
                      <a16:colId xmlns:a16="http://schemas.microsoft.com/office/drawing/2014/main" val="3256518516"/>
                    </a:ext>
                  </a:extLst>
                </a:gridCol>
                <a:gridCol w="341242">
                  <a:extLst>
                    <a:ext uri="{9D8B030D-6E8A-4147-A177-3AD203B41FA5}">
                      <a16:colId xmlns:a16="http://schemas.microsoft.com/office/drawing/2014/main" val="2743220279"/>
                    </a:ext>
                  </a:extLst>
                </a:gridCol>
                <a:gridCol w="341242">
                  <a:extLst>
                    <a:ext uri="{9D8B030D-6E8A-4147-A177-3AD203B41FA5}">
                      <a16:colId xmlns:a16="http://schemas.microsoft.com/office/drawing/2014/main" val="22675983"/>
                    </a:ext>
                  </a:extLst>
                </a:gridCol>
                <a:gridCol w="341242">
                  <a:extLst>
                    <a:ext uri="{9D8B030D-6E8A-4147-A177-3AD203B41FA5}">
                      <a16:colId xmlns:a16="http://schemas.microsoft.com/office/drawing/2014/main" val="1457967921"/>
                    </a:ext>
                  </a:extLst>
                </a:gridCol>
                <a:gridCol w="341242">
                  <a:extLst>
                    <a:ext uri="{9D8B030D-6E8A-4147-A177-3AD203B41FA5}">
                      <a16:colId xmlns:a16="http://schemas.microsoft.com/office/drawing/2014/main" val="3579849445"/>
                    </a:ext>
                  </a:extLst>
                </a:gridCol>
              </a:tblGrid>
              <a:tr h="363843">
                <a:tc>
                  <a:txBody>
                    <a:bodyPr/>
                    <a:lstStyle/>
                    <a:p>
                      <a:endParaRPr lang="en-GB" dirty="0"/>
                    </a:p>
                  </a:txBody>
                  <a:tcPr>
                    <a:solidFill>
                      <a:schemeClr val="tx1"/>
                    </a:solidFill>
                  </a:tcPr>
                </a:tc>
                <a:tc>
                  <a:txBody>
                    <a:bodyPr/>
                    <a:lstStyle/>
                    <a:p>
                      <a:endParaRPr lang="en-GB" dirty="0"/>
                    </a:p>
                  </a:txBody>
                  <a:tcPr>
                    <a:solidFill>
                      <a:schemeClr val="tx1"/>
                    </a:solidFill>
                  </a:tcPr>
                </a:tc>
                <a:tc>
                  <a:txBody>
                    <a:bodyPr/>
                    <a:lstStyle/>
                    <a:p>
                      <a:endParaRPr lang="en-GB" dirty="0"/>
                    </a:p>
                  </a:txBody>
                  <a:tcPr>
                    <a:solidFill>
                      <a:schemeClr val="tx1"/>
                    </a:solidFill>
                  </a:tcPr>
                </a:tc>
                <a:tc>
                  <a:txBody>
                    <a:bodyPr/>
                    <a:lstStyle/>
                    <a:p>
                      <a:endParaRPr lang="en-GB" dirty="0"/>
                    </a:p>
                  </a:txBody>
                  <a:tcPr>
                    <a:solidFill>
                      <a:schemeClr val="bg1"/>
                    </a:solidFill>
                  </a:tcPr>
                </a:tc>
                <a:tc>
                  <a:txBody>
                    <a:bodyPr/>
                    <a:lstStyle/>
                    <a:p>
                      <a:endParaRPr lang="en-GB" dirty="0"/>
                    </a:p>
                  </a:txBody>
                  <a:tcPr>
                    <a:solidFill>
                      <a:schemeClr val="bg1"/>
                    </a:solidFill>
                  </a:tcPr>
                </a:tc>
                <a:tc>
                  <a:txBody>
                    <a:bodyPr/>
                    <a:lstStyle/>
                    <a:p>
                      <a:endParaRPr lang="en-GB" dirty="0"/>
                    </a:p>
                  </a:txBody>
                  <a:tcPr>
                    <a:solidFill>
                      <a:schemeClr val="bg1"/>
                    </a:solidFill>
                  </a:tcPr>
                </a:tc>
                <a:tc>
                  <a:txBody>
                    <a:bodyPr/>
                    <a:lstStyle/>
                    <a:p>
                      <a:endParaRPr lang="en-GB" dirty="0"/>
                    </a:p>
                  </a:txBody>
                  <a:tcPr>
                    <a:solidFill>
                      <a:schemeClr val="bg1"/>
                    </a:solidFill>
                  </a:tcPr>
                </a:tc>
                <a:tc>
                  <a:txBody>
                    <a:bodyPr/>
                    <a:lstStyle/>
                    <a:p>
                      <a:endParaRPr lang="en-GB" dirty="0"/>
                    </a:p>
                  </a:txBody>
                  <a:tcPr>
                    <a:solidFill>
                      <a:schemeClr val="tx1"/>
                    </a:solidFill>
                  </a:tcPr>
                </a:tc>
                <a:tc>
                  <a:txBody>
                    <a:bodyPr/>
                    <a:lstStyle/>
                    <a:p>
                      <a:endParaRPr lang="en-GB" dirty="0"/>
                    </a:p>
                  </a:txBody>
                  <a:tcPr>
                    <a:solidFill>
                      <a:schemeClr val="tx1"/>
                    </a:solidFill>
                  </a:tcPr>
                </a:tc>
                <a:tc>
                  <a:txBody>
                    <a:bodyPr/>
                    <a:lstStyle/>
                    <a:p>
                      <a:endParaRPr lang="en-GB" dirty="0"/>
                    </a:p>
                  </a:txBody>
                  <a:tcPr>
                    <a:solidFill>
                      <a:schemeClr val="tx1"/>
                    </a:solidFill>
                  </a:tcPr>
                </a:tc>
                <a:extLst>
                  <a:ext uri="{0D108BD9-81ED-4DB2-BD59-A6C34878D82A}">
                    <a16:rowId xmlns:a16="http://schemas.microsoft.com/office/drawing/2014/main" val="3788684441"/>
                  </a:ext>
                </a:extLst>
              </a:tr>
              <a:tr h="363843">
                <a:tc>
                  <a:txBody>
                    <a:bodyPr/>
                    <a:lstStyle/>
                    <a:p>
                      <a:endParaRPr lang="en-GB"/>
                    </a:p>
                  </a:txBody>
                  <a:tcPr>
                    <a:solidFill>
                      <a:schemeClr val="tx1"/>
                    </a:solidFill>
                  </a:tcPr>
                </a:tc>
                <a:tc>
                  <a:txBody>
                    <a:bodyPr/>
                    <a:lstStyle/>
                    <a:p>
                      <a:endParaRPr lang="en-GB"/>
                    </a:p>
                  </a:txBody>
                  <a:tcPr>
                    <a:solidFill>
                      <a:schemeClr val="tx1"/>
                    </a:solidFill>
                  </a:tcPr>
                </a:tc>
                <a:tc>
                  <a:txBody>
                    <a:bodyPr/>
                    <a:lstStyle/>
                    <a:p>
                      <a:endParaRPr lang="en-GB"/>
                    </a:p>
                  </a:txBody>
                  <a:tcPr>
                    <a:solidFill>
                      <a:schemeClr val="tx1"/>
                    </a:solidFill>
                  </a:tcPr>
                </a:tc>
                <a:tc>
                  <a:txBody>
                    <a:bodyPr/>
                    <a:lstStyle/>
                    <a:p>
                      <a:endParaRPr lang="en-GB"/>
                    </a:p>
                  </a:txBody>
                  <a:tcPr/>
                </a:tc>
                <a:tc>
                  <a:txBody>
                    <a:bodyPr/>
                    <a:lstStyle/>
                    <a:p>
                      <a:endParaRPr lang="en-GB" dirty="0"/>
                    </a:p>
                  </a:txBody>
                  <a:tcPr>
                    <a:solidFill>
                      <a:schemeClr val="tx1"/>
                    </a:solidFill>
                  </a:tcPr>
                </a:tc>
                <a:tc>
                  <a:txBody>
                    <a:bodyPr/>
                    <a:lstStyle/>
                    <a:p>
                      <a:endParaRPr lang="en-GB" dirty="0"/>
                    </a:p>
                  </a:txBody>
                  <a:tcPr>
                    <a:solidFill>
                      <a:schemeClr val="tx1"/>
                    </a:solidFill>
                  </a:tcPr>
                </a:tc>
                <a:tc>
                  <a:txBody>
                    <a:bodyPr/>
                    <a:lstStyle/>
                    <a:p>
                      <a:endParaRPr lang="en-GB"/>
                    </a:p>
                  </a:txBody>
                  <a:tcPr/>
                </a:tc>
                <a:tc>
                  <a:txBody>
                    <a:bodyPr/>
                    <a:lstStyle/>
                    <a:p>
                      <a:endParaRPr lang="en-GB" dirty="0"/>
                    </a:p>
                  </a:txBody>
                  <a:tcPr>
                    <a:solidFill>
                      <a:schemeClr val="tx1"/>
                    </a:solidFill>
                  </a:tcPr>
                </a:tc>
                <a:tc>
                  <a:txBody>
                    <a:bodyPr/>
                    <a:lstStyle/>
                    <a:p>
                      <a:endParaRPr lang="en-GB" dirty="0"/>
                    </a:p>
                  </a:txBody>
                  <a:tcPr>
                    <a:solidFill>
                      <a:schemeClr val="tx1"/>
                    </a:solidFill>
                  </a:tcPr>
                </a:tc>
                <a:tc>
                  <a:txBody>
                    <a:bodyPr/>
                    <a:lstStyle/>
                    <a:p>
                      <a:endParaRPr lang="en-GB"/>
                    </a:p>
                  </a:txBody>
                  <a:tcPr>
                    <a:solidFill>
                      <a:schemeClr val="tx1"/>
                    </a:solidFill>
                  </a:tcPr>
                </a:tc>
                <a:extLst>
                  <a:ext uri="{0D108BD9-81ED-4DB2-BD59-A6C34878D82A}">
                    <a16:rowId xmlns:a16="http://schemas.microsoft.com/office/drawing/2014/main" val="1735673411"/>
                  </a:ext>
                </a:extLst>
              </a:tr>
              <a:tr h="363843">
                <a:tc>
                  <a:txBody>
                    <a:bodyPr/>
                    <a:lstStyle/>
                    <a:p>
                      <a:endParaRPr lang="en-GB"/>
                    </a:p>
                  </a:txBody>
                  <a:tcPr>
                    <a:solidFill>
                      <a:schemeClr val="tx1"/>
                    </a:solidFill>
                  </a:tcPr>
                </a:tc>
                <a:tc>
                  <a:txBody>
                    <a:bodyPr/>
                    <a:lstStyle/>
                    <a:p>
                      <a:endParaRPr lang="en-GB"/>
                    </a:p>
                  </a:txBody>
                  <a:tcPr>
                    <a:solidFill>
                      <a:schemeClr val="tx1"/>
                    </a:solidFill>
                  </a:tcPr>
                </a:tc>
                <a:tc>
                  <a:txBody>
                    <a:bodyPr/>
                    <a:lstStyle/>
                    <a:p>
                      <a:endParaRPr lang="en-GB" dirty="0"/>
                    </a:p>
                  </a:txBody>
                  <a:tcPr>
                    <a:solidFill>
                      <a:schemeClr val="tx1"/>
                    </a:solidFill>
                  </a:tcPr>
                </a:tc>
                <a:tc>
                  <a:txBody>
                    <a:bodyPr/>
                    <a:lstStyle/>
                    <a:p>
                      <a:endParaRPr lang="en-GB"/>
                    </a:p>
                  </a:txBody>
                  <a:tcPr/>
                </a:tc>
                <a:tc>
                  <a:txBody>
                    <a:bodyPr/>
                    <a:lstStyle/>
                    <a:p>
                      <a:endParaRPr lang="en-GB"/>
                    </a:p>
                  </a:txBody>
                  <a:tcPr>
                    <a:solidFill>
                      <a:schemeClr val="tx1"/>
                    </a:solidFill>
                  </a:tcPr>
                </a:tc>
                <a:tc>
                  <a:txBody>
                    <a:bodyPr/>
                    <a:lstStyle/>
                    <a:p>
                      <a:endParaRPr lang="en-GB" dirty="0"/>
                    </a:p>
                  </a:txBody>
                  <a:tcPr>
                    <a:solidFill>
                      <a:schemeClr val="tx1"/>
                    </a:solidFill>
                  </a:tcPr>
                </a:tc>
                <a:tc>
                  <a:txBody>
                    <a:bodyPr/>
                    <a:lstStyle/>
                    <a:p>
                      <a:endParaRPr lang="en-GB"/>
                    </a:p>
                  </a:txBody>
                  <a:tcPr/>
                </a:tc>
                <a:tc>
                  <a:txBody>
                    <a:bodyPr/>
                    <a:lstStyle/>
                    <a:p>
                      <a:endParaRPr lang="en-GB"/>
                    </a:p>
                  </a:txBody>
                  <a:tcPr>
                    <a:solidFill>
                      <a:schemeClr val="tx1"/>
                    </a:solidFill>
                  </a:tcPr>
                </a:tc>
                <a:tc>
                  <a:txBody>
                    <a:bodyPr/>
                    <a:lstStyle/>
                    <a:p>
                      <a:endParaRPr lang="en-GB" dirty="0"/>
                    </a:p>
                  </a:txBody>
                  <a:tcPr>
                    <a:solidFill>
                      <a:schemeClr val="tx1"/>
                    </a:solidFill>
                  </a:tcPr>
                </a:tc>
                <a:tc>
                  <a:txBody>
                    <a:bodyPr/>
                    <a:lstStyle/>
                    <a:p>
                      <a:endParaRPr lang="en-GB" dirty="0"/>
                    </a:p>
                  </a:txBody>
                  <a:tcPr>
                    <a:solidFill>
                      <a:schemeClr val="tx1"/>
                    </a:solidFill>
                  </a:tcPr>
                </a:tc>
                <a:extLst>
                  <a:ext uri="{0D108BD9-81ED-4DB2-BD59-A6C34878D82A}">
                    <a16:rowId xmlns:a16="http://schemas.microsoft.com/office/drawing/2014/main" val="2987812517"/>
                  </a:ext>
                </a:extLst>
              </a:tr>
              <a:tr h="363843">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2979692681"/>
                  </a:ext>
                </a:extLst>
              </a:tr>
              <a:tr h="363843">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9563386"/>
                  </a:ext>
                </a:extLst>
              </a:tr>
              <a:tr h="363843">
                <a:tc>
                  <a:txBody>
                    <a:bodyPr/>
                    <a:lstStyle/>
                    <a:p>
                      <a:endParaRPr lang="en-GB" dirty="0"/>
                    </a:p>
                  </a:txBody>
                  <a:tcPr>
                    <a:solidFill>
                      <a:schemeClr val="tx1"/>
                    </a:solidFill>
                  </a:tcPr>
                </a:tc>
                <a:tc>
                  <a:txBody>
                    <a:bodyPr/>
                    <a:lstStyle/>
                    <a:p>
                      <a:endParaRPr lang="en-GB"/>
                    </a:p>
                  </a:txBody>
                  <a:tcPr/>
                </a:tc>
                <a:tc>
                  <a:txBody>
                    <a:bodyPr/>
                    <a:lstStyle/>
                    <a:p>
                      <a:endParaRPr lang="en-GB" dirty="0"/>
                    </a:p>
                  </a:txBody>
                  <a:tcPr>
                    <a:solidFill>
                      <a:schemeClr val="tx1"/>
                    </a:solidFill>
                  </a:tcPr>
                </a:tc>
                <a:tc>
                  <a:txBody>
                    <a:bodyPr/>
                    <a:lstStyle/>
                    <a:p>
                      <a:endParaRPr lang="en-GB" dirty="0"/>
                    </a:p>
                  </a:txBody>
                  <a:tcPr>
                    <a:solidFill>
                      <a:schemeClr val="tx1"/>
                    </a:solidFill>
                  </a:tcPr>
                </a:tc>
                <a:tc>
                  <a:txBody>
                    <a:bodyPr/>
                    <a:lstStyle/>
                    <a:p>
                      <a:endParaRPr lang="en-GB" dirty="0"/>
                    </a:p>
                  </a:txBody>
                  <a:tcPr>
                    <a:solidFill>
                      <a:schemeClr val="tx1"/>
                    </a:solidFill>
                  </a:tcPr>
                </a:tc>
                <a:tc>
                  <a:txBody>
                    <a:bodyPr/>
                    <a:lstStyle/>
                    <a:p>
                      <a:endParaRPr lang="en-GB" dirty="0"/>
                    </a:p>
                  </a:txBody>
                  <a:tcPr>
                    <a:solidFill>
                      <a:schemeClr val="tx1"/>
                    </a:solidFill>
                  </a:tcPr>
                </a:tc>
                <a:tc>
                  <a:txBody>
                    <a:bodyPr/>
                    <a:lstStyle/>
                    <a:p>
                      <a:endParaRPr lang="en-GB" dirty="0"/>
                    </a:p>
                  </a:txBody>
                  <a:tcPr>
                    <a:solidFill>
                      <a:schemeClr val="tx1"/>
                    </a:solidFill>
                  </a:tcPr>
                </a:tc>
                <a:tc>
                  <a:txBody>
                    <a:bodyPr/>
                    <a:lstStyle/>
                    <a:p>
                      <a:endParaRPr lang="en-GB" dirty="0"/>
                    </a:p>
                  </a:txBody>
                  <a:tcPr>
                    <a:solidFill>
                      <a:schemeClr val="tx1"/>
                    </a:solidFill>
                  </a:tcPr>
                </a:tc>
                <a:tc>
                  <a:txBody>
                    <a:bodyPr/>
                    <a:lstStyle/>
                    <a:p>
                      <a:endParaRPr lang="en-GB" dirty="0"/>
                    </a:p>
                  </a:txBody>
                  <a:tcPr/>
                </a:tc>
                <a:tc>
                  <a:txBody>
                    <a:bodyPr/>
                    <a:lstStyle/>
                    <a:p>
                      <a:endParaRPr lang="en-GB" dirty="0"/>
                    </a:p>
                  </a:txBody>
                  <a:tcPr>
                    <a:solidFill>
                      <a:schemeClr val="tx1"/>
                    </a:solidFill>
                  </a:tcPr>
                </a:tc>
                <a:extLst>
                  <a:ext uri="{0D108BD9-81ED-4DB2-BD59-A6C34878D82A}">
                    <a16:rowId xmlns:a16="http://schemas.microsoft.com/office/drawing/2014/main" val="199334359"/>
                  </a:ext>
                </a:extLst>
              </a:tr>
              <a:tr h="363843">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solidFill>
                      <a:schemeClr val="tx1"/>
                    </a:solidFill>
                  </a:tcPr>
                </a:tc>
                <a:tc>
                  <a:txBody>
                    <a:bodyPr/>
                    <a:lstStyle/>
                    <a:p>
                      <a:endParaRPr lang="en-GB" dirty="0"/>
                    </a:p>
                  </a:txBody>
                  <a:tcPr>
                    <a:solidFill>
                      <a:schemeClr val="tx1"/>
                    </a:solidFill>
                  </a:tcPr>
                </a:tc>
                <a:tc>
                  <a:txBody>
                    <a:bodyPr/>
                    <a:lstStyle/>
                    <a:p>
                      <a:endParaRPr lang="en-GB" dirty="0"/>
                    </a:p>
                  </a:txBody>
                  <a:tcPr>
                    <a:solidFill>
                      <a:schemeClr val="tx1"/>
                    </a:solidFill>
                  </a:tcPr>
                </a:tc>
                <a:tc>
                  <a:txBody>
                    <a:bodyPr/>
                    <a:lstStyle/>
                    <a:p>
                      <a:endParaRPr lang="en-GB" dirty="0"/>
                    </a:p>
                  </a:txBody>
                  <a:tcPr>
                    <a:solidFill>
                      <a:schemeClr val="tx1"/>
                    </a:solidFill>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2963737748"/>
                  </a:ext>
                </a:extLst>
              </a:tr>
              <a:tr h="363843">
                <a:tc>
                  <a:txBody>
                    <a:bodyPr/>
                    <a:lstStyle/>
                    <a:p>
                      <a:endParaRPr lang="en-GB"/>
                    </a:p>
                  </a:txBody>
                  <a:tcPr/>
                </a:tc>
                <a:tc>
                  <a:txBody>
                    <a:bodyPr/>
                    <a:lstStyle/>
                    <a:p>
                      <a:endParaRPr lang="en-GB" dirty="0"/>
                    </a:p>
                  </a:txBody>
                  <a:tcPr>
                    <a:solidFill>
                      <a:schemeClr val="tx1"/>
                    </a:solidFill>
                  </a:tcPr>
                </a:tc>
                <a:tc>
                  <a:txBody>
                    <a:bodyPr/>
                    <a:lstStyle/>
                    <a:p>
                      <a:endParaRPr lang="en-GB"/>
                    </a:p>
                  </a:txBody>
                  <a:tcPr/>
                </a:tc>
                <a:tc>
                  <a:txBody>
                    <a:bodyPr/>
                    <a:lstStyle/>
                    <a:p>
                      <a:endParaRPr lang="en-GB"/>
                    </a:p>
                  </a:txBody>
                  <a:tcPr>
                    <a:solidFill>
                      <a:schemeClr val="tx1"/>
                    </a:solidFill>
                  </a:tcPr>
                </a:tc>
                <a:tc>
                  <a:txBody>
                    <a:bodyPr/>
                    <a:lstStyle/>
                    <a:p>
                      <a:endParaRPr lang="en-GB"/>
                    </a:p>
                  </a:txBody>
                  <a:tcPr>
                    <a:solidFill>
                      <a:schemeClr val="tx1"/>
                    </a:solidFill>
                  </a:tcPr>
                </a:tc>
                <a:tc>
                  <a:txBody>
                    <a:bodyPr/>
                    <a:lstStyle/>
                    <a:p>
                      <a:endParaRPr lang="en-GB"/>
                    </a:p>
                  </a:txBody>
                  <a:tcPr>
                    <a:solidFill>
                      <a:schemeClr val="tx1"/>
                    </a:solidFill>
                  </a:tcPr>
                </a:tc>
                <a:tc>
                  <a:txBody>
                    <a:bodyPr/>
                    <a:lstStyle/>
                    <a:p>
                      <a:endParaRPr lang="en-GB" dirty="0"/>
                    </a:p>
                  </a:txBody>
                  <a:tcPr>
                    <a:solidFill>
                      <a:schemeClr val="tx1"/>
                    </a:solidFill>
                  </a:tcPr>
                </a:tc>
                <a:tc>
                  <a:txBody>
                    <a:bodyPr/>
                    <a:lstStyle/>
                    <a:p>
                      <a:endParaRPr lang="en-GB"/>
                    </a:p>
                  </a:txBody>
                  <a:tcPr/>
                </a:tc>
                <a:tc>
                  <a:txBody>
                    <a:bodyPr/>
                    <a:lstStyle/>
                    <a:p>
                      <a:endParaRPr lang="en-GB" dirty="0"/>
                    </a:p>
                  </a:txBody>
                  <a:tcPr>
                    <a:solidFill>
                      <a:schemeClr val="tx1"/>
                    </a:solidFill>
                  </a:tcPr>
                </a:tc>
                <a:tc>
                  <a:txBody>
                    <a:bodyPr/>
                    <a:lstStyle/>
                    <a:p>
                      <a:endParaRPr lang="en-GB" dirty="0"/>
                    </a:p>
                  </a:txBody>
                  <a:tcPr/>
                </a:tc>
                <a:extLst>
                  <a:ext uri="{0D108BD9-81ED-4DB2-BD59-A6C34878D82A}">
                    <a16:rowId xmlns:a16="http://schemas.microsoft.com/office/drawing/2014/main" val="1012204009"/>
                  </a:ext>
                </a:extLst>
              </a:tr>
              <a:tr h="363843">
                <a:tc>
                  <a:txBody>
                    <a:bodyPr/>
                    <a:lstStyle/>
                    <a:p>
                      <a:endParaRPr lang="en-GB" dirty="0"/>
                    </a:p>
                  </a:txBody>
                  <a:tcPr/>
                </a:tc>
                <a:tc>
                  <a:txBody>
                    <a:bodyPr/>
                    <a:lstStyle/>
                    <a:p>
                      <a:endParaRPr lang="en-GB" dirty="0"/>
                    </a:p>
                  </a:txBody>
                  <a:tcPr>
                    <a:solidFill>
                      <a:schemeClr val="tx1"/>
                    </a:solidFill>
                  </a:tcPr>
                </a:tc>
                <a:tc>
                  <a:txBody>
                    <a:bodyPr/>
                    <a:lstStyle/>
                    <a:p>
                      <a:endParaRPr lang="en-GB" dirty="0"/>
                    </a:p>
                  </a:txBody>
                  <a:tcPr/>
                </a:tc>
                <a:tc>
                  <a:txBody>
                    <a:bodyPr/>
                    <a:lstStyle/>
                    <a:p>
                      <a:endParaRPr lang="en-GB" dirty="0"/>
                    </a:p>
                  </a:txBody>
                  <a:tcPr>
                    <a:solidFill>
                      <a:schemeClr val="tx1"/>
                    </a:solidFill>
                  </a:tcPr>
                </a:tc>
                <a:tc>
                  <a:txBody>
                    <a:bodyPr/>
                    <a:lstStyle/>
                    <a:p>
                      <a:endParaRPr lang="en-GB" dirty="0"/>
                    </a:p>
                  </a:txBody>
                  <a:tcPr>
                    <a:solidFill>
                      <a:schemeClr val="tx1"/>
                    </a:solidFill>
                  </a:tcPr>
                </a:tc>
                <a:tc>
                  <a:txBody>
                    <a:bodyPr/>
                    <a:lstStyle/>
                    <a:p>
                      <a:endParaRPr lang="en-GB" dirty="0"/>
                    </a:p>
                  </a:txBody>
                  <a:tcPr>
                    <a:solidFill>
                      <a:schemeClr val="tx1"/>
                    </a:solidFill>
                  </a:tcPr>
                </a:tc>
                <a:tc>
                  <a:txBody>
                    <a:bodyPr/>
                    <a:lstStyle/>
                    <a:p>
                      <a:endParaRPr lang="en-GB" dirty="0"/>
                    </a:p>
                  </a:txBody>
                  <a:tcPr>
                    <a:solidFill>
                      <a:schemeClr val="tx1"/>
                    </a:solidFill>
                  </a:tcPr>
                </a:tc>
                <a:tc>
                  <a:txBody>
                    <a:bodyPr/>
                    <a:lstStyle/>
                    <a:p>
                      <a:endParaRPr lang="en-GB" dirty="0"/>
                    </a:p>
                  </a:txBody>
                  <a:tcPr/>
                </a:tc>
                <a:tc>
                  <a:txBody>
                    <a:bodyPr/>
                    <a:lstStyle/>
                    <a:p>
                      <a:endParaRPr lang="en-GB" dirty="0"/>
                    </a:p>
                  </a:txBody>
                  <a:tcPr>
                    <a:solidFill>
                      <a:schemeClr val="tx1"/>
                    </a:solidFill>
                  </a:tcPr>
                </a:tc>
                <a:tc>
                  <a:txBody>
                    <a:bodyPr/>
                    <a:lstStyle/>
                    <a:p>
                      <a:endParaRPr lang="en-GB" dirty="0"/>
                    </a:p>
                  </a:txBody>
                  <a:tcPr/>
                </a:tc>
                <a:extLst>
                  <a:ext uri="{0D108BD9-81ED-4DB2-BD59-A6C34878D82A}">
                    <a16:rowId xmlns:a16="http://schemas.microsoft.com/office/drawing/2014/main" val="3554814377"/>
                  </a:ext>
                </a:extLst>
              </a:tr>
              <a:tr h="363843">
                <a:tc>
                  <a:txBody>
                    <a:bodyPr/>
                    <a:lstStyle/>
                    <a:p>
                      <a:endParaRPr lang="en-GB" dirty="0"/>
                    </a:p>
                  </a:txBody>
                  <a:tcPr/>
                </a:tc>
                <a:tc>
                  <a:txBody>
                    <a:bodyPr/>
                    <a:lstStyle/>
                    <a:p>
                      <a:endParaRPr lang="en-GB" dirty="0"/>
                    </a:p>
                  </a:txBody>
                  <a:tcPr>
                    <a:solidFill>
                      <a:schemeClr val="tx1"/>
                    </a:solidFill>
                  </a:tcPr>
                </a:tc>
                <a:tc>
                  <a:txBody>
                    <a:bodyPr/>
                    <a:lstStyle/>
                    <a:p>
                      <a:endParaRPr lang="en-GB" dirty="0"/>
                    </a:p>
                  </a:txBody>
                  <a:tcPr/>
                </a:tc>
                <a:tc>
                  <a:txBody>
                    <a:bodyPr/>
                    <a:lstStyle/>
                    <a:p>
                      <a:endParaRPr lang="en-GB" dirty="0"/>
                    </a:p>
                  </a:txBody>
                  <a:tcPr>
                    <a:solidFill>
                      <a:schemeClr val="tx1"/>
                    </a:solidFill>
                  </a:tcPr>
                </a:tc>
                <a:tc>
                  <a:txBody>
                    <a:bodyPr/>
                    <a:lstStyle/>
                    <a:p>
                      <a:endParaRPr lang="en-GB" dirty="0"/>
                    </a:p>
                  </a:txBody>
                  <a:tcPr>
                    <a:solidFill>
                      <a:schemeClr val="tx1"/>
                    </a:solidFill>
                  </a:tcPr>
                </a:tc>
                <a:tc>
                  <a:txBody>
                    <a:bodyPr/>
                    <a:lstStyle/>
                    <a:p>
                      <a:endParaRPr lang="en-GB" dirty="0"/>
                    </a:p>
                  </a:txBody>
                  <a:tcPr>
                    <a:solidFill>
                      <a:schemeClr val="tx1"/>
                    </a:solidFill>
                  </a:tcPr>
                </a:tc>
                <a:tc>
                  <a:txBody>
                    <a:bodyPr/>
                    <a:lstStyle/>
                    <a:p>
                      <a:endParaRPr lang="en-GB" dirty="0"/>
                    </a:p>
                  </a:txBody>
                  <a:tcPr>
                    <a:solidFill>
                      <a:schemeClr val="tx1"/>
                    </a:solidFill>
                  </a:tcPr>
                </a:tc>
                <a:tc>
                  <a:txBody>
                    <a:bodyPr/>
                    <a:lstStyle/>
                    <a:p>
                      <a:endParaRPr lang="en-GB" dirty="0"/>
                    </a:p>
                  </a:txBody>
                  <a:tcPr/>
                </a:tc>
                <a:tc>
                  <a:txBody>
                    <a:bodyPr/>
                    <a:lstStyle/>
                    <a:p>
                      <a:endParaRPr lang="en-GB" dirty="0"/>
                    </a:p>
                  </a:txBody>
                  <a:tcPr>
                    <a:solidFill>
                      <a:schemeClr val="tx1"/>
                    </a:solidFill>
                  </a:tcPr>
                </a:tc>
                <a:tc>
                  <a:txBody>
                    <a:bodyPr/>
                    <a:lstStyle/>
                    <a:p>
                      <a:endParaRPr lang="en-GB" dirty="0"/>
                    </a:p>
                  </a:txBody>
                  <a:tcPr/>
                </a:tc>
                <a:extLst>
                  <a:ext uri="{0D108BD9-81ED-4DB2-BD59-A6C34878D82A}">
                    <a16:rowId xmlns:a16="http://schemas.microsoft.com/office/drawing/2014/main" val="1714778121"/>
                  </a:ext>
                </a:extLst>
              </a:tr>
            </a:tbl>
          </a:graphicData>
        </a:graphic>
      </p:graphicFrame>
    </p:spTree>
    <p:extLst>
      <p:ext uri="{BB962C8B-B14F-4D97-AF65-F5344CB8AC3E}">
        <p14:creationId xmlns:p14="http://schemas.microsoft.com/office/powerpoint/2010/main" val="42512779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9049" y="1339633"/>
            <a:ext cx="10515600" cy="57150"/>
          </a:xfrm>
        </p:spPr>
        <p:txBody>
          <a:bodyPr>
            <a:normAutofit fontScale="90000"/>
          </a:bodyPr>
          <a:lstStyle/>
          <a:p>
            <a:r>
              <a:rPr lang="en-GB" dirty="0"/>
              <a:t>Represent these two 1-bit images as a string of bits where black is 0 and white is 1</a:t>
            </a:r>
          </a:p>
        </p:txBody>
      </p:sp>
      <p:graphicFrame>
        <p:nvGraphicFramePr>
          <p:cNvPr id="4" name="Content Placeholder 3"/>
          <p:cNvGraphicFramePr>
            <a:graphicFrameLocks noGrp="1"/>
          </p:cNvGraphicFramePr>
          <p:nvPr>
            <p:ph idx="1"/>
          </p:nvPr>
        </p:nvGraphicFramePr>
        <p:xfrm>
          <a:off x="320039" y="2235627"/>
          <a:ext cx="5063067" cy="3225590"/>
        </p:xfrm>
        <a:graphic>
          <a:graphicData uri="http://schemas.openxmlformats.org/drawingml/2006/table">
            <a:tbl>
              <a:tblPr firstRow="1" bandRow="1">
                <a:tableStyleId>{2D5ABB26-0587-4C30-8999-92F81FD0307C}</a:tableStyleId>
              </a:tblPr>
              <a:tblGrid>
                <a:gridCol w="1150456">
                  <a:extLst>
                    <a:ext uri="{9D8B030D-6E8A-4147-A177-3AD203B41FA5}">
                      <a16:colId xmlns:a16="http://schemas.microsoft.com/office/drawing/2014/main" val="20000"/>
                    </a:ext>
                  </a:extLst>
                </a:gridCol>
                <a:gridCol w="1049725">
                  <a:extLst>
                    <a:ext uri="{9D8B030D-6E8A-4147-A177-3AD203B41FA5}">
                      <a16:colId xmlns:a16="http://schemas.microsoft.com/office/drawing/2014/main" val="20001"/>
                    </a:ext>
                  </a:extLst>
                </a:gridCol>
                <a:gridCol w="1017915">
                  <a:extLst>
                    <a:ext uri="{9D8B030D-6E8A-4147-A177-3AD203B41FA5}">
                      <a16:colId xmlns:a16="http://schemas.microsoft.com/office/drawing/2014/main" val="20002"/>
                    </a:ext>
                  </a:extLst>
                </a:gridCol>
                <a:gridCol w="890675">
                  <a:extLst>
                    <a:ext uri="{9D8B030D-6E8A-4147-A177-3AD203B41FA5}">
                      <a16:colId xmlns:a16="http://schemas.microsoft.com/office/drawing/2014/main" val="20003"/>
                    </a:ext>
                  </a:extLst>
                </a:gridCol>
                <a:gridCol w="954296">
                  <a:extLst>
                    <a:ext uri="{9D8B030D-6E8A-4147-A177-3AD203B41FA5}">
                      <a16:colId xmlns:a16="http://schemas.microsoft.com/office/drawing/2014/main" val="20004"/>
                    </a:ext>
                  </a:extLst>
                </a:gridCol>
              </a:tblGrid>
              <a:tr h="645118">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0000"/>
                  </a:ext>
                </a:extLst>
              </a:tr>
              <a:tr h="645118">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0001"/>
                  </a:ext>
                </a:extLst>
              </a:tr>
              <a:tr h="645118">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0002"/>
                  </a:ext>
                </a:extLst>
              </a:tr>
              <a:tr h="645118">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0003"/>
                  </a:ext>
                </a:extLst>
              </a:tr>
              <a:tr h="645118">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0004"/>
                  </a:ext>
                </a:extLst>
              </a:tr>
            </a:tbl>
          </a:graphicData>
        </a:graphic>
      </p:graphicFrame>
      <p:graphicFrame>
        <p:nvGraphicFramePr>
          <p:cNvPr id="5" name="Content Placeholder 3">
            <a:extLst>
              <a:ext uri="{FF2B5EF4-FFF2-40B4-BE49-F238E27FC236}">
                <a16:creationId xmlns:a16="http://schemas.microsoft.com/office/drawing/2014/main" id="{DE440111-4E1F-4E34-953D-EC729AEE8943}"/>
              </a:ext>
            </a:extLst>
          </p:cNvPr>
          <p:cNvGraphicFramePr>
            <a:graphicFrameLocks/>
          </p:cNvGraphicFramePr>
          <p:nvPr/>
        </p:nvGraphicFramePr>
        <p:xfrm>
          <a:off x="6366933" y="2243880"/>
          <a:ext cx="5383106" cy="3132455"/>
        </p:xfrm>
        <a:graphic>
          <a:graphicData uri="http://schemas.openxmlformats.org/drawingml/2006/table">
            <a:tbl>
              <a:tblPr firstRow="1" bandRow="1">
                <a:tableStyleId>{2D5ABB26-0587-4C30-8999-92F81FD0307C}</a:tableStyleId>
              </a:tblPr>
              <a:tblGrid>
                <a:gridCol w="1223177">
                  <a:extLst>
                    <a:ext uri="{9D8B030D-6E8A-4147-A177-3AD203B41FA5}">
                      <a16:colId xmlns:a16="http://schemas.microsoft.com/office/drawing/2014/main" val="20000"/>
                    </a:ext>
                  </a:extLst>
                </a:gridCol>
                <a:gridCol w="1116079">
                  <a:extLst>
                    <a:ext uri="{9D8B030D-6E8A-4147-A177-3AD203B41FA5}">
                      <a16:colId xmlns:a16="http://schemas.microsoft.com/office/drawing/2014/main" val="20001"/>
                    </a:ext>
                  </a:extLst>
                </a:gridCol>
                <a:gridCol w="1082258">
                  <a:extLst>
                    <a:ext uri="{9D8B030D-6E8A-4147-A177-3AD203B41FA5}">
                      <a16:colId xmlns:a16="http://schemas.microsoft.com/office/drawing/2014/main" val="20002"/>
                    </a:ext>
                  </a:extLst>
                </a:gridCol>
                <a:gridCol w="946975">
                  <a:extLst>
                    <a:ext uri="{9D8B030D-6E8A-4147-A177-3AD203B41FA5}">
                      <a16:colId xmlns:a16="http://schemas.microsoft.com/office/drawing/2014/main" val="20003"/>
                    </a:ext>
                  </a:extLst>
                </a:gridCol>
                <a:gridCol w="1014617">
                  <a:extLst>
                    <a:ext uri="{9D8B030D-6E8A-4147-A177-3AD203B41FA5}">
                      <a16:colId xmlns:a16="http://schemas.microsoft.com/office/drawing/2014/main" val="20004"/>
                    </a:ext>
                  </a:extLst>
                </a:gridCol>
              </a:tblGrid>
              <a:tr h="626491">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0000"/>
                  </a:ext>
                </a:extLst>
              </a:tr>
              <a:tr h="626491">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626491">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626491">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626491">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0004"/>
                  </a:ext>
                </a:extLst>
              </a:tr>
            </a:tbl>
          </a:graphicData>
        </a:graphic>
      </p:graphicFrame>
      <p:sp>
        <p:nvSpPr>
          <p:cNvPr id="6" name="Title 1">
            <a:extLst>
              <a:ext uri="{FF2B5EF4-FFF2-40B4-BE49-F238E27FC236}">
                <a16:creationId xmlns:a16="http://schemas.microsoft.com/office/drawing/2014/main" id="{56CD4425-D48A-44A2-B360-6F7455DF80B9}"/>
              </a:ext>
            </a:extLst>
          </p:cNvPr>
          <p:cNvSpPr txBox="1">
            <a:spLocks/>
          </p:cNvSpPr>
          <p:nvPr/>
        </p:nvSpPr>
        <p:spPr>
          <a:xfrm>
            <a:off x="838200" y="365126"/>
            <a:ext cx="10515600" cy="5715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t>Exercise 2</a:t>
            </a:r>
          </a:p>
        </p:txBody>
      </p:sp>
    </p:spTree>
    <p:extLst>
      <p:ext uri="{BB962C8B-B14F-4D97-AF65-F5344CB8AC3E}">
        <p14:creationId xmlns:p14="http://schemas.microsoft.com/office/powerpoint/2010/main" val="39123230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9049" y="1339633"/>
            <a:ext cx="10515600" cy="57150"/>
          </a:xfrm>
        </p:spPr>
        <p:txBody>
          <a:bodyPr>
            <a:normAutofit fontScale="90000"/>
          </a:bodyPr>
          <a:lstStyle/>
          <a:p>
            <a:r>
              <a:rPr lang="en-GB" dirty="0"/>
              <a:t>Represent these two 1 bit images as a string of bits where black is 0 and white is 1</a:t>
            </a:r>
          </a:p>
        </p:txBody>
      </p:sp>
      <p:graphicFrame>
        <p:nvGraphicFramePr>
          <p:cNvPr id="4" name="Content Placeholder 3"/>
          <p:cNvGraphicFramePr>
            <a:graphicFrameLocks noGrp="1"/>
          </p:cNvGraphicFramePr>
          <p:nvPr>
            <p:ph idx="1"/>
          </p:nvPr>
        </p:nvGraphicFramePr>
        <p:xfrm>
          <a:off x="320041" y="2235627"/>
          <a:ext cx="3703320" cy="2321425"/>
        </p:xfrm>
        <a:graphic>
          <a:graphicData uri="http://schemas.openxmlformats.org/drawingml/2006/table">
            <a:tbl>
              <a:tblPr firstRow="1" bandRow="1">
                <a:tableStyleId>{2D5ABB26-0587-4C30-8999-92F81FD0307C}</a:tableStyleId>
              </a:tblPr>
              <a:tblGrid>
                <a:gridCol w="841487">
                  <a:extLst>
                    <a:ext uri="{9D8B030D-6E8A-4147-A177-3AD203B41FA5}">
                      <a16:colId xmlns:a16="http://schemas.microsoft.com/office/drawing/2014/main" val="20000"/>
                    </a:ext>
                  </a:extLst>
                </a:gridCol>
                <a:gridCol w="767809">
                  <a:extLst>
                    <a:ext uri="{9D8B030D-6E8A-4147-A177-3AD203B41FA5}">
                      <a16:colId xmlns:a16="http://schemas.microsoft.com/office/drawing/2014/main" val="20001"/>
                    </a:ext>
                  </a:extLst>
                </a:gridCol>
                <a:gridCol w="744542">
                  <a:extLst>
                    <a:ext uri="{9D8B030D-6E8A-4147-A177-3AD203B41FA5}">
                      <a16:colId xmlns:a16="http://schemas.microsoft.com/office/drawing/2014/main" val="20002"/>
                    </a:ext>
                  </a:extLst>
                </a:gridCol>
                <a:gridCol w="651473">
                  <a:extLst>
                    <a:ext uri="{9D8B030D-6E8A-4147-A177-3AD203B41FA5}">
                      <a16:colId xmlns:a16="http://schemas.microsoft.com/office/drawing/2014/main" val="20003"/>
                    </a:ext>
                  </a:extLst>
                </a:gridCol>
                <a:gridCol w="698009">
                  <a:extLst>
                    <a:ext uri="{9D8B030D-6E8A-4147-A177-3AD203B41FA5}">
                      <a16:colId xmlns:a16="http://schemas.microsoft.com/office/drawing/2014/main" val="20004"/>
                    </a:ext>
                  </a:extLst>
                </a:gridCol>
              </a:tblGrid>
              <a:tr h="464285">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0000"/>
                  </a:ext>
                </a:extLst>
              </a:tr>
              <a:tr h="464285">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0001"/>
                  </a:ext>
                </a:extLst>
              </a:tr>
              <a:tr h="464285">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0002"/>
                  </a:ext>
                </a:extLst>
              </a:tr>
              <a:tr h="464285">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0003"/>
                  </a:ext>
                </a:extLst>
              </a:tr>
              <a:tr h="464285">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0004"/>
                  </a:ext>
                </a:extLst>
              </a:tr>
            </a:tbl>
          </a:graphicData>
        </a:graphic>
      </p:graphicFrame>
      <p:graphicFrame>
        <p:nvGraphicFramePr>
          <p:cNvPr id="5" name="Content Placeholder 3">
            <a:extLst>
              <a:ext uri="{FF2B5EF4-FFF2-40B4-BE49-F238E27FC236}">
                <a16:creationId xmlns:a16="http://schemas.microsoft.com/office/drawing/2014/main" id="{DE440111-4E1F-4E34-953D-EC729AEE8943}"/>
              </a:ext>
            </a:extLst>
          </p:cNvPr>
          <p:cNvGraphicFramePr>
            <a:graphicFrameLocks/>
          </p:cNvGraphicFramePr>
          <p:nvPr/>
        </p:nvGraphicFramePr>
        <p:xfrm>
          <a:off x="6366933" y="2243881"/>
          <a:ext cx="3424181" cy="2321425"/>
        </p:xfrm>
        <a:graphic>
          <a:graphicData uri="http://schemas.openxmlformats.org/drawingml/2006/table">
            <a:tbl>
              <a:tblPr firstRow="1" bandRow="1">
                <a:tableStyleId>{2D5ABB26-0587-4C30-8999-92F81FD0307C}</a:tableStyleId>
              </a:tblPr>
              <a:tblGrid>
                <a:gridCol w="778060">
                  <a:extLst>
                    <a:ext uri="{9D8B030D-6E8A-4147-A177-3AD203B41FA5}">
                      <a16:colId xmlns:a16="http://schemas.microsoft.com/office/drawing/2014/main" val="20000"/>
                    </a:ext>
                  </a:extLst>
                </a:gridCol>
                <a:gridCol w="709935">
                  <a:extLst>
                    <a:ext uri="{9D8B030D-6E8A-4147-A177-3AD203B41FA5}">
                      <a16:colId xmlns:a16="http://schemas.microsoft.com/office/drawing/2014/main" val="20001"/>
                    </a:ext>
                  </a:extLst>
                </a:gridCol>
                <a:gridCol w="688422">
                  <a:extLst>
                    <a:ext uri="{9D8B030D-6E8A-4147-A177-3AD203B41FA5}">
                      <a16:colId xmlns:a16="http://schemas.microsoft.com/office/drawing/2014/main" val="20002"/>
                    </a:ext>
                  </a:extLst>
                </a:gridCol>
                <a:gridCol w="602369">
                  <a:extLst>
                    <a:ext uri="{9D8B030D-6E8A-4147-A177-3AD203B41FA5}">
                      <a16:colId xmlns:a16="http://schemas.microsoft.com/office/drawing/2014/main" val="20003"/>
                    </a:ext>
                  </a:extLst>
                </a:gridCol>
                <a:gridCol w="645395">
                  <a:extLst>
                    <a:ext uri="{9D8B030D-6E8A-4147-A177-3AD203B41FA5}">
                      <a16:colId xmlns:a16="http://schemas.microsoft.com/office/drawing/2014/main" val="20004"/>
                    </a:ext>
                  </a:extLst>
                </a:gridCol>
              </a:tblGrid>
              <a:tr h="464285">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0000"/>
                  </a:ext>
                </a:extLst>
              </a:tr>
              <a:tr h="464285">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464285">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464285">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464285">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0004"/>
                  </a:ext>
                </a:extLst>
              </a:tr>
            </a:tbl>
          </a:graphicData>
        </a:graphic>
      </p:graphicFrame>
      <p:sp>
        <p:nvSpPr>
          <p:cNvPr id="6" name="Title 1">
            <a:extLst>
              <a:ext uri="{FF2B5EF4-FFF2-40B4-BE49-F238E27FC236}">
                <a16:creationId xmlns:a16="http://schemas.microsoft.com/office/drawing/2014/main" id="{56CD4425-D48A-44A2-B360-6F7455DF80B9}"/>
              </a:ext>
            </a:extLst>
          </p:cNvPr>
          <p:cNvSpPr txBox="1">
            <a:spLocks/>
          </p:cNvSpPr>
          <p:nvPr/>
        </p:nvSpPr>
        <p:spPr>
          <a:xfrm>
            <a:off x="838200" y="365126"/>
            <a:ext cx="10515600" cy="5715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t>Exercise 2 - Answers</a:t>
            </a:r>
          </a:p>
        </p:txBody>
      </p:sp>
      <p:sp>
        <p:nvSpPr>
          <p:cNvPr id="3" name="TextBox 2">
            <a:extLst>
              <a:ext uri="{FF2B5EF4-FFF2-40B4-BE49-F238E27FC236}">
                <a16:creationId xmlns:a16="http://schemas.microsoft.com/office/drawing/2014/main" id="{E40E0D2B-EB6F-40DE-B038-D5027C8CBC6F}"/>
              </a:ext>
            </a:extLst>
          </p:cNvPr>
          <p:cNvSpPr txBox="1"/>
          <p:nvPr/>
        </p:nvSpPr>
        <p:spPr>
          <a:xfrm>
            <a:off x="320041" y="4980397"/>
            <a:ext cx="4801772" cy="830997"/>
          </a:xfrm>
          <a:prstGeom prst="rect">
            <a:avLst/>
          </a:prstGeom>
          <a:noFill/>
        </p:spPr>
        <p:txBody>
          <a:bodyPr wrap="square" rtlCol="0">
            <a:spAutoFit/>
          </a:bodyPr>
          <a:lstStyle/>
          <a:p>
            <a:r>
              <a:rPr lang="en-GB" sz="2400" dirty="0">
                <a:latin typeface="Courier New" panose="02070309020205020404" pitchFamily="49" charset="0"/>
                <a:cs typeface="Courier New" panose="02070309020205020404" pitchFamily="49" charset="0"/>
              </a:rPr>
              <a:t>0 0 0 0 0 0 1 1 1 0 0 1 0 1 0 0 1 1 1 0 0 0 0 0 0</a:t>
            </a:r>
          </a:p>
        </p:txBody>
      </p:sp>
      <p:sp>
        <p:nvSpPr>
          <p:cNvPr id="7" name="TextBox 6">
            <a:extLst>
              <a:ext uri="{FF2B5EF4-FFF2-40B4-BE49-F238E27FC236}">
                <a16:creationId xmlns:a16="http://schemas.microsoft.com/office/drawing/2014/main" id="{9425659B-E0DA-489B-9E6C-AC6B52F96F22}"/>
              </a:ext>
            </a:extLst>
          </p:cNvPr>
          <p:cNvSpPr txBox="1"/>
          <p:nvPr/>
        </p:nvSpPr>
        <p:spPr>
          <a:xfrm>
            <a:off x="6096000" y="4996905"/>
            <a:ext cx="4801772" cy="830997"/>
          </a:xfrm>
          <a:prstGeom prst="rect">
            <a:avLst/>
          </a:prstGeom>
          <a:noFill/>
        </p:spPr>
        <p:txBody>
          <a:bodyPr wrap="square" rtlCol="0">
            <a:spAutoFit/>
          </a:bodyPr>
          <a:lstStyle/>
          <a:p>
            <a:r>
              <a:rPr lang="en-GB" sz="2400" dirty="0">
                <a:latin typeface="Courier New" panose="02070309020205020404" pitchFamily="49" charset="0"/>
                <a:cs typeface="Courier New" panose="02070309020205020404" pitchFamily="49" charset="0"/>
              </a:rPr>
              <a:t>0 1 1 1 0 1 0 1 0 1 1 1 0 1 1 1 0 1 0 1 0 1 1 1 0</a:t>
            </a:r>
          </a:p>
        </p:txBody>
      </p:sp>
    </p:spTree>
    <p:extLst>
      <p:ext uri="{BB962C8B-B14F-4D97-AF65-F5344CB8AC3E}">
        <p14:creationId xmlns:p14="http://schemas.microsoft.com/office/powerpoint/2010/main" val="41158737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08DC5-4D15-4079-8F52-CE859B8AA159}"/>
              </a:ext>
            </a:extLst>
          </p:cNvPr>
          <p:cNvSpPr>
            <a:spLocks noGrp="1"/>
          </p:cNvSpPr>
          <p:nvPr>
            <p:ph type="title"/>
          </p:nvPr>
        </p:nvSpPr>
        <p:spPr/>
        <p:txBody>
          <a:bodyPr>
            <a:normAutofit fontScale="90000"/>
          </a:bodyPr>
          <a:lstStyle/>
          <a:p>
            <a:r>
              <a:rPr lang="en-GB" dirty="0"/>
              <a:t>Represent this two-bit image as a sequence of bits</a:t>
            </a:r>
          </a:p>
        </p:txBody>
      </p:sp>
      <p:sp>
        <p:nvSpPr>
          <p:cNvPr id="6" name="Content Placeholder 5">
            <a:extLst>
              <a:ext uri="{FF2B5EF4-FFF2-40B4-BE49-F238E27FC236}">
                <a16:creationId xmlns:a16="http://schemas.microsoft.com/office/drawing/2014/main" id="{8CD57A4A-7249-4483-8E19-16F00DF7C7DB}"/>
              </a:ext>
            </a:extLst>
          </p:cNvPr>
          <p:cNvSpPr>
            <a:spLocks noGrp="1"/>
          </p:cNvSpPr>
          <p:nvPr>
            <p:ph idx="1"/>
          </p:nvPr>
        </p:nvSpPr>
        <p:spPr>
          <a:xfrm>
            <a:off x="7703234" y="1938166"/>
            <a:ext cx="3368040" cy="4351338"/>
          </a:xfrm>
        </p:spPr>
        <p:txBody>
          <a:bodyPr/>
          <a:lstStyle/>
          <a:p>
            <a:pPr marL="0" indent="0">
              <a:buNone/>
            </a:pPr>
            <a:r>
              <a:rPr lang="en-GB" dirty="0"/>
              <a:t>00 black</a:t>
            </a:r>
          </a:p>
          <a:p>
            <a:pPr marL="0" indent="0">
              <a:buNone/>
            </a:pPr>
            <a:r>
              <a:rPr lang="en-GB" dirty="0"/>
              <a:t>10 light grey</a:t>
            </a:r>
          </a:p>
          <a:p>
            <a:pPr marL="0" indent="0">
              <a:buNone/>
            </a:pPr>
            <a:r>
              <a:rPr lang="en-GB" dirty="0"/>
              <a:t>01 dark grey</a:t>
            </a:r>
          </a:p>
          <a:p>
            <a:pPr marL="0" indent="0">
              <a:buNone/>
            </a:pPr>
            <a:r>
              <a:rPr lang="en-GB" dirty="0"/>
              <a:t>11 white</a:t>
            </a:r>
          </a:p>
        </p:txBody>
      </p:sp>
      <p:graphicFrame>
        <p:nvGraphicFramePr>
          <p:cNvPr id="7" name="Content Placeholder 3">
            <a:extLst>
              <a:ext uri="{FF2B5EF4-FFF2-40B4-BE49-F238E27FC236}">
                <a16:creationId xmlns:a16="http://schemas.microsoft.com/office/drawing/2014/main" id="{5E2D62C7-6CDA-4047-B204-55371B42F831}"/>
              </a:ext>
            </a:extLst>
          </p:cNvPr>
          <p:cNvGraphicFramePr>
            <a:graphicFrameLocks/>
          </p:cNvGraphicFramePr>
          <p:nvPr>
            <p:extLst>
              <p:ext uri="{D42A27DB-BD31-4B8C-83A1-F6EECF244321}">
                <p14:modId xmlns:p14="http://schemas.microsoft.com/office/powerpoint/2010/main" val="1687395206"/>
              </p:ext>
            </p:extLst>
          </p:nvPr>
        </p:nvGraphicFramePr>
        <p:xfrm>
          <a:off x="1289252" y="1072982"/>
          <a:ext cx="4977383" cy="3642485"/>
        </p:xfrm>
        <a:graphic>
          <a:graphicData uri="http://schemas.openxmlformats.org/drawingml/2006/table">
            <a:tbl>
              <a:tblPr firstRow="1" bandRow="1">
                <a:tableStyleId>{2D5ABB26-0587-4C30-8999-92F81FD0307C}</a:tableStyleId>
              </a:tblPr>
              <a:tblGrid>
                <a:gridCol w="1130987">
                  <a:extLst>
                    <a:ext uri="{9D8B030D-6E8A-4147-A177-3AD203B41FA5}">
                      <a16:colId xmlns:a16="http://schemas.microsoft.com/office/drawing/2014/main" val="20000"/>
                    </a:ext>
                  </a:extLst>
                </a:gridCol>
                <a:gridCol w="1031960">
                  <a:extLst>
                    <a:ext uri="{9D8B030D-6E8A-4147-A177-3AD203B41FA5}">
                      <a16:colId xmlns:a16="http://schemas.microsoft.com/office/drawing/2014/main" val="20001"/>
                    </a:ext>
                  </a:extLst>
                </a:gridCol>
                <a:gridCol w="1000688">
                  <a:extLst>
                    <a:ext uri="{9D8B030D-6E8A-4147-A177-3AD203B41FA5}">
                      <a16:colId xmlns:a16="http://schemas.microsoft.com/office/drawing/2014/main" val="20002"/>
                    </a:ext>
                  </a:extLst>
                </a:gridCol>
                <a:gridCol w="875603">
                  <a:extLst>
                    <a:ext uri="{9D8B030D-6E8A-4147-A177-3AD203B41FA5}">
                      <a16:colId xmlns:a16="http://schemas.microsoft.com/office/drawing/2014/main" val="20003"/>
                    </a:ext>
                  </a:extLst>
                </a:gridCol>
                <a:gridCol w="938145">
                  <a:extLst>
                    <a:ext uri="{9D8B030D-6E8A-4147-A177-3AD203B41FA5}">
                      <a16:colId xmlns:a16="http://schemas.microsoft.com/office/drawing/2014/main" val="20004"/>
                    </a:ext>
                  </a:extLst>
                </a:gridCol>
              </a:tblGrid>
              <a:tr h="728497">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728497">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728497">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728497">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728497">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endParaRPr lang="en-GB"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6573843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08DC5-4D15-4079-8F52-CE859B8AA159}"/>
              </a:ext>
            </a:extLst>
          </p:cNvPr>
          <p:cNvSpPr>
            <a:spLocks noGrp="1"/>
          </p:cNvSpPr>
          <p:nvPr>
            <p:ph type="title"/>
          </p:nvPr>
        </p:nvSpPr>
        <p:spPr/>
        <p:txBody>
          <a:bodyPr>
            <a:normAutofit fontScale="90000"/>
          </a:bodyPr>
          <a:lstStyle/>
          <a:p>
            <a:r>
              <a:rPr lang="en-GB" dirty="0"/>
              <a:t>Represent this two-bit image as a sequence of bits</a:t>
            </a:r>
          </a:p>
        </p:txBody>
      </p:sp>
      <p:sp>
        <p:nvSpPr>
          <p:cNvPr id="6" name="Content Placeholder 5">
            <a:extLst>
              <a:ext uri="{FF2B5EF4-FFF2-40B4-BE49-F238E27FC236}">
                <a16:creationId xmlns:a16="http://schemas.microsoft.com/office/drawing/2014/main" id="{8CD57A4A-7249-4483-8E19-16F00DF7C7DB}"/>
              </a:ext>
            </a:extLst>
          </p:cNvPr>
          <p:cNvSpPr>
            <a:spLocks noGrp="1"/>
          </p:cNvSpPr>
          <p:nvPr>
            <p:ph idx="1"/>
          </p:nvPr>
        </p:nvSpPr>
        <p:spPr>
          <a:xfrm>
            <a:off x="7703234" y="1938166"/>
            <a:ext cx="3368040" cy="4351338"/>
          </a:xfrm>
        </p:spPr>
        <p:txBody>
          <a:bodyPr/>
          <a:lstStyle/>
          <a:p>
            <a:pPr marL="0" indent="0">
              <a:buNone/>
            </a:pPr>
            <a:r>
              <a:rPr lang="en-GB" dirty="0"/>
              <a:t>00 black</a:t>
            </a:r>
          </a:p>
          <a:p>
            <a:pPr marL="0" indent="0">
              <a:buNone/>
            </a:pPr>
            <a:r>
              <a:rPr lang="en-GB" dirty="0"/>
              <a:t>10 light grey</a:t>
            </a:r>
          </a:p>
          <a:p>
            <a:pPr marL="0" indent="0">
              <a:buNone/>
            </a:pPr>
            <a:r>
              <a:rPr lang="en-GB" dirty="0"/>
              <a:t>01 dark grey</a:t>
            </a:r>
          </a:p>
          <a:p>
            <a:pPr marL="0" indent="0">
              <a:buNone/>
            </a:pPr>
            <a:r>
              <a:rPr lang="en-GB" dirty="0"/>
              <a:t>11 white</a:t>
            </a:r>
          </a:p>
        </p:txBody>
      </p:sp>
      <p:graphicFrame>
        <p:nvGraphicFramePr>
          <p:cNvPr id="7" name="Content Placeholder 3">
            <a:extLst>
              <a:ext uri="{FF2B5EF4-FFF2-40B4-BE49-F238E27FC236}">
                <a16:creationId xmlns:a16="http://schemas.microsoft.com/office/drawing/2014/main" id="{5E2D62C7-6CDA-4047-B204-55371B42F831}"/>
              </a:ext>
            </a:extLst>
          </p:cNvPr>
          <p:cNvGraphicFramePr>
            <a:graphicFrameLocks/>
          </p:cNvGraphicFramePr>
          <p:nvPr/>
        </p:nvGraphicFramePr>
        <p:xfrm>
          <a:off x="1915786" y="2043675"/>
          <a:ext cx="4977383" cy="3642485"/>
        </p:xfrm>
        <a:graphic>
          <a:graphicData uri="http://schemas.openxmlformats.org/drawingml/2006/table">
            <a:tbl>
              <a:tblPr firstRow="1" bandRow="1">
                <a:tableStyleId>{2D5ABB26-0587-4C30-8999-92F81FD0307C}</a:tableStyleId>
              </a:tblPr>
              <a:tblGrid>
                <a:gridCol w="1130987">
                  <a:extLst>
                    <a:ext uri="{9D8B030D-6E8A-4147-A177-3AD203B41FA5}">
                      <a16:colId xmlns:a16="http://schemas.microsoft.com/office/drawing/2014/main" val="20000"/>
                    </a:ext>
                  </a:extLst>
                </a:gridCol>
                <a:gridCol w="1031960">
                  <a:extLst>
                    <a:ext uri="{9D8B030D-6E8A-4147-A177-3AD203B41FA5}">
                      <a16:colId xmlns:a16="http://schemas.microsoft.com/office/drawing/2014/main" val="20001"/>
                    </a:ext>
                  </a:extLst>
                </a:gridCol>
                <a:gridCol w="1000688">
                  <a:extLst>
                    <a:ext uri="{9D8B030D-6E8A-4147-A177-3AD203B41FA5}">
                      <a16:colId xmlns:a16="http://schemas.microsoft.com/office/drawing/2014/main" val="20002"/>
                    </a:ext>
                  </a:extLst>
                </a:gridCol>
                <a:gridCol w="875603">
                  <a:extLst>
                    <a:ext uri="{9D8B030D-6E8A-4147-A177-3AD203B41FA5}">
                      <a16:colId xmlns:a16="http://schemas.microsoft.com/office/drawing/2014/main" val="20003"/>
                    </a:ext>
                  </a:extLst>
                </a:gridCol>
                <a:gridCol w="938145">
                  <a:extLst>
                    <a:ext uri="{9D8B030D-6E8A-4147-A177-3AD203B41FA5}">
                      <a16:colId xmlns:a16="http://schemas.microsoft.com/office/drawing/2014/main" val="20004"/>
                    </a:ext>
                  </a:extLst>
                </a:gridCol>
              </a:tblGrid>
              <a:tr h="728497">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728497">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728497">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728497">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728497">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endParaRPr lang="en-GB"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3" name="Rectangle 2">
            <a:extLst>
              <a:ext uri="{FF2B5EF4-FFF2-40B4-BE49-F238E27FC236}">
                <a16:creationId xmlns:a16="http://schemas.microsoft.com/office/drawing/2014/main" id="{8881572A-2AC6-4772-AB2C-D76F7AB0D042}"/>
              </a:ext>
            </a:extLst>
          </p:cNvPr>
          <p:cNvSpPr/>
          <p:nvPr/>
        </p:nvSpPr>
        <p:spPr>
          <a:xfrm>
            <a:off x="7424982" y="4350512"/>
            <a:ext cx="6096000" cy="1938992"/>
          </a:xfrm>
          <a:prstGeom prst="rect">
            <a:avLst/>
          </a:prstGeom>
        </p:spPr>
        <p:txBody>
          <a:bodyPr>
            <a:spAutoFit/>
          </a:bodyPr>
          <a:lstStyle/>
          <a:p>
            <a:r>
              <a:rPr lang="en-GB" sz="2400" dirty="0"/>
              <a:t>01 11 00 00 11</a:t>
            </a:r>
          </a:p>
          <a:p>
            <a:r>
              <a:rPr lang="en-GB" sz="2400" dirty="0"/>
              <a:t>01 11 00 00 11</a:t>
            </a:r>
          </a:p>
          <a:p>
            <a:r>
              <a:rPr lang="en-GB" sz="2400" dirty="0"/>
              <a:t>11 10 11 01 11</a:t>
            </a:r>
          </a:p>
          <a:p>
            <a:r>
              <a:rPr lang="en-GB" sz="2400" dirty="0"/>
              <a:t>11 10 11 01 11</a:t>
            </a:r>
          </a:p>
          <a:p>
            <a:r>
              <a:rPr lang="en-GB" sz="2400" dirty="0"/>
              <a:t>00 00 00 01 11</a:t>
            </a:r>
          </a:p>
        </p:txBody>
      </p:sp>
    </p:spTree>
    <p:extLst>
      <p:ext uri="{BB962C8B-B14F-4D97-AF65-F5344CB8AC3E}">
        <p14:creationId xmlns:p14="http://schemas.microsoft.com/office/powerpoint/2010/main" val="548481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08DC5-4D15-4079-8F52-CE859B8AA159}"/>
              </a:ext>
            </a:extLst>
          </p:cNvPr>
          <p:cNvSpPr>
            <a:spLocks noGrp="1"/>
          </p:cNvSpPr>
          <p:nvPr>
            <p:ph type="title"/>
          </p:nvPr>
        </p:nvSpPr>
        <p:spPr/>
        <p:txBody>
          <a:bodyPr>
            <a:normAutofit fontScale="90000"/>
          </a:bodyPr>
          <a:lstStyle/>
          <a:p>
            <a:r>
              <a:rPr lang="en-GB" dirty="0"/>
              <a:t>Represent this two-bit image as a sequence of bits</a:t>
            </a:r>
          </a:p>
        </p:txBody>
      </p:sp>
      <p:sp>
        <p:nvSpPr>
          <p:cNvPr id="6" name="Content Placeholder 5">
            <a:extLst>
              <a:ext uri="{FF2B5EF4-FFF2-40B4-BE49-F238E27FC236}">
                <a16:creationId xmlns:a16="http://schemas.microsoft.com/office/drawing/2014/main" id="{8CD57A4A-7249-4483-8E19-16F00DF7C7DB}"/>
              </a:ext>
            </a:extLst>
          </p:cNvPr>
          <p:cNvSpPr>
            <a:spLocks noGrp="1"/>
          </p:cNvSpPr>
          <p:nvPr>
            <p:ph idx="1"/>
          </p:nvPr>
        </p:nvSpPr>
        <p:spPr>
          <a:xfrm>
            <a:off x="7703234" y="1938166"/>
            <a:ext cx="3368040" cy="4351338"/>
          </a:xfrm>
        </p:spPr>
        <p:txBody>
          <a:bodyPr/>
          <a:lstStyle/>
          <a:p>
            <a:pPr marL="0" indent="0">
              <a:buNone/>
            </a:pPr>
            <a:r>
              <a:rPr lang="en-GB" dirty="0"/>
              <a:t>00 green</a:t>
            </a:r>
          </a:p>
          <a:p>
            <a:pPr marL="0" indent="0">
              <a:buNone/>
            </a:pPr>
            <a:r>
              <a:rPr lang="en-GB" dirty="0"/>
              <a:t>10 brown</a:t>
            </a:r>
          </a:p>
          <a:p>
            <a:pPr marL="0" indent="0">
              <a:buNone/>
            </a:pPr>
            <a:r>
              <a:rPr lang="en-GB" dirty="0"/>
              <a:t>01 yellow</a:t>
            </a:r>
          </a:p>
          <a:p>
            <a:pPr marL="0" indent="0">
              <a:buNone/>
            </a:pPr>
            <a:r>
              <a:rPr lang="en-GB" dirty="0"/>
              <a:t>11 blue</a:t>
            </a:r>
          </a:p>
        </p:txBody>
      </p:sp>
      <p:graphicFrame>
        <p:nvGraphicFramePr>
          <p:cNvPr id="7" name="Content Placeholder 3">
            <a:extLst>
              <a:ext uri="{FF2B5EF4-FFF2-40B4-BE49-F238E27FC236}">
                <a16:creationId xmlns:a16="http://schemas.microsoft.com/office/drawing/2014/main" id="{5E2D62C7-6CDA-4047-B204-55371B42F831}"/>
              </a:ext>
            </a:extLst>
          </p:cNvPr>
          <p:cNvGraphicFramePr>
            <a:graphicFrameLocks/>
          </p:cNvGraphicFramePr>
          <p:nvPr>
            <p:extLst>
              <p:ext uri="{D42A27DB-BD31-4B8C-83A1-F6EECF244321}">
                <p14:modId xmlns:p14="http://schemas.microsoft.com/office/powerpoint/2010/main" val="3765614966"/>
              </p:ext>
            </p:extLst>
          </p:nvPr>
        </p:nvGraphicFramePr>
        <p:xfrm>
          <a:off x="2000075" y="1228041"/>
          <a:ext cx="4977383" cy="3642485"/>
        </p:xfrm>
        <a:graphic>
          <a:graphicData uri="http://schemas.openxmlformats.org/drawingml/2006/table">
            <a:tbl>
              <a:tblPr firstRow="1" bandRow="1">
                <a:tableStyleId>{2D5ABB26-0587-4C30-8999-92F81FD0307C}</a:tableStyleId>
              </a:tblPr>
              <a:tblGrid>
                <a:gridCol w="1130987">
                  <a:extLst>
                    <a:ext uri="{9D8B030D-6E8A-4147-A177-3AD203B41FA5}">
                      <a16:colId xmlns:a16="http://schemas.microsoft.com/office/drawing/2014/main" val="20000"/>
                    </a:ext>
                  </a:extLst>
                </a:gridCol>
                <a:gridCol w="1031960">
                  <a:extLst>
                    <a:ext uri="{9D8B030D-6E8A-4147-A177-3AD203B41FA5}">
                      <a16:colId xmlns:a16="http://schemas.microsoft.com/office/drawing/2014/main" val="20001"/>
                    </a:ext>
                  </a:extLst>
                </a:gridCol>
                <a:gridCol w="1000688">
                  <a:extLst>
                    <a:ext uri="{9D8B030D-6E8A-4147-A177-3AD203B41FA5}">
                      <a16:colId xmlns:a16="http://schemas.microsoft.com/office/drawing/2014/main" val="20002"/>
                    </a:ext>
                  </a:extLst>
                </a:gridCol>
                <a:gridCol w="875603">
                  <a:extLst>
                    <a:ext uri="{9D8B030D-6E8A-4147-A177-3AD203B41FA5}">
                      <a16:colId xmlns:a16="http://schemas.microsoft.com/office/drawing/2014/main" val="20003"/>
                    </a:ext>
                  </a:extLst>
                </a:gridCol>
                <a:gridCol w="938145">
                  <a:extLst>
                    <a:ext uri="{9D8B030D-6E8A-4147-A177-3AD203B41FA5}">
                      <a16:colId xmlns:a16="http://schemas.microsoft.com/office/drawing/2014/main" val="20004"/>
                    </a:ext>
                  </a:extLst>
                </a:gridCol>
              </a:tblGrid>
              <a:tr h="728497">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7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10000"/>
                  </a:ext>
                </a:extLst>
              </a:tr>
              <a:tr h="728497">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7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10001"/>
                  </a:ext>
                </a:extLst>
              </a:tr>
              <a:tr h="728497">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7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0002"/>
                  </a:ext>
                </a:extLst>
              </a:tr>
              <a:tr h="728497">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10003"/>
                  </a:ext>
                </a:extLst>
              </a:tr>
              <a:tr h="728497">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GB"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10004"/>
                  </a:ext>
                </a:extLst>
              </a:tr>
            </a:tbl>
          </a:graphicData>
        </a:graphic>
      </p:graphicFrame>
      <p:sp>
        <p:nvSpPr>
          <p:cNvPr id="8" name="Rectangle 7">
            <a:extLst>
              <a:ext uri="{FF2B5EF4-FFF2-40B4-BE49-F238E27FC236}">
                <a16:creationId xmlns:a16="http://schemas.microsoft.com/office/drawing/2014/main" id="{979D7833-AF6C-4FE3-8F29-EB2F55ABECFB}"/>
              </a:ext>
            </a:extLst>
          </p:cNvPr>
          <p:cNvSpPr/>
          <p:nvPr/>
        </p:nvSpPr>
        <p:spPr>
          <a:xfrm>
            <a:off x="7374182" y="4246105"/>
            <a:ext cx="6096000" cy="2246769"/>
          </a:xfrm>
          <a:prstGeom prst="rect">
            <a:avLst/>
          </a:prstGeom>
        </p:spPr>
        <p:txBody>
          <a:bodyPr>
            <a:spAutoFit/>
          </a:bodyPr>
          <a:lstStyle/>
          <a:p>
            <a:r>
              <a:rPr lang="en-GB" sz="2800" dirty="0"/>
              <a:t>10 00 00 00 00</a:t>
            </a:r>
          </a:p>
          <a:p>
            <a:r>
              <a:rPr lang="en-GB" sz="2800" dirty="0"/>
              <a:t>10 00 00 00 00</a:t>
            </a:r>
          </a:p>
          <a:p>
            <a:r>
              <a:rPr lang="en-GB" sz="2800" dirty="0"/>
              <a:t>10 01 01 01 01</a:t>
            </a:r>
          </a:p>
          <a:p>
            <a:r>
              <a:rPr lang="en-GB" sz="2800" dirty="0"/>
              <a:t>01 01 11 11 11</a:t>
            </a:r>
          </a:p>
          <a:p>
            <a:r>
              <a:rPr lang="en-GB" sz="2800" dirty="0"/>
              <a:t>01 01 11 11 11</a:t>
            </a:r>
          </a:p>
        </p:txBody>
      </p:sp>
    </p:spTree>
    <p:extLst>
      <p:ext uri="{BB962C8B-B14F-4D97-AF65-F5344CB8AC3E}">
        <p14:creationId xmlns:p14="http://schemas.microsoft.com/office/powerpoint/2010/main" val="2086255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8ABE5E-E305-4A3B-A7FA-57D6A9BBBD42}"/>
              </a:ext>
            </a:extLst>
          </p:cNvPr>
          <p:cNvSpPr>
            <a:spLocks noGrp="1"/>
          </p:cNvSpPr>
          <p:nvPr>
            <p:ph type="title"/>
          </p:nvPr>
        </p:nvSpPr>
        <p:spPr>
          <a:xfrm>
            <a:off x="838200" y="500062"/>
            <a:ext cx="10515600" cy="1325563"/>
          </a:xfrm>
        </p:spPr>
        <p:txBody>
          <a:bodyPr>
            <a:normAutofit/>
          </a:bodyPr>
          <a:lstStyle/>
          <a:p>
            <a:br>
              <a:rPr lang="en-GB" dirty="0"/>
            </a:br>
            <a:endParaRPr lang="en-GB" dirty="0"/>
          </a:p>
        </p:txBody>
      </p:sp>
      <p:sp>
        <p:nvSpPr>
          <p:cNvPr id="3" name="Content Placeholder 2">
            <a:extLst>
              <a:ext uri="{FF2B5EF4-FFF2-40B4-BE49-F238E27FC236}">
                <a16:creationId xmlns:a16="http://schemas.microsoft.com/office/drawing/2014/main" id="{7E38ACAA-3D17-4456-B1A2-D1F69D3CFD7D}"/>
              </a:ext>
            </a:extLst>
          </p:cNvPr>
          <p:cNvSpPr>
            <a:spLocks noGrp="1"/>
          </p:cNvSpPr>
          <p:nvPr>
            <p:ph idx="1"/>
          </p:nvPr>
        </p:nvSpPr>
        <p:spPr/>
        <p:txBody>
          <a:bodyPr>
            <a:normAutofit/>
          </a:bodyPr>
          <a:lstStyle/>
          <a:p>
            <a:pPr marL="0" indent="0">
              <a:buNone/>
            </a:pPr>
            <a:r>
              <a:rPr lang="en-GB" dirty="0"/>
              <a:t>The following is a sequence of numbers representing a 5 by 5 image with four colours (2 bits per pixel).</a:t>
            </a:r>
          </a:p>
          <a:p>
            <a:pPr marL="0" indent="0">
              <a:buNone/>
            </a:pPr>
            <a:endParaRPr lang="en-GB" dirty="0"/>
          </a:p>
          <a:p>
            <a:pPr marL="0" indent="0">
              <a:buNone/>
            </a:pPr>
            <a:r>
              <a:rPr lang="en-GB" dirty="0"/>
              <a:t>01 00 01 11 10 10 01 00 10 01 </a:t>
            </a:r>
          </a:p>
          <a:p>
            <a:pPr marL="0" indent="0">
              <a:buNone/>
            </a:pPr>
            <a:r>
              <a:rPr lang="en-GB" dirty="0"/>
              <a:t>10 01 00 10 00 11 10 00 11 11 </a:t>
            </a:r>
          </a:p>
          <a:p>
            <a:pPr marL="0" indent="0">
              <a:buNone/>
            </a:pPr>
            <a:r>
              <a:rPr lang="en-GB" dirty="0"/>
              <a:t>11 11 11 11 11 01 00 11 00 10 </a:t>
            </a:r>
          </a:p>
          <a:p>
            <a:pPr marL="0" indent="0">
              <a:buNone/>
            </a:pPr>
            <a:r>
              <a:rPr lang="en-GB" dirty="0"/>
              <a:t>11 10 00 01 00 10 10 11 01 00 </a:t>
            </a:r>
          </a:p>
          <a:p>
            <a:pPr marL="0" indent="0">
              <a:buNone/>
            </a:pPr>
            <a:r>
              <a:rPr lang="en-GB" dirty="0"/>
              <a:t>10 00 11 01 01 10 10 11 01 01 </a:t>
            </a:r>
          </a:p>
          <a:p>
            <a:endParaRPr lang="en-GB" dirty="0"/>
          </a:p>
        </p:txBody>
      </p:sp>
      <p:sp>
        <p:nvSpPr>
          <p:cNvPr id="4" name="Title 1">
            <a:extLst>
              <a:ext uri="{FF2B5EF4-FFF2-40B4-BE49-F238E27FC236}">
                <a16:creationId xmlns:a16="http://schemas.microsoft.com/office/drawing/2014/main" id="{6D3CCEC4-4930-4E0A-89D3-EAEF552A52D6}"/>
              </a:ext>
            </a:extLst>
          </p:cNvPr>
          <p:cNvSpPr txBox="1">
            <a:spLocks/>
          </p:cNvSpPr>
          <p:nvPr/>
        </p:nvSpPr>
        <p:spPr>
          <a:xfrm>
            <a:off x="838200" y="21164"/>
            <a:ext cx="10515600" cy="87100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Task: convert sequence of bits to images</a:t>
            </a:r>
          </a:p>
        </p:txBody>
      </p:sp>
      <p:graphicFrame>
        <p:nvGraphicFramePr>
          <p:cNvPr id="5" name="Content Placeholder 3">
            <a:extLst>
              <a:ext uri="{FF2B5EF4-FFF2-40B4-BE49-F238E27FC236}">
                <a16:creationId xmlns:a16="http://schemas.microsoft.com/office/drawing/2014/main" id="{02D9F110-07F2-43D1-AD66-DEBDF8C65141}"/>
              </a:ext>
            </a:extLst>
          </p:cNvPr>
          <p:cNvGraphicFramePr>
            <a:graphicFrameLocks/>
          </p:cNvGraphicFramePr>
          <p:nvPr>
            <p:extLst>
              <p:ext uri="{D42A27DB-BD31-4B8C-83A1-F6EECF244321}">
                <p14:modId xmlns:p14="http://schemas.microsoft.com/office/powerpoint/2010/main" val="1774712478"/>
              </p:ext>
            </p:extLst>
          </p:nvPr>
        </p:nvGraphicFramePr>
        <p:xfrm>
          <a:off x="6376420" y="2759081"/>
          <a:ext cx="4977381" cy="2273295"/>
        </p:xfrm>
        <a:graphic>
          <a:graphicData uri="http://schemas.openxmlformats.org/drawingml/2006/table">
            <a:tbl>
              <a:tblPr firstRow="1" bandRow="1">
                <a:tableStyleId>{2D5ABB26-0587-4C30-8999-92F81FD0307C}</a:tableStyleId>
              </a:tblPr>
              <a:tblGrid>
                <a:gridCol w="582261">
                  <a:extLst>
                    <a:ext uri="{9D8B030D-6E8A-4147-A177-3AD203B41FA5}">
                      <a16:colId xmlns:a16="http://schemas.microsoft.com/office/drawing/2014/main" val="20000"/>
                    </a:ext>
                  </a:extLst>
                </a:gridCol>
                <a:gridCol w="531278">
                  <a:extLst>
                    <a:ext uri="{9D8B030D-6E8A-4147-A177-3AD203B41FA5}">
                      <a16:colId xmlns:a16="http://schemas.microsoft.com/office/drawing/2014/main" val="20001"/>
                    </a:ext>
                  </a:extLst>
                </a:gridCol>
                <a:gridCol w="515179">
                  <a:extLst>
                    <a:ext uri="{9D8B030D-6E8A-4147-A177-3AD203B41FA5}">
                      <a16:colId xmlns:a16="http://schemas.microsoft.com/office/drawing/2014/main" val="20002"/>
                    </a:ext>
                  </a:extLst>
                </a:gridCol>
                <a:gridCol w="450783">
                  <a:extLst>
                    <a:ext uri="{9D8B030D-6E8A-4147-A177-3AD203B41FA5}">
                      <a16:colId xmlns:a16="http://schemas.microsoft.com/office/drawing/2014/main" val="20003"/>
                    </a:ext>
                  </a:extLst>
                </a:gridCol>
                <a:gridCol w="482980">
                  <a:extLst>
                    <a:ext uri="{9D8B030D-6E8A-4147-A177-3AD203B41FA5}">
                      <a16:colId xmlns:a16="http://schemas.microsoft.com/office/drawing/2014/main" val="20004"/>
                    </a:ext>
                  </a:extLst>
                </a:gridCol>
                <a:gridCol w="482980">
                  <a:extLst>
                    <a:ext uri="{9D8B030D-6E8A-4147-A177-3AD203B41FA5}">
                      <a16:colId xmlns:a16="http://schemas.microsoft.com/office/drawing/2014/main" val="1673553377"/>
                    </a:ext>
                  </a:extLst>
                </a:gridCol>
                <a:gridCol w="482980">
                  <a:extLst>
                    <a:ext uri="{9D8B030D-6E8A-4147-A177-3AD203B41FA5}">
                      <a16:colId xmlns:a16="http://schemas.microsoft.com/office/drawing/2014/main" val="23471598"/>
                    </a:ext>
                  </a:extLst>
                </a:gridCol>
                <a:gridCol w="482980">
                  <a:extLst>
                    <a:ext uri="{9D8B030D-6E8A-4147-A177-3AD203B41FA5}">
                      <a16:colId xmlns:a16="http://schemas.microsoft.com/office/drawing/2014/main" val="2246643074"/>
                    </a:ext>
                  </a:extLst>
                </a:gridCol>
                <a:gridCol w="482980">
                  <a:extLst>
                    <a:ext uri="{9D8B030D-6E8A-4147-A177-3AD203B41FA5}">
                      <a16:colId xmlns:a16="http://schemas.microsoft.com/office/drawing/2014/main" val="2553281345"/>
                    </a:ext>
                  </a:extLst>
                </a:gridCol>
                <a:gridCol w="482980">
                  <a:extLst>
                    <a:ext uri="{9D8B030D-6E8A-4147-A177-3AD203B41FA5}">
                      <a16:colId xmlns:a16="http://schemas.microsoft.com/office/drawing/2014/main" val="264139658"/>
                    </a:ext>
                  </a:extLst>
                </a:gridCol>
              </a:tblGrid>
              <a:tr h="454659">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0"/>
                  </a:ext>
                </a:extLst>
              </a:tr>
              <a:tr h="454659">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454659">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002"/>
                  </a:ext>
                </a:extLst>
              </a:tr>
              <a:tr h="454659">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0003"/>
                  </a:ext>
                </a:extLst>
              </a:tr>
              <a:tr h="454659">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endParaRPr lang="en-GB"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endParaRPr lang="en-GB"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381314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Bitmap Images</a:t>
            </a:r>
          </a:p>
        </p:txBody>
      </p:sp>
    </p:spTree>
    <p:extLst>
      <p:ext uri="{BB962C8B-B14F-4D97-AF65-F5344CB8AC3E}">
        <p14:creationId xmlns:p14="http://schemas.microsoft.com/office/powerpoint/2010/main" val="2220475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Calculating file size</a:t>
            </a:r>
          </a:p>
        </p:txBody>
      </p:sp>
      <p:sp>
        <p:nvSpPr>
          <p:cNvPr id="3" name="Content Placeholder 2"/>
          <p:cNvSpPr>
            <a:spLocks noGrp="1"/>
          </p:cNvSpPr>
          <p:nvPr>
            <p:ph idx="1"/>
          </p:nvPr>
        </p:nvSpPr>
        <p:spPr>
          <a:xfrm>
            <a:off x="838200" y="1094105"/>
            <a:ext cx="10515600" cy="4351338"/>
          </a:xfrm>
        </p:spPr>
        <p:txBody>
          <a:bodyPr/>
          <a:lstStyle/>
          <a:p>
            <a:pPr marL="0" indent="0">
              <a:buNone/>
            </a:pPr>
            <a:r>
              <a:rPr lang="en-GB" dirty="0"/>
              <a:t>The size of a bitmap image as stored on a file is calculated by multiplying the length, width and colour depth of the image.</a:t>
            </a:r>
          </a:p>
          <a:p>
            <a:endParaRPr lang="en-GB" dirty="0"/>
          </a:p>
          <a:p>
            <a:pPr marL="0" indent="0">
              <a:buNone/>
            </a:pPr>
            <a:r>
              <a:rPr lang="en-GB" i="1" dirty="0"/>
              <a:t>File size in bits = width x height x colour depth (number of bits per pixel)</a:t>
            </a:r>
          </a:p>
          <a:p>
            <a:pPr marL="0" indent="0">
              <a:buNone/>
            </a:pPr>
            <a:endParaRPr lang="en-GB" dirty="0"/>
          </a:p>
          <a:p>
            <a:pPr marL="0" indent="0">
              <a:buNone/>
            </a:pPr>
            <a:r>
              <a:rPr lang="en-GB" i="1" dirty="0"/>
              <a:t>File size in bytes = (width x height x colour depth) / 8</a:t>
            </a:r>
          </a:p>
          <a:p>
            <a:pPr marL="0" indent="0">
              <a:buNone/>
            </a:pPr>
            <a:endParaRPr lang="en-GB" dirty="0"/>
          </a:p>
        </p:txBody>
      </p:sp>
    </p:spTree>
    <p:extLst>
      <p:ext uri="{BB962C8B-B14F-4D97-AF65-F5344CB8AC3E}">
        <p14:creationId xmlns:p14="http://schemas.microsoft.com/office/powerpoint/2010/main" val="11957279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Worked Example: Calculating file size</a:t>
            </a:r>
          </a:p>
        </p:txBody>
      </p:sp>
      <p:sp>
        <p:nvSpPr>
          <p:cNvPr id="3" name="Content Placeholder 2"/>
          <p:cNvSpPr>
            <a:spLocks noGrp="1"/>
          </p:cNvSpPr>
          <p:nvPr>
            <p:ph idx="1"/>
          </p:nvPr>
        </p:nvSpPr>
        <p:spPr>
          <a:xfrm>
            <a:off x="725658" y="1080037"/>
            <a:ext cx="10515600" cy="4351338"/>
          </a:xfrm>
        </p:spPr>
        <p:txBody>
          <a:bodyPr/>
          <a:lstStyle/>
          <a:p>
            <a:pPr marL="0" indent="0">
              <a:buNone/>
            </a:pPr>
            <a:r>
              <a:rPr lang="en-GB" dirty="0"/>
              <a:t>If the width of a bitmap image is 10 pixels, the height is 20 pixels and the colour depth is 8 bits, estimate the size of the image in bytes.</a:t>
            </a:r>
          </a:p>
          <a:p>
            <a:pPr marL="0" indent="0">
              <a:buNone/>
            </a:pPr>
            <a:endParaRPr lang="en-GB" dirty="0"/>
          </a:p>
          <a:p>
            <a:pPr marL="0" indent="0">
              <a:buNone/>
            </a:pPr>
            <a:r>
              <a:rPr lang="en-GB" i="1" dirty="0"/>
              <a:t>Total number of pixels is 10 X 20 = 200</a:t>
            </a:r>
            <a:endParaRPr lang="en-GB" dirty="0"/>
          </a:p>
          <a:p>
            <a:pPr marL="0" indent="0">
              <a:buNone/>
            </a:pPr>
            <a:r>
              <a:rPr lang="en-GB" i="1" dirty="0"/>
              <a:t>Colour depth is 8 bits which is 1 byte.</a:t>
            </a:r>
            <a:endParaRPr lang="en-GB" dirty="0"/>
          </a:p>
          <a:p>
            <a:pPr marL="0" indent="0">
              <a:buNone/>
            </a:pPr>
            <a:r>
              <a:rPr lang="en-GB" i="1" dirty="0"/>
              <a:t>Therefore the size of the file is:   1 X 200 bytes</a:t>
            </a:r>
            <a:endParaRPr lang="en-GB" dirty="0"/>
          </a:p>
          <a:p>
            <a:pPr marL="0" indent="0">
              <a:buNone/>
            </a:pPr>
            <a:r>
              <a:rPr lang="en-GB" i="1" dirty="0"/>
              <a:t>So the file size is: </a:t>
            </a:r>
            <a:r>
              <a:rPr lang="en-GB" b="1" dirty="0"/>
              <a:t>200 bytes</a:t>
            </a:r>
            <a:endParaRPr lang="en-GB" dirty="0"/>
          </a:p>
        </p:txBody>
      </p:sp>
    </p:spTree>
    <p:extLst>
      <p:ext uri="{BB962C8B-B14F-4D97-AF65-F5344CB8AC3E}">
        <p14:creationId xmlns:p14="http://schemas.microsoft.com/office/powerpoint/2010/main" val="2639113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636" y="-115166"/>
            <a:ext cx="10515600" cy="1001431"/>
          </a:xfrm>
        </p:spPr>
        <p:txBody>
          <a:bodyPr>
            <a:normAutofit/>
          </a:bodyPr>
          <a:lstStyle/>
          <a:p>
            <a:r>
              <a:rPr lang="en-GB" dirty="0"/>
              <a:t>File size questions</a:t>
            </a:r>
          </a:p>
        </p:txBody>
      </p:sp>
      <p:sp>
        <p:nvSpPr>
          <p:cNvPr id="3" name="Content Placeholder 2"/>
          <p:cNvSpPr>
            <a:spLocks noGrp="1"/>
          </p:cNvSpPr>
          <p:nvPr>
            <p:ph idx="1"/>
          </p:nvPr>
        </p:nvSpPr>
        <p:spPr>
          <a:xfrm>
            <a:off x="653473" y="1063335"/>
            <a:ext cx="10515600" cy="5032376"/>
          </a:xfrm>
          <a:solidFill>
            <a:schemeClr val="bg1"/>
          </a:solidFill>
        </p:spPr>
        <p:txBody>
          <a:bodyPr>
            <a:noAutofit/>
          </a:bodyPr>
          <a:lstStyle/>
          <a:p>
            <a:pPr marL="457200" lvl="0" indent="-457200">
              <a:buFont typeface="+mj-lt"/>
              <a:buAutoNum type="arabicParenR" startAt="6"/>
            </a:pPr>
            <a:r>
              <a:rPr lang="en-GB" sz="2000" dirty="0"/>
              <a:t>If the width of a bitmap image is 10 pixels, the height is 50 pixels and the colour depth is 8 bits, what is the size of the image in bytes?</a:t>
            </a:r>
          </a:p>
          <a:p>
            <a:pPr marL="457200" lvl="0" indent="-457200">
              <a:buFont typeface="+mj-lt"/>
              <a:buAutoNum type="arabicParenR" startAt="6"/>
            </a:pPr>
            <a:endParaRPr lang="en-GB" sz="2000" dirty="0"/>
          </a:p>
          <a:p>
            <a:pPr marL="457200" lvl="0" indent="-457200">
              <a:buFont typeface="+mj-lt"/>
              <a:buAutoNum type="arabicParenR" startAt="6"/>
            </a:pPr>
            <a:r>
              <a:rPr lang="en-GB" sz="2000" dirty="0"/>
              <a:t> If the width of a bitmap image is 8 pixels, the height is 8 pixels and the colour depth is 4 bits, what is the size of the image in bytes?</a:t>
            </a:r>
          </a:p>
          <a:p>
            <a:pPr marL="457200" lvl="0" indent="-457200">
              <a:buFont typeface="+mj-lt"/>
              <a:buAutoNum type="arabicParenR" startAt="6"/>
            </a:pPr>
            <a:endParaRPr lang="en-GB" sz="2000" dirty="0"/>
          </a:p>
          <a:p>
            <a:pPr marL="457200" lvl="0" indent="-457200">
              <a:buFont typeface="+mj-lt"/>
              <a:buAutoNum type="arabicParenR" startAt="6"/>
            </a:pPr>
            <a:r>
              <a:rPr lang="en-GB" sz="2000" dirty="0"/>
              <a:t>If the width of a bitmap image is 30 pixels, the height is 40 pixels and there are only 2 colours (i.e. colour depth is 1 bit) what is the size of the image? </a:t>
            </a:r>
          </a:p>
          <a:p>
            <a:pPr marL="457200" lvl="0" indent="-457200">
              <a:buFont typeface="+mj-lt"/>
              <a:buAutoNum type="arabicParenR" startAt="6"/>
            </a:pPr>
            <a:endParaRPr lang="en-GB" sz="2000" dirty="0"/>
          </a:p>
          <a:p>
            <a:pPr marL="457200" lvl="0" indent="-457200">
              <a:buFont typeface="+mj-lt"/>
              <a:buAutoNum type="arabicParenR" startAt="6"/>
            </a:pPr>
            <a:r>
              <a:rPr lang="en-GB" sz="2000" dirty="0"/>
              <a:t> If there are 20 pixels in an image and the file size is 10 bytes, what is the colour depth (i.e. how many bits per pixels are there)?</a:t>
            </a:r>
          </a:p>
          <a:p>
            <a:pPr marL="457200" lvl="0" indent="-457200">
              <a:buFont typeface="+mj-lt"/>
              <a:buAutoNum type="arabicParenR" startAt="6"/>
            </a:pPr>
            <a:endParaRPr lang="en-GB" sz="2000" dirty="0"/>
          </a:p>
          <a:p>
            <a:pPr marL="457200" lvl="0" indent="-457200">
              <a:buFont typeface="+mj-lt"/>
              <a:buAutoNum type="arabicParenR" startAt="6"/>
            </a:pPr>
            <a:r>
              <a:rPr lang="en-GB" sz="2000" dirty="0"/>
              <a:t>The colour depth of an image is 4 bits. How many different colours can be represented in the image?</a:t>
            </a:r>
          </a:p>
        </p:txBody>
      </p:sp>
    </p:spTree>
    <p:extLst>
      <p:ext uri="{BB962C8B-B14F-4D97-AF65-F5344CB8AC3E}">
        <p14:creationId xmlns:p14="http://schemas.microsoft.com/office/powerpoint/2010/main" val="20172951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636" y="-115166"/>
            <a:ext cx="10515600" cy="1001431"/>
          </a:xfrm>
        </p:spPr>
        <p:txBody>
          <a:bodyPr>
            <a:normAutofit/>
          </a:bodyPr>
          <a:lstStyle/>
          <a:p>
            <a:r>
              <a:rPr lang="en-GB" dirty="0"/>
              <a:t>File size questions</a:t>
            </a:r>
          </a:p>
        </p:txBody>
      </p:sp>
      <p:sp>
        <p:nvSpPr>
          <p:cNvPr id="3" name="Content Placeholder 2"/>
          <p:cNvSpPr>
            <a:spLocks noGrp="1"/>
          </p:cNvSpPr>
          <p:nvPr>
            <p:ph idx="1"/>
          </p:nvPr>
        </p:nvSpPr>
        <p:spPr>
          <a:xfrm>
            <a:off x="653473" y="1063335"/>
            <a:ext cx="10515600" cy="5032376"/>
          </a:xfrm>
          <a:solidFill>
            <a:schemeClr val="bg1"/>
          </a:solidFill>
        </p:spPr>
        <p:txBody>
          <a:bodyPr>
            <a:noAutofit/>
          </a:bodyPr>
          <a:lstStyle/>
          <a:p>
            <a:pPr marL="457200" lvl="0" indent="-457200">
              <a:buFont typeface="+mj-lt"/>
              <a:buAutoNum type="arabicParenR" startAt="6"/>
            </a:pPr>
            <a:r>
              <a:rPr lang="en-GB" sz="2000" dirty="0"/>
              <a:t>If the width of a bitmap image is 10 pixels, the height is 50 pixels and the colour depth is 8 bits, what is the size of the image in bytes? 500 bytes</a:t>
            </a:r>
          </a:p>
          <a:p>
            <a:pPr marL="457200" lvl="0" indent="-457200">
              <a:buFont typeface="+mj-lt"/>
              <a:buAutoNum type="arabicParenR" startAt="6"/>
            </a:pPr>
            <a:endParaRPr lang="en-GB" sz="2000" dirty="0"/>
          </a:p>
          <a:p>
            <a:pPr marL="457200" lvl="0" indent="-457200">
              <a:buFont typeface="+mj-lt"/>
              <a:buAutoNum type="arabicParenR" startAt="6"/>
            </a:pPr>
            <a:r>
              <a:rPr lang="en-GB" sz="2000" dirty="0"/>
              <a:t> If the width of a bitmap image is 8 pixels, the height is 8 pixels and the colour depth is 4 bits, what is the size of the image in bytes? 32 bytes</a:t>
            </a:r>
          </a:p>
          <a:p>
            <a:pPr marL="457200" lvl="0" indent="-457200">
              <a:buFont typeface="+mj-lt"/>
              <a:buAutoNum type="arabicParenR" startAt="6"/>
            </a:pPr>
            <a:endParaRPr lang="en-GB" sz="2000" dirty="0"/>
          </a:p>
          <a:p>
            <a:pPr marL="457200" lvl="0" indent="-457200">
              <a:buFont typeface="+mj-lt"/>
              <a:buAutoNum type="arabicParenR" startAt="6"/>
            </a:pPr>
            <a:r>
              <a:rPr lang="en-GB" sz="2000" dirty="0"/>
              <a:t>If the width of a bitmap image is 30 pixels, the height is 40 pixels and there are only 2 colours (i.e. colour depth is 1 bit) what is the size of the image in bytes 120 /8 =15 bytes</a:t>
            </a:r>
          </a:p>
          <a:p>
            <a:pPr marL="457200" lvl="0" indent="-457200">
              <a:buFont typeface="+mj-lt"/>
              <a:buAutoNum type="arabicParenR" startAt="6"/>
            </a:pPr>
            <a:endParaRPr lang="en-GB" sz="2000" dirty="0"/>
          </a:p>
          <a:p>
            <a:pPr marL="457200" lvl="0" indent="-457200">
              <a:buFont typeface="+mj-lt"/>
              <a:buAutoNum type="arabicParenR" startAt="6"/>
            </a:pPr>
            <a:r>
              <a:rPr lang="en-GB" sz="2000" dirty="0"/>
              <a:t> If there are 20 pixels in an image and the file size is 10 bytes, what is the colour depth (i.e. how many bits per pixels are there)? 4 bits</a:t>
            </a:r>
          </a:p>
          <a:p>
            <a:pPr marL="457200" lvl="0" indent="-457200">
              <a:buFont typeface="+mj-lt"/>
              <a:buAutoNum type="arabicParenR" startAt="6"/>
            </a:pPr>
            <a:endParaRPr lang="en-GB" sz="2000" dirty="0"/>
          </a:p>
          <a:p>
            <a:pPr marL="457200" lvl="0" indent="-457200">
              <a:buFont typeface="+mj-lt"/>
              <a:buAutoNum type="arabicParenR" startAt="6"/>
            </a:pPr>
            <a:r>
              <a:rPr lang="en-GB" sz="2000" dirty="0"/>
              <a:t>The colour depth of an image is 4 bits. How many different colours can be represented in the image? 16 colours</a:t>
            </a:r>
          </a:p>
        </p:txBody>
      </p:sp>
    </p:spTree>
    <p:extLst>
      <p:ext uri="{BB962C8B-B14F-4D97-AF65-F5344CB8AC3E}">
        <p14:creationId xmlns:p14="http://schemas.microsoft.com/office/powerpoint/2010/main" val="20074275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7773"/>
            <a:ext cx="10515600" cy="1325563"/>
          </a:xfrm>
        </p:spPr>
        <p:txBody>
          <a:bodyPr/>
          <a:lstStyle/>
          <a:p>
            <a:r>
              <a:rPr lang="en-GB" dirty="0"/>
              <a:t>Compare the different images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94765769"/>
              </p:ext>
            </p:extLst>
          </p:nvPr>
        </p:nvGraphicFramePr>
        <p:xfrm>
          <a:off x="313809" y="1561081"/>
          <a:ext cx="11367434" cy="4704800"/>
        </p:xfrm>
        <a:graphic>
          <a:graphicData uri="http://schemas.openxmlformats.org/drawingml/2006/table">
            <a:tbl>
              <a:tblPr firstRow="1" firstCol="1" bandRow="1">
                <a:tableStyleId>{5940675A-B579-460E-94D1-54222C63F5DA}</a:tableStyleId>
              </a:tblPr>
              <a:tblGrid>
                <a:gridCol w="2072188">
                  <a:extLst>
                    <a:ext uri="{9D8B030D-6E8A-4147-A177-3AD203B41FA5}">
                      <a16:colId xmlns:a16="http://schemas.microsoft.com/office/drawing/2014/main" val="20000"/>
                    </a:ext>
                  </a:extLst>
                </a:gridCol>
                <a:gridCol w="1767852">
                  <a:extLst>
                    <a:ext uri="{9D8B030D-6E8A-4147-A177-3AD203B41FA5}">
                      <a16:colId xmlns:a16="http://schemas.microsoft.com/office/drawing/2014/main" val="20001"/>
                    </a:ext>
                  </a:extLst>
                </a:gridCol>
                <a:gridCol w="1881070">
                  <a:extLst>
                    <a:ext uri="{9D8B030D-6E8A-4147-A177-3AD203B41FA5}">
                      <a16:colId xmlns:a16="http://schemas.microsoft.com/office/drawing/2014/main" val="20002"/>
                    </a:ext>
                  </a:extLst>
                </a:gridCol>
                <a:gridCol w="1880030">
                  <a:extLst>
                    <a:ext uri="{9D8B030D-6E8A-4147-A177-3AD203B41FA5}">
                      <a16:colId xmlns:a16="http://schemas.microsoft.com/office/drawing/2014/main" val="20003"/>
                    </a:ext>
                  </a:extLst>
                </a:gridCol>
                <a:gridCol w="1885224">
                  <a:extLst>
                    <a:ext uri="{9D8B030D-6E8A-4147-A177-3AD203B41FA5}">
                      <a16:colId xmlns:a16="http://schemas.microsoft.com/office/drawing/2014/main" val="20004"/>
                    </a:ext>
                  </a:extLst>
                </a:gridCol>
                <a:gridCol w="1881070">
                  <a:extLst>
                    <a:ext uri="{9D8B030D-6E8A-4147-A177-3AD203B41FA5}">
                      <a16:colId xmlns:a16="http://schemas.microsoft.com/office/drawing/2014/main" val="20005"/>
                    </a:ext>
                  </a:extLst>
                </a:gridCol>
              </a:tblGrid>
              <a:tr h="859736">
                <a:tc>
                  <a:txBody>
                    <a:bodyPr/>
                    <a:lstStyle/>
                    <a:p>
                      <a:pPr>
                        <a:lnSpc>
                          <a:spcPct val="115000"/>
                        </a:lnSpc>
                        <a:spcAft>
                          <a:spcPts val="1000"/>
                        </a:spcAft>
                        <a:tabLst>
                          <a:tab pos="450215" algn="l"/>
                        </a:tabLst>
                      </a:pPr>
                      <a:r>
                        <a:rPr lang="en-GB" sz="2000" b="1" dirty="0">
                          <a:effectLst/>
                        </a:rPr>
                        <a:t>Image</a:t>
                      </a:r>
                      <a:endParaRPr lang="en-GB" sz="2000" b="1" dirty="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r>
                        <a:rPr lang="en-GB" sz="2000" b="1" dirty="0">
                          <a:effectLst/>
                        </a:rPr>
                        <a:t>Width (pixels)</a:t>
                      </a:r>
                      <a:endParaRPr lang="en-GB" sz="2000" b="1" dirty="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r>
                        <a:rPr lang="en-GB" sz="2000" b="1" dirty="0">
                          <a:effectLst/>
                        </a:rPr>
                        <a:t> Height (pixels)</a:t>
                      </a:r>
                      <a:endParaRPr lang="en-GB" sz="2000" b="1" dirty="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r>
                        <a:rPr lang="en-GB" sz="2000" b="1" dirty="0" err="1">
                          <a:effectLst/>
                        </a:rPr>
                        <a:t>Color</a:t>
                      </a:r>
                      <a:r>
                        <a:rPr lang="en-GB" sz="2000" b="1" dirty="0">
                          <a:effectLst/>
                        </a:rPr>
                        <a:t> depth (bits)</a:t>
                      </a:r>
                      <a:endParaRPr lang="en-GB" sz="2000" b="1" dirty="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r>
                        <a:rPr lang="en-GB" sz="2000" b="1" dirty="0">
                          <a:effectLst/>
                        </a:rPr>
                        <a:t>File size (calculated)</a:t>
                      </a:r>
                      <a:endParaRPr lang="en-GB" sz="2000" b="1" dirty="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r>
                        <a:rPr lang="en-GB" sz="2000" b="1" dirty="0">
                          <a:effectLst/>
                        </a:rPr>
                        <a:t>File size (actual)</a:t>
                      </a:r>
                      <a:endParaRPr lang="en-GB" sz="2000" b="1" dirty="0">
                        <a:effectLst/>
                        <a:latin typeface="Liberation Serif"/>
                        <a:ea typeface="WenQuanYi Micro Hei"/>
                        <a:cs typeface="Lohit Hindi"/>
                      </a:endParaRPr>
                    </a:p>
                  </a:txBody>
                  <a:tcPr marL="34925" marR="34925" marT="34925" marB="34925"/>
                </a:tc>
                <a:extLst>
                  <a:ext uri="{0D108BD9-81ED-4DB2-BD59-A6C34878D82A}">
                    <a16:rowId xmlns:a16="http://schemas.microsoft.com/office/drawing/2014/main" val="10000"/>
                  </a:ext>
                </a:extLst>
              </a:tr>
              <a:tr h="480633">
                <a:tc>
                  <a:txBody>
                    <a:bodyPr/>
                    <a:lstStyle/>
                    <a:p>
                      <a:r>
                        <a:rPr lang="en-US" b="1" dirty="0"/>
                        <a:t>daffodils-1.bmp</a:t>
                      </a:r>
                    </a:p>
                  </a:txBody>
                  <a:tcPr marL="34925" marR="34925" marT="34925" marB="34925"/>
                </a:tc>
                <a:tc>
                  <a:txBody>
                    <a:bodyPr/>
                    <a:lstStyle/>
                    <a:p>
                      <a:pPr>
                        <a:lnSpc>
                          <a:spcPct val="115000"/>
                        </a:lnSpc>
                        <a:spcAft>
                          <a:spcPts val="1000"/>
                        </a:spcAft>
                        <a:tabLst>
                          <a:tab pos="450215" algn="l"/>
                        </a:tabLst>
                      </a:pPr>
                      <a:r>
                        <a:rPr lang="en-GB" sz="2000" dirty="0">
                          <a:effectLst/>
                        </a:rPr>
                        <a:t> </a:t>
                      </a:r>
                      <a:endParaRPr lang="en-GB" sz="2000" dirty="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r>
                        <a:rPr lang="en-GB" sz="2000">
                          <a:effectLst/>
                        </a:rPr>
                        <a:t> </a:t>
                      </a:r>
                      <a:endParaRPr lang="en-GB" sz="200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r>
                        <a:rPr lang="en-GB" sz="2000">
                          <a:effectLst/>
                        </a:rPr>
                        <a:t> </a:t>
                      </a:r>
                      <a:endParaRPr lang="en-GB" sz="200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r>
                        <a:rPr lang="en-GB" sz="2000">
                          <a:effectLst/>
                        </a:rPr>
                        <a:t> </a:t>
                      </a:r>
                      <a:endParaRPr lang="en-GB" sz="200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r>
                        <a:rPr lang="en-GB" sz="2000">
                          <a:effectLst/>
                        </a:rPr>
                        <a:t> </a:t>
                      </a:r>
                      <a:endParaRPr lang="en-GB" sz="2000">
                        <a:effectLst/>
                        <a:latin typeface="Liberation Serif"/>
                        <a:ea typeface="WenQuanYi Micro Hei"/>
                        <a:cs typeface="Lohit Hindi"/>
                      </a:endParaRPr>
                    </a:p>
                  </a:txBody>
                  <a:tcPr marL="34925" marR="34925" marT="34925" marB="34925"/>
                </a:tc>
                <a:extLst>
                  <a:ext uri="{0D108BD9-81ED-4DB2-BD59-A6C34878D82A}">
                    <a16:rowId xmlns:a16="http://schemas.microsoft.com/office/drawing/2014/main" val="10001"/>
                  </a:ext>
                </a:extLst>
              </a:tr>
              <a:tr h="480633">
                <a:tc>
                  <a:txBody>
                    <a:bodyPr/>
                    <a:lstStyle/>
                    <a:p>
                      <a:r>
                        <a:rPr lang="en-US" b="1" dirty="0"/>
                        <a:t>daffodils-2.bmp</a:t>
                      </a:r>
                    </a:p>
                  </a:txBody>
                  <a:tcPr marL="34925" marR="34925" marT="34925" marB="34925"/>
                </a:tc>
                <a:tc>
                  <a:txBody>
                    <a:bodyPr/>
                    <a:lstStyle/>
                    <a:p>
                      <a:pPr>
                        <a:lnSpc>
                          <a:spcPct val="115000"/>
                        </a:lnSpc>
                        <a:spcAft>
                          <a:spcPts val="1000"/>
                        </a:spcAft>
                        <a:tabLst>
                          <a:tab pos="450215" algn="l"/>
                        </a:tabLst>
                      </a:pPr>
                      <a:r>
                        <a:rPr lang="en-GB" sz="2000" dirty="0">
                          <a:effectLst/>
                        </a:rPr>
                        <a:t> </a:t>
                      </a:r>
                      <a:endParaRPr lang="en-GB" sz="2000" dirty="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r>
                        <a:rPr lang="en-GB" sz="2000" dirty="0">
                          <a:effectLst/>
                        </a:rPr>
                        <a:t> </a:t>
                      </a:r>
                      <a:endParaRPr lang="en-GB" sz="2000" dirty="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r>
                        <a:rPr lang="en-GB" sz="2000">
                          <a:effectLst/>
                        </a:rPr>
                        <a:t> </a:t>
                      </a:r>
                      <a:endParaRPr lang="en-GB" sz="200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r>
                        <a:rPr lang="en-GB" sz="2000">
                          <a:effectLst/>
                        </a:rPr>
                        <a:t> </a:t>
                      </a:r>
                      <a:endParaRPr lang="en-GB" sz="200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r>
                        <a:rPr lang="en-GB" sz="2000">
                          <a:effectLst/>
                        </a:rPr>
                        <a:t> </a:t>
                      </a:r>
                      <a:endParaRPr lang="en-GB" sz="2000">
                        <a:effectLst/>
                        <a:latin typeface="Liberation Serif"/>
                        <a:ea typeface="WenQuanYi Micro Hei"/>
                        <a:cs typeface="Lohit Hindi"/>
                      </a:endParaRPr>
                    </a:p>
                  </a:txBody>
                  <a:tcPr marL="34925" marR="34925" marT="34925" marB="34925"/>
                </a:tc>
                <a:extLst>
                  <a:ext uri="{0D108BD9-81ED-4DB2-BD59-A6C34878D82A}">
                    <a16:rowId xmlns:a16="http://schemas.microsoft.com/office/drawing/2014/main" val="10002"/>
                  </a:ext>
                </a:extLst>
              </a:tr>
              <a:tr h="480633">
                <a:tc>
                  <a:txBody>
                    <a:bodyPr/>
                    <a:lstStyle/>
                    <a:p>
                      <a:r>
                        <a:rPr lang="en-US" b="1" dirty="0"/>
                        <a:t>daffodils-3.bmp</a:t>
                      </a:r>
                    </a:p>
                  </a:txBody>
                  <a:tcPr marL="34925" marR="34925" marT="34925" marB="34925"/>
                </a:tc>
                <a:tc>
                  <a:txBody>
                    <a:bodyPr/>
                    <a:lstStyle/>
                    <a:p>
                      <a:pPr>
                        <a:lnSpc>
                          <a:spcPct val="115000"/>
                        </a:lnSpc>
                        <a:spcAft>
                          <a:spcPts val="1000"/>
                        </a:spcAft>
                        <a:tabLst>
                          <a:tab pos="450215" algn="l"/>
                        </a:tabLst>
                      </a:pPr>
                      <a:r>
                        <a:rPr lang="en-GB" sz="2000" dirty="0">
                          <a:effectLst/>
                        </a:rPr>
                        <a:t> </a:t>
                      </a:r>
                      <a:endParaRPr lang="en-GB" sz="2000" dirty="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r>
                        <a:rPr lang="en-GB" sz="2000">
                          <a:effectLst/>
                        </a:rPr>
                        <a:t> </a:t>
                      </a:r>
                      <a:endParaRPr lang="en-GB" sz="200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r>
                        <a:rPr lang="en-GB" sz="2000" dirty="0">
                          <a:effectLst/>
                        </a:rPr>
                        <a:t> </a:t>
                      </a:r>
                      <a:endParaRPr lang="en-GB" sz="2000" dirty="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r>
                        <a:rPr lang="en-GB" sz="2000" dirty="0">
                          <a:effectLst/>
                        </a:rPr>
                        <a:t> </a:t>
                      </a:r>
                      <a:endParaRPr lang="en-GB" sz="2000" dirty="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r>
                        <a:rPr lang="en-GB" sz="2000">
                          <a:effectLst/>
                        </a:rPr>
                        <a:t> </a:t>
                      </a:r>
                      <a:endParaRPr lang="en-GB" sz="2000">
                        <a:effectLst/>
                        <a:latin typeface="Liberation Serif"/>
                        <a:ea typeface="WenQuanYi Micro Hei"/>
                        <a:cs typeface="Lohit Hindi"/>
                      </a:endParaRPr>
                    </a:p>
                  </a:txBody>
                  <a:tcPr marL="34925" marR="34925" marT="34925" marB="34925"/>
                </a:tc>
                <a:extLst>
                  <a:ext uri="{0D108BD9-81ED-4DB2-BD59-A6C34878D82A}">
                    <a16:rowId xmlns:a16="http://schemas.microsoft.com/office/drawing/2014/main" val="10003"/>
                  </a:ext>
                </a:extLst>
              </a:tr>
              <a:tr h="480633">
                <a:tc>
                  <a:txBody>
                    <a:bodyPr/>
                    <a:lstStyle/>
                    <a:p>
                      <a:r>
                        <a:rPr lang="en-US" b="1" dirty="0"/>
                        <a:t>daffodils-4.bmp</a:t>
                      </a:r>
                    </a:p>
                  </a:txBody>
                  <a:tcPr marL="34925" marR="34925" marT="34925" marB="34925"/>
                </a:tc>
                <a:tc>
                  <a:txBody>
                    <a:bodyPr/>
                    <a:lstStyle/>
                    <a:p>
                      <a:pPr>
                        <a:lnSpc>
                          <a:spcPct val="115000"/>
                        </a:lnSpc>
                        <a:spcAft>
                          <a:spcPts val="1000"/>
                        </a:spcAft>
                        <a:tabLst>
                          <a:tab pos="450215" algn="l"/>
                        </a:tabLst>
                      </a:pPr>
                      <a:r>
                        <a:rPr lang="en-GB" sz="2000" dirty="0">
                          <a:effectLst/>
                        </a:rPr>
                        <a:t> </a:t>
                      </a:r>
                      <a:endParaRPr lang="en-GB" sz="2000" dirty="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r>
                        <a:rPr lang="en-GB" sz="2000" dirty="0">
                          <a:effectLst/>
                        </a:rPr>
                        <a:t> </a:t>
                      </a:r>
                      <a:endParaRPr lang="en-GB" sz="2000" dirty="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r>
                        <a:rPr lang="en-GB" sz="2000" dirty="0">
                          <a:effectLst/>
                        </a:rPr>
                        <a:t> </a:t>
                      </a:r>
                      <a:endParaRPr lang="en-GB" sz="2000" dirty="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r>
                        <a:rPr lang="en-GB" sz="2000" dirty="0">
                          <a:effectLst/>
                        </a:rPr>
                        <a:t> </a:t>
                      </a:r>
                      <a:endParaRPr lang="en-GB" sz="2000" dirty="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r>
                        <a:rPr lang="en-GB" sz="2000" dirty="0">
                          <a:effectLst/>
                        </a:rPr>
                        <a:t> </a:t>
                      </a:r>
                      <a:endParaRPr lang="en-GB" sz="2000" dirty="0">
                        <a:effectLst/>
                        <a:latin typeface="Liberation Serif"/>
                        <a:ea typeface="WenQuanYi Micro Hei"/>
                        <a:cs typeface="Lohit Hindi"/>
                      </a:endParaRPr>
                    </a:p>
                  </a:txBody>
                  <a:tcPr marL="34925" marR="34925" marT="34925" marB="34925"/>
                </a:tc>
                <a:extLst>
                  <a:ext uri="{0D108BD9-81ED-4DB2-BD59-A6C34878D82A}">
                    <a16:rowId xmlns:a16="http://schemas.microsoft.com/office/drawing/2014/main" val="10004"/>
                  </a:ext>
                </a:extLst>
              </a:tr>
              <a:tr h="480633">
                <a:tc>
                  <a:txBody>
                    <a:bodyPr/>
                    <a:lstStyle/>
                    <a:p>
                      <a:r>
                        <a:rPr lang="en-US" b="1" dirty="0"/>
                        <a:t>daffodils-5.bmp</a:t>
                      </a:r>
                    </a:p>
                  </a:txBody>
                  <a:tcPr marL="34925" marR="34925" marT="34925" marB="34925"/>
                </a:tc>
                <a:tc>
                  <a:txBody>
                    <a:bodyPr/>
                    <a:lstStyle/>
                    <a:p>
                      <a:pPr>
                        <a:lnSpc>
                          <a:spcPct val="115000"/>
                        </a:lnSpc>
                        <a:spcAft>
                          <a:spcPts val="1000"/>
                        </a:spcAft>
                        <a:tabLst>
                          <a:tab pos="450215" algn="l"/>
                        </a:tabLst>
                      </a:pPr>
                      <a:endParaRPr lang="en-GB" sz="2000" dirty="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endParaRPr lang="en-GB" sz="2000" dirty="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endParaRPr lang="en-GB" sz="2000" dirty="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endParaRPr lang="en-GB" sz="2000" dirty="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endParaRPr lang="en-GB" sz="2000" dirty="0">
                        <a:effectLst/>
                        <a:latin typeface="Liberation Serif"/>
                        <a:ea typeface="WenQuanYi Micro Hei"/>
                        <a:cs typeface="Lohit Hindi"/>
                      </a:endParaRPr>
                    </a:p>
                  </a:txBody>
                  <a:tcPr marL="34925" marR="34925" marT="34925" marB="34925"/>
                </a:tc>
                <a:extLst>
                  <a:ext uri="{0D108BD9-81ED-4DB2-BD59-A6C34878D82A}">
                    <a16:rowId xmlns:a16="http://schemas.microsoft.com/office/drawing/2014/main" val="2345335008"/>
                  </a:ext>
                </a:extLst>
              </a:tr>
              <a:tr h="480633">
                <a:tc>
                  <a:txBody>
                    <a:bodyPr/>
                    <a:lstStyle/>
                    <a:p>
                      <a:r>
                        <a:rPr lang="en-US" b="1" dirty="0"/>
                        <a:t>daffodils-6.bmp</a:t>
                      </a:r>
                    </a:p>
                  </a:txBody>
                  <a:tcPr marL="34925" marR="34925" marT="34925" marB="34925"/>
                </a:tc>
                <a:tc>
                  <a:txBody>
                    <a:bodyPr/>
                    <a:lstStyle/>
                    <a:p>
                      <a:pPr>
                        <a:lnSpc>
                          <a:spcPct val="115000"/>
                        </a:lnSpc>
                        <a:spcAft>
                          <a:spcPts val="1000"/>
                        </a:spcAft>
                        <a:tabLst>
                          <a:tab pos="450215" algn="l"/>
                        </a:tabLst>
                      </a:pPr>
                      <a:endParaRPr lang="en-GB" sz="2000" dirty="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endParaRPr lang="en-GB" sz="2000" dirty="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endParaRPr lang="en-GB" sz="2000" dirty="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endParaRPr lang="en-GB" sz="2000" dirty="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endParaRPr lang="en-GB" sz="2000" dirty="0">
                        <a:effectLst/>
                        <a:latin typeface="Liberation Serif"/>
                        <a:ea typeface="WenQuanYi Micro Hei"/>
                        <a:cs typeface="Lohit Hindi"/>
                      </a:endParaRPr>
                    </a:p>
                  </a:txBody>
                  <a:tcPr marL="34925" marR="34925" marT="34925" marB="34925"/>
                </a:tc>
                <a:extLst>
                  <a:ext uri="{0D108BD9-81ED-4DB2-BD59-A6C34878D82A}">
                    <a16:rowId xmlns:a16="http://schemas.microsoft.com/office/drawing/2014/main" val="4021896837"/>
                  </a:ext>
                </a:extLst>
              </a:tr>
              <a:tr h="480633">
                <a:tc>
                  <a:txBody>
                    <a:bodyPr/>
                    <a:lstStyle/>
                    <a:p>
                      <a:r>
                        <a:rPr lang="en-US" b="1" dirty="0"/>
                        <a:t>daffodils-7.bmp</a:t>
                      </a:r>
                    </a:p>
                  </a:txBody>
                  <a:tcPr marL="34925" marR="34925" marT="34925" marB="34925"/>
                </a:tc>
                <a:tc>
                  <a:txBody>
                    <a:bodyPr/>
                    <a:lstStyle/>
                    <a:p>
                      <a:pPr>
                        <a:lnSpc>
                          <a:spcPct val="115000"/>
                        </a:lnSpc>
                        <a:spcAft>
                          <a:spcPts val="1000"/>
                        </a:spcAft>
                        <a:tabLst>
                          <a:tab pos="450215" algn="l"/>
                        </a:tabLst>
                      </a:pPr>
                      <a:endParaRPr lang="en-GB" sz="2000" dirty="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endParaRPr lang="en-GB" sz="2000" dirty="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endParaRPr lang="en-GB" sz="2000" dirty="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endParaRPr lang="en-GB" sz="2000" dirty="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endParaRPr lang="en-GB" sz="2000" dirty="0">
                        <a:effectLst/>
                        <a:latin typeface="Liberation Serif"/>
                        <a:ea typeface="WenQuanYi Micro Hei"/>
                        <a:cs typeface="Lohit Hindi"/>
                      </a:endParaRPr>
                    </a:p>
                  </a:txBody>
                  <a:tcPr marL="34925" marR="34925" marT="34925" marB="34925"/>
                </a:tc>
                <a:extLst>
                  <a:ext uri="{0D108BD9-81ED-4DB2-BD59-A6C34878D82A}">
                    <a16:rowId xmlns:a16="http://schemas.microsoft.com/office/drawing/2014/main" val="1503161500"/>
                  </a:ext>
                </a:extLst>
              </a:tr>
              <a:tr h="480633">
                <a:tc>
                  <a:txBody>
                    <a:bodyPr/>
                    <a:lstStyle/>
                    <a:p>
                      <a:r>
                        <a:rPr lang="en-US" b="1" dirty="0"/>
                        <a:t>daffodils-8.jpg</a:t>
                      </a:r>
                    </a:p>
                  </a:txBody>
                  <a:tcPr marL="34925" marR="34925" marT="34925" marB="34925"/>
                </a:tc>
                <a:tc>
                  <a:txBody>
                    <a:bodyPr/>
                    <a:lstStyle/>
                    <a:p>
                      <a:pPr>
                        <a:lnSpc>
                          <a:spcPct val="115000"/>
                        </a:lnSpc>
                        <a:spcAft>
                          <a:spcPts val="1000"/>
                        </a:spcAft>
                        <a:tabLst>
                          <a:tab pos="450215" algn="l"/>
                        </a:tabLst>
                      </a:pPr>
                      <a:endParaRPr lang="en-GB" sz="2000" dirty="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endParaRPr lang="en-GB" sz="2000" dirty="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endParaRPr lang="en-GB" sz="2000" dirty="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endParaRPr lang="en-GB" sz="2000" dirty="0">
                        <a:effectLst/>
                        <a:latin typeface="Liberation Serif"/>
                        <a:ea typeface="WenQuanYi Micro Hei"/>
                        <a:cs typeface="Lohit Hindi"/>
                      </a:endParaRPr>
                    </a:p>
                  </a:txBody>
                  <a:tcPr marL="34925" marR="34925" marT="34925" marB="34925"/>
                </a:tc>
                <a:tc>
                  <a:txBody>
                    <a:bodyPr/>
                    <a:lstStyle/>
                    <a:p>
                      <a:pPr>
                        <a:lnSpc>
                          <a:spcPct val="115000"/>
                        </a:lnSpc>
                        <a:spcAft>
                          <a:spcPts val="1000"/>
                        </a:spcAft>
                        <a:tabLst>
                          <a:tab pos="450215" algn="l"/>
                        </a:tabLst>
                      </a:pPr>
                      <a:endParaRPr lang="en-GB" sz="2000" dirty="0">
                        <a:effectLst/>
                        <a:latin typeface="Liberation Serif"/>
                        <a:ea typeface="WenQuanYi Micro Hei"/>
                        <a:cs typeface="Lohit Hindi"/>
                      </a:endParaRPr>
                    </a:p>
                  </a:txBody>
                  <a:tcPr marL="34925" marR="34925" marT="34925" marB="34925"/>
                </a:tc>
                <a:extLst>
                  <a:ext uri="{0D108BD9-81ED-4DB2-BD59-A6C34878D82A}">
                    <a16:rowId xmlns:a16="http://schemas.microsoft.com/office/drawing/2014/main" val="2406884779"/>
                  </a:ext>
                </a:extLst>
              </a:tr>
            </a:tbl>
          </a:graphicData>
        </a:graphic>
      </p:graphicFrame>
      <p:sp>
        <p:nvSpPr>
          <p:cNvPr id="3" name="TextBox 2">
            <a:extLst>
              <a:ext uri="{FF2B5EF4-FFF2-40B4-BE49-F238E27FC236}">
                <a16:creationId xmlns:a16="http://schemas.microsoft.com/office/drawing/2014/main" id="{FB257183-6BA7-49CA-88CE-18719CBEA78C}"/>
              </a:ext>
            </a:extLst>
          </p:cNvPr>
          <p:cNvSpPr txBox="1"/>
          <p:nvPr/>
        </p:nvSpPr>
        <p:spPr>
          <a:xfrm>
            <a:off x="970671" y="957790"/>
            <a:ext cx="6203852" cy="369332"/>
          </a:xfrm>
          <a:prstGeom prst="rect">
            <a:avLst/>
          </a:prstGeom>
          <a:noFill/>
        </p:spPr>
        <p:txBody>
          <a:bodyPr wrap="square" rtlCol="0">
            <a:spAutoFit/>
          </a:bodyPr>
          <a:lstStyle/>
          <a:p>
            <a:r>
              <a:rPr lang="en-GB" dirty="0"/>
              <a:t>Go to the</a:t>
            </a:r>
            <a:r>
              <a:rPr lang="en-GB" dirty="0">
                <a:hlinkClick r:id="rId2"/>
              </a:rPr>
              <a:t> images </a:t>
            </a:r>
            <a:r>
              <a:rPr lang="en-GB" dirty="0"/>
              <a:t>folder and complete the table below:</a:t>
            </a:r>
          </a:p>
        </p:txBody>
      </p:sp>
    </p:spTree>
    <p:extLst>
      <p:ext uri="{BB962C8B-B14F-4D97-AF65-F5344CB8AC3E}">
        <p14:creationId xmlns:p14="http://schemas.microsoft.com/office/powerpoint/2010/main" val="3993483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42559" t="19524" r="24226" b="5873"/>
          <a:stretch/>
        </p:blipFill>
        <p:spPr>
          <a:xfrm>
            <a:off x="7437423" y="476518"/>
            <a:ext cx="4316579" cy="5453743"/>
          </a:xfrm>
          <a:prstGeom prst="rect">
            <a:avLst/>
          </a:prstGeom>
        </p:spPr>
      </p:pic>
      <p:pic>
        <p:nvPicPr>
          <p:cNvPr id="5" name="Picture 4"/>
          <p:cNvPicPr>
            <a:picLocks noChangeAspect="1"/>
          </p:cNvPicPr>
          <p:nvPr/>
        </p:nvPicPr>
        <p:blipFill rotWithShape="1">
          <a:blip r:embed="rId3"/>
          <a:srcRect l="48529" t="22070" r="22547" b="44372"/>
          <a:stretch/>
        </p:blipFill>
        <p:spPr>
          <a:xfrm>
            <a:off x="838200" y="2551229"/>
            <a:ext cx="4443698" cy="2900130"/>
          </a:xfrm>
          <a:prstGeom prst="rect">
            <a:avLst/>
          </a:prstGeom>
        </p:spPr>
      </p:pic>
      <p:sp>
        <p:nvSpPr>
          <p:cNvPr id="7" name="Content Placeholder 2"/>
          <p:cNvSpPr txBox="1">
            <a:spLocks/>
          </p:cNvSpPr>
          <p:nvPr/>
        </p:nvSpPr>
        <p:spPr>
          <a:xfrm>
            <a:off x="437998" y="1100021"/>
            <a:ext cx="6903122"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You can find the size of an image by right clicking on the image and clicking properties</a:t>
            </a:r>
            <a:endParaRPr lang="en-US" dirty="0"/>
          </a:p>
        </p:txBody>
      </p:sp>
      <p:sp>
        <p:nvSpPr>
          <p:cNvPr id="9" name="Rectangle 8"/>
          <p:cNvSpPr/>
          <p:nvPr/>
        </p:nvSpPr>
        <p:spPr>
          <a:xfrm>
            <a:off x="8311964" y="5642377"/>
            <a:ext cx="2480531" cy="28788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011261" y="3404353"/>
            <a:ext cx="1008386" cy="30641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272595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9453" y="2109300"/>
            <a:ext cx="2378756" cy="4351338"/>
          </a:xfrm>
        </p:spPr>
        <p:txBody>
          <a:bodyPr/>
          <a:lstStyle/>
          <a:p>
            <a:pPr marL="0" indent="0">
              <a:buNone/>
            </a:pPr>
            <a:r>
              <a:rPr lang="en-GB" dirty="0"/>
              <a:t>To find the dimensions click on Details:</a:t>
            </a:r>
            <a:endParaRPr lang="en-US" dirty="0"/>
          </a:p>
        </p:txBody>
      </p:sp>
      <p:pic>
        <p:nvPicPr>
          <p:cNvPr id="8" name="Picture 7"/>
          <p:cNvPicPr>
            <a:picLocks noChangeAspect="1"/>
          </p:cNvPicPr>
          <p:nvPr/>
        </p:nvPicPr>
        <p:blipFill rotWithShape="1">
          <a:blip r:embed="rId2"/>
          <a:srcRect l="46372" t="19281" r="25981" b="53268"/>
          <a:stretch/>
        </p:blipFill>
        <p:spPr>
          <a:xfrm>
            <a:off x="3947735" y="1632883"/>
            <a:ext cx="5056094" cy="2823883"/>
          </a:xfrm>
          <a:prstGeom prst="rect">
            <a:avLst/>
          </a:prstGeom>
        </p:spPr>
      </p:pic>
      <p:sp>
        <p:nvSpPr>
          <p:cNvPr id="9" name="Rectangle 8"/>
          <p:cNvSpPr/>
          <p:nvPr/>
        </p:nvSpPr>
        <p:spPr>
          <a:xfrm>
            <a:off x="4486940" y="4755790"/>
            <a:ext cx="648586" cy="28788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612575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Daffodils image questions</a:t>
            </a:r>
          </a:p>
        </p:txBody>
      </p:sp>
      <p:sp>
        <p:nvSpPr>
          <p:cNvPr id="3" name="Content Placeholder 2"/>
          <p:cNvSpPr>
            <a:spLocks noGrp="1"/>
          </p:cNvSpPr>
          <p:nvPr>
            <p:ph idx="1"/>
          </p:nvPr>
        </p:nvSpPr>
        <p:spPr>
          <a:xfrm>
            <a:off x="472440" y="1253331"/>
            <a:ext cx="10515600" cy="4351338"/>
          </a:xfrm>
        </p:spPr>
        <p:txBody>
          <a:bodyPr>
            <a:normAutofit/>
          </a:bodyPr>
          <a:lstStyle/>
          <a:p>
            <a:pPr marL="514350" lvl="0" indent="-514350" eaLnBrk="0" fontAlgn="base" hangingPunct="0">
              <a:lnSpc>
                <a:spcPct val="100000"/>
              </a:lnSpc>
              <a:spcBef>
                <a:spcPct val="0"/>
              </a:spcBef>
              <a:spcAft>
                <a:spcPct val="0"/>
              </a:spcAft>
              <a:buFont typeface="+mj-lt"/>
              <a:buAutoNum type="alphaLcParenR"/>
              <a:tabLst>
                <a:tab pos="450850" algn="l"/>
                <a:tab pos="3060700" algn="ctr"/>
                <a:tab pos="6119813" algn="r"/>
              </a:tabLst>
            </a:pPr>
            <a:r>
              <a:rPr lang="en-GB" altLang="zh-CN" dirty="0">
                <a:ea typeface="WenQuanYi Micro Hei"/>
                <a:cs typeface="Calibri" panose="020F0502020204030204" pitchFamily="34" charset="0"/>
              </a:rPr>
              <a:t>What is the difference between the actual file size and the calculated file size for the BMP images?</a:t>
            </a:r>
            <a:endParaRPr lang="en-GB" altLang="zh-CN" dirty="0"/>
          </a:p>
          <a:p>
            <a:pPr marL="514350" lvl="0" indent="-514350" eaLnBrk="0" fontAlgn="base" hangingPunct="0">
              <a:lnSpc>
                <a:spcPct val="100000"/>
              </a:lnSpc>
              <a:spcBef>
                <a:spcPct val="0"/>
              </a:spcBef>
              <a:spcAft>
                <a:spcPct val="0"/>
              </a:spcAft>
              <a:buFont typeface="+mj-lt"/>
              <a:buAutoNum type="alphaLcParenR"/>
              <a:tabLst>
                <a:tab pos="450850" algn="l"/>
              </a:tabLst>
            </a:pPr>
            <a:r>
              <a:rPr lang="en-GB" altLang="zh-CN" dirty="0">
                <a:ea typeface="WenQuanYi Micro Hei"/>
                <a:cs typeface="Calibri" panose="020F0502020204030204" pitchFamily="34" charset="0"/>
              </a:rPr>
              <a:t>Why do you think the actual file size is much smaller for the JPEG image than the calculated file size?</a:t>
            </a:r>
            <a:r>
              <a:rPr lang="en-GB" altLang="zh-CN" dirty="0">
                <a:ea typeface="WenQuanYi Micro Hei" charset="0"/>
                <a:cs typeface="Calibri" panose="020F0502020204030204" pitchFamily="34" charset="0"/>
              </a:rPr>
              <a:t> </a:t>
            </a:r>
          </a:p>
          <a:p>
            <a:pPr marL="514350" lvl="0" indent="-514350" eaLnBrk="0" fontAlgn="base" hangingPunct="0">
              <a:lnSpc>
                <a:spcPct val="100000"/>
              </a:lnSpc>
              <a:spcBef>
                <a:spcPct val="0"/>
              </a:spcBef>
              <a:spcAft>
                <a:spcPct val="0"/>
              </a:spcAft>
              <a:buFont typeface="+mj-lt"/>
              <a:buAutoNum type="alphaLcParenR"/>
              <a:tabLst>
                <a:tab pos="450850" algn="l"/>
              </a:tabLst>
            </a:pPr>
            <a:r>
              <a:rPr lang="en-GB" altLang="zh-CN" dirty="0">
                <a:ea typeface="WenQuanYi Micro Hei" charset="0"/>
                <a:cs typeface="Calibri" panose="020F0502020204030204" pitchFamily="34" charset="0"/>
              </a:rPr>
              <a:t>What is the impact on the quality of the image at different dimensions (width and height)?</a:t>
            </a:r>
            <a:endParaRPr lang="en-GB" altLang="zh-CN" dirty="0"/>
          </a:p>
          <a:p>
            <a:pPr marL="514350" lvl="0" indent="-514350" eaLnBrk="0" fontAlgn="base" hangingPunct="0">
              <a:lnSpc>
                <a:spcPct val="100000"/>
              </a:lnSpc>
              <a:spcBef>
                <a:spcPct val="0"/>
              </a:spcBef>
              <a:spcAft>
                <a:spcPct val="0"/>
              </a:spcAft>
              <a:buFont typeface="+mj-lt"/>
              <a:buAutoNum type="alphaLcParenR"/>
              <a:tabLst>
                <a:tab pos="450850" algn="l"/>
              </a:tabLst>
            </a:pPr>
            <a:r>
              <a:rPr lang="en-GB" altLang="zh-CN" dirty="0">
                <a:ea typeface="WenQuanYi Micro Hei" charset="0"/>
                <a:cs typeface="Calibri" panose="020F0502020204030204" pitchFamily="34" charset="0"/>
              </a:rPr>
              <a:t>What happens to the quality of the image when the colour depth is changed?</a:t>
            </a:r>
            <a:endParaRPr lang="en-GB" altLang="zh-CN" dirty="0"/>
          </a:p>
          <a:p>
            <a:pPr marL="0" lvl="0" indent="0" eaLnBrk="0" fontAlgn="base" hangingPunct="0">
              <a:lnSpc>
                <a:spcPct val="100000"/>
              </a:lnSpc>
              <a:spcBef>
                <a:spcPct val="0"/>
              </a:spcBef>
              <a:spcAft>
                <a:spcPct val="0"/>
              </a:spcAft>
              <a:buNone/>
              <a:tabLst>
                <a:tab pos="450850" algn="l"/>
                <a:tab pos="3060700" algn="ctr"/>
                <a:tab pos="6119813" algn="r"/>
              </a:tabLst>
            </a:pPr>
            <a:endParaRPr lang="en-GB" altLang="zh-CN" dirty="0">
              <a:latin typeface="Arial" panose="020B0604020202020204" pitchFamily="34" charset="0"/>
            </a:endParaRPr>
          </a:p>
          <a:p>
            <a:endParaRPr lang="en-US" dirty="0"/>
          </a:p>
        </p:txBody>
      </p:sp>
    </p:spTree>
    <p:extLst>
      <p:ext uri="{BB962C8B-B14F-4D97-AF65-F5344CB8AC3E}">
        <p14:creationId xmlns:p14="http://schemas.microsoft.com/office/powerpoint/2010/main" val="35465177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145AD8-015B-446D-9C61-34F7518BFA13}"/>
              </a:ext>
            </a:extLst>
          </p:cNvPr>
          <p:cNvSpPr>
            <a:spLocks noGrp="1"/>
          </p:cNvSpPr>
          <p:nvPr>
            <p:ph type="title"/>
          </p:nvPr>
        </p:nvSpPr>
        <p:spPr/>
        <p:txBody>
          <a:bodyPr>
            <a:normAutofit fontScale="90000"/>
          </a:bodyPr>
          <a:lstStyle/>
          <a:p>
            <a:r>
              <a:rPr lang="en-GB" dirty="0"/>
              <a:t>Metadata</a:t>
            </a:r>
          </a:p>
        </p:txBody>
      </p:sp>
      <p:sp>
        <p:nvSpPr>
          <p:cNvPr id="3" name="Content Placeholder 2">
            <a:extLst>
              <a:ext uri="{FF2B5EF4-FFF2-40B4-BE49-F238E27FC236}">
                <a16:creationId xmlns:a16="http://schemas.microsoft.com/office/drawing/2014/main" id="{98097FF0-37F4-4EAB-A352-61D104837ADC}"/>
              </a:ext>
            </a:extLst>
          </p:cNvPr>
          <p:cNvSpPr>
            <a:spLocks noGrp="1"/>
          </p:cNvSpPr>
          <p:nvPr>
            <p:ph idx="1"/>
          </p:nvPr>
        </p:nvSpPr>
        <p:spPr>
          <a:xfrm>
            <a:off x="838200" y="1431730"/>
            <a:ext cx="10515600" cy="4351338"/>
          </a:xfrm>
        </p:spPr>
        <p:txBody>
          <a:bodyPr>
            <a:normAutofit/>
          </a:bodyPr>
          <a:lstStyle/>
          <a:p>
            <a:pPr marL="0" indent="0">
              <a:buNone/>
            </a:pPr>
            <a:r>
              <a:rPr lang="en-GB" dirty="0"/>
              <a:t>Metadata is information about the images and is stored within the image itself.  Meta data includes information on the:</a:t>
            </a:r>
          </a:p>
          <a:p>
            <a:pPr>
              <a:buFont typeface="Wingdings" panose="05000000000000000000" pitchFamily="2" charset="2"/>
              <a:buChar char="ü"/>
            </a:pPr>
            <a:r>
              <a:rPr lang="en-GB" dirty="0"/>
              <a:t>dimensions such as width and height</a:t>
            </a:r>
          </a:p>
          <a:p>
            <a:pPr>
              <a:buFont typeface="Wingdings" panose="05000000000000000000" pitchFamily="2" charset="2"/>
              <a:buChar char="ü"/>
            </a:pPr>
            <a:r>
              <a:rPr lang="en-GB" dirty="0"/>
              <a:t>colour depth in bits</a:t>
            </a:r>
          </a:p>
          <a:p>
            <a:pPr>
              <a:buFont typeface="Wingdings" panose="05000000000000000000" pitchFamily="2" charset="2"/>
              <a:buChar char="ü"/>
            </a:pPr>
            <a:r>
              <a:rPr lang="en-GB" dirty="0"/>
              <a:t>Resolution</a:t>
            </a:r>
          </a:p>
          <a:p>
            <a:pPr>
              <a:buFont typeface="Wingdings" panose="05000000000000000000" pitchFamily="2" charset="2"/>
              <a:buChar char="ü"/>
            </a:pPr>
            <a:r>
              <a:rPr lang="en-GB" dirty="0"/>
              <a:t>File format</a:t>
            </a:r>
          </a:p>
          <a:p>
            <a:pPr marL="0" indent="0">
              <a:buNone/>
            </a:pPr>
            <a:endParaRPr lang="en-GB" dirty="0">
              <a:solidFill>
                <a:srgbClr val="FF0000"/>
              </a:solidFill>
            </a:endParaRPr>
          </a:p>
          <a:p>
            <a:pPr marL="0" indent="0">
              <a:buNone/>
            </a:pPr>
            <a:endParaRPr lang="en-GB" dirty="0"/>
          </a:p>
        </p:txBody>
      </p:sp>
    </p:spTree>
    <p:extLst>
      <p:ext uri="{BB962C8B-B14F-4D97-AF65-F5344CB8AC3E}">
        <p14:creationId xmlns:p14="http://schemas.microsoft.com/office/powerpoint/2010/main" val="419112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456" y="198323"/>
            <a:ext cx="10515600" cy="342038"/>
          </a:xfrm>
        </p:spPr>
        <p:txBody>
          <a:bodyPr>
            <a:normAutofit fontScale="90000"/>
          </a:bodyPr>
          <a:lstStyle/>
          <a:p>
            <a:r>
              <a:rPr lang="en-GB" dirty="0"/>
              <a:t>Learning objectives</a:t>
            </a:r>
          </a:p>
        </p:txBody>
      </p:sp>
      <p:sp>
        <p:nvSpPr>
          <p:cNvPr id="3" name="Content Placeholder 2"/>
          <p:cNvSpPr>
            <a:spLocks noGrp="1"/>
          </p:cNvSpPr>
          <p:nvPr>
            <p:ph idx="1"/>
          </p:nvPr>
        </p:nvSpPr>
        <p:spPr>
          <a:xfrm>
            <a:off x="683456" y="1108172"/>
            <a:ext cx="10515600" cy="4351338"/>
          </a:xfrm>
        </p:spPr>
        <p:txBody>
          <a:bodyPr/>
          <a:lstStyle/>
          <a:p>
            <a:pPr lvl="0">
              <a:buFont typeface="Wingdings" panose="05000000000000000000" pitchFamily="2" charset="2"/>
              <a:buChar char="ü"/>
            </a:pPr>
            <a:r>
              <a:rPr lang="en-GB" dirty="0"/>
              <a:t>Explain what a pixel is</a:t>
            </a:r>
          </a:p>
          <a:p>
            <a:pPr lvl="0">
              <a:buFont typeface="Wingdings" panose="05000000000000000000" pitchFamily="2" charset="2"/>
              <a:buChar char="ü"/>
            </a:pPr>
            <a:r>
              <a:rPr lang="en-GB" dirty="0"/>
              <a:t>Explain how pixels are used to create bitmap images.</a:t>
            </a:r>
          </a:p>
          <a:p>
            <a:pPr>
              <a:buFont typeface="Wingdings" panose="05000000000000000000" pitchFamily="2" charset="2"/>
              <a:buChar char="ü"/>
            </a:pPr>
            <a:r>
              <a:rPr lang="en-GB" dirty="0"/>
              <a:t>Describe how a bitmap represents an image using pixels and colour depth.</a:t>
            </a:r>
          </a:p>
          <a:p>
            <a:pPr>
              <a:buFont typeface="Wingdings" panose="05000000000000000000" pitchFamily="2" charset="2"/>
              <a:buChar char="ü"/>
            </a:pPr>
            <a:r>
              <a:rPr lang="en-GB" dirty="0"/>
              <a:t>Calculate bitmap image file sizes based on the number of pixels and colour depth.</a:t>
            </a:r>
          </a:p>
          <a:p>
            <a:pPr>
              <a:buFont typeface="Wingdings" panose="05000000000000000000" pitchFamily="2" charset="2"/>
              <a:buChar char="ü"/>
            </a:pPr>
            <a:r>
              <a:rPr lang="en-GB" dirty="0"/>
              <a:t>Convert binary data into a black and white image.</a:t>
            </a:r>
          </a:p>
          <a:p>
            <a:pPr>
              <a:buFont typeface="Wingdings" panose="05000000000000000000" pitchFamily="2" charset="2"/>
              <a:buChar char="ü"/>
            </a:pPr>
            <a:r>
              <a:rPr lang="en-GB" dirty="0"/>
              <a:t>Convert a black and white image into binary data.</a:t>
            </a:r>
          </a:p>
          <a:p>
            <a:endParaRPr lang="en-GB" dirty="0"/>
          </a:p>
        </p:txBody>
      </p:sp>
    </p:spTree>
    <p:extLst>
      <p:ext uri="{BB962C8B-B14F-4D97-AF65-F5344CB8AC3E}">
        <p14:creationId xmlns:p14="http://schemas.microsoft.com/office/powerpoint/2010/main" val="21355987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Bitmap versus Vector Images</a:t>
            </a:r>
          </a:p>
        </p:txBody>
      </p:sp>
      <p:sp>
        <p:nvSpPr>
          <p:cNvPr id="3" name="Content Placeholder 2"/>
          <p:cNvSpPr>
            <a:spLocks noGrp="1"/>
          </p:cNvSpPr>
          <p:nvPr>
            <p:ph idx="1"/>
          </p:nvPr>
        </p:nvSpPr>
        <p:spPr>
          <a:xfrm>
            <a:off x="500576" y="1136308"/>
            <a:ext cx="10515600" cy="5299416"/>
          </a:xfrm>
        </p:spPr>
        <p:txBody>
          <a:bodyPr>
            <a:normAutofit/>
          </a:bodyPr>
          <a:lstStyle/>
          <a:p>
            <a:pPr>
              <a:lnSpc>
                <a:spcPct val="110000"/>
              </a:lnSpc>
              <a:buFont typeface="Wingdings" panose="05000000000000000000" pitchFamily="2" charset="2"/>
              <a:buChar char="ü"/>
            </a:pPr>
            <a:r>
              <a:rPr lang="en-GB" sz="2000" dirty="0"/>
              <a:t>Images can be represented using </a:t>
            </a:r>
            <a:r>
              <a:rPr lang="en-GB" sz="2000" b="1" dirty="0"/>
              <a:t>vector</a:t>
            </a:r>
            <a:r>
              <a:rPr lang="en-GB" sz="2000" dirty="0"/>
              <a:t> or </a:t>
            </a:r>
            <a:r>
              <a:rPr lang="en-GB" sz="2000" b="1" dirty="0"/>
              <a:t>bitmap</a:t>
            </a:r>
            <a:r>
              <a:rPr lang="en-GB" sz="2000" dirty="0"/>
              <a:t> graphics.  In vector graphics shapes such as lines, points and polygons are used to represent images.  Complex shapes can  be constructed from basic primitive shapes.</a:t>
            </a:r>
          </a:p>
          <a:p>
            <a:pPr>
              <a:lnSpc>
                <a:spcPct val="110000"/>
              </a:lnSpc>
              <a:buFont typeface="Wingdings" panose="05000000000000000000" pitchFamily="2" charset="2"/>
              <a:buChar char="ü"/>
            </a:pPr>
            <a:r>
              <a:rPr lang="en-GB" sz="2000" dirty="0"/>
              <a:t>Bitmap images are made up from tiny dots called </a:t>
            </a:r>
            <a:r>
              <a:rPr lang="en-GB" sz="2000" b="1" dirty="0"/>
              <a:t>pixels</a:t>
            </a:r>
            <a:r>
              <a:rPr lang="en-GB" sz="2000" dirty="0"/>
              <a:t>. Pixels are short for picture elements.  Each pixel will have a colour associated with it.  An image can be constructed from many pixels which will have different colours arranged in rows and columns.</a:t>
            </a:r>
          </a:p>
          <a:p>
            <a:pPr>
              <a:lnSpc>
                <a:spcPct val="110000"/>
              </a:lnSpc>
              <a:buFont typeface="Wingdings" panose="05000000000000000000" pitchFamily="2" charset="2"/>
              <a:buChar char="ü"/>
            </a:pPr>
            <a:r>
              <a:rPr lang="en-GB" sz="2000" dirty="0"/>
              <a:t>The quality of bitmap image degrades as you zoom in. This causes the image to become blocky and this is called </a:t>
            </a:r>
            <a:r>
              <a:rPr lang="en-GB" sz="2000" b="1" dirty="0"/>
              <a:t>pixilation</a:t>
            </a:r>
            <a:r>
              <a:rPr lang="en-GB" sz="2000" dirty="0"/>
              <a:t> where you can see the individual pixels.  Vector graphics have no such effect </a:t>
            </a:r>
          </a:p>
          <a:p>
            <a:pPr>
              <a:lnSpc>
                <a:spcPct val="110000"/>
              </a:lnSpc>
              <a:buFont typeface="Wingdings" panose="05000000000000000000" pitchFamily="2" charset="2"/>
              <a:buChar char="ü"/>
            </a:pPr>
            <a:r>
              <a:rPr lang="en-GB" sz="2000" b="1" dirty="0"/>
              <a:t>Resolution</a:t>
            </a:r>
            <a:r>
              <a:rPr lang="en-GB" sz="2000" dirty="0"/>
              <a:t> refers to the number of pixels in an image.  The greater the number of pixels the better the quality of the image.  Resolution is given as the number of dots per inch. </a:t>
            </a:r>
          </a:p>
          <a:p>
            <a:pPr>
              <a:lnSpc>
                <a:spcPct val="110000"/>
              </a:lnSpc>
              <a:buFont typeface="Wingdings" panose="05000000000000000000" pitchFamily="2" charset="2"/>
              <a:buChar char="ü"/>
            </a:pPr>
            <a:r>
              <a:rPr lang="en-GB" sz="2000" dirty="0"/>
              <a:t>Vector graphics are good for images with a limited number of colours such as cartoons, logos.  Bitmap graphics are better for representing more complex scenes with a huge variety of colours such as photographs.</a:t>
            </a:r>
          </a:p>
          <a:p>
            <a:endParaRPr lang="en-GB" dirty="0"/>
          </a:p>
        </p:txBody>
      </p:sp>
    </p:spTree>
    <p:extLst>
      <p:ext uri="{BB962C8B-B14F-4D97-AF65-F5344CB8AC3E}">
        <p14:creationId xmlns:p14="http://schemas.microsoft.com/office/powerpoint/2010/main" val="1085010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File dimensions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53722577"/>
              </p:ext>
            </p:extLst>
          </p:nvPr>
        </p:nvGraphicFramePr>
        <p:xfrm>
          <a:off x="1972057" y="1424697"/>
          <a:ext cx="4752593" cy="3709480"/>
        </p:xfrm>
        <a:graphic>
          <a:graphicData uri="http://schemas.openxmlformats.org/drawingml/2006/table">
            <a:tbl>
              <a:tblPr firstRow="1" bandRow="1">
                <a:tableStyleId>{2D5ABB26-0587-4C30-8999-92F81FD0307C}</a:tableStyleId>
              </a:tblPr>
              <a:tblGrid>
                <a:gridCol w="1079909">
                  <a:extLst>
                    <a:ext uri="{9D8B030D-6E8A-4147-A177-3AD203B41FA5}">
                      <a16:colId xmlns:a16="http://schemas.microsoft.com/office/drawing/2014/main" val="20000"/>
                    </a:ext>
                  </a:extLst>
                </a:gridCol>
                <a:gridCol w="985354">
                  <a:extLst>
                    <a:ext uri="{9D8B030D-6E8A-4147-A177-3AD203B41FA5}">
                      <a16:colId xmlns:a16="http://schemas.microsoft.com/office/drawing/2014/main" val="20001"/>
                    </a:ext>
                  </a:extLst>
                </a:gridCol>
                <a:gridCol w="955495">
                  <a:extLst>
                    <a:ext uri="{9D8B030D-6E8A-4147-A177-3AD203B41FA5}">
                      <a16:colId xmlns:a16="http://schemas.microsoft.com/office/drawing/2014/main" val="20002"/>
                    </a:ext>
                  </a:extLst>
                </a:gridCol>
                <a:gridCol w="836058">
                  <a:extLst>
                    <a:ext uri="{9D8B030D-6E8A-4147-A177-3AD203B41FA5}">
                      <a16:colId xmlns:a16="http://schemas.microsoft.com/office/drawing/2014/main" val="20003"/>
                    </a:ext>
                  </a:extLst>
                </a:gridCol>
                <a:gridCol w="895777">
                  <a:extLst>
                    <a:ext uri="{9D8B030D-6E8A-4147-A177-3AD203B41FA5}">
                      <a16:colId xmlns:a16="http://schemas.microsoft.com/office/drawing/2014/main" val="20004"/>
                    </a:ext>
                  </a:extLst>
                </a:gridCol>
              </a:tblGrid>
              <a:tr h="741896">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741896">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741896">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741896">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41896">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cxnSp>
        <p:nvCxnSpPr>
          <p:cNvPr id="5" name="Straight Arrow Connector 4"/>
          <p:cNvCxnSpPr/>
          <p:nvPr/>
        </p:nvCxnSpPr>
        <p:spPr>
          <a:xfrm flipH="1">
            <a:off x="1739646" y="1424696"/>
            <a:ext cx="18288" cy="3642485"/>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flipH="1" flipV="1">
            <a:off x="1972056" y="5304928"/>
            <a:ext cx="4752594" cy="1523"/>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075175" y="5458152"/>
            <a:ext cx="1447800" cy="584775"/>
          </a:xfrm>
          <a:prstGeom prst="rect">
            <a:avLst/>
          </a:prstGeom>
          <a:noFill/>
        </p:spPr>
        <p:txBody>
          <a:bodyPr wrap="square" rtlCol="0">
            <a:spAutoFit/>
          </a:bodyPr>
          <a:lstStyle/>
          <a:p>
            <a:r>
              <a:rPr lang="en-GB" sz="3200" dirty="0"/>
              <a:t>Width</a:t>
            </a:r>
          </a:p>
        </p:txBody>
      </p:sp>
      <p:sp>
        <p:nvSpPr>
          <p:cNvPr id="10" name="TextBox 9"/>
          <p:cNvSpPr txBox="1"/>
          <p:nvPr/>
        </p:nvSpPr>
        <p:spPr>
          <a:xfrm>
            <a:off x="403480" y="2694662"/>
            <a:ext cx="1447800" cy="584775"/>
          </a:xfrm>
          <a:prstGeom prst="rect">
            <a:avLst/>
          </a:prstGeom>
          <a:noFill/>
        </p:spPr>
        <p:txBody>
          <a:bodyPr wrap="square" rtlCol="0">
            <a:spAutoFit/>
          </a:bodyPr>
          <a:lstStyle/>
          <a:p>
            <a:r>
              <a:rPr lang="en-GB" sz="3200" dirty="0"/>
              <a:t>Height</a:t>
            </a:r>
          </a:p>
        </p:txBody>
      </p:sp>
      <p:sp>
        <p:nvSpPr>
          <p:cNvPr id="3" name="TextBox 2"/>
          <p:cNvSpPr txBox="1"/>
          <p:nvPr/>
        </p:nvSpPr>
        <p:spPr>
          <a:xfrm>
            <a:off x="7130143" y="1544356"/>
            <a:ext cx="4223657" cy="1077218"/>
          </a:xfrm>
          <a:prstGeom prst="rect">
            <a:avLst/>
          </a:prstGeom>
          <a:noFill/>
        </p:spPr>
        <p:txBody>
          <a:bodyPr wrap="square" rtlCol="0">
            <a:spAutoFit/>
          </a:bodyPr>
          <a:lstStyle/>
          <a:p>
            <a:r>
              <a:rPr lang="en-US" sz="3200" dirty="0"/>
              <a:t>Total number of pixels = height x width</a:t>
            </a:r>
          </a:p>
        </p:txBody>
      </p:sp>
    </p:spTree>
    <p:extLst>
      <p:ext uri="{BB962C8B-B14F-4D97-AF65-F5344CB8AC3E}">
        <p14:creationId xmlns:p14="http://schemas.microsoft.com/office/powerpoint/2010/main" val="39786819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Resolution</a:t>
            </a: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75871" y="2821315"/>
            <a:ext cx="4185616" cy="3151235"/>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78320" y="2753367"/>
            <a:ext cx="4239623" cy="3179717"/>
          </a:xfrm>
          <a:prstGeom prst="rect">
            <a:avLst/>
          </a:prstGeom>
        </p:spPr>
      </p:pic>
      <p:sp>
        <p:nvSpPr>
          <p:cNvPr id="6" name="TextBox 5"/>
          <p:cNvSpPr txBox="1"/>
          <p:nvPr/>
        </p:nvSpPr>
        <p:spPr>
          <a:xfrm>
            <a:off x="838200" y="5972550"/>
            <a:ext cx="5031073" cy="369332"/>
          </a:xfrm>
          <a:prstGeom prst="rect">
            <a:avLst/>
          </a:prstGeom>
          <a:noFill/>
        </p:spPr>
        <p:txBody>
          <a:bodyPr wrap="square" rtlCol="0">
            <a:spAutoFit/>
          </a:bodyPr>
          <a:lstStyle/>
          <a:p>
            <a:r>
              <a:rPr lang="en-US" dirty="0"/>
              <a:t>Low resolution image, pixilation is clearly evident</a:t>
            </a:r>
          </a:p>
        </p:txBody>
      </p:sp>
      <p:sp>
        <p:nvSpPr>
          <p:cNvPr id="7" name="TextBox 6"/>
          <p:cNvSpPr txBox="1"/>
          <p:nvPr/>
        </p:nvSpPr>
        <p:spPr>
          <a:xfrm>
            <a:off x="6637124" y="5972550"/>
            <a:ext cx="5031073" cy="369332"/>
          </a:xfrm>
          <a:prstGeom prst="rect">
            <a:avLst/>
          </a:prstGeom>
          <a:noFill/>
        </p:spPr>
        <p:txBody>
          <a:bodyPr wrap="square" rtlCol="0">
            <a:spAutoFit/>
          </a:bodyPr>
          <a:lstStyle/>
          <a:p>
            <a:r>
              <a:rPr lang="en-US" dirty="0"/>
              <a:t>High resolution image, quality is much better</a:t>
            </a:r>
          </a:p>
        </p:txBody>
      </p:sp>
      <p:sp>
        <p:nvSpPr>
          <p:cNvPr id="8" name="Rectangle 7"/>
          <p:cNvSpPr/>
          <p:nvPr/>
        </p:nvSpPr>
        <p:spPr>
          <a:xfrm>
            <a:off x="653143" y="1160130"/>
            <a:ext cx="10464800" cy="1200329"/>
          </a:xfrm>
          <a:prstGeom prst="rect">
            <a:avLst/>
          </a:prstGeom>
        </p:spPr>
        <p:txBody>
          <a:bodyPr wrap="square">
            <a:spAutoFit/>
          </a:bodyPr>
          <a:lstStyle/>
          <a:p>
            <a:r>
              <a:rPr lang="en-GB" altLang="en-US" dirty="0"/>
              <a:t>Image resolution is the number of pixels per area of image and is often given in dots per inch (DPI). The more pixels the better the quality of the image. Lower resolution images may be pixelated.</a:t>
            </a:r>
          </a:p>
          <a:p>
            <a:endParaRPr lang="en-GB" altLang="en-US" dirty="0"/>
          </a:p>
          <a:p>
            <a:r>
              <a:rPr lang="en-GB" altLang="en-US" b="1" dirty="0"/>
              <a:t>Resolution refers to the number of pixels in an image, the greater the number of pixels the better the quality</a:t>
            </a:r>
          </a:p>
        </p:txBody>
      </p:sp>
    </p:spTree>
    <p:extLst>
      <p:ext uri="{BB962C8B-B14F-4D97-AF65-F5344CB8AC3E}">
        <p14:creationId xmlns:p14="http://schemas.microsoft.com/office/powerpoint/2010/main" val="16129987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normAutofit fontScale="90000"/>
          </a:bodyPr>
          <a:lstStyle/>
          <a:p>
            <a:r>
              <a:rPr lang="en-GB" altLang="en-US" dirty="0"/>
              <a:t>Pixilation</a:t>
            </a:r>
          </a:p>
        </p:txBody>
      </p:sp>
      <p:sp>
        <p:nvSpPr>
          <p:cNvPr id="21507" name="Content Placeholder 2"/>
          <p:cNvSpPr>
            <a:spLocks noGrp="1"/>
          </p:cNvSpPr>
          <p:nvPr>
            <p:ph idx="1"/>
          </p:nvPr>
        </p:nvSpPr>
        <p:spPr>
          <a:xfrm>
            <a:off x="838200" y="1009698"/>
            <a:ext cx="10515600" cy="4351338"/>
          </a:xfrm>
        </p:spPr>
        <p:txBody>
          <a:bodyPr/>
          <a:lstStyle/>
          <a:p>
            <a:pPr marL="0" indent="0">
              <a:buNone/>
            </a:pPr>
            <a:r>
              <a:rPr lang="en-GB" altLang="en-US" dirty="0"/>
              <a:t>Pixilation occurs when the image is overstretched. In these situations, the image has a blocky and blurred appearance. This arises when the image is presented at too large a size and there are not enough pixels to reproduce the details in the image at this larger size.</a:t>
            </a:r>
          </a:p>
        </p:txBody>
      </p:sp>
    </p:spTree>
    <p:extLst>
      <p:ext uri="{BB962C8B-B14F-4D97-AF65-F5344CB8AC3E}">
        <p14:creationId xmlns:p14="http://schemas.microsoft.com/office/powerpoint/2010/main" val="31046033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Colour depth</a:t>
            </a:r>
          </a:p>
        </p:txBody>
      </p:sp>
      <p:sp>
        <p:nvSpPr>
          <p:cNvPr id="3" name="Content Placeholder 2"/>
          <p:cNvSpPr>
            <a:spLocks noGrp="1"/>
          </p:cNvSpPr>
          <p:nvPr>
            <p:ph idx="1"/>
          </p:nvPr>
        </p:nvSpPr>
        <p:spPr>
          <a:xfrm>
            <a:off x="838200" y="1108172"/>
            <a:ext cx="10515600" cy="4351338"/>
          </a:xfrm>
        </p:spPr>
        <p:txBody>
          <a:bodyPr>
            <a:normAutofit fontScale="92500"/>
          </a:bodyPr>
          <a:lstStyle/>
          <a:p>
            <a:pPr marL="0" indent="0">
              <a:buNone/>
            </a:pPr>
            <a:r>
              <a:rPr lang="en-GB" dirty="0"/>
              <a:t>Colour depth is the number of bits used to represent each pixel in an image. If we have a black and white image it has two colours.  Each pixel can be represented by a single pixel because a bit value of 0 is black and 1 is white.</a:t>
            </a:r>
          </a:p>
          <a:p>
            <a:pPr marL="0" indent="0">
              <a:buNone/>
            </a:pPr>
            <a:endParaRPr lang="en-GB" altLang="en-US" dirty="0"/>
          </a:p>
          <a:p>
            <a:pPr marL="0" indent="0">
              <a:buNone/>
            </a:pPr>
            <a:r>
              <a:rPr lang="en-GB" altLang="en-US" dirty="0"/>
              <a:t>To represent more colours we can use more bits.  For instance if we have 2-bits we can represent 4 colours because we know have 4 binary code combinations where each code represents a different colour.</a:t>
            </a:r>
          </a:p>
          <a:p>
            <a:pPr marL="457200" lvl="1" indent="0">
              <a:buNone/>
              <a:defRPr/>
            </a:pPr>
            <a:r>
              <a:rPr lang="en-GB" dirty="0"/>
              <a:t>00</a:t>
            </a:r>
          </a:p>
          <a:p>
            <a:pPr marL="457200" lvl="1" indent="0">
              <a:buNone/>
              <a:defRPr/>
            </a:pPr>
            <a:r>
              <a:rPr lang="en-GB" dirty="0"/>
              <a:t>01</a:t>
            </a:r>
          </a:p>
          <a:p>
            <a:pPr marL="457200" lvl="1" indent="0">
              <a:buNone/>
              <a:defRPr/>
            </a:pPr>
            <a:r>
              <a:rPr lang="en-GB" dirty="0"/>
              <a:t>10</a:t>
            </a:r>
          </a:p>
          <a:p>
            <a:pPr marL="457200" lvl="1" indent="0">
              <a:buNone/>
              <a:defRPr/>
            </a:pPr>
            <a:r>
              <a:rPr lang="en-GB" dirty="0"/>
              <a:t>11</a:t>
            </a:r>
          </a:p>
          <a:p>
            <a:pPr marL="0" indent="0">
              <a:buNone/>
            </a:pPr>
            <a:endParaRPr lang="en-GB" dirty="0"/>
          </a:p>
          <a:p>
            <a:pPr marL="0" indent="0">
              <a:buNone/>
            </a:pPr>
            <a:endParaRPr lang="en-GB" baseline="30000" dirty="0"/>
          </a:p>
        </p:txBody>
      </p:sp>
    </p:spTree>
    <p:extLst>
      <p:ext uri="{BB962C8B-B14F-4D97-AF65-F5344CB8AC3E}">
        <p14:creationId xmlns:p14="http://schemas.microsoft.com/office/powerpoint/2010/main" val="14195781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normAutofit fontScale="90000"/>
          </a:bodyPr>
          <a:lstStyle/>
          <a:p>
            <a:r>
              <a:rPr lang="en-GB" altLang="en-US" dirty="0"/>
              <a:t>Colour depth</a:t>
            </a:r>
          </a:p>
        </p:txBody>
      </p:sp>
      <p:sp>
        <p:nvSpPr>
          <p:cNvPr id="3" name="Content Placeholder 2"/>
          <p:cNvSpPr>
            <a:spLocks noGrp="1"/>
          </p:cNvSpPr>
          <p:nvPr>
            <p:ph idx="1"/>
          </p:nvPr>
        </p:nvSpPr>
        <p:spPr>
          <a:xfrm>
            <a:off x="838200" y="1080037"/>
            <a:ext cx="10515600" cy="4351338"/>
          </a:xfrm>
        </p:spPr>
        <p:txBody>
          <a:bodyPr/>
          <a:lstStyle/>
          <a:p>
            <a:pPr marL="0" indent="0">
              <a:buNone/>
            </a:pPr>
            <a:r>
              <a:rPr lang="en-GB" dirty="0"/>
              <a:t>If we want to have 8 greyscale colours between black and white we will need 3 bits per pixel i.e. 2</a:t>
            </a:r>
            <a:r>
              <a:rPr lang="en-GB" baseline="30000" dirty="0"/>
              <a:t>3</a:t>
            </a:r>
          </a:p>
          <a:p>
            <a:pPr marL="0" indent="0">
              <a:buNone/>
            </a:pPr>
            <a:endParaRPr lang="en-GB" baseline="30000" dirty="0"/>
          </a:p>
        </p:txBody>
      </p:sp>
      <p:graphicFrame>
        <p:nvGraphicFramePr>
          <p:cNvPr id="2" name="Table 3">
            <a:extLst>
              <a:ext uri="{FF2B5EF4-FFF2-40B4-BE49-F238E27FC236}">
                <a16:creationId xmlns:a16="http://schemas.microsoft.com/office/drawing/2014/main" id="{EBE1F074-979B-4CCA-BB57-6DE3C01D6D1A}"/>
              </a:ext>
            </a:extLst>
          </p:cNvPr>
          <p:cNvGraphicFramePr>
            <a:graphicFrameLocks noGrp="1"/>
          </p:cNvGraphicFramePr>
          <p:nvPr>
            <p:extLst>
              <p:ext uri="{D42A27DB-BD31-4B8C-83A1-F6EECF244321}">
                <p14:modId xmlns:p14="http://schemas.microsoft.com/office/powerpoint/2010/main" val="871691739"/>
              </p:ext>
            </p:extLst>
          </p:nvPr>
        </p:nvGraphicFramePr>
        <p:xfrm>
          <a:off x="3454400" y="2722060"/>
          <a:ext cx="2641600" cy="2996115"/>
        </p:xfrm>
        <a:graphic>
          <a:graphicData uri="http://schemas.openxmlformats.org/drawingml/2006/table">
            <a:tbl>
              <a:tblPr firstRow="1" bandRow="1">
                <a:tableStyleId>{5940675A-B579-460E-94D1-54222C63F5DA}</a:tableStyleId>
              </a:tblPr>
              <a:tblGrid>
                <a:gridCol w="1320800">
                  <a:extLst>
                    <a:ext uri="{9D8B030D-6E8A-4147-A177-3AD203B41FA5}">
                      <a16:colId xmlns:a16="http://schemas.microsoft.com/office/drawing/2014/main" val="3112206106"/>
                    </a:ext>
                  </a:extLst>
                </a:gridCol>
                <a:gridCol w="1320800">
                  <a:extLst>
                    <a:ext uri="{9D8B030D-6E8A-4147-A177-3AD203B41FA5}">
                      <a16:colId xmlns:a16="http://schemas.microsoft.com/office/drawing/2014/main" val="3069073049"/>
                    </a:ext>
                  </a:extLst>
                </a:gridCol>
              </a:tblGrid>
              <a:tr h="375765">
                <a:tc>
                  <a:txBody>
                    <a:bodyPr/>
                    <a:lstStyle/>
                    <a:p>
                      <a:endParaRPr lang="en-GB" dirty="0"/>
                    </a:p>
                  </a:txBody>
                  <a:tcPr/>
                </a:tc>
                <a:tc>
                  <a:txBody>
                    <a:bodyPr/>
                    <a:lstStyle/>
                    <a:p>
                      <a:r>
                        <a:rPr lang="en-GB" dirty="0"/>
                        <a:t>111</a:t>
                      </a:r>
                    </a:p>
                  </a:txBody>
                  <a:tcPr/>
                </a:tc>
                <a:extLst>
                  <a:ext uri="{0D108BD9-81ED-4DB2-BD59-A6C34878D82A}">
                    <a16:rowId xmlns:a16="http://schemas.microsoft.com/office/drawing/2014/main" val="1944218162"/>
                  </a:ext>
                </a:extLst>
              </a:tr>
              <a:tr h="375765">
                <a:tc>
                  <a:txBody>
                    <a:bodyPr/>
                    <a:lstStyle/>
                    <a:p>
                      <a:endParaRPr lang="en-GB" dirty="0"/>
                    </a:p>
                  </a:txBody>
                  <a:tcPr>
                    <a:solidFill>
                      <a:schemeClr val="bg1">
                        <a:lumMod val="95000"/>
                      </a:schemeClr>
                    </a:solidFill>
                  </a:tcPr>
                </a:tc>
                <a:tc>
                  <a:txBody>
                    <a:bodyPr/>
                    <a:lstStyle/>
                    <a:p>
                      <a:r>
                        <a:rPr lang="en-GB" dirty="0"/>
                        <a:t>110</a:t>
                      </a:r>
                    </a:p>
                  </a:txBody>
                  <a:tcPr/>
                </a:tc>
                <a:extLst>
                  <a:ext uri="{0D108BD9-81ED-4DB2-BD59-A6C34878D82A}">
                    <a16:rowId xmlns:a16="http://schemas.microsoft.com/office/drawing/2014/main" val="2054206076"/>
                  </a:ext>
                </a:extLst>
              </a:tr>
              <a:tr h="375765">
                <a:tc>
                  <a:txBody>
                    <a:bodyPr/>
                    <a:lstStyle/>
                    <a:p>
                      <a:endParaRPr lang="en-GB" dirty="0"/>
                    </a:p>
                  </a:txBody>
                  <a:tcPr>
                    <a:solidFill>
                      <a:schemeClr val="bg1">
                        <a:lumMod val="85000"/>
                      </a:schemeClr>
                    </a:solidFill>
                  </a:tcPr>
                </a:tc>
                <a:tc>
                  <a:txBody>
                    <a:bodyPr/>
                    <a:lstStyle/>
                    <a:p>
                      <a:r>
                        <a:rPr lang="en-GB" dirty="0"/>
                        <a:t>101</a:t>
                      </a:r>
                    </a:p>
                  </a:txBody>
                  <a:tcPr/>
                </a:tc>
                <a:extLst>
                  <a:ext uri="{0D108BD9-81ED-4DB2-BD59-A6C34878D82A}">
                    <a16:rowId xmlns:a16="http://schemas.microsoft.com/office/drawing/2014/main" val="1342065400"/>
                  </a:ext>
                </a:extLst>
              </a:tr>
              <a:tr h="375765">
                <a:tc>
                  <a:txBody>
                    <a:bodyPr/>
                    <a:lstStyle/>
                    <a:p>
                      <a:endParaRPr lang="en-GB" dirty="0"/>
                    </a:p>
                  </a:txBody>
                  <a:tcPr>
                    <a:solidFill>
                      <a:schemeClr val="bg1">
                        <a:lumMod val="75000"/>
                      </a:schemeClr>
                    </a:solidFill>
                  </a:tcPr>
                </a:tc>
                <a:tc>
                  <a:txBody>
                    <a:bodyPr/>
                    <a:lstStyle/>
                    <a:p>
                      <a:r>
                        <a:rPr lang="en-GB" dirty="0"/>
                        <a:t>100</a:t>
                      </a:r>
                    </a:p>
                  </a:txBody>
                  <a:tcPr/>
                </a:tc>
                <a:extLst>
                  <a:ext uri="{0D108BD9-81ED-4DB2-BD59-A6C34878D82A}">
                    <a16:rowId xmlns:a16="http://schemas.microsoft.com/office/drawing/2014/main" val="1524839552"/>
                  </a:ext>
                </a:extLst>
              </a:tr>
              <a:tr h="375765">
                <a:tc>
                  <a:txBody>
                    <a:bodyPr/>
                    <a:lstStyle/>
                    <a:p>
                      <a:endParaRPr lang="en-GB" dirty="0"/>
                    </a:p>
                  </a:txBody>
                  <a:tcPr>
                    <a:solidFill>
                      <a:schemeClr val="bg1">
                        <a:lumMod val="75000"/>
                      </a:schemeClr>
                    </a:solidFill>
                  </a:tcPr>
                </a:tc>
                <a:tc>
                  <a:txBody>
                    <a:bodyPr/>
                    <a:lstStyle/>
                    <a:p>
                      <a:r>
                        <a:rPr lang="en-GB" dirty="0"/>
                        <a:t>011</a:t>
                      </a:r>
                    </a:p>
                  </a:txBody>
                  <a:tcPr/>
                </a:tc>
                <a:extLst>
                  <a:ext uri="{0D108BD9-81ED-4DB2-BD59-A6C34878D82A}">
                    <a16:rowId xmlns:a16="http://schemas.microsoft.com/office/drawing/2014/main" val="2181512254"/>
                  </a:ext>
                </a:extLst>
              </a:tr>
              <a:tr h="375765">
                <a:tc>
                  <a:txBody>
                    <a:bodyPr/>
                    <a:lstStyle/>
                    <a:p>
                      <a:endParaRPr lang="en-GB" dirty="0"/>
                    </a:p>
                  </a:txBody>
                  <a:tcPr>
                    <a:solidFill>
                      <a:schemeClr val="bg1">
                        <a:lumMod val="65000"/>
                      </a:schemeClr>
                    </a:solidFill>
                  </a:tcPr>
                </a:tc>
                <a:tc>
                  <a:txBody>
                    <a:bodyPr/>
                    <a:lstStyle/>
                    <a:p>
                      <a:r>
                        <a:rPr lang="en-GB" dirty="0"/>
                        <a:t>010</a:t>
                      </a:r>
                    </a:p>
                  </a:txBody>
                  <a:tcPr/>
                </a:tc>
                <a:extLst>
                  <a:ext uri="{0D108BD9-81ED-4DB2-BD59-A6C34878D82A}">
                    <a16:rowId xmlns:a16="http://schemas.microsoft.com/office/drawing/2014/main" val="1684794400"/>
                  </a:ext>
                </a:extLst>
              </a:tr>
              <a:tr h="313957">
                <a:tc>
                  <a:txBody>
                    <a:bodyPr/>
                    <a:lstStyle/>
                    <a:p>
                      <a:endParaRPr lang="en-GB" dirty="0"/>
                    </a:p>
                  </a:txBody>
                  <a:tcPr>
                    <a:solidFill>
                      <a:schemeClr val="bg1">
                        <a:lumMod val="50000"/>
                      </a:schemeClr>
                    </a:solidFill>
                  </a:tcPr>
                </a:tc>
                <a:tc>
                  <a:txBody>
                    <a:bodyPr/>
                    <a:lstStyle/>
                    <a:p>
                      <a:r>
                        <a:rPr lang="en-GB" dirty="0"/>
                        <a:t>001</a:t>
                      </a:r>
                    </a:p>
                  </a:txBody>
                  <a:tcPr/>
                </a:tc>
                <a:extLst>
                  <a:ext uri="{0D108BD9-81ED-4DB2-BD59-A6C34878D82A}">
                    <a16:rowId xmlns:a16="http://schemas.microsoft.com/office/drawing/2014/main" val="3042615914"/>
                  </a:ext>
                </a:extLst>
              </a:tr>
              <a:tr h="375765">
                <a:tc>
                  <a:txBody>
                    <a:bodyPr/>
                    <a:lstStyle/>
                    <a:p>
                      <a:endParaRPr lang="en-GB" dirty="0">
                        <a:solidFill>
                          <a:schemeClr val="tx1"/>
                        </a:solidFill>
                      </a:endParaRPr>
                    </a:p>
                  </a:txBody>
                  <a:tcPr>
                    <a:solidFill>
                      <a:schemeClr val="tx1">
                        <a:lumMod val="95000"/>
                        <a:lumOff val="5000"/>
                      </a:schemeClr>
                    </a:solidFill>
                  </a:tcPr>
                </a:tc>
                <a:tc>
                  <a:txBody>
                    <a:bodyPr/>
                    <a:lstStyle/>
                    <a:p>
                      <a:r>
                        <a:rPr lang="en-GB" dirty="0"/>
                        <a:t>000</a:t>
                      </a:r>
                    </a:p>
                  </a:txBody>
                  <a:tcPr/>
                </a:tc>
                <a:extLst>
                  <a:ext uri="{0D108BD9-81ED-4DB2-BD59-A6C34878D82A}">
                    <a16:rowId xmlns:a16="http://schemas.microsoft.com/office/drawing/2014/main" val="3306431789"/>
                  </a:ext>
                </a:extLst>
              </a:tr>
            </a:tbl>
          </a:graphicData>
        </a:graphic>
      </p:graphicFrame>
    </p:spTree>
    <p:extLst>
      <p:ext uri="{BB962C8B-B14F-4D97-AF65-F5344CB8AC3E}">
        <p14:creationId xmlns:p14="http://schemas.microsoft.com/office/powerpoint/2010/main" val="2933357639"/>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5087</TotalTime>
  <Words>2435</Words>
  <Application>Microsoft Office PowerPoint</Application>
  <PresentationFormat>Widescreen</PresentationFormat>
  <Paragraphs>515</Paragraphs>
  <Slides>28</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28</vt:i4>
      </vt:variant>
    </vt:vector>
  </HeadingPairs>
  <TitlesOfParts>
    <vt:vector size="38" baseType="lpstr">
      <vt:lpstr>Arial</vt:lpstr>
      <vt:lpstr>Calibri</vt:lpstr>
      <vt:lpstr>Calibri Light</vt:lpstr>
      <vt:lpstr>Courier New</vt:lpstr>
      <vt:lpstr>gg sans</vt:lpstr>
      <vt:lpstr>Liberation Serif</vt:lpstr>
      <vt:lpstr>Times New Roman</vt:lpstr>
      <vt:lpstr>WenQuanYi Micro Hei</vt:lpstr>
      <vt:lpstr>Wingdings</vt:lpstr>
      <vt:lpstr>1_Office Theme</vt:lpstr>
      <vt:lpstr>Shade in the cells with a 1. What is the image?</vt:lpstr>
      <vt:lpstr>Bitmap Images</vt:lpstr>
      <vt:lpstr>Learning objectives</vt:lpstr>
      <vt:lpstr>Bitmap versus Vector Images</vt:lpstr>
      <vt:lpstr>File dimensions</vt:lpstr>
      <vt:lpstr>Resolution</vt:lpstr>
      <vt:lpstr>Pixilation</vt:lpstr>
      <vt:lpstr>Colour depth</vt:lpstr>
      <vt:lpstr>Colour depth</vt:lpstr>
      <vt:lpstr>Colour depth</vt:lpstr>
      <vt:lpstr>Representing images</vt:lpstr>
      <vt:lpstr>Exercise 1 file-size-quiz-questions.docx</vt:lpstr>
      <vt:lpstr>Exercise 1 - Answers</vt:lpstr>
      <vt:lpstr>Represent these two 1-bit images as a string of bits where black is 0 and white is 1</vt:lpstr>
      <vt:lpstr>Represent these two 1 bit images as a string of bits where black is 0 and white is 1</vt:lpstr>
      <vt:lpstr>Represent this two-bit image as a sequence of bits</vt:lpstr>
      <vt:lpstr>Represent this two-bit image as a sequence of bits</vt:lpstr>
      <vt:lpstr>Represent this two-bit image as a sequence of bits</vt:lpstr>
      <vt:lpstr> </vt:lpstr>
      <vt:lpstr>Calculating file size</vt:lpstr>
      <vt:lpstr>Worked Example: Calculating file size</vt:lpstr>
      <vt:lpstr>File size questions</vt:lpstr>
      <vt:lpstr>File size questions</vt:lpstr>
      <vt:lpstr>Compare the different images</vt:lpstr>
      <vt:lpstr>PowerPoint Presentation</vt:lpstr>
      <vt:lpstr>PowerPoint Presentation</vt:lpstr>
      <vt:lpstr>Daffodils image questions</vt:lpstr>
      <vt:lpstr>Metadata</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153</cp:revision>
  <cp:lastPrinted>2020-01-15T13:54:54Z</cp:lastPrinted>
  <dcterms:created xsi:type="dcterms:W3CDTF">2016-09-09T07:37:57Z</dcterms:created>
  <dcterms:modified xsi:type="dcterms:W3CDTF">2025-03-25T12:03:03Z</dcterms:modified>
</cp:coreProperties>
</file>