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34" r:id="rId3"/>
    <p:sldId id="333" r:id="rId4"/>
    <p:sldId id="337" r:id="rId5"/>
    <p:sldId id="358" r:id="rId6"/>
    <p:sldId id="346" r:id="rId7"/>
    <p:sldId id="362" r:id="rId8"/>
    <p:sldId id="339" r:id="rId9"/>
    <p:sldId id="363" r:id="rId10"/>
    <p:sldId id="365" r:id="rId11"/>
    <p:sldId id="364" r:id="rId12"/>
    <p:sldId id="366" r:id="rId13"/>
    <p:sldId id="367" r:id="rId14"/>
    <p:sldId id="342" r:id="rId15"/>
    <p:sldId id="341" r:id="rId16"/>
    <p:sldId id="344" r:id="rId17"/>
    <p:sldId id="345" r:id="rId18"/>
    <p:sldId id="335" r:id="rId19"/>
    <p:sldId id="34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34C06E-4FBE-499A-9A83-C714E4808E8C}" v="90" dt="2022-09-19T10:23:28.4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2" autoAdjust="0"/>
    <p:restoredTop sz="94227" autoAdjust="0"/>
  </p:normalViewPr>
  <p:slideViewPr>
    <p:cSldViewPr snapToGrid="0">
      <p:cViewPr varScale="1">
        <p:scale>
          <a:sx n="64" d="100"/>
          <a:sy n="64" d="100"/>
        </p:scale>
        <p:origin x="348" y="60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664EDA32-5039-4D97-A5F4-358D87076688}"/>
    <pc:docChg chg="undo custSel addSld modSld">
      <pc:chgData name="William Grey" userId="37b73424-c081-4fc2-b1af-363f4f3fd4f3" providerId="ADAL" clId="{664EDA32-5039-4D97-A5F4-358D87076688}" dt="2019-03-15T09:07:30.111" v="228" actId="20577"/>
      <pc:docMkLst>
        <pc:docMk/>
      </pc:docMkLst>
      <pc:sldChg chg="modSp">
        <pc:chgData name="William Grey" userId="37b73424-c081-4fc2-b1af-363f4f3fd4f3" providerId="ADAL" clId="{664EDA32-5039-4D97-A5F4-358D87076688}" dt="2019-03-15T09:07:30.111" v="228" actId="20577"/>
        <pc:sldMkLst>
          <pc:docMk/>
          <pc:sldMk cId="3514599478" sldId="349"/>
        </pc:sldMkLst>
        <pc:graphicFrameChg chg="mod modGraphic">
          <ac:chgData name="William Grey" userId="37b73424-c081-4fc2-b1af-363f4f3fd4f3" providerId="ADAL" clId="{664EDA32-5039-4D97-A5F4-358D87076688}" dt="2019-03-15T09:07:30.111" v="228" actId="20577"/>
          <ac:graphicFrameMkLst>
            <pc:docMk/>
            <pc:sldMk cId="3514599478" sldId="349"/>
            <ac:graphicFrameMk id="22" creationId="{F20A172B-9C01-48DF-AE21-3DE7EDD47E70}"/>
          </ac:graphicFrameMkLst>
        </pc:graphicFrameChg>
      </pc:sldChg>
      <pc:sldChg chg="modSp">
        <pc:chgData name="William Grey" userId="37b73424-c081-4fc2-b1af-363f4f3fd4f3" providerId="ADAL" clId="{664EDA32-5039-4D97-A5F4-358D87076688}" dt="2019-03-05T09:49:19" v="213" actId="1076"/>
        <pc:sldMkLst>
          <pc:docMk/>
          <pc:sldMk cId="2744700971" sldId="351"/>
        </pc:sldMkLst>
        <pc:graphicFrameChg chg="mod">
          <ac:chgData name="William Grey" userId="37b73424-c081-4fc2-b1af-363f4f3fd4f3" providerId="ADAL" clId="{664EDA32-5039-4D97-A5F4-358D87076688}" dt="2019-03-05T09:49:19" v="213" actId="1076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addSp delSp modSp">
        <pc:chgData name="William Grey" userId="37b73424-c081-4fc2-b1af-363f4f3fd4f3" providerId="ADAL" clId="{664EDA32-5039-4D97-A5F4-358D87076688}" dt="2019-03-05T09:46:51.882" v="212" actId="1076"/>
        <pc:sldMkLst>
          <pc:docMk/>
          <pc:sldMk cId="2090256712" sldId="353"/>
        </pc:sldMkLst>
        <pc:spChg chg="add del mod">
          <ac:chgData name="William Grey" userId="37b73424-c081-4fc2-b1af-363f4f3fd4f3" providerId="ADAL" clId="{664EDA32-5039-4D97-A5F4-358D87076688}" dt="2019-03-05T09:46:51.882" v="212" actId="1076"/>
          <ac:spMkLst>
            <pc:docMk/>
            <pc:sldMk cId="2090256712" sldId="353"/>
            <ac:spMk id="4" creationId="{B9BBDD8F-E6CD-45CF-8FCE-328CE2199CA1}"/>
          </ac:spMkLst>
        </pc:spChg>
      </pc:sldChg>
      <pc:sldChg chg="addSp modSp">
        <pc:chgData name="William Grey" userId="37b73424-c081-4fc2-b1af-363f4f3fd4f3" providerId="ADAL" clId="{664EDA32-5039-4D97-A5F4-358D87076688}" dt="2019-03-05T10:25:39.983" v="225" actId="207"/>
        <pc:sldMkLst>
          <pc:docMk/>
          <pc:sldMk cId="2755956940" sldId="354"/>
        </pc:sldMkLst>
        <pc:spChg chg="add mod">
          <ac:chgData name="William Grey" userId="37b73424-c081-4fc2-b1af-363f4f3fd4f3" providerId="ADAL" clId="{664EDA32-5039-4D97-A5F4-358D87076688}" dt="2019-03-05T10:25:39.983" v="225" actId="207"/>
          <ac:spMkLst>
            <pc:docMk/>
            <pc:sldMk cId="2755956940" sldId="354"/>
            <ac:spMk id="3" creationId="{A13F83AB-4733-4BF0-8373-AC7BFBA87882}"/>
          </ac:spMkLst>
        </pc:spChg>
      </pc:sldChg>
    </pc:docChg>
  </pc:docChgLst>
  <pc:docChgLst>
    <pc:chgData name="William Grey" userId="37b73424-c081-4fc2-b1af-363f4f3fd4f3" providerId="ADAL" clId="{4764EC3A-03A5-4647-8B2B-88909CE1CFF8}"/>
    <pc:docChg chg="custSel addSld modSld">
      <pc:chgData name="William Grey" userId="37b73424-c081-4fc2-b1af-363f4f3fd4f3" providerId="ADAL" clId="{4764EC3A-03A5-4647-8B2B-88909CE1CFF8}" dt="2019-11-26T09:45:05.455" v="82" actId="20577"/>
      <pc:docMkLst>
        <pc:docMk/>
      </pc:docMkLst>
      <pc:sldChg chg="modSp">
        <pc:chgData name="William Grey" userId="37b73424-c081-4fc2-b1af-363f4f3fd4f3" providerId="ADAL" clId="{4764EC3A-03A5-4647-8B2B-88909CE1CFF8}" dt="2019-11-15T09:51:06.701" v="41" actId="1076"/>
        <pc:sldMkLst>
          <pc:docMk/>
          <pc:sldMk cId="4099708985" sldId="337"/>
        </pc:sldMkLst>
        <pc:spChg chg="mod">
          <ac:chgData name="William Grey" userId="37b73424-c081-4fc2-b1af-363f4f3fd4f3" providerId="ADAL" clId="{4764EC3A-03A5-4647-8B2B-88909CE1CFF8}" dt="2019-11-15T09:51:06.701" v="41" actId="1076"/>
          <ac:spMkLst>
            <pc:docMk/>
            <pc:sldMk cId="4099708985" sldId="33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764EC3A-03A5-4647-8B2B-88909CE1CFF8}" dt="2019-11-26T09:45:05.455" v="82" actId="20577"/>
        <pc:sldMkLst>
          <pc:docMk/>
          <pc:sldMk cId="2755956940" sldId="354"/>
        </pc:sldMkLst>
        <pc:spChg chg="mod">
          <ac:chgData name="William Grey" userId="37b73424-c081-4fc2-b1af-363f4f3fd4f3" providerId="ADAL" clId="{4764EC3A-03A5-4647-8B2B-88909CE1CFF8}" dt="2019-11-26T09:45:05.455" v="82" actId="20577"/>
          <ac:spMkLst>
            <pc:docMk/>
            <pc:sldMk cId="2755956940" sldId="354"/>
            <ac:spMk id="4" creationId="{B9BBDD8F-E6CD-45CF-8FCE-328CE2199CA1}"/>
          </ac:spMkLst>
        </pc:spChg>
      </pc:sldChg>
      <pc:sldChg chg="addSp delSp modSp add">
        <pc:chgData name="William Grey" userId="37b73424-c081-4fc2-b1af-363f4f3fd4f3" providerId="ADAL" clId="{4764EC3A-03A5-4647-8B2B-88909CE1CFF8}" dt="2019-11-15T09:51:46.744" v="49" actId="1076"/>
        <pc:sldMkLst>
          <pc:docMk/>
          <pc:sldMk cId="3569102213" sldId="358"/>
        </pc:sldMkLst>
        <pc:spChg chg="mod">
          <ac:chgData name="William Grey" userId="37b73424-c081-4fc2-b1af-363f4f3fd4f3" providerId="ADAL" clId="{4764EC3A-03A5-4647-8B2B-88909CE1CFF8}" dt="2019-11-15T09:51:02.400" v="40" actId="20577"/>
          <ac:spMkLst>
            <pc:docMk/>
            <pc:sldMk cId="3569102213" sldId="358"/>
            <ac:spMk id="2" creationId="{08C4405A-9129-442F-8D34-BC2C9B04C26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4" creationId="{31FFDAE8-DDE3-43E4-9872-603E095C58CD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5" creationId="{89B5A1AE-550C-4368-9EE6-1041B8F1CCC2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6" creationId="{B36D1AAB-74CC-4C96-B8DD-42994181D299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7" creationId="{8CE2DD40-C502-4CF9-BF51-01E9FC9B327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8" creationId="{9C1F0374-E87E-4F5C-BBE0-9A7DB2F2EB8F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9" creationId="{03923221-2DF1-49E7-B0BE-5A7536276C95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7" creationId="{E14C6EFF-D0D3-49B7-843F-DF44584BBA12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8" creationId="{DA317240-D97D-4406-BFCA-8F646AFE7AE5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9" creationId="{1108B01D-BE05-4C36-BEF7-2D3819519ED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0" creationId="{0D78C85B-2844-4B5C-BEFE-A2082056FABB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1" creationId="{32CC2BD4-922A-4829-AC41-8A1DEDB2C21C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2" creationId="{E86431EA-EAEF-4770-8E92-EA60DEC09AB0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3" creationId="{119B943D-3CE7-40C9-98F0-6844826E00BD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4" creationId="{E26993AF-FA58-4727-B01D-B02C59AD70A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5" creationId="{33D203CF-9099-4C1A-BE1A-B55AEE7D892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6" creationId="{72B0E121-DA40-4DBB-9DC2-2143894EF462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7" creationId="{84BC5A8D-0577-4EA5-A69C-137BDC911EDF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8" creationId="{2FDACE07-2C6E-49D6-86D2-4D580371359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9" creationId="{80A80FF6-1587-4C4B-BB1B-4511B3C826B1}"/>
          </ac:spMkLst>
        </pc:sp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0" creationId="{9125AF48-939A-4EFE-9B1F-0C3EE0CEEEC6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1" creationId="{369F508D-0A27-4D21-8AE6-37E76E80187C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2" creationId="{293AC261-CA69-4334-BB42-BD221F2BBD11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3" creationId="{8C80DB5A-EBB7-4557-AD62-A64AA02EB7D8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4" creationId="{B09D13F3-8160-417A-8193-A8F201DC46C5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5" creationId="{340E386F-EAEA-437D-83BB-6B9DB235516F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6" creationId="{ED3BDB78-4C92-440D-B2E1-5F9A7313DBE2}"/>
          </ac:cxnSpMkLst>
        </pc:cxnChg>
        <pc:cxnChg chg="add del mod">
          <ac:chgData name="William Grey" userId="37b73424-c081-4fc2-b1af-363f4f3fd4f3" providerId="ADAL" clId="{4764EC3A-03A5-4647-8B2B-88909CE1CFF8}" dt="2019-11-15T09:51:27.586" v="45" actId="478"/>
          <ac:cxnSpMkLst>
            <pc:docMk/>
            <pc:sldMk cId="3569102213" sldId="358"/>
            <ac:cxnSpMk id="30" creationId="{51CF3D90-C66A-4755-B406-18B5EFBF18AD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1" creationId="{F15AAC51-374F-45EC-A371-B4C4E85FEA35}"/>
          </ac:cxnSpMkLst>
        </pc:cxnChg>
        <pc:cxnChg chg="add del mod">
          <ac:chgData name="William Grey" userId="37b73424-c081-4fc2-b1af-363f4f3fd4f3" providerId="ADAL" clId="{4764EC3A-03A5-4647-8B2B-88909CE1CFF8}" dt="2019-11-15T09:51:33.785" v="47" actId="478"/>
          <ac:cxnSpMkLst>
            <pc:docMk/>
            <pc:sldMk cId="3569102213" sldId="358"/>
            <ac:cxnSpMk id="32" creationId="{2609CBBC-98F3-4408-8E76-7E65F720DEAC}"/>
          </ac:cxnSpMkLst>
        </pc:cxnChg>
        <pc:cxnChg chg="add del mod">
          <ac:chgData name="William Grey" userId="37b73424-c081-4fc2-b1af-363f4f3fd4f3" providerId="ADAL" clId="{4764EC3A-03A5-4647-8B2B-88909CE1CFF8}" dt="2019-11-15T09:51:31.247" v="46" actId="478"/>
          <ac:cxnSpMkLst>
            <pc:docMk/>
            <pc:sldMk cId="3569102213" sldId="358"/>
            <ac:cxnSpMk id="33" creationId="{D0B11A22-7865-489F-B0D5-5E77EB34C7A2}"/>
          </ac:cxnSpMkLst>
        </pc:cxnChg>
        <pc:cxnChg chg="add del mod">
          <ac:chgData name="William Grey" userId="37b73424-c081-4fc2-b1af-363f4f3fd4f3" providerId="ADAL" clId="{4764EC3A-03A5-4647-8B2B-88909CE1CFF8}" dt="2019-11-15T09:51:37.842" v="48" actId="478"/>
          <ac:cxnSpMkLst>
            <pc:docMk/>
            <pc:sldMk cId="3569102213" sldId="358"/>
            <ac:cxnSpMk id="34" creationId="{C3FAB00E-BC52-4309-9674-45CB465243E0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5" creationId="{854186AF-EA16-4493-ABCF-27A2FC2C051B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6" creationId="{741F94E7-C680-4C6E-9A9F-B16B6CA81A75}"/>
          </ac:cxnSpMkLst>
        </pc:cxnChg>
      </pc:sldChg>
    </pc:docChg>
  </pc:docChgLst>
  <pc:docChgLst>
    <pc:chgData name="William Grey" userId="37b73424-c081-4fc2-b1af-363f4f3fd4f3" providerId="ADAL" clId="{03BB4D8E-7150-4801-A060-3AD1B58574B2}"/>
    <pc:docChg chg="undo custSel addSld delSld modSld sldOrd">
      <pc:chgData name="William Grey" userId="37b73424-c081-4fc2-b1af-363f4f3fd4f3" providerId="ADAL" clId="{03BB4D8E-7150-4801-A060-3AD1B58574B2}" dt="2022-02-09T09:59:06.074" v="191" actId="20577"/>
      <pc:docMkLst>
        <pc:docMk/>
      </pc:docMkLst>
      <pc:sldChg chg="ord">
        <pc:chgData name="William Grey" userId="37b73424-c081-4fc2-b1af-363f4f3fd4f3" providerId="ADAL" clId="{03BB4D8E-7150-4801-A060-3AD1B58574B2}" dt="2022-02-08T12:00:13.693" v="1"/>
        <pc:sldMkLst>
          <pc:docMk/>
          <pc:sldMk cId="830086450" sldId="335"/>
        </pc:sldMkLst>
      </pc:sldChg>
      <pc:sldChg chg="modSp mod">
        <pc:chgData name="William Grey" userId="37b73424-c081-4fc2-b1af-363f4f3fd4f3" providerId="ADAL" clId="{03BB4D8E-7150-4801-A060-3AD1B58574B2}" dt="2022-02-09T09:12:17.653" v="6" actId="2161"/>
        <pc:sldMkLst>
          <pc:docMk/>
          <pc:sldMk cId="2090256712" sldId="353"/>
        </pc:sldMkLst>
        <pc:spChg chg="mod">
          <ac:chgData name="William Grey" userId="37b73424-c081-4fc2-b1af-363f4f3fd4f3" providerId="ADAL" clId="{03BB4D8E-7150-4801-A060-3AD1B58574B2}" dt="2022-02-09T09:00:23.074" v="2" actId="20577"/>
          <ac:spMkLst>
            <pc:docMk/>
            <pc:sldMk cId="2090256712" sldId="353"/>
            <ac:spMk id="4" creationId="{B9BBDD8F-E6CD-45CF-8FCE-328CE2199CA1}"/>
          </ac:spMkLst>
        </pc:spChg>
        <pc:graphicFrameChg chg="modGraphic">
          <ac:chgData name="William Grey" userId="37b73424-c081-4fc2-b1af-363f4f3fd4f3" providerId="ADAL" clId="{03BB4D8E-7150-4801-A060-3AD1B58574B2}" dt="2022-02-09T09:12:17.653" v="6" actId="2161"/>
          <ac:graphicFrameMkLst>
            <pc:docMk/>
            <pc:sldMk cId="2090256712" sldId="353"/>
            <ac:graphicFrameMk id="22" creationId="{F20A172B-9C01-48DF-AE21-3DE7EDD47E70}"/>
          </ac:graphicFrameMkLst>
        </pc:graphicFrameChg>
      </pc:sldChg>
      <pc:sldChg chg="addSp delSp modSp mod">
        <pc:chgData name="William Grey" userId="37b73424-c081-4fc2-b1af-363f4f3fd4f3" providerId="ADAL" clId="{03BB4D8E-7150-4801-A060-3AD1B58574B2}" dt="2022-02-09T09:57:21.466" v="152" actId="478"/>
        <pc:sldMkLst>
          <pc:docMk/>
          <pc:sldMk cId="801278407" sldId="355"/>
        </pc:sldMkLst>
        <pc:spChg chg="add del mod">
          <ac:chgData name="William Grey" userId="37b73424-c081-4fc2-b1af-363f4f3fd4f3" providerId="ADAL" clId="{03BB4D8E-7150-4801-A060-3AD1B58574B2}" dt="2022-02-09T09:57:21.466" v="152" actId="478"/>
          <ac:spMkLst>
            <pc:docMk/>
            <pc:sldMk cId="801278407" sldId="355"/>
            <ac:spMk id="23" creationId="{309F774C-C692-460E-84C4-DA6A7F7309FE}"/>
          </ac:spMkLst>
        </pc:spChg>
      </pc:sldChg>
      <pc:sldChg chg="delSp modSp add mod">
        <pc:chgData name="William Grey" userId="37b73424-c081-4fc2-b1af-363f4f3fd4f3" providerId="ADAL" clId="{03BB4D8E-7150-4801-A060-3AD1B58574B2}" dt="2022-02-09T09:26:29.055" v="35" actId="2161"/>
        <pc:sldMkLst>
          <pc:docMk/>
          <pc:sldMk cId="1705907246" sldId="359"/>
        </pc:sldMkLst>
        <pc:spChg chg="del">
          <ac:chgData name="William Grey" userId="37b73424-c081-4fc2-b1af-363f4f3fd4f3" providerId="ADAL" clId="{03BB4D8E-7150-4801-A060-3AD1B58574B2}" dt="2022-02-09T09:12:29.283" v="12" actId="478"/>
          <ac:spMkLst>
            <pc:docMk/>
            <pc:sldMk cId="1705907246" sldId="359"/>
            <ac:spMk id="3" creationId="{386DE6C5-670F-476B-94F6-2F957B047C24}"/>
          </ac:spMkLst>
        </pc:spChg>
        <pc:graphicFrameChg chg="mod modGraphic">
          <ac:chgData name="William Grey" userId="37b73424-c081-4fc2-b1af-363f4f3fd4f3" providerId="ADAL" clId="{03BB4D8E-7150-4801-A060-3AD1B58574B2}" dt="2022-02-09T09:26:29.055" v="35" actId="2161"/>
          <ac:graphicFrameMkLst>
            <pc:docMk/>
            <pc:sldMk cId="1705907246" sldId="359"/>
            <ac:graphicFrameMk id="22" creationId="{F20A172B-9C01-48DF-AE21-3DE7EDD47E70}"/>
          </ac:graphicFrameMkLst>
        </pc:graphicFrameChg>
      </pc:sldChg>
      <pc:sldChg chg="modSp new mod">
        <pc:chgData name="William Grey" userId="37b73424-c081-4fc2-b1af-363f4f3fd4f3" providerId="ADAL" clId="{03BB4D8E-7150-4801-A060-3AD1B58574B2}" dt="2022-02-09T09:52:18.298" v="150" actId="20577"/>
        <pc:sldMkLst>
          <pc:docMk/>
          <pc:sldMk cId="3197290527" sldId="360"/>
        </pc:sldMkLst>
        <pc:spChg chg="mod">
          <ac:chgData name="William Grey" userId="37b73424-c081-4fc2-b1af-363f4f3fd4f3" providerId="ADAL" clId="{03BB4D8E-7150-4801-A060-3AD1B58574B2}" dt="2022-02-09T09:52:18.298" v="150" actId="20577"/>
          <ac:spMkLst>
            <pc:docMk/>
            <pc:sldMk cId="3197290527" sldId="360"/>
            <ac:spMk id="3" creationId="{57F95642-952F-49F3-9AAD-9913EC5FDBEB}"/>
          </ac:spMkLst>
        </pc:spChg>
      </pc:sldChg>
      <pc:sldChg chg="addSp modSp add mod">
        <pc:chgData name="William Grey" userId="37b73424-c081-4fc2-b1af-363f4f3fd4f3" providerId="ADAL" clId="{03BB4D8E-7150-4801-A060-3AD1B58574B2}" dt="2022-02-09T09:59:06.074" v="191" actId="20577"/>
        <pc:sldMkLst>
          <pc:docMk/>
          <pc:sldMk cId="1008740606" sldId="361"/>
        </pc:sldMkLst>
        <pc:spChg chg="add mod">
          <ac:chgData name="William Grey" userId="37b73424-c081-4fc2-b1af-363f4f3fd4f3" providerId="ADAL" clId="{03BB4D8E-7150-4801-A060-3AD1B58574B2}" dt="2022-02-09T09:57:46.605" v="158" actId="1076"/>
          <ac:spMkLst>
            <pc:docMk/>
            <pc:sldMk cId="1008740606" sldId="361"/>
            <ac:spMk id="23" creationId="{E88C96A3-BC66-4C6B-B9B8-E7E077309548}"/>
          </ac:spMkLst>
        </pc:spChg>
        <pc:spChg chg="add mod">
          <ac:chgData name="William Grey" userId="37b73424-c081-4fc2-b1af-363f4f3fd4f3" providerId="ADAL" clId="{03BB4D8E-7150-4801-A060-3AD1B58574B2}" dt="2022-02-09T09:57:55.760" v="162" actId="20577"/>
          <ac:spMkLst>
            <pc:docMk/>
            <pc:sldMk cId="1008740606" sldId="361"/>
            <ac:spMk id="24" creationId="{C3BF4C45-5F08-4848-B455-03A08DE2D842}"/>
          </ac:spMkLst>
        </pc:spChg>
        <pc:spChg chg="add mod">
          <ac:chgData name="William Grey" userId="37b73424-c081-4fc2-b1af-363f4f3fd4f3" providerId="ADAL" clId="{03BB4D8E-7150-4801-A060-3AD1B58574B2}" dt="2022-02-09T09:58:12.713" v="166" actId="20577"/>
          <ac:spMkLst>
            <pc:docMk/>
            <pc:sldMk cId="1008740606" sldId="361"/>
            <ac:spMk id="25" creationId="{4B11213E-8CC2-4A1A-B0AA-A79CEFD6FA9C}"/>
          </ac:spMkLst>
        </pc:spChg>
        <pc:spChg chg="add mod">
          <ac:chgData name="William Grey" userId="37b73424-c081-4fc2-b1af-363f4f3fd4f3" providerId="ADAL" clId="{03BB4D8E-7150-4801-A060-3AD1B58574B2}" dt="2022-02-09T09:58:21.682" v="170" actId="20577"/>
          <ac:spMkLst>
            <pc:docMk/>
            <pc:sldMk cId="1008740606" sldId="361"/>
            <ac:spMk id="27" creationId="{F54C7DCD-6850-4107-B888-4935731746F1}"/>
          </ac:spMkLst>
        </pc:spChg>
        <pc:spChg chg="add mod">
          <ac:chgData name="William Grey" userId="37b73424-c081-4fc2-b1af-363f4f3fd4f3" providerId="ADAL" clId="{03BB4D8E-7150-4801-A060-3AD1B58574B2}" dt="2022-02-09T09:58:30.144" v="174" actId="20577"/>
          <ac:spMkLst>
            <pc:docMk/>
            <pc:sldMk cId="1008740606" sldId="361"/>
            <ac:spMk id="28" creationId="{4C462908-8547-441E-B7E4-EEF65CDD1FE1}"/>
          </ac:spMkLst>
        </pc:spChg>
        <pc:spChg chg="add mod">
          <ac:chgData name="William Grey" userId="37b73424-c081-4fc2-b1af-363f4f3fd4f3" providerId="ADAL" clId="{03BB4D8E-7150-4801-A060-3AD1B58574B2}" dt="2022-02-09T09:58:49.951" v="182" actId="1076"/>
          <ac:spMkLst>
            <pc:docMk/>
            <pc:sldMk cId="1008740606" sldId="361"/>
            <ac:spMk id="29" creationId="{D94D362D-EEF7-4EC8-BC51-87440A6BDE6D}"/>
          </ac:spMkLst>
        </pc:spChg>
        <pc:spChg chg="add mod">
          <ac:chgData name="William Grey" userId="37b73424-c081-4fc2-b1af-363f4f3fd4f3" providerId="ADAL" clId="{03BB4D8E-7150-4801-A060-3AD1B58574B2}" dt="2022-02-09T09:58:57.788" v="187" actId="20577"/>
          <ac:spMkLst>
            <pc:docMk/>
            <pc:sldMk cId="1008740606" sldId="361"/>
            <ac:spMk id="30" creationId="{02CD2DF7-A87B-4EC8-9FE4-FC1F328A53E1}"/>
          </ac:spMkLst>
        </pc:spChg>
        <pc:spChg chg="add mod">
          <ac:chgData name="William Grey" userId="37b73424-c081-4fc2-b1af-363f4f3fd4f3" providerId="ADAL" clId="{03BB4D8E-7150-4801-A060-3AD1B58574B2}" dt="2022-02-09T09:59:06.074" v="191" actId="20577"/>
          <ac:spMkLst>
            <pc:docMk/>
            <pc:sldMk cId="1008740606" sldId="361"/>
            <ac:spMk id="31" creationId="{826EF88C-D67C-432E-B5C0-B2AD44C116C3}"/>
          </ac:spMkLst>
        </pc:spChg>
      </pc:sldChg>
      <pc:sldChg chg="add del">
        <pc:chgData name="William Grey" userId="37b73424-c081-4fc2-b1af-363f4f3fd4f3" providerId="ADAL" clId="{03BB4D8E-7150-4801-A060-3AD1B58574B2}" dt="2022-02-09T09:57:26.629" v="154"/>
        <pc:sldMkLst>
          <pc:docMk/>
          <pc:sldMk cId="4023752870" sldId="361"/>
        </pc:sldMkLst>
      </pc:sldChg>
    </pc:docChg>
  </pc:docChgLst>
  <pc:docChgLst>
    <pc:chgData name="William Grey" userId="37b73424-c081-4fc2-b1af-363f4f3fd4f3" providerId="ADAL" clId="{3E34C06E-4FBE-499A-9A83-C714E4808E8C}"/>
    <pc:docChg chg="undo redo custSel addSld delSld modSld sldOrd">
      <pc:chgData name="William Grey" userId="37b73424-c081-4fc2-b1af-363f4f3fd4f3" providerId="ADAL" clId="{3E34C06E-4FBE-499A-9A83-C714E4808E8C}" dt="2022-10-01T21:37:17.316" v="2268" actId="20577"/>
      <pc:docMkLst>
        <pc:docMk/>
      </pc:docMkLst>
      <pc:sldChg chg="modSp">
        <pc:chgData name="William Grey" userId="37b73424-c081-4fc2-b1af-363f4f3fd4f3" providerId="ADAL" clId="{3E34C06E-4FBE-499A-9A83-C714E4808E8C}" dt="2022-09-17T18:22:06.941" v="0"/>
        <pc:sldMkLst>
          <pc:docMk/>
          <pc:sldMk cId="2547731327" sldId="332"/>
        </pc:sldMkLst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38:43.220" v="151" actId="12"/>
        <pc:sldMkLst>
          <pc:docMk/>
          <pc:sldMk cId="3803233092" sldId="333"/>
        </pc:sldMkLst>
        <pc:spChg chg="mod">
          <ac:chgData name="William Grey" userId="37b73424-c081-4fc2-b1af-363f4f3fd4f3" providerId="ADAL" clId="{3E34C06E-4FBE-499A-9A83-C714E4808E8C}" dt="2022-09-18T19:35:41.001" v="29" actId="20577"/>
          <ac:spMkLst>
            <pc:docMk/>
            <pc:sldMk cId="3803233092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8:43.220" v="151" actId="12"/>
          <ac:spMkLst>
            <pc:docMk/>
            <pc:sldMk cId="3803233092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11:23.651" v="23" actId="1076"/>
        <pc:sldMkLst>
          <pc:docMk/>
          <pc:sldMk cId="4084829227" sldId="334"/>
        </pc:sldMkLst>
        <pc:spChg chg="mod">
          <ac:chgData name="William Grey" userId="37b73424-c081-4fc2-b1af-363f4f3fd4f3" providerId="ADAL" clId="{3E34C06E-4FBE-499A-9A83-C714E4808E8C}" dt="2022-09-17T18:22:07.028" v="1" actId="27636"/>
          <ac:spMkLst>
            <pc:docMk/>
            <pc:sldMk cId="4084829227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11:23.651" v="23" actId="1076"/>
          <ac:spMkLst>
            <pc:docMk/>
            <pc:sldMk cId="4084829227" sldId="334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3E34C06E-4FBE-499A-9A83-C714E4808E8C}" dt="2022-09-19T10:23:19.498" v="1999"/>
        <pc:sldMkLst>
          <pc:docMk/>
          <pc:sldMk cId="830086450" sldId="335"/>
        </pc:sldMkLst>
        <pc:spChg chg="mod">
          <ac:chgData name="William Grey" userId="37b73424-c081-4fc2-b1af-363f4f3fd4f3" providerId="ADAL" clId="{3E34C06E-4FBE-499A-9A83-C714E4808E8C}" dt="2022-09-18T20:46:16.702" v="1002" actId="313"/>
          <ac:spMkLst>
            <pc:docMk/>
            <pc:sldMk cId="830086450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9T10:22:35.004" v="1997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35:57.335" v="32" actId="1076"/>
        <pc:sldMkLst>
          <pc:docMk/>
          <pc:sldMk cId="4099708985" sldId="337"/>
        </pc:sldMkLst>
        <pc:spChg chg="mod">
          <ac:chgData name="William Grey" userId="37b73424-c081-4fc2-b1af-363f4f3fd4f3" providerId="ADAL" clId="{3E34C06E-4FBE-499A-9A83-C714E4808E8C}" dt="2022-09-17T18:22:07.047" v="3" actId="27636"/>
          <ac:spMkLst>
            <pc:docMk/>
            <pc:sldMk cId="4099708985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5:57.335" v="32" actId="1076"/>
          <ac:spMkLst>
            <pc:docMk/>
            <pc:sldMk cId="4099708985" sldId="337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3E34C06E-4FBE-499A-9A83-C714E4808E8C}" dt="2022-09-18T20:23:11.501" v="709"/>
        <pc:sldMkLst>
          <pc:docMk/>
          <pc:sldMk cId="2813650318" sldId="339"/>
        </pc:sldMkLst>
        <pc:spChg chg="mod">
          <ac:chgData name="William Grey" userId="37b73424-c081-4fc2-b1af-363f4f3fd4f3" providerId="ADAL" clId="{3E34C06E-4FBE-499A-9A83-C714E4808E8C}" dt="2022-09-17T18:22:07.068" v="6" actId="27636"/>
          <ac:spMkLst>
            <pc:docMk/>
            <pc:sldMk cId="2813650318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19:24.525" v="595" actId="1076"/>
          <ac:spMkLst>
            <pc:docMk/>
            <pc:sldMk cId="2813650318" sldId="339"/>
            <ac:spMk id="26" creationId="{00000000-0000-0000-0000-000000000000}"/>
          </ac:spMkLst>
        </pc:spChg>
        <pc:graphicFrameChg chg="mod modGraphic">
          <ac:chgData name="William Grey" userId="37b73424-c081-4fc2-b1af-363f4f3fd4f3" providerId="ADAL" clId="{3E34C06E-4FBE-499A-9A83-C714E4808E8C}" dt="2022-09-18T20:19:40.557" v="597" actId="12385"/>
          <ac:graphicFrameMkLst>
            <pc:docMk/>
            <pc:sldMk cId="2813650318" sldId="339"/>
            <ac:graphicFrameMk id="5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3E34C06E-4FBE-499A-9A83-C714E4808E8C}" dt="2022-10-01T21:36:44.945" v="2235" actId="20577"/>
        <pc:sldMkLst>
          <pc:docMk/>
          <pc:sldMk cId="1730924231" sldId="341"/>
        </pc:sldMkLst>
        <pc:spChg chg="mod">
          <ac:chgData name="William Grey" userId="37b73424-c081-4fc2-b1af-363f4f3fd4f3" providerId="ADAL" clId="{3E34C06E-4FBE-499A-9A83-C714E4808E8C}" dt="2022-09-17T18:22:07.082" v="8" actId="27636"/>
          <ac:spMkLst>
            <pc:docMk/>
            <pc:sldMk cId="1730924231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43.405" v="1163" actId="1076"/>
          <ac:spMkLst>
            <pc:docMk/>
            <pc:sldMk cId="1730924231" sldId="341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5" creationId="{00000000-0000-0000-0000-000000000000}"/>
          </ac:spMkLst>
        </pc:spChg>
        <pc:spChg chg="add del">
          <ac:chgData name="William Grey" userId="37b73424-c081-4fc2-b1af-363f4f3fd4f3" providerId="ADAL" clId="{3E34C06E-4FBE-499A-9A83-C714E4808E8C}" dt="2022-09-18T20:58:03.410" v="1169" actId="22"/>
          <ac:spMkLst>
            <pc:docMk/>
            <pc:sldMk cId="1730924231" sldId="341"/>
            <ac:spMk id="27" creationId="{C5E0FD16-EE00-4624-B248-3802A34187BE}"/>
          </ac:spMkLst>
        </pc:spChg>
        <pc:spChg chg="add mod">
          <ac:chgData name="William Grey" userId="37b73424-c081-4fc2-b1af-363f4f3fd4f3" providerId="ADAL" clId="{3E34C06E-4FBE-499A-9A83-C714E4808E8C}" dt="2022-09-18T20:58:34.103" v="1222" actId="1076"/>
          <ac:spMkLst>
            <pc:docMk/>
            <pc:sldMk cId="1730924231" sldId="341"/>
            <ac:spMk id="28" creationId="{8B9502F4-00FF-4CCA-917A-09729EB6412A}"/>
          </ac:spMkLst>
        </pc:spChg>
        <pc:graphicFrameChg chg="mod modGraphic">
          <ac:chgData name="William Grey" userId="37b73424-c081-4fc2-b1af-363f4f3fd4f3" providerId="ADAL" clId="{3E34C06E-4FBE-499A-9A83-C714E4808E8C}" dt="2022-09-18T20:56:47.866" v="1164" actId="1076"/>
          <ac:graphicFrameMkLst>
            <pc:docMk/>
            <pc:sldMk cId="1730924231" sldId="341"/>
            <ac:graphicFrameMk id="5" creationId="{00000000-0000-0000-0000-000000000000}"/>
          </ac:graphicFrameMkLst>
        </pc:graphicFrameChg>
        <pc:graphicFrameChg chg="add del mod modGraphic">
          <ac:chgData name="William Grey" userId="37b73424-c081-4fc2-b1af-363f4f3fd4f3" providerId="ADAL" clId="{3E34C06E-4FBE-499A-9A83-C714E4808E8C}" dt="2022-09-18T21:02:50.173" v="1334" actId="478"/>
          <ac:graphicFrameMkLst>
            <pc:docMk/>
            <pc:sldMk cId="1730924231" sldId="341"/>
            <ac:graphicFrameMk id="26" creationId="{6162BA9B-C931-4A38-AE46-95ADAFE58C79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10-01T21:36:44.945" v="2235" actId="20577"/>
          <ac:graphicFrameMkLst>
            <pc:docMk/>
            <pc:sldMk cId="1730924231" sldId="341"/>
            <ac:graphicFrameMk id="29" creationId="{1658497C-57FA-4EDA-9A31-3336E75A6C7D}"/>
          </ac:graphicFrameMkLst>
        </pc:graphicFrame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8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3E34C06E-4FBE-499A-9A83-C714E4808E8C}" dt="2022-10-01T21:36:33.900" v="2229" actId="20577"/>
        <pc:sldMkLst>
          <pc:docMk/>
          <pc:sldMk cId="859077293" sldId="342"/>
        </pc:sldMkLst>
        <pc:spChg chg="mod">
          <ac:chgData name="William Grey" userId="37b73424-c081-4fc2-b1af-363f4f3fd4f3" providerId="ADAL" clId="{3E34C06E-4FBE-499A-9A83-C714E4808E8C}" dt="2022-09-17T18:22:07.073" v="7" actId="27636"/>
          <ac:spMkLst>
            <pc:docMk/>
            <pc:sldMk cId="859077293" sldId="342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29T11:28:07.067" v="2039" actId="1076"/>
          <ac:spMkLst>
            <pc:docMk/>
            <pc:sldMk cId="859077293" sldId="342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11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0:54:08.668" v="1066"/>
          <ac:spMkLst>
            <pc:docMk/>
            <pc:sldMk cId="859077293" sldId="342"/>
            <ac:spMk id="19" creationId="{0CEB234B-F140-4320-8F55-906E86774758}"/>
          </ac:spMkLst>
        </pc:spChg>
        <pc:spChg chg="add mod">
          <ac:chgData name="William Grey" userId="37b73424-c081-4fc2-b1af-363f4f3fd4f3" providerId="ADAL" clId="{3E34C06E-4FBE-499A-9A83-C714E4808E8C}" dt="2022-09-29T11:29:17.961" v="2157" actId="1076"/>
          <ac:spMkLst>
            <pc:docMk/>
            <pc:sldMk cId="859077293" sldId="342"/>
            <ac:spMk id="21" creationId="{577635CE-25F7-4104-9829-5596CDDBEB6E}"/>
          </ac:spMkLst>
        </pc:spChg>
        <pc:graphicFrameChg chg="mod modGraphic">
          <ac:chgData name="William Grey" userId="37b73424-c081-4fc2-b1af-363f4f3fd4f3" providerId="ADAL" clId="{3E34C06E-4FBE-499A-9A83-C714E4808E8C}" dt="2022-09-18T20:55:26.633" v="1078" actId="1076"/>
          <ac:graphicFrameMkLst>
            <pc:docMk/>
            <pc:sldMk cId="859077293" sldId="342"/>
            <ac:graphicFrameMk id="5" creationId="{00000000-0000-0000-0000-000000000000}"/>
          </ac:graphicFrameMkLst>
        </pc:graphicFrameChg>
        <pc:graphicFrameChg chg="add del mod modGraphic">
          <ac:chgData name="William Grey" userId="37b73424-c081-4fc2-b1af-363f4f3fd4f3" providerId="ADAL" clId="{3E34C06E-4FBE-499A-9A83-C714E4808E8C}" dt="2022-09-18T21:02:42.340" v="1332" actId="478"/>
          <ac:graphicFrameMkLst>
            <pc:docMk/>
            <pc:sldMk cId="859077293" sldId="342"/>
            <ac:graphicFrameMk id="20" creationId="{F18C246A-969B-4287-B8D1-2C87DED3787B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10-01T21:36:33.900" v="2229" actId="20577"/>
          <ac:graphicFrameMkLst>
            <pc:docMk/>
            <pc:sldMk cId="859077293" sldId="342"/>
            <ac:graphicFrameMk id="22" creationId="{31E20DA3-B9CA-409D-A31E-C0D2FC25E4A8}"/>
          </ac:graphicFrameMkLst>
        </pc:graphicFrame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8" creationId="{00000000-0000-0000-0000-000000000000}"/>
          </ac:cxnSpMkLst>
        </pc:cxnChg>
      </pc:sldChg>
      <pc:sldChg chg="modSp del mod">
        <pc:chgData name="William Grey" userId="37b73424-c081-4fc2-b1af-363f4f3fd4f3" providerId="ADAL" clId="{3E34C06E-4FBE-499A-9A83-C714E4808E8C}" dt="2022-09-18T21:22:50.605" v="1739" actId="47"/>
        <pc:sldMkLst>
          <pc:docMk/>
          <pc:sldMk cId="2522841789" sldId="343"/>
        </pc:sldMkLst>
        <pc:spChg chg="mod">
          <ac:chgData name="William Grey" userId="37b73424-c081-4fc2-b1af-363f4f3fd4f3" providerId="ADAL" clId="{3E34C06E-4FBE-499A-9A83-C714E4808E8C}" dt="2022-09-17T18:22:07.098" v="10" actId="27636"/>
          <ac:spMkLst>
            <pc:docMk/>
            <pc:sldMk cId="2522841789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22841789" sldId="343"/>
            <ac:spMk id="30" creationId="{00000000-0000-0000-0000-000000000000}"/>
          </ac:spMkLst>
        </pc:spChg>
      </pc:sldChg>
      <pc:sldChg chg="addSp delSp modSp mod">
        <pc:chgData name="William Grey" userId="37b73424-c081-4fc2-b1af-363f4f3fd4f3" providerId="ADAL" clId="{3E34C06E-4FBE-499A-9A83-C714E4808E8C}" dt="2022-10-01T21:37:17.316" v="2268" actId="20577"/>
        <pc:sldMkLst>
          <pc:docMk/>
          <pc:sldMk cId="1268076211" sldId="344"/>
        </pc:sldMkLst>
        <pc:spChg chg="mod">
          <ac:chgData name="William Grey" userId="37b73424-c081-4fc2-b1af-363f4f3fd4f3" providerId="ADAL" clId="{3E34C06E-4FBE-499A-9A83-C714E4808E8C}" dt="2022-10-01T21:37:17.316" v="2268" actId="20577"/>
          <ac:spMkLst>
            <pc:docMk/>
            <pc:sldMk cId="1268076211" sldId="344"/>
            <ac:spMk id="2" creationId="{00000000-0000-0000-0000-000000000000}"/>
          </ac:spMkLst>
        </pc:spChg>
        <pc:spChg chg="del">
          <ac:chgData name="William Grey" userId="37b73424-c081-4fc2-b1af-363f4f3fd4f3" providerId="ADAL" clId="{3E34C06E-4FBE-499A-9A83-C714E4808E8C}" dt="2022-09-18T20:48:02.254" v="1041" actId="478"/>
          <ac:spMkLst>
            <pc:docMk/>
            <pc:sldMk cId="1268076211" sldId="344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9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0:48:03.827" v="1042" actId="478"/>
          <ac:spMkLst>
            <pc:docMk/>
            <pc:sldMk cId="1268076211" sldId="344"/>
            <ac:spMk id="13" creationId="{267ED180-59A7-4F87-AB4F-F1290E13B858}"/>
          </ac:spMkLst>
        </pc:spChg>
        <pc:spChg chg="del">
          <ac:chgData name="William Grey" userId="37b73424-c081-4fc2-b1af-363f4f3fd4f3" providerId="ADAL" clId="{3E34C06E-4FBE-499A-9A83-C714E4808E8C}" dt="2022-09-18T20:48:09.393" v="1044" actId="478"/>
          <ac:spMkLst>
            <pc:docMk/>
            <pc:sldMk cId="1268076211" sldId="344"/>
            <ac:spMk id="18" creationId="{00000000-0000-0000-0000-000000000000}"/>
          </ac:spMkLst>
        </pc:spChg>
        <pc:spChg chg="del">
          <ac:chgData name="William Grey" userId="37b73424-c081-4fc2-b1af-363f4f3fd4f3" providerId="ADAL" clId="{3E34C06E-4FBE-499A-9A83-C714E4808E8C}" dt="2022-09-18T20:48:13.082" v="1045" actId="478"/>
          <ac:spMkLst>
            <pc:docMk/>
            <pc:sldMk cId="1268076211" sldId="344"/>
            <ac:spMk id="20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05:14.022" v="1445" actId="20577"/>
          <ac:spMkLst>
            <pc:docMk/>
            <pc:sldMk cId="1268076211" sldId="344"/>
            <ac:spMk id="23" creationId="{3090C58D-1449-40B5-8A5E-AEBB496D5D37}"/>
          </ac:spMkLst>
        </pc:spChg>
        <pc:graphicFrameChg chg="del">
          <ac:chgData name="William Grey" userId="37b73424-c081-4fc2-b1af-363f4f3fd4f3" providerId="ADAL" clId="{3E34C06E-4FBE-499A-9A83-C714E4808E8C}" dt="2022-09-18T20:48:06.602" v="1043" actId="478"/>
          <ac:graphicFrameMkLst>
            <pc:docMk/>
            <pc:sldMk cId="1268076211" sldId="344"/>
            <ac:graphicFrameMk id="17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3E34C06E-4FBE-499A-9A83-C714E4808E8C}" dt="2022-09-18T21:04:20.419" v="1402" actId="1076"/>
          <ac:graphicFrameMkLst>
            <pc:docMk/>
            <pc:sldMk cId="1268076211" sldId="344"/>
            <ac:graphicFrameMk id="21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10-01T21:36:55.301" v="2248" actId="20577"/>
          <ac:graphicFrameMkLst>
            <pc:docMk/>
            <pc:sldMk cId="1268076211" sldId="344"/>
            <ac:graphicFrameMk id="24" creationId="{B2B8F3D8-A864-4D2A-988C-13DAF9FE79F0}"/>
          </ac:graphicFrameMkLst>
        </pc:graphicFrame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8" creationId="{00000000-0000-0000-0000-000000000000}"/>
          </ac:cxnSpMkLst>
        </pc:cxnChg>
      </pc:sldChg>
      <pc:sldChg chg="addSp delSp modSp mod modAnim">
        <pc:chgData name="William Grey" userId="37b73424-c081-4fc2-b1af-363f4f3fd4f3" providerId="ADAL" clId="{3E34C06E-4FBE-499A-9A83-C714E4808E8C}" dt="2022-10-01T21:37:02.737" v="2264" actId="20577"/>
        <pc:sldMkLst>
          <pc:docMk/>
          <pc:sldMk cId="3405260265" sldId="345"/>
        </pc:sldMkLst>
        <pc:spChg chg="mod">
          <ac:chgData name="William Grey" userId="37b73424-c081-4fc2-b1af-363f4f3fd4f3" providerId="ADAL" clId="{3E34C06E-4FBE-499A-9A83-C714E4808E8C}" dt="2022-09-30T09:55:12.341" v="2166" actId="20577"/>
          <ac:spMkLst>
            <pc:docMk/>
            <pc:sldMk cId="3405260265" sldId="345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9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1:09:44.436" v="1565" actId="478"/>
          <ac:spMkLst>
            <pc:docMk/>
            <pc:sldMk cId="3405260265" sldId="345"/>
            <ac:spMk id="13" creationId="{6BAE9E11-5444-4798-A373-7F22AE0C31DB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1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6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09:37.547" v="1563" actId="14100"/>
          <ac:spMkLst>
            <pc:docMk/>
            <pc:sldMk cId="3405260265" sldId="345"/>
            <ac:spMk id="29" creationId="{993B47B3-C793-4720-B289-245260CF819D}"/>
          </ac:spMkLst>
        </pc:spChg>
        <pc:graphicFrameChg chg="del">
          <ac:chgData name="William Grey" userId="37b73424-c081-4fc2-b1af-363f4f3fd4f3" providerId="ADAL" clId="{3E34C06E-4FBE-499A-9A83-C714E4808E8C}" dt="2022-09-18T21:09:41.297" v="1564" actId="478"/>
          <ac:graphicFrameMkLst>
            <pc:docMk/>
            <pc:sldMk cId="3405260265" sldId="345"/>
            <ac:graphicFrameMk id="27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10-01T21:37:02.737" v="2264" actId="20577"/>
          <ac:graphicFrameMkLst>
            <pc:docMk/>
            <pc:sldMk cId="3405260265" sldId="345"/>
            <ac:graphicFrameMk id="30" creationId="{21A95DE9-4BC3-4967-BC41-E2991B3D9BA2}"/>
          </ac:graphicFrameMkLst>
        </pc:graphicFrameChg>
        <pc:graphicFrameChg chg="mod modGraphic">
          <ac:chgData name="William Grey" userId="37b73424-c081-4fc2-b1af-363f4f3fd4f3" providerId="ADAL" clId="{3E34C06E-4FBE-499A-9A83-C714E4808E8C}" dt="2022-09-18T21:10:16.842" v="1569"/>
          <ac:graphicFrameMkLst>
            <pc:docMk/>
            <pc:sldMk cId="3405260265" sldId="345"/>
            <ac:graphicFrameMk id="3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8" creationId="{00000000-0000-0000-0000-000000000000}"/>
          </ac:cxnSpMkLst>
        </pc:cxnChg>
      </pc:sldChg>
      <pc:sldChg chg="modSp mod">
        <pc:chgData name="William Grey" userId="37b73424-c081-4fc2-b1af-363f4f3fd4f3" providerId="ADAL" clId="{3E34C06E-4FBE-499A-9A83-C714E4808E8C}" dt="2022-09-18T19:56:39.456" v="286" actId="20577"/>
        <pc:sldMkLst>
          <pc:docMk/>
          <pc:sldMk cId="553466881" sldId="346"/>
        </pc:sldMkLst>
        <pc:spChg chg="mod">
          <ac:chgData name="William Grey" userId="37b73424-c081-4fc2-b1af-363f4f3fd4f3" providerId="ADAL" clId="{3E34C06E-4FBE-499A-9A83-C714E4808E8C}" dt="2022-09-17T18:22:07.059" v="5" actId="27636"/>
          <ac:spMkLst>
            <pc:docMk/>
            <pc:sldMk cId="553466881" sldId="346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1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56:39.456" v="286" actId="20577"/>
          <ac:spMkLst>
            <pc:docMk/>
            <pc:sldMk cId="553466881" sldId="346"/>
            <ac:spMk id="26" creationId="{00000000-0000-0000-0000-000000000000}"/>
          </ac:spMkLst>
        </pc:spChg>
        <pc:graphicFrameChg chg="mod modGraphic">
          <ac:chgData name="William Grey" userId="37b73424-c081-4fc2-b1af-363f4f3fd4f3" providerId="ADAL" clId="{3E34C06E-4FBE-499A-9A83-C714E4808E8C}" dt="2022-09-18T19:37:42.006" v="102" actId="113"/>
          <ac:graphicFrameMkLst>
            <pc:docMk/>
            <pc:sldMk cId="553466881" sldId="346"/>
            <ac:graphicFrameMk id="5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8" creationId="{00000000-0000-0000-0000-000000000000}"/>
          </ac:cxnSpMkLst>
        </pc:cxnChg>
      </pc:sldChg>
      <pc:sldChg chg="addSp delSp modSp mod delAnim modAnim">
        <pc:chgData name="William Grey" userId="37b73424-c081-4fc2-b1af-363f4f3fd4f3" providerId="ADAL" clId="{3E34C06E-4FBE-499A-9A83-C714E4808E8C}" dt="2022-09-19T10:23:28.487" v="2014" actId="20577"/>
        <pc:sldMkLst>
          <pc:docMk/>
          <pc:sldMk cId="2543705270" sldId="347"/>
        </pc:sldMkLst>
        <pc:spChg chg="mod">
          <ac:chgData name="William Grey" userId="37b73424-c081-4fc2-b1af-363f4f3fd4f3" providerId="ADAL" clId="{3E34C06E-4FBE-499A-9A83-C714E4808E8C}" dt="2022-09-19T10:23:28.487" v="2014" actId="20577"/>
          <ac:spMkLst>
            <pc:docMk/>
            <pc:sldMk cId="2543705270" sldId="347"/>
            <ac:spMk id="2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7" creationId="{FD45EF3A-328D-4619-8CBC-BC9277921F69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8" creationId="{51A3431D-92B5-494F-8E9F-931B827B7DE5}"/>
          </ac:spMkLst>
        </pc:spChg>
        <pc:spChg chg="add del mod">
          <ac:chgData name="William Grey" userId="37b73424-c081-4fc2-b1af-363f4f3fd4f3" providerId="ADAL" clId="{3E34C06E-4FBE-499A-9A83-C714E4808E8C}" dt="2022-09-18T21:15:50.857" v="1669" actId="478"/>
          <ac:spMkLst>
            <pc:docMk/>
            <pc:sldMk cId="2543705270" sldId="347"/>
            <ac:spMk id="9" creationId="{7BF3FF27-BE46-4E35-A842-ECDC7C1926B3}"/>
          </ac:spMkLst>
        </pc:spChg>
        <pc:spChg chg="add mod">
          <ac:chgData name="William Grey" userId="37b73424-c081-4fc2-b1af-363f4f3fd4f3" providerId="ADAL" clId="{3E34C06E-4FBE-499A-9A83-C714E4808E8C}" dt="2022-09-18T21:21:35.212" v="1731" actId="1076"/>
          <ac:spMkLst>
            <pc:docMk/>
            <pc:sldMk cId="2543705270" sldId="347"/>
            <ac:spMk id="10" creationId="{2E2D062B-EEF4-4E84-913E-307AEE65E79C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11" creationId="{EE13E6DA-837B-49AA-8FCE-751690638C5E}"/>
          </ac:spMkLst>
        </pc:spChg>
        <pc:spChg chg="add del mod">
          <ac:chgData name="William Grey" userId="37b73424-c081-4fc2-b1af-363f4f3fd4f3" providerId="ADAL" clId="{3E34C06E-4FBE-499A-9A83-C714E4808E8C}" dt="2022-09-18T21:16:02.445" v="1673" actId="478"/>
          <ac:spMkLst>
            <pc:docMk/>
            <pc:sldMk cId="2543705270" sldId="347"/>
            <ac:spMk id="12" creationId="{C0ED41CD-37B9-4E75-BE90-197A85646E2F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20" creationId="{70A42C47-9E6C-4466-B10E-3B44BD024049}"/>
          </ac:spMkLst>
        </pc:spChg>
        <pc:spChg chg="add mod">
          <ac:chgData name="William Grey" userId="37b73424-c081-4fc2-b1af-363f4f3fd4f3" providerId="ADAL" clId="{3E34C06E-4FBE-499A-9A83-C714E4808E8C}" dt="2022-09-18T21:19:54.632" v="1712" actId="14100"/>
          <ac:spMkLst>
            <pc:docMk/>
            <pc:sldMk cId="2543705270" sldId="347"/>
            <ac:spMk id="21" creationId="{995489BF-D6B3-4072-8D59-A10D7F6BFF52}"/>
          </ac:spMkLst>
        </pc:spChg>
        <pc:spChg chg="add del mod">
          <ac:chgData name="William Grey" userId="37b73424-c081-4fc2-b1af-363f4f3fd4f3" providerId="ADAL" clId="{3E34C06E-4FBE-499A-9A83-C714E4808E8C}" dt="2022-09-18T21:19:28.353" v="1708" actId="478"/>
          <ac:spMkLst>
            <pc:docMk/>
            <pc:sldMk cId="2543705270" sldId="347"/>
            <ac:spMk id="22" creationId="{0E715776-C8F8-48D8-8E90-9D687856AC2B}"/>
          </ac:spMkLst>
        </pc:spChg>
        <pc:spChg chg="add mod">
          <ac:chgData name="William Grey" userId="37b73424-c081-4fc2-b1af-363f4f3fd4f3" providerId="ADAL" clId="{3E34C06E-4FBE-499A-9A83-C714E4808E8C}" dt="2022-09-18T21:21:53.662" v="1735" actId="1076"/>
          <ac:spMkLst>
            <pc:docMk/>
            <pc:sldMk cId="2543705270" sldId="347"/>
            <ac:spMk id="23" creationId="{454CA477-6D04-4EAA-9C4C-48A2628BCBA5}"/>
          </ac:spMkLst>
        </pc:spChg>
        <pc:spChg chg="add del mod">
          <ac:chgData name="William Grey" userId="37b73424-c081-4fc2-b1af-363f4f3fd4f3" providerId="ADAL" clId="{3E34C06E-4FBE-499A-9A83-C714E4808E8C}" dt="2022-09-18T21:16:09.303" v="1675" actId="478"/>
          <ac:spMkLst>
            <pc:docMk/>
            <pc:sldMk cId="2543705270" sldId="347"/>
            <ac:spMk id="24" creationId="{2736BE2A-768B-41E4-BC51-EBB779135F8A}"/>
          </ac:spMkLst>
        </pc:spChg>
        <pc:spChg chg="add del mod">
          <ac:chgData name="William Grey" userId="37b73424-c081-4fc2-b1af-363f4f3fd4f3" providerId="ADAL" clId="{3E34C06E-4FBE-499A-9A83-C714E4808E8C}" dt="2022-09-18T21:16:06.020" v="1674" actId="478"/>
          <ac:spMkLst>
            <pc:docMk/>
            <pc:sldMk cId="2543705270" sldId="347"/>
            <ac:spMk id="25" creationId="{2F24A9F1-2406-4591-B752-59821F2A7CB9}"/>
          </ac:spMkLst>
        </pc:spChg>
        <pc:spChg chg="add del mod">
          <ac:chgData name="William Grey" userId="37b73424-c081-4fc2-b1af-363f4f3fd4f3" providerId="ADAL" clId="{3E34C06E-4FBE-499A-9A83-C714E4808E8C}" dt="2022-09-18T21:15:59.497" v="1672" actId="478"/>
          <ac:spMkLst>
            <pc:docMk/>
            <pc:sldMk cId="2543705270" sldId="347"/>
            <ac:spMk id="26" creationId="{D2943A31-2FDD-4E30-AF01-7D2CDBEA685E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46" creationId="{E137C516-56E2-45E9-A3AF-C5A59964127B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50" creationId="{C99DB6B5-4F28-49A6-82E4-3C5180E055E9}"/>
          </ac:spMkLst>
        </pc:spChg>
        <pc:spChg chg="add mod">
          <ac:chgData name="William Grey" userId="37b73424-c081-4fc2-b1af-363f4f3fd4f3" providerId="ADAL" clId="{3E34C06E-4FBE-499A-9A83-C714E4808E8C}" dt="2022-09-18T21:22:05.616" v="1737" actId="1076"/>
          <ac:spMkLst>
            <pc:docMk/>
            <pc:sldMk cId="2543705270" sldId="347"/>
            <ac:spMk id="64" creationId="{AA019F1D-5C93-47D6-8374-DBEF836CDF62}"/>
          </ac:spMkLst>
        </pc:spChg>
        <pc:spChg chg="add del mod">
          <ac:chgData name="William Grey" userId="37b73424-c081-4fc2-b1af-363f4f3fd4f3" providerId="ADAL" clId="{3E34C06E-4FBE-499A-9A83-C714E4808E8C}" dt="2022-09-18T21:20:31.173" v="1720"/>
          <ac:spMkLst>
            <pc:docMk/>
            <pc:sldMk cId="2543705270" sldId="347"/>
            <ac:spMk id="65" creationId="{4FBE836B-ECCF-4E9D-A85C-0C84857AE13A}"/>
          </ac:spMkLst>
        </pc:spChg>
        <pc:spChg chg="add del mod">
          <ac:chgData name="William Grey" userId="37b73424-c081-4fc2-b1af-363f4f3fd4f3" providerId="ADAL" clId="{3E34C06E-4FBE-499A-9A83-C714E4808E8C}" dt="2022-09-18T21:20:37.727" v="1722"/>
          <ac:spMkLst>
            <pc:docMk/>
            <pc:sldMk cId="2543705270" sldId="347"/>
            <ac:spMk id="66" creationId="{DD75D579-B8F8-4AB5-BAC3-D66D8E12FD32}"/>
          </ac:spMkLst>
        </pc:spChg>
        <pc:spChg chg="add mod">
          <ac:chgData name="William Grey" userId="37b73424-c081-4fc2-b1af-363f4f3fd4f3" providerId="ADAL" clId="{3E34C06E-4FBE-499A-9A83-C714E4808E8C}" dt="2022-09-18T21:21:11.880" v="1729" actId="20577"/>
          <ac:spMkLst>
            <pc:docMk/>
            <pc:sldMk cId="2543705270" sldId="347"/>
            <ac:spMk id="70" creationId="{9B07BF0D-2506-4234-8C30-ADD114220AEE}"/>
          </ac:spMkLst>
        </pc:spChg>
        <pc:graphicFrameChg chg="modGraphic">
          <ac:chgData name="William Grey" userId="37b73424-c081-4fc2-b1af-363f4f3fd4f3" providerId="ADAL" clId="{3E34C06E-4FBE-499A-9A83-C714E4808E8C}" dt="2022-09-18T21:12:06.301" v="1605" actId="12385"/>
          <ac:graphicFrameMkLst>
            <pc:docMk/>
            <pc:sldMk cId="2543705270" sldId="347"/>
            <ac:graphicFrameMk id="4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8T21:14:27.336" v="1660" actId="2165"/>
          <ac:graphicFrameMkLst>
            <pc:docMk/>
            <pc:sldMk cId="2543705270" sldId="347"/>
            <ac:graphicFrameMk id="27" creationId="{D41000A4-9565-4EF9-9A7C-85F215616125}"/>
          </ac:graphicFrameMkLst>
        </pc:graphicFrame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13" creationId="{F65ABA5E-7A13-4ECC-92FF-7E1294DFC315}"/>
          </ac:cxnSpMkLst>
        </pc:cxnChg>
        <pc:cxnChg chg="add mod">
          <ac:chgData name="William Grey" userId="37b73424-c081-4fc2-b1af-363f4f3fd4f3" providerId="ADAL" clId="{3E34C06E-4FBE-499A-9A83-C714E4808E8C}" dt="2022-09-18T21:21:41.534" v="1732" actId="14100"/>
          <ac:cxnSpMkLst>
            <pc:docMk/>
            <pc:sldMk cId="2543705270" sldId="347"/>
            <ac:cxnSpMk id="14" creationId="{DD9904E8-762C-4389-902C-372632E708B0}"/>
          </ac:cxnSpMkLst>
        </pc:cxnChg>
        <pc:cxnChg chg="add del mod">
          <ac:chgData name="William Grey" userId="37b73424-c081-4fc2-b1af-363f4f3fd4f3" providerId="ADAL" clId="{3E34C06E-4FBE-499A-9A83-C714E4808E8C}" dt="2022-09-18T21:19:16.828" v="1706" actId="478"/>
          <ac:cxnSpMkLst>
            <pc:docMk/>
            <pc:sldMk cId="2543705270" sldId="347"/>
            <ac:cxnSpMk id="15" creationId="{A49E0933-EE4C-41D1-A68A-A60A4CCB903F}"/>
          </ac:cxnSpMkLst>
        </pc:cxnChg>
        <pc:cxnChg chg="add del mod">
          <ac:chgData name="William Grey" userId="37b73424-c081-4fc2-b1af-363f4f3fd4f3" providerId="ADAL" clId="{3E34C06E-4FBE-499A-9A83-C714E4808E8C}" dt="2022-09-18T21:15:44.226" v="1667" actId="478"/>
          <ac:cxnSpMkLst>
            <pc:docMk/>
            <pc:sldMk cId="2543705270" sldId="347"/>
            <ac:cxnSpMk id="16" creationId="{A1BAAF06-9733-47FA-A3BD-DD85E168763A}"/>
          </ac:cxnSpMkLst>
        </pc:cxnChg>
        <pc:cxnChg chg="add del mod">
          <ac:chgData name="William Grey" userId="37b73424-c081-4fc2-b1af-363f4f3fd4f3" providerId="ADAL" clId="{3E34C06E-4FBE-499A-9A83-C714E4808E8C}" dt="2022-09-18T21:15:53.301" v="1670" actId="478"/>
          <ac:cxnSpMkLst>
            <pc:docMk/>
            <pc:sldMk cId="2543705270" sldId="347"/>
            <ac:cxnSpMk id="17" creationId="{A8B3CAAF-F791-4D55-BF01-4546E46D7244}"/>
          </ac:cxnSpMkLst>
        </pc:cxnChg>
        <pc:cxnChg chg="add del mod">
          <ac:chgData name="William Grey" userId="37b73424-c081-4fc2-b1af-363f4f3fd4f3" providerId="ADAL" clId="{3E34C06E-4FBE-499A-9A83-C714E4808E8C}" dt="2022-09-18T21:15:55.891" v="1671" actId="478"/>
          <ac:cxnSpMkLst>
            <pc:docMk/>
            <pc:sldMk cId="2543705270" sldId="347"/>
            <ac:cxnSpMk id="18" creationId="{867B8C96-7721-42B1-9B74-1C779A871319}"/>
          </ac:cxnSpMkLst>
        </pc:cxn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19" creationId="{622B9643-2B8A-45E7-AF65-D619C289B877}"/>
          </ac:cxnSpMkLst>
        </pc:cxnChg>
        <pc:cxnChg chg="add mod">
          <ac:chgData name="William Grey" userId="37b73424-c081-4fc2-b1af-363f4f3fd4f3" providerId="ADAL" clId="{3E34C06E-4FBE-499A-9A83-C714E4808E8C}" dt="2022-09-18T21:21:58.001" v="1736" actId="14100"/>
          <ac:cxnSpMkLst>
            <pc:docMk/>
            <pc:sldMk cId="2543705270" sldId="347"/>
            <ac:cxnSpMk id="31" creationId="{4984BA65-1AB9-4FF0-9478-BBB161918565}"/>
          </ac:cxnSpMkLst>
        </pc:cxn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47" creationId="{9CE90EAC-5379-424F-80BF-2C7CCAAA2BE4}"/>
          </ac:cxnSpMkLst>
        </pc:cxnChg>
        <pc:cxnChg chg="add mod">
          <ac:chgData name="William Grey" userId="37b73424-c081-4fc2-b1af-363f4f3fd4f3" providerId="ADAL" clId="{3E34C06E-4FBE-499A-9A83-C714E4808E8C}" dt="2022-09-18T21:20:56.332" v="1725" actId="14100"/>
          <ac:cxnSpMkLst>
            <pc:docMk/>
            <pc:sldMk cId="2543705270" sldId="347"/>
            <ac:cxnSpMk id="67" creationId="{494AA0EC-01E1-4F40-9859-2416FCB92C61}"/>
          </ac:cxnSpMkLst>
        </pc:cxnChg>
      </pc:sldChg>
      <pc:sldChg chg="modSp del mod">
        <pc:chgData name="William Grey" userId="37b73424-c081-4fc2-b1af-363f4f3fd4f3" providerId="ADAL" clId="{3E34C06E-4FBE-499A-9A83-C714E4808E8C}" dt="2022-09-19T10:24:38.354" v="2015" actId="47"/>
        <pc:sldMkLst>
          <pc:docMk/>
          <pc:sldMk cId="4036960458" sldId="348"/>
        </pc:sldMkLst>
        <pc:spChg chg="mod">
          <ac:chgData name="William Grey" userId="37b73424-c081-4fc2-b1af-363f4f3fd4f3" providerId="ADAL" clId="{3E34C06E-4FBE-499A-9A83-C714E4808E8C}" dt="2022-09-17T18:22:07.189" v="21" actId="27636"/>
          <ac:spMkLst>
            <pc:docMk/>
            <pc:sldMk cId="4036960458" sldId="348"/>
            <ac:spMk id="2" creationId="{E9310363-BBDD-4BAF-93CF-AFBF22C5E4D3}"/>
          </ac:spMkLst>
        </pc:spChg>
        <pc:spChg chg="mod">
          <ac:chgData name="William Grey" userId="37b73424-c081-4fc2-b1af-363f4f3fd4f3" providerId="ADAL" clId="{3E34C06E-4FBE-499A-9A83-C714E4808E8C}" dt="2022-09-18T20:25:56.002" v="721" actId="12"/>
          <ac:spMkLst>
            <pc:docMk/>
            <pc:sldMk cId="4036960458" sldId="348"/>
            <ac:spMk id="3" creationId="{966B41D3-7E72-4BDB-84DF-BA36C2E6A6D8}"/>
          </ac:spMkLst>
        </pc:spChg>
      </pc:sldChg>
      <pc:sldChg chg="del">
        <pc:chgData name="William Grey" userId="37b73424-c081-4fc2-b1af-363f4f3fd4f3" providerId="ADAL" clId="{3E34C06E-4FBE-499A-9A83-C714E4808E8C}" dt="2022-09-19T10:24:39.339" v="2020" actId="47"/>
        <pc:sldMkLst>
          <pc:docMk/>
          <pc:sldMk cId="3514599478" sldId="349"/>
        </pc:sldMkLst>
      </pc:sldChg>
      <pc:sldChg chg="modSp del mod">
        <pc:chgData name="William Grey" userId="37b73424-c081-4fc2-b1af-363f4f3fd4f3" providerId="ADAL" clId="{3E34C06E-4FBE-499A-9A83-C714E4808E8C}" dt="2022-09-19T09:45:58.262" v="1779" actId="47"/>
        <pc:sldMkLst>
          <pc:docMk/>
          <pc:sldMk cId="4124740611" sldId="350"/>
        </pc:sldMkLst>
        <pc:spChg chg="mod">
          <ac:chgData name="William Grey" userId="37b73424-c081-4fc2-b1af-363f4f3fd4f3" providerId="ADAL" clId="{3E34C06E-4FBE-499A-9A83-C714E4808E8C}" dt="2022-09-17T18:22:07.135" v="14" actId="27636"/>
          <ac:spMkLst>
            <pc:docMk/>
            <pc:sldMk cId="4124740611" sldId="350"/>
            <ac:spMk id="2" creationId="{5A7D7CAC-2EBF-4866-B05B-178BE6444D89}"/>
          </ac:spMkLst>
        </pc:spChg>
        <pc:spChg chg="mod">
          <ac:chgData name="William Grey" userId="37b73424-c081-4fc2-b1af-363f4f3fd4f3" providerId="ADAL" clId="{3E34C06E-4FBE-499A-9A83-C714E4808E8C}" dt="2022-09-19T09:44:56.760" v="1745" actId="21"/>
          <ac:spMkLst>
            <pc:docMk/>
            <pc:sldMk cId="4124740611" sldId="350"/>
            <ac:spMk id="3" creationId="{AD49D323-7598-44FC-BC01-51A2E18FE61D}"/>
          </ac:spMkLst>
        </pc:spChg>
      </pc:sldChg>
      <pc:sldChg chg="addSp delSp del mod">
        <pc:chgData name="William Grey" userId="37b73424-c081-4fc2-b1af-363f4f3fd4f3" providerId="ADAL" clId="{3E34C06E-4FBE-499A-9A83-C714E4808E8C}" dt="2022-09-19T10:24:40.164" v="2023" actId="47"/>
        <pc:sldMkLst>
          <pc:docMk/>
          <pc:sldMk cId="2744700971" sldId="351"/>
        </pc:sldMkLst>
        <pc:graphicFrameChg chg="add del">
          <ac:chgData name="William Grey" userId="37b73424-c081-4fc2-b1af-363f4f3fd4f3" providerId="ADAL" clId="{3E34C06E-4FBE-499A-9A83-C714E4808E8C}" dt="2022-09-19T09:48:30.628" v="1781" actId="478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modSp del mod">
        <pc:chgData name="William Grey" userId="37b73424-c081-4fc2-b1af-363f4f3fd4f3" providerId="ADAL" clId="{3E34C06E-4FBE-499A-9A83-C714E4808E8C}" dt="2022-09-19T10:24:38.928" v="2018" actId="47"/>
        <pc:sldMkLst>
          <pc:docMk/>
          <pc:sldMk cId="984714828" sldId="352"/>
        </pc:sldMkLst>
        <pc:spChg chg="mod">
          <ac:chgData name="William Grey" userId="37b73424-c081-4fc2-b1af-363f4f3fd4f3" providerId="ADAL" clId="{3E34C06E-4FBE-499A-9A83-C714E4808E8C}" dt="2022-09-17T18:22:07.169" v="18" actId="27636"/>
          <ac:spMkLst>
            <pc:docMk/>
            <pc:sldMk cId="984714828" sldId="352"/>
            <ac:spMk id="2" creationId="{DF5A3907-F82B-491C-9B0D-4725150E9DAC}"/>
          </ac:spMkLst>
        </pc:spChg>
      </pc:sldChg>
      <pc:sldChg chg="addSp delSp modSp del mod">
        <pc:chgData name="William Grey" userId="37b73424-c081-4fc2-b1af-363f4f3fd4f3" providerId="ADAL" clId="{3E34C06E-4FBE-499A-9A83-C714E4808E8C}" dt="2022-09-19T10:24:40.824" v="2025" actId="47"/>
        <pc:sldMkLst>
          <pc:docMk/>
          <pc:sldMk cId="2090256712" sldId="353"/>
        </pc:sldMkLst>
        <pc:spChg chg="mod">
          <ac:chgData name="William Grey" userId="37b73424-c081-4fc2-b1af-363f4f3fd4f3" providerId="ADAL" clId="{3E34C06E-4FBE-499A-9A83-C714E4808E8C}" dt="2022-09-19T10:21:56.055" v="1995" actId="14100"/>
          <ac:spMkLst>
            <pc:docMk/>
            <pc:sldMk cId="2090256712" sldId="353"/>
            <ac:spMk id="2" creationId="{00000000-0000-0000-0000-000000000000}"/>
          </ac:spMkLst>
        </pc:spChg>
        <pc:spChg chg="del mod">
          <ac:chgData name="William Grey" userId="37b73424-c081-4fc2-b1af-363f4f3fd4f3" providerId="ADAL" clId="{3E34C06E-4FBE-499A-9A83-C714E4808E8C}" dt="2022-09-19T10:14:04.261" v="1852"/>
          <ac:spMkLst>
            <pc:docMk/>
            <pc:sldMk cId="2090256712" sldId="353"/>
            <ac:spMk id="4" creationId="{B9BBDD8F-E6CD-45CF-8FCE-328CE2199CA1}"/>
          </ac:spMkLst>
        </pc:spChg>
        <pc:graphicFrameChg chg="mod modGraphic">
          <ac:chgData name="William Grey" userId="37b73424-c081-4fc2-b1af-363f4f3fd4f3" providerId="ADAL" clId="{3E34C06E-4FBE-499A-9A83-C714E4808E8C}" dt="2022-09-19T10:22:01.525" v="1996" actId="1076"/>
          <ac:graphicFrameMkLst>
            <pc:docMk/>
            <pc:sldMk cId="2090256712" sldId="353"/>
            <ac:graphicFrameMk id="5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9T10:21:24.825" v="1950" actId="20577"/>
          <ac:graphicFrameMkLst>
            <pc:docMk/>
            <pc:sldMk cId="2090256712" sldId="353"/>
            <ac:graphicFrameMk id="19" creationId="{75305AD3-FFBB-4FC2-87CA-3041FDC5692B}"/>
          </ac:graphicFrameMkLst>
        </pc:graphicFrameChg>
      </pc:sldChg>
      <pc:sldChg chg="del">
        <pc:chgData name="William Grey" userId="37b73424-c081-4fc2-b1af-363f4f3fd4f3" providerId="ADAL" clId="{3E34C06E-4FBE-499A-9A83-C714E4808E8C}" dt="2022-09-19T10:24:39.548" v="2021" actId="47"/>
        <pc:sldMkLst>
          <pc:docMk/>
          <pc:sldMk cId="2755956940" sldId="354"/>
        </pc:sldMkLst>
      </pc:sldChg>
      <pc:sldChg chg="modSp del mod">
        <pc:chgData name="William Grey" userId="37b73424-c081-4fc2-b1af-363f4f3fd4f3" providerId="ADAL" clId="{3E34C06E-4FBE-499A-9A83-C714E4808E8C}" dt="2022-09-19T10:24:38.751" v="2017" actId="47"/>
        <pc:sldMkLst>
          <pc:docMk/>
          <pc:sldMk cId="801278407" sldId="355"/>
        </pc:sldMkLst>
        <pc:spChg chg="mod">
          <ac:chgData name="William Grey" userId="37b73424-c081-4fc2-b1af-363f4f3fd4f3" providerId="ADAL" clId="{3E34C06E-4FBE-499A-9A83-C714E4808E8C}" dt="2022-09-17T18:22:07.178" v="19" actId="27636"/>
          <ac:spMkLst>
            <pc:docMk/>
            <pc:sldMk cId="801278407" sldId="355"/>
            <ac:spMk id="2" creationId="{99299030-EEB6-4730-9149-3A40F82B0165}"/>
          </ac:spMkLst>
        </pc:spChg>
      </pc:sldChg>
      <pc:sldChg chg="modSp del mod">
        <pc:chgData name="William Grey" userId="37b73424-c081-4fc2-b1af-363f4f3fd4f3" providerId="ADAL" clId="{3E34C06E-4FBE-499A-9A83-C714E4808E8C}" dt="2022-09-19T10:24:39.847" v="2022" actId="47"/>
        <pc:sldMkLst>
          <pc:docMk/>
          <pc:sldMk cId="1622876126" sldId="356"/>
        </pc:sldMkLst>
        <pc:spChg chg="mod">
          <ac:chgData name="William Grey" userId="37b73424-c081-4fc2-b1af-363f4f3fd4f3" providerId="ADAL" clId="{3E34C06E-4FBE-499A-9A83-C714E4808E8C}" dt="2022-09-17T18:22:07.151" v="16" actId="27636"/>
          <ac:spMkLst>
            <pc:docMk/>
            <pc:sldMk cId="1622876126" sldId="356"/>
            <ac:spMk id="2" creationId="{6F11D7CC-1675-4DB8-96F8-B171C05ACE66}"/>
          </ac:spMkLst>
        </pc:spChg>
        <pc:spChg chg="mod">
          <ac:chgData name="William Grey" userId="37b73424-c081-4fc2-b1af-363f4f3fd4f3" providerId="ADAL" clId="{3E34C06E-4FBE-499A-9A83-C714E4808E8C}" dt="2022-09-19T09:45:04.344" v="1747"/>
          <ac:spMkLst>
            <pc:docMk/>
            <pc:sldMk cId="1622876126" sldId="356"/>
            <ac:spMk id="3" creationId="{568506CF-4B1A-41B0-8CCC-078B88FE8F6A}"/>
          </ac:spMkLst>
        </pc:spChg>
      </pc:sldChg>
      <pc:sldChg chg="modSp del mod">
        <pc:chgData name="William Grey" userId="37b73424-c081-4fc2-b1af-363f4f3fd4f3" providerId="ADAL" clId="{3E34C06E-4FBE-499A-9A83-C714E4808E8C}" dt="2022-09-19T10:24:42.781" v="2027" actId="47"/>
        <pc:sldMkLst>
          <pc:docMk/>
          <pc:sldMk cId="1870736526" sldId="357"/>
        </pc:sldMkLst>
        <pc:spChg chg="mod">
          <ac:chgData name="William Grey" userId="37b73424-c081-4fc2-b1af-363f4f3fd4f3" providerId="ADAL" clId="{3E34C06E-4FBE-499A-9A83-C714E4808E8C}" dt="2022-09-17T18:22:07.143" v="15" actId="27636"/>
          <ac:spMkLst>
            <pc:docMk/>
            <pc:sldMk cId="1870736526" sldId="357"/>
            <ac:spMk id="2" creationId="{6F11D7CC-1675-4DB8-96F8-B171C05ACE66}"/>
          </ac:spMkLst>
        </pc:spChg>
        <pc:spChg chg="mod">
          <ac:chgData name="William Grey" userId="37b73424-c081-4fc2-b1af-363f4f3fd4f3" providerId="ADAL" clId="{3E34C06E-4FBE-499A-9A83-C714E4808E8C}" dt="2022-09-19T09:44:25.981" v="1744" actId="12"/>
          <ac:spMkLst>
            <pc:docMk/>
            <pc:sldMk cId="1870736526" sldId="357"/>
            <ac:spMk id="3" creationId="{568506CF-4B1A-41B0-8CCC-078B88FE8F6A}"/>
          </ac:spMkLst>
        </pc:spChg>
      </pc:sldChg>
      <pc:sldChg chg="addSp delSp modSp mod">
        <pc:chgData name="William Grey" userId="37b73424-c081-4fc2-b1af-363f4f3fd4f3" providerId="ADAL" clId="{3E34C06E-4FBE-499A-9A83-C714E4808E8C}" dt="2022-09-18T19:36:47.218" v="96" actId="20577"/>
        <pc:sldMkLst>
          <pc:docMk/>
          <pc:sldMk cId="3569102213" sldId="358"/>
        </pc:sldMkLst>
        <pc:spChg chg="mod">
          <ac:chgData name="William Grey" userId="37b73424-c081-4fc2-b1af-363f4f3fd4f3" providerId="ADAL" clId="{3E34C06E-4FBE-499A-9A83-C714E4808E8C}" dt="2022-09-17T18:22:07.053" v="4" actId="27636"/>
          <ac:spMkLst>
            <pc:docMk/>
            <pc:sldMk cId="3569102213" sldId="358"/>
            <ac:spMk id="2" creationId="{08C4405A-9129-442F-8D34-BC2C9B04C26A}"/>
          </ac:spMkLst>
        </pc:spChg>
        <pc:spChg chg="add del">
          <ac:chgData name="William Grey" userId="37b73424-c081-4fc2-b1af-363f4f3fd4f3" providerId="ADAL" clId="{3E34C06E-4FBE-499A-9A83-C714E4808E8C}" dt="2022-09-18T19:36:17.417" v="34" actId="22"/>
          <ac:spMkLst>
            <pc:docMk/>
            <pc:sldMk cId="3569102213" sldId="358"/>
            <ac:spMk id="13" creationId="{27DE0530-5536-4588-8423-8834740B5E66}"/>
          </ac:spMkLst>
        </pc:spChg>
        <pc:spChg chg="add mod">
          <ac:chgData name="William Grey" userId="37b73424-c081-4fc2-b1af-363f4f3fd4f3" providerId="ADAL" clId="{3E34C06E-4FBE-499A-9A83-C714E4808E8C}" dt="2022-09-18T19:36:47.218" v="96" actId="20577"/>
          <ac:spMkLst>
            <pc:docMk/>
            <pc:sldMk cId="3569102213" sldId="358"/>
            <ac:spMk id="14" creationId="{F71C165C-9673-4E01-A094-B0D36C74F124}"/>
          </ac:spMkLst>
        </pc:spChg>
      </pc:sldChg>
      <pc:sldChg chg="del">
        <pc:chgData name="William Grey" userId="37b73424-c081-4fc2-b1af-363f4f3fd4f3" providerId="ADAL" clId="{3E34C06E-4FBE-499A-9A83-C714E4808E8C}" dt="2022-09-19T10:24:40.483" v="2024" actId="47"/>
        <pc:sldMkLst>
          <pc:docMk/>
          <pc:sldMk cId="1705907246" sldId="359"/>
        </pc:sldMkLst>
      </pc:sldChg>
      <pc:sldChg chg="modSp del mod">
        <pc:chgData name="William Grey" userId="37b73424-c081-4fc2-b1af-363f4f3fd4f3" providerId="ADAL" clId="{3E34C06E-4FBE-499A-9A83-C714E4808E8C}" dt="2022-09-19T10:24:39.230" v="2019" actId="47"/>
        <pc:sldMkLst>
          <pc:docMk/>
          <pc:sldMk cId="3197290527" sldId="360"/>
        </pc:sldMkLst>
        <pc:spChg chg="mod">
          <ac:chgData name="William Grey" userId="37b73424-c081-4fc2-b1af-363f4f3fd4f3" providerId="ADAL" clId="{3E34C06E-4FBE-499A-9A83-C714E4808E8C}" dt="2022-09-17T18:22:07.163" v="17" actId="27636"/>
          <ac:spMkLst>
            <pc:docMk/>
            <pc:sldMk cId="3197290527" sldId="360"/>
            <ac:spMk id="2" creationId="{D35F95C8-D3E9-4B0B-93DB-6B2DF66D3CA4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3197290527" sldId="360"/>
            <ac:spMk id="3" creationId="{57F95642-952F-49F3-9AAD-9913EC5FDBEB}"/>
          </ac:spMkLst>
        </pc:spChg>
      </pc:sldChg>
      <pc:sldChg chg="modSp del mod">
        <pc:chgData name="William Grey" userId="37b73424-c081-4fc2-b1af-363f4f3fd4f3" providerId="ADAL" clId="{3E34C06E-4FBE-499A-9A83-C714E4808E8C}" dt="2022-09-19T10:24:38.522" v="2016" actId="47"/>
        <pc:sldMkLst>
          <pc:docMk/>
          <pc:sldMk cId="1008740606" sldId="361"/>
        </pc:sldMkLst>
        <pc:spChg chg="mod">
          <ac:chgData name="William Grey" userId="37b73424-c081-4fc2-b1af-363f4f3fd4f3" providerId="ADAL" clId="{3E34C06E-4FBE-499A-9A83-C714E4808E8C}" dt="2022-09-17T18:22:07.184" v="20" actId="27636"/>
          <ac:spMkLst>
            <pc:docMk/>
            <pc:sldMk cId="1008740606" sldId="361"/>
            <ac:spMk id="2" creationId="{99299030-EEB6-4730-9149-3A40F82B0165}"/>
          </ac:spMkLst>
        </pc:spChg>
      </pc:sldChg>
      <pc:sldChg chg="addSp delSp modSp new mod">
        <pc:chgData name="William Grey" userId="37b73424-c081-4fc2-b1af-363f4f3fd4f3" providerId="ADAL" clId="{3E34C06E-4FBE-499A-9A83-C714E4808E8C}" dt="2022-09-18T20:24:24.404" v="720" actId="1076"/>
        <pc:sldMkLst>
          <pc:docMk/>
          <pc:sldMk cId="3693896562" sldId="362"/>
        </pc:sldMkLst>
        <pc:spChg chg="mod">
          <ac:chgData name="William Grey" userId="37b73424-c081-4fc2-b1af-363f4f3fd4f3" providerId="ADAL" clId="{3E34C06E-4FBE-499A-9A83-C714E4808E8C}" dt="2022-09-18T20:18:31.006" v="495" actId="255"/>
          <ac:spMkLst>
            <pc:docMk/>
            <pc:sldMk cId="3693896562" sldId="362"/>
            <ac:spMk id="2" creationId="{A74063EB-4B07-44ED-BB9F-13F8EFBB16DB}"/>
          </ac:spMkLst>
        </pc:spChg>
        <pc:spChg chg="del mod">
          <ac:chgData name="William Grey" userId="37b73424-c081-4fc2-b1af-363f4f3fd4f3" providerId="ADAL" clId="{3E34C06E-4FBE-499A-9A83-C714E4808E8C}" dt="2022-09-18T20:14:16.929" v="301" actId="478"/>
          <ac:spMkLst>
            <pc:docMk/>
            <pc:sldMk cId="3693896562" sldId="362"/>
            <ac:spMk id="3" creationId="{184214F8-1C2A-4BD5-B6B7-A29A005A243F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5" creationId="{975EAA79-7E68-4F28-9C82-E5AEA7032D9A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6" creationId="{A2BC7DE0-B870-470E-B76F-5B119756F59D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7" creationId="{2EB8D2D2-7243-4E98-BDBE-6AAC3AC81A43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8" creationId="{8318DEBC-E0B2-4FAC-BE71-517887F91552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9" creationId="{79E67789-1446-45E7-BCDF-36D277F180D0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10" creationId="{813B9F0F-FF70-494A-A9CD-F73D72A8C97E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18" creationId="{3F11098E-AF48-44A8-8947-A0D1133CE57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19" creationId="{00A9E623-1A25-42CF-A40B-3534EBDBB8D2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0" creationId="{F8E9D5F0-4DEA-42FE-8504-FC8D7261F0F9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1" creationId="{452FB566-4ABB-4556-8AA7-750004A6A93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2" creationId="{2C5FBE02-6F4F-4B00-B802-221FF59468D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3" creationId="{1ADF50A4-CA47-4286-89EC-E2D437993518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4" creationId="{D29931FB-1A71-494B-AFCA-1DED4B0E33A5}"/>
          </ac:spMkLst>
        </pc:spChg>
        <pc:graphicFrameChg chg="add mod modGraphic">
          <ac:chgData name="William Grey" userId="37b73424-c081-4fc2-b1af-363f4f3fd4f3" providerId="ADAL" clId="{3E34C06E-4FBE-499A-9A83-C714E4808E8C}" dt="2022-09-18T20:24:24.404" v="720" actId="1076"/>
          <ac:graphicFrameMkLst>
            <pc:docMk/>
            <pc:sldMk cId="3693896562" sldId="362"/>
            <ac:graphicFrameMk id="4" creationId="{DDC93D84-A095-4BB2-9DCC-A8911089728D}"/>
          </ac:graphicFrameMkLst>
        </pc:graphicFrame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1" creationId="{F720174E-3B54-4A1E-92D6-04FB543EBE52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2" creationId="{A93909D3-6CA2-46F2-9B5F-593A096C66A4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3" creationId="{2EF41917-A0A5-42EF-96AC-88E48E01D47F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4" creationId="{CBA9F03B-F61A-478F-B291-BCB0CD205238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5" creationId="{9A9305B6-BCBA-4E7E-B7D2-B48C921BC6EE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6" creationId="{EEB7D5D8-44EA-4A0C-B2B2-D33FC17712F5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7" creationId="{4E5971AA-3153-46B0-891D-83F77BC80DBA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5" creationId="{CE6164B5-E93E-4BFD-85B5-4CC37CD0F153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6" creationId="{F7B17ADA-7E1D-4A7F-9C97-301BCCC9800F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7" creationId="{00AEA8D3-6BB6-4DEB-9EC0-D49B6D3BA837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8" creationId="{540970B8-E8A6-4DD7-A5B8-6832185BBFE8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9" creationId="{B03A27B2-8F33-4393-9D33-D9296CD3D71F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30" creationId="{8017E67C-1126-441B-99D6-37F6AFE3FBD7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31" creationId="{A74EC70A-CD19-46F0-A0BA-2185A4BE65B3}"/>
          </ac:cxnSpMkLst>
        </pc:cxnChg>
      </pc:sldChg>
      <pc:sldChg chg="addSp delSp modSp add mod">
        <pc:chgData name="William Grey" userId="37b73424-c081-4fc2-b1af-363f4f3fd4f3" providerId="ADAL" clId="{3E34C06E-4FBE-499A-9A83-C714E4808E8C}" dt="2022-09-18T20:37:34.430" v="806" actId="255"/>
        <pc:sldMkLst>
          <pc:docMk/>
          <pc:sldMk cId="2257872340" sldId="363"/>
        </pc:sldMkLst>
        <pc:spChg chg="mod">
          <ac:chgData name="William Grey" userId="37b73424-c081-4fc2-b1af-363f4f3fd4f3" providerId="ADAL" clId="{3E34C06E-4FBE-499A-9A83-C714E4808E8C}" dt="2022-09-18T20:37:34.430" v="806" actId="255"/>
          <ac:spMkLst>
            <pc:docMk/>
            <pc:sldMk cId="2257872340" sldId="363"/>
            <ac:spMk id="2" creationId="{A74063EB-4B07-44ED-BB9F-13F8EFBB16DB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5" creationId="{975EAA79-7E68-4F28-9C82-E5AEA7032D9A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6" creationId="{A2BC7DE0-B870-470E-B76F-5B119756F59D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7" creationId="{2EB8D2D2-7243-4E98-BDBE-6AAC3AC81A43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8" creationId="{8318DEBC-E0B2-4FAC-BE71-517887F91552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9" creationId="{79E67789-1446-45E7-BCDF-36D277F180D0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10" creationId="{813B9F0F-FF70-494A-A9CD-F73D72A8C97E}"/>
          </ac:spMkLst>
        </pc:spChg>
        <pc:spChg chg="del mod">
          <ac:chgData name="William Grey" userId="37b73424-c081-4fc2-b1af-363f4f3fd4f3" providerId="ADAL" clId="{3E34C06E-4FBE-499A-9A83-C714E4808E8C}" dt="2022-09-18T20:24:01.719" v="718" actId="478"/>
          <ac:spMkLst>
            <pc:docMk/>
            <pc:sldMk cId="2257872340" sldId="363"/>
            <ac:spMk id="18" creationId="{3F11098E-AF48-44A8-8947-A0D1133CE570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19" creationId="{9C89FFA2-3429-4647-9FDA-EC70554602F4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0" creationId="{5DA439F7-E41A-421C-9EC8-C76594EAEE11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1" creationId="{6ADBF022-6F5D-4FBA-B79D-B593D1A10AC2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2" creationId="{E523F36B-2E94-4289-8FA0-575B70B46483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3" creationId="{BB1DBF68-E68F-438C-B2FA-B39E5AF9FCE3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4" creationId="{D7A62245-C472-4569-859F-72E4CDDD41ED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2" creationId="{66690DAE-D1C0-4E93-AC9D-242715F99A5F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3" creationId="{5F0B6513-A44D-4FF8-8993-C0A5E2744A8C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4" creationId="{CEB11B1B-BAC4-44AC-864F-B6AB7FB8863B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5" creationId="{0D65A580-28E3-493A-A67F-CEA058242615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6" creationId="{5FEE83C0-A03A-4C11-AE4E-BE6E6842C134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7" creationId="{EF7532A8-6AF9-4730-AAB0-750EC4A99516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8" creationId="{ECE3B0BD-94A0-463B-95B5-39D54EDB04BA}"/>
          </ac:spMkLst>
        </pc:spChg>
        <pc:graphicFrameChg chg="mod modGraphic">
          <ac:chgData name="William Grey" userId="37b73424-c081-4fc2-b1af-363f4f3fd4f3" providerId="ADAL" clId="{3E34C06E-4FBE-499A-9A83-C714E4808E8C}" dt="2022-09-18T20:24:11.565" v="719" actId="1076"/>
          <ac:graphicFrameMkLst>
            <pc:docMk/>
            <pc:sldMk cId="2257872340" sldId="363"/>
            <ac:graphicFrameMk id="4" creationId="{DDC93D84-A095-4BB2-9DCC-A8911089728D}"/>
          </ac:graphicFrameMkLst>
        </pc:graphicFrame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1" creationId="{F720174E-3B54-4A1E-92D6-04FB543EBE52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2" creationId="{A93909D3-6CA2-46F2-9B5F-593A096C66A4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3" creationId="{2EF41917-A0A5-42EF-96AC-88E48E01D47F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4" creationId="{CBA9F03B-F61A-478F-B291-BCB0CD205238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5" creationId="{9A9305B6-BCBA-4E7E-B7D2-B48C921BC6EE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6" creationId="{EEB7D5D8-44EA-4A0C-B2B2-D33FC17712F5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7" creationId="{4E5971AA-3153-46B0-891D-83F77BC80DBA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5" creationId="{A8291511-229C-41D9-8D5F-F29F85A37DAB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6" creationId="{CAC7A696-B21D-4C9C-ABA5-BF6475F5FD90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7" creationId="{CEA62C33-EAC8-47F3-8D47-58399E549D48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8" creationId="{713ED85D-69CF-4098-AF85-3B53CD650C67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9" creationId="{AE10EAFB-53A9-458D-871E-1658A8FF0B2D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30" creationId="{D9F1E7C4-7CFD-4E47-924C-F37F8B2A0154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31" creationId="{DCE2AA99-3A16-4F12-985E-F5A825EDF56E}"/>
          </ac:cxnSpMkLst>
        </pc:cxnChg>
      </pc:sldChg>
      <pc:sldChg chg="modSp add del mod">
        <pc:chgData name="William Grey" userId="37b73424-c081-4fc2-b1af-363f4f3fd4f3" providerId="ADAL" clId="{3E34C06E-4FBE-499A-9A83-C714E4808E8C}" dt="2022-09-18T20:16:44.907" v="341" actId="47"/>
        <pc:sldMkLst>
          <pc:docMk/>
          <pc:sldMk cId="3291488644" sldId="363"/>
        </pc:sldMkLst>
        <pc:spChg chg="mod">
          <ac:chgData name="William Grey" userId="37b73424-c081-4fc2-b1af-363f4f3fd4f3" providerId="ADAL" clId="{3E34C06E-4FBE-499A-9A83-C714E4808E8C}" dt="2022-09-18T19:55:54.157" v="208" actId="20577"/>
          <ac:spMkLst>
            <pc:docMk/>
            <pc:sldMk cId="3291488644" sldId="363"/>
            <ac:spMk id="26" creationId="{00000000-0000-0000-0000-000000000000}"/>
          </ac:spMkLst>
        </pc:spChg>
      </pc:sldChg>
      <pc:sldChg chg="delSp modSp add mod">
        <pc:chgData name="William Grey" userId="37b73424-c081-4fc2-b1af-363f4f3fd4f3" providerId="ADAL" clId="{3E34C06E-4FBE-499A-9A83-C714E4808E8C}" dt="2022-09-18T20:27:59.653" v="763" actId="20577"/>
        <pc:sldMkLst>
          <pc:docMk/>
          <pc:sldMk cId="1295909372" sldId="364"/>
        </pc:sldMkLst>
        <pc:spChg chg="mod">
          <ac:chgData name="William Grey" userId="37b73424-c081-4fc2-b1af-363f4f3fd4f3" providerId="ADAL" clId="{3E34C06E-4FBE-499A-9A83-C714E4808E8C}" dt="2022-09-18T20:27:59.653" v="763" actId="20577"/>
          <ac:spMkLst>
            <pc:docMk/>
            <pc:sldMk cId="1295909372" sldId="364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0.457" v="761" actId="113"/>
          <ac:spMkLst>
            <pc:docMk/>
            <pc:sldMk cId="1295909372" sldId="364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46.139" v="760" actId="113"/>
          <ac:spMkLst>
            <pc:docMk/>
            <pc:sldMk cId="1295909372" sldId="364"/>
            <ac:spMk id="20" creationId="{00000000-0000-0000-0000-000000000000}"/>
          </ac:spMkLst>
        </pc:spChg>
        <pc:graphicFrameChg chg="modGraphic">
          <ac:chgData name="William Grey" userId="37b73424-c081-4fc2-b1af-363f4f3fd4f3" providerId="ADAL" clId="{3E34C06E-4FBE-499A-9A83-C714E4808E8C}" dt="2022-09-18T20:27:40.430" v="759" actId="113"/>
          <ac:graphicFrameMkLst>
            <pc:docMk/>
            <pc:sldMk cId="1295909372" sldId="364"/>
            <ac:graphicFrameMk id="17" creationId="{00000000-0000-0000-0000-000000000000}"/>
          </ac:graphicFrameMkLst>
        </pc:graphicFrameChg>
        <pc:graphicFrameChg chg="del">
          <ac:chgData name="William Grey" userId="37b73424-c081-4fc2-b1af-363f4f3fd4f3" providerId="ADAL" clId="{3E34C06E-4FBE-499A-9A83-C714E4808E8C}" dt="2022-09-18T20:27:16.573" v="756" actId="478"/>
          <ac:graphicFrameMkLst>
            <pc:docMk/>
            <pc:sldMk cId="1295909372" sldId="364"/>
            <ac:graphicFrameMk id="2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8" creationId="{00000000-0000-0000-0000-000000000000}"/>
          </ac:cxnSpMkLst>
        </pc:cxnChg>
      </pc:sldChg>
      <pc:sldChg chg="modSp add mod">
        <pc:chgData name="William Grey" userId="37b73424-c081-4fc2-b1af-363f4f3fd4f3" providerId="ADAL" clId="{3E34C06E-4FBE-499A-9A83-C714E4808E8C}" dt="2022-09-18T20:36:49.101" v="792" actId="20577"/>
        <pc:sldMkLst>
          <pc:docMk/>
          <pc:sldMk cId="588693293" sldId="365"/>
        </pc:sldMkLst>
        <pc:graphicFrameChg chg="modGraphic">
          <ac:chgData name="William Grey" userId="37b73424-c081-4fc2-b1af-363f4f3fd4f3" providerId="ADAL" clId="{3E34C06E-4FBE-499A-9A83-C714E4808E8C}" dt="2022-09-18T20:36:49.101" v="792" actId="20577"/>
          <ac:graphicFrameMkLst>
            <pc:docMk/>
            <pc:sldMk cId="588693293" sldId="365"/>
            <ac:graphicFrameMk id="4" creationId="{DDC93D84-A095-4BB2-9DCC-A8911089728D}"/>
          </ac:graphicFrameMkLst>
        </pc:graphicFrameChg>
      </pc:sldChg>
      <pc:sldChg chg="addSp delSp modSp add mod">
        <pc:chgData name="William Grey" userId="37b73424-c081-4fc2-b1af-363f4f3fd4f3" providerId="ADAL" clId="{3E34C06E-4FBE-499A-9A83-C714E4808E8C}" dt="2022-09-18T20:42:26.769" v="979" actId="20577"/>
        <pc:sldMkLst>
          <pc:docMk/>
          <pc:sldMk cId="3775927191" sldId="366"/>
        </pc:sldMkLst>
        <pc:spChg chg="mod">
          <ac:chgData name="William Grey" userId="37b73424-c081-4fc2-b1af-363f4f3fd4f3" providerId="ADAL" clId="{3E34C06E-4FBE-499A-9A83-C714E4808E8C}" dt="2022-09-18T20:40:44.193" v="854" actId="20577"/>
          <ac:spMkLst>
            <pc:docMk/>
            <pc:sldMk cId="3775927191" sldId="366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1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6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0:42:26.769" v="979" actId="20577"/>
          <ac:spMkLst>
            <pc:docMk/>
            <pc:sldMk cId="3775927191" sldId="366"/>
            <ac:spMk id="29" creationId="{78F82FCF-6127-47C7-865F-9D71AEBE79E7}"/>
          </ac:spMkLst>
        </pc:spChg>
        <pc:graphicFrameChg chg="mod modGraphic">
          <ac:chgData name="William Grey" userId="37b73424-c081-4fc2-b1af-363f4f3fd4f3" providerId="ADAL" clId="{3E34C06E-4FBE-499A-9A83-C714E4808E8C}" dt="2022-09-18T20:41:34.343" v="917" actId="1076"/>
          <ac:graphicFrameMkLst>
            <pc:docMk/>
            <pc:sldMk cId="3775927191" sldId="366"/>
            <ac:graphicFrameMk id="27" creationId="{00000000-0000-0000-0000-000000000000}"/>
          </ac:graphicFrameMkLst>
        </pc:graphicFrameChg>
        <pc:graphicFrameChg chg="del">
          <ac:chgData name="William Grey" userId="37b73424-c081-4fc2-b1af-363f4f3fd4f3" providerId="ADAL" clId="{3E34C06E-4FBE-499A-9A83-C714E4808E8C}" dt="2022-09-18T20:40:19.969" v="811" actId="478"/>
          <ac:graphicFrameMkLst>
            <pc:docMk/>
            <pc:sldMk cId="3775927191" sldId="366"/>
            <ac:graphicFrameMk id="3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8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3E34C06E-4FBE-499A-9A83-C714E4808E8C}" dt="2022-09-18T20:44:25.845" v="1001" actId="20577"/>
        <pc:sldMkLst>
          <pc:docMk/>
          <pc:sldMk cId="2543532069" sldId="367"/>
        </pc:sldMkLst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19" creationId="{9C89FFA2-3429-4647-9FDA-EC70554602F4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0" creationId="{5DA439F7-E41A-421C-9EC8-C76594EAEE11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1" creationId="{6ADBF022-6F5D-4FBA-B79D-B593D1A10AC2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2" creationId="{E523F36B-2E94-4289-8FA0-575B70B46483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3" creationId="{BB1DBF68-E68F-438C-B2FA-B39E5AF9FCE3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4" creationId="{D7A62245-C472-4569-859F-72E4CDDD41ED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2" creationId="{66690DAE-D1C0-4E93-AC9D-242715F99A5F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3" creationId="{5F0B6513-A44D-4FF8-8993-C0A5E2744A8C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4" creationId="{CEB11B1B-BAC4-44AC-864F-B6AB7FB8863B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5" creationId="{0D65A580-28E3-493A-A67F-CEA058242615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6" creationId="{5FEE83C0-A03A-4C11-AE4E-BE6E6842C134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7" creationId="{EF7532A8-6AF9-4730-AAB0-750EC4A99516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8" creationId="{ECE3B0BD-94A0-463B-95B5-39D54EDB04BA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39" creationId="{ED7E9214-8222-4406-91CA-27ECCE33AC5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0" creationId="{912978E4-C525-4F4B-8449-9C2046A46C05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1" creationId="{B818F6BC-5A35-4DA2-8C83-C1944083482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2" creationId="{AFFF097A-B0DA-437B-91EE-18F6CC7838B5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3" creationId="{EAEF8CFD-62C4-4694-9DCA-557EC5EEF56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4" creationId="{7ED1D829-8D99-4790-A7D1-477DC9EB783F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2" creationId="{BBD50F8D-B857-48E3-87D4-BAFF78F6262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3" creationId="{78D4474E-F6C7-42AA-ACE2-B9E90B986B6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4" creationId="{C5DD99ED-3E5B-405D-BDFE-F2BE14D5583C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5" creationId="{C2B2E534-E11C-4735-9DF8-436491B15FFB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6" creationId="{A89A5D9B-C9B8-4680-80E0-CAF5795D697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7" creationId="{82F2A97D-B10F-4FAB-BE12-F10DB2F4C74A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8" creationId="{3E2E0E2C-3C14-4660-922E-D46583408EF7}"/>
          </ac:spMkLst>
        </pc:spChg>
        <pc:graphicFrameChg chg="modGraphic">
          <ac:chgData name="William Grey" userId="37b73424-c081-4fc2-b1af-363f4f3fd4f3" providerId="ADAL" clId="{3E34C06E-4FBE-499A-9A83-C714E4808E8C}" dt="2022-09-18T20:44:25.845" v="1001" actId="20577"/>
          <ac:graphicFrameMkLst>
            <pc:docMk/>
            <pc:sldMk cId="2543532069" sldId="367"/>
            <ac:graphicFrameMk id="4" creationId="{DDC93D84-A095-4BB2-9DCC-A8911089728D}"/>
          </ac:graphicFrameMkLst>
        </pc:graphicFrame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5" creationId="{A8291511-229C-41D9-8D5F-F29F85A37DAB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6" creationId="{CAC7A696-B21D-4C9C-ABA5-BF6475F5FD90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7" creationId="{CEA62C33-EAC8-47F3-8D47-58399E549D48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8" creationId="{713ED85D-69CF-4098-AF85-3B53CD650C67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9" creationId="{AE10EAFB-53A9-458D-871E-1658A8FF0B2D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30" creationId="{D9F1E7C4-7CFD-4E47-924C-F37F8B2A0154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31" creationId="{DCE2AA99-3A16-4F12-985E-F5A825EDF56E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5" creationId="{6A6CE994-105C-47CB-898E-D1D09AE49FCD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6" creationId="{35DDF733-1FAF-429A-A917-10DC9F6413BD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7" creationId="{C2F780C1-3EE0-4D6B-9B3A-BC48BC2476F7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8" creationId="{E6D7F5F1-1C5C-48F7-A27E-17121F3DFAF5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9" creationId="{ADB4F70F-9E2F-4286-A1B6-926D06EEB6C4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50" creationId="{3A4D3256-2E85-4A68-BD64-3E9D5D95B10F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51" creationId="{42292501-CEAF-4586-A3A5-8BD9B68FDDFF}"/>
          </ac:cxnSpMkLst>
        </pc:cxnChg>
      </pc:sldChg>
      <pc:sldChg chg="modSp new del mod">
        <pc:chgData name="William Grey" userId="37b73424-c081-4fc2-b1af-363f4f3fd4f3" providerId="ADAL" clId="{3E34C06E-4FBE-499A-9A83-C714E4808E8C}" dt="2022-09-19T10:24:43.734" v="2028" actId="47"/>
        <pc:sldMkLst>
          <pc:docMk/>
          <pc:sldMk cId="3518451017" sldId="368"/>
        </pc:sldMkLst>
        <pc:spChg chg="mod">
          <ac:chgData name="William Grey" userId="37b73424-c081-4fc2-b1af-363f4f3fd4f3" providerId="ADAL" clId="{3E34C06E-4FBE-499A-9A83-C714E4808E8C}" dt="2022-09-19T09:45:26.653" v="1765" actId="20577"/>
          <ac:spMkLst>
            <pc:docMk/>
            <pc:sldMk cId="3518451017" sldId="368"/>
            <ac:spMk id="2" creationId="{D548C49D-B5B4-42BD-8217-A2AC23BE9162}"/>
          </ac:spMkLst>
        </pc:spChg>
        <pc:spChg chg="mod">
          <ac:chgData name="William Grey" userId="37b73424-c081-4fc2-b1af-363f4f3fd4f3" providerId="ADAL" clId="{3E34C06E-4FBE-499A-9A83-C714E4808E8C}" dt="2022-09-19T09:45:55.743" v="1778" actId="20577"/>
          <ac:spMkLst>
            <pc:docMk/>
            <pc:sldMk cId="3518451017" sldId="368"/>
            <ac:spMk id="3" creationId="{69FE4E15-F930-4E66-AE20-383F1EAF7F9D}"/>
          </ac:spMkLst>
        </pc:spChg>
      </pc:sldChg>
      <pc:sldChg chg="addSp delSp modSp add del mod">
        <pc:chgData name="William Grey" userId="37b73424-c081-4fc2-b1af-363f4f3fd4f3" providerId="ADAL" clId="{3E34C06E-4FBE-499A-9A83-C714E4808E8C}" dt="2022-09-19T10:24:41.319" v="2026" actId="47"/>
        <pc:sldMkLst>
          <pc:docMk/>
          <pc:sldMk cId="319906565" sldId="369"/>
        </pc:sldMkLst>
        <pc:spChg chg="del">
          <ac:chgData name="William Grey" userId="37b73424-c081-4fc2-b1af-363f4f3fd4f3" providerId="ADAL" clId="{3E34C06E-4FBE-499A-9A83-C714E4808E8C}" dt="2022-09-19T10:14:34.564" v="1856" actId="478"/>
          <ac:spMkLst>
            <pc:docMk/>
            <pc:sldMk cId="319906565" sldId="369"/>
            <ac:spMk id="3" creationId="{386DE6C5-670F-476B-94F6-2F957B047C24}"/>
          </ac:spMkLst>
        </pc:spChg>
        <pc:spChg chg="add mod ord">
          <ac:chgData name="William Grey" userId="37b73424-c081-4fc2-b1af-363f4f3fd4f3" providerId="ADAL" clId="{3E34C06E-4FBE-499A-9A83-C714E4808E8C}" dt="2022-09-19T10:15:46.397" v="1864" actId="1076"/>
          <ac:spMkLst>
            <pc:docMk/>
            <pc:sldMk cId="319906565" sldId="369"/>
            <ac:spMk id="4" creationId="{51B5EC9F-918F-48D1-9157-1E266F31C53B}"/>
          </ac:spMkLst>
        </pc:spChg>
        <pc:grpChg chg="mod">
          <ac:chgData name="William Grey" userId="37b73424-c081-4fc2-b1af-363f4f3fd4f3" providerId="ADAL" clId="{3E34C06E-4FBE-499A-9A83-C714E4808E8C}" dt="2022-09-19T10:15:46.397" v="1864" actId="1076"/>
          <ac:grpSpMkLst>
            <pc:docMk/>
            <pc:sldMk cId="319906565" sldId="369"/>
            <ac:grpSpMk id="23" creationId="{5B69BF46-CBFD-449C-AA67-EE25F9745D2D}"/>
          </ac:grpSpMkLst>
        </pc:grpChg>
        <pc:graphicFrameChg chg="mod modGraphic">
          <ac:chgData name="William Grey" userId="37b73424-c081-4fc2-b1af-363f4f3fd4f3" providerId="ADAL" clId="{3E34C06E-4FBE-499A-9A83-C714E4808E8C}" dt="2022-09-19T10:16:24.115" v="1877" actId="1076"/>
          <ac:graphicFrameMkLst>
            <pc:docMk/>
            <pc:sldMk cId="319906565" sldId="369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3E34C06E-4FBE-499A-9A83-C714E4808E8C}" dt="2022-09-19T10:16:21.707" v="1873" actId="14734"/>
          <ac:graphicFrameMkLst>
            <pc:docMk/>
            <pc:sldMk cId="319906565" sldId="369"/>
            <ac:graphicFrameMk id="19" creationId="{75305AD3-FFBB-4FC2-87CA-3041FDC5692B}"/>
          </ac:graphicFrameMkLst>
        </pc:graphicFrameChg>
        <pc:graphicFrameChg chg="del">
          <ac:chgData name="William Grey" userId="37b73424-c081-4fc2-b1af-363f4f3fd4f3" providerId="ADAL" clId="{3E34C06E-4FBE-499A-9A83-C714E4808E8C}" dt="2022-09-19T10:14:31.191" v="1855" actId="478"/>
          <ac:graphicFrameMkLst>
            <pc:docMk/>
            <pc:sldMk cId="319906565" sldId="369"/>
            <ac:graphicFrameMk id="22" creationId="{F20A172B-9C01-48DF-AE21-3DE7EDD47E70}"/>
          </ac:graphicFrameMkLst>
        </pc:graphicFrameChg>
        <pc:graphicFrameChg chg="add mod ord modGraphic">
          <ac:chgData name="William Grey" userId="37b73424-c081-4fc2-b1af-363f4f3fd4f3" providerId="ADAL" clId="{3E34C06E-4FBE-499A-9A83-C714E4808E8C}" dt="2022-09-19T10:19:05.995" v="1918" actId="20577"/>
          <ac:graphicFrameMkLst>
            <pc:docMk/>
            <pc:sldMk cId="319906565" sldId="369"/>
            <ac:graphicFrameMk id="24" creationId="{CA9EA18E-A9A0-4970-A192-A8F542C91A61}"/>
          </ac:graphicFrameMkLst>
        </pc:graphicFrameChg>
      </pc:sldChg>
    </pc:docChg>
  </pc:docChgLst>
  <pc:docChgLst>
    <pc:chgData name="William Grey" userId="37b73424-c081-4fc2-b1af-363f4f3fd4f3" providerId="ADAL" clId="{901043DA-A06D-4BD1-895F-56C8C0134959}"/>
    <pc:docChg chg="custSel modSld sldOrd">
      <pc:chgData name="William Grey" userId="37b73424-c081-4fc2-b1af-363f4f3fd4f3" providerId="ADAL" clId="{901043DA-A06D-4BD1-895F-56C8C0134959}" dt="2019-02-14T10:53:30.052" v="186" actId="20577"/>
      <pc:docMkLst>
        <pc:docMk/>
      </pc:docMkLst>
      <pc:sldChg chg="modSp">
        <pc:chgData name="William Grey" userId="37b73424-c081-4fc2-b1af-363f4f3fd4f3" providerId="ADAL" clId="{901043DA-A06D-4BD1-895F-56C8C0134959}" dt="2019-02-14T10:53:30.052" v="186" actId="20577"/>
        <pc:sldMkLst>
          <pc:docMk/>
          <pc:sldMk cId="830086450" sldId="335"/>
        </pc:sldMkLst>
        <pc:spChg chg="mod">
          <ac:chgData name="William Grey" userId="37b73424-c081-4fc2-b1af-363f4f3fd4f3" providerId="ADAL" clId="{901043DA-A06D-4BD1-895F-56C8C0134959}" dt="2019-02-14T10:53:30.052" v="186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01043DA-A06D-4BD1-895F-56C8C0134959}" dt="2019-02-12T12:01:14.938" v="65" actId="313"/>
        <pc:sldMkLst>
          <pc:docMk/>
          <pc:sldMk cId="2813650318" sldId="339"/>
        </pc:sldMkLst>
        <pc:spChg chg="mod">
          <ac:chgData name="William Grey" userId="37b73424-c081-4fc2-b1af-363f4f3fd4f3" providerId="ADAL" clId="{901043DA-A06D-4BD1-895F-56C8C0134959}" dt="2019-02-12T12:01:10.713" v="64" actId="20577"/>
          <ac:spMkLst>
            <pc:docMk/>
            <pc:sldMk cId="2813650318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901043DA-A06D-4BD1-895F-56C8C0134959}" dt="2019-02-12T12:01:14.938" v="65" actId="313"/>
          <ac:spMkLst>
            <pc:docMk/>
            <pc:sldMk cId="2813650318" sldId="339"/>
            <ac:spMk id="26" creationId="{00000000-0000-0000-0000-000000000000}"/>
          </ac:spMkLst>
        </pc:spChg>
        <pc:graphicFrameChg chg="modGraphic">
          <ac:chgData name="William Grey" userId="37b73424-c081-4fc2-b1af-363f4f3fd4f3" providerId="ADAL" clId="{901043DA-A06D-4BD1-895F-56C8C0134959}" dt="2019-02-12T12:00:59.553" v="48" actId="122"/>
          <ac:graphicFrameMkLst>
            <pc:docMk/>
            <pc:sldMk cId="2813650318" sldId="339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901043DA-A06D-4BD1-895F-56C8C0134959}" dt="2019-02-12T12:03:22.656" v="78" actId="20577"/>
        <pc:sldMkLst>
          <pc:docMk/>
          <pc:sldMk cId="1730924231" sldId="341"/>
        </pc:sldMkLst>
        <pc:spChg chg="mod">
          <ac:chgData name="William Grey" userId="37b73424-c081-4fc2-b1af-363f4f3fd4f3" providerId="ADAL" clId="{901043DA-A06D-4BD1-895F-56C8C0134959}" dt="2019-02-12T12:03:22.656" v="78" actId="20577"/>
          <ac:spMkLst>
            <pc:docMk/>
            <pc:sldMk cId="1730924231" sldId="341"/>
            <ac:spMk id="2" creationId="{00000000-0000-0000-0000-000000000000}"/>
          </ac:spMkLst>
        </pc:spChg>
      </pc:sldChg>
      <pc:sldChg chg="ord">
        <pc:chgData name="William Grey" userId="37b73424-c081-4fc2-b1af-363f4f3fd4f3" providerId="ADAL" clId="{901043DA-A06D-4BD1-895F-56C8C0134959}" dt="2019-02-12T12:02:04.526" v="67"/>
        <pc:sldMkLst>
          <pc:docMk/>
          <pc:sldMk cId="859077293" sldId="342"/>
        </pc:sldMkLst>
      </pc:sldChg>
      <pc:sldChg chg="modSp">
        <pc:chgData name="William Grey" userId="37b73424-c081-4fc2-b1af-363f4f3fd4f3" providerId="ADAL" clId="{901043DA-A06D-4BD1-895F-56C8C0134959}" dt="2019-02-12T12:01:19.640" v="66" actId="313"/>
        <pc:sldMkLst>
          <pc:docMk/>
          <pc:sldMk cId="553466881" sldId="346"/>
        </pc:sldMkLst>
        <pc:spChg chg="mod">
          <ac:chgData name="William Grey" userId="37b73424-c081-4fc2-b1af-363f4f3fd4f3" providerId="ADAL" clId="{901043DA-A06D-4BD1-895F-56C8C0134959}" dt="2019-02-12T12:01:19.640" v="66" actId="313"/>
          <ac:spMkLst>
            <pc:docMk/>
            <pc:sldMk cId="553466881" sldId="346"/>
            <ac:spMk id="26" creationId="{00000000-0000-0000-0000-000000000000}"/>
          </ac:spMkLst>
        </pc:spChg>
        <pc:graphicFrameChg chg="modGraphic">
          <ac:chgData name="William Grey" userId="37b73424-c081-4fc2-b1af-363f4f3fd4f3" providerId="ADAL" clId="{901043DA-A06D-4BD1-895F-56C8C0134959}" dt="2019-02-12T12:00:14.755" v="25" actId="20577"/>
          <ac:graphicFrameMkLst>
            <pc:docMk/>
            <pc:sldMk cId="553466881" sldId="346"/>
            <ac:graphicFrameMk id="5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20DFA611-52BC-413C-9B63-BEAD8FBD7745}"/>
    <pc:docChg chg="undo custSel addSld delSld modSld sldOrd">
      <pc:chgData name="William Grey" userId="37b73424-c081-4fc2-b1af-363f4f3fd4f3" providerId="ADAL" clId="{20DFA611-52BC-413C-9B63-BEAD8FBD7745}" dt="2019-03-14T21:22:45.677" v="3334" actId="5793"/>
      <pc:docMkLst>
        <pc:docMk/>
      </pc:docMkLst>
      <pc:sldChg chg="modSp">
        <pc:chgData name="William Grey" userId="37b73424-c081-4fc2-b1af-363f4f3fd4f3" providerId="ADAL" clId="{20DFA611-52BC-413C-9B63-BEAD8FBD7745}" dt="2019-02-20T05:15:23.915" v="272" actId="20577"/>
        <pc:sldMkLst>
          <pc:docMk/>
          <pc:sldMk cId="4084829227" sldId="334"/>
        </pc:sldMkLst>
        <pc:spChg chg="mod">
          <ac:chgData name="William Grey" userId="37b73424-c081-4fc2-b1af-363f4f3fd4f3" providerId="ADAL" clId="{20DFA611-52BC-413C-9B63-BEAD8FBD7745}" dt="2019-02-20T05:15:23.915" v="272" actId="20577"/>
          <ac:spMkLst>
            <pc:docMk/>
            <pc:sldMk cId="4084829227" sldId="334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20DFA611-52BC-413C-9B63-BEAD8FBD7745}" dt="2019-03-04T10:31:33.487" v="2632" actId="20577"/>
        <pc:sldMkLst>
          <pc:docMk/>
          <pc:sldMk cId="830086450" sldId="335"/>
        </pc:sldMkLst>
        <pc:spChg chg="mod">
          <ac:chgData name="William Grey" userId="37b73424-c081-4fc2-b1af-363f4f3fd4f3" providerId="ADAL" clId="{20DFA611-52BC-413C-9B63-BEAD8FBD7745}" dt="2019-03-04T10:31:33.487" v="2632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0DFA611-52BC-413C-9B63-BEAD8FBD7745}" dt="2019-02-03T20:59:43.887" v="0" actId="5793"/>
        <pc:sldMkLst>
          <pc:docMk/>
          <pc:sldMk cId="4099708985" sldId="337"/>
        </pc:sldMkLst>
        <pc:spChg chg="mod">
          <ac:chgData name="William Grey" userId="37b73424-c081-4fc2-b1af-363f4f3fd4f3" providerId="ADAL" clId="{20DFA611-52BC-413C-9B63-BEAD8FBD7745}" dt="2019-02-03T20:59:43.887" v="0" actId="5793"/>
          <ac:spMkLst>
            <pc:docMk/>
            <pc:sldMk cId="4099708985" sldId="33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20DFA611-52BC-413C-9B63-BEAD8FBD7745}" dt="2019-02-03T21:06:33.390" v="152" actId="20577"/>
        <pc:sldMkLst>
          <pc:docMk/>
          <pc:sldMk cId="4036960458" sldId="348"/>
        </pc:sldMkLst>
        <pc:spChg chg="mod">
          <ac:chgData name="William Grey" userId="37b73424-c081-4fc2-b1af-363f4f3fd4f3" providerId="ADAL" clId="{20DFA611-52BC-413C-9B63-BEAD8FBD7745}" dt="2019-02-03T21:03:27.243" v="19" actId="20577"/>
          <ac:spMkLst>
            <pc:docMk/>
            <pc:sldMk cId="4036960458" sldId="348"/>
            <ac:spMk id="2" creationId="{E9310363-BBDD-4BAF-93CF-AFBF22C5E4D3}"/>
          </ac:spMkLst>
        </pc:spChg>
        <pc:spChg chg="mod">
          <ac:chgData name="William Grey" userId="37b73424-c081-4fc2-b1af-363f4f3fd4f3" providerId="ADAL" clId="{20DFA611-52BC-413C-9B63-BEAD8FBD7745}" dt="2019-02-03T21:06:33.390" v="152" actId="20577"/>
          <ac:spMkLst>
            <pc:docMk/>
            <pc:sldMk cId="4036960458" sldId="348"/>
            <ac:spMk id="3" creationId="{966B41D3-7E72-4BDB-84DF-BA36C2E6A6D8}"/>
          </ac:spMkLst>
        </pc:spChg>
      </pc:sldChg>
      <pc:sldChg chg="addSp delSp modSp add modAnim">
        <pc:chgData name="William Grey" userId="37b73424-c081-4fc2-b1af-363f4f3fd4f3" providerId="ADAL" clId="{20DFA611-52BC-413C-9B63-BEAD8FBD7745}" dt="2019-03-06T12:11:37.533" v="3012" actId="20577"/>
        <pc:sldMkLst>
          <pc:docMk/>
          <pc:sldMk cId="3514599478" sldId="349"/>
        </pc:sldMkLst>
        <pc:spChg chg="mod">
          <ac:chgData name="William Grey" userId="37b73424-c081-4fc2-b1af-363f4f3fd4f3" providerId="ADAL" clId="{20DFA611-52BC-413C-9B63-BEAD8FBD7745}" dt="2019-02-20T05:30:37.587" v="960" actId="1076"/>
          <ac:spMkLst>
            <pc:docMk/>
            <pc:sldMk cId="3514599478" sldId="349"/>
            <ac:spMk id="2" creationId="{00000000-0000-0000-0000-000000000000}"/>
          </ac:spMkLst>
        </pc:spChg>
        <pc:spChg chg="del mod">
          <ac:chgData name="William Grey" userId="37b73424-c081-4fc2-b1af-363f4f3fd4f3" providerId="ADAL" clId="{20DFA611-52BC-413C-9B63-BEAD8FBD7745}" dt="2019-02-20T05:21:20.017" v="686" actId="478"/>
          <ac:spMkLst>
            <pc:docMk/>
            <pc:sldMk cId="3514599478" sldId="349"/>
            <ac:spMk id="3" creationId="{00000000-0000-0000-0000-000000000000}"/>
          </ac:spMkLst>
        </pc:spChg>
        <pc:spChg chg="add mod">
          <ac:chgData name="William Grey" userId="37b73424-c081-4fc2-b1af-363f4f3fd4f3" providerId="ADAL" clId="{20DFA611-52BC-413C-9B63-BEAD8FBD7745}" dt="2019-03-06T12:11:37.533" v="3012" actId="20577"/>
          <ac:spMkLst>
            <pc:docMk/>
            <pc:sldMk cId="3514599478" sldId="349"/>
            <ac:spMk id="4" creationId="{B9BBDD8F-E6CD-45CF-8FCE-328CE2199CA1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6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7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8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9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10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11" creationId="{00000000-0000-0000-0000-000000000000}"/>
          </ac:spMkLst>
        </pc:spChg>
        <pc:spChg chg="add del mod">
          <ac:chgData name="William Grey" userId="37b73424-c081-4fc2-b1af-363f4f3fd4f3" providerId="ADAL" clId="{20DFA611-52BC-413C-9B63-BEAD8FBD7745}" dt="2019-02-20T05:21:22.297" v="687" actId="478"/>
          <ac:spMkLst>
            <pc:docMk/>
            <pc:sldMk cId="3514599478" sldId="349"/>
            <ac:spMk id="20" creationId="{B3A94010-058D-4B86-B626-70A8E8C696FA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38" creationId="{1A220F78-1A43-48C0-B315-5DDBC39ECF0F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39" creationId="{C9EFDF3A-5097-4A42-8990-D93354F09A45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0" creationId="{42D3C923-1642-4626-8110-F41EFE5F8551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1" creationId="{0CB4D5CC-B87C-4B77-8E3F-87F9B3998DFB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2" creationId="{E1646C86-2DA0-4FCC-B574-340ECC1BE62D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3" creationId="{40CE9D4C-1E56-46BB-A3B3-C6152AEFEF1A}"/>
          </ac:spMkLst>
        </pc:spChg>
        <pc:grpChg chg="add del mod">
          <ac:chgData name="William Grey" userId="37b73424-c081-4fc2-b1af-363f4f3fd4f3" providerId="ADAL" clId="{20DFA611-52BC-413C-9B63-BEAD8FBD7745}" dt="2019-02-20T06:24:37.341" v="1626" actId="478"/>
          <ac:grpSpMkLst>
            <pc:docMk/>
            <pc:sldMk cId="3514599478" sldId="349"/>
            <ac:grpSpMk id="23" creationId="{5B69BF46-CBFD-449C-AA67-EE25F9745D2D}"/>
          </ac:grpSpMkLst>
        </pc:grpChg>
        <pc:grpChg chg="add">
          <ac:chgData name="William Grey" userId="37b73424-c081-4fc2-b1af-363f4f3fd4f3" providerId="ADAL" clId="{20DFA611-52BC-413C-9B63-BEAD8FBD7745}" dt="2019-02-20T06:24:38.325" v="1627"/>
          <ac:grpSpMkLst>
            <pc:docMk/>
            <pc:sldMk cId="3514599478" sldId="349"/>
            <ac:grpSpMk id="24" creationId="{8D7B6174-0C8B-4267-96E3-0791D738D7AB}"/>
          </ac:grpSpMkLst>
        </pc:grpChg>
        <pc:graphicFrameChg chg="mod">
          <ac:chgData name="William Grey" userId="37b73424-c081-4fc2-b1af-363f4f3fd4f3" providerId="ADAL" clId="{20DFA611-52BC-413C-9B63-BEAD8FBD7745}" dt="2019-02-20T05:39:49.441" v="1086" actId="1076"/>
          <ac:graphicFrameMkLst>
            <pc:docMk/>
            <pc:sldMk cId="3514599478" sldId="349"/>
            <ac:graphicFrameMk id="5" creationId="{00000000-0000-0000-0000-000000000000}"/>
          </ac:graphicFrameMkLst>
        </pc:graphicFrameChg>
        <pc:graphicFrameChg chg="add del mod">
          <ac:chgData name="William Grey" userId="37b73424-c081-4fc2-b1af-363f4f3fd4f3" providerId="ADAL" clId="{20DFA611-52BC-413C-9B63-BEAD8FBD7745}" dt="2019-02-20T05:27:36.895" v="869" actId="3680"/>
          <ac:graphicFrameMkLst>
            <pc:docMk/>
            <pc:sldMk cId="3514599478" sldId="349"/>
            <ac:graphicFrameMk id="21" creationId="{7EF00B15-8285-414C-9C6B-563F258CD853}"/>
          </ac:graphicFrameMkLst>
        </pc:graphicFrameChg>
        <pc:graphicFrameChg chg="add mod modGraphic">
          <ac:chgData name="William Grey" userId="37b73424-c081-4fc2-b1af-363f4f3fd4f3" providerId="ADAL" clId="{20DFA611-52BC-413C-9B63-BEAD8FBD7745}" dt="2019-03-06T12:11:28.418" v="3011" actId="2166"/>
          <ac:graphicFrameMkLst>
            <pc:docMk/>
            <pc:sldMk cId="3514599478" sldId="349"/>
            <ac:graphicFrameMk id="22" creationId="{F20A172B-9C01-48DF-AE21-3DE7EDD47E70}"/>
          </ac:graphicFrameMkLst>
        </pc:graphicFrame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5:40:15.903" v="1088" actId="164"/>
          <ac:cxnSpMkLst>
            <pc:docMk/>
            <pc:sldMk cId="3514599478" sldId="349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8" creationId="{00000000-0000-0000-0000-000000000000}"/>
          </ac:cxnSpMkLst>
        </pc:cxnChg>
      </pc:sldChg>
      <pc:sldChg chg="modSp add">
        <pc:chgData name="William Grey" userId="37b73424-c081-4fc2-b1af-363f4f3fd4f3" providerId="ADAL" clId="{20DFA611-52BC-413C-9B63-BEAD8FBD7745}" dt="2019-02-20T06:26:36.047" v="1754" actId="20577"/>
        <pc:sldMkLst>
          <pc:docMk/>
          <pc:sldMk cId="4124740611" sldId="350"/>
        </pc:sldMkLst>
        <pc:spChg chg="mod">
          <ac:chgData name="William Grey" userId="37b73424-c081-4fc2-b1af-363f4f3fd4f3" providerId="ADAL" clId="{20DFA611-52BC-413C-9B63-BEAD8FBD7745}" dt="2019-02-20T05:14:13.884" v="171" actId="20577"/>
          <ac:spMkLst>
            <pc:docMk/>
            <pc:sldMk cId="4124740611" sldId="350"/>
            <ac:spMk id="2" creationId="{5A7D7CAC-2EBF-4866-B05B-178BE6444D89}"/>
          </ac:spMkLst>
        </pc:spChg>
        <pc:spChg chg="mod">
          <ac:chgData name="William Grey" userId="37b73424-c081-4fc2-b1af-363f4f3fd4f3" providerId="ADAL" clId="{20DFA611-52BC-413C-9B63-BEAD8FBD7745}" dt="2019-02-20T06:26:36.047" v="1754" actId="20577"/>
          <ac:spMkLst>
            <pc:docMk/>
            <pc:sldMk cId="4124740611" sldId="350"/>
            <ac:spMk id="3" creationId="{AD49D323-7598-44FC-BC01-51A2E18FE61D}"/>
          </ac:spMkLst>
        </pc:spChg>
      </pc:sldChg>
      <pc:sldChg chg="addSp delSp modSp add modAnim">
        <pc:chgData name="William Grey" userId="37b73424-c081-4fc2-b1af-363f4f3fd4f3" providerId="ADAL" clId="{20DFA611-52BC-413C-9B63-BEAD8FBD7745}" dt="2019-03-06T12:34:01.372" v="3043" actId="20577"/>
        <pc:sldMkLst>
          <pc:docMk/>
          <pc:sldMk cId="2744700971" sldId="351"/>
        </pc:sldMkLst>
        <pc:spChg chg="mod">
          <ac:chgData name="William Grey" userId="37b73424-c081-4fc2-b1af-363f4f3fd4f3" providerId="ADAL" clId="{20DFA611-52BC-413C-9B63-BEAD8FBD7745}" dt="2019-02-20T06:01:33.938" v="1148" actId="1076"/>
          <ac:spMkLst>
            <pc:docMk/>
            <pc:sldMk cId="2744700971" sldId="351"/>
            <ac:spMk id="2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3-06T11:52:50.287" v="2861" actId="20577"/>
          <ac:spMkLst>
            <pc:docMk/>
            <pc:sldMk cId="2744700971" sldId="351"/>
            <ac:spMk id="4" creationId="{B9BBDD8F-E6CD-45CF-8FCE-328CE2199CA1}"/>
          </ac:spMkLst>
        </pc:spChg>
        <pc:spChg chg="add del mod">
          <ac:chgData name="William Grey" userId="37b73424-c081-4fc2-b1af-363f4f3fd4f3" providerId="ADAL" clId="{20DFA611-52BC-413C-9B63-BEAD8FBD7745}" dt="2019-02-20T06:20:53.503" v="1602"/>
          <ac:spMkLst>
            <pc:docMk/>
            <pc:sldMk cId="2744700971" sldId="351"/>
            <ac:spMk id="20" creationId="{F46E17DA-A2D7-4E4D-BAE8-34AE95FBC015}"/>
          </ac:spMkLst>
        </pc:spChg>
        <pc:spChg chg="add mod">
          <ac:chgData name="William Grey" userId="37b73424-c081-4fc2-b1af-363f4f3fd4f3" providerId="ADAL" clId="{20DFA611-52BC-413C-9B63-BEAD8FBD7745}" dt="2019-02-20T06:23:33.934" v="1623" actId="1076"/>
          <ac:spMkLst>
            <pc:docMk/>
            <pc:sldMk cId="2744700971" sldId="351"/>
            <ac:spMk id="21" creationId="{C86DBE6D-900C-4BB5-9D89-E8D14031EDEF}"/>
          </ac:spMkLst>
        </pc:spChg>
        <pc:spChg chg="add mod">
          <ac:chgData name="William Grey" userId="37b73424-c081-4fc2-b1af-363f4f3fd4f3" providerId="ADAL" clId="{20DFA611-52BC-413C-9B63-BEAD8FBD7745}" dt="2019-02-20T06:21:36.134" v="1606" actId="1076"/>
          <ac:spMkLst>
            <pc:docMk/>
            <pc:sldMk cId="2744700971" sldId="351"/>
            <ac:spMk id="24" creationId="{9669A8B1-0E4E-484C-9AA9-3147AF4D8CCC}"/>
          </ac:spMkLst>
        </pc:spChg>
        <pc:spChg chg="add mod">
          <ac:chgData name="William Grey" userId="37b73424-c081-4fc2-b1af-363f4f3fd4f3" providerId="ADAL" clId="{20DFA611-52BC-413C-9B63-BEAD8FBD7745}" dt="2019-02-20T06:22:00.706" v="1611" actId="1076"/>
          <ac:spMkLst>
            <pc:docMk/>
            <pc:sldMk cId="2744700971" sldId="351"/>
            <ac:spMk id="25" creationId="{1B2E70C2-E13E-4F0B-86DB-5B738D3C5551}"/>
          </ac:spMkLst>
        </pc:spChg>
        <pc:spChg chg="add mod">
          <ac:chgData name="William Grey" userId="37b73424-c081-4fc2-b1af-363f4f3fd4f3" providerId="ADAL" clId="{20DFA611-52BC-413C-9B63-BEAD8FBD7745}" dt="2019-02-20T06:23:27.045" v="1621" actId="1076"/>
          <ac:spMkLst>
            <pc:docMk/>
            <pc:sldMk cId="2744700971" sldId="351"/>
            <ac:spMk id="26" creationId="{7DE291A1-98BF-4219-B233-350370159E40}"/>
          </ac:spMkLst>
        </pc:spChg>
        <pc:spChg chg="add mod">
          <ac:chgData name="William Grey" userId="37b73424-c081-4fc2-b1af-363f4f3fd4f3" providerId="ADAL" clId="{20DFA611-52BC-413C-9B63-BEAD8FBD7745}" dt="2019-02-20T06:22:09.798" v="1614" actId="1076"/>
          <ac:spMkLst>
            <pc:docMk/>
            <pc:sldMk cId="2744700971" sldId="351"/>
            <ac:spMk id="27" creationId="{F7EA947A-6C1E-4820-BCA5-DC9CC3F957E6}"/>
          </ac:spMkLst>
        </pc:spChg>
        <pc:spChg chg="add mod">
          <ac:chgData name="William Grey" userId="37b73424-c081-4fc2-b1af-363f4f3fd4f3" providerId="ADAL" clId="{20DFA611-52BC-413C-9B63-BEAD8FBD7745}" dt="2019-02-20T06:22:16.546" v="1616" actId="1076"/>
          <ac:spMkLst>
            <pc:docMk/>
            <pc:sldMk cId="2744700971" sldId="351"/>
            <ac:spMk id="28" creationId="{5F918BA4-563A-4330-97B3-24D0CC8F699C}"/>
          </ac:spMkLst>
        </pc:spChg>
        <pc:graphicFrameChg chg="mod modGraphic">
          <ac:chgData name="William Grey" userId="37b73424-c081-4fc2-b1af-363f4f3fd4f3" providerId="ADAL" clId="{20DFA611-52BC-413C-9B63-BEAD8FBD7745}" dt="2019-03-06T12:34:01.372" v="3043" actId="20577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addSp delSp modSp add">
        <pc:chgData name="William Grey" userId="37b73424-c081-4fc2-b1af-363f4f3fd4f3" providerId="ADAL" clId="{20DFA611-52BC-413C-9B63-BEAD8FBD7745}" dt="2019-02-20T21:03:32.758" v="2291" actId="1076"/>
        <pc:sldMkLst>
          <pc:docMk/>
          <pc:sldMk cId="984714828" sldId="352"/>
        </pc:sldMkLst>
        <pc:spChg chg="mod">
          <ac:chgData name="William Grey" userId="37b73424-c081-4fc2-b1af-363f4f3fd4f3" providerId="ADAL" clId="{20DFA611-52BC-413C-9B63-BEAD8FBD7745}" dt="2019-02-20T20:47:24.579" v="1799" actId="20577"/>
          <ac:spMkLst>
            <pc:docMk/>
            <pc:sldMk cId="984714828" sldId="352"/>
            <ac:spMk id="2" creationId="{DF5A3907-F82B-491C-9B0D-4725150E9DAC}"/>
          </ac:spMkLst>
        </pc:spChg>
        <pc:spChg chg="del">
          <ac:chgData name="William Grey" userId="37b73424-c081-4fc2-b1af-363f4f3fd4f3" providerId="ADAL" clId="{20DFA611-52BC-413C-9B63-BEAD8FBD7745}" dt="2019-02-20T20:47:51.432" v="1800" actId="478"/>
          <ac:spMkLst>
            <pc:docMk/>
            <pc:sldMk cId="984714828" sldId="352"/>
            <ac:spMk id="3" creationId="{21D04EF1-CC26-477B-A060-38063361DDD7}"/>
          </ac:spMkLst>
        </pc:spChg>
        <pc:spChg chg="add mod">
          <ac:chgData name="William Grey" userId="37b73424-c081-4fc2-b1af-363f4f3fd4f3" providerId="ADAL" clId="{20DFA611-52BC-413C-9B63-BEAD8FBD7745}" dt="2019-02-20T20:53:55.626" v="1885" actId="207"/>
          <ac:spMkLst>
            <pc:docMk/>
            <pc:sldMk cId="984714828" sldId="352"/>
            <ac:spMk id="50" creationId="{AD030711-5D9D-45AF-A11F-7EE624E35C4C}"/>
          </ac:spMkLst>
        </pc:spChg>
        <pc:spChg chg="add mod">
          <ac:chgData name="William Grey" userId="37b73424-c081-4fc2-b1af-363f4f3fd4f3" providerId="ADAL" clId="{20DFA611-52BC-413C-9B63-BEAD8FBD7745}" dt="2019-02-20T20:53:50.690" v="1884" actId="207"/>
          <ac:spMkLst>
            <pc:docMk/>
            <pc:sldMk cId="984714828" sldId="352"/>
            <ac:spMk id="52" creationId="{4744F83D-D75E-47CC-929D-92A2FD6B9D0D}"/>
          </ac:spMkLst>
        </pc:spChg>
        <pc:spChg chg="add mod">
          <ac:chgData name="William Grey" userId="37b73424-c081-4fc2-b1af-363f4f3fd4f3" providerId="ADAL" clId="{20DFA611-52BC-413C-9B63-BEAD8FBD7745}" dt="2019-02-20T20:54:11.310" v="1889" actId="20577"/>
          <ac:spMkLst>
            <pc:docMk/>
            <pc:sldMk cId="984714828" sldId="352"/>
            <ac:spMk id="53" creationId="{802C3F5C-04E3-48CE-897F-DD280B21233F}"/>
          </ac:spMkLst>
        </pc:spChg>
        <pc:spChg chg="add mod">
          <ac:chgData name="William Grey" userId="37b73424-c081-4fc2-b1af-363f4f3fd4f3" providerId="ADAL" clId="{20DFA611-52BC-413C-9B63-BEAD8FBD7745}" dt="2019-02-20T20:54:32.487" v="1893" actId="20577"/>
          <ac:spMkLst>
            <pc:docMk/>
            <pc:sldMk cId="984714828" sldId="352"/>
            <ac:spMk id="54" creationId="{D35FD5AE-4BBF-48BE-8362-6CBA15885EC3}"/>
          </ac:spMkLst>
        </pc:spChg>
        <pc:spChg chg="add mod">
          <ac:chgData name="William Grey" userId="37b73424-c081-4fc2-b1af-363f4f3fd4f3" providerId="ADAL" clId="{20DFA611-52BC-413C-9B63-BEAD8FBD7745}" dt="2019-02-20T20:54:52.595" v="1898" actId="1076"/>
          <ac:spMkLst>
            <pc:docMk/>
            <pc:sldMk cId="984714828" sldId="352"/>
            <ac:spMk id="55" creationId="{1DAA06F1-8E68-4C8E-B244-769087D2D4A9}"/>
          </ac:spMkLst>
        </pc:spChg>
        <pc:spChg chg="add mod">
          <ac:chgData name="William Grey" userId="37b73424-c081-4fc2-b1af-363f4f3fd4f3" providerId="ADAL" clId="{20DFA611-52BC-413C-9B63-BEAD8FBD7745}" dt="2019-02-20T21:01:59.736" v="2218" actId="1076"/>
          <ac:spMkLst>
            <pc:docMk/>
            <pc:sldMk cId="984714828" sldId="352"/>
            <ac:spMk id="56" creationId="{4F0F49AB-34D7-43ED-9596-35C4625C3502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57" creationId="{EFA001F6-FBCC-468F-875C-D3A8175CE635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58" creationId="{D91DC86D-3DB1-42DC-B4C7-7AA57DE53B47}"/>
          </ac:spMkLst>
        </pc:spChg>
        <pc:spChg chg="add del">
          <ac:chgData name="William Grey" userId="37b73424-c081-4fc2-b1af-363f4f3fd4f3" providerId="ADAL" clId="{20DFA611-52BC-413C-9B63-BEAD8FBD7745}" dt="2019-02-20T20:58:14.646" v="2073" actId="478"/>
          <ac:spMkLst>
            <pc:docMk/>
            <pc:sldMk cId="984714828" sldId="352"/>
            <ac:spMk id="59" creationId="{C57196C3-B935-4918-BBA2-6C640692199B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0" creationId="{EB495315-000B-46CF-A828-5AF9189344B1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1" creationId="{05250610-C6F7-48EF-9183-B830B8DD5BCD}"/>
          </ac:spMkLst>
        </pc:spChg>
        <pc:spChg chg="add del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2" creationId="{183622B9-5840-48E3-8CDD-26B1C5015741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1" creationId="{8A757DE9-582C-4331-BACF-C086EDFFF0FB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2" creationId="{71980BF9-4F2D-471D-BD52-FD7109CC7AF1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3" creationId="{E5EDD618-026A-4051-A2D6-19716935D4E7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4" creationId="{122E3A72-687F-4F50-99B0-CFF901F23D32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5" creationId="{5F57E5B8-92EA-4854-AF73-C51D898D05B6}"/>
          </ac:spMkLst>
        </pc:spChg>
        <pc:spChg chg="add mod">
          <ac:chgData name="William Grey" userId="37b73424-c081-4fc2-b1af-363f4f3fd4f3" providerId="ADAL" clId="{20DFA611-52BC-413C-9B63-BEAD8FBD7745}" dt="2019-02-20T21:03:32.758" v="2291" actId="1076"/>
          <ac:spMkLst>
            <pc:docMk/>
            <pc:sldMk cId="984714828" sldId="352"/>
            <ac:spMk id="116" creationId="{A39E37AF-553C-44DB-8471-342A774CFFE4}"/>
          </ac:spMkLst>
        </pc:spChg>
        <pc:spChg chg="add">
          <ac:chgData name="William Grey" userId="37b73424-c081-4fc2-b1af-363f4f3fd4f3" providerId="ADAL" clId="{20DFA611-52BC-413C-9B63-BEAD8FBD7745}" dt="2019-02-20T21:03:18.676" v="2286"/>
          <ac:spMkLst>
            <pc:docMk/>
            <pc:sldMk cId="984714828" sldId="352"/>
            <ac:spMk id="117" creationId="{7722AC43-7BBE-4324-84D8-A6C6EC83E4F2}"/>
          </ac:spMkLst>
        </pc:spChg>
        <pc:cxnChg chg="add mod">
          <ac:chgData name="William Grey" userId="37b73424-c081-4fc2-b1af-363f4f3fd4f3" providerId="ADAL" clId="{20DFA611-52BC-413C-9B63-BEAD8FBD7745}" dt="2019-02-20T20:48:08.133" v="1802" actId="13822"/>
          <ac:cxnSpMkLst>
            <pc:docMk/>
            <pc:sldMk cId="984714828" sldId="352"/>
            <ac:cxnSpMk id="5" creationId="{FE17DA50-D82A-4A56-91C2-73D512B6CD29}"/>
          </ac:cxnSpMkLst>
        </pc:cxnChg>
        <pc:cxnChg chg="add mod">
          <ac:chgData name="William Grey" userId="37b73424-c081-4fc2-b1af-363f4f3fd4f3" providerId="ADAL" clId="{20DFA611-52BC-413C-9B63-BEAD8FBD7745}" dt="2019-02-20T20:48:16.880" v="1804" actId="1076"/>
          <ac:cxnSpMkLst>
            <pc:docMk/>
            <pc:sldMk cId="984714828" sldId="352"/>
            <ac:cxnSpMk id="6" creationId="{E8EB7238-0A07-4158-BB01-B2E24B43FF6B}"/>
          </ac:cxnSpMkLst>
        </pc:cxnChg>
        <pc:cxnChg chg="add mod">
          <ac:chgData name="William Grey" userId="37b73424-c081-4fc2-b1af-363f4f3fd4f3" providerId="ADAL" clId="{20DFA611-52BC-413C-9B63-BEAD8FBD7745}" dt="2019-02-20T20:48:36.105" v="1809" actId="1037"/>
          <ac:cxnSpMkLst>
            <pc:docMk/>
            <pc:sldMk cId="984714828" sldId="352"/>
            <ac:cxnSpMk id="7" creationId="{AC2EE2A3-240C-4D8F-8BD6-B5CDDEE67B37}"/>
          </ac:cxnSpMkLst>
        </pc:cxnChg>
        <pc:cxnChg chg="add del">
          <ac:chgData name="William Grey" userId="37b73424-c081-4fc2-b1af-363f4f3fd4f3" providerId="ADAL" clId="{20DFA611-52BC-413C-9B63-BEAD8FBD7745}" dt="2019-02-20T20:48:50.670" v="1813" actId="478"/>
          <ac:cxnSpMkLst>
            <pc:docMk/>
            <pc:sldMk cId="984714828" sldId="352"/>
            <ac:cxnSpMk id="10" creationId="{C01205ED-0BBE-4830-AAD7-9B8CEDF44A9F}"/>
          </ac:cxnSpMkLst>
        </pc:cxnChg>
        <pc:cxnChg chg="add mod">
          <ac:chgData name="William Grey" userId="37b73424-c081-4fc2-b1af-363f4f3fd4f3" providerId="ADAL" clId="{20DFA611-52BC-413C-9B63-BEAD8FBD7745}" dt="2019-02-20T20:48:47.873" v="1812" actId="1076"/>
          <ac:cxnSpMkLst>
            <pc:docMk/>
            <pc:sldMk cId="984714828" sldId="352"/>
            <ac:cxnSpMk id="11" creationId="{74666112-5398-4A26-A100-B84F927BDC0F}"/>
          </ac:cxnSpMkLst>
        </pc:cxnChg>
        <pc:cxnChg chg="add mod">
          <ac:chgData name="William Grey" userId="37b73424-c081-4fc2-b1af-363f4f3fd4f3" providerId="ADAL" clId="{20DFA611-52BC-413C-9B63-BEAD8FBD7745}" dt="2019-02-20T20:49:28.613" v="1816" actId="14100"/>
          <ac:cxnSpMkLst>
            <pc:docMk/>
            <pc:sldMk cId="984714828" sldId="352"/>
            <ac:cxnSpMk id="12" creationId="{C75957FE-9957-4487-ABD5-6F873B04661D}"/>
          </ac:cxnSpMkLst>
        </pc:cxnChg>
        <pc:cxnChg chg="add mod">
          <ac:chgData name="William Grey" userId="37b73424-c081-4fc2-b1af-363f4f3fd4f3" providerId="ADAL" clId="{20DFA611-52BC-413C-9B63-BEAD8FBD7745}" dt="2019-02-20T20:49:45.757" v="1822" actId="14100"/>
          <ac:cxnSpMkLst>
            <pc:docMk/>
            <pc:sldMk cId="984714828" sldId="352"/>
            <ac:cxnSpMk id="14" creationId="{FEA0F4B5-00D0-4A73-A8CB-D961F392E6B9}"/>
          </ac:cxnSpMkLst>
        </pc:cxnChg>
        <pc:cxnChg chg="add mod">
          <ac:chgData name="William Grey" userId="37b73424-c081-4fc2-b1af-363f4f3fd4f3" providerId="ADAL" clId="{20DFA611-52BC-413C-9B63-BEAD8FBD7745}" dt="2019-02-20T20:50:00.238" v="1829" actId="14100"/>
          <ac:cxnSpMkLst>
            <pc:docMk/>
            <pc:sldMk cId="984714828" sldId="352"/>
            <ac:cxnSpMk id="18" creationId="{D5D765BC-D88E-44C5-9FEF-8590CCE4984F}"/>
          </ac:cxnSpMkLst>
        </pc:cxnChg>
        <pc:cxnChg chg="add mod">
          <ac:chgData name="William Grey" userId="37b73424-c081-4fc2-b1af-363f4f3fd4f3" providerId="ADAL" clId="{20DFA611-52BC-413C-9B63-BEAD8FBD7745}" dt="2019-02-20T20:50:11.478" v="1832" actId="14100"/>
          <ac:cxnSpMkLst>
            <pc:docMk/>
            <pc:sldMk cId="984714828" sldId="352"/>
            <ac:cxnSpMk id="22" creationId="{16FBC3F5-033A-4CBD-B9F9-2519F6232EBC}"/>
          </ac:cxnSpMkLst>
        </pc:cxnChg>
        <pc:cxnChg chg="add mod">
          <ac:chgData name="William Grey" userId="37b73424-c081-4fc2-b1af-363f4f3fd4f3" providerId="ADAL" clId="{20DFA611-52BC-413C-9B63-BEAD8FBD7745}" dt="2019-02-20T20:50:26.880" v="1836" actId="1076"/>
          <ac:cxnSpMkLst>
            <pc:docMk/>
            <pc:sldMk cId="984714828" sldId="352"/>
            <ac:cxnSpMk id="24" creationId="{836E3246-F724-4BB2-8B80-2F11FD48CFB4}"/>
          </ac:cxnSpMkLst>
        </pc:cxnChg>
        <pc:cxnChg chg="add mod">
          <ac:chgData name="William Grey" userId="37b73424-c081-4fc2-b1af-363f4f3fd4f3" providerId="ADAL" clId="{20DFA611-52BC-413C-9B63-BEAD8FBD7745}" dt="2019-02-20T20:50:38.444" v="1839" actId="14100"/>
          <ac:cxnSpMkLst>
            <pc:docMk/>
            <pc:sldMk cId="984714828" sldId="352"/>
            <ac:cxnSpMk id="26" creationId="{E59EDA42-1181-4F56-AE44-3644AA277A3F}"/>
          </ac:cxnSpMkLst>
        </pc:cxnChg>
        <pc:cxnChg chg="add mod">
          <ac:chgData name="William Grey" userId="37b73424-c081-4fc2-b1af-363f4f3fd4f3" providerId="ADAL" clId="{20DFA611-52BC-413C-9B63-BEAD8FBD7745}" dt="2019-02-20T20:51:45.291" v="1856" actId="1076"/>
          <ac:cxnSpMkLst>
            <pc:docMk/>
            <pc:sldMk cId="984714828" sldId="352"/>
            <ac:cxnSpMk id="28" creationId="{AE22B4C0-4685-433F-BAEF-DDD13234A656}"/>
          </ac:cxnSpMkLst>
        </pc:cxnChg>
        <pc:cxnChg chg="add mod">
          <ac:chgData name="William Grey" userId="37b73424-c081-4fc2-b1af-363f4f3fd4f3" providerId="ADAL" clId="{20DFA611-52BC-413C-9B63-BEAD8FBD7745}" dt="2019-02-20T20:51:26.070" v="1851" actId="14100"/>
          <ac:cxnSpMkLst>
            <pc:docMk/>
            <pc:sldMk cId="984714828" sldId="352"/>
            <ac:cxnSpMk id="32" creationId="{3F446953-2AD1-458B-9D4C-F882A880923A}"/>
          </ac:cxnSpMkLst>
        </pc:cxnChg>
        <pc:cxnChg chg="add mod">
          <ac:chgData name="William Grey" userId="37b73424-c081-4fc2-b1af-363f4f3fd4f3" providerId="ADAL" clId="{20DFA611-52BC-413C-9B63-BEAD8FBD7745}" dt="2019-02-20T20:51:42.932" v="1855" actId="14100"/>
          <ac:cxnSpMkLst>
            <pc:docMk/>
            <pc:sldMk cId="984714828" sldId="352"/>
            <ac:cxnSpMk id="35" creationId="{069B0133-00AD-44B3-A11B-C93DCE6C7A78}"/>
          </ac:cxnSpMkLst>
        </pc:cxnChg>
        <pc:cxnChg chg="add mod">
          <ac:chgData name="William Grey" userId="37b73424-c081-4fc2-b1af-363f4f3fd4f3" providerId="ADAL" clId="{20DFA611-52BC-413C-9B63-BEAD8FBD7745}" dt="2019-02-20T20:52:03.838" v="1861" actId="14100"/>
          <ac:cxnSpMkLst>
            <pc:docMk/>
            <pc:sldMk cId="984714828" sldId="352"/>
            <ac:cxnSpMk id="37" creationId="{79C84FDD-15AE-4747-BF0C-EB4809E293E7}"/>
          </ac:cxnSpMkLst>
        </pc:cxnChg>
        <pc:cxnChg chg="add mod">
          <ac:chgData name="William Grey" userId="37b73424-c081-4fc2-b1af-363f4f3fd4f3" providerId="ADAL" clId="{20DFA611-52BC-413C-9B63-BEAD8FBD7745}" dt="2019-02-20T20:52:57.189" v="1873" actId="14100"/>
          <ac:cxnSpMkLst>
            <pc:docMk/>
            <pc:sldMk cId="984714828" sldId="352"/>
            <ac:cxnSpMk id="40" creationId="{5D7C6BEB-735A-416C-A270-DB9BB72FA4C8}"/>
          </ac:cxnSpMkLst>
        </pc:cxnChg>
        <pc:cxnChg chg="add mod">
          <ac:chgData name="William Grey" userId="37b73424-c081-4fc2-b1af-363f4f3fd4f3" providerId="ADAL" clId="{20DFA611-52BC-413C-9B63-BEAD8FBD7745}" dt="2019-02-20T20:53:02.320" v="1874" actId="14100"/>
          <ac:cxnSpMkLst>
            <pc:docMk/>
            <pc:sldMk cId="984714828" sldId="352"/>
            <ac:cxnSpMk id="44" creationId="{2F8B49BC-B047-48C1-819D-0DAD2E9697D8}"/>
          </ac:cxnSpMkLst>
        </pc:cxnChg>
        <pc:cxnChg chg="add del">
          <ac:chgData name="William Grey" userId="37b73424-c081-4fc2-b1af-363f4f3fd4f3" providerId="ADAL" clId="{20DFA611-52BC-413C-9B63-BEAD8FBD7745}" dt="2019-02-20T20:53:20.678" v="1879"/>
          <ac:cxnSpMkLst>
            <pc:docMk/>
            <pc:sldMk cId="984714828" sldId="352"/>
            <ac:cxnSpMk id="51" creationId="{BCB5D330-CAE5-4190-AF7C-0364E892A39B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3" creationId="{7C2FB5B2-361B-43F9-9A96-CC43A6F581C3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4" creationId="{6240BE40-A48E-414F-AFB1-06383B05437B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5" creationId="{22BEF978-C971-47D5-B7B2-FFCE7CC617D9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6" creationId="{CF801210-9962-451C-8D5F-1712AD5A3F75}"/>
          </ac:cxnSpMkLst>
        </pc:cxnChg>
        <pc:cxnChg chg="add del mod">
          <ac:chgData name="William Grey" userId="37b73424-c081-4fc2-b1af-363f4f3fd4f3" providerId="ADAL" clId="{20DFA611-52BC-413C-9B63-BEAD8FBD7745}" dt="2019-02-20T20:58:28.564" v="2078" actId="478"/>
          <ac:cxnSpMkLst>
            <pc:docMk/>
            <pc:sldMk cId="984714828" sldId="352"/>
            <ac:cxnSpMk id="67" creationId="{461E4F09-9436-49A6-8B73-6AA04BE4E2D2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8" creationId="{4C94A5BE-37F8-4F51-A47A-F964F7CE3182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9" creationId="{6CDBACAC-9F87-4FE1-B40E-2A2504EF7F49}"/>
          </ac:cxnSpMkLst>
        </pc:cxnChg>
        <pc:cxnChg chg="add del mod">
          <ac:chgData name="William Grey" userId="37b73424-c081-4fc2-b1af-363f4f3fd4f3" providerId="ADAL" clId="{20DFA611-52BC-413C-9B63-BEAD8FBD7745}" dt="2019-02-20T20:57:55.509" v="2068" actId="478"/>
          <ac:cxnSpMkLst>
            <pc:docMk/>
            <pc:sldMk cId="984714828" sldId="352"/>
            <ac:cxnSpMk id="72" creationId="{FE79C59D-CA5F-4A62-A497-874F7064F257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85" creationId="{E40EBD3B-BEFB-4C42-8316-0E015DD141A0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88" creationId="{B2DD31E9-8D91-421B-89BC-E9FDE32823B3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92" creationId="{A78964AF-9D92-41C2-8F22-6EE056EA0FCF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93" creationId="{4E844571-4F92-469F-8EA8-013D91FB1C19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06" creationId="{338FA157-C272-48B6-A7A3-EECDD2FBEBD0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07" creationId="{170EBA3E-8AF1-43FD-AF29-EA2758731805}"/>
          </ac:cxnSpMkLst>
        </pc:cxnChg>
        <pc:cxnChg chg="add del mod">
          <ac:chgData name="William Grey" userId="37b73424-c081-4fc2-b1af-363f4f3fd4f3" providerId="ADAL" clId="{20DFA611-52BC-413C-9B63-BEAD8FBD7745}" dt="2019-02-20T21:02:20.649" v="2222" actId="478"/>
          <ac:cxnSpMkLst>
            <pc:docMk/>
            <pc:sldMk cId="984714828" sldId="352"/>
            <ac:cxnSpMk id="108" creationId="{357F5C77-2626-4B8C-BF22-5DF849CEFFDC}"/>
          </ac:cxnSpMkLst>
        </pc:cxnChg>
        <pc:cxnChg chg="add del mod">
          <ac:chgData name="William Grey" userId="37b73424-c081-4fc2-b1af-363f4f3fd4f3" providerId="ADAL" clId="{20DFA611-52BC-413C-9B63-BEAD8FBD7745}" dt="2019-02-20T21:02:25.410" v="2224" actId="478"/>
          <ac:cxnSpMkLst>
            <pc:docMk/>
            <pc:sldMk cId="984714828" sldId="352"/>
            <ac:cxnSpMk id="109" creationId="{74DEFCC5-7CA7-44EB-9527-43936B36CE64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10" creationId="{5DEAB3F8-5761-4E49-9E81-CE5586445D63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11" creationId="{52AADA16-4ACB-4A65-94CB-48312D15C9D9}"/>
          </ac:cxnSpMkLst>
        </pc:cxnChg>
        <pc:cxnChg chg="add del mod">
          <ac:chgData name="William Grey" userId="37b73424-c081-4fc2-b1af-363f4f3fd4f3" providerId="ADAL" clId="{20DFA611-52BC-413C-9B63-BEAD8FBD7745}" dt="2019-02-20T21:02:30.940" v="2226" actId="478"/>
          <ac:cxnSpMkLst>
            <pc:docMk/>
            <pc:sldMk cId="984714828" sldId="352"/>
            <ac:cxnSpMk id="112" creationId="{585E634C-8F2E-41FA-BC75-8F6210609503}"/>
          </ac:cxnSpMkLst>
        </pc:cxnChg>
        <pc:cxnChg chg="add del mod">
          <ac:chgData name="William Grey" userId="37b73424-c081-4fc2-b1af-363f4f3fd4f3" providerId="ADAL" clId="{20DFA611-52BC-413C-9B63-BEAD8FBD7745}" dt="2019-02-20T21:02:28.066" v="2225" actId="478"/>
          <ac:cxnSpMkLst>
            <pc:docMk/>
            <pc:sldMk cId="984714828" sldId="352"/>
            <ac:cxnSpMk id="113" creationId="{59EEB729-9CB2-4F29-B45F-6DB865001E37}"/>
          </ac:cxnSpMkLst>
        </pc:cxnChg>
        <pc:cxnChg chg="add del mod">
          <ac:chgData name="William Grey" userId="37b73424-c081-4fc2-b1af-363f4f3fd4f3" providerId="ADAL" clId="{20DFA611-52BC-413C-9B63-BEAD8FBD7745}" dt="2019-02-20T21:02:33.455" v="2227" actId="478"/>
          <ac:cxnSpMkLst>
            <pc:docMk/>
            <pc:sldMk cId="984714828" sldId="352"/>
            <ac:cxnSpMk id="114" creationId="{6C9C028E-1955-4844-A03D-F46B3E75E2F0}"/>
          </ac:cxnSpMkLst>
        </pc:cxnChg>
        <pc:cxnChg chg="add del mod">
          <ac:chgData name="William Grey" userId="37b73424-c081-4fc2-b1af-363f4f3fd4f3" providerId="ADAL" clId="{20DFA611-52BC-413C-9B63-BEAD8FBD7745}" dt="2019-02-20T21:02:23.052" v="2223" actId="478"/>
          <ac:cxnSpMkLst>
            <pc:docMk/>
            <pc:sldMk cId="984714828" sldId="352"/>
            <ac:cxnSpMk id="115" creationId="{E740E448-7156-49C2-A3EF-6D77F3566DED}"/>
          </ac:cxnSpMkLst>
        </pc:cxnChg>
      </pc:sldChg>
      <pc:sldChg chg="addSp delSp modSp add delAnim">
        <pc:chgData name="William Grey" userId="37b73424-c081-4fc2-b1af-363f4f3fd4f3" providerId="ADAL" clId="{20DFA611-52BC-413C-9B63-BEAD8FBD7745}" dt="2019-03-06T12:31:42.723" v="3019" actId="1076"/>
        <pc:sldMkLst>
          <pc:docMk/>
          <pc:sldMk cId="2090256712" sldId="353"/>
        </pc:sldMkLst>
        <pc:spChg chg="add mod">
          <ac:chgData name="William Grey" userId="37b73424-c081-4fc2-b1af-363f4f3fd4f3" providerId="ADAL" clId="{20DFA611-52BC-413C-9B63-BEAD8FBD7745}" dt="2019-02-20T21:06:17.865" v="2318" actId="20577"/>
          <ac:spMkLst>
            <pc:docMk/>
            <pc:sldMk cId="2090256712" sldId="353"/>
            <ac:spMk id="3" creationId="{386DE6C5-670F-476B-94F6-2F957B047C24}"/>
          </ac:spMkLst>
        </pc:spChg>
        <pc:spChg chg="mod">
          <ac:chgData name="William Grey" userId="37b73424-c081-4fc2-b1af-363f4f3fd4f3" providerId="ADAL" clId="{20DFA611-52BC-413C-9B63-BEAD8FBD7745}" dt="2019-03-06T12:31:42.723" v="3019" actId="1076"/>
          <ac:spMkLst>
            <pc:docMk/>
            <pc:sldMk cId="2090256712" sldId="353"/>
            <ac:spMk id="4" creationId="{B9BBDD8F-E6CD-45CF-8FCE-328CE2199CA1}"/>
          </ac:spMkLst>
        </pc:spChg>
        <pc:spChg chg="del">
          <ac:chgData name="William Grey" userId="37b73424-c081-4fc2-b1af-363f4f3fd4f3" providerId="ADAL" clId="{20DFA611-52BC-413C-9B63-BEAD8FBD7745}" dt="2019-02-20T21:05:06.714" v="2294" actId="478"/>
          <ac:spMkLst>
            <pc:docMk/>
            <pc:sldMk cId="2090256712" sldId="353"/>
            <ac:spMk id="21" creationId="{C86DBE6D-900C-4BB5-9D89-E8D14031EDEF}"/>
          </ac:spMkLst>
        </pc:spChg>
        <pc:spChg chg="del">
          <ac:chgData name="William Grey" userId="37b73424-c081-4fc2-b1af-363f4f3fd4f3" providerId="ADAL" clId="{20DFA611-52BC-413C-9B63-BEAD8FBD7745}" dt="2019-02-20T21:04:57.976" v="2293" actId="478"/>
          <ac:spMkLst>
            <pc:docMk/>
            <pc:sldMk cId="2090256712" sldId="353"/>
            <ac:spMk id="24" creationId="{9669A8B1-0E4E-484C-9AA9-3147AF4D8CCC}"/>
          </ac:spMkLst>
        </pc:spChg>
        <pc:spChg chg="del">
          <ac:chgData name="William Grey" userId="37b73424-c081-4fc2-b1af-363f4f3fd4f3" providerId="ADAL" clId="{20DFA611-52BC-413C-9B63-BEAD8FBD7745}" dt="2019-02-20T21:05:12.923" v="2296" actId="478"/>
          <ac:spMkLst>
            <pc:docMk/>
            <pc:sldMk cId="2090256712" sldId="353"/>
            <ac:spMk id="25" creationId="{1B2E70C2-E13E-4F0B-86DB-5B738D3C5551}"/>
          </ac:spMkLst>
        </pc:spChg>
        <pc:spChg chg="del">
          <ac:chgData name="William Grey" userId="37b73424-c081-4fc2-b1af-363f4f3fd4f3" providerId="ADAL" clId="{20DFA611-52BC-413C-9B63-BEAD8FBD7745}" dt="2019-02-20T21:05:10.205" v="2295" actId="478"/>
          <ac:spMkLst>
            <pc:docMk/>
            <pc:sldMk cId="2090256712" sldId="353"/>
            <ac:spMk id="26" creationId="{7DE291A1-98BF-4219-B233-350370159E40}"/>
          </ac:spMkLst>
        </pc:spChg>
        <pc:spChg chg="del">
          <ac:chgData name="William Grey" userId="37b73424-c081-4fc2-b1af-363f4f3fd4f3" providerId="ADAL" clId="{20DFA611-52BC-413C-9B63-BEAD8FBD7745}" dt="2019-02-20T21:05:18.047" v="2298" actId="478"/>
          <ac:spMkLst>
            <pc:docMk/>
            <pc:sldMk cId="2090256712" sldId="353"/>
            <ac:spMk id="27" creationId="{F7EA947A-6C1E-4820-BCA5-DC9CC3F957E6}"/>
          </ac:spMkLst>
        </pc:spChg>
        <pc:spChg chg="del">
          <ac:chgData name="William Grey" userId="37b73424-c081-4fc2-b1af-363f4f3fd4f3" providerId="ADAL" clId="{20DFA611-52BC-413C-9B63-BEAD8FBD7745}" dt="2019-02-20T21:05:15.532" v="2297" actId="478"/>
          <ac:spMkLst>
            <pc:docMk/>
            <pc:sldMk cId="2090256712" sldId="353"/>
            <ac:spMk id="28" creationId="{5F918BA4-563A-4330-97B3-24D0CC8F699C}"/>
          </ac:spMkLst>
        </pc:spChg>
        <pc:graphicFrameChg chg="mod">
          <ac:chgData name="William Grey" userId="37b73424-c081-4fc2-b1af-363f4f3fd4f3" providerId="ADAL" clId="{20DFA611-52BC-413C-9B63-BEAD8FBD7745}" dt="2019-02-20T21:05:59.042" v="2303" actId="1076"/>
          <ac:graphicFrameMkLst>
            <pc:docMk/>
            <pc:sldMk cId="2090256712" sldId="353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20DFA611-52BC-413C-9B63-BEAD8FBD7745}" dt="2019-02-20T21:05:27.471" v="2299" actId="2165"/>
          <ac:graphicFrameMkLst>
            <pc:docMk/>
            <pc:sldMk cId="2090256712" sldId="353"/>
            <ac:graphicFrameMk id="22" creationId="{F20A172B-9C01-48DF-AE21-3DE7EDD47E70}"/>
          </ac:graphicFrameMkLst>
        </pc:graphicFrameChg>
      </pc:sldChg>
      <pc:sldChg chg="addSp delSp modSp add delAnim">
        <pc:chgData name="William Grey" userId="37b73424-c081-4fc2-b1af-363f4f3fd4f3" providerId="ADAL" clId="{20DFA611-52BC-413C-9B63-BEAD8FBD7745}" dt="2019-03-06T12:31:30.085" v="3018" actId="14100"/>
        <pc:sldMkLst>
          <pc:docMk/>
          <pc:sldMk cId="2755956940" sldId="354"/>
        </pc:sldMkLst>
        <pc:spChg chg="del mod">
          <ac:chgData name="William Grey" userId="37b73424-c081-4fc2-b1af-363f4f3fd4f3" providerId="ADAL" clId="{20DFA611-52BC-413C-9B63-BEAD8FBD7745}" dt="2019-03-06T11:38:19.549" v="2791"/>
          <ac:spMkLst>
            <pc:docMk/>
            <pc:sldMk cId="2755956940" sldId="354"/>
            <ac:spMk id="3" creationId="{A13F83AB-4733-4BF0-8373-AC7BFBA87882}"/>
          </ac:spMkLst>
        </pc:spChg>
        <pc:spChg chg="mod">
          <ac:chgData name="William Grey" userId="37b73424-c081-4fc2-b1af-363f4f3fd4f3" providerId="ADAL" clId="{20DFA611-52BC-413C-9B63-BEAD8FBD7745}" dt="2019-03-06T12:31:30.085" v="3018" actId="14100"/>
          <ac:spMkLst>
            <pc:docMk/>
            <pc:sldMk cId="2755956940" sldId="354"/>
            <ac:spMk id="4" creationId="{B9BBDD8F-E6CD-45CF-8FCE-328CE2199CA1}"/>
          </ac:spMkLst>
        </pc:spChg>
        <pc:spChg chg="del">
          <ac:chgData name="William Grey" userId="37b73424-c081-4fc2-b1af-363f4f3fd4f3" providerId="ADAL" clId="{20DFA611-52BC-413C-9B63-BEAD8FBD7745}" dt="2019-02-20T21:06:53.381" v="2324" actId="478"/>
          <ac:spMkLst>
            <pc:docMk/>
            <pc:sldMk cId="2755956940" sldId="354"/>
            <ac:spMk id="38" creationId="{1A220F78-1A43-48C0-B315-5DDBC39ECF0F}"/>
          </ac:spMkLst>
        </pc:spChg>
        <pc:spChg chg="del">
          <ac:chgData name="William Grey" userId="37b73424-c081-4fc2-b1af-363f4f3fd4f3" providerId="ADAL" clId="{20DFA611-52BC-413C-9B63-BEAD8FBD7745}" dt="2019-02-20T21:06:50.999" v="2323" actId="478"/>
          <ac:spMkLst>
            <pc:docMk/>
            <pc:sldMk cId="2755956940" sldId="354"/>
            <ac:spMk id="39" creationId="{C9EFDF3A-5097-4A42-8990-D93354F09A45}"/>
          </ac:spMkLst>
        </pc:spChg>
        <pc:spChg chg="del">
          <ac:chgData name="William Grey" userId="37b73424-c081-4fc2-b1af-363f4f3fd4f3" providerId="ADAL" clId="{20DFA611-52BC-413C-9B63-BEAD8FBD7745}" dt="2019-02-20T21:06:59.645" v="2326" actId="478"/>
          <ac:spMkLst>
            <pc:docMk/>
            <pc:sldMk cId="2755956940" sldId="354"/>
            <ac:spMk id="40" creationId="{42D3C923-1642-4626-8110-F41EFE5F8551}"/>
          </ac:spMkLst>
        </pc:spChg>
        <pc:spChg chg="del">
          <ac:chgData name="William Grey" userId="37b73424-c081-4fc2-b1af-363f4f3fd4f3" providerId="ADAL" clId="{20DFA611-52BC-413C-9B63-BEAD8FBD7745}" dt="2019-02-20T21:06:56.458" v="2325" actId="478"/>
          <ac:spMkLst>
            <pc:docMk/>
            <pc:sldMk cId="2755956940" sldId="354"/>
            <ac:spMk id="41" creationId="{0CB4D5CC-B87C-4B77-8E3F-87F9B3998DFB}"/>
          </ac:spMkLst>
        </pc:spChg>
        <pc:spChg chg="del">
          <ac:chgData name="William Grey" userId="37b73424-c081-4fc2-b1af-363f4f3fd4f3" providerId="ADAL" clId="{20DFA611-52BC-413C-9B63-BEAD8FBD7745}" dt="2019-02-20T21:07:07.765" v="2328" actId="478"/>
          <ac:spMkLst>
            <pc:docMk/>
            <pc:sldMk cId="2755956940" sldId="354"/>
            <ac:spMk id="42" creationId="{E1646C86-2DA0-4FCC-B574-340ECC1BE62D}"/>
          </ac:spMkLst>
        </pc:spChg>
        <pc:spChg chg="del">
          <ac:chgData name="William Grey" userId="37b73424-c081-4fc2-b1af-363f4f3fd4f3" providerId="ADAL" clId="{20DFA611-52BC-413C-9B63-BEAD8FBD7745}" dt="2019-02-20T21:07:04.113" v="2327" actId="478"/>
          <ac:spMkLst>
            <pc:docMk/>
            <pc:sldMk cId="2755956940" sldId="354"/>
            <ac:spMk id="43" creationId="{40CE9D4C-1E56-46BB-A3B3-C6152AEFEF1A}"/>
          </ac:spMkLst>
        </pc:spChg>
        <pc:spChg chg="add">
          <ac:chgData name="William Grey" userId="37b73424-c081-4fc2-b1af-363f4f3fd4f3" providerId="ADAL" clId="{20DFA611-52BC-413C-9B63-BEAD8FBD7745}" dt="2019-02-20T21:07:17.794" v="2329"/>
          <ac:spMkLst>
            <pc:docMk/>
            <pc:sldMk cId="2755956940" sldId="354"/>
            <ac:spMk id="44" creationId="{B1F0D5A8-80DC-4998-94E5-1D6E325E7988}"/>
          </ac:spMkLst>
        </pc:spChg>
        <pc:graphicFrameChg chg="modGraphic">
          <ac:chgData name="William Grey" userId="37b73424-c081-4fc2-b1af-363f4f3fd4f3" providerId="ADAL" clId="{20DFA611-52BC-413C-9B63-BEAD8FBD7745}" dt="2019-03-06T12:12:09.332" v="3015" actId="2166"/>
          <ac:graphicFrameMkLst>
            <pc:docMk/>
            <pc:sldMk cId="2755956940" sldId="354"/>
            <ac:graphicFrameMk id="22" creationId="{F20A172B-9C01-48DF-AE21-3DE7EDD47E70}"/>
          </ac:graphicFrameMkLst>
        </pc:graphicFrameChg>
      </pc:sldChg>
      <pc:sldChg chg="addSp delSp modSp add">
        <pc:chgData name="William Grey" userId="37b73424-c081-4fc2-b1af-363f4f3fd4f3" providerId="ADAL" clId="{20DFA611-52BC-413C-9B63-BEAD8FBD7745}" dt="2019-02-20T21:18:00.863" v="2625" actId="14100"/>
        <pc:sldMkLst>
          <pc:docMk/>
          <pc:sldMk cId="801278407" sldId="355"/>
        </pc:sldMkLst>
        <pc:spChg chg="mod">
          <ac:chgData name="William Grey" userId="37b73424-c081-4fc2-b1af-363f4f3fd4f3" providerId="ADAL" clId="{20DFA611-52BC-413C-9B63-BEAD8FBD7745}" dt="2019-02-20T21:12:35.491" v="2554" actId="20577"/>
          <ac:spMkLst>
            <pc:docMk/>
            <pc:sldMk cId="801278407" sldId="355"/>
            <ac:spMk id="2" creationId="{99299030-EEB6-4730-9149-3A40F82B0165}"/>
          </ac:spMkLst>
        </pc:spChg>
        <pc:spChg chg="del">
          <ac:chgData name="William Grey" userId="37b73424-c081-4fc2-b1af-363f4f3fd4f3" providerId="ADAL" clId="{20DFA611-52BC-413C-9B63-BEAD8FBD7745}" dt="2019-02-20T21:12:51.160" v="2555" actId="478"/>
          <ac:spMkLst>
            <pc:docMk/>
            <pc:sldMk cId="801278407" sldId="355"/>
            <ac:spMk id="3" creationId="{C7CE6E37-52F4-42BD-A231-4AD10A418C1C}"/>
          </ac:spMkLst>
        </pc:spChg>
        <pc:spChg chg="add del">
          <ac:chgData name="William Grey" userId="37b73424-c081-4fc2-b1af-363f4f3fd4f3" providerId="ADAL" clId="{20DFA611-52BC-413C-9B63-BEAD8FBD7745}" dt="2019-02-20T21:12:57.460" v="2557" actId="478"/>
          <ac:spMkLst>
            <pc:docMk/>
            <pc:sldMk cId="801278407" sldId="355"/>
            <ac:spMk id="20" creationId="{6DBE2B1C-A447-466F-8D51-39EB87A7411E}"/>
          </ac:spMkLst>
        </pc:spChg>
        <pc:spChg chg="add del">
          <ac:chgData name="William Grey" userId="37b73424-c081-4fc2-b1af-363f4f3fd4f3" providerId="ADAL" clId="{20DFA611-52BC-413C-9B63-BEAD8FBD7745}" dt="2019-02-20T21:13:02.583" v="2558" actId="478"/>
          <ac:spMkLst>
            <pc:docMk/>
            <pc:sldMk cId="801278407" sldId="355"/>
            <ac:spMk id="21" creationId="{690D0D55-6901-4BDB-BE5A-FD8511C0B740}"/>
          </ac:spMkLst>
        </pc:spChg>
        <pc:spChg chg="add del">
          <ac:chgData name="William Grey" userId="37b73424-c081-4fc2-b1af-363f4f3fd4f3" providerId="ADAL" clId="{20DFA611-52BC-413C-9B63-BEAD8FBD7745}" dt="2019-02-20T21:13:07.410" v="2559" actId="478"/>
          <ac:spMkLst>
            <pc:docMk/>
            <pc:sldMk cId="801278407" sldId="355"/>
            <ac:spMk id="22" creationId="{EF8C2B94-EB58-4D68-8BAF-DE435F24065F}"/>
          </ac:spMkLst>
        </pc:spChg>
        <pc:spChg chg="add del">
          <ac:chgData name="William Grey" userId="37b73424-c081-4fc2-b1af-363f4f3fd4f3" providerId="ADAL" clId="{20DFA611-52BC-413C-9B63-BEAD8FBD7745}" dt="2019-02-20T21:13:12.456" v="2560" actId="478"/>
          <ac:spMkLst>
            <pc:docMk/>
            <pc:sldMk cId="801278407" sldId="355"/>
            <ac:spMk id="23" creationId="{5CAE52B6-8440-460A-B3E4-56CF31B03C0A}"/>
          </ac:spMkLst>
        </pc:spChg>
        <pc:spChg chg="add del">
          <ac:chgData name="William Grey" userId="37b73424-c081-4fc2-b1af-363f4f3fd4f3" providerId="ADAL" clId="{20DFA611-52BC-413C-9B63-BEAD8FBD7745}" dt="2019-02-20T21:13:16.330" v="2561" actId="478"/>
          <ac:spMkLst>
            <pc:docMk/>
            <pc:sldMk cId="801278407" sldId="355"/>
            <ac:spMk id="24" creationId="{BBA7113F-D128-4565-9AE7-91F92E2DD988}"/>
          </ac:spMkLst>
        </pc:spChg>
        <pc:cxnChg chg="add">
          <ac:chgData name="William Grey" userId="37b73424-c081-4fc2-b1af-363f4f3fd4f3" providerId="ADAL" clId="{20DFA611-52BC-413C-9B63-BEAD8FBD7745}" dt="2019-02-20T21:12:51.936" v="2556"/>
          <ac:cxnSpMkLst>
            <pc:docMk/>
            <pc:sldMk cId="801278407" sldId="355"/>
            <ac:cxnSpMk id="4" creationId="{14CA95C0-0E5B-40F5-BA8E-6E2A791D40A6}"/>
          </ac:cxnSpMkLst>
        </pc:cxnChg>
        <pc:cxnChg chg="add">
          <ac:chgData name="William Grey" userId="37b73424-c081-4fc2-b1af-363f4f3fd4f3" providerId="ADAL" clId="{20DFA611-52BC-413C-9B63-BEAD8FBD7745}" dt="2019-02-20T21:12:51.936" v="2556"/>
          <ac:cxnSpMkLst>
            <pc:docMk/>
            <pc:sldMk cId="801278407" sldId="355"/>
            <ac:cxnSpMk id="5" creationId="{7047FB3E-9699-49C4-9950-71D71D18E84E}"/>
          </ac:cxnSpMkLst>
        </pc:cxnChg>
        <pc:cxnChg chg="add mod">
          <ac:chgData name="William Grey" userId="37b73424-c081-4fc2-b1af-363f4f3fd4f3" providerId="ADAL" clId="{20DFA611-52BC-413C-9B63-BEAD8FBD7745}" dt="2019-02-20T21:13:40.950" v="2567" actId="14100"/>
          <ac:cxnSpMkLst>
            <pc:docMk/>
            <pc:sldMk cId="801278407" sldId="355"/>
            <ac:cxnSpMk id="6" creationId="{4312B314-BC60-4CC4-93DB-36EBA0784A15}"/>
          </ac:cxnSpMkLst>
        </pc:cxnChg>
        <pc:cxnChg chg="add mod">
          <ac:chgData name="William Grey" userId="37b73424-c081-4fc2-b1af-363f4f3fd4f3" providerId="ADAL" clId="{20DFA611-52BC-413C-9B63-BEAD8FBD7745}" dt="2019-02-20T21:14:01.686" v="2572" actId="14100"/>
          <ac:cxnSpMkLst>
            <pc:docMk/>
            <pc:sldMk cId="801278407" sldId="355"/>
            <ac:cxnSpMk id="7" creationId="{C3FB7657-6929-460A-9567-1C7A302F7D45}"/>
          </ac:cxnSpMkLst>
        </pc:cxnChg>
        <pc:cxnChg chg="add mod">
          <ac:chgData name="William Grey" userId="37b73424-c081-4fc2-b1af-363f4f3fd4f3" providerId="ADAL" clId="{20DFA611-52BC-413C-9B63-BEAD8FBD7745}" dt="2019-02-20T21:14:47.347" v="2584" actId="14100"/>
          <ac:cxnSpMkLst>
            <pc:docMk/>
            <pc:sldMk cId="801278407" sldId="355"/>
            <ac:cxnSpMk id="8" creationId="{EDE42EF3-BEE3-46A8-A812-5D61EBA7E685}"/>
          </ac:cxnSpMkLst>
        </pc:cxnChg>
        <pc:cxnChg chg="add del mod">
          <ac:chgData name="William Grey" userId="37b73424-c081-4fc2-b1af-363f4f3fd4f3" providerId="ADAL" clId="{20DFA611-52BC-413C-9B63-BEAD8FBD7745}" dt="2019-02-20T21:13:37.107" v="2566" actId="478"/>
          <ac:cxnSpMkLst>
            <pc:docMk/>
            <pc:sldMk cId="801278407" sldId="355"/>
            <ac:cxnSpMk id="9" creationId="{48D0D4B7-983F-497D-9A9C-0B2C3E041EBF}"/>
          </ac:cxnSpMkLst>
        </pc:cxnChg>
        <pc:cxnChg chg="add del">
          <ac:chgData name="William Grey" userId="37b73424-c081-4fc2-b1af-363f4f3fd4f3" providerId="ADAL" clId="{20DFA611-52BC-413C-9B63-BEAD8FBD7745}" dt="2019-02-20T21:13:34.217" v="2564" actId="478"/>
          <ac:cxnSpMkLst>
            <pc:docMk/>
            <pc:sldMk cId="801278407" sldId="355"/>
            <ac:cxnSpMk id="10" creationId="{D0800F50-A654-4E8E-9DF8-4D60F5328EFA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1" creationId="{509F2532-7EDA-4029-A994-CBA228A56D91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2" creationId="{70475488-6432-4B31-BEE8-9AA4CC318000}"/>
          </ac:cxnSpMkLst>
        </pc:cxnChg>
        <pc:cxnChg chg="add mod">
          <ac:chgData name="William Grey" userId="37b73424-c081-4fc2-b1af-363f4f3fd4f3" providerId="ADAL" clId="{20DFA611-52BC-413C-9B63-BEAD8FBD7745}" dt="2019-02-20T21:17:48.694" v="2622" actId="14100"/>
          <ac:cxnSpMkLst>
            <pc:docMk/>
            <pc:sldMk cId="801278407" sldId="355"/>
            <ac:cxnSpMk id="13" creationId="{5D5DA923-4A44-498C-BCFE-7B2A988A9FAC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4" creationId="{0A5C2799-C9D5-423B-B848-E2143CB927C2}"/>
          </ac:cxnSpMkLst>
        </pc:cxnChg>
        <pc:cxnChg chg="add mod">
          <ac:chgData name="William Grey" userId="37b73424-c081-4fc2-b1af-363f4f3fd4f3" providerId="ADAL" clId="{20DFA611-52BC-413C-9B63-BEAD8FBD7745}" dt="2019-02-20T21:14:24.759" v="2579" actId="1076"/>
          <ac:cxnSpMkLst>
            <pc:docMk/>
            <pc:sldMk cId="801278407" sldId="355"/>
            <ac:cxnSpMk id="15" creationId="{1FD6DC58-BEAC-43F3-AC19-6A3E7353CB87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6" creationId="{7B76A8DE-56E1-451E-9209-D34DD05B3718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7" creationId="{6B7CD7F5-F006-4D54-AD0A-F1C962CFA3F3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8" creationId="{80C0136C-5014-4031-8505-52E2C4E5C232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9" creationId="{C8A9D6BE-1A8B-4A77-BF0E-E4CE0E4242F5}"/>
          </ac:cxnSpMkLst>
        </pc:cxnChg>
        <pc:cxnChg chg="add mod">
          <ac:chgData name="William Grey" userId="37b73424-c081-4fc2-b1af-363f4f3fd4f3" providerId="ADAL" clId="{20DFA611-52BC-413C-9B63-BEAD8FBD7745}" dt="2019-02-20T21:13:53.165" v="2570" actId="14100"/>
          <ac:cxnSpMkLst>
            <pc:docMk/>
            <pc:sldMk cId="801278407" sldId="355"/>
            <ac:cxnSpMk id="26" creationId="{82097FA6-3B41-442F-A4A9-8E91F8BFCC3F}"/>
          </ac:cxnSpMkLst>
        </pc:cxnChg>
        <pc:cxnChg chg="add mod">
          <ac:chgData name="William Grey" userId="37b73424-c081-4fc2-b1af-363f4f3fd4f3" providerId="ADAL" clId="{20DFA611-52BC-413C-9B63-BEAD8FBD7745}" dt="2019-02-20T21:14:41.177" v="2583" actId="14100"/>
          <ac:cxnSpMkLst>
            <pc:docMk/>
            <pc:sldMk cId="801278407" sldId="355"/>
            <ac:cxnSpMk id="33" creationId="{5C00BFB3-C31A-42C4-A51C-1524083B9B2F}"/>
          </ac:cxnSpMkLst>
        </pc:cxnChg>
        <pc:cxnChg chg="add mod">
          <ac:chgData name="William Grey" userId="37b73424-c081-4fc2-b1af-363f4f3fd4f3" providerId="ADAL" clId="{20DFA611-52BC-413C-9B63-BEAD8FBD7745}" dt="2019-02-20T21:14:55.815" v="2586" actId="1076"/>
          <ac:cxnSpMkLst>
            <pc:docMk/>
            <pc:sldMk cId="801278407" sldId="355"/>
            <ac:cxnSpMk id="37" creationId="{EA921C70-4B74-4F1B-8434-7F1769B05106}"/>
          </ac:cxnSpMkLst>
        </pc:cxnChg>
        <pc:cxnChg chg="add mod">
          <ac:chgData name="William Grey" userId="37b73424-c081-4fc2-b1af-363f4f3fd4f3" providerId="ADAL" clId="{20DFA611-52BC-413C-9B63-BEAD8FBD7745}" dt="2019-02-20T21:15:56.282" v="2598" actId="14100"/>
          <ac:cxnSpMkLst>
            <pc:docMk/>
            <pc:sldMk cId="801278407" sldId="355"/>
            <ac:cxnSpMk id="38" creationId="{13C7B95A-2D70-4E3D-A0AC-87A80168C20C}"/>
          </ac:cxnSpMkLst>
        </pc:cxnChg>
        <pc:cxnChg chg="add mod">
          <ac:chgData name="William Grey" userId="37b73424-c081-4fc2-b1af-363f4f3fd4f3" providerId="ADAL" clId="{20DFA611-52BC-413C-9B63-BEAD8FBD7745}" dt="2019-02-20T21:15:49.544" v="2597" actId="1076"/>
          <ac:cxnSpMkLst>
            <pc:docMk/>
            <pc:sldMk cId="801278407" sldId="355"/>
            <ac:cxnSpMk id="40" creationId="{245F7434-8E37-4F41-B02C-631FA4749371}"/>
          </ac:cxnSpMkLst>
        </pc:cxnChg>
        <pc:cxnChg chg="add mod">
          <ac:chgData name="William Grey" userId="37b73424-c081-4fc2-b1af-363f4f3fd4f3" providerId="ADAL" clId="{20DFA611-52BC-413C-9B63-BEAD8FBD7745}" dt="2019-02-20T21:15:45.831" v="2596" actId="14100"/>
          <ac:cxnSpMkLst>
            <pc:docMk/>
            <pc:sldMk cId="801278407" sldId="355"/>
            <ac:cxnSpMk id="42" creationId="{7914C4D7-D7FE-42ED-B8B8-E2A1B5198BC3}"/>
          </ac:cxnSpMkLst>
        </pc:cxnChg>
        <pc:cxnChg chg="add mod">
          <ac:chgData name="William Grey" userId="37b73424-c081-4fc2-b1af-363f4f3fd4f3" providerId="ADAL" clId="{20DFA611-52BC-413C-9B63-BEAD8FBD7745}" dt="2019-02-20T21:16:21.114" v="2602" actId="14100"/>
          <ac:cxnSpMkLst>
            <pc:docMk/>
            <pc:sldMk cId="801278407" sldId="355"/>
            <ac:cxnSpMk id="45" creationId="{144916A2-61E3-48E8-B49C-B6AB8AD9C9B6}"/>
          </ac:cxnSpMkLst>
        </pc:cxnChg>
        <pc:cxnChg chg="add mod">
          <ac:chgData name="William Grey" userId="37b73424-c081-4fc2-b1af-363f4f3fd4f3" providerId="ADAL" clId="{20DFA611-52BC-413C-9B63-BEAD8FBD7745}" dt="2019-02-20T21:16:34.298" v="2605" actId="14100"/>
          <ac:cxnSpMkLst>
            <pc:docMk/>
            <pc:sldMk cId="801278407" sldId="355"/>
            <ac:cxnSpMk id="48" creationId="{DB332F9D-5A69-4B7A-87AA-3CA764DECDCC}"/>
          </ac:cxnSpMkLst>
        </pc:cxnChg>
        <pc:cxnChg chg="add mod">
          <ac:chgData name="William Grey" userId="37b73424-c081-4fc2-b1af-363f4f3fd4f3" providerId="ADAL" clId="{20DFA611-52BC-413C-9B63-BEAD8FBD7745}" dt="2019-02-20T21:16:47.653" v="2608" actId="14100"/>
          <ac:cxnSpMkLst>
            <pc:docMk/>
            <pc:sldMk cId="801278407" sldId="355"/>
            <ac:cxnSpMk id="50" creationId="{009E1C4D-B900-44A7-865E-CF43930E152B}"/>
          </ac:cxnSpMkLst>
        </pc:cxnChg>
        <pc:cxnChg chg="add mod">
          <ac:chgData name="William Grey" userId="37b73424-c081-4fc2-b1af-363f4f3fd4f3" providerId="ADAL" clId="{20DFA611-52BC-413C-9B63-BEAD8FBD7745}" dt="2019-02-20T21:17:29.674" v="2615" actId="14100"/>
          <ac:cxnSpMkLst>
            <pc:docMk/>
            <pc:sldMk cId="801278407" sldId="355"/>
            <ac:cxnSpMk id="52" creationId="{9FE5AB4B-0814-4D79-A3E4-CCB393284DC1}"/>
          </ac:cxnSpMkLst>
        </pc:cxnChg>
        <pc:cxnChg chg="add mod">
          <ac:chgData name="William Grey" userId="37b73424-c081-4fc2-b1af-363f4f3fd4f3" providerId="ADAL" clId="{20DFA611-52BC-413C-9B63-BEAD8FBD7745}" dt="2019-02-20T21:17:19.583" v="2614" actId="14100"/>
          <ac:cxnSpMkLst>
            <pc:docMk/>
            <pc:sldMk cId="801278407" sldId="355"/>
            <ac:cxnSpMk id="54" creationId="{DD0CF3D6-6025-453E-9400-8612EC2423EE}"/>
          </ac:cxnSpMkLst>
        </pc:cxnChg>
        <pc:cxnChg chg="add mod">
          <ac:chgData name="William Grey" userId="37b73424-c081-4fc2-b1af-363f4f3fd4f3" providerId="ADAL" clId="{20DFA611-52BC-413C-9B63-BEAD8FBD7745}" dt="2019-02-20T21:17:44.774" v="2621" actId="14100"/>
          <ac:cxnSpMkLst>
            <pc:docMk/>
            <pc:sldMk cId="801278407" sldId="355"/>
            <ac:cxnSpMk id="57" creationId="{B5A56928-4BB7-48F6-8867-50BE394A689A}"/>
          </ac:cxnSpMkLst>
        </pc:cxnChg>
        <pc:cxnChg chg="add mod">
          <ac:chgData name="William Grey" userId="37b73424-c081-4fc2-b1af-363f4f3fd4f3" providerId="ADAL" clId="{20DFA611-52BC-413C-9B63-BEAD8FBD7745}" dt="2019-02-20T21:18:00.863" v="2625" actId="14100"/>
          <ac:cxnSpMkLst>
            <pc:docMk/>
            <pc:sldMk cId="801278407" sldId="355"/>
            <ac:cxnSpMk id="61" creationId="{B528DD96-5901-4770-B41F-D1BD3FA26F1C}"/>
          </ac:cxnSpMkLst>
        </pc:cxnChg>
      </pc:sldChg>
      <pc:sldChg chg="modSp add ord">
        <pc:chgData name="William Grey" userId="37b73424-c081-4fc2-b1af-363f4f3fd4f3" providerId="ADAL" clId="{20DFA611-52BC-413C-9B63-BEAD8FBD7745}" dt="2019-03-14T21:22:45.677" v="3334" actId="5793"/>
        <pc:sldMkLst>
          <pc:docMk/>
          <pc:sldMk cId="1622876126" sldId="356"/>
        </pc:sldMkLst>
        <pc:spChg chg="mod">
          <ac:chgData name="William Grey" userId="37b73424-c081-4fc2-b1af-363f4f3fd4f3" providerId="ADAL" clId="{20DFA611-52BC-413C-9B63-BEAD8FBD7745}" dt="2019-03-14T21:19:59.594" v="3235" actId="20577"/>
          <ac:spMkLst>
            <pc:docMk/>
            <pc:sldMk cId="1622876126" sldId="356"/>
            <ac:spMk id="2" creationId="{6F11D7CC-1675-4DB8-96F8-B171C05ACE66}"/>
          </ac:spMkLst>
        </pc:spChg>
        <pc:spChg chg="mod">
          <ac:chgData name="William Grey" userId="37b73424-c081-4fc2-b1af-363f4f3fd4f3" providerId="ADAL" clId="{20DFA611-52BC-413C-9B63-BEAD8FBD7745}" dt="2019-03-14T21:22:45.677" v="3334" actId="5793"/>
          <ac:spMkLst>
            <pc:docMk/>
            <pc:sldMk cId="1622876126" sldId="356"/>
            <ac:spMk id="3" creationId="{568506CF-4B1A-41B0-8CCC-078B88FE8F6A}"/>
          </ac:spMkLst>
        </pc:spChg>
      </pc:sldChg>
      <pc:sldChg chg="modSp add">
        <pc:chgData name="William Grey" userId="37b73424-c081-4fc2-b1af-363f4f3fd4f3" providerId="ADAL" clId="{20DFA611-52BC-413C-9B63-BEAD8FBD7745}" dt="2019-03-14T21:22:31.755" v="3333" actId="5793"/>
        <pc:sldMkLst>
          <pc:docMk/>
          <pc:sldMk cId="1870736526" sldId="357"/>
        </pc:sldMkLst>
        <pc:spChg chg="mod">
          <ac:chgData name="William Grey" userId="37b73424-c081-4fc2-b1af-363f4f3fd4f3" providerId="ADAL" clId="{20DFA611-52BC-413C-9B63-BEAD8FBD7745}" dt="2019-03-14T21:21:21.606" v="3331" actId="20577"/>
          <ac:spMkLst>
            <pc:docMk/>
            <pc:sldMk cId="1870736526" sldId="357"/>
            <ac:spMk id="2" creationId="{6F11D7CC-1675-4DB8-96F8-B171C05ACE66}"/>
          </ac:spMkLst>
        </pc:spChg>
        <pc:spChg chg="mod">
          <ac:chgData name="William Grey" userId="37b73424-c081-4fc2-b1af-363f4f3fd4f3" providerId="ADAL" clId="{20DFA611-52BC-413C-9B63-BEAD8FBD7745}" dt="2019-03-14T21:22:31.755" v="3333" actId="5793"/>
          <ac:spMkLst>
            <pc:docMk/>
            <pc:sldMk cId="1870736526" sldId="357"/>
            <ac:spMk id="3" creationId="{568506CF-4B1A-41B0-8CCC-078B88FE8F6A}"/>
          </ac:spMkLst>
        </pc:spChg>
      </pc:sldChg>
    </pc:docChg>
  </pc:docChgLst>
  <pc:docChgLst>
    <pc:chgData name="William Grey" userId="37b73424-c081-4fc2-b1af-363f4f3fd4f3" providerId="ADAL" clId="{A4A2272D-CBA8-4A7A-860A-0770F0E721BB}"/>
    <pc:docChg chg="custSel modSld">
      <pc:chgData name="William Grey" userId="37b73424-c081-4fc2-b1af-363f4f3fd4f3" providerId="ADAL" clId="{A4A2272D-CBA8-4A7A-860A-0770F0E721BB}" dt="2020-02-02T06:49:45.151" v="15" actId="1076"/>
      <pc:docMkLst>
        <pc:docMk/>
      </pc:docMkLst>
      <pc:sldChg chg="modSp">
        <pc:chgData name="William Grey" userId="37b73424-c081-4fc2-b1af-363f4f3fd4f3" providerId="ADAL" clId="{A4A2272D-CBA8-4A7A-860A-0770F0E721BB}" dt="2020-01-30T14:19:18.629" v="5" actId="20577"/>
        <pc:sldMkLst>
          <pc:docMk/>
          <pc:sldMk cId="3803233092" sldId="333"/>
        </pc:sldMkLst>
        <pc:spChg chg="mod">
          <ac:chgData name="William Grey" userId="37b73424-c081-4fc2-b1af-363f4f3fd4f3" providerId="ADAL" clId="{A4A2272D-CBA8-4A7A-860A-0770F0E721BB}" dt="2020-01-30T14:19:18.629" v="5" actId="20577"/>
          <ac:spMkLst>
            <pc:docMk/>
            <pc:sldMk cId="3803233092" sldId="333"/>
            <ac:spMk id="33" creationId="{00000000-0000-0000-0000-000000000000}"/>
          </ac:spMkLst>
        </pc:spChg>
      </pc:sldChg>
      <pc:sldChg chg="modSp">
        <pc:chgData name="William Grey" userId="37b73424-c081-4fc2-b1af-363f4f3fd4f3" providerId="ADAL" clId="{A4A2272D-CBA8-4A7A-860A-0770F0E721BB}" dt="2020-02-02T06:44:45.060" v="6" actId="1076"/>
        <pc:sldMkLst>
          <pc:docMk/>
          <pc:sldMk cId="2744700971" sldId="351"/>
        </pc:sldMkLst>
        <pc:graphicFrameChg chg="mod">
          <ac:chgData name="William Grey" userId="37b73424-c081-4fc2-b1af-363f4f3fd4f3" providerId="ADAL" clId="{A4A2272D-CBA8-4A7A-860A-0770F0E721BB}" dt="2020-02-02T06:44:45.060" v="6" actId="1076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modSp">
        <pc:chgData name="William Grey" userId="37b73424-c081-4fc2-b1af-363f4f3fd4f3" providerId="ADAL" clId="{A4A2272D-CBA8-4A7A-860A-0770F0E721BB}" dt="2020-02-02T06:49:45.151" v="15" actId="1076"/>
        <pc:sldMkLst>
          <pc:docMk/>
          <pc:sldMk cId="984714828" sldId="352"/>
        </pc:sldMkLst>
        <pc:spChg chg="mod">
          <ac:chgData name="William Grey" userId="37b73424-c081-4fc2-b1af-363f4f3fd4f3" providerId="ADAL" clId="{A4A2272D-CBA8-4A7A-860A-0770F0E721BB}" dt="2020-02-02T06:49:45.151" v="15" actId="1076"/>
          <ac:spMkLst>
            <pc:docMk/>
            <pc:sldMk cId="984714828" sldId="352"/>
            <ac:spMk id="116" creationId="{A39E37AF-553C-44DB-8471-342A774CFFE4}"/>
          </ac:spMkLst>
        </pc:spChg>
      </pc:sldChg>
      <pc:sldChg chg="addSp delSp modSp delAnim modAnim">
        <pc:chgData name="William Grey" userId="37b73424-c081-4fc2-b1af-363f4f3fd4f3" providerId="ADAL" clId="{A4A2272D-CBA8-4A7A-860A-0770F0E721BB}" dt="2020-02-02T06:47:03.200" v="14" actId="478"/>
        <pc:sldMkLst>
          <pc:docMk/>
          <pc:sldMk cId="1622876126" sldId="356"/>
        </pc:sldMkLst>
        <pc:spChg chg="add del mod">
          <ac:chgData name="William Grey" userId="37b73424-c081-4fc2-b1af-363f4f3fd4f3" providerId="ADAL" clId="{A4A2272D-CBA8-4A7A-860A-0770F0E721BB}" dt="2020-02-02T06:46:48.295" v="9" actId="478"/>
          <ac:spMkLst>
            <pc:docMk/>
            <pc:sldMk cId="1622876126" sldId="356"/>
            <ac:spMk id="18" creationId="{B18E2CA2-3465-4FED-B33A-7FA781A0C80F}"/>
          </ac:spMkLst>
        </pc:spChg>
        <pc:spChg chg="add del mod">
          <ac:chgData name="William Grey" userId="37b73424-c081-4fc2-b1af-363f4f3fd4f3" providerId="ADAL" clId="{A4A2272D-CBA8-4A7A-860A-0770F0E721BB}" dt="2020-02-02T06:47:03.200" v="14" actId="478"/>
          <ac:spMkLst>
            <pc:docMk/>
            <pc:sldMk cId="1622876126" sldId="356"/>
            <ac:spMk id="19" creationId="{31E39B41-3FAC-4B9E-B7D1-E9A640180B67}"/>
          </ac:spMkLst>
        </pc:spChg>
        <pc:spChg chg="add del mod">
          <ac:chgData name="William Grey" userId="37b73424-c081-4fc2-b1af-363f4f3fd4f3" providerId="ADAL" clId="{A4A2272D-CBA8-4A7A-860A-0770F0E721BB}" dt="2020-02-02T06:46:51.122" v="10" actId="478"/>
          <ac:spMkLst>
            <pc:docMk/>
            <pc:sldMk cId="1622876126" sldId="356"/>
            <ac:spMk id="20" creationId="{3C5A7B11-E65A-46C8-A9CE-5C265D11491D}"/>
          </ac:spMkLst>
        </pc:spChg>
        <pc:spChg chg="add del mod">
          <ac:chgData name="William Grey" userId="37b73424-c081-4fc2-b1af-363f4f3fd4f3" providerId="ADAL" clId="{A4A2272D-CBA8-4A7A-860A-0770F0E721BB}" dt="2020-02-02T06:47:00.592" v="13" actId="478"/>
          <ac:spMkLst>
            <pc:docMk/>
            <pc:sldMk cId="1622876126" sldId="356"/>
            <ac:spMk id="21" creationId="{8992F9C9-639E-4233-BAEB-92FEB5D05F5C}"/>
          </ac:spMkLst>
        </pc:spChg>
        <pc:spChg chg="add del mod">
          <ac:chgData name="William Grey" userId="37b73424-c081-4fc2-b1af-363f4f3fd4f3" providerId="ADAL" clId="{A4A2272D-CBA8-4A7A-860A-0770F0E721BB}" dt="2020-02-02T06:46:53.323" v="11" actId="478"/>
          <ac:spMkLst>
            <pc:docMk/>
            <pc:sldMk cId="1622876126" sldId="356"/>
            <ac:spMk id="22" creationId="{D499215C-327C-4FDA-8708-3FE153951861}"/>
          </ac:spMkLst>
        </pc:spChg>
        <pc:spChg chg="add del mod">
          <ac:chgData name="William Grey" userId="37b73424-c081-4fc2-b1af-363f4f3fd4f3" providerId="ADAL" clId="{A4A2272D-CBA8-4A7A-860A-0770F0E721BB}" dt="2020-02-02T06:46:55.782" v="12" actId="478"/>
          <ac:spMkLst>
            <pc:docMk/>
            <pc:sldMk cId="1622876126" sldId="356"/>
            <ac:spMk id="23" creationId="{8A4EB980-86A9-4585-AC95-637320E6B814}"/>
          </ac:spMkLst>
        </pc:spChg>
        <pc:grpChg chg="add mod">
          <ac:chgData name="William Grey" userId="37b73424-c081-4fc2-b1af-363f4f3fd4f3" providerId="ADAL" clId="{A4A2272D-CBA8-4A7A-860A-0770F0E721BB}" dt="2020-02-02T06:46:42.969" v="8" actId="1076"/>
          <ac:grpSpMkLst>
            <pc:docMk/>
            <pc:sldMk cId="1622876126" sldId="356"/>
            <ac:grpSpMk id="4" creationId="{64E7F8B9-9BC5-4A16-B926-6B85FA738D65}"/>
          </ac:grpSpMkLst>
        </pc:grpChg>
      </pc:sldChg>
      <pc:sldChg chg="delSp">
        <pc:chgData name="William Grey" userId="37b73424-c081-4fc2-b1af-363f4f3fd4f3" providerId="ADAL" clId="{A4A2272D-CBA8-4A7A-860A-0770F0E721BB}" dt="2020-01-30T13:25:35.677" v="0" actId="478"/>
        <pc:sldMkLst>
          <pc:docMk/>
          <pc:sldMk cId="3569102213" sldId="358"/>
        </pc:sldMkLst>
        <pc:spChg chg="del">
          <ac:chgData name="William Grey" userId="37b73424-c081-4fc2-b1af-363f4f3fd4f3" providerId="ADAL" clId="{A4A2272D-CBA8-4A7A-860A-0770F0E721BB}" dt="2020-01-30T13:25:35.677" v="0" actId="478"/>
          <ac:spMkLst>
            <pc:docMk/>
            <pc:sldMk cId="3569102213" sldId="358"/>
            <ac:spMk id="3" creationId="{612CF591-533F-4907-BCFF-06F0FB79EB4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5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4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0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6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4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63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9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1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01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61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2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DC0293A-6B66-4868-FA47-D72A9247DA8C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2BFA63-B112-4117-71E1-99D84C95B1D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50DF0-7C64-64B5-7D37-024B0CBA260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7A77A2-D020-EFBE-EED7-D6845EB2C00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20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graph.p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graph.p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Abstract data types: Graphs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63EB-4B07-44ED-BB9F-13F8EFBB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3703"/>
            <a:ext cx="10515600" cy="57150"/>
          </a:xfrm>
        </p:spPr>
        <p:txBody>
          <a:bodyPr>
            <a:noAutofit/>
          </a:bodyPr>
          <a:lstStyle/>
          <a:p>
            <a:r>
              <a:rPr lang="en-GB" sz="2800" dirty="0"/>
              <a:t>Exercise: Modify the code so that it represents a weighted graph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C93D84-A095-4BB2-9DCC-A89110897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29858"/>
              </p:ext>
            </p:extLst>
          </p:nvPr>
        </p:nvGraphicFramePr>
        <p:xfrm>
          <a:off x="1230140" y="1223889"/>
          <a:ext cx="9531644" cy="4663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12727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891891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dirty="0"/>
                        <a:t>1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2</a:t>
                      </a:r>
                    </a:p>
                    <a:p>
                      <a:r>
                        <a:rPr lang="en-GB" sz="2000" b="0" dirty="0"/>
                        <a:t>3</a:t>
                      </a:r>
                    </a:p>
                    <a:p>
                      <a:r>
                        <a:rPr lang="en-GB" sz="2000" b="0" dirty="0"/>
                        <a:t>4</a:t>
                      </a:r>
                    </a:p>
                    <a:p>
                      <a:r>
                        <a:rPr lang="en-GB" sz="2000" b="0" dirty="0"/>
                        <a:t>5</a:t>
                      </a:r>
                    </a:p>
                    <a:p>
                      <a:r>
                        <a:rPr lang="en-GB" sz="2000" b="0" dirty="0"/>
                        <a:t>6</a:t>
                      </a:r>
                    </a:p>
                    <a:p>
                      <a:r>
                        <a:rPr lang="en-GB" sz="2000" b="0" dirty="0"/>
                        <a:t>7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8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9</a:t>
                      </a:r>
                    </a:p>
                    <a:p>
                      <a:r>
                        <a:rPr lang="en-GB" sz="2000" b="0" dirty="0"/>
                        <a:t>10</a:t>
                      </a:r>
                    </a:p>
                    <a:p>
                      <a:r>
                        <a:rPr lang="en-GB" sz="2000" b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graph_unweighted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():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edges=[[0,21,0,3,0,0],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[21,0,9,0,5,12],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[0,9,0,0,0,10],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[3,0,0,0,16,0],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[0,5,0,16,0,0],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[0,12,10,0,0,0]]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nodes=["A","B","C","D","E","F"]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j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i,j,edges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)][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(j)])</a:t>
                      </a:r>
                    </a:p>
                    <a:p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19" name="Oval 18">
            <a:extLst>
              <a:ext uri="{FF2B5EF4-FFF2-40B4-BE49-F238E27FC236}">
                <a16:creationId xmlns:a16="http://schemas.microsoft.com/office/drawing/2014/main" id="{9C89FFA2-3429-4647-9FDA-EC70554602F4}"/>
              </a:ext>
            </a:extLst>
          </p:cNvPr>
          <p:cNvSpPr/>
          <p:nvPr/>
        </p:nvSpPr>
        <p:spPr>
          <a:xfrm>
            <a:off x="6856702" y="159652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DA439F7-E41A-421C-9EC8-C76594EAEE11}"/>
              </a:ext>
            </a:extLst>
          </p:cNvPr>
          <p:cNvSpPr/>
          <p:nvPr/>
        </p:nvSpPr>
        <p:spPr>
          <a:xfrm>
            <a:off x="8352993" y="196855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DBF022-6F5D-4FBA-B79D-B593D1A10AC2}"/>
              </a:ext>
            </a:extLst>
          </p:cNvPr>
          <p:cNvSpPr/>
          <p:nvPr/>
        </p:nvSpPr>
        <p:spPr>
          <a:xfrm>
            <a:off x="9556003" y="314618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523F36B-2E94-4289-8FA0-575B70B46483}"/>
              </a:ext>
            </a:extLst>
          </p:cNvPr>
          <p:cNvSpPr/>
          <p:nvPr/>
        </p:nvSpPr>
        <p:spPr>
          <a:xfrm>
            <a:off x="7577139" y="296125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B1DBF68-E68F-438C-B2FA-B39E5AF9FCE3}"/>
              </a:ext>
            </a:extLst>
          </p:cNvPr>
          <p:cNvSpPr/>
          <p:nvPr/>
        </p:nvSpPr>
        <p:spPr>
          <a:xfrm>
            <a:off x="6094702" y="277415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A62245-C472-4569-859F-72E4CDDD41ED}"/>
              </a:ext>
            </a:extLst>
          </p:cNvPr>
          <p:cNvSpPr/>
          <p:nvPr/>
        </p:nvSpPr>
        <p:spPr>
          <a:xfrm>
            <a:off x="10087106" y="164456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8291511-229C-41D9-8D5F-F29F85A37DAB}"/>
              </a:ext>
            </a:extLst>
          </p:cNvPr>
          <p:cNvCxnSpPr>
            <a:stCxn id="19" idx="3"/>
            <a:endCxn id="23" idx="7"/>
          </p:cNvCxnSpPr>
          <p:nvPr/>
        </p:nvCxnSpPr>
        <p:spPr>
          <a:xfrm flipH="1">
            <a:off x="6401636" y="1912223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C7A696-B21D-4C9C-ABA5-BF6475F5FD90}"/>
              </a:ext>
            </a:extLst>
          </p:cNvPr>
          <p:cNvCxnSpPr>
            <a:stCxn id="22" idx="2"/>
            <a:endCxn id="23" idx="6"/>
          </p:cNvCxnSpPr>
          <p:nvPr/>
        </p:nvCxnSpPr>
        <p:spPr>
          <a:xfrm flipH="1" flipV="1">
            <a:off x="6454297" y="2959090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EA62C33-EAC8-47F3-8D47-58399E549D48}"/>
              </a:ext>
            </a:extLst>
          </p:cNvPr>
          <p:cNvCxnSpPr>
            <a:stCxn id="22" idx="7"/>
            <a:endCxn id="20" idx="3"/>
          </p:cNvCxnSpPr>
          <p:nvPr/>
        </p:nvCxnSpPr>
        <p:spPr>
          <a:xfrm flipV="1">
            <a:off x="7884073" y="2284256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3ED85D-69CF-4098-AF85-3B53CD650C67}"/>
              </a:ext>
            </a:extLst>
          </p:cNvPr>
          <p:cNvCxnSpPr>
            <a:stCxn id="21" idx="1"/>
            <a:endCxn id="20" idx="4"/>
          </p:cNvCxnSpPr>
          <p:nvPr/>
        </p:nvCxnSpPr>
        <p:spPr>
          <a:xfrm flipH="1" flipV="1">
            <a:off x="8532791" y="2338422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E10EAFB-53A9-458D-871E-1658A8FF0B2D}"/>
              </a:ext>
            </a:extLst>
          </p:cNvPr>
          <p:cNvCxnSpPr>
            <a:stCxn id="21" idx="7"/>
            <a:endCxn id="24" idx="4"/>
          </p:cNvCxnSpPr>
          <p:nvPr/>
        </p:nvCxnSpPr>
        <p:spPr>
          <a:xfrm flipV="1">
            <a:off x="9862937" y="2014436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9F1E7C4-7CFD-4E47-924C-F37F8B2A0154}"/>
              </a:ext>
            </a:extLst>
          </p:cNvPr>
          <p:cNvCxnSpPr>
            <a:stCxn id="24" idx="2"/>
            <a:endCxn id="20" idx="6"/>
          </p:cNvCxnSpPr>
          <p:nvPr/>
        </p:nvCxnSpPr>
        <p:spPr>
          <a:xfrm flipH="1">
            <a:off x="8712588" y="1829502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CE2AA99-3A16-4F12-985E-F5A825EDF56E}"/>
              </a:ext>
            </a:extLst>
          </p:cNvPr>
          <p:cNvCxnSpPr>
            <a:stCxn id="19" idx="6"/>
            <a:endCxn id="20" idx="2"/>
          </p:cNvCxnSpPr>
          <p:nvPr/>
        </p:nvCxnSpPr>
        <p:spPr>
          <a:xfrm>
            <a:off x="7216297" y="1781455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6690DAE-D1C0-4E93-AC9D-242715F99A5F}"/>
              </a:ext>
            </a:extLst>
          </p:cNvPr>
          <p:cNvSpPr txBox="1"/>
          <p:nvPr/>
        </p:nvSpPr>
        <p:spPr>
          <a:xfrm>
            <a:off x="10087106" y="255187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0B6513-A44D-4FF8-8993-C0A5E2744A8C}"/>
              </a:ext>
            </a:extLst>
          </p:cNvPr>
          <p:cNvSpPr txBox="1"/>
          <p:nvPr/>
        </p:nvSpPr>
        <p:spPr>
          <a:xfrm>
            <a:off x="9017408" y="157736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B11B1B-BAC4-44AC-864F-B6AB7FB8863B}"/>
              </a:ext>
            </a:extLst>
          </p:cNvPr>
          <p:cNvSpPr txBox="1"/>
          <p:nvPr/>
        </p:nvSpPr>
        <p:spPr>
          <a:xfrm>
            <a:off x="7511693" y="162216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65A580-28E3-493A-A67F-CEA058242615}"/>
              </a:ext>
            </a:extLst>
          </p:cNvPr>
          <p:cNvSpPr txBox="1"/>
          <p:nvPr/>
        </p:nvSpPr>
        <p:spPr>
          <a:xfrm>
            <a:off x="6094702" y="210010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EE83C0-A03A-4C11-AE4E-BE6E6842C134}"/>
              </a:ext>
            </a:extLst>
          </p:cNvPr>
          <p:cNvSpPr txBox="1"/>
          <p:nvPr/>
        </p:nvSpPr>
        <p:spPr>
          <a:xfrm>
            <a:off x="6929246" y="318627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7532A8-6AF9-4730-AAB0-750EC4A99516}"/>
              </a:ext>
            </a:extLst>
          </p:cNvPr>
          <p:cNvSpPr txBox="1"/>
          <p:nvPr/>
        </p:nvSpPr>
        <p:spPr>
          <a:xfrm>
            <a:off x="8053300" y="264365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E3B0BD-94A0-463B-95B5-39D54EDB04BA}"/>
              </a:ext>
            </a:extLst>
          </p:cNvPr>
          <p:cNvSpPr txBox="1"/>
          <p:nvPr/>
        </p:nvSpPr>
        <p:spPr>
          <a:xfrm>
            <a:off x="9017408" y="246517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93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Directed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1577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So far we have looked at undirected graphs where connections are in both directions.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Directed graphs only apply in one direction.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edges are shown as arrows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921907" y="359917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18198" y="397120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21208" y="514884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42344" y="496390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59907" y="477680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52311" y="364721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7"/>
          </p:cNvCxnSpPr>
          <p:nvPr/>
        </p:nvCxnSpPr>
        <p:spPr>
          <a:xfrm flipH="1">
            <a:off x="1466841" y="3914874"/>
            <a:ext cx="507727" cy="916098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1519502" y="4961741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949278" y="4286907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3597996" y="4341073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928142" y="4017087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777793" y="3832153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2281502" y="3784106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984334"/>
              </p:ext>
            </p:extLst>
          </p:nvPr>
        </p:nvGraphicFramePr>
        <p:xfrm>
          <a:off x="7470518" y="3399392"/>
          <a:ext cx="35623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737764" y="4698550"/>
            <a:ext cx="82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From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251693" y="3030060"/>
            <a:ext cx="49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5909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Directed graph</a:t>
            </a:r>
            <a:endParaRPr lang="en-US" dirty="0"/>
          </a:p>
        </p:txBody>
      </p:sp>
      <p:graphicFrame>
        <p:nvGraphicFramePr>
          <p:cNvPr id="2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2630651"/>
              </p:ext>
            </p:extLst>
          </p:nvPr>
        </p:nvGraphicFramePr>
        <p:xfrm>
          <a:off x="7533932" y="2629645"/>
          <a:ext cx="35623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1677920" y="273204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74211" y="310407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77221" y="428171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398357" y="409677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15920" y="390967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908324" y="278009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0"/>
          </p:cNvCxnSpPr>
          <p:nvPr/>
        </p:nvCxnSpPr>
        <p:spPr>
          <a:xfrm flipH="1">
            <a:off x="1095718" y="3047747"/>
            <a:ext cx="634863" cy="861932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1275515" y="4094614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705291" y="3419780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3354009" y="3473946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684155" y="3149960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533806" y="2965026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2037515" y="2916979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96702" y="3116834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05863" y="273123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43321" y="382545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567453" y="422781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868674" y="353558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957995" y="355825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824232" y="273680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78F82FCF-6127-47C7-865F-9D71AEBE79E7}"/>
              </a:ext>
            </a:extLst>
          </p:cNvPr>
          <p:cNvSpPr txBox="1">
            <a:spLocks/>
          </p:cNvSpPr>
          <p:nvPr/>
        </p:nvSpPr>
        <p:spPr>
          <a:xfrm>
            <a:off x="838200" y="11515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Complete the matrix representation of the directed graph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Modify </a:t>
            </a:r>
            <a:r>
              <a:rPr lang="en-GB" sz="2800" dirty="0">
                <a:hlinkClick r:id="rId2"/>
              </a:rPr>
              <a:t>graph.py </a:t>
            </a:r>
            <a:r>
              <a:rPr lang="en-GB" sz="2800" dirty="0"/>
              <a:t>so that it represents this weighted directed graph</a:t>
            </a:r>
            <a:br>
              <a:rPr lang="en-GB" sz="2800" dirty="0"/>
            </a:b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927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63EB-4B07-44ED-BB9F-13F8EFBB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3703"/>
            <a:ext cx="10515600" cy="57150"/>
          </a:xfrm>
        </p:spPr>
        <p:txBody>
          <a:bodyPr>
            <a:noAutofit/>
          </a:bodyPr>
          <a:lstStyle/>
          <a:p>
            <a:r>
              <a:rPr lang="en-GB" sz="2800" dirty="0"/>
              <a:t>Exercise: Modify the code so that it represents a weighted graph</a:t>
            </a:r>
            <a:br>
              <a:rPr lang="en-GB" sz="3200" dirty="0"/>
            </a:br>
            <a:endParaRPr lang="en-GB" sz="32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C93D84-A095-4BB2-9DCC-A89110897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537071"/>
              </p:ext>
            </p:extLst>
          </p:nvPr>
        </p:nvGraphicFramePr>
        <p:xfrm>
          <a:off x="1230140" y="1223889"/>
          <a:ext cx="9531644" cy="4663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12727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891891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dirty="0"/>
                        <a:t>1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2</a:t>
                      </a:r>
                    </a:p>
                    <a:p>
                      <a:r>
                        <a:rPr lang="en-GB" sz="2000" b="0" dirty="0"/>
                        <a:t>3</a:t>
                      </a:r>
                    </a:p>
                    <a:p>
                      <a:r>
                        <a:rPr lang="en-GB" sz="2000" b="0" dirty="0"/>
                        <a:t>4</a:t>
                      </a:r>
                    </a:p>
                    <a:p>
                      <a:r>
                        <a:rPr lang="en-GB" sz="2000" b="0" dirty="0"/>
                        <a:t>5</a:t>
                      </a:r>
                    </a:p>
                    <a:p>
                      <a:r>
                        <a:rPr lang="en-GB" sz="2000" b="0" dirty="0"/>
                        <a:t>6</a:t>
                      </a:r>
                    </a:p>
                    <a:p>
                      <a:r>
                        <a:rPr lang="en-GB" sz="2000" b="0" dirty="0"/>
                        <a:t>7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8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9</a:t>
                      </a:r>
                    </a:p>
                    <a:p>
                      <a:r>
                        <a:rPr lang="en-GB" sz="2000" b="0" dirty="0"/>
                        <a:t>10</a:t>
                      </a:r>
                    </a:p>
                    <a:p>
                      <a:r>
                        <a:rPr lang="en-GB" sz="2000" b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graph_unweighted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():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edges=[[0,0,0,0,0,0],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[21,0,9,0,5,12],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[0,0,0,0,0,10],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[3,0,0,0,16,0],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[0,0,0,0,0,0],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[0,0,0,0,0,0]]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nodes=["A","B","C","D","E","F"]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j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i,j,edges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)][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(j)])</a:t>
                      </a:r>
                    </a:p>
                    <a:p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ED7E9214-8222-4406-91CA-27ECCE33AC53}"/>
              </a:ext>
            </a:extLst>
          </p:cNvPr>
          <p:cNvSpPr/>
          <p:nvPr/>
        </p:nvSpPr>
        <p:spPr>
          <a:xfrm>
            <a:off x="6877218" y="169103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12978E4-C525-4F4B-8449-9C2046A46C05}"/>
              </a:ext>
            </a:extLst>
          </p:cNvPr>
          <p:cNvSpPr/>
          <p:nvPr/>
        </p:nvSpPr>
        <p:spPr>
          <a:xfrm>
            <a:off x="8373509" y="206306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818F6BC-5A35-4DA2-8C83-C19440834823}"/>
              </a:ext>
            </a:extLst>
          </p:cNvPr>
          <p:cNvSpPr/>
          <p:nvPr/>
        </p:nvSpPr>
        <p:spPr>
          <a:xfrm>
            <a:off x="9576519" y="324070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FFF097A-B0DA-437B-91EE-18F6CC7838B5}"/>
              </a:ext>
            </a:extLst>
          </p:cNvPr>
          <p:cNvSpPr/>
          <p:nvPr/>
        </p:nvSpPr>
        <p:spPr>
          <a:xfrm>
            <a:off x="7597655" y="305576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AEF8CFD-62C4-4694-9DCA-557EC5EEF564}"/>
              </a:ext>
            </a:extLst>
          </p:cNvPr>
          <p:cNvSpPr/>
          <p:nvPr/>
        </p:nvSpPr>
        <p:spPr>
          <a:xfrm>
            <a:off x="6115218" y="286867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ED1D829-8D99-4790-A7D1-477DC9EB783F}"/>
              </a:ext>
            </a:extLst>
          </p:cNvPr>
          <p:cNvSpPr/>
          <p:nvPr/>
        </p:nvSpPr>
        <p:spPr>
          <a:xfrm>
            <a:off x="10107622" y="173908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A6CE994-105C-47CB-898E-D1D09AE49FCD}"/>
              </a:ext>
            </a:extLst>
          </p:cNvPr>
          <p:cNvCxnSpPr>
            <a:stCxn id="39" idx="3"/>
            <a:endCxn id="43" idx="0"/>
          </p:cNvCxnSpPr>
          <p:nvPr/>
        </p:nvCxnSpPr>
        <p:spPr>
          <a:xfrm flipH="1">
            <a:off x="6295016" y="2006738"/>
            <a:ext cx="634863" cy="861932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5DDF733-1FAF-429A-A917-10DC9F6413BD}"/>
              </a:ext>
            </a:extLst>
          </p:cNvPr>
          <p:cNvCxnSpPr>
            <a:stCxn id="42" idx="2"/>
            <a:endCxn id="43" idx="6"/>
          </p:cNvCxnSpPr>
          <p:nvPr/>
        </p:nvCxnSpPr>
        <p:spPr>
          <a:xfrm flipH="1" flipV="1">
            <a:off x="6474813" y="3053605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F780C1-3EE0-4D6B-9B3A-BC48BC2476F7}"/>
              </a:ext>
            </a:extLst>
          </p:cNvPr>
          <p:cNvCxnSpPr>
            <a:stCxn id="42" idx="7"/>
            <a:endCxn id="40" idx="3"/>
          </p:cNvCxnSpPr>
          <p:nvPr/>
        </p:nvCxnSpPr>
        <p:spPr>
          <a:xfrm flipV="1">
            <a:off x="7904589" y="2378771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6D7F5F1-1C5C-48F7-A27E-17121F3DFAF5}"/>
              </a:ext>
            </a:extLst>
          </p:cNvPr>
          <p:cNvCxnSpPr>
            <a:stCxn id="41" idx="1"/>
            <a:endCxn id="40" idx="4"/>
          </p:cNvCxnSpPr>
          <p:nvPr/>
        </p:nvCxnSpPr>
        <p:spPr>
          <a:xfrm flipH="1" flipV="1">
            <a:off x="8553307" y="2432937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DB4F70F-9E2F-4286-A1B6-926D06EEB6C4}"/>
              </a:ext>
            </a:extLst>
          </p:cNvPr>
          <p:cNvCxnSpPr>
            <a:stCxn id="41" idx="7"/>
            <a:endCxn id="44" idx="4"/>
          </p:cNvCxnSpPr>
          <p:nvPr/>
        </p:nvCxnSpPr>
        <p:spPr>
          <a:xfrm flipV="1">
            <a:off x="9883453" y="2108951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A4D3256-2E85-4A68-BD64-3E9D5D95B10F}"/>
              </a:ext>
            </a:extLst>
          </p:cNvPr>
          <p:cNvCxnSpPr>
            <a:stCxn id="44" idx="2"/>
            <a:endCxn id="40" idx="6"/>
          </p:cNvCxnSpPr>
          <p:nvPr/>
        </p:nvCxnSpPr>
        <p:spPr>
          <a:xfrm flipH="1">
            <a:off x="8733104" y="1924017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2292501-CEAF-4586-A3A5-8BD9B68FDDFF}"/>
              </a:ext>
            </a:extLst>
          </p:cNvPr>
          <p:cNvCxnSpPr>
            <a:stCxn id="39" idx="6"/>
            <a:endCxn id="40" idx="2"/>
          </p:cNvCxnSpPr>
          <p:nvPr/>
        </p:nvCxnSpPr>
        <p:spPr>
          <a:xfrm>
            <a:off x="7236813" y="1875970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BD50F8D-B857-48E3-87D4-BAFF78F62624}"/>
              </a:ext>
            </a:extLst>
          </p:cNvPr>
          <p:cNvSpPr txBox="1"/>
          <p:nvPr/>
        </p:nvSpPr>
        <p:spPr>
          <a:xfrm>
            <a:off x="6096000" y="207582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D4474E-F6C7-42AA-ACE2-B9E90B986B64}"/>
              </a:ext>
            </a:extLst>
          </p:cNvPr>
          <p:cNvSpPr txBox="1"/>
          <p:nvPr/>
        </p:nvSpPr>
        <p:spPr>
          <a:xfrm>
            <a:off x="7805161" y="169022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DD99ED-3E5B-405D-BDFE-F2BE14D5583C}"/>
              </a:ext>
            </a:extLst>
          </p:cNvPr>
          <p:cNvSpPr txBox="1"/>
          <p:nvPr/>
        </p:nvSpPr>
        <p:spPr>
          <a:xfrm>
            <a:off x="8142619" y="278444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2B2E534-E11C-4735-9DF8-436491B15FFB}"/>
              </a:ext>
            </a:extLst>
          </p:cNvPr>
          <p:cNvSpPr txBox="1"/>
          <p:nvPr/>
        </p:nvSpPr>
        <p:spPr>
          <a:xfrm>
            <a:off x="6766751" y="318680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89A5D9B-C9B8-4680-80E0-CAF5795D6973}"/>
              </a:ext>
            </a:extLst>
          </p:cNvPr>
          <p:cNvSpPr txBox="1"/>
          <p:nvPr/>
        </p:nvSpPr>
        <p:spPr>
          <a:xfrm>
            <a:off x="9067972" y="249457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2F2A97D-B10F-4FAB-BE12-F10DB2F4C74A}"/>
              </a:ext>
            </a:extLst>
          </p:cNvPr>
          <p:cNvSpPr txBox="1"/>
          <p:nvPr/>
        </p:nvSpPr>
        <p:spPr>
          <a:xfrm>
            <a:off x="10157293" y="2517244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E2E0E2C-3C14-4660-922E-D46583408EF7}"/>
              </a:ext>
            </a:extLst>
          </p:cNvPr>
          <p:cNvSpPr txBox="1"/>
          <p:nvPr/>
        </p:nvSpPr>
        <p:spPr>
          <a:xfrm>
            <a:off x="9023530" y="169579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32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list: no weighting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76" y="99682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Graphs can also be represented as adjacency lists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840056"/>
              </p:ext>
            </p:extLst>
          </p:nvPr>
        </p:nvGraphicFramePr>
        <p:xfrm>
          <a:off x="1051304" y="4112836"/>
          <a:ext cx="147630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[D, 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E, 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[B, 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[D, 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[B, 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239447" y="197253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735738" y="234456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38748" y="352220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959884" y="333726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7447" y="315016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69851" y="202057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784381" y="2288235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837042" y="333510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2266818" y="2660268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2915536" y="2714434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4245682" y="2390448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3095333" y="220551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1599042" y="215746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77635CE-25F7-4104-9829-5596CDDBEB6E}"/>
              </a:ext>
            </a:extLst>
          </p:cNvPr>
          <p:cNvSpPr txBox="1">
            <a:spLocks/>
          </p:cNvSpPr>
          <p:nvPr/>
        </p:nvSpPr>
        <p:spPr>
          <a:xfrm>
            <a:off x="5785707" y="4904843"/>
            <a:ext cx="5957726" cy="1734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 Python dictionaries can be used to represent adjacency lists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key represents the node and the value is a list of nodes that the node is connected to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2" name="Table 4">
            <a:extLst>
              <a:ext uri="{FF2B5EF4-FFF2-40B4-BE49-F238E27FC236}">
                <a16:creationId xmlns:a16="http://schemas.microsoft.com/office/drawing/2014/main" id="{31E20DA3-B9CA-409D-A31E-C0D2FC25E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09504"/>
              </p:ext>
            </p:extLst>
          </p:nvPr>
        </p:nvGraphicFramePr>
        <p:xfrm>
          <a:off x="5753686" y="2288235"/>
          <a:ext cx="5669338" cy="262553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2031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2625532">
                <a:tc>
                  <a:txBody>
                    <a:bodyPr/>
                    <a:lstStyle/>
                    <a:p>
                      <a:r>
                        <a:rPr lang="en-GB" sz="1800" b="0" dirty="0"/>
                        <a:t>1</a:t>
                      </a:r>
                    </a:p>
                    <a:p>
                      <a:endParaRPr lang="en-GB" sz="1800" b="0" dirty="0"/>
                    </a:p>
                    <a:p>
                      <a:endParaRPr lang="en-GB" sz="1800" b="0" dirty="0"/>
                    </a:p>
                    <a:p>
                      <a:endParaRPr lang="en-GB" sz="1800" b="0" dirty="0"/>
                    </a:p>
                    <a:p>
                      <a:endParaRPr lang="en-GB" sz="1800" b="0" dirty="0"/>
                    </a:p>
                    <a:p>
                      <a:endParaRPr lang="en-GB" sz="1800" b="0" dirty="0"/>
                    </a:p>
                    <a:p>
                      <a:endParaRPr lang="en-GB" sz="1800" b="0" dirty="0"/>
                    </a:p>
                    <a:p>
                      <a:r>
                        <a:rPr lang="en-GB" sz="18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 ['B', 'D'],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['A','E','C','F'],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['B','F'],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['A', 'E'],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'E': ['B','D'],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'F': ['B','C']}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print(graph)</a:t>
                      </a:r>
                    </a:p>
                    <a:p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077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list: Weighting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976" y="107235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Weighted graphs can also be represented as adjacency lists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22847"/>
              </p:ext>
            </p:extLst>
          </p:nvPr>
        </p:nvGraphicFramePr>
        <p:xfrm>
          <a:off x="743732" y="4129647"/>
          <a:ext cx="3282950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{D:3, B:21}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{A:21, E:5, C:9, F:12}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{B:9, F:10}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{A:3, E:16}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{D:16, B:5}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{B:12, C:10}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669424" y="171192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165715" y="208395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368725" y="326159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89861" y="307665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7424" y="288955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99828" y="175997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1214358" y="2027626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1267019" y="3074493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2696795" y="2399659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3345513" y="2453825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4675659" y="2129839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3525310" y="1944905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2029019" y="1896858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99828" y="266727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30130" y="169277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324415" y="173756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07424" y="221551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741968" y="330168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866022" y="275905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830130" y="258057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8B9502F4-00FF-4CCA-917A-09729EB6412A}"/>
              </a:ext>
            </a:extLst>
          </p:cNvPr>
          <p:cNvSpPr txBox="1">
            <a:spLocks/>
          </p:cNvSpPr>
          <p:nvPr/>
        </p:nvSpPr>
        <p:spPr>
          <a:xfrm>
            <a:off x="6685127" y="1896857"/>
            <a:ext cx="5174624" cy="324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Python representation of a weighted graph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9" name="Table 4">
            <a:extLst>
              <a:ext uri="{FF2B5EF4-FFF2-40B4-BE49-F238E27FC236}">
                <a16:creationId xmlns:a16="http://schemas.microsoft.com/office/drawing/2014/main" id="{1658497C-57FA-4EDA-9A31-3336E75A6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785239"/>
              </p:ext>
            </p:extLst>
          </p:nvPr>
        </p:nvGraphicFramePr>
        <p:xfrm>
          <a:off x="5753686" y="3259427"/>
          <a:ext cx="5669338" cy="262553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2031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2625532">
                <a:tc>
                  <a:txBody>
                    <a:bodyPr/>
                    <a:lstStyle/>
                    <a:p>
                      <a:r>
                        <a:rPr lang="en-GB" sz="1600" b="0" dirty="0"/>
                        <a:t>1</a:t>
                      </a:r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r>
                        <a:rPr lang="en-GB" sz="16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graph={'A’: {‘B’:21, ‘D’:3},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'B’: {‘A’:21,’E’:5,’C’:9,’F’:12},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'C’: {‘B’:9,’F’:10},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'D’: {‘A’:3, ‘E’:16},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'E’: {‘B’:5,’D’:16},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'F’: {‘B’:12,’C’:10}}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print(graph)</a:t>
                      </a:r>
                    </a:p>
                    <a:p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924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Adjacency list: </a:t>
            </a:r>
            <a:r>
              <a:rPr lang="en-GB" dirty="0"/>
              <a:t>Directed graph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77117" y="150946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73408" y="188149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76418" y="305913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097554" y="287419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15117" y="268709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07521" y="155750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7"/>
          </p:cNvCxnSpPr>
          <p:nvPr/>
        </p:nvCxnSpPr>
        <p:spPr>
          <a:xfrm flipH="1">
            <a:off x="922051" y="1825165"/>
            <a:ext cx="507727" cy="916098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974712" y="2872032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404488" y="2197198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3053206" y="2251364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383352" y="1927378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233003" y="1742444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1736712" y="1694397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248833"/>
              </p:ext>
            </p:extLst>
          </p:nvPr>
        </p:nvGraphicFramePr>
        <p:xfrm>
          <a:off x="1391125" y="4053943"/>
          <a:ext cx="1998449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8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[A, E, C, 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[A, 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90C58D-1449-40B5-8A5E-AEBB496D5D37}"/>
              </a:ext>
            </a:extLst>
          </p:cNvPr>
          <p:cNvSpPr txBox="1">
            <a:spLocks/>
          </p:cNvSpPr>
          <p:nvPr/>
        </p:nvSpPr>
        <p:spPr>
          <a:xfrm>
            <a:off x="6685127" y="1896857"/>
            <a:ext cx="5174624" cy="3248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Python representation of a directed graph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24" name="Table 4">
            <a:extLst>
              <a:ext uri="{FF2B5EF4-FFF2-40B4-BE49-F238E27FC236}">
                <a16:creationId xmlns:a16="http://schemas.microsoft.com/office/drawing/2014/main" id="{B2B8F3D8-A864-4D2A-988C-13DAF9FE79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552872"/>
              </p:ext>
            </p:extLst>
          </p:nvPr>
        </p:nvGraphicFramePr>
        <p:xfrm>
          <a:off x="5753686" y="3259427"/>
          <a:ext cx="5669338" cy="262553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2031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2625532">
                <a:tc>
                  <a:txBody>
                    <a:bodyPr/>
                    <a:lstStyle/>
                    <a:p>
                      <a:r>
                        <a:rPr lang="en-GB" sz="1600" b="0" dirty="0"/>
                        <a:t>1</a:t>
                      </a:r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r>
                        <a:rPr lang="en-GB" sz="1600" b="0" dirty="0"/>
                        <a:t>2</a:t>
                      </a:r>
                    </a:p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graph={‘A’: [],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'B': [‘A’,’E’,’C’,’F’],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'C': [’F’],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'D': [‘A’, ‘E’],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'E’: [],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'F’: []}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print(graph)</a:t>
                      </a:r>
                    </a:p>
                    <a:p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076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Directed weighted graph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53658" y="175713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49949" y="212916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52959" y="330679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74095" y="312186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1658" y="293476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484062" y="180517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0"/>
          </p:cNvCxnSpPr>
          <p:nvPr/>
        </p:nvCxnSpPr>
        <p:spPr>
          <a:xfrm flipH="1">
            <a:off x="671456" y="2072833"/>
            <a:ext cx="634863" cy="861932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851253" y="3119700"/>
            <a:ext cx="1122842" cy="18709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2281029" y="2444866"/>
            <a:ext cx="521581" cy="731164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2929747" y="2499032"/>
            <a:ext cx="1075873" cy="8619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4259893" y="2175046"/>
            <a:ext cx="403967" cy="1185919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3109544" y="1990112"/>
            <a:ext cx="1374518" cy="32398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1613253" y="1942065"/>
            <a:ext cx="1136696" cy="37203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2440" y="214192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81601" y="175631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19059" y="285053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43191" y="325290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444412" y="256066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33733" y="258333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399970" y="176189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320413"/>
              </p:ext>
            </p:extLst>
          </p:nvPr>
        </p:nvGraphicFramePr>
        <p:xfrm>
          <a:off x="1306319" y="4247454"/>
          <a:ext cx="3031139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5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{A:21, E:5, C:9, F:12}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{F:10}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/>
                        <a:t>{A:3, E:16}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993B47B3-C793-4720-B289-245260CF819D}"/>
              </a:ext>
            </a:extLst>
          </p:cNvPr>
          <p:cNvSpPr txBox="1"/>
          <p:nvPr/>
        </p:nvSpPr>
        <p:spPr>
          <a:xfrm>
            <a:off x="1445827" y="852251"/>
            <a:ext cx="930189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Complete the adjacency list representation of the directed weighted  graph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Write the Python representation so that it represents this weighted directed graph</a:t>
            </a:r>
          </a:p>
        </p:txBody>
      </p:sp>
      <p:graphicFrame>
        <p:nvGraphicFramePr>
          <p:cNvPr id="30" name="Table 4">
            <a:extLst>
              <a:ext uri="{FF2B5EF4-FFF2-40B4-BE49-F238E27FC236}">
                <a16:creationId xmlns:a16="http://schemas.microsoft.com/office/drawing/2014/main" id="{21A95DE9-4BC3-4967-BC41-E2991B3D9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547509"/>
              </p:ext>
            </p:extLst>
          </p:nvPr>
        </p:nvGraphicFramePr>
        <p:xfrm>
          <a:off x="5753686" y="3259427"/>
          <a:ext cx="5669338" cy="262553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2031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524730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2625532">
                <a:tc>
                  <a:txBody>
                    <a:bodyPr/>
                    <a:lstStyle/>
                    <a:p>
                      <a:r>
                        <a:rPr lang="en-GB" sz="1600" b="0" dirty="0"/>
                        <a:t>1</a:t>
                      </a:r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endParaRPr lang="en-GB" sz="1600" b="0" dirty="0"/>
                    </a:p>
                    <a:p>
                      <a:r>
                        <a:rPr lang="en-GB" sz="16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graph={‘A’: {},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'B’: {‘A’:21,’E’:5,’C’:9,’F’:12},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'C’: {’F’:10},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'D’: {‘A’:3, ‘E’:16},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'E’: {},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'F’: {}}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print(graph)</a:t>
                      </a:r>
                    </a:p>
                    <a:p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26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matrices versus Adjacency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58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sparse graphs where there are a few edges there will be a lot of empty cells in the adjacency matrices thereby taking up more unused computer memory.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Adjacency lists take longer to process so are slower.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Deciding whether to use adjacency matrices or lists depends on the application.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sparse graphs where memory is a limiting factor adjacency lists are preferable.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graphs with lots of edges adjacency matrix is preferable.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086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Plenary: Draw the graph and adjacency list of the following adjacency matrix </a:t>
            </a:r>
            <a:endParaRPr lang="en-US" sz="2400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167060"/>
              </p:ext>
            </p:extLst>
          </p:nvPr>
        </p:nvGraphicFramePr>
        <p:xfrm>
          <a:off x="2237202" y="2606460"/>
          <a:ext cx="3062288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95263" y="2106202"/>
            <a:ext cx="49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To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7075" y="3450404"/>
            <a:ext cx="82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From</a:t>
            </a: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D45EF3A-328D-4619-8CBC-BC9277921F69}"/>
              </a:ext>
            </a:extLst>
          </p:cNvPr>
          <p:cNvSpPr/>
          <p:nvPr/>
        </p:nvSpPr>
        <p:spPr>
          <a:xfrm>
            <a:off x="8114998" y="113802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1A3431D-92B5-494F-8E9F-931B827B7DE5}"/>
              </a:ext>
            </a:extLst>
          </p:cNvPr>
          <p:cNvSpPr/>
          <p:nvPr/>
        </p:nvSpPr>
        <p:spPr>
          <a:xfrm>
            <a:off x="9283626" y="266156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E2D062B-EEF4-4E84-913E-307AEE65E79C}"/>
              </a:ext>
            </a:extLst>
          </p:cNvPr>
          <p:cNvSpPr/>
          <p:nvPr/>
        </p:nvSpPr>
        <p:spPr>
          <a:xfrm>
            <a:off x="6783162" y="204121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E13E6DA-837B-49AA-8FCE-751690638C5E}"/>
              </a:ext>
            </a:extLst>
          </p:cNvPr>
          <p:cNvSpPr/>
          <p:nvPr/>
        </p:nvSpPr>
        <p:spPr>
          <a:xfrm>
            <a:off x="7887546" y="262870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65ABA5E-7A13-4ECC-92FF-7E1294DFC315}"/>
              </a:ext>
            </a:extLst>
          </p:cNvPr>
          <p:cNvCxnSpPr>
            <a:cxnSpLocks/>
            <a:stCxn id="11" idx="0"/>
            <a:endCxn id="7" idx="3"/>
          </p:cNvCxnSpPr>
          <p:nvPr/>
        </p:nvCxnSpPr>
        <p:spPr>
          <a:xfrm flipV="1">
            <a:off x="8067344" y="1453724"/>
            <a:ext cx="100315" cy="1174980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9904E8-762C-4389-902C-372632E708B0}"/>
              </a:ext>
            </a:extLst>
          </p:cNvPr>
          <p:cNvCxnSpPr>
            <a:cxnSpLocks/>
            <a:stCxn id="10" idx="4"/>
            <a:endCxn id="11" idx="2"/>
          </p:cNvCxnSpPr>
          <p:nvPr/>
        </p:nvCxnSpPr>
        <p:spPr>
          <a:xfrm>
            <a:off x="6962960" y="2411083"/>
            <a:ext cx="924586" cy="402556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2B9643-2B8A-45E7-AF65-D619C289B877}"/>
              </a:ext>
            </a:extLst>
          </p:cNvPr>
          <p:cNvCxnSpPr>
            <a:cxnSpLocks/>
            <a:stCxn id="8" idx="0"/>
            <a:endCxn id="7" idx="6"/>
          </p:cNvCxnSpPr>
          <p:nvPr/>
        </p:nvCxnSpPr>
        <p:spPr>
          <a:xfrm flipH="1" flipV="1">
            <a:off x="8474593" y="1322956"/>
            <a:ext cx="988831" cy="1338611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0A42C47-9E6C-4466-B10E-3B44BD024049}"/>
              </a:ext>
            </a:extLst>
          </p:cNvPr>
          <p:cNvSpPr txBox="1"/>
          <p:nvPr/>
        </p:nvSpPr>
        <p:spPr>
          <a:xfrm>
            <a:off x="7515151" y="188665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5489BF-D6B3-4072-8D59-A10D7F6BFF52}"/>
              </a:ext>
            </a:extLst>
          </p:cNvPr>
          <p:cNvSpPr txBox="1"/>
          <p:nvPr/>
        </p:nvSpPr>
        <p:spPr>
          <a:xfrm>
            <a:off x="8902959" y="1545153"/>
            <a:ext cx="507804" cy="36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4CA477-6D04-4EAA-9C4C-48A2628BCBA5}"/>
              </a:ext>
            </a:extLst>
          </p:cNvPr>
          <p:cNvSpPr txBox="1"/>
          <p:nvPr/>
        </p:nvSpPr>
        <p:spPr>
          <a:xfrm>
            <a:off x="7506136" y="235429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D41000A4-9565-4EF9-9A7C-85F2156161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440820"/>
              </p:ext>
            </p:extLst>
          </p:nvPr>
        </p:nvGraphicFramePr>
        <p:xfrm>
          <a:off x="7453440" y="3839491"/>
          <a:ext cx="3031139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5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b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{B:10,C:12,E:8}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{C:3,D:7}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{E:4}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984BA65-1AB9-4FF0-9478-BBB161918565}"/>
              </a:ext>
            </a:extLst>
          </p:cNvPr>
          <p:cNvCxnSpPr>
            <a:cxnSpLocks/>
            <a:stCxn id="10" idx="0"/>
            <a:endCxn id="7" idx="3"/>
          </p:cNvCxnSpPr>
          <p:nvPr/>
        </p:nvCxnSpPr>
        <p:spPr>
          <a:xfrm flipV="1">
            <a:off x="6962960" y="1453724"/>
            <a:ext cx="1204699" cy="587490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E137C516-56E2-45E9-A3AF-C5A59964127B}"/>
              </a:ext>
            </a:extLst>
          </p:cNvPr>
          <p:cNvSpPr/>
          <p:nvPr/>
        </p:nvSpPr>
        <p:spPr>
          <a:xfrm>
            <a:off x="10195413" y="134520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CE90EAC-5379-424F-80BF-2C7CCAAA2BE4}"/>
              </a:ext>
            </a:extLst>
          </p:cNvPr>
          <p:cNvCxnSpPr>
            <a:cxnSpLocks/>
            <a:stCxn id="46" idx="4"/>
            <a:endCxn id="8" idx="7"/>
          </p:cNvCxnSpPr>
          <p:nvPr/>
        </p:nvCxnSpPr>
        <p:spPr>
          <a:xfrm flipH="1">
            <a:off x="9590560" y="1715073"/>
            <a:ext cx="784651" cy="1000660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99DB6B5-4F28-49A6-82E4-3C5180E055E9}"/>
              </a:ext>
            </a:extLst>
          </p:cNvPr>
          <p:cNvSpPr txBox="1"/>
          <p:nvPr/>
        </p:nvSpPr>
        <p:spPr>
          <a:xfrm>
            <a:off x="10304959" y="2005211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A019F1D-5C93-47D6-8374-DBEF836CDF62}"/>
              </a:ext>
            </a:extLst>
          </p:cNvPr>
          <p:cNvSpPr txBox="1"/>
          <p:nvPr/>
        </p:nvSpPr>
        <p:spPr>
          <a:xfrm>
            <a:off x="7412693" y="1444291"/>
            <a:ext cx="507804" cy="36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  <a:endParaRPr lang="en-US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94AA0EC-01E1-4F40-9859-2416FCB92C61}"/>
              </a:ext>
            </a:extLst>
          </p:cNvPr>
          <p:cNvCxnSpPr>
            <a:cxnSpLocks/>
            <a:stCxn id="11" idx="6"/>
            <a:endCxn id="8" idx="2"/>
          </p:cNvCxnSpPr>
          <p:nvPr/>
        </p:nvCxnSpPr>
        <p:spPr>
          <a:xfrm>
            <a:off x="8247141" y="2813639"/>
            <a:ext cx="1036485" cy="32863"/>
          </a:xfrm>
          <a:prstGeom prst="line">
            <a:avLst/>
          </a:prstGeom>
          <a:ln>
            <a:head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9B07BF0D-2506-4234-8C30-ADD114220AEE}"/>
              </a:ext>
            </a:extLst>
          </p:cNvPr>
          <p:cNvSpPr txBox="1"/>
          <p:nvPr/>
        </p:nvSpPr>
        <p:spPr>
          <a:xfrm>
            <a:off x="8596793" y="279293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0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20" grpId="0"/>
      <p:bldP spid="21" grpId="0"/>
      <p:bldP spid="23" grpId="0"/>
      <p:bldP spid="46" grpId="0" animBg="1"/>
      <p:bldP spid="50" grpId="0"/>
      <p:bldP spid="64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following terms: graph, weighted graph, vertex/node, edge/arc, undirected graph, directed graph.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some uses of graphs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adjacency matrices and adjacency lists to represent graphs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Compare adjacency matrices and adjacency lists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Be able to traverse graphs using depth first traversal and breadth first traversal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829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585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graph is a way of representing the relation between data. A graph is  made up of </a:t>
            </a:r>
            <a:r>
              <a:rPr lang="en-GB" dirty="0" err="1"/>
              <a:t>verticies</a:t>
            </a:r>
            <a:r>
              <a:rPr lang="en-GB" dirty="0"/>
              <a:t>/nodes that are connected by edges or arcs.  This could represent a rail or road network.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Any nodes can be connected to any other nodes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37104" y="376831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33395" y="414034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36405" y="531798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57541" y="513304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75104" y="494594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7508" y="381635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7"/>
          </p:cNvCxnSpPr>
          <p:nvPr/>
        </p:nvCxnSpPr>
        <p:spPr>
          <a:xfrm flipH="1">
            <a:off x="2582038" y="4084015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2634699" y="513088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4064475" y="4456048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4713193" y="4510214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6043339" y="4186228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4892990" y="400129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3396699" y="395324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52863" y="3768312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Nodes/vertices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267508" y="4723668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Arcs/edges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233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Weighted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924" y="154001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Weighted graphs add a value to an arc.  This might represent the distance between places or the time taken between train stations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37104" y="376831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33395" y="414034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36405" y="531798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57541" y="513304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75104" y="494594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7508" y="381635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/>
          <p:cNvCxnSpPr>
            <a:stCxn id="4" idx="3"/>
            <a:endCxn id="8" idx="7"/>
          </p:cNvCxnSpPr>
          <p:nvPr/>
        </p:nvCxnSpPr>
        <p:spPr>
          <a:xfrm flipH="1">
            <a:off x="2582038" y="4084015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2"/>
            <a:endCxn id="8" idx="6"/>
          </p:cNvCxnSpPr>
          <p:nvPr/>
        </p:nvCxnSpPr>
        <p:spPr>
          <a:xfrm flipH="1" flipV="1">
            <a:off x="2634699" y="513088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7"/>
            <a:endCxn id="5" idx="3"/>
          </p:cNvCxnSpPr>
          <p:nvPr/>
        </p:nvCxnSpPr>
        <p:spPr>
          <a:xfrm flipV="1">
            <a:off x="4064475" y="4456048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6" idx="1"/>
            <a:endCxn id="5" idx="4"/>
          </p:cNvCxnSpPr>
          <p:nvPr/>
        </p:nvCxnSpPr>
        <p:spPr>
          <a:xfrm flipH="1" flipV="1">
            <a:off x="4713193" y="4510214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7"/>
            <a:endCxn id="9" idx="4"/>
          </p:cNvCxnSpPr>
          <p:nvPr/>
        </p:nvCxnSpPr>
        <p:spPr>
          <a:xfrm flipV="1">
            <a:off x="6043339" y="4186228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5" idx="6"/>
          </p:cNvCxnSpPr>
          <p:nvPr/>
        </p:nvCxnSpPr>
        <p:spPr>
          <a:xfrm flipH="1">
            <a:off x="4892990" y="400129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4" idx="6"/>
            <a:endCxn id="5" idx="2"/>
          </p:cNvCxnSpPr>
          <p:nvPr/>
        </p:nvCxnSpPr>
        <p:spPr>
          <a:xfrm>
            <a:off x="3396699" y="395324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67508" y="472366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197810" y="374916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692095" y="379395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75104" y="4271900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109648" y="535806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233702" y="481544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197810" y="4636964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0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4405A-9129-442F-8D34-BC2C9B04C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Graphs do not need to be connected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26993AF-FA58-4727-B01D-B02C59AD70A7}"/>
              </a:ext>
            </a:extLst>
          </p:cNvPr>
          <p:cNvSpPr/>
          <p:nvPr/>
        </p:nvSpPr>
        <p:spPr>
          <a:xfrm>
            <a:off x="3834963" y="268358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3D203CF-9099-4C1A-BE1A-B55AEE7D8927}"/>
              </a:ext>
            </a:extLst>
          </p:cNvPr>
          <p:cNvSpPr/>
          <p:nvPr/>
        </p:nvSpPr>
        <p:spPr>
          <a:xfrm>
            <a:off x="5331254" y="305561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2B0E121-DA40-4DBB-9DC2-2143894EF462}"/>
              </a:ext>
            </a:extLst>
          </p:cNvPr>
          <p:cNvSpPr/>
          <p:nvPr/>
        </p:nvSpPr>
        <p:spPr>
          <a:xfrm>
            <a:off x="6534264" y="423325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BC5A8D-0577-4EA5-A69C-137BDC911EDF}"/>
              </a:ext>
            </a:extLst>
          </p:cNvPr>
          <p:cNvSpPr/>
          <p:nvPr/>
        </p:nvSpPr>
        <p:spPr>
          <a:xfrm>
            <a:off x="4555400" y="404831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FDACE07-2C6E-49D6-86D2-4D5803713597}"/>
              </a:ext>
            </a:extLst>
          </p:cNvPr>
          <p:cNvSpPr/>
          <p:nvPr/>
        </p:nvSpPr>
        <p:spPr>
          <a:xfrm>
            <a:off x="3072963" y="386121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0A80FF6-1587-4C4B-BB1B-4511B3C826B1}"/>
              </a:ext>
            </a:extLst>
          </p:cNvPr>
          <p:cNvSpPr/>
          <p:nvPr/>
        </p:nvSpPr>
        <p:spPr>
          <a:xfrm>
            <a:off x="7065367" y="273162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15AAC51-374F-45EC-A371-B4C4E85FEA35}"/>
              </a:ext>
            </a:extLst>
          </p:cNvPr>
          <p:cNvCxnSpPr>
            <a:stCxn id="27" idx="2"/>
            <a:endCxn id="28" idx="6"/>
          </p:cNvCxnSpPr>
          <p:nvPr/>
        </p:nvCxnSpPr>
        <p:spPr>
          <a:xfrm flipH="1" flipV="1">
            <a:off x="3432558" y="404615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54186AF-EA16-4493-ABCF-27A2FC2C051B}"/>
              </a:ext>
            </a:extLst>
          </p:cNvPr>
          <p:cNvCxnSpPr>
            <a:stCxn id="29" idx="2"/>
            <a:endCxn id="25" idx="6"/>
          </p:cNvCxnSpPr>
          <p:nvPr/>
        </p:nvCxnSpPr>
        <p:spPr>
          <a:xfrm flipH="1">
            <a:off x="5690849" y="291656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41F94E7-C680-4C6E-9A9F-B16B6CA81A75}"/>
              </a:ext>
            </a:extLst>
          </p:cNvPr>
          <p:cNvCxnSpPr>
            <a:stCxn id="24" idx="6"/>
            <a:endCxn id="25" idx="2"/>
          </p:cNvCxnSpPr>
          <p:nvPr/>
        </p:nvCxnSpPr>
        <p:spPr>
          <a:xfrm>
            <a:off x="4194558" y="286851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71C165C-9673-4E01-A094-B0D36C74F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924" y="154001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Not all nodes need to be connected, even indirectly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10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Matrix: no weighting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372600"/>
              </p:ext>
            </p:extLst>
          </p:nvPr>
        </p:nvGraphicFramePr>
        <p:xfrm>
          <a:off x="1059599" y="3289172"/>
          <a:ext cx="35623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290456" y="363449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786747" y="400652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89757" y="518416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010893" y="499923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28456" y="481213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520860" y="368254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6835390" y="3950199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6888051" y="4997066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8317827" y="4322232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8966545" y="4376398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10296691" y="4052412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9146342" y="3867478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7650051" y="3819431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7472" y="1303966"/>
            <a:ext cx="118229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3200" dirty="0"/>
              <a:t>Graphs can be represented as adjacency matrices.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3200" dirty="0"/>
              <a:t>Graphs with no weights are given a value of 1 for connected nodes.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3200" dirty="0"/>
              <a:t>For unconnected nodes we use null value 0</a:t>
            </a:r>
          </a:p>
        </p:txBody>
      </p:sp>
    </p:spTree>
    <p:extLst>
      <p:ext uri="{BB962C8B-B14F-4D97-AF65-F5344CB8AC3E}">
        <p14:creationId xmlns:p14="http://schemas.microsoft.com/office/powerpoint/2010/main" val="553466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63EB-4B07-44ED-BB9F-13F8EFBB1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Matrix representation of an unweighted  graph in Python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C93D84-A095-4BB2-9DCC-A89110897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96897"/>
              </p:ext>
            </p:extLst>
          </p:nvPr>
        </p:nvGraphicFramePr>
        <p:xfrm>
          <a:off x="1006229" y="1097280"/>
          <a:ext cx="9531644" cy="4663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12727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891891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dirty="0"/>
                        <a:t>1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2</a:t>
                      </a:r>
                    </a:p>
                    <a:p>
                      <a:r>
                        <a:rPr lang="en-GB" sz="2000" b="0" dirty="0"/>
                        <a:t>3</a:t>
                      </a:r>
                    </a:p>
                    <a:p>
                      <a:r>
                        <a:rPr lang="en-GB" sz="2000" b="0" dirty="0"/>
                        <a:t>4</a:t>
                      </a:r>
                    </a:p>
                    <a:p>
                      <a:r>
                        <a:rPr lang="en-GB" sz="2000" b="0" dirty="0"/>
                        <a:t>5</a:t>
                      </a:r>
                    </a:p>
                    <a:p>
                      <a:r>
                        <a:rPr lang="en-GB" sz="2000" b="0" dirty="0"/>
                        <a:t>6</a:t>
                      </a:r>
                    </a:p>
                    <a:p>
                      <a:r>
                        <a:rPr lang="en-GB" sz="2000" b="0" dirty="0"/>
                        <a:t>7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8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9</a:t>
                      </a:r>
                    </a:p>
                    <a:p>
                      <a:r>
                        <a:rPr lang="en-GB" sz="2000" b="0" dirty="0"/>
                        <a:t>10</a:t>
                      </a:r>
                    </a:p>
                    <a:p>
                      <a:r>
                        <a:rPr lang="en-GB" sz="2000" b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graph_unweighted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():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edges=[[0,1,0,1,0,0],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[1,0,1,0,1,1],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[0,1,0,0,0,1],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[1,0,0,0,1,0],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[0,1,0,1,0,0],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[0,1,1,0,0,0]]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nodes=["A","B","C","D","E","F"]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j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i,j,edges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)][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(j)])</a:t>
                      </a:r>
                    </a:p>
                    <a:p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975EAA79-7E68-4F28-9C82-E5AEA7032D9A}"/>
              </a:ext>
            </a:extLst>
          </p:cNvPr>
          <p:cNvSpPr/>
          <p:nvPr/>
        </p:nvSpPr>
        <p:spPr>
          <a:xfrm>
            <a:off x="6644514" y="150946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BC7DE0-B870-470E-B76F-5B119756F59D}"/>
              </a:ext>
            </a:extLst>
          </p:cNvPr>
          <p:cNvSpPr/>
          <p:nvPr/>
        </p:nvSpPr>
        <p:spPr>
          <a:xfrm>
            <a:off x="8140805" y="188149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EB8D2D2-7243-4E98-BDBE-6AAC3AC81A43}"/>
              </a:ext>
            </a:extLst>
          </p:cNvPr>
          <p:cNvSpPr/>
          <p:nvPr/>
        </p:nvSpPr>
        <p:spPr>
          <a:xfrm>
            <a:off x="9343815" y="305913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318DEBC-E0B2-4FAC-BE71-517887F91552}"/>
              </a:ext>
            </a:extLst>
          </p:cNvPr>
          <p:cNvSpPr/>
          <p:nvPr/>
        </p:nvSpPr>
        <p:spPr>
          <a:xfrm>
            <a:off x="7364951" y="287419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E67789-1446-45E7-BCDF-36D277F180D0}"/>
              </a:ext>
            </a:extLst>
          </p:cNvPr>
          <p:cNvSpPr/>
          <p:nvPr/>
        </p:nvSpPr>
        <p:spPr>
          <a:xfrm>
            <a:off x="5882514" y="268709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13B9F0F-FF70-494A-A9CD-F73D72A8C97E}"/>
              </a:ext>
            </a:extLst>
          </p:cNvPr>
          <p:cNvSpPr/>
          <p:nvPr/>
        </p:nvSpPr>
        <p:spPr>
          <a:xfrm>
            <a:off x="9874918" y="155750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20174E-3B54-4A1E-92D6-04FB543EBE52}"/>
              </a:ext>
            </a:extLst>
          </p:cNvPr>
          <p:cNvCxnSpPr>
            <a:stCxn id="5" idx="3"/>
            <a:endCxn id="9" idx="7"/>
          </p:cNvCxnSpPr>
          <p:nvPr/>
        </p:nvCxnSpPr>
        <p:spPr>
          <a:xfrm flipH="1">
            <a:off x="6189448" y="1825165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3909D3-6CA2-46F2-9B5F-593A096C66A4}"/>
              </a:ext>
            </a:extLst>
          </p:cNvPr>
          <p:cNvCxnSpPr>
            <a:stCxn id="8" idx="2"/>
            <a:endCxn id="9" idx="6"/>
          </p:cNvCxnSpPr>
          <p:nvPr/>
        </p:nvCxnSpPr>
        <p:spPr>
          <a:xfrm flipH="1" flipV="1">
            <a:off x="6242109" y="2872032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EF41917-A0A5-42EF-96AC-88E48E01D47F}"/>
              </a:ext>
            </a:extLst>
          </p:cNvPr>
          <p:cNvCxnSpPr>
            <a:stCxn id="8" idx="7"/>
            <a:endCxn id="6" idx="3"/>
          </p:cNvCxnSpPr>
          <p:nvPr/>
        </p:nvCxnSpPr>
        <p:spPr>
          <a:xfrm flipV="1">
            <a:off x="7671885" y="2197198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BA9F03B-F61A-478F-B291-BCB0CD205238}"/>
              </a:ext>
            </a:extLst>
          </p:cNvPr>
          <p:cNvCxnSpPr>
            <a:stCxn id="7" idx="1"/>
            <a:endCxn id="6" idx="4"/>
          </p:cNvCxnSpPr>
          <p:nvPr/>
        </p:nvCxnSpPr>
        <p:spPr>
          <a:xfrm flipH="1" flipV="1">
            <a:off x="8320603" y="2251364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9305B6-BCBA-4E7E-B7D2-B48C921BC6EE}"/>
              </a:ext>
            </a:extLst>
          </p:cNvPr>
          <p:cNvCxnSpPr>
            <a:stCxn id="7" idx="7"/>
            <a:endCxn id="10" idx="4"/>
          </p:cNvCxnSpPr>
          <p:nvPr/>
        </p:nvCxnSpPr>
        <p:spPr>
          <a:xfrm flipV="1">
            <a:off x="9650749" y="1927378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B7D5D8-44EA-4A0C-B2B2-D33FC17712F5}"/>
              </a:ext>
            </a:extLst>
          </p:cNvPr>
          <p:cNvCxnSpPr>
            <a:stCxn id="10" idx="2"/>
            <a:endCxn id="6" idx="6"/>
          </p:cNvCxnSpPr>
          <p:nvPr/>
        </p:nvCxnSpPr>
        <p:spPr>
          <a:xfrm flipH="1">
            <a:off x="8500400" y="1742444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E5971AA-3153-46B0-891D-83F77BC80DBA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7004109" y="1694397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F11098E-AF48-44A8-8947-A0D1133CE570}"/>
              </a:ext>
            </a:extLst>
          </p:cNvPr>
          <p:cNvSpPr txBox="1"/>
          <p:nvPr/>
        </p:nvSpPr>
        <p:spPr>
          <a:xfrm>
            <a:off x="3321147" y="5894363"/>
            <a:ext cx="8032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pairs, discuss the code</a:t>
            </a:r>
          </a:p>
        </p:txBody>
      </p:sp>
    </p:spTree>
    <p:extLst>
      <p:ext uri="{BB962C8B-B14F-4D97-AF65-F5344CB8AC3E}">
        <p14:creationId xmlns:p14="http://schemas.microsoft.com/office/powerpoint/2010/main" val="3693896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Adjacency Matrix: With weighting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9466"/>
              </p:ext>
            </p:extLst>
          </p:nvPr>
        </p:nvGraphicFramePr>
        <p:xfrm>
          <a:off x="1085576" y="2491580"/>
          <a:ext cx="356235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166191" y="312837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662482" y="350040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865492" y="467804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86628" y="449310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04191" y="430600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396595" y="317641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12" name="Straight Connector 11"/>
          <p:cNvCxnSpPr>
            <a:stCxn id="6" idx="3"/>
            <a:endCxn id="10" idx="7"/>
          </p:cNvCxnSpPr>
          <p:nvPr/>
        </p:nvCxnSpPr>
        <p:spPr>
          <a:xfrm flipH="1">
            <a:off x="6711125" y="3444074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2"/>
            <a:endCxn id="10" idx="6"/>
          </p:cNvCxnSpPr>
          <p:nvPr/>
        </p:nvCxnSpPr>
        <p:spPr>
          <a:xfrm flipH="1" flipV="1">
            <a:off x="6763786" y="4490941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7"/>
            <a:endCxn id="7" idx="3"/>
          </p:cNvCxnSpPr>
          <p:nvPr/>
        </p:nvCxnSpPr>
        <p:spPr>
          <a:xfrm flipV="1">
            <a:off x="8193562" y="3816107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1"/>
            <a:endCxn id="7" idx="4"/>
          </p:cNvCxnSpPr>
          <p:nvPr/>
        </p:nvCxnSpPr>
        <p:spPr>
          <a:xfrm flipH="1" flipV="1">
            <a:off x="8842280" y="3870273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7"/>
            <a:endCxn id="11" idx="4"/>
          </p:cNvCxnSpPr>
          <p:nvPr/>
        </p:nvCxnSpPr>
        <p:spPr>
          <a:xfrm flipV="1">
            <a:off x="10172426" y="3546287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1" idx="2"/>
            <a:endCxn id="7" idx="6"/>
          </p:cNvCxnSpPr>
          <p:nvPr/>
        </p:nvCxnSpPr>
        <p:spPr>
          <a:xfrm flipH="1">
            <a:off x="9022077" y="3361353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6"/>
            <a:endCxn id="7" idx="2"/>
          </p:cNvCxnSpPr>
          <p:nvPr/>
        </p:nvCxnSpPr>
        <p:spPr>
          <a:xfrm>
            <a:off x="7525786" y="3313306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96595" y="408372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326897" y="310921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821182" y="3154014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404191" y="3631959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238735" y="471812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362789" y="417550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326897" y="399702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81361" y="1254457"/>
            <a:ext cx="8504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Graphs can be represented as adjacency matrices</a:t>
            </a:r>
          </a:p>
        </p:txBody>
      </p:sp>
    </p:spTree>
    <p:extLst>
      <p:ext uri="{BB962C8B-B14F-4D97-AF65-F5344CB8AC3E}">
        <p14:creationId xmlns:p14="http://schemas.microsoft.com/office/powerpoint/2010/main" val="2813650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63EB-4B07-44ED-BB9F-13F8EFBB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3703"/>
            <a:ext cx="10515600" cy="57150"/>
          </a:xfrm>
        </p:spPr>
        <p:txBody>
          <a:bodyPr>
            <a:noAutofit/>
          </a:bodyPr>
          <a:lstStyle/>
          <a:p>
            <a:r>
              <a:rPr lang="en-GB" sz="2400" dirty="0"/>
              <a:t>Exercise: Modify the code so that it represents a weighted graph (</a:t>
            </a:r>
            <a:r>
              <a:rPr lang="en-GB" sz="2400" dirty="0">
                <a:hlinkClick r:id="rId2"/>
              </a:rPr>
              <a:t>graph.py</a:t>
            </a:r>
            <a:r>
              <a:rPr lang="en-GB" sz="2400" dirty="0"/>
              <a:t>)</a:t>
            </a:r>
            <a:br>
              <a:rPr lang="en-GB" sz="2400" dirty="0"/>
            </a:br>
            <a:endParaRPr lang="en-GB"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C93D84-A095-4BB2-9DCC-A89110897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297320"/>
              </p:ext>
            </p:extLst>
          </p:nvPr>
        </p:nvGraphicFramePr>
        <p:xfrm>
          <a:off x="1230140" y="1223889"/>
          <a:ext cx="9531644" cy="4663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12727">
                  <a:extLst>
                    <a:ext uri="{9D8B030D-6E8A-4147-A177-3AD203B41FA5}">
                      <a16:colId xmlns:a16="http://schemas.microsoft.com/office/drawing/2014/main" val="1223715591"/>
                    </a:ext>
                  </a:extLst>
                </a:gridCol>
                <a:gridCol w="8918917">
                  <a:extLst>
                    <a:ext uri="{9D8B030D-6E8A-4147-A177-3AD203B41FA5}">
                      <a16:colId xmlns:a16="http://schemas.microsoft.com/office/drawing/2014/main" val="54897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0" dirty="0"/>
                        <a:t>1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2</a:t>
                      </a:r>
                    </a:p>
                    <a:p>
                      <a:r>
                        <a:rPr lang="en-GB" sz="2000" b="0" dirty="0"/>
                        <a:t>3</a:t>
                      </a:r>
                    </a:p>
                    <a:p>
                      <a:r>
                        <a:rPr lang="en-GB" sz="2000" b="0" dirty="0"/>
                        <a:t>4</a:t>
                      </a:r>
                    </a:p>
                    <a:p>
                      <a:r>
                        <a:rPr lang="en-GB" sz="2000" b="0" dirty="0"/>
                        <a:t>5</a:t>
                      </a:r>
                    </a:p>
                    <a:p>
                      <a:r>
                        <a:rPr lang="en-GB" sz="2000" b="0" dirty="0"/>
                        <a:t>6</a:t>
                      </a:r>
                    </a:p>
                    <a:p>
                      <a:r>
                        <a:rPr lang="en-GB" sz="2000" b="0" dirty="0"/>
                        <a:t>7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8</a:t>
                      </a:r>
                    </a:p>
                    <a:p>
                      <a:endParaRPr lang="en-GB" sz="2000" b="0" dirty="0"/>
                    </a:p>
                    <a:p>
                      <a:r>
                        <a:rPr lang="en-GB" sz="2000" b="0" dirty="0"/>
                        <a:t>9</a:t>
                      </a:r>
                    </a:p>
                    <a:p>
                      <a:r>
                        <a:rPr lang="en-GB" sz="2000" b="0" dirty="0"/>
                        <a:t>10</a:t>
                      </a:r>
                    </a:p>
                    <a:p>
                      <a:r>
                        <a:rPr lang="en-GB" sz="2000" b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graph_unweighted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():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edges=[[0,1,0,1,0,0],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[1,0,1,0,1,1],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[0,1,0,0,0,1],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[1,0,0,0,1,0],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[0,1,0,1,0,0],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[0,1,1,0,0,0]]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nodes=["A","B","C","D","E","F"]</a:t>
                      </a:r>
                    </a:p>
                    <a:p>
                      <a:pPr marL="0" indent="0">
                        <a:buNone/>
                      </a:pP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j in nodes: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i,j,edges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)][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nodes.index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(j)])</a:t>
                      </a:r>
                    </a:p>
                    <a:p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9037"/>
                  </a:ext>
                </a:extLst>
              </a:tr>
            </a:tbl>
          </a:graphicData>
        </a:graphic>
      </p:graphicFrame>
      <p:sp>
        <p:nvSpPr>
          <p:cNvPr id="19" name="Oval 18">
            <a:extLst>
              <a:ext uri="{FF2B5EF4-FFF2-40B4-BE49-F238E27FC236}">
                <a16:creationId xmlns:a16="http://schemas.microsoft.com/office/drawing/2014/main" id="{9C89FFA2-3429-4647-9FDA-EC70554602F4}"/>
              </a:ext>
            </a:extLst>
          </p:cNvPr>
          <p:cNvSpPr/>
          <p:nvPr/>
        </p:nvSpPr>
        <p:spPr>
          <a:xfrm>
            <a:off x="6856702" y="159652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DA439F7-E41A-421C-9EC8-C76594EAEE11}"/>
              </a:ext>
            </a:extLst>
          </p:cNvPr>
          <p:cNvSpPr/>
          <p:nvPr/>
        </p:nvSpPr>
        <p:spPr>
          <a:xfrm>
            <a:off x="8352993" y="196855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DBF022-6F5D-4FBA-B79D-B593D1A10AC2}"/>
              </a:ext>
            </a:extLst>
          </p:cNvPr>
          <p:cNvSpPr/>
          <p:nvPr/>
        </p:nvSpPr>
        <p:spPr>
          <a:xfrm>
            <a:off x="9556003" y="314618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F</a:t>
            </a:r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523F36B-2E94-4289-8FA0-575B70B46483}"/>
              </a:ext>
            </a:extLst>
          </p:cNvPr>
          <p:cNvSpPr/>
          <p:nvPr/>
        </p:nvSpPr>
        <p:spPr>
          <a:xfrm>
            <a:off x="7577139" y="296125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B1DBF68-E68F-438C-B2FA-B39E5AF9FCE3}"/>
              </a:ext>
            </a:extLst>
          </p:cNvPr>
          <p:cNvSpPr/>
          <p:nvPr/>
        </p:nvSpPr>
        <p:spPr>
          <a:xfrm>
            <a:off x="6094702" y="277415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A62245-C472-4569-859F-72E4CDDD41ED}"/>
              </a:ext>
            </a:extLst>
          </p:cNvPr>
          <p:cNvSpPr/>
          <p:nvPr/>
        </p:nvSpPr>
        <p:spPr>
          <a:xfrm>
            <a:off x="10087106" y="164456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C</a:t>
            </a:r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8291511-229C-41D9-8D5F-F29F85A37DAB}"/>
              </a:ext>
            </a:extLst>
          </p:cNvPr>
          <p:cNvCxnSpPr>
            <a:stCxn id="19" idx="3"/>
            <a:endCxn id="23" idx="7"/>
          </p:cNvCxnSpPr>
          <p:nvPr/>
        </p:nvCxnSpPr>
        <p:spPr>
          <a:xfrm flipH="1">
            <a:off x="6401636" y="1912223"/>
            <a:ext cx="507727" cy="91609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C7A696-B21D-4C9C-ABA5-BF6475F5FD90}"/>
              </a:ext>
            </a:extLst>
          </p:cNvPr>
          <p:cNvCxnSpPr>
            <a:stCxn id="22" idx="2"/>
            <a:endCxn id="23" idx="6"/>
          </p:cNvCxnSpPr>
          <p:nvPr/>
        </p:nvCxnSpPr>
        <p:spPr>
          <a:xfrm flipH="1" flipV="1">
            <a:off x="6454297" y="2959090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EA62C33-EAC8-47F3-8D47-58399E549D48}"/>
              </a:ext>
            </a:extLst>
          </p:cNvPr>
          <p:cNvCxnSpPr>
            <a:stCxn id="22" idx="7"/>
            <a:endCxn id="20" idx="3"/>
          </p:cNvCxnSpPr>
          <p:nvPr/>
        </p:nvCxnSpPr>
        <p:spPr>
          <a:xfrm flipV="1">
            <a:off x="7884073" y="2284256"/>
            <a:ext cx="521581" cy="7311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3ED85D-69CF-4098-AF85-3B53CD650C67}"/>
              </a:ext>
            </a:extLst>
          </p:cNvPr>
          <p:cNvCxnSpPr>
            <a:stCxn id="21" idx="1"/>
            <a:endCxn id="20" idx="4"/>
          </p:cNvCxnSpPr>
          <p:nvPr/>
        </p:nvCxnSpPr>
        <p:spPr>
          <a:xfrm flipH="1" flipV="1">
            <a:off x="8532791" y="2338422"/>
            <a:ext cx="1075873" cy="8619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E10EAFB-53A9-458D-871E-1658A8FF0B2D}"/>
              </a:ext>
            </a:extLst>
          </p:cNvPr>
          <p:cNvCxnSpPr>
            <a:stCxn id="21" idx="7"/>
            <a:endCxn id="24" idx="4"/>
          </p:cNvCxnSpPr>
          <p:nvPr/>
        </p:nvCxnSpPr>
        <p:spPr>
          <a:xfrm flipV="1">
            <a:off x="9862937" y="2014436"/>
            <a:ext cx="403967" cy="118591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9F1E7C4-7CFD-4E47-924C-F37F8B2A0154}"/>
              </a:ext>
            </a:extLst>
          </p:cNvPr>
          <p:cNvCxnSpPr>
            <a:stCxn id="24" idx="2"/>
            <a:endCxn id="20" idx="6"/>
          </p:cNvCxnSpPr>
          <p:nvPr/>
        </p:nvCxnSpPr>
        <p:spPr>
          <a:xfrm flipH="1">
            <a:off x="8712588" y="1829502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CE2AA99-3A16-4F12-985E-F5A825EDF56E}"/>
              </a:ext>
            </a:extLst>
          </p:cNvPr>
          <p:cNvCxnSpPr>
            <a:stCxn id="19" idx="6"/>
            <a:endCxn id="20" idx="2"/>
          </p:cNvCxnSpPr>
          <p:nvPr/>
        </p:nvCxnSpPr>
        <p:spPr>
          <a:xfrm>
            <a:off x="7216297" y="1781455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6690DAE-D1C0-4E93-AC9D-242715F99A5F}"/>
              </a:ext>
            </a:extLst>
          </p:cNvPr>
          <p:cNvSpPr txBox="1"/>
          <p:nvPr/>
        </p:nvSpPr>
        <p:spPr>
          <a:xfrm>
            <a:off x="10087106" y="2551876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0B6513-A44D-4FF8-8993-C0A5E2744A8C}"/>
              </a:ext>
            </a:extLst>
          </p:cNvPr>
          <p:cNvSpPr txBox="1"/>
          <p:nvPr/>
        </p:nvSpPr>
        <p:spPr>
          <a:xfrm>
            <a:off x="9017408" y="157736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9</a:t>
            </a:r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B11B1B-BAC4-44AC-864F-B6AB7FB8863B}"/>
              </a:ext>
            </a:extLst>
          </p:cNvPr>
          <p:cNvSpPr txBox="1"/>
          <p:nvPr/>
        </p:nvSpPr>
        <p:spPr>
          <a:xfrm>
            <a:off x="7511693" y="1622163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21</a:t>
            </a:r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65A580-28E3-493A-A67F-CEA058242615}"/>
              </a:ext>
            </a:extLst>
          </p:cNvPr>
          <p:cNvSpPr txBox="1"/>
          <p:nvPr/>
        </p:nvSpPr>
        <p:spPr>
          <a:xfrm>
            <a:off x="6094702" y="2100108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</a:t>
            </a:r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EE83C0-A03A-4C11-AE4E-BE6E6842C134}"/>
              </a:ext>
            </a:extLst>
          </p:cNvPr>
          <p:cNvSpPr txBox="1"/>
          <p:nvPr/>
        </p:nvSpPr>
        <p:spPr>
          <a:xfrm>
            <a:off x="6929246" y="3186277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16</a:t>
            </a:r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7532A8-6AF9-4730-AAB0-750EC4A99516}"/>
              </a:ext>
            </a:extLst>
          </p:cNvPr>
          <p:cNvSpPr txBox="1"/>
          <p:nvPr/>
        </p:nvSpPr>
        <p:spPr>
          <a:xfrm>
            <a:off x="8053300" y="2643655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5</a:t>
            </a:r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CE3B0BD-94A0-463B-95B5-39D54EDB04BA}"/>
              </a:ext>
            </a:extLst>
          </p:cNvPr>
          <p:cNvSpPr txBox="1"/>
          <p:nvPr/>
        </p:nvSpPr>
        <p:spPr>
          <a:xfrm>
            <a:off x="9017408" y="2465172"/>
            <a:ext cx="43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723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2670</TotalTime>
  <Words>1634</Words>
  <Application>Microsoft Office PowerPoint</Application>
  <PresentationFormat>Widescreen</PresentationFormat>
  <Paragraphs>594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Abstract data types: Graphs</vt:lpstr>
      <vt:lpstr>Learning objectives</vt:lpstr>
      <vt:lpstr>Graphs</vt:lpstr>
      <vt:lpstr>Weighted graph</vt:lpstr>
      <vt:lpstr>Graphs do not need to be connected</vt:lpstr>
      <vt:lpstr>Adjacency Matrix: no weighting</vt:lpstr>
      <vt:lpstr>Matrix representation of an unweighted  graph in Python </vt:lpstr>
      <vt:lpstr>Adjacency Matrix: With weighting</vt:lpstr>
      <vt:lpstr>Exercise: Modify the code so that it represents a weighted graph (graph.py) </vt:lpstr>
      <vt:lpstr>Exercise: Modify the code so that it represents a weighted graph </vt:lpstr>
      <vt:lpstr>Directed graph</vt:lpstr>
      <vt:lpstr>Exercise: Directed graph</vt:lpstr>
      <vt:lpstr>Exercise: Modify the code so that it represents a weighted graph </vt:lpstr>
      <vt:lpstr>Adjacency list: no weighting</vt:lpstr>
      <vt:lpstr>Adjacency list: Weighting</vt:lpstr>
      <vt:lpstr>Adjacency list: Directed graph</vt:lpstr>
      <vt:lpstr>Directed weighted graph</vt:lpstr>
      <vt:lpstr>Adjacency matrices versus Adjacency lists</vt:lpstr>
      <vt:lpstr>Plenary: Draw the graph and adjacency list of the following adjacency matrix 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</cp:revision>
  <cp:lastPrinted>2016-09-16T11:32:46Z</cp:lastPrinted>
  <dcterms:created xsi:type="dcterms:W3CDTF">2016-09-09T07:37:57Z</dcterms:created>
  <dcterms:modified xsi:type="dcterms:W3CDTF">2025-03-27T07:29:05Z</dcterms:modified>
</cp:coreProperties>
</file>