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3"/>
  </p:notesMasterIdLst>
  <p:sldIdLst>
    <p:sldId id="321" r:id="rId2"/>
    <p:sldId id="327" r:id="rId3"/>
    <p:sldId id="280" r:id="rId4"/>
    <p:sldId id="315" r:id="rId5"/>
    <p:sldId id="316" r:id="rId6"/>
    <p:sldId id="330" r:id="rId7"/>
    <p:sldId id="328" r:id="rId8"/>
    <p:sldId id="331" r:id="rId9"/>
    <p:sldId id="317" r:id="rId10"/>
    <p:sldId id="335" r:id="rId11"/>
    <p:sldId id="332" r:id="rId12"/>
    <p:sldId id="333" r:id="rId13"/>
    <p:sldId id="334" r:id="rId14"/>
    <p:sldId id="318" r:id="rId15"/>
    <p:sldId id="323" r:id="rId16"/>
    <p:sldId id="319" r:id="rId17"/>
    <p:sldId id="285" r:id="rId18"/>
    <p:sldId id="283" r:id="rId19"/>
    <p:sldId id="322" r:id="rId20"/>
    <p:sldId id="336" r:id="rId21"/>
    <p:sldId id="337" r:id="rId22"/>
    <p:sldId id="284" r:id="rId23"/>
    <p:sldId id="286" r:id="rId24"/>
    <p:sldId id="288" r:id="rId25"/>
    <p:sldId id="338" r:id="rId26"/>
    <p:sldId id="325" r:id="rId27"/>
    <p:sldId id="339" r:id="rId28"/>
    <p:sldId id="307" r:id="rId29"/>
    <p:sldId id="326" r:id="rId30"/>
    <p:sldId id="293" r:id="rId31"/>
    <p:sldId id="340" r:id="rId3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49DA"/>
    <a:srgbClr val="99CCFF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774326D-8690-4B0A-97E8-BCECDF2D93F5}" v="10" dt="2022-12-01T10:01:25.05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EB344D84-9AFB-497E-A393-DC336BA19D2E}" styleName="Medium Style 3 - Accent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505E3EF-67EA-436B-97B2-0124C06EBD24}" styleName="Medium Style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6250" autoAdjust="0"/>
    <p:restoredTop sz="94660"/>
  </p:normalViewPr>
  <p:slideViewPr>
    <p:cSldViewPr snapToGrid="0">
      <p:cViewPr varScale="1">
        <p:scale>
          <a:sx n="97" d="100"/>
          <a:sy n="97" d="100"/>
        </p:scale>
        <p:origin x="450" y="7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microsoft.com/office/2015/10/relationships/revisionInfo" Target="revisionInfo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38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William Grey" userId="37b73424-c081-4fc2-b1af-363f4f3fd4f3" providerId="ADAL" clId="{9F536423-F549-4AAF-AC56-113072473EC9}"/>
    <pc:docChg chg="custSel addSld delSld modSld sldOrd">
      <pc:chgData name="William Grey" userId="37b73424-c081-4fc2-b1af-363f4f3fd4f3" providerId="ADAL" clId="{9F536423-F549-4AAF-AC56-113072473EC9}" dt="2022-03-16T10:26:58.217" v="2183" actId="20577"/>
      <pc:docMkLst>
        <pc:docMk/>
      </pc:docMkLst>
      <pc:sldChg chg="addSp delSp modSp mod">
        <pc:chgData name="William Grey" userId="37b73424-c081-4fc2-b1af-363f4f3fd4f3" providerId="ADAL" clId="{9F536423-F549-4AAF-AC56-113072473EC9}" dt="2021-11-10T11:12:54.912" v="1180" actId="20577"/>
        <pc:sldMkLst>
          <pc:docMk/>
          <pc:sldMk cId="222047521" sldId="280"/>
        </pc:sldMkLst>
        <pc:spChg chg="mod">
          <ac:chgData name="William Grey" userId="37b73424-c081-4fc2-b1af-363f4f3fd4f3" providerId="ADAL" clId="{9F536423-F549-4AAF-AC56-113072473EC9}" dt="2021-11-10T11:12:54.912" v="1180" actId="20577"/>
          <ac:spMkLst>
            <pc:docMk/>
            <pc:sldMk cId="222047521" sldId="280"/>
            <ac:spMk id="2" creationId="{00000000-0000-0000-0000-000000000000}"/>
          </ac:spMkLst>
        </pc:spChg>
        <pc:spChg chg="del">
          <ac:chgData name="William Grey" userId="37b73424-c081-4fc2-b1af-363f4f3fd4f3" providerId="ADAL" clId="{9F536423-F549-4AAF-AC56-113072473EC9}" dt="2021-11-10T11:12:52.498" v="1178" actId="478"/>
          <ac:spMkLst>
            <pc:docMk/>
            <pc:sldMk cId="222047521" sldId="280"/>
            <ac:spMk id="3" creationId="{00000000-0000-0000-0000-000000000000}"/>
          </ac:spMkLst>
        </pc:spChg>
        <pc:spChg chg="add mod">
          <ac:chgData name="William Grey" userId="37b73424-c081-4fc2-b1af-363f4f3fd4f3" providerId="ADAL" clId="{9F536423-F549-4AAF-AC56-113072473EC9}" dt="2021-11-10T11:12:52.498" v="1178" actId="478"/>
          <ac:spMkLst>
            <pc:docMk/>
            <pc:sldMk cId="222047521" sldId="280"/>
            <ac:spMk id="5" creationId="{E93C791D-7B2E-42E5-9ED3-DBD333129B5E}"/>
          </ac:spMkLst>
        </pc:spChg>
      </pc:sldChg>
      <pc:sldChg chg="modSp mod">
        <pc:chgData name="William Grey" userId="37b73424-c081-4fc2-b1af-363f4f3fd4f3" providerId="ADAL" clId="{9F536423-F549-4AAF-AC56-113072473EC9}" dt="2021-11-17T09:52:12.252" v="2047" actId="20577"/>
        <pc:sldMkLst>
          <pc:docMk/>
          <pc:sldMk cId="4137583571" sldId="282"/>
        </pc:sldMkLst>
        <pc:spChg chg="mod">
          <ac:chgData name="William Grey" userId="37b73424-c081-4fc2-b1af-363f4f3fd4f3" providerId="ADAL" clId="{9F536423-F549-4AAF-AC56-113072473EC9}" dt="2021-11-10T11:17:46.284" v="1436" actId="20577"/>
          <ac:spMkLst>
            <pc:docMk/>
            <pc:sldMk cId="4137583571" sldId="282"/>
            <ac:spMk id="2" creationId="{00000000-0000-0000-0000-000000000000}"/>
          </ac:spMkLst>
        </pc:spChg>
        <pc:spChg chg="mod">
          <ac:chgData name="William Grey" userId="37b73424-c081-4fc2-b1af-363f4f3fd4f3" providerId="ADAL" clId="{9F536423-F549-4AAF-AC56-113072473EC9}" dt="2021-11-17T09:52:12.252" v="2047" actId="20577"/>
          <ac:spMkLst>
            <pc:docMk/>
            <pc:sldMk cId="4137583571" sldId="282"/>
            <ac:spMk id="3" creationId="{00000000-0000-0000-0000-000000000000}"/>
          </ac:spMkLst>
        </pc:spChg>
        <pc:spChg chg="mod">
          <ac:chgData name="William Grey" userId="37b73424-c081-4fc2-b1af-363f4f3fd4f3" providerId="ADAL" clId="{9F536423-F549-4AAF-AC56-113072473EC9}" dt="2021-11-10T11:20:36.456" v="1489" actId="20577"/>
          <ac:spMkLst>
            <pc:docMk/>
            <pc:sldMk cId="4137583571" sldId="282"/>
            <ac:spMk id="4" creationId="{00000000-0000-0000-0000-000000000000}"/>
          </ac:spMkLst>
        </pc:spChg>
      </pc:sldChg>
      <pc:sldChg chg="modSp mod">
        <pc:chgData name="William Grey" userId="37b73424-c081-4fc2-b1af-363f4f3fd4f3" providerId="ADAL" clId="{9F536423-F549-4AAF-AC56-113072473EC9}" dt="2021-11-10T11:07:03.107" v="1123" actId="27636"/>
        <pc:sldMkLst>
          <pc:docMk/>
          <pc:sldMk cId="240230567" sldId="283"/>
        </pc:sldMkLst>
        <pc:spChg chg="mod">
          <ac:chgData name="William Grey" userId="37b73424-c081-4fc2-b1af-363f4f3fd4f3" providerId="ADAL" clId="{9F536423-F549-4AAF-AC56-113072473EC9}" dt="2021-11-10T11:07:03.107" v="1123" actId="27636"/>
          <ac:spMkLst>
            <pc:docMk/>
            <pc:sldMk cId="240230567" sldId="283"/>
            <ac:spMk id="2" creationId="{00000000-0000-0000-0000-000000000000}"/>
          </ac:spMkLst>
        </pc:spChg>
      </pc:sldChg>
      <pc:sldChg chg="modSp mod">
        <pc:chgData name="William Grey" userId="37b73424-c081-4fc2-b1af-363f4f3fd4f3" providerId="ADAL" clId="{9F536423-F549-4AAF-AC56-113072473EC9}" dt="2021-11-10T11:07:03.117" v="1124" actId="27636"/>
        <pc:sldMkLst>
          <pc:docMk/>
          <pc:sldMk cId="3431995307" sldId="284"/>
        </pc:sldMkLst>
        <pc:spChg chg="mod">
          <ac:chgData name="William Grey" userId="37b73424-c081-4fc2-b1af-363f4f3fd4f3" providerId="ADAL" clId="{9F536423-F549-4AAF-AC56-113072473EC9}" dt="2021-11-10T11:07:03.117" v="1124" actId="27636"/>
          <ac:spMkLst>
            <pc:docMk/>
            <pc:sldMk cId="3431995307" sldId="284"/>
            <ac:spMk id="2" creationId="{00000000-0000-0000-0000-000000000000}"/>
          </ac:spMkLst>
        </pc:spChg>
      </pc:sldChg>
      <pc:sldChg chg="modSp mod">
        <pc:chgData name="William Grey" userId="37b73424-c081-4fc2-b1af-363f4f3fd4f3" providerId="ADAL" clId="{9F536423-F549-4AAF-AC56-113072473EC9}" dt="2021-11-10T11:07:03.130" v="1126" actId="27636"/>
        <pc:sldMkLst>
          <pc:docMk/>
          <pc:sldMk cId="2552850565" sldId="285"/>
        </pc:sldMkLst>
        <pc:spChg chg="mod">
          <ac:chgData name="William Grey" userId="37b73424-c081-4fc2-b1af-363f4f3fd4f3" providerId="ADAL" clId="{9F536423-F549-4AAF-AC56-113072473EC9}" dt="2021-11-10T11:07:03.130" v="1126" actId="27636"/>
          <ac:spMkLst>
            <pc:docMk/>
            <pc:sldMk cId="2552850565" sldId="285"/>
            <ac:spMk id="2" creationId="{00000000-0000-0000-0000-000000000000}"/>
          </ac:spMkLst>
        </pc:spChg>
      </pc:sldChg>
      <pc:sldChg chg="modSp mod">
        <pc:chgData name="William Grey" userId="37b73424-c081-4fc2-b1af-363f4f3fd4f3" providerId="ADAL" clId="{9F536423-F549-4AAF-AC56-113072473EC9}" dt="2021-11-10T11:07:03.122" v="1125" actId="27636"/>
        <pc:sldMkLst>
          <pc:docMk/>
          <pc:sldMk cId="207181045" sldId="286"/>
        </pc:sldMkLst>
        <pc:spChg chg="mod">
          <ac:chgData name="William Grey" userId="37b73424-c081-4fc2-b1af-363f4f3fd4f3" providerId="ADAL" clId="{9F536423-F549-4AAF-AC56-113072473EC9}" dt="2021-11-10T11:07:03.122" v="1125" actId="27636"/>
          <ac:spMkLst>
            <pc:docMk/>
            <pc:sldMk cId="207181045" sldId="286"/>
            <ac:spMk id="2" creationId="{00000000-0000-0000-0000-000000000000}"/>
          </ac:spMkLst>
        </pc:spChg>
      </pc:sldChg>
      <pc:sldChg chg="modSp mod">
        <pc:chgData name="William Grey" userId="37b73424-c081-4fc2-b1af-363f4f3fd4f3" providerId="ADAL" clId="{9F536423-F549-4AAF-AC56-113072473EC9}" dt="2021-11-10T11:07:03.135" v="1127" actId="27636"/>
        <pc:sldMkLst>
          <pc:docMk/>
          <pc:sldMk cId="2407225767" sldId="288"/>
        </pc:sldMkLst>
        <pc:spChg chg="mod">
          <ac:chgData name="William Grey" userId="37b73424-c081-4fc2-b1af-363f4f3fd4f3" providerId="ADAL" clId="{9F536423-F549-4AAF-AC56-113072473EC9}" dt="2021-11-10T11:07:03.135" v="1127" actId="27636"/>
          <ac:spMkLst>
            <pc:docMk/>
            <pc:sldMk cId="2407225767" sldId="288"/>
            <ac:spMk id="2" creationId="{00000000-0000-0000-0000-000000000000}"/>
          </ac:spMkLst>
        </pc:spChg>
      </pc:sldChg>
      <pc:sldChg chg="modSp mod ord">
        <pc:chgData name="William Grey" userId="37b73424-c081-4fc2-b1af-363f4f3fd4f3" providerId="ADAL" clId="{9F536423-F549-4AAF-AC56-113072473EC9}" dt="2021-11-10T11:07:03.242" v="1139" actId="27636"/>
        <pc:sldMkLst>
          <pc:docMk/>
          <pc:sldMk cId="2454462887" sldId="289"/>
        </pc:sldMkLst>
        <pc:spChg chg="mod">
          <ac:chgData name="William Grey" userId="37b73424-c081-4fc2-b1af-363f4f3fd4f3" providerId="ADAL" clId="{9F536423-F549-4AAF-AC56-113072473EC9}" dt="2021-11-10T11:07:03.242" v="1139" actId="27636"/>
          <ac:spMkLst>
            <pc:docMk/>
            <pc:sldMk cId="2454462887" sldId="289"/>
            <ac:spMk id="2" creationId="{00000000-0000-0000-0000-000000000000}"/>
          </ac:spMkLst>
        </pc:spChg>
      </pc:sldChg>
      <pc:sldChg chg="modSp mod">
        <pc:chgData name="William Grey" userId="37b73424-c081-4fc2-b1af-363f4f3fd4f3" providerId="ADAL" clId="{9F536423-F549-4AAF-AC56-113072473EC9}" dt="2021-11-10T11:07:03.206" v="1135" actId="27636"/>
        <pc:sldMkLst>
          <pc:docMk/>
          <pc:sldMk cId="3001033122" sldId="290"/>
        </pc:sldMkLst>
        <pc:spChg chg="mod">
          <ac:chgData name="William Grey" userId="37b73424-c081-4fc2-b1af-363f4f3fd4f3" providerId="ADAL" clId="{9F536423-F549-4AAF-AC56-113072473EC9}" dt="2021-11-10T11:07:03.206" v="1135" actId="27636"/>
          <ac:spMkLst>
            <pc:docMk/>
            <pc:sldMk cId="3001033122" sldId="290"/>
            <ac:spMk id="2" creationId="{00000000-0000-0000-0000-000000000000}"/>
          </ac:spMkLst>
        </pc:spChg>
        <pc:spChg chg="mod">
          <ac:chgData name="William Grey" userId="37b73424-c081-4fc2-b1af-363f4f3fd4f3" providerId="ADAL" clId="{9F536423-F549-4AAF-AC56-113072473EC9}" dt="2021-11-10T11:07:03.031" v="1119"/>
          <ac:spMkLst>
            <pc:docMk/>
            <pc:sldMk cId="3001033122" sldId="290"/>
            <ac:spMk id="3" creationId="{00000000-0000-0000-0000-000000000000}"/>
          </ac:spMkLst>
        </pc:spChg>
      </pc:sldChg>
      <pc:sldChg chg="modSp mod">
        <pc:chgData name="William Grey" userId="37b73424-c081-4fc2-b1af-363f4f3fd4f3" providerId="ADAL" clId="{9F536423-F549-4AAF-AC56-113072473EC9}" dt="2021-11-10T11:07:03.220" v="1137" actId="27636"/>
        <pc:sldMkLst>
          <pc:docMk/>
          <pc:sldMk cId="193534116" sldId="291"/>
        </pc:sldMkLst>
        <pc:spChg chg="mod">
          <ac:chgData name="William Grey" userId="37b73424-c081-4fc2-b1af-363f4f3fd4f3" providerId="ADAL" clId="{9F536423-F549-4AAF-AC56-113072473EC9}" dt="2021-11-10T11:07:03.220" v="1137" actId="27636"/>
          <ac:spMkLst>
            <pc:docMk/>
            <pc:sldMk cId="193534116" sldId="291"/>
            <ac:spMk id="2" creationId="{00000000-0000-0000-0000-000000000000}"/>
          </ac:spMkLst>
        </pc:spChg>
        <pc:spChg chg="mod">
          <ac:chgData name="William Grey" userId="37b73424-c081-4fc2-b1af-363f4f3fd4f3" providerId="ADAL" clId="{9F536423-F549-4AAF-AC56-113072473EC9}" dt="2021-11-10T09:18:34.384" v="516" actId="1076"/>
          <ac:spMkLst>
            <pc:docMk/>
            <pc:sldMk cId="193534116" sldId="291"/>
            <ac:spMk id="6" creationId="{4ED9AD81-30C6-49A9-AF0A-E17525EE1274}"/>
          </ac:spMkLst>
        </pc:spChg>
      </pc:sldChg>
      <pc:sldChg chg="modSp mod">
        <pc:chgData name="William Grey" userId="37b73424-c081-4fc2-b1af-363f4f3fd4f3" providerId="ADAL" clId="{9F536423-F549-4AAF-AC56-113072473EC9}" dt="2021-11-10T11:07:03.229" v="1138" actId="27636"/>
        <pc:sldMkLst>
          <pc:docMk/>
          <pc:sldMk cId="3849441773" sldId="292"/>
        </pc:sldMkLst>
        <pc:spChg chg="mod">
          <ac:chgData name="William Grey" userId="37b73424-c081-4fc2-b1af-363f4f3fd4f3" providerId="ADAL" clId="{9F536423-F549-4AAF-AC56-113072473EC9}" dt="2021-11-10T11:07:03.229" v="1138" actId="27636"/>
          <ac:spMkLst>
            <pc:docMk/>
            <pc:sldMk cId="3849441773" sldId="292"/>
            <ac:spMk id="2" creationId="{00000000-0000-0000-0000-000000000000}"/>
          </ac:spMkLst>
        </pc:spChg>
      </pc:sldChg>
      <pc:sldChg chg="modSp mod ord">
        <pc:chgData name="William Grey" userId="37b73424-c081-4fc2-b1af-363f4f3fd4f3" providerId="ADAL" clId="{9F536423-F549-4AAF-AC56-113072473EC9}" dt="2021-11-16T13:52:36.106" v="2029" actId="20577"/>
        <pc:sldMkLst>
          <pc:docMk/>
          <pc:sldMk cId="1876400522" sldId="293"/>
        </pc:sldMkLst>
        <pc:spChg chg="mod">
          <ac:chgData name="William Grey" userId="37b73424-c081-4fc2-b1af-363f4f3fd4f3" providerId="ADAL" clId="{9F536423-F549-4AAF-AC56-113072473EC9}" dt="2021-11-10T11:07:03.148" v="1128" actId="27636"/>
          <ac:spMkLst>
            <pc:docMk/>
            <pc:sldMk cId="1876400522" sldId="293"/>
            <ac:spMk id="2" creationId="{86D6102E-3289-4D3A-A93C-F0AC02BE823F}"/>
          </ac:spMkLst>
        </pc:spChg>
        <pc:spChg chg="mod">
          <ac:chgData name="William Grey" userId="37b73424-c081-4fc2-b1af-363f4f3fd4f3" providerId="ADAL" clId="{9F536423-F549-4AAF-AC56-113072473EC9}" dt="2021-11-16T13:52:36.106" v="2029" actId="20577"/>
          <ac:spMkLst>
            <pc:docMk/>
            <pc:sldMk cId="1876400522" sldId="293"/>
            <ac:spMk id="4" creationId="{3E52F6E5-E137-4A9B-9B71-876A9C20FA2F}"/>
          </ac:spMkLst>
        </pc:spChg>
      </pc:sldChg>
      <pc:sldChg chg="modSp mod">
        <pc:chgData name="William Grey" userId="37b73424-c081-4fc2-b1af-363f4f3fd4f3" providerId="ADAL" clId="{9F536423-F549-4AAF-AC56-113072473EC9}" dt="2021-11-10T11:07:03.371" v="1142" actId="27636"/>
        <pc:sldMkLst>
          <pc:docMk/>
          <pc:sldMk cId="2965664769" sldId="294"/>
        </pc:sldMkLst>
        <pc:spChg chg="mod">
          <ac:chgData name="William Grey" userId="37b73424-c081-4fc2-b1af-363f4f3fd4f3" providerId="ADAL" clId="{9F536423-F549-4AAF-AC56-113072473EC9}" dt="2021-11-10T11:07:03.371" v="1142" actId="27636"/>
          <ac:spMkLst>
            <pc:docMk/>
            <pc:sldMk cId="2965664769" sldId="294"/>
            <ac:spMk id="2" creationId="{86D6102E-3289-4D3A-A93C-F0AC02BE823F}"/>
          </ac:spMkLst>
        </pc:spChg>
      </pc:sldChg>
      <pc:sldChg chg="modSp mod">
        <pc:chgData name="William Grey" userId="37b73424-c081-4fc2-b1af-363f4f3fd4f3" providerId="ADAL" clId="{9F536423-F549-4AAF-AC56-113072473EC9}" dt="2021-11-10T11:07:03.446" v="1145" actId="27636"/>
        <pc:sldMkLst>
          <pc:docMk/>
          <pc:sldMk cId="879301169" sldId="295"/>
        </pc:sldMkLst>
        <pc:spChg chg="mod">
          <ac:chgData name="William Grey" userId="37b73424-c081-4fc2-b1af-363f4f3fd4f3" providerId="ADAL" clId="{9F536423-F549-4AAF-AC56-113072473EC9}" dt="2021-11-10T11:07:03.446" v="1145" actId="27636"/>
          <ac:spMkLst>
            <pc:docMk/>
            <pc:sldMk cId="879301169" sldId="295"/>
            <ac:spMk id="2" creationId="{4483C9C4-A083-40F2-AA45-A98293BDE207}"/>
          </ac:spMkLst>
        </pc:spChg>
        <pc:spChg chg="mod">
          <ac:chgData name="William Grey" userId="37b73424-c081-4fc2-b1af-363f4f3fd4f3" providerId="ADAL" clId="{9F536423-F549-4AAF-AC56-113072473EC9}" dt="2021-11-10T11:07:03.031" v="1119"/>
          <ac:spMkLst>
            <pc:docMk/>
            <pc:sldMk cId="879301169" sldId="295"/>
            <ac:spMk id="3" creationId="{C6DD2FD4-58E8-4BF2-95A6-4B96F753914A}"/>
          </ac:spMkLst>
        </pc:spChg>
      </pc:sldChg>
      <pc:sldChg chg="modSp mod">
        <pc:chgData name="William Grey" userId="37b73424-c081-4fc2-b1af-363f4f3fd4f3" providerId="ADAL" clId="{9F536423-F549-4AAF-AC56-113072473EC9}" dt="2021-11-10T11:07:03.215" v="1136" actId="27636"/>
        <pc:sldMkLst>
          <pc:docMk/>
          <pc:sldMk cId="440460163" sldId="296"/>
        </pc:sldMkLst>
        <pc:spChg chg="mod">
          <ac:chgData name="William Grey" userId="37b73424-c081-4fc2-b1af-363f4f3fd4f3" providerId="ADAL" clId="{9F536423-F549-4AAF-AC56-113072473EC9}" dt="2021-11-10T11:07:03.215" v="1136" actId="27636"/>
          <ac:spMkLst>
            <pc:docMk/>
            <pc:sldMk cId="440460163" sldId="296"/>
            <ac:spMk id="2" creationId="{94549735-62EF-4CCF-8348-9911EDC61C84}"/>
          </ac:spMkLst>
        </pc:spChg>
      </pc:sldChg>
      <pc:sldChg chg="modSp mod">
        <pc:chgData name="William Grey" userId="37b73424-c081-4fc2-b1af-363f4f3fd4f3" providerId="ADAL" clId="{9F536423-F549-4AAF-AC56-113072473EC9}" dt="2021-11-10T11:07:03.202" v="1134" actId="27636"/>
        <pc:sldMkLst>
          <pc:docMk/>
          <pc:sldMk cId="3268995731" sldId="298"/>
        </pc:sldMkLst>
        <pc:spChg chg="mod">
          <ac:chgData name="William Grey" userId="37b73424-c081-4fc2-b1af-363f4f3fd4f3" providerId="ADAL" clId="{9F536423-F549-4AAF-AC56-113072473EC9}" dt="2021-11-10T11:07:03.202" v="1134" actId="27636"/>
          <ac:spMkLst>
            <pc:docMk/>
            <pc:sldMk cId="3268995731" sldId="298"/>
            <ac:spMk id="2" creationId="{00000000-0000-0000-0000-000000000000}"/>
          </ac:spMkLst>
        </pc:spChg>
      </pc:sldChg>
      <pc:sldChg chg="modSp mod">
        <pc:chgData name="William Grey" userId="37b73424-c081-4fc2-b1af-363f4f3fd4f3" providerId="ADAL" clId="{9F536423-F549-4AAF-AC56-113072473EC9}" dt="2021-11-10T11:07:03.179" v="1131" actId="27636"/>
        <pc:sldMkLst>
          <pc:docMk/>
          <pc:sldMk cId="1681061282" sldId="299"/>
        </pc:sldMkLst>
        <pc:spChg chg="mod">
          <ac:chgData name="William Grey" userId="37b73424-c081-4fc2-b1af-363f4f3fd4f3" providerId="ADAL" clId="{9F536423-F549-4AAF-AC56-113072473EC9}" dt="2021-11-10T11:07:03.179" v="1131" actId="27636"/>
          <ac:spMkLst>
            <pc:docMk/>
            <pc:sldMk cId="1681061282" sldId="299"/>
            <ac:spMk id="2" creationId="{00000000-0000-0000-0000-000000000000}"/>
          </ac:spMkLst>
        </pc:spChg>
      </pc:sldChg>
      <pc:sldChg chg="modSp mod">
        <pc:chgData name="William Grey" userId="37b73424-c081-4fc2-b1af-363f4f3fd4f3" providerId="ADAL" clId="{9F536423-F549-4AAF-AC56-113072473EC9}" dt="2021-11-10T11:07:03.163" v="1129" actId="27636"/>
        <pc:sldMkLst>
          <pc:docMk/>
          <pc:sldMk cId="1876649046" sldId="301"/>
        </pc:sldMkLst>
        <pc:spChg chg="mod">
          <ac:chgData name="William Grey" userId="37b73424-c081-4fc2-b1af-363f4f3fd4f3" providerId="ADAL" clId="{9F536423-F549-4AAF-AC56-113072473EC9}" dt="2021-11-10T11:07:03.163" v="1129" actId="27636"/>
          <ac:spMkLst>
            <pc:docMk/>
            <pc:sldMk cId="1876649046" sldId="301"/>
            <ac:spMk id="2" creationId="{CEA43353-81BD-431E-A5BE-2BB4BC56279B}"/>
          </ac:spMkLst>
        </pc:spChg>
      </pc:sldChg>
      <pc:sldChg chg="modSp del mod">
        <pc:chgData name="William Grey" userId="37b73424-c081-4fc2-b1af-363f4f3fd4f3" providerId="ADAL" clId="{9F536423-F549-4AAF-AC56-113072473EC9}" dt="2021-11-10T11:17:17.438" v="1414" actId="47"/>
        <pc:sldMkLst>
          <pc:docMk/>
          <pc:sldMk cId="2674908252" sldId="302"/>
        </pc:sldMkLst>
        <pc:spChg chg="mod">
          <ac:chgData name="William Grey" userId="37b73424-c081-4fc2-b1af-363f4f3fd4f3" providerId="ADAL" clId="{9F536423-F549-4AAF-AC56-113072473EC9}" dt="2021-11-10T11:07:03.089" v="1120" actId="27636"/>
          <ac:spMkLst>
            <pc:docMk/>
            <pc:sldMk cId="2674908252" sldId="302"/>
            <ac:spMk id="2" creationId="{03E29AC6-AFE4-4BE5-9DB3-A3ECCE478DF4}"/>
          </ac:spMkLst>
        </pc:spChg>
      </pc:sldChg>
      <pc:sldChg chg="modSp mod">
        <pc:chgData name="William Grey" userId="37b73424-c081-4fc2-b1af-363f4f3fd4f3" providerId="ADAL" clId="{9F536423-F549-4AAF-AC56-113072473EC9}" dt="2021-11-10T11:07:03.190" v="1133" actId="27636"/>
        <pc:sldMkLst>
          <pc:docMk/>
          <pc:sldMk cId="3375282470" sldId="303"/>
        </pc:sldMkLst>
        <pc:spChg chg="mod">
          <ac:chgData name="William Grey" userId="37b73424-c081-4fc2-b1af-363f4f3fd4f3" providerId="ADAL" clId="{9F536423-F549-4AAF-AC56-113072473EC9}" dt="2021-11-10T11:07:03.190" v="1133" actId="27636"/>
          <ac:spMkLst>
            <pc:docMk/>
            <pc:sldMk cId="3375282470" sldId="303"/>
            <ac:spMk id="2" creationId="{5E9BE516-4D92-4BDB-8E3B-AEBEF0E7031A}"/>
          </ac:spMkLst>
        </pc:spChg>
      </pc:sldChg>
      <pc:sldChg chg="modSp mod">
        <pc:chgData name="William Grey" userId="37b73424-c081-4fc2-b1af-363f4f3fd4f3" providerId="ADAL" clId="{9F536423-F549-4AAF-AC56-113072473EC9}" dt="2021-11-10T11:07:03.404" v="1143" actId="27636"/>
        <pc:sldMkLst>
          <pc:docMk/>
          <pc:sldMk cId="592629823" sldId="304"/>
        </pc:sldMkLst>
        <pc:spChg chg="mod">
          <ac:chgData name="William Grey" userId="37b73424-c081-4fc2-b1af-363f4f3fd4f3" providerId="ADAL" clId="{9F536423-F549-4AAF-AC56-113072473EC9}" dt="2021-11-10T11:07:03.404" v="1143" actId="27636"/>
          <ac:spMkLst>
            <pc:docMk/>
            <pc:sldMk cId="592629823" sldId="304"/>
            <ac:spMk id="2" creationId="{86D6102E-3289-4D3A-A93C-F0AC02BE823F}"/>
          </ac:spMkLst>
        </pc:spChg>
      </pc:sldChg>
      <pc:sldChg chg="modSp mod">
        <pc:chgData name="William Grey" userId="37b73424-c081-4fc2-b1af-363f4f3fd4f3" providerId="ADAL" clId="{9F536423-F549-4AAF-AC56-113072473EC9}" dt="2021-11-10T11:07:03.439" v="1144" actId="27636"/>
        <pc:sldMkLst>
          <pc:docMk/>
          <pc:sldMk cId="978444071" sldId="305"/>
        </pc:sldMkLst>
        <pc:spChg chg="mod">
          <ac:chgData name="William Grey" userId="37b73424-c081-4fc2-b1af-363f4f3fd4f3" providerId="ADAL" clId="{9F536423-F549-4AAF-AC56-113072473EC9}" dt="2021-11-10T11:07:03.439" v="1144" actId="27636"/>
          <ac:spMkLst>
            <pc:docMk/>
            <pc:sldMk cId="978444071" sldId="305"/>
            <ac:spMk id="2" creationId="{86D6102E-3289-4D3A-A93C-F0AC02BE823F}"/>
          </ac:spMkLst>
        </pc:spChg>
        <pc:spChg chg="mod">
          <ac:chgData name="William Grey" userId="37b73424-c081-4fc2-b1af-363f4f3fd4f3" providerId="ADAL" clId="{9F536423-F549-4AAF-AC56-113072473EC9}" dt="2021-11-10T09:47:12.161" v="865" actId="2711"/>
          <ac:spMkLst>
            <pc:docMk/>
            <pc:sldMk cId="978444071" sldId="305"/>
            <ac:spMk id="3" creationId="{ACE97CC2-23D2-4457-BABC-C9E701D40398}"/>
          </ac:spMkLst>
        </pc:spChg>
      </pc:sldChg>
      <pc:sldChg chg="modSp mod">
        <pc:chgData name="William Grey" userId="37b73424-c081-4fc2-b1af-363f4f3fd4f3" providerId="ADAL" clId="{9F536423-F549-4AAF-AC56-113072473EC9}" dt="2021-11-10T11:07:03.185" v="1132" actId="27636"/>
        <pc:sldMkLst>
          <pc:docMk/>
          <pc:sldMk cId="3865804763" sldId="306"/>
        </pc:sldMkLst>
        <pc:spChg chg="mod">
          <ac:chgData name="William Grey" userId="37b73424-c081-4fc2-b1af-363f4f3fd4f3" providerId="ADAL" clId="{9F536423-F549-4AAF-AC56-113072473EC9}" dt="2021-11-10T11:07:03.185" v="1132" actId="27636"/>
          <ac:spMkLst>
            <pc:docMk/>
            <pc:sldMk cId="3865804763" sldId="306"/>
            <ac:spMk id="2" creationId="{5E9BE516-4D92-4BDB-8E3B-AEBEF0E7031A}"/>
          </ac:spMkLst>
        </pc:spChg>
        <pc:spChg chg="mod">
          <ac:chgData name="William Grey" userId="37b73424-c081-4fc2-b1af-363f4f3fd4f3" providerId="ADAL" clId="{9F536423-F549-4AAF-AC56-113072473EC9}" dt="2021-11-10T11:07:03.031" v="1119"/>
          <ac:spMkLst>
            <pc:docMk/>
            <pc:sldMk cId="3865804763" sldId="306"/>
            <ac:spMk id="3" creationId="{6F2198A0-0749-4266-B85D-54D1F6744FA5}"/>
          </ac:spMkLst>
        </pc:spChg>
      </pc:sldChg>
      <pc:sldChg chg="modSp new mod ord">
        <pc:chgData name="William Grey" userId="37b73424-c081-4fc2-b1af-363f4f3fd4f3" providerId="ADAL" clId="{9F536423-F549-4AAF-AC56-113072473EC9}" dt="2021-11-10T11:07:03.167" v="1130" actId="27636"/>
        <pc:sldMkLst>
          <pc:docMk/>
          <pc:sldMk cId="2777040456" sldId="307"/>
        </pc:sldMkLst>
        <pc:spChg chg="mod">
          <ac:chgData name="William Grey" userId="37b73424-c081-4fc2-b1af-363f4f3fd4f3" providerId="ADAL" clId="{9F536423-F549-4AAF-AC56-113072473EC9}" dt="2021-11-10T11:07:03.167" v="1130" actId="27636"/>
          <ac:spMkLst>
            <pc:docMk/>
            <pc:sldMk cId="2777040456" sldId="307"/>
            <ac:spMk id="2" creationId="{7C53A823-D415-45BE-AD94-D7A20E1FA737}"/>
          </ac:spMkLst>
        </pc:spChg>
        <pc:spChg chg="mod">
          <ac:chgData name="William Grey" userId="37b73424-c081-4fc2-b1af-363f4f3fd4f3" providerId="ADAL" clId="{9F536423-F549-4AAF-AC56-113072473EC9}" dt="2021-11-10T11:07:03.031" v="1119"/>
          <ac:spMkLst>
            <pc:docMk/>
            <pc:sldMk cId="2777040456" sldId="307"/>
            <ac:spMk id="3" creationId="{798D3BB8-E9AD-4735-8D52-AB416CCCBAAE}"/>
          </ac:spMkLst>
        </pc:spChg>
      </pc:sldChg>
      <pc:sldChg chg="modSp add mod ord">
        <pc:chgData name="William Grey" userId="37b73424-c081-4fc2-b1af-363f4f3fd4f3" providerId="ADAL" clId="{9F536423-F549-4AAF-AC56-113072473EC9}" dt="2021-11-10T11:09:03.057" v="1177"/>
        <pc:sldMkLst>
          <pc:docMk/>
          <pc:sldMk cId="2779235110" sldId="312"/>
        </pc:sldMkLst>
        <pc:spChg chg="mod">
          <ac:chgData name="William Grey" userId="37b73424-c081-4fc2-b1af-363f4f3fd4f3" providerId="ADAL" clId="{9F536423-F549-4AAF-AC56-113072473EC9}" dt="2021-11-10T11:07:03.103" v="1122" actId="27636"/>
          <ac:spMkLst>
            <pc:docMk/>
            <pc:sldMk cId="2779235110" sldId="312"/>
            <ac:spMk id="2" creationId="{9D194949-2587-47DF-85E9-07B9F9BBA4A0}"/>
          </ac:spMkLst>
        </pc:spChg>
        <pc:spChg chg="mod">
          <ac:chgData name="William Grey" userId="37b73424-c081-4fc2-b1af-363f4f3fd4f3" providerId="ADAL" clId="{9F536423-F549-4AAF-AC56-113072473EC9}" dt="2021-11-10T11:07:03.031" v="1119"/>
          <ac:spMkLst>
            <pc:docMk/>
            <pc:sldMk cId="2779235110" sldId="312"/>
            <ac:spMk id="3" creationId="{A862EFDC-AA98-4134-924D-EDFC603E2099}"/>
          </ac:spMkLst>
        </pc:spChg>
      </pc:sldChg>
      <pc:sldChg chg="modSp add mod">
        <pc:chgData name="William Grey" userId="37b73424-c081-4fc2-b1af-363f4f3fd4f3" providerId="ADAL" clId="{9F536423-F549-4AAF-AC56-113072473EC9}" dt="2021-11-10T11:07:03.247" v="1140" actId="27636"/>
        <pc:sldMkLst>
          <pc:docMk/>
          <pc:sldMk cId="2325797708" sldId="313"/>
        </pc:sldMkLst>
        <pc:spChg chg="mod">
          <ac:chgData name="William Grey" userId="37b73424-c081-4fc2-b1af-363f4f3fd4f3" providerId="ADAL" clId="{9F536423-F549-4AAF-AC56-113072473EC9}" dt="2021-11-10T11:07:03.247" v="1140" actId="27636"/>
          <ac:spMkLst>
            <pc:docMk/>
            <pc:sldMk cId="2325797708" sldId="313"/>
            <ac:spMk id="2" creationId="{00000000-0000-0000-0000-000000000000}"/>
          </ac:spMkLst>
        </pc:spChg>
        <pc:spChg chg="mod">
          <ac:chgData name="William Grey" userId="37b73424-c081-4fc2-b1af-363f4f3fd4f3" providerId="ADAL" clId="{9F536423-F549-4AAF-AC56-113072473EC9}" dt="2021-11-10T09:43:21.027" v="812" actId="20577"/>
          <ac:spMkLst>
            <pc:docMk/>
            <pc:sldMk cId="2325797708" sldId="313"/>
            <ac:spMk id="13" creationId="{347F5D81-54F9-4E58-BAF1-BA75E99A55E0}"/>
          </ac:spMkLst>
        </pc:spChg>
      </pc:sldChg>
      <pc:sldChg chg="addSp delSp modSp new mod modAnim">
        <pc:chgData name="William Grey" userId="37b73424-c081-4fc2-b1af-363f4f3fd4f3" providerId="ADAL" clId="{9F536423-F549-4AAF-AC56-113072473EC9}" dt="2021-11-10T11:07:03.258" v="1141" actId="27636"/>
        <pc:sldMkLst>
          <pc:docMk/>
          <pc:sldMk cId="1509660536" sldId="314"/>
        </pc:sldMkLst>
        <pc:spChg chg="mod">
          <ac:chgData name="William Grey" userId="37b73424-c081-4fc2-b1af-363f4f3fd4f3" providerId="ADAL" clId="{9F536423-F549-4AAF-AC56-113072473EC9}" dt="2021-11-10T11:07:03.258" v="1141" actId="27636"/>
          <ac:spMkLst>
            <pc:docMk/>
            <pc:sldMk cId="1509660536" sldId="314"/>
            <ac:spMk id="2" creationId="{A2689728-8F0B-4A3A-9EB3-9F81314AA5C8}"/>
          </ac:spMkLst>
        </pc:spChg>
        <pc:spChg chg="add del mod">
          <ac:chgData name="William Grey" userId="37b73424-c081-4fc2-b1af-363f4f3fd4f3" providerId="ADAL" clId="{9F536423-F549-4AAF-AC56-113072473EC9}" dt="2021-11-10T11:07:03.031" v="1119"/>
          <ac:spMkLst>
            <pc:docMk/>
            <pc:sldMk cId="1509660536" sldId="314"/>
            <ac:spMk id="3" creationId="{022A50C4-D795-4B9F-B037-0BC8ACE0592C}"/>
          </ac:spMkLst>
        </pc:spChg>
        <pc:spChg chg="add del mod">
          <ac:chgData name="William Grey" userId="37b73424-c081-4fc2-b1af-363f4f3fd4f3" providerId="ADAL" clId="{9F536423-F549-4AAF-AC56-113072473EC9}" dt="2021-11-10T09:33:51.749" v="568"/>
          <ac:spMkLst>
            <pc:docMk/>
            <pc:sldMk cId="1509660536" sldId="314"/>
            <ac:spMk id="4" creationId="{847658DC-158C-48A3-9265-8D22D4489304}"/>
          </ac:spMkLst>
        </pc:spChg>
      </pc:sldChg>
      <pc:sldChg chg="modSp new mod ord">
        <pc:chgData name="William Grey" userId="37b73424-c081-4fc2-b1af-363f4f3fd4f3" providerId="ADAL" clId="{9F536423-F549-4AAF-AC56-113072473EC9}" dt="2021-11-10T11:08:14.747" v="1175"/>
        <pc:sldMkLst>
          <pc:docMk/>
          <pc:sldMk cId="1937999496" sldId="315"/>
        </pc:sldMkLst>
        <pc:spChg chg="mod">
          <ac:chgData name="William Grey" userId="37b73424-c081-4fc2-b1af-363f4f3fd4f3" providerId="ADAL" clId="{9F536423-F549-4AAF-AC56-113072473EC9}" dt="2021-11-10T11:08:08.009" v="1174" actId="20577"/>
          <ac:spMkLst>
            <pc:docMk/>
            <pc:sldMk cId="1937999496" sldId="315"/>
            <ac:spMk id="2" creationId="{7A5AFA9B-C6FE-4E9C-A042-19BFCFC92269}"/>
          </ac:spMkLst>
        </pc:spChg>
        <pc:spChg chg="mod">
          <ac:chgData name="William Grey" userId="37b73424-c081-4fc2-b1af-363f4f3fd4f3" providerId="ADAL" clId="{9F536423-F549-4AAF-AC56-113072473EC9}" dt="2021-11-10T11:08:14.747" v="1175"/>
          <ac:spMkLst>
            <pc:docMk/>
            <pc:sldMk cId="1937999496" sldId="315"/>
            <ac:spMk id="3" creationId="{352A2D38-2191-4B12-A740-F66C8AFB7360}"/>
          </ac:spMkLst>
        </pc:spChg>
      </pc:sldChg>
      <pc:sldChg chg="add del">
        <pc:chgData name="William Grey" userId="37b73424-c081-4fc2-b1af-363f4f3fd4f3" providerId="ADAL" clId="{9F536423-F549-4AAF-AC56-113072473EC9}" dt="2021-11-10T11:07:55.927" v="1147" actId="47"/>
        <pc:sldMkLst>
          <pc:docMk/>
          <pc:sldMk cId="2292877785" sldId="315"/>
        </pc:sldMkLst>
      </pc:sldChg>
      <pc:sldChg chg="modSp new del mod">
        <pc:chgData name="William Grey" userId="37b73424-c081-4fc2-b1af-363f4f3fd4f3" providerId="ADAL" clId="{9F536423-F549-4AAF-AC56-113072473EC9}" dt="2021-11-10T09:47:19.915" v="866" actId="47"/>
        <pc:sldMkLst>
          <pc:docMk/>
          <pc:sldMk cId="2593527940" sldId="315"/>
        </pc:sldMkLst>
        <pc:spChg chg="mod">
          <ac:chgData name="William Grey" userId="37b73424-c081-4fc2-b1af-363f4f3fd4f3" providerId="ADAL" clId="{9F536423-F549-4AAF-AC56-113072473EC9}" dt="2021-11-10T09:46:49.080" v="851" actId="21"/>
          <ac:spMkLst>
            <pc:docMk/>
            <pc:sldMk cId="2593527940" sldId="315"/>
            <ac:spMk id="3" creationId="{3A2C832C-6710-4BE5-B470-117605EE8BB2}"/>
          </ac:spMkLst>
        </pc:spChg>
      </pc:sldChg>
      <pc:sldChg chg="modSp new mod">
        <pc:chgData name="William Grey" userId="37b73424-c081-4fc2-b1af-363f4f3fd4f3" providerId="ADAL" clId="{9F536423-F549-4AAF-AC56-113072473EC9}" dt="2021-11-10T11:17:00.435" v="1413" actId="12"/>
        <pc:sldMkLst>
          <pc:docMk/>
          <pc:sldMk cId="1046275520" sldId="316"/>
        </pc:sldMkLst>
        <pc:spChg chg="mod">
          <ac:chgData name="William Grey" userId="37b73424-c081-4fc2-b1af-363f4f3fd4f3" providerId="ADAL" clId="{9F536423-F549-4AAF-AC56-113072473EC9}" dt="2021-11-10T11:14:54.929" v="1192" actId="20577"/>
          <ac:spMkLst>
            <pc:docMk/>
            <pc:sldMk cId="1046275520" sldId="316"/>
            <ac:spMk id="2" creationId="{8F8052E1-3405-4E1D-B8D1-9FD525857CDE}"/>
          </ac:spMkLst>
        </pc:spChg>
        <pc:spChg chg="mod">
          <ac:chgData name="William Grey" userId="37b73424-c081-4fc2-b1af-363f4f3fd4f3" providerId="ADAL" clId="{9F536423-F549-4AAF-AC56-113072473EC9}" dt="2021-11-10T11:17:00.435" v="1413" actId="12"/>
          <ac:spMkLst>
            <pc:docMk/>
            <pc:sldMk cId="1046275520" sldId="316"/>
            <ac:spMk id="3" creationId="{54266B12-8FDA-4FF3-8EFE-BF09D3C73E98}"/>
          </ac:spMkLst>
        </pc:spChg>
      </pc:sldChg>
      <pc:sldChg chg="modSp add mod">
        <pc:chgData name="William Grey" userId="37b73424-c081-4fc2-b1af-363f4f3fd4f3" providerId="ADAL" clId="{9F536423-F549-4AAF-AC56-113072473EC9}" dt="2021-11-17T09:53:21.501" v="2110" actId="20577"/>
        <pc:sldMkLst>
          <pc:docMk/>
          <pc:sldMk cId="1769705525" sldId="317"/>
        </pc:sldMkLst>
        <pc:spChg chg="mod">
          <ac:chgData name="William Grey" userId="37b73424-c081-4fc2-b1af-363f4f3fd4f3" providerId="ADAL" clId="{9F536423-F549-4AAF-AC56-113072473EC9}" dt="2021-11-10T11:29:00.815" v="1521" actId="20577"/>
          <ac:spMkLst>
            <pc:docMk/>
            <pc:sldMk cId="1769705525" sldId="317"/>
            <ac:spMk id="2" creationId="{00000000-0000-0000-0000-000000000000}"/>
          </ac:spMkLst>
        </pc:spChg>
        <pc:spChg chg="mod">
          <ac:chgData name="William Grey" userId="37b73424-c081-4fc2-b1af-363f4f3fd4f3" providerId="ADAL" clId="{9F536423-F549-4AAF-AC56-113072473EC9}" dt="2021-11-17T09:53:03.345" v="2092" actId="20577"/>
          <ac:spMkLst>
            <pc:docMk/>
            <pc:sldMk cId="1769705525" sldId="317"/>
            <ac:spMk id="3" creationId="{00000000-0000-0000-0000-000000000000}"/>
          </ac:spMkLst>
        </pc:spChg>
        <pc:spChg chg="mod">
          <ac:chgData name="William Grey" userId="37b73424-c081-4fc2-b1af-363f4f3fd4f3" providerId="ADAL" clId="{9F536423-F549-4AAF-AC56-113072473EC9}" dt="2021-11-17T09:53:21.501" v="2110" actId="20577"/>
          <ac:spMkLst>
            <pc:docMk/>
            <pc:sldMk cId="1769705525" sldId="317"/>
            <ac:spMk id="4" creationId="{00000000-0000-0000-0000-000000000000}"/>
          </ac:spMkLst>
        </pc:spChg>
      </pc:sldChg>
      <pc:sldChg chg="addSp delSp modSp add mod">
        <pc:chgData name="William Grey" userId="37b73424-c081-4fc2-b1af-363f4f3fd4f3" providerId="ADAL" clId="{9F536423-F549-4AAF-AC56-113072473EC9}" dt="2021-11-10T11:38:27.223" v="2021" actId="20577"/>
        <pc:sldMkLst>
          <pc:docMk/>
          <pc:sldMk cId="3413931682" sldId="318"/>
        </pc:sldMkLst>
        <pc:spChg chg="mod">
          <ac:chgData name="William Grey" userId="37b73424-c081-4fc2-b1af-363f4f3fd4f3" providerId="ADAL" clId="{9F536423-F549-4AAF-AC56-113072473EC9}" dt="2021-11-10T11:33:29.160" v="1725" actId="20577"/>
          <ac:spMkLst>
            <pc:docMk/>
            <pc:sldMk cId="3413931682" sldId="318"/>
            <ac:spMk id="2" creationId="{00000000-0000-0000-0000-000000000000}"/>
          </ac:spMkLst>
        </pc:spChg>
        <pc:spChg chg="mod">
          <ac:chgData name="William Grey" userId="37b73424-c081-4fc2-b1af-363f4f3fd4f3" providerId="ADAL" clId="{9F536423-F549-4AAF-AC56-113072473EC9}" dt="2021-11-10T11:37:55.562" v="2006" actId="20577"/>
          <ac:spMkLst>
            <pc:docMk/>
            <pc:sldMk cId="3413931682" sldId="318"/>
            <ac:spMk id="3" creationId="{00000000-0000-0000-0000-000000000000}"/>
          </ac:spMkLst>
        </pc:spChg>
        <pc:spChg chg="del">
          <ac:chgData name="William Grey" userId="37b73424-c081-4fc2-b1af-363f4f3fd4f3" providerId="ADAL" clId="{9F536423-F549-4AAF-AC56-113072473EC9}" dt="2021-11-10T11:35:00.623" v="1884" actId="478"/>
          <ac:spMkLst>
            <pc:docMk/>
            <pc:sldMk cId="3413931682" sldId="318"/>
            <ac:spMk id="4" creationId="{00000000-0000-0000-0000-000000000000}"/>
          </ac:spMkLst>
        </pc:spChg>
        <pc:spChg chg="del">
          <ac:chgData name="William Grey" userId="37b73424-c081-4fc2-b1af-363f4f3fd4f3" providerId="ADAL" clId="{9F536423-F549-4AAF-AC56-113072473EC9}" dt="2021-11-10T11:35:05.392" v="1886" actId="478"/>
          <ac:spMkLst>
            <pc:docMk/>
            <pc:sldMk cId="3413931682" sldId="318"/>
            <ac:spMk id="5" creationId="{00000000-0000-0000-0000-000000000000}"/>
          </ac:spMkLst>
        </pc:spChg>
        <pc:spChg chg="del">
          <ac:chgData name="William Grey" userId="37b73424-c081-4fc2-b1af-363f4f3fd4f3" providerId="ADAL" clId="{9F536423-F549-4AAF-AC56-113072473EC9}" dt="2021-11-10T11:35:03.135" v="1885" actId="478"/>
          <ac:spMkLst>
            <pc:docMk/>
            <pc:sldMk cId="3413931682" sldId="318"/>
            <ac:spMk id="6" creationId="{00000000-0000-0000-0000-000000000000}"/>
          </ac:spMkLst>
        </pc:spChg>
        <pc:spChg chg="add mod">
          <ac:chgData name="William Grey" userId="37b73424-c081-4fc2-b1af-363f4f3fd4f3" providerId="ADAL" clId="{9F536423-F549-4AAF-AC56-113072473EC9}" dt="2021-11-10T11:38:27.223" v="2021" actId="20577"/>
          <ac:spMkLst>
            <pc:docMk/>
            <pc:sldMk cId="3413931682" sldId="318"/>
            <ac:spMk id="7" creationId="{7CD55E78-D82E-49F5-8AB2-29D812303E28}"/>
          </ac:spMkLst>
        </pc:spChg>
      </pc:sldChg>
      <pc:sldChg chg="add del">
        <pc:chgData name="William Grey" userId="37b73424-c081-4fc2-b1af-363f4f3fd4f3" providerId="ADAL" clId="{9F536423-F549-4AAF-AC56-113072473EC9}" dt="2022-03-16T10:23:53.099" v="2112" actId="47"/>
        <pc:sldMkLst>
          <pc:docMk/>
          <pc:sldMk cId="253281788" sldId="329"/>
        </pc:sldMkLst>
      </pc:sldChg>
      <pc:sldChg chg="modSp add mod">
        <pc:chgData name="William Grey" userId="37b73424-c081-4fc2-b1af-363f4f3fd4f3" providerId="ADAL" clId="{9F536423-F549-4AAF-AC56-113072473EC9}" dt="2022-03-16T10:26:58.217" v="2183" actId="20577"/>
        <pc:sldMkLst>
          <pc:docMk/>
          <pc:sldMk cId="4115777317" sldId="329"/>
        </pc:sldMkLst>
        <pc:spChg chg="mod">
          <ac:chgData name="William Grey" userId="37b73424-c081-4fc2-b1af-363f4f3fd4f3" providerId="ADAL" clId="{9F536423-F549-4AAF-AC56-113072473EC9}" dt="2022-03-16T10:26:58.217" v="2183" actId="20577"/>
          <ac:spMkLst>
            <pc:docMk/>
            <pc:sldMk cId="4115777317" sldId="329"/>
            <ac:spMk id="3" creationId="{F1C7B114-90FF-4766-8813-9FDFA1AAD582}"/>
          </ac:spMkLst>
        </pc:spChg>
      </pc:sldChg>
    </pc:docChg>
  </pc:docChgLst>
  <pc:docChgLst>
    <pc:chgData name="William Grey" userId="37b73424-c081-4fc2-b1af-363f4f3fd4f3" providerId="ADAL" clId="{713AD037-7931-4914-A572-067D5ECA1E44}"/>
    <pc:docChg chg="undo custSel modSld">
      <pc:chgData name="William Grey" userId="37b73424-c081-4fc2-b1af-363f4f3fd4f3" providerId="ADAL" clId="{713AD037-7931-4914-A572-067D5ECA1E44}" dt="2020-03-15T13:19:50.632" v="76" actId="20577"/>
      <pc:docMkLst>
        <pc:docMk/>
      </pc:docMkLst>
      <pc:sldChg chg="modSp mod">
        <pc:chgData name="William Grey" userId="37b73424-c081-4fc2-b1af-363f4f3fd4f3" providerId="ADAL" clId="{713AD037-7931-4914-A572-067D5ECA1E44}" dt="2020-03-15T13:19:50.632" v="76" actId="20577"/>
        <pc:sldMkLst>
          <pc:docMk/>
          <pc:sldMk cId="2454462887" sldId="289"/>
        </pc:sldMkLst>
        <pc:spChg chg="mod">
          <ac:chgData name="William Grey" userId="37b73424-c081-4fc2-b1af-363f4f3fd4f3" providerId="ADAL" clId="{713AD037-7931-4914-A572-067D5ECA1E44}" dt="2020-03-15T13:19:50.632" v="76" actId="20577"/>
          <ac:spMkLst>
            <pc:docMk/>
            <pc:sldMk cId="2454462887" sldId="289"/>
            <ac:spMk id="3" creationId="{00000000-0000-0000-0000-000000000000}"/>
          </ac:spMkLst>
        </pc:spChg>
        <pc:spChg chg="mod">
          <ac:chgData name="William Grey" userId="37b73424-c081-4fc2-b1af-363f4f3fd4f3" providerId="ADAL" clId="{713AD037-7931-4914-A572-067D5ECA1E44}" dt="2020-03-15T13:19:23.954" v="36" actId="20577"/>
          <ac:spMkLst>
            <pc:docMk/>
            <pc:sldMk cId="2454462887" sldId="289"/>
            <ac:spMk id="13" creationId="{347F5D81-54F9-4E58-BAF1-BA75E99A55E0}"/>
          </ac:spMkLst>
        </pc:spChg>
      </pc:sldChg>
    </pc:docChg>
  </pc:docChgLst>
  <pc:docChgLst>
    <pc:chgData name="William Grey" userId="37b73424-c081-4fc2-b1af-363f4f3fd4f3" providerId="ADAL" clId="{57776CD0-7F07-4952-A6D4-9F75ED3CA71C}"/>
    <pc:docChg chg="undo custSel addSld modSld sldOrd">
      <pc:chgData name="William Grey" userId="37b73424-c081-4fc2-b1af-363f4f3fd4f3" providerId="ADAL" clId="{57776CD0-7F07-4952-A6D4-9F75ED3CA71C}" dt="2020-11-05T14:35:55.601" v="129" actId="20577"/>
      <pc:docMkLst>
        <pc:docMk/>
      </pc:docMkLst>
      <pc:sldChg chg="modSp mod">
        <pc:chgData name="William Grey" userId="37b73424-c081-4fc2-b1af-363f4f3fd4f3" providerId="ADAL" clId="{57776CD0-7F07-4952-A6D4-9F75ED3CA71C}" dt="2020-11-04T11:31:47.440" v="3" actId="20577"/>
        <pc:sldMkLst>
          <pc:docMk/>
          <pc:sldMk cId="2407225767" sldId="288"/>
        </pc:sldMkLst>
        <pc:spChg chg="mod">
          <ac:chgData name="William Grey" userId="37b73424-c081-4fc2-b1af-363f4f3fd4f3" providerId="ADAL" clId="{57776CD0-7F07-4952-A6D4-9F75ED3CA71C}" dt="2020-11-04T11:31:47.440" v="3" actId="20577"/>
          <ac:spMkLst>
            <pc:docMk/>
            <pc:sldMk cId="2407225767" sldId="288"/>
            <ac:spMk id="7" creationId="{00000000-0000-0000-0000-000000000000}"/>
          </ac:spMkLst>
        </pc:spChg>
      </pc:sldChg>
      <pc:sldChg chg="modSp mod">
        <pc:chgData name="William Grey" userId="37b73424-c081-4fc2-b1af-363f4f3fd4f3" providerId="ADAL" clId="{57776CD0-7F07-4952-A6D4-9F75ED3CA71C}" dt="2020-11-05T14:35:55.601" v="129" actId="20577"/>
        <pc:sldMkLst>
          <pc:docMk/>
          <pc:sldMk cId="3849441773" sldId="292"/>
        </pc:sldMkLst>
        <pc:spChg chg="mod">
          <ac:chgData name="William Grey" userId="37b73424-c081-4fc2-b1af-363f4f3fd4f3" providerId="ADAL" clId="{57776CD0-7F07-4952-A6D4-9F75ED3CA71C}" dt="2020-11-05T14:35:55.601" v="129" actId="20577"/>
          <ac:spMkLst>
            <pc:docMk/>
            <pc:sldMk cId="3849441773" sldId="292"/>
            <ac:spMk id="3" creationId="{00000000-0000-0000-0000-000000000000}"/>
          </ac:spMkLst>
        </pc:spChg>
        <pc:spChg chg="mod">
          <ac:chgData name="William Grey" userId="37b73424-c081-4fc2-b1af-363f4f3fd4f3" providerId="ADAL" clId="{57776CD0-7F07-4952-A6D4-9F75ED3CA71C}" dt="2020-11-05T14:35:38.052" v="125" actId="1076"/>
          <ac:spMkLst>
            <pc:docMk/>
            <pc:sldMk cId="3849441773" sldId="292"/>
            <ac:spMk id="6" creationId="{0202A8E8-3A25-476F-B218-7327E89D6E76}"/>
          </ac:spMkLst>
        </pc:spChg>
        <pc:spChg chg="mod">
          <ac:chgData name="William Grey" userId="37b73424-c081-4fc2-b1af-363f4f3fd4f3" providerId="ADAL" clId="{57776CD0-7F07-4952-A6D4-9F75ED3CA71C}" dt="2020-11-05T14:35:40.955" v="126" actId="1076"/>
          <ac:spMkLst>
            <pc:docMk/>
            <pc:sldMk cId="3849441773" sldId="292"/>
            <ac:spMk id="15" creationId="{1329E2BB-EC30-4A86-A294-5B5CF6D7A35B}"/>
          </ac:spMkLst>
        </pc:spChg>
        <pc:spChg chg="mod">
          <ac:chgData name="William Grey" userId="37b73424-c081-4fc2-b1af-363f4f3fd4f3" providerId="ADAL" clId="{57776CD0-7F07-4952-A6D4-9F75ED3CA71C}" dt="2020-11-05T14:35:43.308" v="127" actId="1076"/>
          <ac:spMkLst>
            <pc:docMk/>
            <pc:sldMk cId="3849441773" sldId="292"/>
            <ac:spMk id="16" creationId="{0EB1FA40-B775-4FC3-A98D-960A28A0CF59}"/>
          </ac:spMkLst>
        </pc:spChg>
      </pc:sldChg>
      <pc:sldChg chg="ord">
        <pc:chgData name="William Grey" userId="37b73424-c081-4fc2-b1af-363f4f3fd4f3" providerId="ADAL" clId="{57776CD0-7F07-4952-A6D4-9F75ED3CA71C}" dt="2020-11-05T11:29:06.057" v="85"/>
        <pc:sldMkLst>
          <pc:docMk/>
          <pc:sldMk cId="1876400522" sldId="293"/>
        </pc:sldMkLst>
      </pc:sldChg>
      <pc:sldChg chg="modSp mod">
        <pc:chgData name="William Grey" userId="37b73424-c081-4fc2-b1af-363f4f3fd4f3" providerId="ADAL" clId="{57776CD0-7F07-4952-A6D4-9F75ED3CA71C}" dt="2020-11-05T11:19:01.843" v="81" actId="20577"/>
        <pc:sldMkLst>
          <pc:docMk/>
          <pc:sldMk cId="1876649046" sldId="301"/>
        </pc:sldMkLst>
        <pc:spChg chg="mod">
          <ac:chgData name="William Grey" userId="37b73424-c081-4fc2-b1af-363f4f3fd4f3" providerId="ADAL" clId="{57776CD0-7F07-4952-A6D4-9F75ED3CA71C}" dt="2020-11-05T11:19:01.843" v="81" actId="20577"/>
          <ac:spMkLst>
            <pc:docMk/>
            <pc:sldMk cId="1876649046" sldId="301"/>
            <ac:spMk id="3" creationId="{54B8E415-69B1-489C-A275-042E4F032E67}"/>
          </ac:spMkLst>
        </pc:spChg>
      </pc:sldChg>
      <pc:sldChg chg="modSp mod">
        <pc:chgData name="William Grey" userId="37b73424-c081-4fc2-b1af-363f4f3fd4f3" providerId="ADAL" clId="{57776CD0-7F07-4952-A6D4-9F75ED3CA71C}" dt="2020-11-04T11:54:59.102" v="61" actId="27636"/>
        <pc:sldMkLst>
          <pc:docMk/>
          <pc:sldMk cId="3375282470" sldId="303"/>
        </pc:sldMkLst>
        <pc:spChg chg="mod">
          <ac:chgData name="William Grey" userId="37b73424-c081-4fc2-b1af-363f4f3fd4f3" providerId="ADAL" clId="{57776CD0-7F07-4952-A6D4-9F75ED3CA71C}" dt="2020-11-04T11:54:59.102" v="61" actId="27636"/>
          <ac:spMkLst>
            <pc:docMk/>
            <pc:sldMk cId="3375282470" sldId="303"/>
            <ac:spMk id="3" creationId="{6F2198A0-0749-4266-B85D-54D1F6744FA5}"/>
          </ac:spMkLst>
        </pc:spChg>
      </pc:sldChg>
      <pc:sldChg chg="modSp add mod ord">
        <pc:chgData name="William Grey" userId="37b73424-c081-4fc2-b1af-363f4f3fd4f3" providerId="ADAL" clId="{57776CD0-7F07-4952-A6D4-9F75ED3CA71C}" dt="2020-11-04T11:56:22.238" v="63"/>
        <pc:sldMkLst>
          <pc:docMk/>
          <pc:sldMk cId="3865804763" sldId="306"/>
        </pc:sldMkLst>
        <pc:spChg chg="mod">
          <ac:chgData name="William Grey" userId="37b73424-c081-4fc2-b1af-363f4f3fd4f3" providerId="ADAL" clId="{57776CD0-7F07-4952-A6D4-9F75ED3CA71C}" dt="2020-11-04T11:42:57.928" v="12" actId="5793"/>
          <ac:spMkLst>
            <pc:docMk/>
            <pc:sldMk cId="3865804763" sldId="306"/>
            <ac:spMk id="3" creationId="{6F2198A0-0749-4266-B85D-54D1F6744FA5}"/>
          </ac:spMkLst>
        </pc:spChg>
      </pc:sldChg>
    </pc:docChg>
  </pc:docChgLst>
  <pc:docChgLst>
    <pc:chgData name="William Grey" userId="37b73424-c081-4fc2-b1af-363f4f3fd4f3" providerId="ADAL" clId="{74ADAD27-9015-4A61-824B-59A87562A04E}"/>
    <pc:docChg chg="undo custSel addSld modSld">
      <pc:chgData name="William Grey" userId="37b73424-c081-4fc2-b1af-363f4f3fd4f3" providerId="ADAL" clId="{74ADAD27-9015-4A61-824B-59A87562A04E}" dt="2019-11-05T09:00:10.319" v="898" actId="207"/>
      <pc:docMkLst>
        <pc:docMk/>
      </pc:docMkLst>
      <pc:sldChg chg="modSp">
        <pc:chgData name="William Grey" userId="37b73424-c081-4fc2-b1af-363f4f3fd4f3" providerId="ADAL" clId="{74ADAD27-9015-4A61-824B-59A87562A04E}" dt="2019-10-29T09:20:39.240" v="0" actId="20577"/>
        <pc:sldMkLst>
          <pc:docMk/>
          <pc:sldMk cId="2407225767" sldId="288"/>
        </pc:sldMkLst>
        <pc:spChg chg="mod">
          <ac:chgData name="William Grey" userId="37b73424-c081-4fc2-b1af-363f4f3fd4f3" providerId="ADAL" clId="{74ADAD27-9015-4A61-824B-59A87562A04E}" dt="2019-10-29T09:20:39.240" v="0" actId="20577"/>
          <ac:spMkLst>
            <pc:docMk/>
            <pc:sldMk cId="2407225767" sldId="288"/>
            <ac:spMk id="12" creationId="{00000000-0000-0000-0000-000000000000}"/>
          </ac:spMkLst>
        </pc:spChg>
      </pc:sldChg>
      <pc:sldChg chg="modSp">
        <pc:chgData name="William Grey" userId="37b73424-c081-4fc2-b1af-363f4f3fd4f3" providerId="ADAL" clId="{74ADAD27-9015-4A61-824B-59A87562A04E}" dt="2019-10-29T10:30:11.139" v="134" actId="20577"/>
        <pc:sldMkLst>
          <pc:docMk/>
          <pc:sldMk cId="2965664769" sldId="294"/>
        </pc:sldMkLst>
        <pc:spChg chg="mod">
          <ac:chgData name="William Grey" userId="37b73424-c081-4fc2-b1af-363f4f3fd4f3" providerId="ADAL" clId="{74ADAD27-9015-4A61-824B-59A87562A04E}" dt="2019-10-29T10:30:11.139" v="134" actId="20577"/>
          <ac:spMkLst>
            <pc:docMk/>
            <pc:sldMk cId="2965664769" sldId="294"/>
            <ac:spMk id="4" creationId="{3E52F6E5-E137-4A9B-9B71-876A9C20FA2F}"/>
          </ac:spMkLst>
        </pc:spChg>
      </pc:sldChg>
      <pc:sldChg chg="modSp">
        <pc:chgData name="William Grey" userId="37b73424-c081-4fc2-b1af-363f4f3fd4f3" providerId="ADAL" clId="{74ADAD27-9015-4A61-824B-59A87562A04E}" dt="2019-10-29T10:01:59.411" v="132" actId="12"/>
        <pc:sldMkLst>
          <pc:docMk/>
          <pc:sldMk cId="3375282470" sldId="303"/>
        </pc:sldMkLst>
        <pc:spChg chg="mod">
          <ac:chgData name="William Grey" userId="37b73424-c081-4fc2-b1af-363f4f3fd4f3" providerId="ADAL" clId="{74ADAD27-9015-4A61-824B-59A87562A04E}" dt="2019-10-29T10:01:59.411" v="132" actId="12"/>
          <ac:spMkLst>
            <pc:docMk/>
            <pc:sldMk cId="3375282470" sldId="303"/>
            <ac:spMk id="3" creationId="{6F2198A0-0749-4266-B85D-54D1F6744FA5}"/>
          </ac:spMkLst>
        </pc:spChg>
      </pc:sldChg>
      <pc:sldChg chg="modSp add modAnim">
        <pc:chgData name="William Grey" userId="37b73424-c081-4fc2-b1af-363f4f3fd4f3" providerId="ADAL" clId="{74ADAD27-9015-4A61-824B-59A87562A04E}" dt="2019-11-05T08:53:07.511" v="510" actId="20577"/>
        <pc:sldMkLst>
          <pc:docMk/>
          <pc:sldMk cId="592629823" sldId="304"/>
        </pc:sldMkLst>
        <pc:spChg chg="mod">
          <ac:chgData name="William Grey" userId="37b73424-c081-4fc2-b1af-363f4f3fd4f3" providerId="ADAL" clId="{74ADAD27-9015-4A61-824B-59A87562A04E}" dt="2019-11-05T08:53:07.511" v="510" actId="20577"/>
          <ac:spMkLst>
            <pc:docMk/>
            <pc:sldMk cId="592629823" sldId="304"/>
            <ac:spMk id="2" creationId="{86D6102E-3289-4D3A-A93C-F0AC02BE823F}"/>
          </ac:spMkLst>
        </pc:spChg>
        <pc:spChg chg="mod">
          <ac:chgData name="William Grey" userId="37b73424-c081-4fc2-b1af-363f4f3fd4f3" providerId="ADAL" clId="{74ADAD27-9015-4A61-824B-59A87562A04E}" dt="2019-11-05T08:46:43.913" v="499" actId="20577"/>
          <ac:spMkLst>
            <pc:docMk/>
            <pc:sldMk cId="592629823" sldId="304"/>
            <ac:spMk id="3" creationId="{ACE97CC2-23D2-4457-BABC-C9E701D40398}"/>
          </ac:spMkLst>
        </pc:spChg>
        <pc:spChg chg="mod">
          <ac:chgData name="William Grey" userId="37b73424-c081-4fc2-b1af-363f4f3fd4f3" providerId="ADAL" clId="{74ADAD27-9015-4A61-824B-59A87562A04E}" dt="2019-11-05T08:42:56.855" v="137" actId="27636"/>
          <ac:spMkLst>
            <pc:docMk/>
            <pc:sldMk cId="592629823" sldId="304"/>
            <ac:spMk id="4" creationId="{3E52F6E5-E137-4A9B-9B71-876A9C20FA2F}"/>
          </ac:spMkLst>
        </pc:spChg>
      </pc:sldChg>
      <pc:sldChg chg="modSp add">
        <pc:chgData name="William Grey" userId="37b73424-c081-4fc2-b1af-363f4f3fd4f3" providerId="ADAL" clId="{74ADAD27-9015-4A61-824B-59A87562A04E}" dt="2019-11-05T09:00:10.319" v="898" actId="207"/>
        <pc:sldMkLst>
          <pc:docMk/>
          <pc:sldMk cId="978444071" sldId="305"/>
        </pc:sldMkLst>
        <pc:spChg chg="mod">
          <ac:chgData name="William Grey" userId="37b73424-c081-4fc2-b1af-363f4f3fd4f3" providerId="ADAL" clId="{74ADAD27-9015-4A61-824B-59A87562A04E}" dt="2019-11-05T09:00:10.319" v="898" actId="207"/>
          <ac:spMkLst>
            <pc:docMk/>
            <pc:sldMk cId="978444071" sldId="305"/>
            <ac:spMk id="3" creationId="{ACE97CC2-23D2-4457-BABC-C9E701D40398}"/>
          </ac:spMkLst>
        </pc:spChg>
      </pc:sldChg>
    </pc:docChg>
  </pc:docChgLst>
  <pc:docChgLst>
    <pc:chgData name="William Grey" userId="37b73424-c081-4fc2-b1af-363f4f3fd4f3" providerId="ADAL" clId="{5A371454-841B-47D3-9ADF-B49A9369E6BD}"/>
    <pc:docChg chg="undo custSel addSld delSld modSld modMainMaster">
      <pc:chgData name="William Grey" userId="37b73424-c081-4fc2-b1af-363f4f3fd4f3" providerId="ADAL" clId="{5A371454-841B-47D3-9ADF-B49A9369E6BD}" dt="2022-12-01T13:23:00.188" v="3349" actId="20577"/>
      <pc:docMkLst>
        <pc:docMk/>
      </pc:docMkLst>
      <pc:sldChg chg="modSp mod">
        <pc:chgData name="William Grey" userId="37b73424-c081-4fc2-b1af-363f4f3fd4f3" providerId="ADAL" clId="{5A371454-841B-47D3-9ADF-B49A9369E6BD}" dt="2022-11-19T16:03:38.808" v="1106" actId="20577"/>
        <pc:sldMkLst>
          <pc:docMk/>
          <pc:sldMk cId="222047521" sldId="280"/>
        </pc:sldMkLst>
        <pc:spChg chg="mod">
          <ac:chgData name="William Grey" userId="37b73424-c081-4fc2-b1af-363f4f3fd4f3" providerId="ADAL" clId="{5A371454-841B-47D3-9ADF-B49A9369E6BD}" dt="2022-11-19T16:03:38.808" v="1106" actId="20577"/>
          <ac:spMkLst>
            <pc:docMk/>
            <pc:sldMk cId="222047521" sldId="280"/>
            <ac:spMk id="2" creationId="{00000000-0000-0000-0000-000000000000}"/>
          </ac:spMkLst>
        </pc:spChg>
      </pc:sldChg>
      <pc:sldChg chg="addSp modSp del mod">
        <pc:chgData name="William Grey" userId="37b73424-c081-4fc2-b1af-363f4f3fd4f3" providerId="ADAL" clId="{5A371454-841B-47D3-9ADF-B49A9369E6BD}" dt="2022-11-19T16:03:50.340" v="1107" actId="47"/>
        <pc:sldMkLst>
          <pc:docMk/>
          <pc:sldMk cId="4137583571" sldId="282"/>
        </pc:sldMkLst>
        <pc:spChg chg="mod">
          <ac:chgData name="William Grey" userId="37b73424-c081-4fc2-b1af-363f4f3fd4f3" providerId="ADAL" clId="{5A371454-841B-47D3-9ADF-B49A9369E6BD}" dt="2022-11-19T12:37:41.358" v="191" actId="20577"/>
          <ac:spMkLst>
            <pc:docMk/>
            <pc:sldMk cId="4137583571" sldId="282"/>
            <ac:spMk id="3" creationId="{00000000-0000-0000-0000-000000000000}"/>
          </ac:spMkLst>
        </pc:spChg>
        <pc:spChg chg="add mod">
          <ac:chgData name="William Grey" userId="37b73424-c081-4fc2-b1af-363f4f3fd4f3" providerId="ADAL" clId="{5A371454-841B-47D3-9ADF-B49A9369E6BD}" dt="2022-11-19T12:41:37.911" v="386" actId="1076"/>
          <ac:spMkLst>
            <pc:docMk/>
            <pc:sldMk cId="4137583571" sldId="282"/>
            <ac:spMk id="6" creationId="{94B37E3F-6E99-4F46-8DB0-C73CD43FFBCB}"/>
          </ac:spMkLst>
        </pc:spChg>
        <pc:spChg chg="add">
          <ac:chgData name="William Grey" userId="37b73424-c081-4fc2-b1af-363f4f3fd4f3" providerId="ADAL" clId="{5A371454-841B-47D3-9ADF-B49A9369E6BD}" dt="2022-11-19T12:37:50.718" v="192" actId="22"/>
          <ac:spMkLst>
            <pc:docMk/>
            <pc:sldMk cId="4137583571" sldId="282"/>
            <ac:spMk id="7" creationId="{CFCDBCB4-8A33-4DD4-AC4E-221924C258A6}"/>
          </ac:spMkLst>
        </pc:spChg>
      </pc:sldChg>
      <pc:sldChg chg="modSp mod">
        <pc:chgData name="William Grey" userId="37b73424-c081-4fc2-b1af-363f4f3fd4f3" providerId="ADAL" clId="{5A371454-841B-47D3-9ADF-B49A9369E6BD}" dt="2022-11-19T18:30:18.779" v="3148" actId="20577"/>
        <pc:sldMkLst>
          <pc:docMk/>
          <pc:sldMk cId="240230567" sldId="283"/>
        </pc:sldMkLst>
        <pc:spChg chg="mod">
          <ac:chgData name="William Grey" userId="37b73424-c081-4fc2-b1af-363f4f3fd4f3" providerId="ADAL" clId="{5A371454-841B-47D3-9ADF-B49A9369E6BD}" dt="2022-11-19T18:30:18.779" v="3148" actId="20577"/>
          <ac:spMkLst>
            <pc:docMk/>
            <pc:sldMk cId="240230567" sldId="283"/>
            <ac:spMk id="4" creationId="{00000000-0000-0000-0000-000000000000}"/>
          </ac:spMkLst>
        </pc:spChg>
      </pc:sldChg>
      <pc:sldChg chg="modSp mod">
        <pc:chgData name="William Grey" userId="37b73424-c081-4fc2-b1af-363f4f3fd4f3" providerId="ADAL" clId="{5A371454-841B-47D3-9ADF-B49A9369E6BD}" dt="2022-11-19T18:17:12.530" v="2874"/>
        <pc:sldMkLst>
          <pc:docMk/>
          <pc:sldMk cId="3431995307" sldId="284"/>
        </pc:sldMkLst>
        <pc:spChg chg="mod">
          <ac:chgData name="William Grey" userId="37b73424-c081-4fc2-b1af-363f4f3fd4f3" providerId="ADAL" clId="{5A371454-841B-47D3-9ADF-B49A9369E6BD}" dt="2022-11-19T18:16:49.826" v="2871" actId="20577"/>
          <ac:spMkLst>
            <pc:docMk/>
            <pc:sldMk cId="3431995307" sldId="284"/>
            <ac:spMk id="7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8:16:47.266" v="2870"/>
          <ac:spMkLst>
            <pc:docMk/>
            <pc:sldMk cId="3431995307" sldId="284"/>
            <ac:spMk id="9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8:17:12.530" v="2874"/>
          <ac:spMkLst>
            <pc:docMk/>
            <pc:sldMk cId="3431995307" sldId="284"/>
            <ac:spMk id="11" creationId="{1765B1EB-418C-463B-821F-FF001F27F302}"/>
          </ac:spMkLst>
        </pc:spChg>
      </pc:sldChg>
      <pc:sldChg chg="modSp mod">
        <pc:chgData name="William Grey" userId="37b73424-c081-4fc2-b1af-363f4f3fd4f3" providerId="ADAL" clId="{5A371454-841B-47D3-9ADF-B49A9369E6BD}" dt="2022-11-19T18:15:48.960" v="2862"/>
        <pc:sldMkLst>
          <pc:docMk/>
          <pc:sldMk cId="2552850565" sldId="285"/>
        </pc:sldMkLst>
        <pc:spChg chg="mod">
          <ac:chgData name="William Grey" userId="37b73424-c081-4fc2-b1af-363f4f3fd4f3" providerId="ADAL" clId="{5A371454-841B-47D3-9ADF-B49A9369E6BD}" dt="2022-11-19T18:15:36.452" v="2860"/>
          <ac:spMkLst>
            <pc:docMk/>
            <pc:sldMk cId="2552850565" sldId="285"/>
            <ac:spMk id="7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8:15:48.960" v="2862"/>
          <ac:spMkLst>
            <pc:docMk/>
            <pc:sldMk cId="2552850565" sldId="285"/>
            <ac:spMk id="12" creationId="{3048E3EF-373D-4995-BFB5-C4CAD80E7013}"/>
          </ac:spMkLst>
        </pc:spChg>
      </pc:sldChg>
      <pc:sldChg chg="modSp mod">
        <pc:chgData name="William Grey" userId="37b73424-c081-4fc2-b1af-363f4f3fd4f3" providerId="ADAL" clId="{5A371454-841B-47D3-9ADF-B49A9369E6BD}" dt="2022-11-19T18:18:22.058" v="2882" actId="20577"/>
        <pc:sldMkLst>
          <pc:docMk/>
          <pc:sldMk cId="207181045" sldId="286"/>
        </pc:sldMkLst>
        <pc:spChg chg="mod">
          <ac:chgData name="William Grey" userId="37b73424-c081-4fc2-b1af-363f4f3fd4f3" providerId="ADAL" clId="{5A371454-841B-47D3-9ADF-B49A9369E6BD}" dt="2022-11-19T18:17:49.331" v="2876"/>
          <ac:spMkLst>
            <pc:docMk/>
            <pc:sldMk cId="207181045" sldId="286"/>
            <ac:spMk id="4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8:18:01.152" v="2878"/>
          <ac:spMkLst>
            <pc:docMk/>
            <pc:sldMk cId="207181045" sldId="286"/>
            <ac:spMk id="7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8:18:22.058" v="2882" actId="20577"/>
          <ac:spMkLst>
            <pc:docMk/>
            <pc:sldMk cId="207181045" sldId="286"/>
            <ac:spMk id="11" creationId="{E380FDA1-7BDF-40C3-973F-62FDD1ECA69B}"/>
          </ac:spMkLst>
        </pc:spChg>
      </pc:sldChg>
      <pc:sldChg chg="modSp mod">
        <pc:chgData name="William Grey" userId="37b73424-c081-4fc2-b1af-363f4f3fd4f3" providerId="ADAL" clId="{5A371454-841B-47D3-9ADF-B49A9369E6BD}" dt="2022-11-19T18:19:03.928" v="2891"/>
        <pc:sldMkLst>
          <pc:docMk/>
          <pc:sldMk cId="2407225767" sldId="288"/>
        </pc:sldMkLst>
        <pc:spChg chg="mod">
          <ac:chgData name="William Grey" userId="37b73424-c081-4fc2-b1af-363f4f3fd4f3" providerId="ADAL" clId="{5A371454-841B-47D3-9ADF-B49A9369E6BD}" dt="2022-11-19T18:18:53.080" v="2888" actId="20577"/>
          <ac:spMkLst>
            <pc:docMk/>
            <pc:sldMk cId="2407225767" sldId="288"/>
            <ac:spMk id="10" creationId="{E344D282-0E73-4AA6-A119-B479D82239E1}"/>
          </ac:spMkLst>
        </pc:spChg>
        <pc:spChg chg="mod">
          <ac:chgData name="William Grey" userId="37b73424-c081-4fc2-b1af-363f4f3fd4f3" providerId="ADAL" clId="{5A371454-841B-47D3-9ADF-B49A9369E6BD}" dt="2022-11-19T18:18:42.246" v="2885" actId="20577"/>
          <ac:spMkLst>
            <pc:docMk/>
            <pc:sldMk cId="2407225767" sldId="288"/>
            <ac:spMk id="12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8:19:03.928" v="2891"/>
          <ac:spMkLst>
            <pc:docMk/>
            <pc:sldMk cId="2407225767" sldId="288"/>
            <ac:spMk id="14" creationId="{00000000-0000-0000-0000-000000000000}"/>
          </ac:spMkLst>
        </pc:spChg>
      </pc:sldChg>
      <pc:sldChg chg="modSp mod">
        <pc:chgData name="William Grey" userId="37b73424-c081-4fc2-b1af-363f4f3fd4f3" providerId="ADAL" clId="{5A371454-841B-47D3-9ADF-B49A9369E6BD}" dt="2022-12-01T13:23:00.188" v="3349" actId="20577"/>
        <pc:sldMkLst>
          <pc:docMk/>
          <pc:sldMk cId="1876400522" sldId="293"/>
        </pc:sldMkLst>
        <pc:spChg chg="mod">
          <ac:chgData name="William Grey" userId="37b73424-c081-4fc2-b1af-363f4f3fd4f3" providerId="ADAL" clId="{5A371454-841B-47D3-9ADF-B49A9369E6BD}" dt="2022-11-19T18:34:54.610" v="3247" actId="20577"/>
          <ac:spMkLst>
            <pc:docMk/>
            <pc:sldMk cId="1876400522" sldId="293"/>
            <ac:spMk id="2" creationId="{86D6102E-3289-4D3A-A93C-F0AC02BE823F}"/>
          </ac:spMkLst>
        </pc:spChg>
        <pc:spChg chg="mod">
          <ac:chgData name="William Grey" userId="37b73424-c081-4fc2-b1af-363f4f3fd4f3" providerId="ADAL" clId="{5A371454-841B-47D3-9ADF-B49A9369E6BD}" dt="2022-12-01T13:23:00.188" v="3349" actId="20577"/>
          <ac:spMkLst>
            <pc:docMk/>
            <pc:sldMk cId="1876400522" sldId="293"/>
            <ac:spMk id="3" creationId="{ACE97CC2-23D2-4457-BABC-C9E701D40398}"/>
          </ac:spMkLst>
        </pc:spChg>
        <pc:spChg chg="mod">
          <ac:chgData name="William Grey" userId="37b73424-c081-4fc2-b1af-363f4f3fd4f3" providerId="ADAL" clId="{5A371454-841B-47D3-9ADF-B49A9369E6BD}" dt="2022-11-19T18:21:58.886" v="2942" actId="1076"/>
          <ac:spMkLst>
            <pc:docMk/>
            <pc:sldMk cId="1876400522" sldId="293"/>
            <ac:spMk id="4" creationId="{3E52F6E5-E137-4A9B-9B71-876A9C20FA2F}"/>
          </ac:spMkLst>
        </pc:spChg>
      </pc:sldChg>
      <pc:sldChg chg="modSp mod">
        <pc:chgData name="William Grey" userId="37b73424-c081-4fc2-b1af-363f4f3fd4f3" providerId="ADAL" clId="{5A371454-841B-47D3-9ADF-B49A9369E6BD}" dt="2022-11-19T18:35:03.442" v="3255" actId="20577"/>
        <pc:sldMkLst>
          <pc:docMk/>
          <pc:sldMk cId="2777040456" sldId="307"/>
        </pc:sldMkLst>
        <pc:spChg chg="mod">
          <ac:chgData name="William Grey" userId="37b73424-c081-4fc2-b1af-363f4f3fd4f3" providerId="ADAL" clId="{5A371454-841B-47D3-9ADF-B49A9369E6BD}" dt="2022-11-19T18:35:03.442" v="3255" actId="20577"/>
          <ac:spMkLst>
            <pc:docMk/>
            <pc:sldMk cId="2777040456" sldId="307"/>
            <ac:spMk id="2" creationId="{7C53A823-D415-45BE-AD94-D7A20E1FA737}"/>
          </ac:spMkLst>
        </pc:spChg>
        <pc:spChg chg="mod">
          <ac:chgData name="William Grey" userId="37b73424-c081-4fc2-b1af-363f4f3fd4f3" providerId="ADAL" clId="{5A371454-841B-47D3-9ADF-B49A9369E6BD}" dt="2022-11-19T18:19:43.470" v="2893" actId="207"/>
          <ac:spMkLst>
            <pc:docMk/>
            <pc:sldMk cId="2777040456" sldId="307"/>
            <ac:spMk id="4" creationId="{DDD47CA2-B869-43F1-B149-44AD74C9230A}"/>
          </ac:spMkLst>
        </pc:spChg>
      </pc:sldChg>
      <pc:sldChg chg="modSp mod">
        <pc:chgData name="William Grey" userId="37b73424-c081-4fc2-b1af-363f4f3fd4f3" providerId="ADAL" clId="{5A371454-841B-47D3-9ADF-B49A9369E6BD}" dt="2022-11-19T12:37:10.096" v="128" actId="20577"/>
        <pc:sldMkLst>
          <pc:docMk/>
          <pc:sldMk cId="1937999496" sldId="315"/>
        </pc:sldMkLst>
        <pc:spChg chg="mod">
          <ac:chgData name="William Grey" userId="37b73424-c081-4fc2-b1af-363f4f3fd4f3" providerId="ADAL" clId="{5A371454-841B-47D3-9ADF-B49A9369E6BD}" dt="2022-11-19T12:37:10.096" v="128" actId="20577"/>
          <ac:spMkLst>
            <pc:docMk/>
            <pc:sldMk cId="1937999496" sldId="315"/>
            <ac:spMk id="3" creationId="{352A2D38-2191-4B12-A740-F66C8AFB7360}"/>
          </ac:spMkLst>
        </pc:spChg>
      </pc:sldChg>
      <pc:sldChg chg="modSp mod">
        <pc:chgData name="William Grey" userId="37b73424-c081-4fc2-b1af-363f4f3fd4f3" providerId="ADAL" clId="{5A371454-841B-47D3-9ADF-B49A9369E6BD}" dt="2022-11-19T21:20:37.326" v="3295" actId="14100"/>
        <pc:sldMkLst>
          <pc:docMk/>
          <pc:sldMk cId="1046275520" sldId="316"/>
        </pc:sldMkLst>
        <pc:spChg chg="mod">
          <ac:chgData name="William Grey" userId="37b73424-c081-4fc2-b1af-363f4f3fd4f3" providerId="ADAL" clId="{5A371454-841B-47D3-9ADF-B49A9369E6BD}" dt="2022-11-19T21:20:37.326" v="3295" actId="14100"/>
          <ac:spMkLst>
            <pc:docMk/>
            <pc:sldMk cId="1046275520" sldId="316"/>
            <ac:spMk id="3" creationId="{54266B12-8FDA-4FF3-8EFE-BF09D3C73E98}"/>
          </ac:spMkLst>
        </pc:spChg>
      </pc:sldChg>
      <pc:sldChg chg="modSp mod">
        <pc:chgData name="William Grey" userId="37b73424-c081-4fc2-b1af-363f4f3fd4f3" providerId="ADAL" clId="{5A371454-841B-47D3-9ADF-B49A9369E6BD}" dt="2022-11-30T12:00:15.941" v="3344" actId="20577"/>
        <pc:sldMkLst>
          <pc:docMk/>
          <pc:sldMk cId="1769705525" sldId="317"/>
        </pc:sldMkLst>
        <pc:spChg chg="mod">
          <ac:chgData name="William Grey" userId="37b73424-c081-4fc2-b1af-363f4f3fd4f3" providerId="ADAL" clId="{5A371454-841B-47D3-9ADF-B49A9369E6BD}" dt="2022-11-19T16:12:29.529" v="1401" actId="27636"/>
          <ac:spMkLst>
            <pc:docMk/>
            <pc:sldMk cId="1769705525" sldId="317"/>
            <ac:spMk id="3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30T12:00:15.941" v="3344" actId="20577"/>
          <ac:spMkLst>
            <pc:docMk/>
            <pc:sldMk cId="1769705525" sldId="317"/>
            <ac:spMk id="4" creationId="{00000000-0000-0000-0000-000000000000}"/>
          </ac:spMkLst>
        </pc:spChg>
      </pc:sldChg>
      <pc:sldChg chg="modSp mod">
        <pc:chgData name="William Grey" userId="37b73424-c081-4fc2-b1af-363f4f3fd4f3" providerId="ADAL" clId="{5A371454-841B-47D3-9ADF-B49A9369E6BD}" dt="2022-11-19T18:07:34.331" v="2705"/>
        <pc:sldMkLst>
          <pc:docMk/>
          <pc:sldMk cId="3413931682" sldId="318"/>
        </pc:sldMkLst>
        <pc:spChg chg="mod">
          <ac:chgData name="William Grey" userId="37b73424-c081-4fc2-b1af-363f4f3fd4f3" providerId="ADAL" clId="{5A371454-841B-47D3-9ADF-B49A9369E6BD}" dt="2022-11-19T18:07:34.331" v="2705"/>
          <ac:spMkLst>
            <pc:docMk/>
            <pc:sldMk cId="3413931682" sldId="318"/>
            <ac:spMk id="7" creationId="{7CD55E78-D82E-49F5-8AB2-29D812303E28}"/>
          </ac:spMkLst>
        </pc:spChg>
      </pc:sldChg>
      <pc:sldChg chg="modSp mod">
        <pc:chgData name="William Grey" userId="37b73424-c081-4fc2-b1af-363f4f3fd4f3" providerId="ADAL" clId="{5A371454-841B-47D3-9ADF-B49A9369E6BD}" dt="2022-11-19T21:30:21.147" v="3298" actId="14100"/>
        <pc:sldMkLst>
          <pc:docMk/>
          <pc:sldMk cId="501654293" sldId="319"/>
        </pc:sldMkLst>
        <pc:spChg chg="mod">
          <ac:chgData name="William Grey" userId="37b73424-c081-4fc2-b1af-363f4f3fd4f3" providerId="ADAL" clId="{5A371454-841B-47D3-9ADF-B49A9369E6BD}" dt="2022-11-19T21:30:21.147" v="3298" actId="14100"/>
          <ac:spMkLst>
            <pc:docMk/>
            <pc:sldMk cId="501654293" sldId="319"/>
            <ac:spMk id="3" creationId="{212EA34E-22C5-4D00-B474-D5E86BFD23E1}"/>
          </ac:spMkLst>
        </pc:spChg>
        <pc:spChg chg="mod">
          <ac:chgData name="William Grey" userId="37b73424-c081-4fc2-b1af-363f4f3fd4f3" providerId="ADAL" clId="{5A371454-841B-47D3-9ADF-B49A9369E6BD}" dt="2022-11-19T18:15:21.694" v="2858"/>
          <ac:spMkLst>
            <pc:docMk/>
            <pc:sldMk cId="501654293" sldId="319"/>
            <ac:spMk id="4" creationId="{5C10D28A-B592-4BEC-AAC7-3AD9613CE18B}"/>
          </ac:spMkLst>
        </pc:spChg>
        <pc:spChg chg="ord">
          <ac:chgData name="William Grey" userId="37b73424-c081-4fc2-b1af-363f4f3fd4f3" providerId="ADAL" clId="{5A371454-841B-47D3-9ADF-B49A9369E6BD}" dt="2022-11-19T18:14:53.468" v="2853" actId="167"/>
          <ac:spMkLst>
            <pc:docMk/>
            <pc:sldMk cId="501654293" sldId="319"/>
            <ac:spMk id="6" creationId="{52818466-2576-425E-BD47-21BD23B7320E}"/>
          </ac:spMkLst>
        </pc:spChg>
      </pc:sldChg>
      <pc:sldChg chg="modSp mod">
        <pc:chgData name="William Grey" userId="37b73424-c081-4fc2-b1af-363f4f3fd4f3" providerId="ADAL" clId="{5A371454-841B-47D3-9ADF-B49A9369E6BD}" dt="2022-11-19T18:30:47.258" v="3191" actId="20577"/>
        <pc:sldMkLst>
          <pc:docMk/>
          <pc:sldMk cId="2438790700" sldId="322"/>
        </pc:sldMkLst>
        <pc:spChg chg="mod">
          <ac:chgData name="William Grey" userId="37b73424-c081-4fc2-b1af-363f4f3fd4f3" providerId="ADAL" clId="{5A371454-841B-47D3-9ADF-B49A9369E6BD}" dt="2022-11-19T18:30:47.258" v="3191" actId="20577"/>
          <ac:spMkLst>
            <pc:docMk/>
            <pc:sldMk cId="2438790700" sldId="322"/>
            <ac:spMk id="13" creationId="{14E018CE-24F2-4585-9545-3074F6E8EC3D}"/>
          </ac:spMkLst>
        </pc:spChg>
      </pc:sldChg>
      <pc:sldChg chg="modSp mod">
        <pc:chgData name="William Grey" userId="37b73424-c081-4fc2-b1af-363f4f3fd4f3" providerId="ADAL" clId="{5A371454-841B-47D3-9ADF-B49A9369E6BD}" dt="2022-11-19T18:14:24.260" v="2852" actId="255"/>
        <pc:sldMkLst>
          <pc:docMk/>
          <pc:sldMk cId="1950469150" sldId="323"/>
        </pc:sldMkLst>
        <pc:spChg chg="mod">
          <ac:chgData name="William Grey" userId="37b73424-c081-4fc2-b1af-363f4f3fd4f3" providerId="ADAL" clId="{5A371454-841B-47D3-9ADF-B49A9369E6BD}" dt="2022-11-19T18:14:24.260" v="2852" actId="255"/>
          <ac:spMkLst>
            <pc:docMk/>
            <pc:sldMk cId="1950469150" sldId="323"/>
            <ac:spMk id="7" creationId="{00000000-0000-0000-0000-000000000000}"/>
          </ac:spMkLst>
        </pc:spChg>
      </pc:sldChg>
      <pc:sldChg chg="modSp mod">
        <pc:chgData name="William Grey" userId="37b73424-c081-4fc2-b1af-363f4f3fd4f3" providerId="ADAL" clId="{5A371454-841B-47D3-9ADF-B49A9369E6BD}" dt="2022-11-19T18:35:19.673" v="3291" actId="20577"/>
        <pc:sldMkLst>
          <pc:docMk/>
          <pc:sldMk cId="1323590273" sldId="325"/>
        </pc:sldMkLst>
        <pc:spChg chg="mod">
          <ac:chgData name="William Grey" userId="37b73424-c081-4fc2-b1af-363f4f3fd4f3" providerId="ADAL" clId="{5A371454-841B-47D3-9ADF-B49A9369E6BD}" dt="2022-11-19T18:35:19.673" v="3291" actId="20577"/>
          <ac:spMkLst>
            <pc:docMk/>
            <pc:sldMk cId="1323590273" sldId="325"/>
            <ac:spMk id="2" creationId="{86D6102E-3289-4D3A-A93C-F0AC02BE823F}"/>
          </ac:spMkLst>
        </pc:spChg>
        <pc:spChg chg="mod">
          <ac:chgData name="William Grey" userId="37b73424-c081-4fc2-b1af-363f4f3fd4f3" providerId="ADAL" clId="{5A371454-841B-47D3-9ADF-B49A9369E6BD}" dt="2022-11-19T18:19:23.089" v="2892" actId="207"/>
          <ac:spMkLst>
            <pc:docMk/>
            <pc:sldMk cId="1323590273" sldId="325"/>
            <ac:spMk id="4" creationId="{3E52F6E5-E137-4A9B-9B71-876A9C20FA2F}"/>
          </ac:spMkLst>
        </pc:spChg>
      </pc:sldChg>
      <pc:sldChg chg="modSp mod modAnim">
        <pc:chgData name="William Grey" userId="37b73424-c081-4fc2-b1af-363f4f3fd4f3" providerId="ADAL" clId="{5A371454-841B-47D3-9ADF-B49A9369E6BD}" dt="2022-11-19T18:23:08.195" v="2981" actId="20577"/>
        <pc:sldMkLst>
          <pc:docMk/>
          <pc:sldMk cId="1825407955" sldId="326"/>
        </pc:sldMkLst>
        <pc:spChg chg="mod">
          <ac:chgData name="William Grey" userId="37b73424-c081-4fc2-b1af-363f4f3fd4f3" providerId="ADAL" clId="{5A371454-841B-47D3-9ADF-B49A9369E6BD}" dt="2022-11-19T18:20:40.190" v="2922" actId="20577"/>
          <ac:spMkLst>
            <pc:docMk/>
            <pc:sldMk cId="1825407955" sldId="326"/>
            <ac:spMk id="2" creationId="{F5DD7DA1-21EB-49F6-91EA-F0593658737C}"/>
          </ac:spMkLst>
        </pc:spChg>
        <pc:spChg chg="mod">
          <ac:chgData name="William Grey" userId="37b73424-c081-4fc2-b1af-363f4f3fd4f3" providerId="ADAL" clId="{5A371454-841B-47D3-9ADF-B49A9369E6BD}" dt="2022-11-19T18:23:08.195" v="2981" actId="20577"/>
          <ac:spMkLst>
            <pc:docMk/>
            <pc:sldMk cId="1825407955" sldId="326"/>
            <ac:spMk id="3" creationId="{F1C7B114-90FF-4766-8813-9FDFA1AAD582}"/>
          </ac:spMkLst>
        </pc:spChg>
      </pc:sldChg>
      <pc:sldChg chg="modSp mod">
        <pc:chgData name="William Grey" userId="37b73424-c081-4fc2-b1af-363f4f3fd4f3" providerId="ADAL" clId="{5A371454-841B-47D3-9ADF-B49A9369E6BD}" dt="2022-11-19T08:53:49.514" v="74" actId="27636"/>
        <pc:sldMkLst>
          <pc:docMk/>
          <pc:sldMk cId="2887662920" sldId="327"/>
        </pc:sldMkLst>
        <pc:spChg chg="mod">
          <ac:chgData name="William Grey" userId="37b73424-c081-4fc2-b1af-363f4f3fd4f3" providerId="ADAL" clId="{5A371454-841B-47D3-9ADF-B49A9369E6BD}" dt="2022-11-19T08:53:49.514" v="74" actId="27636"/>
          <ac:spMkLst>
            <pc:docMk/>
            <pc:sldMk cId="2887662920" sldId="327"/>
            <ac:spMk id="3" creationId="{189E5A74-637D-46D0-824F-BB84A237D564}"/>
          </ac:spMkLst>
        </pc:spChg>
      </pc:sldChg>
      <pc:sldChg chg="modSp mod modAnim">
        <pc:chgData name="William Grey" userId="37b73424-c081-4fc2-b1af-363f4f3fd4f3" providerId="ADAL" clId="{5A371454-841B-47D3-9ADF-B49A9369E6BD}" dt="2022-11-19T16:53:26.482" v="2472"/>
        <pc:sldMkLst>
          <pc:docMk/>
          <pc:sldMk cId="3678824648" sldId="328"/>
        </pc:sldMkLst>
        <pc:spChg chg="mod">
          <ac:chgData name="William Grey" userId="37b73424-c081-4fc2-b1af-363f4f3fd4f3" providerId="ADAL" clId="{5A371454-841B-47D3-9ADF-B49A9369E6BD}" dt="2022-11-19T12:43:45.124" v="484" actId="20577"/>
          <ac:spMkLst>
            <pc:docMk/>
            <pc:sldMk cId="3678824648" sldId="328"/>
            <ac:spMk id="2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2:48:30.751" v="701" actId="20577"/>
          <ac:spMkLst>
            <pc:docMk/>
            <pc:sldMk cId="3678824648" sldId="328"/>
            <ac:spMk id="3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6:53:26.482" v="2472"/>
          <ac:spMkLst>
            <pc:docMk/>
            <pc:sldMk cId="3678824648" sldId="328"/>
            <ac:spMk id="4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2:43:25.174" v="482" actId="1076"/>
          <ac:spMkLst>
            <pc:docMk/>
            <pc:sldMk cId="3678824648" sldId="328"/>
            <ac:spMk id="12" creationId="{5C421898-3F72-4641-9F87-3A2871C1AEC8}"/>
          </ac:spMkLst>
        </pc:spChg>
      </pc:sldChg>
      <pc:sldChg chg="del">
        <pc:chgData name="William Grey" userId="37b73424-c081-4fc2-b1af-363f4f3fd4f3" providerId="ADAL" clId="{5A371454-841B-47D3-9ADF-B49A9369E6BD}" dt="2022-11-19T18:32:01.977" v="3223" actId="2696"/>
        <pc:sldMkLst>
          <pc:docMk/>
          <pc:sldMk cId="4115777317" sldId="329"/>
        </pc:sldMkLst>
      </pc:sldChg>
      <pc:sldChg chg="delSp modSp add mod">
        <pc:chgData name="William Grey" userId="37b73424-c081-4fc2-b1af-363f4f3fd4f3" providerId="ADAL" clId="{5A371454-841B-47D3-9ADF-B49A9369E6BD}" dt="2022-11-19T16:52:37.417" v="2467" actId="20577"/>
        <pc:sldMkLst>
          <pc:docMk/>
          <pc:sldMk cId="3545914696" sldId="330"/>
        </pc:sldMkLst>
        <pc:spChg chg="mod">
          <ac:chgData name="William Grey" userId="37b73424-c081-4fc2-b1af-363f4f3fd4f3" providerId="ADAL" clId="{5A371454-841B-47D3-9ADF-B49A9369E6BD}" dt="2022-11-19T16:52:17.466" v="2443" actId="20577"/>
          <ac:spMkLst>
            <pc:docMk/>
            <pc:sldMk cId="3545914696" sldId="330"/>
            <ac:spMk id="2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6:52:37.417" v="2467" actId="20577"/>
          <ac:spMkLst>
            <pc:docMk/>
            <pc:sldMk cId="3545914696" sldId="330"/>
            <ac:spMk id="3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6:52:08.151" v="2430"/>
          <ac:spMkLst>
            <pc:docMk/>
            <pc:sldMk cId="3545914696" sldId="330"/>
            <ac:spMk id="4" creationId="{00000000-0000-0000-0000-000000000000}"/>
          </ac:spMkLst>
        </pc:spChg>
        <pc:spChg chg="del">
          <ac:chgData name="William Grey" userId="37b73424-c081-4fc2-b1af-363f4f3fd4f3" providerId="ADAL" clId="{5A371454-841B-47D3-9ADF-B49A9369E6BD}" dt="2022-11-19T12:38:54.208" v="261" actId="478"/>
          <ac:spMkLst>
            <pc:docMk/>
            <pc:sldMk cId="3545914696" sldId="330"/>
            <ac:spMk id="6" creationId="{94B37E3F-6E99-4F46-8DB0-C73CD43FFBCB}"/>
          </ac:spMkLst>
        </pc:spChg>
        <pc:spChg chg="del">
          <ac:chgData name="William Grey" userId="37b73424-c081-4fc2-b1af-363f4f3fd4f3" providerId="ADAL" clId="{5A371454-841B-47D3-9ADF-B49A9369E6BD}" dt="2022-11-19T12:38:58.677" v="262" actId="478"/>
          <ac:spMkLst>
            <pc:docMk/>
            <pc:sldMk cId="3545914696" sldId="330"/>
            <ac:spMk id="7" creationId="{CFCDBCB4-8A33-4DD4-AC4E-221924C258A6}"/>
          </ac:spMkLst>
        </pc:spChg>
      </pc:sldChg>
      <pc:sldChg chg="addSp delSp modSp add mod modAnim">
        <pc:chgData name="William Grey" userId="37b73424-c081-4fc2-b1af-363f4f3fd4f3" providerId="ADAL" clId="{5A371454-841B-47D3-9ADF-B49A9369E6BD}" dt="2022-11-19T16:55:15.320" v="2490" actId="1076"/>
        <pc:sldMkLst>
          <pc:docMk/>
          <pc:sldMk cId="3045668900" sldId="331"/>
        </pc:sldMkLst>
        <pc:spChg chg="mod">
          <ac:chgData name="William Grey" userId="37b73424-c081-4fc2-b1af-363f4f3fd4f3" providerId="ADAL" clId="{5A371454-841B-47D3-9ADF-B49A9369E6BD}" dt="2022-11-19T16:06:59.084" v="1115" actId="20577"/>
          <ac:spMkLst>
            <pc:docMk/>
            <pc:sldMk cId="3045668900" sldId="331"/>
            <ac:spMk id="2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6:54:34.668" v="2479" actId="14100"/>
          <ac:spMkLst>
            <pc:docMk/>
            <pc:sldMk cId="3045668900" sldId="331"/>
            <ac:spMk id="3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6:55:12.196" v="2489" actId="1076"/>
          <ac:spMkLst>
            <pc:docMk/>
            <pc:sldMk cId="3045668900" sldId="331"/>
            <ac:spMk id="4" creationId="{00000000-0000-0000-0000-000000000000}"/>
          </ac:spMkLst>
        </pc:spChg>
        <pc:spChg chg="del mod">
          <ac:chgData name="William Grey" userId="37b73424-c081-4fc2-b1af-363f4f3fd4f3" providerId="ADAL" clId="{5A371454-841B-47D3-9ADF-B49A9369E6BD}" dt="2022-11-19T16:02:55.079" v="1073" actId="478"/>
          <ac:spMkLst>
            <pc:docMk/>
            <pc:sldMk cId="3045668900" sldId="331"/>
            <ac:spMk id="6" creationId="{94B37E3F-6E99-4F46-8DB0-C73CD43FFBCB}"/>
          </ac:spMkLst>
        </pc:spChg>
        <pc:spChg chg="del">
          <ac:chgData name="William Grey" userId="37b73424-c081-4fc2-b1af-363f4f3fd4f3" providerId="ADAL" clId="{5A371454-841B-47D3-9ADF-B49A9369E6BD}" dt="2022-11-19T12:49:25.240" v="758" actId="478"/>
          <ac:spMkLst>
            <pc:docMk/>
            <pc:sldMk cId="3045668900" sldId="331"/>
            <ac:spMk id="7" creationId="{CFCDBCB4-8A33-4DD4-AC4E-221924C258A6}"/>
          </ac:spMkLst>
        </pc:spChg>
        <pc:graphicFrameChg chg="add mod modGraphic">
          <ac:chgData name="William Grey" userId="37b73424-c081-4fc2-b1af-363f4f3fd4f3" providerId="ADAL" clId="{5A371454-841B-47D3-9ADF-B49A9369E6BD}" dt="2022-11-19T16:55:15.320" v="2490" actId="1076"/>
          <ac:graphicFrameMkLst>
            <pc:docMk/>
            <pc:sldMk cId="3045668900" sldId="331"/>
            <ac:graphicFrameMk id="5" creationId="{F443E100-F6E3-40AC-92DD-E48781979DB9}"/>
          </ac:graphicFrameMkLst>
        </pc:graphicFrameChg>
      </pc:sldChg>
      <pc:sldChg chg="addSp modSp new mod modAnim">
        <pc:chgData name="William Grey" userId="37b73424-c081-4fc2-b1af-363f4f3fd4f3" providerId="ADAL" clId="{5A371454-841B-47D3-9ADF-B49A9369E6BD}" dt="2022-11-19T16:22:59.757" v="1553"/>
        <pc:sldMkLst>
          <pc:docMk/>
          <pc:sldMk cId="3150190347" sldId="332"/>
        </pc:sldMkLst>
        <pc:spChg chg="mod">
          <ac:chgData name="William Grey" userId="37b73424-c081-4fc2-b1af-363f4f3fd4f3" providerId="ADAL" clId="{5A371454-841B-47D3-9ADF-B49A9369E6BD}" dt="2022-11-19T16:17:13.014" v="1408" actId="14100"/>
          <ac:spMkLst>
            <pc:docMk/>
            <pc:sldMk cId="3150190347" sldId="332"/>
            <ac:spMk id="2" creationId="{9AD9961A-946A-4F18-B6AD-70F6AA886FA9}"/>
          </ac:spMkLst>
        </pc:spChg>
        <pc:spChg chg="mod">
          <ac:chgData name="William Grey" userId="37b73424-c081-4fc2-b1af-363f4f3fd4f3" providerId="ADAL" clId="{5A371454-841B-47D3-9ADF-B49A9369E6BD}" dt="2022-11-19T16:22:39.206" v="1550" actId="1076"/>
          <ac:spMkLst>
            <pc:docMk/>
            <pc:sldMk cId="3150190347" sldId="332"/>
            <ac:spMk id="3" creationId="{699D5095-4DAD-465F-88C7-71087869E06B}"/>
          </ac:spMkLst>
        </pc:spChg>
        <pc:spChg chg="add mod">
          <ac:chgData name="William Grey" userId="37b73424-c081-4fc2-b1af-363f4f3fd4f3" providerId="ADAL" clId="{5A371454-841B-47D3-9ADF-B49A9369E6BD}" dt="2022-11-19T16:22:48.541" v="1552" actId="1076"/>
          <ac:spMkLst>
            <pc:docMk/>
            <pc:sldMk cId="3150190347" sldId="332"/>
            <ac:spMk id="5" creationId="{1F30F08D-F798-4322-956D-11E02C12ACD4}"/>
          </ac:spMkLst>
        </pc:spChg>
      </pc:sldChg>
      <pc:sldChg chg="addSp modSp new mod">
        <pc:chgData name="William Grey" userId="37b73424-c081-4fc2-b1af-363f4f3fd4f3" providerId="ADAL" clId="{5A371454-841B-47D3-9ADF-B49A9369E6BD}" dt="2022-11-19T18:12:58.273" v="2846" actId="20577"/>
        <pc:sldMkLst>
          <pc:docMk/>
          <pc:sldMk cId="2289395975" sldId="333"/>
        </pc:sldMkLst>
        <pc:spChg chg="mod">
          <ac:chgData name="William Grey" userId="37b73424-c081-4fc2-b1af-363f4f3fd4f3" providerId="ADAL" clId="{5A371454-841B-47D3-9ADF-B49A9369E6BD}" dt="2022-11-19T16:34:31.292" v="1579" actId="20577"/>
          <ac:spMkLst>
            <pc:docMk/>
            <pc:sldMk cId="2289395975" sldId="333"/>
            <ac:spMk id="2" creationId="{039C68DA-9630-4984-BE7B-69C264C7D3DF}"/>
          </ac:spMkLst>
        </pc:spChg>
        <pc:spChg chg="mod">
          <ac:chgData name="William Grey" userId="37b73424-c081-4fc2-b1af-363f4f3fd4f3" providerId="ADAL" clId="{5A371454-841B-47D3-9ADF-B49A9369E6BD}" dt="2022-11-19T18:12:58.273" v="2846" actId="20577"/>
          <ac:spMkLst>
            <pc:docMk/>
            <pc:sldMk cId="2289395975" sldId="333"/>
            <ac:spMk id="3" creationId="{FF5DD868-5C19-4E54-88D7-023ED7277F6C}"/>
          </ac:spMkLst>
        </pc:spChg>
        <pc:spChg chg="add mod">
          <ac:chgData name="William Grey" userId="37b73424-c081-4fc2-b1af-363f4f3fd4f3" providerId="ADAL" clId="{5A371454-841B-47D3-9ADF-B49A9369E6BD}" dt="2022-11-19T16:40:43.354" v="2021" actId="1076"/>
          <ac:spMkLst>
            <pc:docMk/>
            <pc:sldMk cId="2289395975" sldId="333"/>
            <ac:spMk id="5" creationId="{EA72DD3E-67A3-442C-BE8F-C265DE0E7E22}"/>
          </ac:spMkLst>
        </pc:spChg>
      </pc:sldChg>
      <pc:sldChg chg="modSp add mod modAnim">
        <pc:chgData name="William Grey" userId="37b73424-c081-4fc2-b1af-363f4f3fd4f3" providerId="ADAL" clId="{5A371454-841B-47D3-9ADF-B49A9369E6BD}" dt="2022-11-19T18:07:14.506" v="2702" actId="20577"/>
        <pc:sldMkLst>
          <pc:docMk/>
          <pc:sldMk cId="861617885" sldId="334"/>
        </pc:sldMkLst>
        <pc:spChg chg="mod">
          <ac:chgData name="William Grey" userId="37b73424-c081-4fc2-b1af-363f4f3fd4f3" providerId="ADAL" clId="{5A371454-841B-47D3-9ADF-B49A9369E6BD}" dt="2022-11-19T18:07:14.506" v="2702" actId="20577"/>
          <ac:spMkLst>
            <pc:docMk/>
            <pc:sldMk cId="861617885" sldId="334"/>
            <ac:spMk id="3" creationId="{FF5DD868-5C19-4E54-88D7-023ED7277F6C}"/>
          </ac:spMkLst>
        </pc:spChg>
        <pc:spChg chg="mod">
          <ac:chgData name="William Grey" userId="37b73424-c081-4fc2-b1af-363f4f3fd4f3" providerId="ADAL" clId="{5A371454-841B-47D3-9ADF-B49A9369E6BD}" dt="2022-11-19T16:48:58.316" v="2412" actId="1076"/>
          <ac:spMkLst>
            <pc:docMk/>
            <pc:sldMk cId="861617885" sldId="334"/>
            <ac:spMk id="5" creationId="{EA72DD3E-67A3-442C-BE8F-C265DE0E7E22}"/>
          </ac:spMkLst>
        </pc:spChg>
      </pc:sldChg>
      <pc:sldChg chg="modSp add mod">
        <pc:chgData name="William Grey" userId="37b73424-c081-4fc2-b1af-363f4f3fd4f3" providerId="ADAL" clId="{5A371454-841B-47D3-9ADF-B49A9369E6BD}" dt="2022-11-19T18:12:05.507" v="2845" actId="20577"/>
        <pc:sldMkLst>
          <pc:docMk/>
          <pc:sldMk cId="1857874522" sldId="335"/>
        </pc:sldMkLst>
        <pc:spChg chg="mod">
          <ac:chgData name="William Grey" userId="37b73424-c081-4fc2-b1af-363f4f3fd4f3" providerId="ADAL" clId="{5A371454-841B-47D3-9ADF-B49A9369E6BD}" dt="2022-11-19T18:12:05.507" v="2845" actId="20577"/>
          <ac:spMkLst>
            <pc:docMk/>
            <pc:sldMk cId="1857874522" sldId="335"/>
            <ac:spMk id="3" creationId="{F1C7B114-90FF-4766-8813-9FDFA1AAD582}"/>
          </ac:spMkLst>
        </pc:spChg>
      </pc:sldChg>
      <pc:sldChg chg="modSp add mod">
        <pc:chgData name="William Grey" userId="37b73424-c081-4fc2-b1af-363f4f3fd4f3" providerId="ADAL" clId="{5A371454-841B-47D3-9ADF-B49A9369E6BD}" dt="2022-11-19T21:32:51.795" v="3307" actId="20577"/>
        <pc:sldMkLst>
          <pc:docMk/>
          <pc:sldMk cId="4032272770" sldId="336"/>
        </pc:sldMkLst>
        <pc:spChg chg="mod">
          <ac:chgData name="William Grey" userId="37b73424-c081-4fc2-b1af-363f4f3fd4f3" providerId="ADAL" clId="{5A371454-841B-47D3-9ADF-B49A9369E6BD}" dt="2022-11-19T21:32:51.795" v="3307" actId="20577"/>
          <ac:spMkLst>
            <pc:docMk/>
            <pc:sldMk cId="4032272770" sldId="336"/>
            <ac:spMk id="3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19T18:26:15.425" v="3004" actId="1038"/>
          <ac:spMkLst>
            <pc:docMk/>
            <pc:sldMk cId="4032272770" sldId="336"/>
            <ac:spMk id="7" creationId="{264D16A7-2362-4E85-9CB3-AA2C90AF67E5}"/>
          </ac:spMkLst>
        </pc:spChg>
        <pc:spChg chg="mod">
          <ac:chgData name="William Grey" userId="37b73424-c081-4fc2-b1af-363f4f3fd4f3" providerId="ADAL" clId="{5A371454-841B-47D3-9ADF-B49A9369E6BD}" dt="2022-11-19T18:31:41.281" v="3222" actId="20577"/>
          <ac:spMkLst>
            <pc:docMk/>
            <pc:sldMk cId="4032272770" sldId="336"/>
            <ac:spMk id="12" creationId="{A0BE4135-E309-4F2E-84AA-48FE0EA8590A}"/>
          </ac:spMkLst>
        </pc:spChg>
        <pc:spChg chg="mod">
          <ac:chgData name="William Grey" userId="37b73424-c081-4fc2-b1af-363f4f3fd4f3" providerId="ADAL" clId="{5A371454-841B-47D3-9ADF-B49A9369E6BD}" dt="2022-11-19T18:31:29.933" v="3220" actId="313"/>
          <ac:spMkLst>
            <pc:docMk/>
            <pc:sldMk cId="4032272770" sldId="336"/>
            <ac:spMk id="13" creationId="{14E018CE-24F2-4585-9545-3074F6E8EC3D}"/>
          </ac:spMkLst>
        </pc:spChg>
        <pc:cxnChg chg="mod">
          <ac:chgData name="William Grey" userId="37b73424-c081-4fc2-b1af-363f4f3fd4f3" providerId="ADAL" clId="{5A371454-841B-47D3-9ADF-B49A9369E6BD}" dt="2022-11-19T18:26:15.425" v="3004" actId="1038"/>
          <ac:cxnSpMkLst>
            <pc:docMk/>
            <pc:sldMk cId="4032272770" sldId="336"/>
            <ac:cxnSpMk id="11" creationId="{435C8A33-5F35-41DB-AE3C-6DDF11630261}"/>
          </ac:cxnSpMkLst>
        </pc:cxnChg>
      </pc:sldChg>
      <pc:sldChg chg="modSp add mod">
        <pc:chgData name="William Grey" userId="37b73424-c081-4fc2-b1af-363f4f3fd4f3" providerId="ADAL" clId="{5A371454-841B-47D3-9ADF-B49A9369E6BD}" dt="2022-11-30T12:16:48.888" v="3345" actId="1076"/>
        <pc:sldMkLst>
          <pc:docMk/>
          <pc:sldMk cId="536606356" sldId="337"/>
        </pc:sldMkLst>
        <pc:spChg chg="mod">
          <ac:chgData name="William Grey" userId="37b73424-c081-4fc2-b1af-363f4f3fd4f3" providerId="ADAL" clId="{5A371454-841B-47D3-9ADF-B49A9369E6BD}" dt="2022-11-19T21:33:31.093" v="3340" actId="20577"/>
          <ac:spMkLst>
            <pc:docMk/>
            <pc:sldMk cId="536606356" sldId="337"/>
            <ac:spMk id="3" creationId="{00000000-0000-0000-0000-000000000000}"/>
          </ac:spMkLst>
        </pc:spChg>
        <pc:spChg chg="mod">
          <ac:chgData name="William Grey" userId="37b73424-c081-4fc2-b1af-363f4f3fd4f3" providerId="ADAL" clId="{5A371454-841B-47D3-9ADF-B49A9369E6BD}" dt="2022-11-30T12:16:48.888" v="3345" actId="1076"/>
          <ac:spMkLst>
            <pc:docMk/>
            <pc:sldMk cId="536606356" sldId="337"/>
            <ac:spMk id="7" creationId="{264D16A7-2362-4E85-9CB3-AA2C90AF67E5}"/>
          </ac:spMkLst>
        </pc:spChg>
        <pc:spChg chg="mod">
          <ac:chgData name="William Grey" userId="37b73424-c081-4fc2-b1af-363f4f3fd4f3" providerId="ADAL" clId="{5A371454-841B-47D3-9ADF-B49A9369E6BD}" dt="2022-11-30T12:16:48.888" v="3345" actId="1076"/>
          <ac:spMkLst>
            <pc:docMk/>
            <pc:sldMk cId="536606356" sldId="337"/>
            <ac:spMk id="12" creationId="{A0BE4135-E309-4F2E-84AA-48FE0EA8590A}"/>
          </ac:spMkLst>
        </pc:spChg>
        <pc:spChg chg="mod">
          <ac:chgData name="William Grey" userId="37b73424-c081-4fc2-b1af-363f4f3fd4f3" providerId="ADAL" clId="{5A371454-841B-47D3-9ADF-B49A9369E6BD}" dt="2022-11-19T18:29:31.666" v="3117" actId="20577"/>
          <ac:spMkLst>
            <pc:docMk/>
            <pc:sldMk cId="536606356" sldId="337"/>
            <ac:spMk id="13" creationId="{14E018CE-24F2-4585-9545-3074F6E8EC3D}"/>
          </ac:spMkLst>
        </pc:spChg>
        <pc:cxnChg chg="mod">
          <ac:chgData name="William Grey" userId="37b73424-c081-4fc2-b1af-363f4f3fd4f3" providerId="ADAL" clId="{5A371454-841B-47D3-9ADF-B49A9369E6BD}" dt="2022-11-30T12:16:48.888" v="3345" actId="1076"/>
          <ac:cxnSpMkLst>
            <pc:docMk/>
            <pc:sldMk cId="536606356" sldId="337"/>
            <ac:cxnSpMk id="11" creationId="{435C8A33-5F35-41DB-AE3C-6DDF11630261}"/>
          </ac:cxnSpMkLst>
        </pc:cxnChg>
      </pc:sldChg>
      <pc:sldMasterChg chg="modSldLayout">
        <pc:chgData name="William Grey" userId="37b73424-c081-4fc2-b1af-363f4f3fd4f3" providerId="ADAL" clId="{5A371454-841B-47D3-9ADF-B49A9369E6BD}" dt="2022-11-18T22:07:28.837" v="65" actId="1037"/>
        <pc:sldMasterMkLst>
          <pc:docMk/>
          <pc:sldMasterMk cId="4221158831" sldId="2147483660"/>
        </pc:sldMasterMkLst>
        <pc:sldLayoutChg chg="addSp delSp modSp mod">
          <pc:chgData name="William Grey" userId="37b73424-c081-4fc2-b1af-363f4f3fd4f3" providerId="ADAL" clId="{5A371454-841B-47D3-9ADF-B49A9369E6BD}" dt="2022-11-18T22:07:28.837" v="65" actId="1037"/>
          <pc:sldLayoutMkLst>
            <pc:docMk/>
            <pc:sldMasterMk cId="4221158831" sldId="2147483660"/>
            <pc:sldLayoutMk cId="3185719290" sldId="2147483661"/>
          </pc:sldLayoutMkLst>
          <pc:picChg chg="del">
            <ac:chgData name="William Grey" userId="37b73424-c081-4fc2-b1af-363f4f3fd4f3" providerId="ADAL" clId="{5A371454-841B-47D3-9ADF-B49A9369E6BD}" dt="2022-11-18T22:07:21.981" v="62" actId="478"/>
            <ac:picMkLst>
              <pc:docMk/>
              <pc:sldMasterMk cId="4221158831" sldId="2147483660"/>
              <pc:sldLayoutMk cId="3185719290" sldId="2147483661"/>
              <ac:picMk id="8" creationId="{63B928B6-3DF2-476E-85F1-8814FADB2AE5}"/>
            </ac:picMkLst>
          </pc:picChg>
          <pc:picChg chg="add mod">
            <ac:chgData name="William Grey" userId="37b73424-c081-4fc2-b1af-363f4f3fd4f3" providerId="ADAL" clId="{5A371454-841B-47D3-9ADF-B49A9369E6BD}" dt="2022-11-18T22:07:28.837" v="65" actId="1037"/>
            <ac:picMkLst>
              <pc:docMk/>
              <pc:sldMasterMk cId="4221158831" sldId="2147483660"/>
              <pc:sldLayoutMk cId="3185719290" sldId="2147483661"/>
              <ac:picMk id="10" creationId="{19408434-481A-4828-9325-3B0E1B42C7E4}"/>
            </ac:picMkLst>
          </pc:picChg>
        </pc:sldLayoutChg>
      </pc:sldMasterChg>
    </pc:docChg>
  </pc:docChgLst>
  <pc:docChgLst>
    <pc:chgData name="William Grey" userId="37b73424-c081-4fc2-b1af-363f4f3fd4f3" providerId="ADAL" clId="{5F72E3DE-00C2-482D-91B1-E31D678F675C}"/>
    <pc:docChg chg="undo custSel addSld delSld modSld sldOrd">
      <pc:chgData name="William Grey" userId="37b73424-c081-4fc2-b1af-363f4f3fd4f3" providerId="ADAL" clId="{5F72E3DE-00C2-482D-91B1-E31D678F675C}" dt="2021-11-15T12:03:17.211" v="3933" actId="20577"/>
      <pc:docMkLst>
        <pc:docMk/>
      </pc:docMkLst>
      <pc:sldChg chg="modSp mod">
        <pc:chgData name="William Grey" userId="37b73424-c081-4fc2-b1af-363f4f3fd4f3" providerId="ADAL" clId="{5F72E3DE-00C2-482D-91B1-E31D678F675C}" dt="2021-11-11T11:08:36.385" v="2647" actId="20577"/>
        <pc:sldMkLst>
          <pc:docMk/>
          <pc:sldMk cId="222047521" sldId="280"/>
        </pc:sldMkLst>
        <pc:spChg chg="mod">
          <ac:chgData name="William Grey" userId="37b73424-c081-4fc2-b1af-363f4f3fd4f3" providerId="ADAL" clId="{5F72E3DE-00C2-482D-91B1-E31D678F675C}" dt="2021-11-11T11:08:36.385" v="2647" actId="20577"/>
          <ac:spMkLst>
            <pc:docMk/>
            <pc:sldMk cId="222047521" sldId="280"/>
            <ac:spMk id="2" creationId="{00000000-0000-0000-0000-000000000000}"/>
          </ac:spMkLst>
        </pc:spChg>
      </pc:sldChg>
      <pc:sldChg chg="addSp delSp modSp mod">
        <pc:chgData name="William Grey" userId="37b73424-c081-4fc2-b1af-363f4f3fd4f3" providerId="ADAL" clId="{5F72E3DE-00C2-482D-91B1-E31D678F675C}" dt="2021-11-11T12:07:14.901" v="3417" actId="478"/>
        <pc:sldMkLst>
          <pc:docMk/>
          <pc:sldMk cId="4137583571" sldId="282"/>
        </pc:sldMkLst>
        <pc:spChg chg="mod">
          <ac:chgData name="William Grey" userId="37b73424-c081-4fc2-b1af-363f4f3fd4f3" providerId="ADAL" clId="{5F72E3DE-00C2-482D-91B1-E31D678F675C}" dt="2021-11-11T11:10:51.028" v="2789" actId="20577"/>
          <ac:spMkLst>
            <pc:docMk/>
            <pc:sldMk cId="4137583571" sldId="282"/>
            <ac:spMk id="3" creationId="{00000000-0000-0000-0000-000000000000}"/>
          </ac:spMkLst>
        </pc:spChg>
        <pc:spChg chg="mod ord">
          <ac:chgData name="William Grey" userId="37b73424-c081-4fc2-b1af-363f4f3fd4f3" providerId="ADAL" clId="{5F72E3DE-00C2-482D-91B1-E31D678F675C}" dt="2021-11-11T11:58:02.656" v="3246" actId="14100"/>
          <ac:spMkLst>
            <pc:docMk/>
            <pc:sldMk cId="4137583571" sldId="282"/>
            <ac:spMk id="4" creationId="{00000000-0000-0000-0000-000000000000}"/>
          </ac:spMkLst>
        </pc:spChg>
        <pc:spChg chg="add del mod">
          <ac:chgData name="William Grey" userId="37b73424-c081-4fc2-b1af-363f4f3fd4f3" providerId="ADAL" clId="{5F72E3DE-00C2-482D-91B1-E31D678F675C}" dt="2021-11-11T12:07:14.901" v="3417" actId="478"/>
          <ac:spMkLst>
            <pc:docMk/>
            <pc:sldMk cId="4137583571" sldId="282"/>
            <ac:spMk id="5" creationId="{62F2FD5C-F76D-469C-B031-CB395F33CED9}"/>
          </ac:spMkLst>
        </pc:spChg>
        <pc:spChg chg="add del mod">
          <ac:chgData name="William Grey" userId="37b73424-c081-4fc2-b1af-363f4f3fd4f3" providerId="ADAL" clId="{5F72E3DE-00C2-482D-91B1-E31D678F675C}" dt="2021-11-11T12:07:14.901" v="3417" actId="478"/>
          <ac:spMkLst>
            <pc:docMk/>
            <pc:sldMk cId="4137583571" sldId="282"/>
            <ac:spMk id="6" creationId="{73392256-96B7-4438-819A-8921B50514E3}"/>
          </ac:spMkLst>
        </pc:spChg>
        <pc:spChg chg="add del mod">
          <ac:chgData name="William Grey" userId="37b73424-c081-4fc2-b1af-363f4f3fd4f3" providerId="ADAL" clId="{5F72E3DE-00C2-482D-91B1-E31D678F675C}" dt="2021-11-11T12:07:14.901" v="3417" actId="478"/>
          <ac:spMkLst>
            <pc:docMk/>
            <pc:sldMk cId="4137583571" sldId="282"/>
            <ac:spMk id="7" creationId="{46396936-32D2-479D-BB7A-D3F6DADE89E0}"/>
          </ac:spMkLst>
        </pc:spChg>
        <pc:spChg chg="add del mod">
          <ac:chgData name="William Grey" userId="37b73424-c081-4fc2-b1af-363f4f3fd4f3" providerId="ADAL" clId="{5F72E3DE-00C2-482D-91B1-E31D678F675C}" dt="2021-11-11T12:07:14.901" v="3417" actId="478"/>
          <ac:spMkLst>
            <pc:docMk/>
            <pc:sldMk cId="4137583571" sldId="282"/>
            <ac:spMk id="8" creationId="{08DACE03-26C5-4486-B2A4-0FA856D83B35}"/>
          </ac:spMkLst>
        </pc:spChg>
        <pc:spChg chg="add del mod">
          <ac:chgData name="William Grey" userId="37b73424-c081-4fc2-b1af-363f4f3fd4f3" providerId="ADAL" clId="{5F72E3DE-00C2-482D-91B1-E31D678F675C}" dt="2021-11-11T12:07:14.901" v="3417" actId="478"/>
          <ac:spMkLst>
            <pc:docMk/>
            <pc:sldMk cId="4137583571" sldId="282"/>
            <ac:spMk id="9" creationId="{BB23E780-6966-4032-99F8-1637B01022B0}"/>
          </ac:spMkLst>
        </pc:spChg>
        <pc:spChg chg="add del">
          <ac:chgData name="William Grey" userId="37b73424-c081-4fc2-b1af-363f4f3fd4f3" providerId="ADAL" clId="{5F72E3DE-00C2-482D-91B1-E31D678F675C}" dt="2021-11-11T12:07:14.901" v="3417" actId="478"/>
          <ac:spMkLst>
            <pc:docMk/>
            <pc:sldMk cId="4137583571" sldId="282"/>
            <ac:spMk id="10" creationId="{BD9D7161-763B-46E2-AC08-E1AD5C2AB06F}"/>
          </ac:spMkLst>
        </pc:spChg>
        <pc:spChg chg="add del mod">
          <ac:chgData name="William Grey" userId="37b73424-c081-4fc2-b1af-363f4f3fd4f3" providerId="ADAL" clId="{5F72E3DE-00C2-482D-91B1-E31D678F675C}" dt="2021-11-11T12:07:14.901" v="3417" actId="478"/>
          <ac:spMkLst>
            <pc:docMk/>
            <pc:sldMk cId="4137583571" sldId="282"/>
            <ac:spMk id="11" creationId="{EFB4A425-EF34-4D18-B28A-0C904DDAA114}"/>
          </ac:spMkLst>
        </pc:spChg>
        <pc:spChg chg="add del mod">
          <ac:chgData name="William Grey" userId="37b73424-c081-4fc2-b1af-363f4f3fd4f3" providerId="ADAL" clId="{5F72E3DE-00C2-482D-91B1-E31D678F675C}" dt="2021-11-11T12:07:14.901" v="3417" actId="478"/>
          <ac:spMkLst>
            <pc:docMk/>
            <pc:sldMk cId="4137583571" sldId="282"/>
            <ac:spMk id="12" creationId="{5C421898-3F72-4641-9F87-3A2871C1AEC8}"/>
          </ac:spMkLst>
        </pc:spChg>
        <pc:cxnChg chg="add del mod">
          <ac:chgData name="William Grey" userId="37b73424-c081-4fc2-b1af-363f4f3fd4f3" providerId="ADAL" clId="{5F72E3DE-00C2-482D-91B1-E31D678F675C}" dt="2021-11-11T12:07:14.901" v="3417" actId="478"/>
          <ac:cxnSpMkLst>
            <pc:docMk/>
            <pc:sldMk cId="4137583571" sldId="282"/>
            <ac:cxnSpMk id="14" creationId="{530F1E7D-9CA3-4441-BC0E-9B287B62ACF9}"/>
          </ac:cxnSpMkLst>
        </pc:cxnChg>
        <pc:cxnChg chg="add del mod">
          <ac:chgData name="William Grey" userId="37b73424-c081-4fc2-b1af-363f4f3fd4f3" providerId="ADAL" clId="{5F72E3DE-00C2-482D-91B1-E31D678F675C}" dt="2021-11-11T12:07:14.901" v="3417" actId="478"/>
          <ac:cxnSpMkLst>
            <pc:docMk/>
            <pc:sldMk cId="4137583571" sldId="282"/>
            <ac:cxnSpMk id="17" creationId="{0CBE1295-0548-4743-9A08-A6792EACD4A6}"/>
          </ac:cxnSpMkLst>
        </pc:cxnChg>
        <pc:cxnChg chg="add del mod">
          <ac:chgData name="William Grey" userId="37b73424-c081-4fc2-b1af-363f4f3fd4f3" providerId="ADAL" clId="{5F72E3DE-00C2-482D-91B1-E31D678F675C}" dt="2021-11-11T12:07:14.901" v="3417" actId="478"/>
          <ac:cxnSpMkLst>
            <pc:docMk/>
            <pc:sldMk cId="4137583571" sldId="282"/>
            <ac:cxnSpMk id="20" creationId="{E4A31B12-E223-4AD2-BF1E-0DB188664A8A}"/>
          </ac:cxnSpMkLst>
        </pc:cxnChg>
        <pc:cxnChg chg="add del mod">
          <ac:chgData name="William Grey" userId="37b73424-c081-4fc2-b1af-363f4f3fd4f3" providerId="ADAL" clId="{5F72E3DE-00C2-482D-91B1-E31D678F675C}" dt="2021-11-11T12:07:14.901" v="3417" actId="478"/>
          <ac:cxnSpMkLst>
            <pc:docMk/>
            <pc:sldMk cId="4137583571" sldId="282"/>
            <ac:cxnSpMk id="22" creationId="{A8069636-CBE4-4846-A29C-F3D271B025AD}"/>
          </ac:cxnSpMkLst>
        </pc:cxnChg>
        <pc:cxnChg chg="add del mod">
          <ac:chgData name="William Grey" userId="37b73424-c081-4fc2-b1af-363f4f3fd4f3" providerId="ADAL" clId="{5F72E3DE-00C2-482D-91B1-E31D678F675C}" dt="2021-11-11T12:07:14.901" v="3417" actId="478"/>
          <ac:cxnSpMkLst>
            <pc:docMk/>
            <pc:sldMk cId="4137583571" sldId="282"/>
            <ac:cxnSpMk id="25" creationId="{B0C34A7D-3862-4647-B06A-36EF704A599B}"/>
          </ac:cxnSpMkLst>
        </pc:cxnChg>
        <pc:cxnChg chg="add del mod">
          <ac:chgData name="William Grey" userId="37b73424-c081-4fc2-b1af-363f4f3fd4f3" providerId="ADAL" clId="{5F72E3DE-00C2-482D-91B1-E31D678F675C}" dt="2021-11-11T12:07:14.901" v="3417" actId="478"/>
          <ac:cxnSpMkLst>
            <pc:docMk/>
            <pc:sldMk cId="4137583571" sldId="282"/>
            <ac:cxnSpMk id="26" creationId="{EE84D907-822A-4308-9BA0-95A6CE5694AB}"/>
          </ac:cxnSpMkLst>
        </pc:cxnChg>
      </pc:sldChg>
      <pc:sldChg chg="addSp delSp modSp mod">
        <pc:chgData name="William Grey" userId="37b73424-c081-4fc2-b1af-363f4f3fd4f3" providerId="ADAL" clId="{5F72E3DE-00C2-482D-91B1-E31D678F675C}" dt="2021-11-10T13:53:37.295" v="1084" actId="14100"/>
        <pc:sldMkLst>
          <pc:docMk/>
          <pc:sldMk cId="240230567" sldId="283"/>
        </pc:sldMkLst>
        <pc:spChg chg="mod">
          <ac:chgData name="William Grey" userId="37b73424-c081-4fc2-b1af-363f4f3fd4f3" providerId="ADAL" clId="{5F72E3DE-00C2-482D-91B1-E31D678F675C}" dt="2021-11-10T13:50:39.611" v="1027" actId="20577"/>
          <ac:spMkLst>
            <pc:docMk/>
            <pc:sldMk cId="240230567" sldId="283"/>
            <ac:spMk id="2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3:51:24.148" v="1051" actId="14100"/>
          <ac:spMkLst>
            <pc:docMk/>
            <pc:sldMk cId="240230567" sldId="283"/>
            <ac:spMk id="3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3:53:37.295" v="1084" actId="14100"/>
          <ac:spMkLst>
            <pc:docMk/>
            <pc:sldMk cId="240230567" sldId="283"/>
            <ac:spMk id="4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0T13:53:18.799" v="1081" actId="478"/>
          <ac:spMkLst>
            <pc:docMk/>
            <pc:sldMk cId="240230567" sldId="283"/>
            <ac:spMk id="5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0T13:53:15.379" v="1080" actId="478"/>
          <ac:spMkLst>
            <pc:docMk/>
            <pc:sldMk cId="240230567" sldId="283"/>
            <ac:spMk id="6" creationId="{00000000-0000-0000-0000-000000000000}"/>
          </ac:spMkLst>
        </pc:spChg>
        <pc:spChg chg="add mod">
          <ac:chgData name="William Grey" userId="37b73424-c081-4fc2-b1af-363f4f3fd4f3" providerId="ADAL" clId="{5F72E3DE-00C2-482D-91B1-E31D678F675C}" dt="2021-11-10T13:51:37.665" v="1057" actId="1038"/>
          <ac:spMkLst>
            <pc:docMk/>
            <pc:sldMk cId="240230567" sldId="283"/>
            <ac:spMk id="7" creationId="{264D16A7-2362-4E85-9CB3-AA2C90AF67E5}"/>
          </ac:spMkLst>
        </pc:spChg>
        <pc:spChg chg="add mod">
          <ac:chgData name="William Grey" userId="37b73424-c081-4fc2-b1af-363f4f3fd4f3" providerId="ADAL" clId="{5F72E3DE-00C2-482D-91B1-E31D678F675C}" dt="2021-11-10T13:52:43.611" v="1076" actId="1076"/>
          <ac:spMkLst>
            <pc:docMk/>
            <pc:sldMk cId="240230567" sldId="283"/>
            <ac:spMk id="12" creationId="{A0BE4135-E309-4F2E-84AA-48FE0EA8590A}"/>
          </ac:spMkLst>
        </pc:spChg>
        <pc:cxnChg chg="add del">
          <ac:chgData name="William Grey" userId="37b73424-c081-4fc2-b1af-363f4f3fd4f3" providerId="ADAL" clId="{5F72E3DE-00C2-482D-91B1-E31D678F675C}" dt="2021-11-10T13:51:09.443" v="1042" actId="11529"/>
          <ac:cxnSpMkLst>
            <pc:docMk/>
            <pc:sldMk cId="240230567" sldId="283"/>
            <ac:cxnSpMk id="9" creationId="{77EDE67B-E414-4E25-9716-4674D5751676}"/>
          </ac:cxnSpMkLst>
        </pc:cxnChg>
        <pc:cxnChg chg="add mod">
          <ac:chgData name="William Grey" userId="37b73424-c081-4fc2-b1af-363f4f3fd4f3" providerId="ADAL" clId="{5F72E3DE-00C2-482D-91B1-E31D678F675C}" dt="2021-11-10T13:52:08.504" v="1060" actId="1582"/>
          <ac:cxnSpMkLst>
            <pc:docMk/>
            <pc:sldMk cId="240230567" sldId="283"/>
            <ac:cxnSpMk id="11" creationId="{435C8A33-5F35-41DB-AE3C-6DDF11630261}"/>
          </ac:cxnSpMkLst>
        </pc:cxnChg>
      </pc:sldChg>
      <pc:sldChg chg="modSp mod">
        <pc:chgData name="William Grey" userId="37b73424-c081-4fc2-b1af-363f4f3fd4f3" providerId="ADAL" clId="{5F72E3DE-00C2-482D-91B1-E31D678F675C}" dt="2021-11-11T12:17:56.799" v="3704" actId="20577"/>
        <pc:sldMkLst>
          <pc:docMk/>
          <pc:sldMk cId="3431995307" sldId="284"/>
        </pc:sldMkLst>
        <pc:spChg chg="mod">
          <ac:chgData name="William Grey" userId="37b73424-c081-4fc2-b1af-363f4f3fd4f3" providerId="ADAL" clId="{5F72E3DE-00C2-482D-91B1-E31D678F675C}" dt="2021-11-10T13:57:05.140" v="1144" actId="1076"/>
          <ac:spMkLst>
            <pc:docMk/>
            <pc:sldMk cId="3431995307" sldId="284"/>
            <ac:spMk id="6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08:55.053" v="1322" actId="208"/>
          <ac:spMkLst>
            <pc:docMk/>
            <pc:sldMk cId="3431995307" sldId="284"/>
            <ac:spMk id="7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1T12:17:56.799" v="3704" actId="20577"/>
          <ac:spMkLst>
            <pc:docMk/>
            <pc:sldMk cId="3431995307" sldId="284"/>
            <ac:spMk id="8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09:16.109" v="1323" actId="208"/>
          <ac:spMkLst>
            <pc:docMk/>
            <pc:sldMk cId="3431995307" sldId="284"/>
            <ac:spMk id="9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1T12:17:49.131" v="3702" actId="20577"/>
          <ac:spMkLst>
            <pc:docMk/>
            <pc:sldMk cId="3431995307" sldId="284"/>
            <ac:spMk id="10" creationId="{DEEA9CB7-8244-4AF5-B613-98B13B95B314}"/>
          </ac:spMkLst>
        </pc:spChg>
        <pc:spChg chg="mod">
          <ac:chgData name="William Grey" userId="37b73424-c081-4fc2-b1af-363f4f3fd4f3" providerId="ADAL" clId="{5F72E3DE-00C2-482D-91B1-E31D678F675C}" dt="2021-11-10T14:08:33.217" v="1319" actId="208"/>
          <ac:spMkLst>
            <pc:docMk/>
            <pc:sldMk cId="3431995307" sldId="284"/>
            <ac:spMk id="11" creationId="{1765B1EB-418C-463B-821F-FF001F27F302}"/>
          </ac:spMkLst>
        </pc:spChg>
      </pc:sldChg>
      <pc:sldChg chg="addSp delSp modSp mod ord">
        <pc:chgData name="William Grey" userId="37b73424-c081-4fc2-b1af-363f4f3fd4f3" providerId="ADAL" clId="{5F72E3DE-00C2-482D-91B1-E31D678F675C}" dt="2021-11-10T13:50:20.917" v="1017" actId="20577"/>
        <pc:sldMkLst>
          <pc:docMk/>
          <pc:sldMk cId="2552850565" sldId="285"/>
        </pc:sldMkLst>
        <pc:spChg chg="mod">
          <ac:chgData name="William Grey" userId="37b73424-c081-4fc2-b1af-363f4f3fd4f3" providerId="ADAL" clId="{5F72E3DE-00C2-482D-91B1-E31D678F675C}" dt="2021-11-10T13:50:20.917" v="1017" actId="20577"/>
          <ac:spMkLst>
            <pc:docMk/>
            <pc:sldMk cId="2552850565" sldId="285"/>
            <ac:spMk id="2" creationId="{00000000-0000-0000-0000-000000000000}"/>
          </ac:spMkLst>
        </pc:spChg>
        <pc:spChg chg="add del mod">
          <ac:chgData name="William Grey" userId="37b73424-c081-4fc2-b1af-363f4f3fd4f3" providerId="ADAL" clId="{5F72E3DE-00C2-482D-91B1-E31D678F675C}" dt="2021-11-10T13:25:22.453" v="757" actId="478"/>
          <ac:spMkLst>
            <pc:docMk/>
            <pc:sldMk cId="2552850565" sldId="285"/>
            <ac:spMk id="4" creationId="{5DA9E663-DA44-49BC-87A0-C15D84482FE7}"/>
          </ac:spMkLst>
        </pc:spChg>
        <pc:spChg chg="add del mod">
          <ac:chgData name="William Grey" userId="37b73424-c081-4fc2-b1af-363f4f3fd4f3" providerId="ADAL" clId="{5F72E3DE-00C2-482D-91B1-E31D678F675C}" dt="2021-11-10T13:27:58.753" v="812" actId="20577"/>
          <ac:spMkLst>
            <pc:docMk/>
            <pc:sldMk cId="2552850565" sldId="285"/>
            <ac:spMk id="6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3:26:04.245" v="768" actId="255"/>
          <ac:spMkLst>
            <pc:docMk/>
            <pc:sldMk cId="2552850565" sldId="285"/>
            <ac:spMk id="7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0T13:24:09.242" v="739" actId="478"/>
          <ac:spMkLst>
            <pc:docMk/>
            <pc:sldMk cId="2552850565" sldId="285"/>
            <ac:spMk id="8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0T13:25:17.719" v="756" actId="478"/>
          <ac:spMkLst>
            <pc:docMk/>
            <pc:sldMk cId="2552850565" sldId="285"/>
            <ac:spMk id="9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0T13:23:12.414" v="701" actId="478"/>
          <ac:spMkLst>
            <pc:docMk/>
            <pc:sldMk cId="2552850565" sldId="285"/>
            <ac:spMk id="10" creationId="{70FFA16B-328C-4DA0-86F4-9DE2B1B3DAE4}"/>
          </ac:spMkLst>
        </pc:spChg>
        <pc:spChg chg="del">
          <ac:chgData name="William Grey" userId="37b73424-c081-4fc2-b1af-363f4f3fd4f3" providerId="ADAL" clId="{5F72E3DE-00C2-482D-91B1-E31D678F675C}" dt="2021-11-10T13:23:09.808" v="700" actId="478"/>
          <ac:spMkLst>
            <pc:docMk/>
            <pc:sldMk cId="2552850565" sldId="285"/>
            <ac:spMk id="11" creationId="{B4B25D15-0441-45A4-BE72-EB09DA8B4600}"/>
          </ac:spMkLst>
        </pc:spChg>
        <pc:spChg chg="add mod">
          <ac:chgData name="William Grey" userId="37b73424-c081-4fc2-b1af-363f4f3fd4f3" providerId="ADAL" clId="{5F72E3DE-00C2-482D-91B1-E31D678F675C}" dt="2021-11-10T13:26:55.589" v="778" actId="1076"/>
          <ac:spMkLst>
            <pc:docMk/>
            <pc:sldMk cId="2552850565" sldId="285"/>
            <ac:spMk id="12" creationId="{3048E3EF-373D-4995-BFB5-C4CAD80E7013}"/>
          </ac:spMkLst>
        </pc:spChg>
      </pc:sldChg>
      <pc:sldChg chg="modSp mod">
        <pc:chgData name="William Grey" userId="37b73424-c081-4fc2-b1af-363f4f3fd4f3" providerId="ADAL" clId="{5F72E3DE-00C2-482D-91B1-E31D678F675C}" dt="2021-11-10T14:21:15.395" v="1574" actId="20577"/>
        <pc:sldMkLst>
          <pc:docMk/>
          <pc:sldMk cId="207181045" sldId="286"/>
        </pc:sldMkLst>
        <pc:spChg chg="mod">
          <ac:chgData name="William Grey" userId="37b73424-c081-4fc2-b1af-363f4f3fd4f3" providerId="ADAL" clId="{5F72E3DE-00C2-482D-91B1-E31D678F675C}" dt="2021-11-10T14:09:54.379" v="1328" actId="1076"/>
          <ac:spMkLst>
            <pc:docMk/>
            <pc:sldMk cId="207181045" sldId="286"/>
            <ac:spMk id="3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21:00.317" v="1571" actId="2710"/>
          <ac:spMkLst>
            <pc:docMk/>
            <pc:sldMk cId="207181045" sldId="286"/>
            <ac:spMk id="4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10:12.260" v="1361" actId="20577"/>
          <ac:spMkLst>
            <pc:docMk/>
            <pc:sldMk cId="207181045" sldId="286"/>
            <ac:spMk id="6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21:06.648" v="1572" actId="2710"/>
          <ac:spMkLst>
            <pc:docMk/>
            <pc:sldMk cId="207181045" sldId="286"/>
            <ac:spMk id="7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10:17.906" v="1362" actId="1076"/>
          <ac:spMkLst>
            <pc:docMk/>
            <pc:sldMk cId="207181045" sldId="286"/>
            <ac:spMk id="10" creationId="{89882D94-E7F6-4723-A9A9-237C509644EE}"/>
          </ac:spMkLst>
        </pc:spChg>
        <pc:spChg chg="mod">
          <ac:chgData name="William Grey" userId="37b73424-c081-4fc2-b1af-363f4f3fd4f3" providerId="ADAL" clId="{5F72E3DE-00C2-482D-91B1-E31D678F675C}" dt="2021-11-10T14:21:15.395" v="1574" actId="20577"/>
          <ac:spMkLst>
            <pc:docMk/>
            <pc:sldMk cId="207181045" sldId="286"/>
            <ac:spMk id="11" creationId="{E380FDA1-7BDF-40C3-973F-62FDD1ECA69B}"/>
          </ac:spMkLst>
        </pc:spChg>
      </pc:sldChg>
      <pc:sldChg chg="addSp delSp modSp mod">
        <pc:chgData name="William Grey" userId="37b73424-c081-4fc2-b1af-363f4f3fd4f3" providerId="ADAL" clId="{5F72E3DE-00C2-482D-91B1-E31D678F675C}" dt="2021-11-10T14:17:37.823" v="1460" actId="1076"/>
        <pc:sldMkLst>
          <pc:docMk/>
          <pc:sldMk cId="2407225767" sldId="288"/>
        </pc:sldMkLst>
        <pc:spChg chg="mod">
          <ac:chgData name="William Grey" userId="37b73424-c081-4fc2-b1af-363f4f3fd4f3" providerId="ADAL" clId="{5F72E3DE-00C2-482D-91B1-E31D678F675C}" dt="2021-11-10T14:17:20.020" v="1456" actId="20577"/>
          <ac:spMkLst>
            <pc:docMk/>
            <pc:sldMk cId="2407225767" sldId="288"/>
            <ac:spMk id="6" creationId="{00000000-0000-0000-0000-000000000000}"/>
          </ac:spMkLst>
        </pc:spChg>
        <pc:spChg chg="del mod">
          <ac:chgData name="William Grey" userId="37b73424-c081-4fc2-b1af-363f4f3fd4f3" providerId="ADAL" clId="{5F72E3DE-00C2-482D-91B1-E31D678F675C}" dt="2021-11-10T14:16:30.878" v="1444" actId="478"/>
          <ac:spMkLst>
            <pc:docMk/>
            <pc:sldMk cId="2407225767" sldId="288"/>
            <ac:spMk id="7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12:05.129" v="1365" actId="1076"/>
          <ac:spMkLst>
            <pc:docMk/>
            <pc:sldMk cId="2407225767" sldId="288"/>
            <ac:spMk id="8" creationId="{00000000-0000-0000-0000-000000000000}"/>
          </ac:spMkLst>
        </pc:spChg>
        <pc:spChg chg="add mod">
          <ac:chgData name="William Grey" userId="37b73424-c081-4fc2-b1af-363f4f3fd4f3" providerId="ADAL" clId="{5F72E3DE-00C2-482D-91B1-E31D678F675C}" dt="2021-11-10T14:17:28.433" v="1458" actId="1076"/>
          <ac:spMkLst>
            <pc:docMk/>
            <pc:sldMk cId="2407225767" sldId="288"/>
            <ac:spMk id="10" creationId="{E344D282-0E73-4AA6-A119-B479D82239E1}"/>
          </ac:spMkLst>
        </pc:spChg>
        <pc:spChg chg="del mod">
          <ac:chgData name="William Grey" userId="37b73424-c081-4fc2-b1af-363f4f3fd4f3" providerId="ADAL" clId="{5F72E3DE-00C2-482D-91B1-E31D678F675C}" dt="2021-11-10T14:14:09.640" v="1397" actId="478"/>
          <ac:spMkLst>
            <pc:docMk/>
            <pc:sldMk cId="2407225767" sldId="288"/>
            <ac:spMk id="11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16:38.829" v="1447" actId="1076"/>
          <ac:spMkLst>
            <pc:docMk/>
            <pc:sldMk cId="2407225767" sldId="288"/>
            <ac:spMk id="12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14:25.559" v="1400" actId="21"/>
          <ac:spMkLst>
            <pc:docMk/>
            <pc:sldMk cId="2407225767" sldId="288"/>
            <ac:spMk id="13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17:37.823" v="1460" actId="1076"/>
          <ac:spMkLst>
            <pc:docMk/>
            <pc:sldMk cId="2407225767" sldId="288"/>
            <ac:spMk id="14" creationId="{00000000-0000-0000-0000-000000000000}"/>
          </ac:spMkLst>
        </pc:spChg>
      </pc:sldChg>
      <pc:sldChg chg="del">
        <pc:chgData name="William Grey" userId="37b73424-c081-4fc2-b1af-363f4f3fd4f3" providerId="ADAL" clId="{5F72E3DE-00C2-482D-91B1-E31D678F675C}" dt="2021-11-11T12:22:20.272" v="3710" actId="47"/>
        <pc:sldMkLst>
          <pc:docMk/>
          <pc:sldMk cId="2454462887" sldId="289"/>
        </pc:sldMkLst>
      </pc:sldChg>
      <pc:sldChg chg="del">
        <pc:chgData name="William Grey" userId="37b73424-c081-4fc2-b1af-363f4f3fd4f3" providerId="ADAL" clId="{5F72E3DE-00C2-482D-91B1-E31D678F675C}" dt="2021-11-11T12:22:23.119" v="3714" actId="47"/>
        <pc:sldMkLst>
          <pc:docMk/>
          <pc:sldMk cId="3001033122" sldId="290"/>
        </pc:sldMkLst>
      </pc:sldChg>
      <pc:sldChg chg="del">
        <pc:chgData name="William Grey" userId="37b73424-c081-4fc2-b1af-363f4f3fd4f3" providerId="ADAL" clId="{5F72E3DE-00C2-482D-91B1-E31D678F675C}" dt="2021-11-11T12:22:20.914" v="3712" actId="47"/>
        <pc:sldMkLst>
          <pc:docMk/>
          <pc:sldMk cId="193534116" sldId="291"/>
        </pc:sldMkLst>
      </pc:sldChg>
      <pc:sldChg chg="del">
        <pc:chgData name="William Grey" userId="37b73424-c081-4fc2-b1af-363f4f3fd4f3" providerId="ADAL" clId="{5F72E3DE-00C2-482D-91B1-E31D678F675C}" dt="2021-11-11T12:22:20.554" v="3711" actId="47"/>
        <pc:sldMkLst>
          <pc:docMk/>
          <pc:sldMk cId="3849441773" sldId="292"/>
        </pc:sldMkLst>
      </pc:sldChg>
      <pc:sldChg chg="addSp modSp mod">
        <pc:chgData name="William Grey" userId="37b73424-c081-4fc2-b1af-363f4f3fd4f3" providerId="ADAL" clId="{5F72E3DE-00C2-482D-91B1-E31D678F675C}" dt="2021-11-11T12:13:18.121" v="3536" actId="1076"/>
        <pc:sldMkLst>
          <pc:docMk/>
          <pc:sldMk cId="1876400522" sldId="293"/>
        </pc:sldMkLst>
        <pc:spChg chg="mod">
          <ac:chgData name="William Grey" userId="37b73424-c081-4fc2-b1af-363f4f3fd4f3" providerId="ADAL" clId="{5F72E3DE-00C2-482D-91B1-E31D678F675C}" dt="2021-11-10T14:47:14.698" v="2044" actId="20577"/>
          <ac:spMkLst>
            <pc:docMk/>
            <pc:sldMk cId="1876400522" sldId="293"/>
            <ac:spMk id="2" creationId="{86D6102E-3289-4D3A-A93C-F0AC02BE823F}"/>
          </ac:spMkLst>
        </pc:spChg>
        <pc:spChg chg="mod">
          <ac:chgData name="William Grey" userId="37b73424-c081-4fc2-b1af-363f4f3fd4f3" providerId="ADAL" clId="{5F72E3DE-00C2-482D-91B1-E31D678F675C}" dt="2021-11-11T12:12:51.242" v="3528" actId="20577"/>
          <ac:spMkLst>
            <pc:docMk/>
            <pc:sldMk cId="1876400522" sldId="293"/>
            <ac:spMk id="3" creationId="{ACE97CC2-23D2-4457-BABC-C9E701D40398}"/>
          </ac:spMkLst>
        </pc:spChg>
        <pc:spChg chg="mod">
          <ac:chgData name="William Grey" userId="37b73424-c081-4fc2-b1af-363f4f3fd4f3" providerId="ADAL" clId="{5F72E3DE-00C2-482D-91B1-E31D678F675C}" dt="2021-11-11T12:13:18.121" v="3536" actId="1076"/>
          <ac:spMkLst>
            <pc:docMk/>
            <pc:sldMk cId="1876400522" sldId="293"/>
            <ac:spMk id="4" creationId="{3E52F6E5-E137-4A9B-9B71-876A9C20FA2F}"/>
          </ac:spMkLst>
        </pc:spChg>
        <pc:spChg chg="add mod">
          <ac:chgData name="William Grey" userId="37b73424-c081-4fc2-b1af-363f4f3fd4f3" providerId="ADAL" clId="{5F72E3DE-00C2-482D-91B1-E31D678F675C}" dt="2021-11-10T14:48:59.125" v="2139" actId="1076"/>
          <ac:spMkLst>
            <pc:docMk/>
            <pc:sldMk cId="1876400522" sldId="293"/>
            <ac:spMk id="5" creationId="{548D9DF3-A08C-487C-9B70-F7527E18491D}"/>
          </ac:spMkLst>
        </pc:spChg>
      </pc:sldChg>
      <pc:sldChg chg="del">
        <pc:chgData name="William Grey" userId="37b73424-c081-4fc2-b1af-363f4f3fd4f3" providerId="ADAL" clId="{5F72E3DE-00C2-482D-91B1-E31D678F675C}" dt="2021-11-11T12:22:18.750" v="3707" actId="47"/>
        <pc:sldMkLst>
          <pc:docMk/>
          <pc:sldMk cId="2965664769" sldId="294"/>
        </pc:sldMkLst>
      </pc:sldChg>
      <pc:sldChg chg="modSp del mod">
        <pc:chgData name="William Grey" userId="37b73424-c081-4fc2-b1af-363f4f3fd4f3" providerId="ADAL" clId="{5F72E3DE-00C2-482D-91B1-E31D678F675C}" dt="2021-11-11T12:22:18.245" v="3706" actId="47"/>
        <pc:sldMkLst>
          <pc:docMk/>
          <pc:sldMk cId="879301169" sldId="295"/>
        </pc:sldMkLst>
        <pc:spChg chg="mod">
          <ac:chgData name="William Grey" userId="37b73424-c081-4fc2-b1af-363f4f3fd4f3" providerId="ADAL" clId="{5F72E3DE-00C2-482D-91B1-E31D678F675C}" dt="2021-11-10T14:00:10.801" v="1247" actId="20577"/>
          <ac:spMkLst>
            <pc:docMk/>
            <pc:sldMk cId="879301169" sldId="295"/>
            <ac:spMk id="3" creationId="{C6DD2FD4-58E8-4BF2-95A6-4B96F753914A}"/>
          </ac:spMkLst>
        </pc:spChg>
      </pc:sldChg>
      <pc:sldChg chg="del">
        <pc:chgData name="William Grey" userId="37b73424-c081-4fc2-b1af-363f4f3fd4f3" providerId="ADAL" clId="{5F72E3DE-00C2-482D-91B1-E31D678F675C}" dt="2021-11-11T12:22:21.360" v="3713" actId="47"/>
        <pc:sldMkLst>
          <pc:docMk/>
          <pc:sldMk cId="440460163" sldId="296"/>
        </pc:sldMkLst>
      </pc:sldChg>
      <pc:sldChg chg="modSp del mod">
        <pc:chgData name="William Grey" userId="37b73424-c081-4fc2-b1af-363f4f3fd4f3" providerId="ADAL" clId="{5F72E3DE-00C2-482D-91B1-E31D678F675C}" dt="2021-11-11T12:22:25.542" v="3715" actId="47"/>
        <pc:sldMkLst>
          <pc:docMk/>
          <pc:sldMk cId="3268995731" sldId="298"/>
        </pc:sldMkLst>
        <pc:spChg chg="mod">
          <ac:chgData name="William Grey" userId="37b73424-c081-4fc2-b1af-363f4f3fd4f3" providerId="ADAL" clId="{5F72E3DE-00C2-482D-91B1-E31D678F675C}" dt="2021-11-10T14:04:08.594" v="1307" actId="20577"/>
          <ac:spMkLst>
            <pc:docMk/>
            <pc:sldMk cId="3268995731" sldId="298"/>
            <ac:spMk id="3" creationId="{00000000-0000-0000-0000-000000000000}"/>
          </ac:spMkLst>
        </pc:spChg>
      </pc:sldChg>
      <pc:sldChg chg="del">
        <pc:chgData name="William Grey" userId="37b73424-c081-4fc2-b1af-363f4f3fd4f3" providerId="ADAL" clId="{5F72E3DE-00C2-482D-91B1-E31D678F675C}" dt="2021-11-11T12:22:28.189" v="3718" actId="47"/>
        <pc:sldMkLst>
          <pc:docMk/>
          <pc:sldMk cId="1681061282" sldId="299"/>
        </pc:sldMkLst>
      </pc:sldChg>
      <pc:sldChg chg="del ord">
        <pc:chgData name="William Grey" userId="37b73424-c081-4fc2-b1af-363f4f3fd4f3" providerId="ADAL" clId="{5F72E3DE-00C2-482D-91B1-E31D678F675C}" dt="2021-11-11T12:22:35.965" v="3720" actId="47"/>
        <pc:sldMkLst>
          <pc:docMk/>
          <pc:sldMk cId="1876649046" sldId="301"/>
        </pc:sldMkLst>
      </pc:sldChg>
      <pc:sldChg chg="del">
        <pc:chgData name="William Grey" userId="37b73424-c081-4fc2-b1af-363f4f3fd4f3" providerId="ADAL" clId="{5F72E3DE-00C2-482D-91B1-E31D678F675C}" dt="2021-11-11T12:22:26.439" v="3716" actId="47"/>
        <pc:sldMkLst>
          <pc:docMk/>
          <pc:sldMk cId="3375282470" sldId="303"/>
        </pc:sldMkLst>
      </pc:sldChg>
      <pc:sldChg chg="add del">
        <pc:chgData name="William Grey" userId="37b73424-c081-4fc2-b1af-363f4f3fd4f3" providerId="ADAL" clId="{5F72E3DE-00C2-482D-91B1-E31D678F675C}" dt="2021-11-11T12:23:45.596" v="3721" actId="47"/>
        <pc:sldMkLst>
          <pc:docMk/>
          <pc:sldMk cId="39992501" sldId="304"/>
        </pc:sldMkLst>
      </pc:sldChg>
      <pc:sldChg chg="add del ord">
        <pc:chgData name="William Grey" userId="37b73424-c081-4fc2-b1af-363f4f3fd4f3" providerId="ADAL" clId="{5F72E3DE-00C2-482D-91B1-E31D678F675C}" dt="2021-11-10T14:26:05.883" v="1605" actId="2696"/>
        <pc:sldMkLst>
          <pc:docMk/>
          <pc:sldMk cId="163337279" sldId="304"/>
        </pc:sldMkLst>
      </pc:sldChg>
      <pc:sldChg chg="del">
        <pc:chgData name="William Grey" userId="37b73424-c081-4fc2-b1af-363f4f3fd4f3" providerId="ADAL" clId="{5F72E3DE-00C2-482D-91B1-E31D678F675C}" dt="2021-11-10T14:06:54.417" v="1308" actId="2696"/>
        <pc:sldMkLst>
          <pc:docMk/>
          <pc:sldMk cId="592629823" sldId="304"/>
        </pc:sldMkLst>
      </pc:sldChg>
      <pc:sldChg chg="add del">
        <pc:chgData name="William Grey" userId="37b73424-c081-4fc2-b1af-363f4f3fd4f3" providerId="ADAL" clId="{5F72E3DE-00C2-482D-91B1-E31D678F675C}" dt="2021-11-11T12:23:49.544" v="3722" actId="47"/>
        <pc:sldMkLst>
          <pc:docMk/>
          <pc:sldMk cId="652271885" sldId="305"/>
        </pc:sldMkLst>
      </pc:sldChg>
      <pc:sldChg chg="del">
        <pc:chgData name="William Grey" userId="37b73424-c081-4fc2-b1af-363f4f3fd4f3" providerId="ADAL" clId="{5F72E3DE-00C2-482D-91B1-E31D678F675C}" dt="2021-11-10T14:06:54.417" v="1308" actId="2696"/>
        <pc:sldMkLst>
          <pc:docMk/>
          <pc:sldMk cId="978444071" sldId="305"/>
        </pc:sldMkLst>
      </pc:sldChg>
      <pc:sldChg chg="add del ord">
        <pc:chgData name="William Grey" userId="37b73424-c081-4fc2-b1af-363f4f3fd4f3" providerId="ADAL" clId="{5F72E3DE-00C2-482D-91B1-E31D678F675C}" dt="2021-11-10T14:26:05.883" v="1605" actId="2696"/>
        <pc:sldMkLst>
          <pc:docMk/>
          <pc:sldMk cId="2208708816" sldId="305"/>
        </pc:sldMkLst>
      </pc:sldChg>
      <pc:sldChg chg="del">
        <pc:chgData name="William Grey" userId="37b73424-c081-4fc2-b1af-363f4f3fd4f3" providerId="ADAL" clId="{5F72E3DE-00C2-482D-91B1-E31D678F675C}" dt="2021-11-11T12:22:26.905" v="3717" actId="47"/>
        <pc:sldMkLst>
          <pc:docMk/>
          <pc:sldMk cId="3865804763" sldId="306"/>
        </pc:sldMkLst>
      </pc:sldChg>
      <pc:sldChg chg="addSp modSp mod ord modAnim">
        <pc:chgData name="William Grey" userId="37b73424-c081-4fc2-b1af-363f4f3fd4f3" providerId="ADAL" clId="{5F72E3DE-00C2-482D-91B1-E31D678F675C}" dt="2021-11-11T12:17:12.995" v="3700"/>
        <pc:sldMkLst>
          <pc:docMk/>
          <pc:sldMk cId="2777040456" sldId="307"/>
        </pc:sldMkLst>
        <pc:spChg chg="mod">
          <ac:chgData name="William Grey" userId="37b73424-c081-4fc2-b1af-363f4f3fd4f3" providerId="ADAL" clId="{5F72E3DE-00C2-482D-91B1-E31D678F675C}" dt="2021-11-10T14:23:06.087" v="1594" actId="20577"/>
          <ac:spMkLst>
            <pc:docMk/>
            <pc:sldMk cId="2777040456" sldId="307"/>
            <ac:spMk id="3" creationId="{798D3BB8-E9AD-4735-8D52-AB416CCCBAAE}"/>
          </ac:spMkLst>
        </pc:spChg>
        <pc:spChg chg="add mod">
          <ac:chgData name="William Grey" userId="37b73424-c081-4fc2-b1af-363f4f3fd4f3" providerId="ADAL" clId="{5F72E3DE-00C2-482D-91B1-E31D678F675C}" dt="2021-11-11T12:17:06.062" v="3698" actId="1076"/>
          <ac:spMkLst>
            <pc:docMk/>
            <pc:sldMk cId="2777040456" sldId="307"/>
            <ac:spMk id="4" creationId="{DDD47CA2-B869-43F1-B149-44AD74C9230A}"/>
          </ac:spMkLst>
        </pc:spChg>
      </pc:sldChg>
      <pc:sldChg chg="del ord">
        <pc:chgData name="William Grey" userId="37b73424-c081-4fc2-b1af-363f4f3fd4f3" providerId="ADAL" clId="{5F72E3DE-00C2-482D-91B1-E31D678F675C}" dt="2021-11-11T12:21:51.770" v="3705" actId="47"/>
        <pc:sldMkLst>
          <pc:docMk/>
          <pc:sldMk cId="2779235110" sldId="312"/>
        </pc:sldMkLst>
      </pc:sldChg>
      <pc:sldChg chg="del">
        <pc:chgData name="William Grey" userId="37b73424-c081-4fc2-b1af-363f4f3fd4f3" providerId="ADAL" clId="{5F72E3DE-00C2-482D-91B1-E31D678F675C}" dt="2021-11-11T12:22:19.968" v="3709" actId="47"/>
        <pc:sldMkLst>
          <pc:docMk/>
          <pc:sldMk cId="2325797708" sldId="313"/>
        </pc:sldMkLst>
      </pc:sldChg>
      <pc:sldChg chg="del">
        <pc:chgData name="William Grey" userId="37b73424-c081-4fc2-b1af-363f4f3fd4f3" providerId="ADAL" clId="{5F72E3DE-00C2-482D-91B1-E31D678F675C}" dt="2021-11-11T12:22:19.611" v="3708" actId="47"/>
        <pc:sldMkLst>
          <pc:docMk/>
          <pc:sldMk cId="1509660536" sldId="314"/>
        </pc:sldMkLst>
      </pc:sldChg>
      <pc:sldChg chg="modSp mod">
        <pc:chgData name="William Grey" userId="37b73424-c081-4fc2-b1af-363f4f3fd4f3" providerId="ADAL" clId="{5F72E3DE-00C2-482D-91B1-E31D678F675C}" dt="2021-11-11T11:09:19.399" v="2705" actId="20577"/>
        <pc:sldMkLst>
          <pc:docMk/>
          <pc:sldMk cId="1937999496" sldId="315"/>
        </pc:sldMkLst>
        <pc:spChg chg="mod">
          <ac:chgData name="William Grey" userId="37b73424-c081-4fc2-b1af-363f4f3fd4f3" providerId="ADAL" clId="{5F72E3DE-00C2-482D-91B1-E31D678F675C}" dt="2021-11-11T11:09:19.399" v="2705" actId="20577"/>
          <ac:spMkLst>
            <pc:docMk/>
            <pc:sldMk cId="1937999496" sldId="315"/>
            <ac:spMk id="3" creationId="{352A2D38-2191-4B12-A740-F66C8AFB7360}"/>
          </ac:spMkLst>
        </pc:spChg>
      </pc:sldChg>
      <pc:sldChg chg="modSp mod">
        <pc:chgData name="William Grey" userId="37b73424-c081-4fc2-b1af-363f4f3fd4f3" providerId="ADAL" clId="{5F72E3DE-00C2-482D-91B1-E31D678F675C}" dt="2021-11-10T13:45:31.012" v="912" actId="1076"/>
        <pc:sldMkLst>
          <pc:docMk/>
          <pc:sldMk cId="1769705525" sldId="317"/>
        </pc:sldMkLst>
        <pc:spChg chg="mod">
          <ac:chgData name="William Grey" userId="37b73424-c081-4fc2-b1af-363f4f3fd4f3" providerId="ADAL" clId="{5F72E3DE-00C2-482D-91B1-E31D678F675C}" dt="2021-11-10T13:20:24.544" v="585" actId="20577"/>
          <ac:spMkLst>
            <pc:docMk/>
            <pc:sldMk cId="1769705525" sldId="317"/>
            <ac:spMk id="3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3:45:31.012" v="912" actId="1076"/>
          <ac:spMkLst>
            <pc:docMk/>
            <pc:sldMk cId="1769705525" sldId="317"/>
            <ac:spMk id="4" creationId="{00000000-0000-0000-0000-000000000000}"/>
          </ac:spMkLst>
        </pc:spChg>
      </pc:sldChg>
      <pc:sldChg chg="addSp delSp modSp mod">
        <pc:chgData name="William Grey" userId="37b73424-c081-4fc2-b1af-363f4f3fd4f3" providerId="ADAL" clId="{5F72E3DE-00C2-482D-91B1-E31D678F675C}" dt="2021-11-11T15:51:02.962" v="3831" actId="20577"/>
        <pc:sldMkLst>
          <pc:docMk/>
          <pc:sldMk cId="3413931682" sldId="318"/>
        </pc:sldMkLst>
        <pc:spChg chg="mod">
          <ac:chgData name="William Grey" userId="37b73424-c081-4fc2-b1af-363f4f3fd4f3" providerId="ADAL" clId="{5F72E3DE-00C2-482D-91B1-E31D678F675C}" dt="2021-11-11T15:51:02.962" v="3831" actId="20577"/>
          <ac:spMkLst>
            <pc:docMk/>
            <pc:sldMk cId="3413931682" sldId="318"/>
            <ac:spMk id="3" creationId="{00000000-0000-0000-0000-000000000000}"/>
          </ac:spMkLst>
        </pc:spChg>
        <pc:spChg chg="add del mod">
          <ac:chgData name="William Grey" userId="37b73424-c081-4fc2-b1af-363f4f3fd4f3" providerId="ADAL" clId="{5F72E3DE-00C2-482D-91B1-E31D678F675C}" dt="2021-11-10T11:56:38.248" v="12" actId="478"/>
          <ac:spMkLst>
            <pc:docMk/>
            <pc:sldMk cId="3413931682" sldId="318"/>
            <ac:spMk id="5" creationId="{F4AEBA4D-175D-4D10-8F6D-601766A804A0}"/>
          </ac:spMkLst>
        </pc:spChg>
        <pc:spChg chg="mod">
          <ac:chgData name="William Grey" userId="37b73424-c081-4fc2-b1af-363f4f3fd4f3" providerId="ADAL" clId="{5F72E3DE-00C2-482D-91B1-E31D678F675C}" dt="2021-11-10T13:45:39.653" v="913" actId="2710"/>
          <ac:spMkLst>
            <pc:docMk/>
            <pc:sldMk cId="3413931682" sldId="318"/>
            <ac:spMk id="7" creationId="{7CD55E78-D82E-49F5-8AB2-29D812303E28}"/>
          </ac:spMkLst>
        </pc:spChg>
      </pc:sldChg>
      <pc:sldChg chg="addSp delSp modSp new mod">
        <pc:chgData name="William Grey" userId="37b73424-c081-4fc2-b1af-363f4f3fd4f3" providerId="ADAL" clId="{5F72E3DE-00C2-482D-91B1-E31D678F675C}" dt="2021-11-10T13:46:43.114" v="923" actId="1076"/>
        <pc:sldMkLst>
          <pc:docMk/>
          <pc:sldMk cId="501654293" sldId="319"/>
        </pc:sldMkLst>
        <pc:spChg chg="mod">
          <ac:chgData name="William Grey" userId="37b73424-c081-4fc2-b1af-363f4f3fd4f3" providerId="ADAL" clId="{5F72E3DE-00C2-482D-91B1-E31D678F675C}" dt="2021-11-10T12:06:04.671" v="82" actId="20577"/>
          <ac:spMkLst>
            <pc:docMk/>
            <pc:sldMk cId="501654293" sldId="319"/>
            <ac:spMk id="2" creationId="{A20C59E2-7839-4804-88C3-38BE6CA6E1A2}"/>
          </ac:spMkLst>
        </pc:spChg>
        <pc:spChg chg="mod">
          <ac:chgData name="William Grey" userId="37b73424-c081-4fc2-b1af-363f4f3fd4f3" providerId="ADAL" clId="{5F72E3DE-00C2-482D-91B1-E31D678F675C}" dt="2021-11-10T13:46:35.773" v="922" actId="27636"/>
          <ac:spMkLst>
            <pc:docMk/>
            <pc:sldMk cId="501654293" sldId="319"/>
            <ac:spMk id="3" creationId="{212EA34E-22C5-4D00-B474-D5E86BFD23E1}"/>
          </ac:spMkLst>
        </pc:spChg>
        <pc:spChg chg="add mod">
          <ac:chgData name="William Grey" userId="37b73424-c081-4fc2-b1af-363f4f3fd4f3" providerId="ADAL" clId="{5F72E3DE-00C2-482D-91B1-E31D678F675C}" dt="2021-11-10T13:46:02.833" v="919" actId="27636"/>
          <ac:spMkLst>
            <pc:docMk/>
            <pc:sldMk cId="501654293" sldId="319"/>
            <ac:spMk id="4" creationId="{5C10D28A-B592-4BEC-AAC7-3AD9613CE18B}"/>
          </ac:spMkLst>
        </pc:spChg>
        <pc:spChg chg="add del">
          <ac:chgData name="William Grey" userId="37b73424-c081-4fc2-b1af-363f4f3fd4f3" providerId="ADAL" clId="{5F72E3DE-00C2-482D-91B1-E31D678F675C}" dt="2021-11-10T13:12:17.079" v="235"/>
          <ac:spMkLst>
            <pc:docMk/>
            <pc:sldMk cId="501654293" sldId="319"/>
            <ac:spMk id="5" creationId="{7E2AAB06-201E-4115-AD3E-E5DCF1F4E531}"/>
          </ac:spMkLst>
        </pc:spChg>
        <pc:spChg chg="add mod">
          <ac:chgData name="William Grey" userId="37b73424-c081-4fc2-b1af-363f4f3fd4f3" providerId="ADAL" clId="{5F72E3DE-00C2-482D-91B1-E31D678F675C}" dt="2021-11-10T13:46:43.114" v="923" actId="1076"/>
          <ac:spMkLst>
            <pc:docMk/>
            <pc:sldMk cId="501654293" sldId="319"/>
            <ac:spMk id="6" creationId="{52818466-2576-425E-BD47-21BD23B7320E}"/>
          </ac:spMkLst>
        </pc:spChg>
      </pc:sldChg>
      <pc:sldChg chg="add del">
        <pc:chgData name="William Grey" userId="37b73424-c081-4fc2-b1af-363f4f3fd4f3" providerId="ADAL" clId="{5F72E3DE-00C2-482D-91B1-E31D678F675C}" dt="2021-11-10T13:59:17.823" v="1145" actId="47"/>
        <pc:sldMkLst>
          <pc:docMk/>
          <pc:sldMk cId="2403572047" sldId="320"/>
        </pc:sldMkLst>
      </pc:sldChg>
      <pc:sldChg chg="modSp add del mod">
        <pc:chgData name="William Grey" userId="37b73424-c081-4fc2-b1af-363f4f3fd4f3" providerId="ADAL" clId="{5F72E3DE-00C2-482D-91B1-E31D678F675C}" dt="2021-11-10T13:53:07.943" v="1079" actId="47"/>
        <pc:sldMkLst>
          <pc:docMk/>
          <pc:sldMk cId="1137840256" sldId="321"/>
        </pc:sldMkLst>
        <pc:spChg chg="mod">
          <ac:chgData name="William Grey" userId="37b73424-c081-4fc2-b1af-363f4f3fd4f3" providerId="ADAL" clId="{5F72E3DE-00C2-482D-91B1-E31D678F675C}" dt="2021-11-10T13:50:13.577" v="1007" actId="20577"/>
          <ac:spMkLst>
            <pc:docMk/>
            <pc:sldMk cId="1137840256" sldId="321"/>
            <ac:spMk id="2" creationId="{00000000-0000-0000-0000-000000000000}"/>
          </ac:spMkLst>
        </pc:spChg>
      </pc:sldChg>
      <pc:sldChg chg="modSp add mod">
        <pc:chgData name="William Grey" userId="37b73424-c081-4fc2-b1af-363f4f3fd4f3" providerId="ADAL" clId="{5F72E3DE-00C2-482D-91B1-E31D678F675C}" dt="2021-11-15T12:03:17.211" v="3933" actId="20577"/>
        <pc:sldMkLst>
          <pc:docMk/>
          <pc:sldMk cId="2225276300" sldId="321"/>
        </pc:sldMkLst>
        <pc:spChg chg="mod">
          <ac:chgData name="William Grey" userId="37b73424-c081-4fc2-b1af-363f4f3fd4f3" providerId="ADAL" clId="{5F72E3DE-00C2-482D-91B1-E31D678F675C}" dt="2021-11-15T12:02:39.862" v="3852" actId="20577"/>
          <ac:spMkLst>
            <pc:docMk/>
            <pc:sldMk cId="2225276300" sldId="321"/>
            <ac:spMk id="2" creationId="{FE3396BD-161D-4238-AAE7-5C3484CA751D}"/>
          </ac:spMkLst>
        </pc:spChg>
        <pc:spChg chg="mod">
          <ac:chgData name="William Grey" userId="37b73424-c081-4fc2-b1af-363f4f3fd4f3" providerId="ADAL" clId="{5F72E3DE-00C2-482D-91B1-E31D678F675C}" dt="2021-11-15T12:03:17.211" v="3933" actId="20577"/>
          <ac:spMkLst>
            <pc:docMk/>
            <pc:sldMk cId="2225276300" sldId="321"/>
            <ac:spMk id="3" creationId="{189E5A74-637D-46D0-824F-BB84A237D564}"/>
          </ac:spMkLst>
        </pc:spChg>
      </pc:sldChg>
      <pc:sldChg chg="addSp delSp modSp add mod">
        <pc:chgData name="William Grey" userId="37b73424-c081-4fc2-b1af-363f4f3fd4f3" providerId="ADAL" clId="{5F72E3DE-00C2-482D-91B1-E31D678F675C}" dt="2021-11-10T13:55:51.410" v="1143" actId="478"/>
        <pc:sldMkLst>
          <pc:docMk/>
          <pc:sldMk cId="2438790700" sldId="322"/>
        </pc:sldMkLst>
        <pc:spChg chg="mod">
          <ac:chgData name="William Grey" userId="37b73424-c081-4fc2-b1af-363f4f3fd4f3" providerId="ADAL" clId="{5F72E3DE-00C2-482D-91B1-E31D678F675C}" dt="2021-11-10T13:54:34.728" v="1101" actId="14100"/>
          <ac:spMkLst>
            <pc:docMk/>
            <pc:sldMk cId="2438790700" sldId="322"/>
            <ac:spMk id="3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0T13:55:02.858" v="1109" actId="478"/>
          <ac:spMkLst>
            <pc:docMk/>
            <pc:sldMk cId="2438790700" sldId="322"/>
            <ac:spMk id="4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0T13:55:46.375" v="1142" actId="478"/>
          <ac:spMkLst>
            <pc:docMk/>
            <pc:sldMk cId="2438790700" sldId="322"/>
            <ac:spMk id="5" creationId="{00000000-0000-0000-0000-000000000000}"/>
          </ac:spMkLst>
        </pc:spChg>
        <pc:spChg chg="del mod">
          <ac:chgData name="William Grey" userId="37b73424-c081-4fc2-b1af-363f4f3fd4f3" providerId="ADAL" clId="{5F72E3DE-00C2-482D-91B1-E31D678F675C}" dt="2021-11-10T13:55:51.410" v="1143" actId="478"/>
          <ac:spMkLst>
            <pc:docMk/>
            <pc:sldMk cId="2438790700" sldId="322"/>
            <ac:spMk id="6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3:54:43.311" v="1102" actId="14100"/>
          <ac:spMkLst>
            <pc:docMk/>
            <pc:sldMk cId="2438790700" sldId="322"/>
            <ac:spMk id="7" creationId="{264D16A7-2362-4E85-9CB3-AA2C90AF67E5}"/>
          </ac:spMkLst>
        </pc:spChg>
        <pc:spChg chg="mod">
          <ac:chgData name="William Grey" userId="37b73424-c081-4fc2-b1af-363f4f3fd4f3" providerId="ADAL" clId="{5F72E3DE-00C2-482D-91B1-E31D678F675C}" dt="2021-11-10T13:54:55.745" v="1108" actId="20577"/>
          <ac:spMkLst>
            <pc:docMk/>
            <pc:sldMk cId="2438790700" sldId="322"/>
            <ac:spMk id="12" creationId="{A0BE4135-E309-4F2E-84AA-48FE0EA8590A}"/>
          </ac:spMkLst>
        </pc:spChg>
        <pc:spChg chg="add mod">
          <ac:chgData name="William Grey" userId="37b73424-c081-4fc2-b1af-363f4f3fd4f3" providerId="ADAL" clId="{5F72E3DE-00C2-482D-91B1-E31D678F675C}" dt="2021-11-10T13:55:43.468" v="1141" actId="20577"/>
          <ac:spMkLst>
            <pc:docMk/>
            <pc:sldMk cId="2438790700" sldId="322"/>
            <ac:spMk id="13" creationId="{14E018CE-24F2-4585-9545-3074F6E8EC3D}"/>
          </ac:spMkLst>
        </pc:spChg>
        <pc:cxnChg chg="mod">
          <ac:chgData name="William Grey" userId="37b73424-c081-4fc2-b1af-363f4f3fd4f3" providerId="ADAL" clId="{5F72E3DE-00C2-482D-91B1-E31D678F675C}" dt="2021-11-10T13:54:47.680" v="1103" actId="14100"/>
          <ac:cxnSpMkLst>
            <pc:docMk/>
            <pc:sldMk cId="2438790700" sldId="322"/>
            <ac:cxnSpMk id="11" creationId="{435C8A33-5F35-41DB-AE3C-6DDF11630261}"/>
          </ac:cxnSpMkLst>
        </pc:cxnChg>
      </pc:sldChg>
      <pc:sldChg chg="delSp modSp add mod ord">
        <pc:chgData name="William Grey" userId="37b73424-c081-4fc2-b1af-363f4f3fd4f3" providerId="ADAL" clId="{5F72E3DE-00C2-482D-91B1-E31D678F675C}" dt="2021-11-10T14:20:27.306" v="1570" actId="20577"/>
        <pc:sldMkLst>
          <pc:docMk/>
          <pc:sldMk cId="1950469150" sldId="323"/>
        </pc:sldMkLst>
        <pc:spChg chg="mod">
          <ac:chgData name="William Grey" userId="37b73424-c081-4fc2-b1af-363f4f3fd4f3" providerId="ADAL" clId="{5F72E3DE-00C2-482D-91B1-E31D678F675C}" dt="2021-11-10T14:20:27.306" v="1570" actId="20577"/>
          <ac:spMkLst>
            <pc:docMk/>
            <pc:sldMk cId="1950469150" sldId="323"/>
            <ac:spMk id="6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0T14:18:33.991" v="1489" actId="1076"/>
          <ac:spMkLst>
            <pc:docMk/>
            <pc:sldMk cId="1950469150" sldId="323"/>
            <ac:spMk id="7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0T14:17:51.235" v="1464" actId="478"/>
          <ac:spMkLst>
            <pc:docMk/>
            <pc:sldMk cId="1950469150" sldId="323"/>
            <ac:spMk id="10" creationId="{E344D282-0E73-4AA6-A119-B479D82239E1}"/>
          </ac:spMkLst>
        </pc:spChg>
        <pc:spChg chg="del">
          <ac:chgData name="William Grey" userId="37b73424-c081-4fc2-b1af-363f4f3fd4f3" providerId="ADAL" clId="{5F72E3DE-00C2-482D-91B1-E31D678F675C}" dt="2021-11-10T14:17:48.895" v="1463" actId="478"/>
          <ac:spMkLst>
            <pc:docMk/>
            <pc:sldMk cId="1950469150" sldId="323"/>
            <ac:spMk id="12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0T14:17:53.682" v="1465" actId="478"/>
          <ac:spMkLst>
            <pc:docMk/>
            <pc:sldMk cId="1950469150" sldId="323"/>
            <ac:spMk id="14" creationId="{00000000-0000-0000-0000-000000000000}"/>
          </ac:spMkLst>
        </pc:spChg>
      </pc:sldChg>
      <pc:sldChg chg="add del ord">
        <pc:chgData name="William Grey" userId="37b73424-c081-4fc2-b1af-363f4f3fd4f3" providerId="ADAL" clId="{5F72E3DE-00C2-482D-91B1-E31D678F675C}" dt="2021-11-11T12:22:34.232" v="3719" actId="47"/>
        <pc:sldMkLst>
          <pc:docMk/>
          <pc:sldMk cId="4019924360" sldId="324"/>
        </pc:sldMkLst>
      </pc:sldChg>
      <pc:sldChg chg="addSp modSp add mod ord">
        <pc:chgData name="William Grey" userId="37b73424-c081-4fc2-b1af-363f4f3fd4f3" providerId="ADAL" clId="{5F72E3DE-00C2-482D-91B1-E31D678F675C}" dt="2021-11-10T14:48:25.200" v="2135" actId="1076"/>
        <pc:sldMkLst>
          <pc:docMk/>
          <pc:sldMk cId="1323590273" sldId="325"/>
        </pc:sldMkLst>
        <pc:spChg chg="mod">
          <ac:chgData name="William Grey" userId="37b73424-c081-4fc2-b1af-363f4f3fd4f3" providerId="ADAL" clId="{5F72E3DE-00C2-482D-91B1-E31D678F675C}" dt="2021-11-10T14:47:09.977" v="2038" actId="20577"/>
          <ac:spMkLst>
            <pc:docMk/>
            <pc:sldMk cId="1323590273" sldId="325"/>
            <ac:spMk id="2" creationId="{86D6102E-3289-4D3A-A93C-F0AC02BE823F}"/>
          </ac:spMkLst>
        </pc:spChg>
        <pc:spChg chg="mod">
          <ac:chgData name="William Grey" userId="37b73424-c081-4fc2-b1af-363f4f3fd4f3" providerId="ADAL" clId="{5F72E3DE-00C2-482D-91B1-E31D678F675C}" dt="2021-11-10T14:48:25.200" v="2135" actId="1076"/>
          <ac:spMkLst>
            <pc:docMk/>
            <pc:sldMk cId="1323590273" sldId="325"/>
            <ac:spMk id="3" creationId="{ACE97CC2-23D2-4457-BABC-C9E701D40398}"/>
          </ac:spMkLst>
        </pc:spChg>
        <pc:spChg chg="mod">
          <ac:chgData name="William Grey" userId="37b73424-c081-4fc2-b1af-363f4f3fd4f3" providerId="ADAL" clId="{5F72E3DE-00C2-482D-91B1-E31D678F675C}" dt="2021-11-10T14:47:27.346" v="2048" actId="1076"/>
          <ac:spMkLst>
            <pc:docMk/>
            <pc:sldMk cId="1323590273" sldId="325"/>
            <ac:spMk id="4" creationId="{3E52F6E5-E137-4A9B-9B71-876A9C20FA2F}"/>
          </ac:spMkLst>
        </pc:spChg>
        <pc:spChg chg="add mod">
          <ac:chgData name="William Grey" userId="37b73424-c081-4fc2-b1af-363f4f3fd4f3" providerId="ADAL" clId="{5F72E3DE-00C2-482D-91B1-E31D678F675C}" dt="2021-11-10T14:48:19.534" v="2134" actId="1076"/>
          <ac:spMkLst>
            <pc:docMk/>
            <pc:sldMk cId="1323590273" sldId="325"/>
            <ac:spMk id="5" creationId="{3963A1C6-0ED9-47F7-990F-2EF63386E8AC}"/>
          </ac:spMkLst>
        </pc:spChg>
      </pc:sldChg>
      <pc:sldChg chg="modSp new mod">
        <pc:chgData name="William Grey" userId="37b73424-c081-4fc2-b1af-363f4f3fd4f3" providerId="ADAL" clId="{5F72E3DE-00C2-482D-91B1-E31D678F675C}" dt="2021-11-11T12:11:52.959" v="3502" actId="27636"/>
        <pc:sldMkLst>
          <pc:docMk/>
          <pc:sldMk cId="1825407955" sldId="326"/>
        </pc:sldMkLst>
        <pc:spChg chg="mod">
          <ac:chgData name="William Grey" userId="37b73424-c081-4fc2-b1af-363f4f3fd4f3" providerId="ADAL" clId="{5F72E3DE-00C2-482D-91B1-E31D678F675C}" dt="2021-11-10T20:44:19.730" v="2493" actId="20577"/>
          <ac:spMkLst>
            <pc:docMk/>
            <pc:sldMk cId="1825407955" sldId="326"/>
            <ac:spMk id="2" creationId="{F5DD7DA1-21EB-49F6-91EA-F0593658737C}"/>
          </ac:spMkLst>
        </pc:spChg>
        <pc:spChg chg="mod">
          <ac:chgData name="William Grey" userId="37b73424-c081-4fc2-b1af-363f4f3fd4f3" providerId="ADAL" clId="{5F72E3DE-00C2-482D-91B1-E31D678F675C}" dt="2021-11-11T12:11:52.959" v="3502" actId="27636"/>
          <ac:spMkLst>
            <pc:docMk/>
            <pc:sldMk cId="1825407955" sldId="326"/>
            <ac:spMk id="3" creationId="{F1C7B114-90FF-4766-8813-9FDFA1AAD582}"/>
          </ac:spMkLst>
        </pc:spChg>
      </pc:sldChg>
      <pc:sldChg chg="modSp add mod">
        <pc:chgData name="William Grey" userId="37b73424-c081-4fc2-b1af-363f4f3fd4f3" providerId="ADAL" clId="{5F72E3DE-00C2-482D-91B1-E31D678F675C}" dt="2021-11-11T12:09:21.703" v="3491" actId="20577"/>
        <pc:sldMkLst>
          <pc:docMk/>
          <pc:sldMk cId="2887662920" sldId="327"/>
        </pc:sldMkLst>
        <pc:spChg chg="mod">
          <ac:chgData name="William Grey" userId="37b73424-c081-4fc2-b1af-363f4f3fd4f3" providerId="ADAL" clId="{5F72E3DE-00C2-482D-91B1-E31D678F675C}" dt="2021-11-11T12:09:21.703" v="3491" actId="20577"/>
          <ac:spMkLst>
            <pc:docMk/>
            <pc:sldMk cId="2887662920" sldId="327"/>
            <ac:spMk id="3" creationId="{189E5A74-637D-46D0-824F-BB84A237D564}"/>
          </ac:spMkLst>
        </pc:spChg>
      </pc:sldChg>
      <pc:sldChg chg="delSp modSp add mod">
        <pc:chgData name="William Grey" userId="37b73424-c081-4fc2-b1af-363f4f3fd4f3" providerId="ADAL" clId="{5F72E3DE-00C2-482D-91B1-E31D678F675C}" dt="2021-11-11T12:07:03.129" v="3416" actId="20577"/>
        <pc:sldMkLst>
          <pc:docMk/>
          <pc:sldMk cId="3678824648" sldId="328"/>
        </pc:sldMkLst>
        <pc:spChg chg="mod ord">
          <ac:chgData name="William Grey" userId="37b73424-c081-4fc2-b1af-363f4f3fd4f3" providerId="ADAL" clId="{5F72E3DE-00C2-482D-91B1-E31D678F675C}" dt="2021-11-11T12:06:42.088" v="3411" actId="113"/>
          <ac:spMkLst>
            <pc:docMk/>
            <pc:sldMk cId="3678824648" sldId="328"/>
            <ac:spMk id="4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1T12:05:43.127" v="3399" actId="478"/>
          <ac:spMkLst>
            <pc:docMk/>
            <pc:sldMk cId="3678824648" sldId="328"/>
            <ac:spMk id="5" creationId="{62F2FD5C-F76D-469C-B031-CB395F33CED9}"/>
          </ac:spMkLst>
        </pc:spChg>
        <pc:spChg chg="del">
          <ac:chgData name="William Grey" userId="37b73424-c081-4fc2-b1af-363f4f3fd4f3" providerId="ADAL" clId="{5F72E3DE-00C2-482D-91B1-E31D678F675C}" dt="2021-11-11T12:05:43.127" v="3399" actId="478"/>
          <ac:spMkLst>
            <pc:docMk/>
            <pc:sldMk cId="3678824648" sldId="328"/>
            <ac:spMk id="6" creationId="{73392256-96B7-4438-819A-8921B50514E3}"/>
          </ac:spMkLst>
        </pc:spChg>
        <pc:spChg chg="del">
          <ac:chgData name="William Grey" userId="37b73424-c081-4fc2-b1af-363f4f3fd4f3" providerId="ADAL" clId="{5F72E3DE-00C2-482D-91B1-E31D678F675C}" dt="2021-11-11T12:05:43.127" v="3399" actId="478"/>
          <ac:spMkLst>
            <pc:docMk/>
            <pc:sldMk cId="3678824648" sldId="328"/>
            <ac:spMk id="7" creationId="{46396936-32D2-479D-BB7A-D3F6DADE89E0}"/>
          </ac:spMkLst>
        </pc:spChg>
        <pc:spChg chg="del">
          <ac:chgData name="William Grey" userId="37b73424-c081-4fc2-b1af-363f4f3fd4f3" providerId="ADAL" clId="{5F72E3DE-00C2-482D-91B1-E31D678F675C}" dt="2021-11-11T12:05:43.127" v="3399" actId="478"/>
          <ac:spMkLst>
            <pc:docMk/>
            <pc:sldMk cId="3678824648" sldId="328"/>
            <ac:spMk id="8" creationId="{08DACE03-26C5-4486-B2A4-0FA856D83B35}"/>
          </ac:spMkLst>
        </pc:spChg>
        <pc:spChg chg="del">
          <ac:chgData name="William Grey" userId="37b73424-c081-4fc2-b1af-363f4f3fd4f3" providerId="ADAL" clId="{5F72E3DE-00C2-482D-91B1-E31D678F675C}" dt="2021-11-11T12:05:43.127" v="3399" actId="478"/>
          <ac:spMkLst>
            <pc:docMk/>
            <pc:sldMk cId="3678824648" sldId="328"/>
            <ac:spMk id="9" creationId="{BB23E780-6966-4032-99F8-1637B01022B0}"/>
          </ac:spMkLst>
        </pc:spChg>
        <pc:spChg chg="del">
          <ac:chgData name="William Grey" userId="37b73424-c081-4fc2-b1af-363f4f3fd4f3" providerId="ADAL" clId="{5F72E3DE-00C2-482D-91B1-E31D678F675C}" dt="2021-11-11T12:05:43.127" v="3399" actId="478"/>
          <ac:spMkLst>
            <pc:docMk/>
            <pc:sldMk cId="3678824648" sldId="328"/>
            <ac:spMk id="10" creationId="{BD9D7161-763B-46E2-AC08-E1AD5C2AB06F}"/>
          </ac:spMkLst>
        </pc:spChg>
        <pc:spChg chg="del">
          <ac:chgData name="William Grey" userId="37b73424-c081-4fc2-b1af-363f4f3fd4f3" providerId="ADAL" clId="{5F72E3DE-00C2-482D-91B1-E31D678F675C}" dt="2021-11-11T12:05:43.127" v="3399" actId="478"/>
          <ac:spMkLst>
            <pc:docMk/>
            <pc:sldMk cId="3678824648" sldId="328"/>
            <ac:spMk id="11" creationId="{EFB4A425-EF34-4D18-B28A-0C904DDAA114}"/>
          </ac:spMkLst>
        </pc:spChg>
        <pc:spChg chg="mod">
          <ac:chgData name="William Grey" userId="37b73424-c081-4fc2-b1af-363f4f3fd4f3" providerId="ADAL" clId="{5F72E3DE-00C2-482D-91B1-E31D678F675C}" dt="2021-11-11T12:07:03.129" v="3416" actId="20577"/>
          <ac:spMkLst>
            <pc:docMk/>
            <pc:sldMk cId="3678824648" sldId="328"/>
            <ac:spMk id="12" creationId="{5C421898-3F72-4641-9F87-3A2871C1AEC8}"/>
          </ac:spMkLst>
        </pc:spChg>
        <pc:cxnChg chg="del mod">
          <ac:chgData name="William Grey" userId="37b73424-c081-4fc2-b1af-363f4f3fd4f3" providerId="ADAL" clId="{5F72E3DE-00C2-482D-91B1-E31D678F675C}" dt="2021-11-11T12:05:43.127" v="3399" actId="478"/>
          <ac:cxnSpMkLst>
            <pc:docMk/>
            <pc:sldMk cId="3678824648" sldId="328"/>
            <ac:cxnSpMk id="14" creationId="{530F1E7D-9CA3-4441-BC0E-9B287B62ACF9}"/>
          </ac:cxnSpMkLst>
        </pc:cxnChg>
        <pc:cxnChg chg="del">
          <ac:chgData name="William Grey" userId="37b73424-c081-4fc2-b1af-363f4f3fd4f3" providerId="ADAL" clId="{5F72E3DE-00C2-482D-91B1-E31D678F675C}" dt="2021-11-11T12:05:43.127" v="3399" actId="478"/>
          <ac:cxnSpMkLst>
            <pc:docMk/>
            <pc:sldMk cId="3678824648" sldId="328"/>
            <ac:cxnSpMk id="17" creationId="{0CBE1295-0548-4743-9A08-A6792EACD4A6}"/>
          </ac:cxnSpMkLst>
        </pc:cxnChg>
        <pc:cxnChg chg="del">
          <ac:chgData name="William Grey" userId="37b73424-c081-4fc2-b1af-363f4f3fd4f3" providerId="ADAL" clId="{5F72E3DE-00C2-482D-91B1-E31D678F675C}" dt="2021-11-11T12:05:43.127" v="3399" actId="478"/>
          <ac:cxnSpMkLst>
            <pc:docMk/>
            <pc:sldMk cId="3678824648" sldId="328"/>
            <ac:cxnSpMk id="20" creationId="{E4A31B12-E223-4AD2-BF1E-0DB188664A8A}"/>
          </ac:cxnSpMkLst>
        </pc:cxnChg>
        <pc:cxnChg chg="del">
          <ac:chgData name="William Grey" userId="37b73424-c081-4fc2-b1af-363f4f3fd4f3" providerId="ADAL" clId="{5F72E3DE-00C2-482D-91B1-E31D678F675C}" dt="2021-11-11T12:05:43.127" v="3399" actId="478"/>
          <ac:cxnSpMkLst>
            <pc:docMk/>
            <pc:sldMk cId="3678824648" sldId="328"/>
            <ac:cxnSpMk id="22" creationId="{A8069636-CBE4-4846-A29C-F3D271B025AD}"/>
          </ac:cxnSpMkLst>
        </pc:cxnChg>
        <pc:cxnChg chg="del">
          <ac:chgData name="William Grey" userId="37b73424-c081-4fc2-b1af-363f4f3fd4f3" providerId="ADAL" clId="{5F72E3DE-00C2-482D-91B1-E31D678F675C}" dt="2021-11-11T12:05:43.127" v="3399" actId="478"/>
          <ac:cxnSpMkLst>
            <pc:docMk/>
            <pc:sldMk cId="3678824648" sldId="328"/>
            <ac:cxnSpMk id="25" creationId="{B0C34A7D-3862-4647-B06A-36EF704A599B}"/>
          </ac:cxnSpMkLst>
        </pc:cxnChg>
        <pc:cxnChg chg="del">
          <ac:chgData name="William Grey" userId="37b73424-c081-4fc2-b1af-363f4f3fd4f3" providerId="ADAL" clId="{5F72E3DE-00C2-482D-91B1-E31D678F675C}" dt="2021-11-11T12:05:43.127" v="3399" actId="478"/>
          <ac:cxnSpMkLst>
            <pc:docMk/>
            <pc:sldMk cId="3678824648" sldId="328"/>
            <ac:cxnSpMk id="26" creationId="{EE84D907-822A-4308-9BA0-95A6CE5694AB}"/>
          </ac:cxnSpMkLst>
        </pc:cxnChg>
      </pc:sldChg>
      <pc:sldChg chg="delSp modSp add del mod">
        <pc:chgData name="William Grey" userId="37b73424-c081-4fc2-b1af-363f4f3fd4f3" providerId="ADAL" clId="{5F72E3DE-00C2-482D-91B1-E31D678F675C}" dt="2021-11-11T15:51:06.304" v="3832" actId="47"/>
        <pc:sldMkLst>
          <pc:docMk/>
          <pc:sldMk cId="3157047894" sldId="329"/>
        </pc:sldMkLst>
        <pc:spChg chg="mod">
          <ac:chgData name="William Grey" userId="37b73424-c081-4fc2-b1af-363f4f3fd4f3" providerId="ADAL" clId="{5F72E3DE-00C2-482D-91B1-E31D678F675C}" dt="2021-11-11T15:49:23.305" v="3726" actId="20577"/>
          <ac:spMkLst>
            <pc:docMk/>
            <pc:sldMk cId="3157047894" sldId="329"/>
            <ac:spMk id="2" creationId="{00000000-0000-0000-0000-000000000000}"/>
          </ac:spMkLst>
        </pc:spChg>
        <pc:spChg chg="mod">
          <ac:chgData name="William Grey" userId="37b73424-c081-4fc2-b1af-363f4f3fd4f3" providerId="ADAL" clId="{5F72E3DE-00C2-482D-91B1-E31D678F675C}" dt="2021-11-11T15:50:12.224" v="3799" actId="21"/>
          <ac:spMkLst>
            <pc:docMk/>
            <pc:sldMk cId="3157047894" sldId="329"/>
            <ac:spMk id="3" creationId="{00000000-0000-0000-0000-000000000000}"/>
          </ac:spMkLst>
        </pc:spChg>
        <pc:spChg chg="del">
          <ac:chgData name="William Grey" userId="37b73424-c081-4fc2-b1af-363f4f3fd4f3" providerId="ADAL" clId="{5F72E3DE-00C2-482D-91B1-E31D678F675C}" dt="2021-11-11T15:49:57.450" v="3793" actId="478"/>
          <ac:spMkLst>
            <pc:docMk/>
            <pc:sldMk cId="3157047894" sldId="329"/>
            <ac:spMk id="7" creationId="{7CD55E78-D82E-49F5-8AB2-29D812303E28}"/>
          </ac:spMkLst>
        </pc:spChg>
      </pc:sldChg>
    </pc:docChg>
  </pc:docChgLst>
  <pc:docChgLst>
    <pc:chgData name="William Grey" userId="37b73424-c081-4fc2-b1af-363f4f3fd4f3" providerId="ADAL" clId="{F774326D-8690-4B0A-97E8-BCECDF2D93F5}"/>
    <pc:docChg chg="undo custSel addSld modSld">
      <pc:chgData name="William Grey" userId="37b73424-c081-4fc2-b1af-363f4f3fd4f3" providerId="ADAL" clId="{F774326D-8690-4B0A-97E8-BCECDF2D93F5}" dt="2022-12-01T10:18:43.438" v="48" actId="20577"/>
      <pc:docMkLst>
        <pc:docMk/>
      </pc:docMkLst>
      <pc:sldChg chg="modSp mod">
        <pc:chgData name="William Grey" userId="37b73424-c081-4fc2-b1af-363f4f3fd4f3" providerId="ADAL" clId="{F774326D-8690-4B0A-97E8-BCECDF2D93F5}" dt="2022-12-01T09:58:29.670" v="23" actId="1076"/>
        <pc:sldMkLst>
          <pc:docMk/>
          <pc:sldMk cId="240230567" sldId="283"/>
        </pc:sldMkLst>
        <pc:spChg chg="mod">
          <ac:chgData name="William Grey" userId="37b73424-c081-4fc2-b1af-363f4f3fd4f3" providerId="ADAL" clId="{F774326D-8690-4B0A-97E8-BCECDF2D93F5}" dt="2022-12-01T09:58:19.895" v="20" actId="2711"/>
          <ac:spMkLst>
            <pc:docMk/>
            <pc:sldMk cId="240230567" sldId="283"/>
            <ac:spMk id="3" creationId="{00000000-0000-0000-0000-000000000000}"/>
          </ac:spMkLst>
        </pc:spChg>
        <pc:spChg chg="mod">
          <ac:chgData name="William Grey" userId="37b73424-c081-4fc2-b1af-363f4f3fd4f3" providerId="ADAL" clId="{F774326D-8690-4B0A-97E8-BCECDF2D93F5}" dt="2022-12-01T09:58:26.475" v="22" actId="1076"/>
          <ac:spMkLst>
            <pc:docMk/>
            <pc:sldMk cId="240230567" sldId="283"/>
            <ac:spMk id="7" creationId="{264D16A7-2362-4E85-9CB3-AA2C90AF67E5}"/>
          </ac:spMkLst>
        </pc:spChg>
        <pc:spChg chg="mod">
          <ac:chgData name="William Grey" userId="37b73424-c081-4fc2-b1af-363f4f3fd4f3" providerId="ADAL" clId="{F774326D-8690-4B0A-97E8-BCECDF2D93F5}" dt="2022-12-01T09:58:29.670" v="23" actId="1076"/>
          <ac:spMkLst>
            <pc:docMk/>
            <pc:sldMk cId="240230567" sldId="283"/>
            <ac:spMk id="12" creationId="{A0BE4135-E309-4F2E-84AA-48FE0EA8590A}"/>
          </ac:spMkLst>
        </pc:spChg>
        <pc:cxnChg chg="mod">
          <ac:chgData name="William Grey" userId="37b73424-c081-4fc2-b1af-363f4f3fd4f3" providerId="ADAL" clId="{F774326D-8690-4B0A-97E8-BCECDF2D93F5}" dt="2022-12-01T09:58:23.917" v="21" actId="1076"/>
          <ac:cxnSpMkLst>
            <pc:docMk/>
            <pc:sldMk cId="240230567" sldId="283"/>
            <ac:cxnSpMk id="11" creationId="{435C8A33-5F35-41DB-AE3C-6DDF11630261}"/>
          </ac:cxnSpMkLst>
        </pc:cxnChg>
      </pc:sldChg>
      <pc:sldChg chg="delSp modSp mod delAnim">
        <pc:chgData name="William Grey" userId="37b73424-c081-4fc2-b1af-363f4f3fd4f3" providerId="ADAL" clId="{F774326D-8690-4B0A-97E8-BCECDF2D93F5}" dt="2022-12-01T10:01:04.488" v="42" actId="2711"/>
        <pc:sldMkLst>
          <pc:docMk/>
          <pc:sldMk cId="1876400522" sldId="293"/>
        </pc:sldMkLst>
        <pc:spChg chg="mod">
          <ac:chgData name="William Grey" userId="37b73424-c081-4fc2-b1af-363f4f3fd4f3" providerId="ADAL" clId="{F774326D-8690-4B0A-97E8-BCECDF2D93F5}" dt="2022-12-01T10:01:04.488" v="42" actId="2711"/>
          <ac:spMkLst>
            <pc:docMk/>
            <pc:sldMk cId="1876400522" sldId="293"/>
            <ac:spMk id="3" creationId="{ACE97CC2-23D2-4457-BABC-C9E701D40398}"/>
          </ac:spMkLst>
        </pc:spChg>
        <pc:spChg chg="del mod">
          <ac:chgData name="William Grey" userId="37b73424-c081-4fc2-b1af-363f4f3fd4f3" providerId="ADAL" clId="{F774326D-8690-4B0A-97E8-BCECDF2D93F5}" dt="2022-12-01T09:51:34.601" v="11" actId="478"/>
          <ac:spMkLst>
            <pc:docMk/>
            <pc:sldMk cId="1876400522" sldId="293"/>
            <ac:spMk id="4" creationId="{3E52F6E5-E137-4A9B-9B71-876A9C20FA2F}"/>
          </ac:spMkLst>
        </pc:spChg>
      </pc:sldChg>
      <pc:sldChg chg="modSp">
        <pc:chgData name="William Grey" userId="37b73424-c081-4fc2-b1af-363f4f3fd4f3" providerId="ADAL" clId="{F774326D-8690-4B0A-97E8-BCECDF2D93F5}" dt="2022-12-01T10:00:44.122" v="40" actId="2711"/>
        <pc:sldMkLst>
          <pc:docMk/>
          <pc:sldMk cId="2777040456" sldId="307"/>
        </pc:sldMkLst>
        <pc:spChg chg="mod">
          <ac:chgData name="William Grey" userId="37b73424-c081-4fc2-b1af-363f4f3fd4f3" providerId="ADAL" clId="{F774326D-8690-4B0A-97E8-BCECDF2D93F5}" dt="2022-12-01T10:00:44.122" v="40" actId="2711"/>
          <ac:spMkLst>
            <pc:docMk/>
            <pc:sldMk cId="2777040456" sldId="307"/>
            <ac:spMk id="4" creationId="{DDD47CA2-B869-43F1-B149-44AD74C9230A}"/>
          </ac:spMkLst>
        </pc:spChg>
      </pc:sldChg>
      <pc:sldChg chg="modSp mod">
        <pc:chgData name="William Grey" userId="37b73424-c081-4fc2-b1af-363f4f3fd4f3" providerId="ADAL" clId="{F774326D-8690-4B0A-97E8-BCECDF2D93F5}" dt="2022-12-01T09:58:01.522" v="18" actId="2711"/>
        <pc:sldMkLst>
          <pc:docMk/>
          <pc:sldMk cId="501654293" sldId="319"/>
        </pc:sldMkLst>
        <pc:spChg chg="mod">
          <ac:chgData name="William Grey" userId="37b73424-c081-4fc2-b1af-363f4f3fd4f3" providerId="ADAL" clId="{F774326D-8690-4B0A-97E8-BCECDF2D93F5}" dt="2022-12-01T09:58:01.522" v="18" actId="2711"/>
          <ac:spMkLst>
            <pc:docMk/>
            <pc:sldMk cId="501654293" sldId="319"/>
            <ac:spMk id="4" creationId="{5C10D28A-B592-4BEC-AAC7-3AD9613CE18B}"/>
          </ac:spMkLst>
        </pc:spChg>
      </pc:sldChg>
      <pc:sldChg chg="modSp mod">
        <pc:chgData name="William Grey" userId="37b73424-c081-4fc2-b1af-363f4f3fd4f3" providerId="ADAL" clId="{F774326D-8690-4B0A-97E8-BCECDF2D93F5}" dt="2022-12-01T09:58:54.749" v="26" actId="1076"/>
        <pc:sldMkLst>
          <pc:docMk/>
          <pc:sldMk cId="2438790700" sldId="322"/>
        </pc:sldMkLst>
        <pc:spChg chg="mod">
          <ac:chgData name="William Grey" userId="37b73424-c081-4fc2-b1af-363f4f3fd4f3" providerId="ADAL" clId="{F774326D-8690-4B0A-97E8-BCECDF2D93F5}" dt="2022-12-01T09:58:49.326" v="25" actId="2711"/>
          <ac:spMkLst>
            <pc:docMk/>
            <pc:sldMk cId="2438790700" sldId="322"/>
            <ac:spMk id="3" creationId="{00000000-0000-0000-0000-000000000000}"/>
          </ac:spMkLst>
        </pc:spChg>
        <pc:spChg chg="mod">
          <ac:chgData name="William Grey" userId="37b73424-c081-4fc2-b1af-363f4f3fd4f3" providerId="ADAL" clId="{F774326D-8690-4B0A-97E8-BCECDF2D93F5}" dt="2022-12-01T09:58:54.749" v="26" actId="1076"/>
          <ac:spMkLst>
            <pc:docMk/>
            <pc:sldMk cId="2438790700" sldId="322"/>
            <ac:spMk id="7" creationId="{264D16A7-2362-4E85-9CB3-AA2C90AF67E5}"/>
          </ac:spMkLst>
        </pc:spChg>
        <pc:cxnChg chg="mod">
          <ac:chgData name="William Grey" userId="37b73424-c081-4fc2-b1af-363f4f3fd4f3" providerId="ADAL" clId="{F774326D-8690-4B0A-97E8-BCECDF2D93F5}" dt="2022-12-01T09:58:54.749" v="26" actId="1076"/>
          <ac:cxnSpMkLst>
            <pc:docMk/>
            <pc:sldMk cId="2438790700" sldId="322"/>
            <ac:cxnSpMk id="11" creationId="{435C8A33-5F35-41DB-AE3C-6DDF11630261}"/>
          </ac:cxnSpMkLst>
        </pc:cxnChg>
      </pc:sldChg>
      <pc:sldChg chg="modSp mod">
        <pc:chgData name="William Grey" userId="37b73424-c081-4fc2-b1af-363f4f3fd4f3" providerId="ADAL" clId="{F774326D-8690-4B0A-97E8-BCECDF2D93F5}" dt="2022-12-01T10:00:28.248" v="39" actId="2711"/>
        <pc:sldMkLst>
          <pc:docMk/>
          <pc:sldMk cId="1323590273" sldId="325"/>
        </pc:sldMkLst>
        <pc:spChg chg="mod">
          <ac:chgData name="William Grey" userId="37b73424-c081-4fc2-b1af-363f4f3fd4f3" providerId="ADAL" clId="{F774326D-8690-4B0A-97E8-BCECDF2D93F5}" dt="2022-12-01T10:00:20.771" v="38" actId="2711"/>
          <ac:spMkLst>
            <pc:docMk/>
            <pc:sldMk cId="1323590273" sldId="325"/>
            <ac:spMk id="3" creationId="{ACE97CC2-23D2-4457-BABC-C9E701D40398}"/>
          </ac:spMkLst>
        </pc:spChg>
        <pc:spChg chg="mod">
          <ac:chgData name="William Grey" userId="37b73424-c081-4fc2-b1af-363f4f3fd4f3" providerId="ADAL" clId="{F774326D-8690-4B0A-97E8-BCECDF2D93F5}" dt="2022-12-01T10:00:28.248" v="39" actId="2711"/>
          <ac:spMkLst>
            <pc:docMk/>
            <pc:sldMk cId="1323590273" sldId="325"/>
            <ac:spMk id="4" creationId="{3E52F6E5-E137-4A9B-9B71-876A9C20FA2F}"/>
          </ac:spMkLst>
        </pc:spChg>
      </pc:sldChg>
      <pc:sldChg chg="modSp">
        <pc:chgData name="William Grey" userId="37b73424-c081-4fc2-b1af-363f4f3fd4f3" providerId="ADAL" clId="{F774326D-8690-4B0A-97E8-BCECDF2D93F5}" dt="2022-12-01T10:00:54.014" v="41" actId="2711"/>
        <pc:sldMkLst>
          <pc:docMk/>
          <pc:sldMk cId="1825407955" sldId="326"/>
        </pc:sldMkLst>
        <pc:spChg chg="mod">
          <ac:chgData name="William Grey" userId="37b73424-c081-4fc2-b1af-363f4f3fd4f3" providerId="ADAL" clId="{F774326D-8690-4B0A-97E8-BCECDF2D93F5}" dt="2022-12-01T10:00:54.014" v="41" actId="2711"/>
          <ac:spMkLst>
            <pc:docMk/>
            <pc:sldMk cId="1825407955" sldId="326"/>
            <ac:spMk id="3" creationId="{F1C7B114-90FF-4766-8813-9FDFA1AAD582}"/>
          </ac:spMkLst>
        </pc:spChg>
      </pc:sldChg>
      <pc:sldChg chg="modSp mod">
        <pc:chgData name="William Grey" userId="37b73424-c081-4fc2-b1af-363f4f3fd4f3" providerId="ADAL" clId="{F774326D-8690-4B0A-97E8-BCECDF2D93F5}" dt="2022-12-01T09:57:49.971" v="17" actId="2711"/>
        <pc:sldMkLst>
          <pc:docMk/>
          <pc:sldMk cId="861617885" sldId="334"/>
        </pc:sldMkLst>
        <pc:spChg chg="mod">
          <ac:chgData name="William Grey" userId="37b73424-c081-4fc2-b1af-363f4f3fd4f3" providerId="ADAL" clId="{F774326D-8690-4B0A-97E8-BCECDF2D93F5}" dt="2022-12-01T09:57:49.971" v="17" actId="2711"/>
          <ac:spMkLst>
            <pc:docMk/>
            <pc:sldMk cId="861617885" sldId="334"/>
            <ac:spMk id="3" creationId="{FF5DD868-5C19-4E54-88D7-023ED7277F6C}"/>
          </ac:spMkLst>
        </pc:spChg>
      </pc:sldChg>
      <pc:sldChg chg="modSp mod">
        <pc:chgData name="William Grey" userId="37b73424-c081-4fc2-b1af-363f4f3fd4f3" providerId="ADAL" clId="{F774326D-8690-4B0A-97E8-BCECDF2D93F5}" dt="2022-12-01T09:57:28.674" v="15" actId="2711"/>
        <pc:sldMkLst>
          <pc:docMk/>
          <pc:sldMk cId="1857874522" sldId="335"/>
        </pc:sldMkLst>
        <pc:spChg chg="mod">
          <ac:chgData name="William Grey" userId="37b73424-c081-4fc2-b1af-363f4f3fd4f3" providerId="ADAL" clId="{F774326D-8690-4B0A-97E8-BCECDF2D93F5}" dt="2022-12-01T09:57:28.674" v="15" actId="2711"/>
          <ac:spMkLst>
            <pc:docMk/>
            <pc:sldMk cId="1857874522" sldId="335"/>
            <ac:spMk id="3" creationId="{F1C7B114-90FF-4766-8813-9FDFA1AAD582}"/>
          </ac:spMkLst>
        </pc:spChg>
      </pc:sldChg>
      <pc:sldChg chg="modSp mod">
        <pc:chgData name="William Grey" userId="37b73424-c081-4fc2-b1af-363f4f3fd4f3" providerId="ADAL" clId="{F774326D-8690-4B0A-97E8-BCECDF2D93F5}" dt="2022-12-01T09:59:36.941" v="34" actId="1076"/>
        <pc:sldMkLst>
          <pc:docMk/>
          <pc:sldMk cId="4032272770" sldId="336"/>
        </pc:sldMkLst>
        <pc:spChg chg="mod">
          <ac:chgData name="William Grey" userId="37b73424-c081-4fc2-b1af-363f4f3fd4f3" providerId="ADAL" clId="{F774326D-8690-4B0A-97E8-BCECDF2D93F5}" dt="2022-12-01T09:59:22.918" v="31" actId="2711"/>
          <ac:spMkLst>
            <pc:docMk/>
            <pc:sldMk cId="4032272770" sldId="336"/>
            <ac:spMk id="3" creationId="{00000000-0000-0000-0000-000000000000}"/>
          </ac:spMkLst>
        </pc:spChg>
        <pc:spChg chg="mod">
          <ac:chgData name="William Grey" userId="37b73424-c081-4fc2-b1af-363f4f3fd4f3" providerId="ADAL" clId="{F774326D-8690-4B0A-97E8-BCECDF2D93F5}" dt="2022-12-01T09:59:36.941" v="34" actId="1076"/>
          <ac:spMkLst>
            <pc:docMk/>
            <pc:sldMk cId="4032272770" sldId="336"/>
            <ac:spMk id="7" creationId="{264D16A7-2362-4E85-9CB3-AA2C90AF67E5}"/>
          </ac:spMkLst>
        </pc:spChg>
        <pc:spChg chg="mod">
          <ac:chgData name="William Grey" userId="37b73424-c081-4fc2-b1af-363f4f3fd4f3" providerId="ADAL" clId="{F774326D-8690-4B0A-97E8-BCECDF2D93F5}" dt="2022-12-01T09:59:34.285" v="33" actId="1076"/>
          <ac:spMkLst>
            <pc:docMk/>
            <pc:sldMk cId="4032272770" sldId="336"/>
            <ac:spMk id="12" creationId="{A0BE4135-E309-4F2E-84AA-48FE0EA8590A}"/>
          </ac:spMkLst>
        </pc:spChg>
        <pc:cxnChg chg="mod">
          <ac:chgData name="William Grey" userId="37b73424-c081-4fc2-b1af-363f4f3fd4f3" providerId="ADAL" clId="{F774326D-8690-4B0A-97E8-BCECDF2D93F5}" dt="2022-12-01T09:59:36.941" v="34" actId="1076"/>
          <ac:cxnSpMkLst>
            <pc:docMk/>
            <pc:sldMk cId="4032272770" sldId="336"/>
            <ac:cxnSpMk id="11" creationId="{435C8A33-5F35-41DB-AE3C-6DDF11630261}"/>
          </ac:cxnSpMkLst>
        </pc:cxnChg>
      </pc:sldChg>
      <pc:sldChg chg="modSp mod">
        <pc:chgData name="William Grey" userId="37b73424-c081-4fc2-b1af-363f4f3fd4f3" providerId="ADAL" clId="{F774326D-8690-4B0A-97E8-BCECDF2D93F5}" dt="2022-12-01T09:59:54.565" v="36" actId="2711"/>
        <pc:sldMkLst>
          <pc:docMk/>
          <pc:sldMk cId="536606356" sldId="337"/>
        </pc:sldMkLst>
        <pc:spChg chg="mod">
          <ac:chgData name="William Grey" userId="37b73424-c081-4fc2-b1af-363f4f3fd4f3" providerId="ADAL" clId="{F774326D-8690-4B0A-97E8-BCECDF2D93F5}" dt="2022-12-01T09:59:54.565" v="36" actId="2711"/>
          <ac:spMkLst>
            <pc:docMk/>
            <pc:sldMk cId="536606356" sldId="337"/>
            <ac:spMk id="3" creationId="{00000000-0000-0000-0000-000000000000}"/>
          </ac:spMkLst>
        </pc:spChg>
      </pc:sldChg>
      <pc:sldChg chg="delSp modSp add mod delAnim">
        <pc:chgData name="William Grey" userId="37b73424-c081-4fc2-b1af-363f4f3fd4f3" providerId="ADAL" clId="{F774326D-8690-4B0A-97E8-BCECDF2D93F5}" dt="2022-12-01T10:00:09.425" v="37" actId="2711"/>
        <pc:sldMkLst>
          <pc:docMk/>
          <pc:sldMk cId="2154799824" sldId="338"/>
        </pc:sldMkLst>
        <pc:spChg chg="mod">
          <ac:chgData name="William Grey" userId="37b73424-c081-4fc2-b1af-363f4f3fd4f3" providerId="ADAL" clId="{F774326D-8690-4B0A-97E8-BCECDF2D93F5}" dt="2022-12-01T10:00:09.425" v="37" actId="2711"/>
          <ac:spMkLst>
            <pc:docMk/>
            <pc:sldMk cId="2154799824" sldId="338"/>
            <ac:spMk id="3" creationId="{ACE97CC2-23D2-4457-BABC-C9E701D40398}"/>
          </ac:spMkLst>
        </pc:spChg>
        <pc:spChg chg="del">
          <ac:chgData name="William Grey" userId="37b73424-c081-4fc2-b1af-363f4f3fd4f3" providerId="ADAL" clId="{F774326D-8690-4B0A-97E8-BCECDF2D93F5}" dt="2022-12-01T09:46:04.219" v="5" actId="478"/>
          <ac:spMkLst>
            <pc:docMk/>
            <pc:sldMk cId="2154799824" sldId="338"/>
            <ac:spMk id="4" creationId="{3E52F6E5-E137-4A9B-9B71-876A9C20FA2F}"/>
          </ac:spMkLst>
        </pc:spChg>
      </pc:sldChg>
      <pc:sldChg chg="delSp modSp add mod delAnim">
        <pc:chgData name="William Grey" userId="37b73424-c081-4fc2-b1af-363f4f3fd4f3" providerId="ADAL" clId="{F774326D-8690-4B0A-97E8-BCECDF2D93F5}" dt="2022-12-01T09:51:26.864" v="8" actId="478"/>
        <pc:sldMkLst>
          <pc:docMk/>
          <pc:sldMk cId="2310374439" sldId="339"/>
        </pc:sldMkLst>
        <pc:spChg chg="del mod">
          <ac:chgData name="William Grey" userId="37b73424-c081-4fc2-b1af-363f4f3fd4f3" providerId="ADAL" clId="{F774326D-8690-4B0A-97E8-BCECDF2D93F5}" dt="2022-12-01T09:51:26.864" v="8" actId="478"/>
          <ac:spMkLst>
            <pc:docMk/>
            <pc:sldMk cId="2310374439" sldId="339"/>
            <ac:spMk id="4" creationId="{DDD47CA2-B869-43F1-B149-44AD74C9230A}"/>
          </ac:spMkLst>
        </pc:spChg>
      </pc:sldChg>
      <pc:sldChg chg="modSp add mod">
        <pc:chgData name="William Grey" userId="37b73424-c081-4fc2-b1af-363f4f3fd4f3" providerId="ADAL" clId="{F774326D-8690-4B0A-97E8-BCECDF2D93F5}" dt="2022-12-01T10:18:43.438" v="48" actId="20577"/>
        <pc:sldMkLst>
          <pc:docMk/>
          <pc:sldMk cId="1474299038" sldId="340"/>
        </pc:sldMkLst>
        <pc:spChg chg="mod">
          <ac:chgData name="William Grey" userId="37b73424-c081-4fc2-b1af-363f4f3fd4f3" providerId="ADAL" clId="{F774326D-8690-4B0A-97E8-BCECDF2D93F5}" dt="2022-12-01T10:18:43.438" v="48" actId="20577"/>
          <ac:spMkLst>
            <pc:docMk/>
            <pc:sldMk cId="1474299038" sldId="340"/>
            <ac:spMk id="3" creationId="{ACE97CC2-23D2-4457-BABC-C9E701D40398}"/>
          </ac:spMkLst>
        </pc:spChg>
        <pc:spChg chg="mod">
          <ac:chgData name="William Grey" userId="37b73424-c081-4fc2-b1af-363f4f3fd4f3" providerId="ADAL" clId="{F774326D-8690-4B0A-97E8-BCECDF2D93F5}" dt="2022-12-01T10:01:25.050" v="44" actId="2711"/>
          <ac:spMkLst>
            <pc:docMk/>
            <pc:sldMk cId="1474299038" sldId="340"/>
            <ac:spMk id="4" creationId="{3E52F6E5-E137-4A9B-9B71-876A9C20FA2F}"/>
          </ac:spMkLst>
        </pc:spChg>
      </pc:sldChg>
    </pc:docChg>
  </pc:docChgLst>
  <pc:docChgLst>
    <pc:chgData name="William Grey" userId="37b73424-c081-4fc2-b1af-363f4f3fd4f3" providerId="ADAL" clId="{06331952-A781-4AE8-A520-AD2FB7D76315}"/>
    <pc:docChg chg="custSel modSld">
      <pc:chgData name="William Grey" userId="37b73424-c081-4fc2-b1af-363f4f3fd4f3" providerId="ADAL" clId="{06331952-A781-4AE8-A520-AD2FB7D76315}" dt="2019-03-29T09:32:13.592" v="1" actId="478"/>
      <pc:docMkLst>
        <pc:docMk/>
      </pc:docMkLst>
      <pc:sldChg chg="addSp delSp">
        <pc:chgData name="William Grey" userId="37b73424-c081-4fc2-b1af-363f4f3fd4f3" providerId="ADAL" clId="{06331952-A781-4AE8-A520-AD2FB7D76315}" dt="2019-03-29T09:32:13.592" v="1" actId="478"/>
        <pc:sldMkLst>
          <pc:docMk/>
          <pc:sldMk cId="3431995307" sldId="284"/>
        </pc:sldMkLst>
        <pc:spChg chg="add del">
          <ac:chgData name="William Grey" userId="37b73424-c081-4fc2-b1af-363f4f3fd4f3" providerId="ADAL" clId="{06331952-A781-4AE8-A520-AD2FB7D76315}" dt="2019-03-29T09:32:13.592" v="1" actId="478"/>
          <ac:spMkLst>
            <pc:docMk/>
            <pc:sldMk cId="3431995307" sldId="284"/>
            <ac:spMk id="3" creationId="{814FC47D-E418-41C8-ADEA-29775075623E}"/>
          </ac:spMkLst>
        </pc:spChg>
      </pc:sldChg>
    </pc:docChg>
  </pc:docChgLst>
</pc:chgInfo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DF90ECA-0C71-4470-8DE3-1E9279809A94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5AB838-2B65-494A-B327-1DAA0278063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7776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95AB838-2B65-494A-B327-1DAA0278063E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415616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2C0E1A9-697F-4782-9B16-760053D04580}"/>
              </a:ext>
            </a:extLst>
          </p:cNvPr>
          <p:cNvSpPr/>
          <p:nvPr userDrawn="1"/>
        </p:nvSpPr>
        <p:spPr>
          <a:xfrm>
            <a:off x="-1" y="307976"/>
            <a:ext cx="10182225" cy="57149"/>
          </a:xfrm>
          <a:prstGeom prst="rect">
            <a:avLst/>
          </a:prstGeom>
          <a:solidFill>
            <a:srgbClr val="92D050"/>
          </a:solidFill>
          <a:ln>
            <a:solidFill>
              <a:schemeClr val="accent6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57192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122874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49885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8672" y="71528"/>
            <a:ext cx="10515600" cy="66278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53135"/>
            <a:ext cx="10515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D71B5E4-40D2-4804-9D37-D881D05E5EF4}"/>
              </a:ext>
            </a:extLst>
          </p:cNvPr>
          <p:cNvSpPr/>
          <p:nvPr userDrawn="1"/>
        </p:nvSpPr>
        <p:spPr>
          <a:xfrm>
            <a:off x="0" y="734309"/>
            <a:ext cx="10182225" cy="57149"/>
          </a:xfrm>
          <a:prstGeom prst="rect">
            <a:avLst/>
          </a:prstGeom>
          <a:solidFill>
            <a:srgbClr val="92D050"/>
          </a:solidFill>
          <a:ln>
            <a:solidFill>
              <a:schemeClr val="accent6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49206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72282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 err="1"/>
              <a:t>Clickto</a:t>
            </a:r>
            <a:r>
              <a:rPr lang="en-US" dirty="0"/>
              <a:t>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25541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44009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83931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366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8577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356344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hyperlink" Target="http://www.exampaperspractice.co.uk/" TargetMode="Externa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2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F1B51C-75D2-44AC-A204-88377C855671}" type="datetimeFigureOut">
              <a:rPr lang="en-GB" smtClean="0"/>
              <a:t>26/03/2025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58CECF-B53F-4520-BB05-AC3757890C3F}" type="slidenum">
              <a:rPr lang="en-GB" smtClean="0"/>
              <a:t>‹#›</a:t>
            </a:fld>
            <a:endParaRPr lang="en-GB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60C5A07-ECA1-4401-BA23-B8332B2C7288}"/>
              </a:ext>
            </a:extLst>
          </p:cNvPr>
          <p:cNvSpPr/>
          <p:nvPr userDrawn="1"/>
        </p:nvSpPr>
        <p:spPr>
          <a:xfrm>
            <a:off x="0" y="6550024"/>
            <a:ext cx="12192000" cy="307977"/>
          </a:xfrm>
          <a:prstGeom prst="rect">
            <a:avLst/>
          </a:prstGeom>
          <a:solidFill>
            <a:srgbClr val="92D050"/>
          </a:solidFill>
          <a:ln>
            <a:solidFill>
              <a:schemeClr val="accent6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" name="Footer Placeholder 2">
            <a:extLst>
              <a:ext uri="{FF2B5EF4-FFF2-40B4-BE49-F238E27FC236}">
                <a16:creationId xmlns:a16="http://schemas.microsoft.com/office/drawing/2014/main" id="{94018756-A0F0-F9EA-FA73-FDB75769CEC5}"/>
              </a:ext>
            </a:extLst>
          </p:cNvPr>
          <p:cNvSpPr txBox="1">
            <a:spLocks/>
          </p:cNvSpPr>
          <p:nvPr userDrawn="1"/>
        </p:nvSpPr>
        <p:spPr>
          <a:xfrm>
            <a:off x="3969982" y="6604635"/>
            <a:ext cx="4038600" cy="233680"/>
          </a:xfrm>
          <a:prstGeom prst="rect">
            <a:avLst/>
          </a:prstGeom>
        </p:spPr>
        <p:txBody>
          <a:bodyPr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2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For more help, please visit </a:t>
            </a:r>
            <a:r>
              <a:rPr lang="en-US" sz="12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1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www.exampaperspractice.co.uk</a:t>
            </a:r>
            <a:endParaRPr lang="en-GB" sz="1200" dirty="0">
              <a:solidFill>
                <a:schemeClr val="tx1">
                  <a:lumMod val="85000"/>
                  <a:lumOff val="1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F1E2EDA-DF1E-4F8C-12B4-4D8D3E1D64D5}"/>
              </a:ext>
            </a:extLst>
          </p:cNvPr>
          <p:cNvSpPr txBox="1"/>
          <p:nvPr userDrawn="1"/>
        </p:nvSpPr>
        <p:spPr>
          <a:xfrm>
            <a:off x="9264424" y="6636880"/>
            <a:ext cx="30480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00" i="0" dirty="0">
                <a:solidFill>
                  <a:schemeClr val="bg2">
                    <a:lumMod val="75000"/>
                  </a:schemeClr>
                </a:solidFill>
                <a:effectLst/>
                <a:latin typeface="gg sans"/>
              </a:rPr>
              <a:t>© 2025 Exams Papers Practice. All Rights Reserved</a:t>
            </a:r>
            <a:endParaRPr lang="en-PH" sz="900" dirty="0">
              <a:solidFill>
                <a:schemeClr val="bg2">
                  <a:lumMod val="75000"/>
                </a:schemeClr>
              </a:solidFill>
            </a:endParaRPr>
          </a:p>
        </p:txBody>
      </p:sp>
      <p:pic>
        <p:nvPicPr>
          <p:cNvPr id="9" name="Picture 8">
            <a:extLst>
              <a:ext uri="{FF2B5EF4-FFF2-40B4-BE49-F238E27FC236}">
                <a16:creationId xmlns:a16="http://schemas.microsoft.com/office/drawing/2014/main" id="{A6B5215C-2BCE-19B7-18E2-9CA0BA760E47}"/>
              </a:ext>
            </a:extLst>
          </p:cNvPr>
          <p:cNvPicPr>
            <a:picLocks noChangeAspect="1"/>
          </p:cNvPicPr>
          <p:nvPr userDrawn="1"/>
        </p:nvPicPr>
        <p:blipFill>
          <a:blip r:embed="rId14" cstate="print">
            <a:alphaModFix amt="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92786" y="1561449"/>
            <a:ext cx="7695738" cy="3098355"/>
          </a:xfrm>
          <a:prstGeom prst="rect">
            <a:avLst/>
          </a:prstGeom>
        </p:spPr>
      </p:pic>
      <p:pic>
        <p:nvPicPr>
          <p:cNvPr id="10" name="Picture 9">
            <a:extLst>
              <a:ext uri="{FF2B5EF4-FFF2-40B4-BE49-F238E27FC236}">
                <a16:creationId xmlns:a16="http://schemas.microsoft.com/office/drawing/2014/main" id="{77BFA3B4-9B1F-CAB8-8E80-633D58F0813E}"/>
              </a:ext>
            </a:extLst>
          </p:cNvPr>
          <p:cNvPicPr>
            <a:picLocks noChangeAspect="1"/>
          </p:cNvPicPr>
          <p:nvPr userDrawn="1"/>
        </p:nvPicPr>
        <p:blipFill>
          <a:blip r:embed="rId15" cstate="print">
            <a:alphaModFix amt="8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179582" y="232481"/>
            <a:ext cx="933411" cy="3757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21158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3396BD-161D-4238-AAE7-5C3484CA75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Starter: Discuss in pairs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9E5A74-637D-46D0-824F-BB84A237D5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lnSpc>
                <a:spcPct val="100000"/>
              </a:lnSpc>
              <a:buNone/>
            </a:pPr>
            <a:r>
              <a:rPr lang="en-GB" dirty="0"/>
              <a:t>Discuss the ways in which the functional programming paradigm differs from the procedural programming paradigm</a:t>
            </a:r>
          </a:p>
          <a:p>
            <a:pPr marL="0" indent="0">
              <a:lnSpc>
                <a:spcPct val="100000"/>
              </a:lnSpc>
              <a:buNone/>
            </a:pPr>
            <a:endParaRPr lang="en-GB" dirty="0"/>
          </a:p>
          <a:p>
            <a:pPr marL="0" indent="0">
              <a:lnSpc>
                <a:spcPct val="100000"/>
              </a:lnSpc>
              <a:buNone/>
            </a:pPr>
            <a:r>
              <a:rPr lang="en-GB" dirty="0"/>
              <a:t>What are the benefits of using a functional programming language?</a:t>
            </a:r>
          </a:p>
          <a:p>
            <a:pPr marL="0" indent="0">
              <a:lnSpc>
                <a:spcPct val="100000"/>
              </a:lnSpc>
              <a:buNone/>
            </a:pPr>
            <a:endParaRPr lang="en-GB" dirty="0"/>
          </a:p>
          <a:p>
            <a:pPr marL="0" indent="0">
              <a:lnSpc>
                <a:spcPct val="100000"/>
              </a:lnSpc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252763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DD7DA1-21EB-49F6-91EA-F059365873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Composite functions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C7B114-90FF-4766-8813-9FDFA1AAD58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08672" y="1253330"/>
            <a:ext cx="10515600" cy="5147470"/>
          </a:xfrm>
        </p:spPr>
        <p:txBody>
          <a:bodyPr>
            <a:normAutofit fontScale="70000" lnSpcReduction="20000"/>
          </a:bodyPr>
          <a:lstStyle/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/>
              <a:t>We can combine multiple functions like a chain where the returned values from one function can be parameters for the next, such that</a:t>
            </a:r>
          </a:p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f (g x)</a:t>
            </a:r>
          </a:p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>
                <a:cs typeface="Courier New" panose="02070309020205020404" pitchFamily="49" charset="0"/>
              </a:rPr>
              <a:t>where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f</a:t>
            </a:r>
            <a:r>
              <a:rPr lang="en-GB" dirty="0">
                <a:cs typeface="Courier New" panose="02070309020205020404" pitchFamily="49" charset="0"/>
              </a:rPr>
              <a:t> and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g</a:t>
            </a:r>
            <a:r>
              <a:rPr lang="en-GB" dirty="0">
                <a:cs typeface="Courier New" panose="02070309020205020404" pitchFamily="49" charset="0"/>
              </a:rPr>
              <a:t> are functions and </a:t>
            </a: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x</a:t>
            </a:r>
            <a:r>
              <a:rPr lang="en-GB" dirty="0">
                <a:cs typeface="Courier New" panose="02070309020205020404" pitchFamily="49" charset="0"/>
              </a:rPr>
              <a:t> is a parameter. </a:t>
            </a:r>
          </a:p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>
                <a:cs typeface="Courier New" panose="02070309020205020404" pitchFamily="49" charset="0"/>
              </a:rPr>
              <a:t>The innermost function is evaluated first, and the outermost function last.</a:t>
            </a:r>
          </a:p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>
                <a:cs typeface="Courier New" panose="02070309020205020404" pitchFamily="49" charset="0"/>
              </a:rPr>
              <a:t>We use the brackets to avoid ambiguation </a:t>
            </a:r>
            <a:endParaRPr lang="en-GB" dirty="0"/>
          </a:p>
          <a:p>
            <a:pPr marL="0" indent="0">
              <a:lnSpc>
                <a:spcPct val="120000"/>
              </a:lnSpc>
              <a:buNone/>
            </a:pPr>
            <a:endParaRPr lang="en-GB" dirty="0"/>
          </a:p>
          <a:p>
            <a:pPr marL="0" indent="0">
              <a:lnSpc>
                <a:spcPct val="120000"/>
              </a:lnSpc>
              <a:buNone/>
            </a:pPr>
            <a:r>
              <a:rPr lang="en-GB" dirty="0"/>
              <a:t>Example: Evaluate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odd (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succ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(min 2 3))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odd (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succ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2)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odd 3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True</a:t>
            </a:r>
          </a:p>
          <a:p>
            <a:pPr marL="0" indent="0">
              <a:buNone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787452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D9961A-946A-4F18-B6AD-70F6AA886F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08672" y="457200"/>
            <a:ext cx="10515600" cy="196327"/>
          </a:xfrm>
        </p:spPr>
        <p:txBody>
          <a:bodyPr>
            <a:normAutofit fontScale="90000"/>
          </a:bodyPr>
          <a:lstStyle/>
          <a:p>
            <a:r>
              <a:rPr lang="en-GB" dirty="0"/>
              <a:t>What do the following expressions evaluate as?</a:t>
            </a:r>
            <a:br>
              <a:rPr lang="en-GB" dirty="0"/>
            </a:b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9D5095-4DAD-465F-88C7-71087869E0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42737" y="1419998"/>
            <a:ext cx="5574632" cy="2598549"/>
          </a:xfrm>
        </p:spPr>
        <p:txBody>
          <a:bodyPr/>
          <a:lstStyle/>
          <a:p>
            <a:pPr marL="342900" indent="-342900">
              <a:buFont typeface="+mj-lt"/>
              <a:buAutoNum type="alphaLcParenR"/>
            </a:pPr>
            <a:r>
              <a:rPr lang="en-GB" sz="1800" dirty="0">
                <a:latin typeface="Consolas" panose="020B0609020204030204" pitchFamily="49" charset="0"/>
              </a:rPr>
              <a:t>max 11 (min (sqrt 81) (</a:t>
            </a:r>
            <a:r>
              <a:rPr lang="en-GB" sz="1800" dirty="0" err="1">
                <a:latin typeface="Consolas" panose="020B0609020204030204" pitchFamily="49" charset="0"/>
              </a:rPr>
              <a:t>succ</a:t>
            </a:r>
            <a:r>
              <a:rPr lang="en-GB" sz="1800" dirty="0">
                <a:latin typeface="Consolas" panose="020B0609020204030204" pitchFamily="49" charset="0"/>
              </a:rPr>
              <a:t> 13))</a:t>
            </a:r>
          </a:p>
          <a:p>
            <a:pPr marL="342900" indent="-342900">
              <a:buFont typeface="+mj-lt"/>
              <a:buAutoNum type="alphaLcParenR"/>
            </a:pPr>
            <a:endParaRPr lang="en-GB" sz="1800" dirty="0">
              <a:latin typeface="Consolas" panose="020B0609020204030204" pitchFamily="49" charset="0"/>
            </a:endParaRPr>
          </a:p>
          <a:p>
            <a:pPr marL="342900" indent="-342900">
              <a:buFont typeface="+mj-lt"/>
              <a:buAutoNum type="alphaLcParenR"/>
            </a:pPr>
            <a:r>
              <a:rPr lang="en-GB" sz="1800" dirty="0">
                <a:latin typeface="Consolas" panose="020B0609020204030204" pitchFamily="49" charset="0"/>
              </a:rPr>
              <a:t>not (odd (</a:t>
            </a:r>
            <a:r>
              <a:rPr lang="en-GB" sz="1800" dirty="0" err="1">
                <a:latin typeface="Consolas" panose="020B0609020204030204" pitchFamily="49" charset="0"/>
              </a:rPr>
              <a:t>succ</a:t>
            </a:r>
            <a:r>
              <a:rPr lang="en-GB" sz="1800" dirty="0">
                <a:latin typeface="Consolas" panose="020B0609020204030204" pitchFamily="49" charset="0"/>
              </a:rPr>
              <a:t> 2) &amp;&amp; even 3)</a:t>
            </a:r>
          </a:p>
          <a:p>
            <a:pPr marL="342900" indent="-342900">
              <a:buFont typeface="+mj-lt"/>
              <a:buAutoNum type="alphaLcParenR"/>
            </a:pPr>
            <a:endParaRPr lang="en-GB" sz="1800" dirty="0">
              <a:latin typeface="Consolas" panose="020B0609020204030204" pitchFamily="49" charset="0"/>
            </a:endParaRPr>
          </a:p>
          <a:p>
            <a:pPr marL="342900" indent="-342900">
              <a:buFont typeface="+mj-lt"/>
              <a:buAutoNum type="alphaLcParenR"/>
            </a:pPr>
            <a:r>
              <a:rPr lang="en-GB" sz="1800" dirty="0">
                <a:latin typeface="Consolas" panose="020B0609020204030204" pitchFamily="49" charset="0"/>
              </a:rPr>
              <a:t>(odd(max 3 4) || even(min 1 2)) &amp;&amp; True</a:t>
            </a:r>
          </a:p>
          <a:p>
            <a:pPr marL="0" indent="0">
              <a:buNone/>
            </a:pPr>
            <a:endParaRPr lang="en-GB" sz="1800" dirty="0">
              <a:latin typeface="Consolas" panose="020B0609020204030204" pitchFamily="49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F30F08D-F798-4322-956D-11E02C12ACD4}"/>
              </a:ext>
            </a:extLst>
          </p:cNvPr>
          <p:cNvSpPr txBox="1"/>
          <p:nvPr/>
        </p:nvSpPr>
        <p:spPr>
          <a:xfrm>
            <a:off x="1002632" y="4210066"/>
            <a:ext cx="6491037" cy="1754326"/>
          </a:xfrm>
          <a:prstGeom prst="rect">
            <a:avLst/>
          </a:prstGeom>
          <a:noFill/>
          <a:ln>
            <a:solidFill>
              <a:schemeClr val="accent6"/>
            </a:solidFill>
          </a:ln>
        </p:spPr>
        <p:txBody>
          <a:bodyPr wrap="square">
            <a:spAutoFit/>
          </a:bodyPr>
          <a:lstStyle/>
          <a:p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max 11 (min (sqrt 81) (</a:t>
            </a:r>
            <a:r>
              <a:rPr lang="en-GB" sz="1800" b="0" dirty="0" err="1">
                <a:solidFill>
                  <a:prstClr val="black"/>
                </a:solidFill>
                <a:latin typeface="Consolas" panose="020B0609020204030204" pitchFamily="49" charset="0"/>
              </a:rPr>
              <a:t>succ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13))</a:t>
            </a:r>
          </a:p>
          <a:p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11.0</a:t>
            </a:r>
          </a:p>
          <a:p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not (odd (</a:t>
            </a:r>
            <a:r>
              <a:rPr lang="en-GB" sz="1800" b="0" dirty="0" err="1">
                <a:solidFill>
                  <a:prstClr val="black"/>
                </a:solidFill>
                <a:latin typeface="Consolas" panose="020B0609020204030204" pitchFamily="49" charset="0"/>
              </a:rPr>
              <a:t>succ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2) &amp;&amp; even 3)</a:t>
            </a:r>
          </a:p>
          <a:p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True</a:t>
            </a:r>
          </a:p>
          <a:p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(odd(max 3 4) || even(min 1 2)) &amp;&amp; True</a:t>
            </a:r>
          </a:p>
          <a:p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False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501903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9C68DA-9630-4984-BE7B-69C264C7D3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Variables in Haskell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5DD868-5C19-4E54-88D7-023ED7277F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1605" y="1070342"/>
            <a:ext cx="10515600" cy="5125180"/>
          </a:xfrm>
        </p:spPr>
        <p:txBody>
          <a:bodyPr>
            <a:normAutofit fontScale="85000" lnSpcReduction="20000"/>
          </a:bodyPr>
          <a:lstStyle/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r>
              <a:rPr lang="en-GB" dirty="0"/>
              <a:t>Variables in Haskell cannot change.  </a:t>
            </a:r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r>
              <a:rPr lang="en-GB" dirty="0"/>
              <a:t>Why are they called variables then if that cannot vary? That is a good question, but we are thinking more in terms of variables in maths not in programming. When we define a variable in maths it does not change within the problem that we are trying to solve</a:t>
            </a:r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r>
              <a:rPr lang="en-GB" dirty="0"/>
              <a:t>But wait why does Haskell allow me to do this? </a:t>
            </a:r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endParaRPr lang="en-GB" dirty="0"/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endParaRPr lang="en-GB" dirty="0"/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endParaRPr lang="en-GB" dirty="0"/>
          </a:p>
          <a:p>
            <a:pPr marL="0" indent="0">
              <a:lnSpc>
                <a:spcPct val="110000"/>
              </a:lnSpc>
              <a:buNone/>
            </a:pPr>
            <a:endParaRPr lang="en-GB" dirty="0"/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endParaRPr lang="en-GB" dirty="0"/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r>
              <a:rPr lang="en-GB" dirty="0"/>
              <a:t>What has happened is that Haskell has now created two different instances of </a:t>
            </a:r>
            <a:r>
              <a:rPr lang="en-GB" sz="2800" b="0" dirty="0">
                <a:solidFill>
                  <a:prstClr val="black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</a:t>
            </a:r>
          </a:p>
          <a:p>
            <a:pPr>
              <a:buFont typeface="Wingdings" panose="05000000000000000000" pitchFamily="2" charset="2"/>
              <a:buChar char="ü"/>
            </a:pPr>
            <a:endParaRPr lang="en-GB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A72DD3E-67A3-442C-BE8F-C265DE0E7E22}"/>
              </a:ext>
            </a:extLst>
          </p:cNvPr>
          <p:cNvSpPr txBox="1"/>
          <p:nvPr/>
        </p:nvSpPr>
        <p:spPr>
          <a:xfrm>
            <a:off x="1064795" y="3511041"/>
            <a:ext cx="3856121" cy="1938992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b="0" dirty="0">
                <a:solidFill>
                  <a:prstClr val="black"/>
                </a:solidFill>
                <a:latin typeface="Consolas" panose="020B0609020204030204" pitchFamily="49" charset="0"/>
              </a:rPr>
              <a:t> let a = 10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b="0" dirty="0">
                <a:solidFill>
                  <a:prstClr val="black"/>
                </a:solidFill>
                <a:latin typeface="Consolas" panose="020B0609020204030204" pitchFamily="49" charset="0"/>
              </a:rPr>
              <a:t> a</a:t>
            </a:r>
          </a:p>
          <a:p>
            <a:r>
              <a:rPr lang="en-GB" sz="2000" b="0" dirty="0">
                <a:solidFill>
                  <a:prstClr val="black"/>
                </a:solidFill>
                <a:latin typeface="Consolas" panose="020B0609020204030204" pitchFamily="49" charset="0"/>
              </a:rPr>
              <a:t>10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b="0" dirty="0">
                <a:solidFill>
                  <a:prstClr val="black"/>
                </a:solidFill>
                <a:latin typeface="Consolas" panose="020B0609020204030204" pitchFamily="49" charset="0"/>
              </a:rPr>
              <a:t> let a = 12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b="0" dirty="0">
                <a:solidFill>
                  <a:prstClr val="black"/>
                </a:solidFill>
                <a:latin typeface="Consolas" panose="020B0609020204030204" pitchFamily="49" charset="0"/>
              </a:rPr>
              <a:t> a</a:t>
            </a:r>
          </a:p>
          <a:p>
            <a:r>
              <a:rPr lang="en-GB" sz="2000" b="0" dirty="0">
                <a:solidFill>
                  <a:prstClr val="black"/>
                </a:solidFill>
                <a:latin typeface="Consolas" panose="020B0609020204030204" pitchFamily="49" charset="0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2893959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9C68DA-9630-4984-BE7B-69C264C7D3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Variables in Haskell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5DD868-5C19-4E54-88D7-023ED7277F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17884" y="1407967"/>
            <a:ext cx="6091990" cy="4307033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r>
              <a:rPr lang="en-GB" dirty="0"/>
              <a:t>If you do not believe that then the following experiment will hopefully convince you.</a:t>
            </a:r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r>
              <a:rPr lang="en-GB" dirty="0"/>
              <a:t>You will notice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b</a:t>
            </a:r>
            <a:r>
              <a:rPr lang="en-GB" dirty="0"/>
              <a:t> does not change value. This is because it is referencing the “old” value of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a</a:t>
            </a:r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r>
              <a:rPr lang="en-GB" dirty="0">
                <a:cs typeface="Courier New" panose="02070309020205020404" pitchFamily="49" charset="0"/>
              </a:rPr>
              <a:t>This is what we mean by </a:t>
            </a:r>
            <a:r>
              <a:rPr lang="en-GB" b="1" dirty="0">
                <a:cs typeface="Courier New" panose="02070309020205020404" pitchFamily="49" charset="0"/>
              </a:rPr>
              <a:t>immutability</a:t>
            </a:r>
            <a:r>
              <a:rPr lang="en-GB" dirty="0">
                <a:cs typeface="Courier New" panose="02070309020205020404" pitchFamily="49" charset="0"/>
              </a:rPr>
              <a:t> </a:t>
            </a:r>
            <a:endParaRPr lang="en-GB" dirty="0"/>
          </a:p>
          <a:p>
            <a:pPr marL="0" indent="0">
              <a:lnSpc>
                <a:spcPct val="110000"/>
              </a:lnSpc>
              <a:buNone/>
            </a:pPr>
            <a:endParaRPr lang="en-GB" dirty="0"/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endParaRPr lang="en-GB" dirty="0"/>
          </a:p>
          <a:p>
            <a:pPr marL="0" indent="0">
              <a:lnSpc>
                <a:spcPct val="110000"/>
              </a:lnSpc>
              <a:buNone/>
            </a:pPr>
            <a:endParaRPr lang="en-GB" dirty="0"/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endParaRPr lang="en-GB" dirty="0"/>
          </a:p>
          <a:p>
            <a:pPr marL="0" indent="0">
              <a:buNone/>
            </a:pPr>
            <a:endParaRPr lang="en-GB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A72DD3E-67A3-442C-BE8F-C265DE0E7E22}"/>
              </a:ext>
            </a:extLst>
          </p:cNvPr>
          <p:cNvSpPr txBox="1"/>
          <p:nvPr/>
        </p:nvSpPr>
        <p:spPr>
          <a:xfrm>
            <a:off x="7107204" y="1483991"/>
            <a:ext cx="4217068" cy="4154984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txBody>
          <a:bodyPr wrap="square">
            <a:spAutoFit/>
          </a:bodyPr>
          <a:lstStyle/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let a = 10</a:t>
            </a:r>
          </a:p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a</a:t>
            </a:r>
          </a:p>
          <a:p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10</a:t>
            </a:r>
          </a:p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let b = 1 + a</a:t>
            </a:r>
          </a:p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b</a:t>
            </a:r>
          </a:p>
          <a:p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11</a:t>
            </a:r>
          </a:p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let a = 12</a:t>
            </a:r>
          </a:p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a</a:t>
            </a:r>
          </a:p>
          <a:p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12</a:t>
            </a:r>
          </a:p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b</a:t>
            </a:r>
          </a:p>
          <a:p>
            <a:r>
              <a:rPr lang="en-GB" sz="2400" dirty="0">
                <a:solidFill>
                  <a:prstClr val="black"/>
                </a:solidFill>
                <a:latin typeface="Consolas" panose="020B0609020204030204" pitchFamily="49" charset="0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8616178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3210" y="912353"/>
            <a:ext cx="10515600" cy="3277111"/>
          </a:xfrm>
        </p:spPr>
        <p:txBody>
          <a:bodyPr>
            <a:normAutofit fontScale="70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GB" dirty="0"/>
              <a:t>Lists are a data structure that allow us to store multiple values contained within a pair of square brackets and separated by commas e.g.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[18,17,16,13,12,19]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[“France”, ”UK”, ”USA”, ”China”, ”Russia”]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cs typeface="Courier New" panose="02070309020205020404" pitchFamily="49" charset="0"/>
              </a:rPr>
              <a:t>An empty list will have no elements</a:t>
            </a:r>
          </a:p>
          <a:p>
            <a:pPr marL="0" indent="0">
              <a:buNone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[]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/>
              <a:t>Two dimensional lists are lists made up of multiple lists: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[[1,2],[3,4],[5,6]]</a:t>
            </a:r>
          </a:p>
          <a:p>
            <a:pPr marL="0" indent="0">
              <a:buNone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endParaRPr lang="en-GB" dirty="0">
              <a:cs typeface="Courier New" panose="02070309020205020404" pitchFamily="49" charset="0"/>
            </a:endParaRPr>
          </a:p>
          <a:p>
            <a:pPr marL="0" indent="0">
              <a:buNone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CD55E78-D82E-49F5-8AB2-29D812303E28}"/>
              </a:ext>
            </a:extLst>
          </p:cNvPr>
          <p:cNvSpPr txBox="1"/>
          <p:nvPr/>
        </p:nvSpPr>
        <p:spPr>
          <a:xfrm>
            <a:off x="603210" y="4367508"/>
            <a:ext cx="10307806" cy="1754326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let </a:t>
            </a:r>
            <a:r>
              <a:rPr lang="en-GB" sz="2000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= [18,17,16,13,12,19]</a:t>
            </a:r>
          </a:p>
          <a:p>
            <a:pPr>
              <a:lnSpc>
                <a:spcPct val="150000"/>
              </a:lnSpc>
            </a:pPr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let country =[“France”, ”UK”, ”USA”, ”China”, ”Russia”]</a:t>
            </a:r>
          </a:p>
          <a:p>
            <a:pPr>
              <a:lnSpc>
                <a:spcPct val="150000"/>
              </a:lnSpc>
            </a:pPr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let x=[]</a:t>
            </a:r>
          </a:p>
          <a:p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1393168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/>
              <a:t>List processing</a:t>
            </a: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435244" y="962038"/>
            <a:ext cx="10918558" cy="46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GB" dirty="0"/>
              <a:t> </a:t>
            </a: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null </a:t>
            </a:r>
            <a:r>
              <a:rPr lang="en-GB" dirty="0"/>
              <a:t>checks whether a list is empty.  Returns True of empty, False if not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</p:txBody>
      </p:sp>
      <p:sp>
        <p:nvSpPr>
          <p:cNvPr id="7" name="TextBox 6"/>
          <p:cNvSpPr txBox="1"/>
          <p:nvPr/>
        </p:nvSpPr>
        <p:spPr>
          <a:xfrm>
            <a:off x="838198" y="1721892"/>
            <a:ext cx="5734373" cy="3357009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let x = []</a:t>
            </a:r>
          </a:p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null x</a:t>
            </a:r>
          </a:p>
          <a:p>
            <a:pPr>
              <a:lnSpc>
                <a:spcPct val="150000"/>
              </a:lnSpc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True</a:t>
            </a:r>
          </a:p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let a = [1,2,3,4]</a:t>
            </a:r>
          </a:p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 null a</a:t>
            </a:r>
          </a:p>
          <a:p>
            <a:pPr>
              <a:lnSpc>
                <a:spcPct val="150000"/>
              </a:lnSpc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False</a:t>
            </a: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435244" y="4388063"/>
            <a:ext cx="10515600" cy="7266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/>
              <a:t>    </a:t>
            </a:r>
          </a:p>
        </p:txBody>
      </p:sp>
      <p:sp>
        <p:nvSpPr>
          <p:cNvPr id="13" name="Content Placeholder 2"/>
          <p:cNvSpPr txBox="1">
            <a:spLocks/>
          </p:cNvSpPr>
          <p:nvPr/>
        </p:nvSpPr>
        <p:spPr>
          <a:xfrm>
            <a:off x="555341" y="4386454"/>
            <a:ext cx="10515600" cy="7266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    </a:t>
            </a:r>
          </a:p>
        </p:txBody>
      </p:sp>
    </p:spTree>
    <p:extLst>
      <p:ext uri="{BB962C8B-B14F-4D97-AF65-F5344CB8AC3E}">
        <p14:creationId xmlns:p14="http://schemas.microsoft.com/office/powerpoint/2010/main" val="19504691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2">
            <a:extLst>
              <a:ext uri="{FF2B5EF4-FFF2-40B4-BE49-F238E27FC236}">
                <a16:creationId xmlns:a16="http://schemas.microsoft.com/office/drawing/2014/main" id="{52818466-2576-425E-BD47-21BD23B7320E}"/>
              </a:ext>
            </a:extLst>
          </p:cNvPr>
          <p:cNvSpPr txBox="1">
            <a:spLocks/>
          </p:cNvSpPr>
          <p:nvPr/>
        </p:nvSpPr>
        <p:spPr>
          <a:xfrm>
            <a:off x="344687" y="921917"/>
            <a:ext cx="10515600" cy="3786008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buFont typeface="Arial" panose="020B0604020202020204" pitchFamily="34" charset="0"/>
              <a:buNone/>
            </a:pPr>
            <a:r>
              <a:rPr lang="en-GB" sz="2400" dirty="0"/>
              <a:t>As a shorthand, sequences of numbers can be given by a pair of dots (..)</a:t>
            </a:r>
            <a:r>
              <a:rPr lang="en-GB" sz="2400" dirty="0">
                <a:cs typeface="Courier New" panose="02070309020205020404" pitchFamily="49" charset="0"/>
              </a:rPr>
              <a:t> between the first and last element </a:t>
            </a:r>
          </a:p>
          <a:p>
            <a:pPr marL="0" indent="0">
              <a:lnSpc>
                <a:spcPct val="120000"/>
              </a:lnSpc>
              <a:buFont typeface="Arial" panose="020B0604020202020204" pitchFamily="34" charset="0"/>
              <a:buNone/>
            </a:pPr>
            <a:endParaRPr lang="en-GB" sz="2400" dirty="0">
              <a:cs typeface="Courier New" panose="02070309020205020404" pitchFamily="49" charset="0"/>
            </a:endParaRPr>
          </a:p>
          <a:p>
            <a:pPr marL="0" indent="0">
              <a:lnSpc>
                <a:spcPct val="120000"/>
              </a:lnSpc>
              <a:buFont typeface="Arial" panose="020B0604020202020204" pitchFamily="34" charset="0"/>
              <a:buNone/>
            </a:pPr>
            <a:endParaRPr lang="en-GB" sz="2400" dirty="0">
              <a:cs typeface="Courier New" panose="02070309020205020404" pitchFamily="49" charset="0"/>
            </a:endParaRPr>
          </a:p>
          <a:p>
            <a:pPr marL="0" indent="0">
              <a:lnSpc>
                <a:spcPct val="120000"/>
              </a:lnSpc>
              <a:buFont typeface="Arial" panose="020B0604020202020204" pitchFamily="34" charset="0"/>
              <a:buNone/>
            </a:pPr>
            <a:endParaRPr lang="en-GB" sz="2400" dirty="0">
              <a:cs typeface="Courier New" panose="02070309020205020404" pitchFamily="49" charset="0"/>
            </a:endParaRPr>
          </a:p>
          <a:p>
            <a:pPr marL="0" indent="0">
              <a:lnSpc>
                <a:spcPct val="120000"/>
              </a:lnSpc>
              <a:buFont typeface="Arial" panose="020B0604020202020204" pitchFamily="34" charset="0"/>
              <a:buNone/>
            </a:pPr>
            <a:endParaRPr lang="en-GB" sz="2400" dirty="0">
              <a:cs typeface="Courier New" panose="02070309020205020404" pitchFamily="49" charset="0"/>
            </a:endParaRPr>
          </a:p>
          <a:p>
            <a:pPr marL="0" indent="0">
              <a:lnSpc>
                <a:spcPct val="120000"/>
              </a:lnSpc>
              <a:buFont typeface="Arial" panose="020B0604020202020204" pitchFamily="34" charset="0"/>
              <a:buNone/>
            </a:pPr>
            <a:r>
              <a:rPr lang="en-GB" sz="2400" dirty="0">
                <a:cs typeface="Courier New" panose="02070309020205020404" pitchFamily="49" charset="0"/>
              </a:rPr>
              <a:t>If the second element is present, this gives the interval for the number sequence</a:t>
            </a: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GB" dirty="0">
              <a:cs typeface="Courier New" panose="02070309020205020404" pitchFamily="49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20C59E2-7839-4804-88C3-38BE6CA6E1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Consecutive values in lists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2EA34E-22C5-4D00-B474-D5E86BFD23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5141" y="2147548"/>
            <a:ext cx="6765758" cy="1582044"/>
          </a:xfrm>
          <a:ln>
            <a:solidFill>
              <a:srgbClr val="92D050"/>
            </a:solidFill>
          </a:ln>
        </p:spPr>
        <p:txBody>
          <a:bodyPr>
            <a:normAutofit fontScale="70000" lnSpcReduction="20000"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en-GB" sz="2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8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let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=[1..10]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GB" sz="2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8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[1,2,3,4,5,6,7,8,9,10]</a:t>
            </a:r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5C10D28A-B592-4BEC-AAC7-3AD9613CE18B}"/>
              </a:ext>
            </a:extLst>
          </p:cNvPr>
          <p:cNvSpPr txBox="1">
            <a:spLocks/>
          </p:cNvSpPr>
          <p:nvPr/>
        </p:nvSpPr>
        <p:spPr>
          <a:xfrm>
            <a:off x="465439" y="4707925"/>
            <a:ext cx="6765758" cy="1582044"/>
          </a:xfrm>
          <a:prstGeom prst="rect">
            <a:avLst/>
          </a:prstGeom>
          <a:ln>
            <a:solidFill>
              <a:srgbClr val="92D050"/>
            </a:solidFill>
          </a:ln>
        </p:spPr>
        <p:txBody>
          <a:bodyPr vert="horz" lIns="91440" tIns="45720" rIns="91440" bIns="45720" rtlCol="0">
            <a:normAutofit fontScale="70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Font typeface="Arial" panose="020B0604020202020204" pitchFamily="34" charset="0"/>
              <a:buNone/>
            </a:pPr>
            <a:r>
              <a:rPr lang="en-GB" sz="2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let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=[2,4..12]</a:t>
            </a:r>
          </a:p>
          <a:p>
            <a:pPr marL="0" indent="0">
              <a:lnSpc>
                <a:spcPct val="150000"/>
              </a:lnSpc>
              <a:buFont typeface="Arial" panose="020B0604020202020204" pitchFamily="34" charset="0"/>
              <a:buNone/>
            </a:pPr>
            <a:r>
              <a:rPr lang="en-GB" sz="2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0" indent="0">
              <a:lnSpc>
                <a:spcPct val="150000"/>
              </a:lnSpc>
              <a:buFont typeface="Arial" panose="020B0604020202020204" pitchFamily="34" charset="0"/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[2,4,6,8,10,12]</a:t>
            </a:r>
          </a:p>
        </p:txBody>
      </p:sp>
    </p:spTree>
    <p:extLst>
      <p:ext uri="{BB962C8B-B14F-4D97-AF65-F5344CB8AC3E}">
        <p14:creationId xmlns:p14="http://schemas.microsoft.com/office/powerpoint/2010/main" val="50165429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List processing functions</a:t>
            </a: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435243" y="1442527"/>
            <a:ext cx="10515600" cy="32827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GB" dirty="0"/>
              <a:t>There are a built-in of functions that can be applied to lists: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GB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Calculate the product of all values in a list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GB" dirty="0"/>
          </a:p>
          <a:p>
            <a:pPr marL="0" indent="0">
              <a:buFont typeface="Arial" panose="020B0604020202020204" pitchFamily="34" charset="0"/>
              <a:buNone/>
            </a:pPr>
            <a:endParaRPr lang="en-GB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Calculate the sum of all values in a list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35243" y="2929642"/>
            <a:ext cx="5734373" cy="830997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product [3,6,9,1,2]</a:t>
            </a:r>
          </a:p>
          <a:p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324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048E3EF-373D-4995-BFB5-C4CAD80E7013}"/>
              </a:ext>
            </a:extLst>
          </p:cNvPr>
          <p:cNvSpPr txBox="1"/>
          <p:nvPr/>
        </p:nvSpPr>
        <p:spPr>
          <a:xfrm>
            <a:off x="435243" y="4584476"/>
            <a:ext cx="5734373" cy="830997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sum [3,6,9,1,2]</a:t>
            </a:r>
          </a:p>
          <a:p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255285056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List processing functions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8672" y="1249095"/>
            <a:ext cx="10515600" cy="65204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head</a:t>
            </a:r>
            <a:r>
              <a:rPr lang="en-GB" dirty="0"/>
              <a:t> returns the first element in a list:  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[3,6,9,1,2]</a:t>
            </a:r>
            <a:endParaRPr lang="en-GB" dirty="0">
              <a:latin typeface="Consolas" panose="020B0609020204030204" pitchFamily="49" charset="0"/>
            </a:endParaRPr>
          </a:p>
          <a:p>
            <a:pPr marL="0" indent="0">
              <a:buNone/>
            </a:pPr>
            <a:endParaRPr lang="en-GB" dirty="0"/>
          </a:p>
        </p:txBody>
      </p:sp>
      <p:sp>
        <p:nvSpPr>
          <p:cNvPr id="4" name="TextBox 3"/>
          <p:cNvSpPr txBox="1"/>
          <p:nvPr/>
        </p:nvSpPr>
        <p:spPr>
          <a:xfrm>
            <a:off x="963981" y="2863720"/>
            <a:ext cx="10020851" cy="2262158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head[3,6,9,1,2]</a:t>
            </a:r>
          </a:p>
          <a:p>
            <a:pPr>
              <a:lnSpc>
                <a:spcPct val="150000"/>
              </a:lnSpc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3</a:t>
            </a:r>
          </a:p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it-IT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head</a:t>
            </a:r>
            <a:r>
              <a:rPr lang="it-IT" sz="2400" dirty="0">
                <a:latin typeface="Consolas" panose="020B0609020204030204" pitchFamily="49" charset="0"/>
              </a:rPr>
              <a:t>["France","UK","USA","China","Russia"] </a:t>
            </a:r>
          </a:p>
          <a:p>
            <a:pPr>
              <a:lnSpc>
                <a:spcPct val="150000"/>
              </a:lnSpc>
            </a:pPr>
            <a:r>
              <a:rPr lang="it-IT" sz="2400" dirty="0">
                <a:latin typeface="Consolas" panose="020B0609020204030204" pitchFamily="49" charset="0"/>
              </a:rPr>
              <a:t>"France"</a:t>
            </a:r>
            <a:endParaRPr lang="en-GB" sz="2400" dirty="0">
              <a:latin typeface="Consolas" panose="020B0609020204030204" pitchFamily="49" charset="0"/>
              <a:cs typeface="Courier New" panose="02070309020205020404" pitchFamily="49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64D16A7-2362-4E85-9CB3-AA2C90AF67E5}"/>
              </a:ext>
            </a:extLst>
          </p:cNvPr>
          <p:cNvSpPr/>
          <p:nvPr/>
        </p:nvSpPr>
        <p:spPr>
          <a:xfrm>
            <a:off x="6852801" y="1283046"/>
            <a:ext cx="284204" cy="37516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435C8A33-5F35-41DB-AE3C-6DDF11630261}"/>
              </a:ext>
            </a:extLst>
          </p:cNvPr>
          <p:cNvCxnSpPr>
            <a:cxnSpLocks/>
          </p:cNvCxnSpPr>
          <p:nvPr/>
        </p:nvCxnSpPr>
        <p:spPr>
          <a:xfrm flipV="1">
            <a:off x="6994903" y="1621245"/>
            <a:ext cx="2279" cy="38501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A0BE4135-E309-4F2E-84AA-48FE0EA8590A}"/>
              </a:ext>
            </a:extLst>
          </p:cNvPr>
          <p:cNvSpPr/>
          <p:nvPr/>
        </p:nvSpPr>
        <p:spPr>
          <a:xfrm>
            <a:off x="6656509" y="2046594"/>
            <a:ext cx="67678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dirty="0"/>
              <a:t>Head</a:t>
            </a:r>
          </a:p>
        </p:txBody>
      </p:sp>
    </p:spTree>
    <p:extLst>
      <p:ext uri="{BB962C8B-B14F-4D97-AF65-F5344CB8AC3E}">
        <p14:creationId xmlns:p14="http://schemas.microsoft.com/office/powerpoint/2010/main" val="24023056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List processing functions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8672" y="1249095"/>
            <a:ext cx="9994043" cy="65204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tail</a:t>
            </a:r>
            <a:r>
              <a:rPr lang="en-GB" dirty="0"/>
              <a:t> returns all but the first element in a list :  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[3,6,9,1,2]</a:t>
            </a:r>
            <a:endParaRPr lang="en-GB" dirty="0">
              <a:latin typeface="Consolas" panose="020B0609020204030204" pitchFamily="49" charset="0"/>
            </a:endParaRPr>
          </a:p>
          <a:p>
            <a:pPr marL="0" indent="0">
              <a:buNone/>
            </a:pPr>
            <a:endParaRPr lang="en-GB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64D16A7-2362-4E85-9CB3-AA2C90AF67E5}"/>
              </a:ext>
            </a:extLst>
          </p:cNvPr>
          <p:cNvSpPr/>
          <p:nvPr/>
        </p:nvSpPr>
        <p:spPr>
          <a:xfrm>
            <a:off x="8331977" y="1279200"/>
            <a:ext cx="1511423" cy="37516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435C8A33-5F35-41DB-AE3C-6DDF11630261}"/>
              </a:ext>
            </a:extLst>
          </p:cNvPr>
          <p:cNvCxnSpPr>
            <a:cxnSpLocks/>
            <a:endCxn id="7" idx="2"/>
          </p:cNvCxnSpPr>
          <p:nvPr/>
        </p:nvCxnSpPr>
        <p:spPr>
          <a:xfrm flipV="1">
            <a:off x="9087689" y="1654368"/>
            <a:ext cx="0" cy="42001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A0BE4135-E309-4F2E-84AA-48FE0EA8590A}"/>
              </a:ext>
            </a:extLst>
          </p:cNvPr>
          <p:cNvSpPr/>
          <p:nvPr/>
        </p:nvSpPr>
        <p:spPr>
          <a:xfrm>
            <a:off x="8928198" y="2074378"/>
            <a:ext cx="49526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dirty="0"/>
              <a:t>Tail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4E018CE-24F2-4585-9545-3074F6E8EC3D}"/>
              </a:ext>
            </a:extLst>
          </p:cNvPr>
          <p:cNvSpPr txBox="1"/>
          <p:nvPr/>
        </p:nvSpPr>
        <p:spPr>
          <a:xfrm>
            <a:off x="963981" y="2863720"/>
            <a:ext cx="10020851" cy="2262158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tail[3,6,9,1,2]</a:t>
            </a:r>
          </a:p>
          <a:p>
            <a:pPr>
              <a:lnSpc>
                <a:spcPct val="150000"/>
              </a:lnSpc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[6,9,1,2]</a:t>
            </a:r>
          </a:p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it-IT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tail</a:t>
            </a:r>
            <a:r>
              <a:rPr lang="it-IT" sz="2400" dirty="0">
                <a:latin typeface="Consolas" panose="020B0609020204030204" pitchFamily="49" charset="0"/>
              </a:rPr>
              <a:t>["France","UK","USA","China","Russia"] </a:t>
            </a:r>
          </a:p>
          <a:p>
            <a:pPr>
              <a:lnSpc>
                <a:spcPct val="150000"/>
              </a:lnSpc>
            </a:pPr>
            <a:r>
              <a:rPr lang="it-IT" sz="2400" dirty="0">
                <a:latin typeface="Consolas" panose="020B0609020204030204" pitchFamily="49" charset="0"/>
              </a:rPr>
              <a:t>["UK","USA","China","Russia"]</a:t>
            </a:r>
            <a:endParaRPr lang="en-GB" sz="2400" dirty="0">
              <a:latin typeface="Consolas" panose="020B06090202040302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387907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3396BD-161D-4238-AAE7-5C3484CA75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Starter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9E5A74-637D-46D0-824F-BB84A237D56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28710" y="1253331"/>
            <a:ext cx="10795561" cy="4753574"/>
          </a:xfrm>
        </p:spPr>
        <p:txBody>
          <a:bodyPr>
            <a:normAutofit fontScale="70000" lnSpcReduction="20000"/>
          </a:bodyPr>
          <a:lstStyle/>
          <a:p>
            <a:pPr marL="0" indent="0">
              <a:lnSpc>
                <a:spcPct val="110000"/>
              </a:lnSpc>
              <a:buNone/>
            </a:pPr>
            <a:r>
              <a:rPr lang="en-GB" dirty="0"/>
              <a:t>In pairs, discuss the ways in which the functional programming paradigm differs from the procedural programming paradigm</a:t>
            </a:r>
          </a:p>
          <a:p>
            <a:pPr marL="0" indent="0">
              <a:lnSpc>
                <a:spcPct val="110000"/>
              </a:lnSpc>
              <a:buNone/>
            </a:pPr>
            <a:endParaRPr lang="en-GB" dirty="0"/>
          </a:p>
          <a:p>
            <a:pPr marL="0" indent="0">
              <a:lnSpc>
                <a:spcPct val="110000"/>
              </a:lnSpc>
              <a:buNone/>
            </a:pPr>
            <a:endParaRPr lang="en-GB" dirty="0"/>
          </a:p>
          <a:p>
            <a:pPr marL="0" indent="0">
              <a:lnSpc>
                <a:spcPct val="110000"/>
              </a:lnSpc>
              <a:buNone/>
            </a:pPr>
            <a:r>
              <a:rPr lang="en-GB" dirty="0"/>
              <a:t>What are the benefits of using a functional programming language?</a:t>
            </a:r>
          </a:p>
          <a:p>
            <a:pPr marL="0" indent="0">
              <a:lnSpc>
                <a:spcPct val="110000"/>
              </a:lnSpc>
              <a:buNone/>
            </a:pPr>
            <a:endParaRPr lang="en-GB" dirty="0"/>
          </a:p>
          <a:p>
            <a:pPr marL="0" indent="0">
              <a:lnSpc>
                <a:spcPct val="110000"/>
              </a:lnSpc>
              <a:buNone/>
            </a:pPr>
            <a:r>
              <a:rPr lang="en-GB" dirty="0"/>
              <a:t>Functional programs are stateless </a:t>
            </a:r>
          </a:p>
          <a:p>
            <a:pPr marL="0" indent="0">
              <a:lnSpc>
                <a:spcPct val="110000"/>
              </a:lnSpc>
              <a:buNone/>
            </a:pPr>
            <a:r>
              <a:rPr lang="en-GB" dirty="0"/>
              <a:t>Always return the same value given the same input  </a:t>
            </a:r>
          </a:p>
          <a:p>
            <a:pPr marL="0" indent="0">
              <a:lnSpc>
                <a:spcPct val="110000"/>
              </a:lnSpc>
              <a:buNone/>
            </a:pPr>
            <a:r>
              <a:rPr lang="en-GB" dirty="0"/>
              <a:t>Pure functions </a:t>
            </a:r>
          </a:p>
          <a:p>
            <a:pPr marL="0" indent="0">
              <a:lnSpc>
                <a:spcPct val="110000"/>
              </a:lnSpc>
              <a:buNone/>
            </a:pPr>
            <a:r>
              <a:rPr lang="en-GB" dirty="0"/>
              <a:t>No side effects </a:t>
            </a:r>
          </a:p>
          <a:p>
            <a:pPr marL="0" indent="0">
              <a:lnSpc>
                <a:spcPct val="110000"/>
              </a:lnSpc>
              <a:buNone/>
            </a:pPr>
            <a:r>
              <a:rPr lang="en-GB" dirty="0"/>
              <a:t>Cannot modify objects  </a:t>
            </a:r>
          </a:p>
          <a:p>
            <a:pPr marL="0" indent="0">
              <a:lnSpc>
                <a:spcPct val="110000"/>
              </a:lnSpc>
              <a:buNone/>
            </a:pPr>
            <a:r>
              <a:rPr lang="en-GB" dirty="0"/>
              <a:t>Objects are immutable</a:t>
            </a:r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8766292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List processing functions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8672" y="1249095"/>
            <a:ext cx="9994043" cy="65204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init</a:t>
            </a:r>
            <a:r>
              <a:rPr lang="en-GB" dirty="0"/>
              <a:t> returns all but the last element in a list :  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[3,6,9,1,2]</a:t>
            </a:r>
            <a:endParaRPr lang="en-GB" dirty="0">
              <a:latin typeface="Consolas" panose="020B0609020204030204" pitchFamily="49" charset="0"/>
            </a:endParaRPr>
          </a:p>
          <a:p>
            <a:pPr marL="0" indent="0">
              <a:buNone/>
            </a:pPr>
            <a:endParaRPr lang="en-GB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64D16A7-2362-4E85-9CB3-AA2C90AF67E5}"/>
              </a:ext>
            </a:extLst>
          </p:cNvPr>
          <p:cNvSpPr/>
          <p:nvPr/>
        </p:nvSpPr>
        <p:spPr>
          <a:xfrm>
            <a:off x="7888904" y="1315991"/>
            <a:ext cx="1511423" cy="37516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435C8A33-5F35-41DB-AE3C-6DDF11630261}"/>
              </a:ext>
            </a:extLst>
          </p:cNvPr>
          <p:cNvCxnSpPr>
            <a:cxnSpLocks/>
            <a:endCxn id="7" idx="2"/>
          </p:cNvCxnSpPr>
          <p:nvPr/>
        </p:nvCxnSpPr>
        <p:spPr>
          <a:xfrm flipV="1">
            <a:off x="8644616" y="1691159"/>
            <a:ext cx="0" cy="42001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A0BE4135-E309-4F2E-84AA-48FE0EA8590A}"/>
              </a:ext>
            </a:extLst>
          </p:cNvPr>
          <p:cNvSpPr/>
          <p:nvPr/>
        </p:nvSpPr>
        <p:spPr>
          <a:xfrm>
            <a:off x="8399998" y="2013098"/>
            <a:ext cx="48923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dirty="0" err="1"/>
              <a:t>init</a:t>
            </a:r>
            <a:endParaRPr lang="en-GB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4E018CE-24F2-4585-9545-3074F6E8EC3D}"/>
              </a:ext>
            </a:extLst>
          </p:cNvPr>
          <p:cNvSpPr txBox="1"/>
          <p:nvPr/>
        </p:nvSpPr>
        <p:spPr>
          <a:xfrm>
            <a:off x="963981" y="2863720"/>
            <a:ext cx="10020851" cy="2249014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400" b="0" dirty="0" err="1">
                <a:solidFill>
                  <a:prstClr val="black"/>
                </a:solidFill>
                <a:latin typeface="Consolas" panose="020B0609020204030204" pitchFamily="49" charset="0"/>
                <a:cs typeface="Courier New" panose="02070309020205020404" pitchFamily="49" charset="0"/>
              </a:rPr>
              <a:t>init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[3,6,9,1,2]</a:t>
            </a:r>
          </a:p>
          <a:p>
            <a:pPr>
              <a:lnSpc>
                <a:spcPct val="150000"/>
              </a:lnSpc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[3,6,9,1]</a:t>
            </a:r>
          </a:p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it-IT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init</a:t>
            </a:r>
            <a:r>
              <a:rPr lang="it-IT" sz="2400" dirty="0">
                <a:latin typeface="Consolas" panose="020B0609020204030204" pitchFamily="49" charset="0"/>
              </a:rPr>
              <a:t>["France","UK","USA","China","Russia"] </a:t>
            </a:r>
          </a:p>
          <a:p>
            <a:pPr>
              <a:lnSpc>
                <a:spcPct val="150000"/>
              </a:lnSpc>
            </a:pPr>
            <a:r>
              <a:rPr lang="it-IT" sz="2400" dirty="0">
                <a:latin typeface="Consolas" panose="020B0609020204030204" pitchFamily="49" charset="0"/>
              </a:rPr>
              <a:t>["France","UK","USA","China"]</a:t>
            </a:r>
          </a:p>
        </p:txBody>
      </p:sp>
    </p:spTree>
    <p:extLst>
      <p:ext uri="{BB962C8B-B14F-4D97-AF65-F5344CB8AC3E}">
        <p14:creationId xmlns:p14="http://schemas.microsoft.com/office/powerpoint/2010/main" val="403227277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List processing functions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8672" y="1249095"/>
            <a:ext cx="9994043" cy="65204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last</a:t>
            </a:r>
            <a:r>
              <a:rPr lang="en-GB" dirty="0"/>
              <a:t> returns the last element in a list :  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[3,6,9,1,2]</a:t>
            </a:r>
            <a:endParaRPr lang="en-GB" dirty="0">
              <a:latin typeface="Consolas" panose="020B0609020204030204" pitchFamily="49" charset="0"/>
            </a:endParaRPr>
          </a:p>
          <a:p>
            <a:pPr marL="0" indent="0">
              <a:buNone/>
            </a:pPr>
            <a:endParaRPr lang="en-GB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64D16A7-2362-4E85-9CB3-AA2C90AF67E5}"/>
              </a:ext>
            </a:extLst>
          </p:cNvPr>
          <p:cNvSpPr/>
          <p:nvPr/>
        </p:nvSpPr>
        <p:spPr>
          <a:xfrm>
            <a:off x="8721642" y="1321721"/>
            <a:ext cx="345015" cy="37516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435C8A33-5F35-41DB-AE3C-6DDF11630261}"/>
              </a:ext>
            </a:extLst>
          </p:cNvPr>
          <p:cNvCxnSpPr>
            <a:cxnSpLocks/>
            <a:endCxn id="7" idx="2"/>
          </p:cNvCxnSpPr>
          <p:nvPr/>
        </p:nvCxnSpPr>
        <p:spPr>
          <a:xfrm flipV="1">
            <a:off x="8894150" y="1696889"/>
            <a:ext cx="0" cy="48129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A0BE4135-E309-4F2E-84AA-48FE0EA8590A}"/>
              </a:ext>
            </a:extLst>
          </p:cNvPr>
          <p:cNvSpPr/>
          <p:nvPr/>
        </p:nvSpPr>
        <p:spPr>
          <a:xfrm>
            <a:off x="8647126" y="2266529"/>
            <a:ext cx="51232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dirty="0"/>
              <a:t>last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4E018CE-24F2-4585-9545-3074F6E8EC3D}"/>
              </a:ext>
            </a:extLst>
          </p:cNvPr>
          <p:cNvSpPr txBox="1"/>
          <p:nvPr/>
        </p:nvSpPr>
        <p:spPr>
          <a:xfrm>
            <a:off x="963981" y="2863720"/>
            <a:ext cx="10020851" cy="2249014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sz="2400" dirty="0">
                <a:solidFill>
                  <a:prstClr val="black"/>
                </a:solidFill>
                <a:latin typeface="Consolas" panose="020B0609020204030204" pitchFamily="49" charset="0"/>
                <a:cs typeface="Courier New" panose="02070309020205020404" pitchFamily="49" charset="0"/>
              </a:rPr>
              <a:t>last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[3,6,9,1,2]</a:t>
            </a:r>
          </a:p>
          <a:p>
            <a:pPr>
              <a:lnSpc>
                <a:spcPct val="150000"/>
              </a:lnSpc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2</a:t>
            </a:r>
          </a:p>
          <a:p>
            <a:pPr>
              <a:lnSpc>
                <a:spcPct val="150000"/>
              </a:lnSpc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it-IT" sz="2400" dirty="0">
                <a:latin typeface="Consolas" panose="020B0609020204030204" pitchFamily="49" charset="0"/>
              </a:rPr>
              <a:t>last["France","UK","USA","China","Russia"] </a:t>
            </a:r>
          </a:p>
          <a:p>
            <a:pPr>
              <a:lnSpc>
                <a:spcPct val="150000"/>
              </a:lnSpc>
            </a:pPr>
            <a:r>
              <a:rPr lang="it-IT" sz="2400" dirty="0">
                <a:latin typeface="Consolas" panose="020B0609020204030204" pitchFamily="49" charset="0"/>
              </a:rPr>
              <a:t>"Russia"</a:t>
            </a:r>
            <a:endParaRPr lang="en-GB" sz="2400" dirty="0">
              <a:latin typeface="Consolas" panose="020B06090202040302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660635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/>
              <a:t>List processing</a:t>
            </a: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266802" y="1290417"/>
            <a:ext cx="10515600" cy="7266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    Return an element from the list (starting from zero)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882856" y="2036302"/>
            <a:ext cx="5734373" cy="646331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[3,6,9,1,2] !! 1</a:t>
            </a:r>
          </a:p>
          <a:p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6</a:t>
            </a: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266802" y="3030431"/>
            <a:ext cx="10515600" cy="7266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    Select the </a:t>
            </a:r>
            <a:r>
              <a:rPr lang="en-GB"/>
              <a:t>first 2 elements </a:t>
            </a:r>
            <a:r>
              <a:rPr lang="en-GB" dirty="0"/>
              <a:t>from a list 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82855" y="3695980"/>
            <a:ext cx="5734373" cy="646331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take 2 [3,6,9,1,2]</a:t>
            </a:r>
          </a:p>
          <a:p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[3,6]</a:t>
            </a:r>
          </a:p>
        </p:txBody>
      </p:sp>
      <p:sp>
        <p:nvSpPr>
          <p:cNvPr id="10" name="Content Placeholder 2">
            <a:extLst>
              <a:ext uri="{FF2B5EF4-FFF2-40B4-BE49-F238E27FC236}">
                <a16:creationId xmlns:a16="http://schemas.microsoft.com/office/drawing/2014/main" id="{DEEA9CB7-8244-4AF5-B613-98B13B95B314}"/>
              </a:ext>
            </a:extLst>
          </p:cNvPr>
          <p:cNvSpPr txBox="1">
            <a:spLocks/>
          </p:cNvSpPr>
          <p:nvPr/>
        </p:nvSpPr>
        <p:spPr>
          <a:xfrm>
            <a:off x="266802" y="4644526"/>
            <a:ext cx="10515600" cy="7266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    Remove the first 2 elements from a list 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765B1EB-418C-463B-821F-FF001F27F302}"/>
              </a:ext>
            </a:extLst>
          </p:cNvPr>
          <p:cNvSpPr txBox="1"/>
          <p:nvPr/>
        </p:nvSpPr>
        <p:spPr>
          <a:xfrm>
            <a:off x="882856" y="5180091"/>
            <a:ext cx="5734373" cy="646331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drop 2 [3,6,9,1,2]</a:t>
            </a:r>
          </a:p>
          <a:p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[9,1,2]</a:t>
            </a:r>
          </a:p>
        </p:txBody>
      </p:sp>
    </p:spTree>
    <p:extLst>
      <p:ext uri="{BB962C8B-B14F-4D97-AF65-F5344CB8AC3E}">
        <p14:creationId xmlns:p14="http://schemas.microsoft.com/office/powerpoint/2010/main" val="343199530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/>
              <a:t>List processing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68215"/>
            <a:ext cx="5516105" cy="591730"/>
          </a:xfrm>
        </p:spPr>
        <p:txBody>
          <a:bodyPr/>
          <a:lstStyle/>
          <a:p>
            <a:pPr marL="0" indent="0">
              <a:buNone/>
            </a:pPr>
            <a:r>
              <a:rPr lang="en-GB" dirty="0"/>
              <a:t>Reverse a list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930984" y="1959945"/>
            <a:ext cx="5734373" cy="888705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reverse[3,6,9,1,2]</a:t>
            </a:r>
          </a:p>
          <a:p>
            <a:pPr>
              <a:lnSpc>
                <a:spcPct val="150000"/>
              </a:lnSpc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[2,1,9,6,3]</a:t>
            </a: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495401" y="3105245"/>
            <a:ext cx="10515600" cy="7266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    Return the number of elements in a list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930983" y="3650466"/>
            <a:ext cx="5734373" cy="888705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length[3,6,9,1,2]</a:t>
            </a:r>
          </a:p>
          <a:p>
            <a:pPr>
              <a:lnSpc>
                <a:spcPct val="150000"/>
              </a:lnSpc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5</a:t>
            </a:r>
          </a:p>
        </p:txBody>
      </p:sp>
      <p:sp>
        <p:nvSpPr>
          <p:cNvPr id="10" name="Content Placeholder 2">
            <a:extLst>
              <a:ext uri="{FF2B5EF4-FFF2-40B4-BE49-F238E27FC236}">
                <a16:creationId xmlns:a16="http://schemas.microsoft.com/office/drawing/2014/main" id="{89882D94-E7F6-4723-A9A9-237C509644EE}"/>
              </a:ext>
            </a:extLst>
          </p:cNvPr>
          <p:cNvSpPr txBox="1">
            <a:spLocks/>
          </p:cNvSpPr>
          <p:nvPr/>
        </p:nvSpPr>
        <p:spPr>
          <a:xfrm>
            <a:off x="838200" y="4761683"/>
            <a:ext cx="5516105" cy="59173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Append 2 lists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380FDA1-7BDF-40C3-973F-62FDD1ECA69B}"/>
              </a:ext>
            </a:extLst>
          </p:cNvPr>
          <p:cNvSpPr txBox="1"/>
          <p:nvPr/>
        </p:nvSpPr>
        <p:spPr>
          <a:xfrm>
            <a:off x="918611" y="5279518"/>
            <a:ext cx="5734373" cy="888705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[3,6,9]  ++ [1,2]</a:t>
            </a:r>
          </a:p>
          <a:p>
            <a:pPr>
              <a:lnSpc>
                <a:spcPct val="150000"/>
              </a:lnSpc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[3,6,9,1,2]</a:t>
            </a:r>
          </a:p>
        </p:txBody>
      </p:sp>
    </p:spTree>
    <p:extLst>
      <p:ext uri="{BB962C8B-B14F-4D97-AF65-F5344CB8AC3E}">
        <p14:creationId xmlns:p14="http://schemas.microsoft.com/office/powerpoint/2010/main" val="20718104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/>
              <a:t>List processing</a:t>
            </a: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435244" y="962038"/>
            <a:ext cx="10918558" cy="46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GB" dirty="0"/>
              <a:t> Append to a list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Prepend to a list method 1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Prepend to a list method 2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435244" y="4388063"/>
            <a:ext cx="10515600" cy="7266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/>
              <a:t>    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718100" y="1489956"/>
            <a:ext cx="5734373" cy="888705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[1,2,3,4] ++ [5]</a:t>
            </a:r>
          </a:p>
          <a:p>
            <a:pPr>
              <a:lnSpc>
                <a:spcPct val="150000"/>
              </a:lnSpc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[1,2,3,4,5]</a:t>
            </a:r>
          </a:p>
        </p:txBody>
      </p:sp>
      <p:sp>
        <p:nvSpPr>
          <p:cNvPr id="13" name="Content Placeholder 2"/>
          <p:cNvSpPr txBox="1">
            <a:spLocks/>
          </p:cNvSpPr>
          <p:nvPr/>
        </p:nvSpPr>
        <p:spPr>
          <a:xfrm>
            <a:off x="555341" y="4386454"/>
            <a:ext cx="10515600" cy="7266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    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718098" y="5462499"/>
            <a:ext cx="5734373" cy="888705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1800" b="0" dirty="0">
                <a:solidFill>
                  <a:prstClr val="black"/>
                </a:solidFill>
                <a:latin typeface="Consolas" panose="020B0609020204030204" pitchFamily="49" charset="0"/>
              </a:rPr>
              <a:t>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1:[2,3,4,5]</a:t>
            </a:r>
          </a:p>
          <a:p>
            <a:pPr>
              <a:lnSpc>
                <a:spcPct val="150000"/>
              </a:lnSpc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[1,2,3,4,5]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E344D282-0E73-4AA6-A119-B479D82239E1}"/>
              </a:ext>
            </a:extLst>
          </p:cNvPr>
          <p:cNvSpPr txBox="1"/>
          <p:nvPr/>
        </p:nvSpPr>
        <p:spPr>
          <a:xfrm>
            <a:off x="718099" y="3429000"/>
            <a:ext cx="5734373" cy="888705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18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[1] ++ [2,3,4,5]</a:t>
            </a:r>
          </a:p>
          <a:p>
            <a:pPr>
              <a:lnSpc>
                <a:spcPct val="150000"/>
              </a:lnSpc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[1,2,3,4,5]</a:t>
            </a:r>
          </a:p>
        </p:txBody>
      </p:sp>
    </p:spTree>
    <p:extLst>
      <p:ext uri="{BB962C8B-B14F-4D97-AF65-F5344CB8AC3E}">
        <p14:creationId xmlns:p14="http://schemas.microsoft.com/office/powerpoint/2010/main" val="240722576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D6102E-3289-4D3A-A93C-F0AC02BE82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Exercise: Evaluate the expressions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E97CC2-23D2-4457-BABC-C9E701D4039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56907" y="1874727"/>
            <a:ext cx="6374296" cy="4351338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let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= [2,7,9,8,1,2]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head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tail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!! 2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length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sum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product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[2] ++ [1,2]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drop 2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take 2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3963A1C6-0ED9-47F7-990F-2EF63386E8AC}"/>
              </a:ext>
            </a:extLst>
          </p:cNvPr>
          <p:cNvSpPr txBox="1">
            <a:spLocks/>
          </p:cNvSpPr>
          <p:nvPr/>
        </p:nvSpPr>
        <p:spPr>
          <a:xfrm>
            <a:off x="856907" y="1083230"/>
            <a:ext cx="7818607" cy="591730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Predict what each expression returns, and then run in </a:t>
            </a:r>
            <a:r>
              <a:rPr lang="en-GB" dirty="0" err="1"/>
              <a:t>GHCi</a:t>
            </a:r>
            <a:r>
              <a:rPr lang="en-GB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15479982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D6102E-3289-4D3A-A93C-F0AC02BE82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Exercise: Evaluate the expressions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E97CC2-23D2-4457-BABC-C9E701D4039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56907" y="1874727"/>
            <a:ext cx="6374296" cy="4351338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let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= [2,7,9,8,1,2]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head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tail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!! 2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length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sum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product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[2] ++ [1,2]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drop 2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take 2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3E52F6E5-E137-4A9B-9B71-876A9C20FA2F}"/>
              </a:ext>
            </a:extLst>
          </p:cNvPr>
          <p:cNvSpPr txBox="1">
            <a:spLocks/>
          </p:cNvSpPr>
          <p:nvPr/>
        </p:nvSpPr>
        <p:spPr>
          <a:xfrm>
            <a:off x="6308883" y="1980426"/>
            <a:ext cx="5489713" cy="4351338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2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[7,9,8,1,2]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[2,1,8,9,7,2]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9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6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29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2016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[2,1,2]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[9,8,1,2]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[2,7]</a:t>
            </a:r>
          </a:p>
          <a:p>
            <a:pPr marL="514350" indent="-514350">
              <a:buFont typeface="+mj-lt"/>
              <a:buAutoNum type="alphaLcParenR"/>
            </a:pPr>
            <a:endParaRPr lang="en-GB" dirty="0">
              <a:solidFill>
                <a:srgbClr val="FF000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3963A1C6-0ED9-47F7-990F-2EF63386E8AC}"/>
              </a:ext>
            </a:extLst>
          </p:cNvPr>
          <p:cNvSpPr txBox="1">
            <a:spLocks/>
          </p:cNvSpPr>
          <p:nvPr/>
        </p:nvSpPr>
        <p:spPr>
          <a:xfrm>
            <a:off x="856907" y="1083230"/>
            <a:ext cx="7818607" cy="591730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Predict what each expression returns, and then run in </a:t>
            </a:r>
            <a:r>
              <a:rPr lang="en-GB" dirty="0" err="1"/>
              <a:t>GHCi</a:t>
            </a:r>
            <a:r>
              <a:rPr lang="en-GB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3235902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53A823-D415-45BE-AD94-D7A20E1FA7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Exercise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8D3BB8-E9AD-4735-8D52-AB416CCCBAA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7411" y="1371872"/>
            <a:ext cx="10515600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GB" dirty="0"/>
              <a:t>Using the list 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Return the first element in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Return all but the first elements in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Get the first 3 elements from a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Get all but the first 2 elements from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Calculate the product of all elements in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Calculate the sum of all elements in a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Get the length of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Reverse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Append the list [3,4,5]</a:t>
            </a:r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1037443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53A823-D415-45BE-AD94-D7A20E1FA7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Exercise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8D3BB8-E9AD-4735-8D52-AB416CCCBAA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7411" y="1371872"/>
            <a:ext cx="10515600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GB" dirty="0"/>
              <a:t>Using the list 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Return the first element in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Return all but the first elements in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Get the first 3 elements from a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Get all but the first 2 elements from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Calculate the product of all elements in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Calculate the sum of all elements in a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Get the length of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Reverse the list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/>
              <a:t>Append the list [3,4,5]</a:t>
            </a:r>
          </a:p>
          <a:p>
            <a:pPr marL="0" indent="0">
              <a:buNone/>
            </a:pPr>
            <a:endParaRPr lang="en-GB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DDD47CA2-B869-43F1-B149-44AD74C9230A}"/>
              </a:ext>
            </a:extLst>
          </p:cNvPr>
          <p:cNvSpPr txBox="1">
            <a:spLocks/>
          </p:cNvSpPr>
          <p:nvPr/>
        </p:nvSpPr>
        <p:spPr>
          <a:xfrm>
            <a:off x="7504637" y="1544327"/>
            <a:ext cx="5489713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514350">
              <a:buFont typeface="+mj-lt"/>
              <a:buAutoNum type="alphaLcParenR"/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head[4,3,9,8,1,7]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tail[4,3,9,8,1,7]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take 3 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drop 2[4,3,9,8,1,7]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product[4,3,9,8,1,7]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sum[4,3,9,8,1,7]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length[4,3,9,8,1,7]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reverse[4,3,9,8,1,7]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[4,3,9,8,1,7]++[3,4,5]</a:t>
            </a:r>
          </a:p>
          <a:p>
            <a:pPr marL="514350" indent="-514350">
              <a:buFont typeface="+mj-lt"/>
              <a:buAutoNum type="alphaLcParenR"/>
            </a:pPr>
            <a:endParaRPr lang="en-GB" sz="2400" dirty="0">
              <a:solidFill>
                <a:srgbClr val="FF0000"/>
              </a:solidFill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>
              <a:solidFill>
                <a:srgbClr val="FF000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>
              <a:solidFill>
                <a:srgbClr val="FF000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>
              <a:solidFill>
                <a:srgbClr val="FF000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770404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DD7DA1-21EB-49F6-91EA-F059365873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Worked example: Composite functions with lists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C7B114-90FF-4766-8813-9FDFA1AAD58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08672" y="1253330"/>
            <a:ext cx="10515600" cy="5147470"/>
          </a:xfrm>
        </p:spPr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GB" dirty="0"/>
              <a:t>Evaluate:  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odd  (2 *(head (tail [2,3,4])))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odd (2 *(head [3,4]))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odd (2 * 3)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odd 6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False</a:t>
            </a:r>
          </a:p>
          <a:p>
            <a:pPr marL="0" indent="0">
              <a:buNone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54079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dirty="0"/>
              <a:t>Introduction to Functional Programming in Haskell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E93C791D-7B2E-42E5-9ED3-DBD333129B5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204752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D6102E-3289-4D3A-A93C-F0AC02BE82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Exercise: Evaluate the expressions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E97CC2-23D2-4457-BABC-C9E701D4039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1388" y="1620485"/>
            <a:ext cx="7194884" cy="5501607"/>
          </a:xfrm>
        </p:spPr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let letter = [‘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a’,’b’,’c’,’d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’]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let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= [1,2,3,4,5,6]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even (head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head (tail (tail(letter))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head (reverse(tail(letter))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null (tail (tail[3,4]))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length (tail (tail(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++ [7,1])))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2 * (head (tail(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head(reverse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reverse( tail (reverse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Explain the purpose of head(reverse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Explain the purpose of reverse( tail (reverse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Using length write alternative expressions for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i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Using length write alternative expressions j</a:t>
            </a:r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548D9DF3-A08C-487C-9B70-F7527E18491D}"/>
              </a:ext>
            </a:extLst>
          </p:cNvPr>
          <p:cNvSpPr txBox="1">
            <a:spLocks/>
          </p:cNvSpPr>
          <p:nvPr/>
        </p:nvSpPr>
        <p:spPr>
          <a:xfrm>
            <a:off x="968118" y="1028755"/>
            <a:ext cx="7818607" cy="591730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Predict what each expression returns, and then run in </a:t>
            </a:r>
            <a:r>
              <a:rPr lang="en-GB" dirty="0" err="1"/>
              <a:t>GHCi</a:t>
            </a:r>
            <a:r>
              <a:rPr lang="en-GB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7640052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D6102E-3289-4D3A-A93C-F0AC02BE82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Exercise: Evaluate the expressions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E97CC2-23D2-4457-BABC-C9E701D4039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1388" y="1620485"/>
            <a:ext cx="7194884" cy="5501607"/>
          </a:xfrm>
        </p:spPr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let letter = [‘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a’,’b’,’c’,’d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’]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let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= [1,2,3,4,5,6]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even (head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head (tail (tail(letter))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head (reverse(tail(letter))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null (tail (tail[3,4]))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length (tail (tail(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++ [7,1])))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2 * (head (tail(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head(reverse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reverse( tail (reverse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Explain the purpose of head(reverse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Explain the purpose of reverse( tail (reverse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)))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Using length write alternative expressions for </a:t>
            </a:r>
            <a:r>
              <a:rPr lang="en-GB" dirty="0" err="1">
                <a:latin typeface="Consolas" panose="020B0609020204030204" pitchFamily="49" charset="0"/>
                <a:cs typeface="Courier New" panose="02070309020205020404" pitchFamily="49" charset="0"/>
              </a:rPr>
              <a:t>i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</a:t>
            </a:r>
          </a:p>
          <a:p>
            <a:pPr marL="514350" indent="-514350">
              <a:lnSpc>
                <a:spcPct val="120000"/>
              </a:lnSpc>
              <a:buFont typeface="+mj-lt"/>
              <a:buAutoNum type="alphaLcParenR"/>
            </a:pP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Using length write alternative </a:t>
            </a:r>
            <a:r>
              <a:rPr lang="en-GB">
                <a:latin typeface="Consolas" panose="020B0609020204030204" pitchFamily="49" charset="0"/>
                <a:cs typeface="Courier New" panose="02070309020205020404" pitchFamily="49" charset="0"/>
              </a:rPr>
              <a:t>expressions j</a:t>
            </a:r>
            <a:endParaRPr lang="en-GB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3E52F6E5-E137-4A9B-9B71-876A9C20FA2F}"/>
              </a:ext>
            </a:extLst>
          </p:cNvPr>
          <p:cNvSpPr txBox="1">
            <a:spLocks/>
          </p:cNvSpPr>
          <p:nvPr/>
        </p:nvSpPr>
        <p:spPr>
          <a:xfrm>
            <a:off x="7476272" y="2056366"/>
            <a:ext cx="5489713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False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c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d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False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6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4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6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[1,2,3,4,5]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Take the final value in a list  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Take all values except the last.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 !! (length </a:t>
            </a:r>
            <a:r>
              <a:rPr lang="en-GB" sz="1600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 - 1) </a:t>
            </a:r>
          </a:p>
          <a:p>
            <a:pPr marL="514350" indent="-514350">
              <a:buFont typeface="+mj-lt"/>
              <a:buAutoNum type="alphaLcParenR"/>
            </a:pP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take (length </a:t>
            </a:r>
            <a:r>
              <a:rPr lang="en-GB" sz="1600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r>
              <a:rPr lang="en-GB" sz="1600" dirty="0">
                <a:latin typeface="Consolas" panose="020B0609020204030204" pitchFamily="49" charset="0"/>
                <a:cs typeface="Courier New" panose="02070309020205020404" pitchFamily="49" charset="0"/>
              </a:rPr>
              <a:t> -1) </a:t>
            </a:r>
            <a:r>
              <a:rPr lang="en-GB" sz="1600" dirty="0" err="1">
                <a:latin typeface="Consolas" panose="020B0609020204030204" pitchFamily="49" charset="0"/>
                <a:cs typeface="Courier New" panose="02070309020205020404" pitchFamily="49" charset="0"/>
              </a:rPr>
              <a:t>nums</a:t>
            </a:r>
            <a:endParaRPr lang="en-GB" sz="1600" dirty="0">
              <a:latin typeface="Consolas" panose="020B06090202040302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>
              <a:solidFill>
                <a:srgbClr val="FF000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514350" indent="-514350">
              <a:buFont typeface="+mj-lt"/>
              <a:buAutoNum type="alphaLcParenR"/>
            </a:pPr>
            <a:endParaRPr lang="en-GB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endParaRPr lang="en-GB" dirty="0"/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548D9DF3-A08C-487C-9B70-F7527E18491D}"/>
              </a:ext>
            </a:extLst>
          </p:cNvPr>
          <p:cNvSpPr txBox="1">
            <a:spLocks/>
          </p:cNvSpPr>
          <p:nvPr/>
        </p:nvSpPr>
        <p:spPr>
          <a:xfrm>
            <a:off x="968118" y="1028755"/>
            <a:ext cx="7818607" cy="591730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GB" dirty="0"/>
              <a:t>Predict what each expression returns, and then run in </a:t>
            </a:r>
            <a:r>
              <a:rPr lang="en-GB" dirty="0" err="1"/>
              <a:t>GHCi</a:t>
            </a:r>
            <a:r>
              <a:rPr lang="en-GB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4742990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5AFA9B-C6FE-4E9C-A042-19BFCFC922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Learning objectives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52A2D38-2191-4B12-A740-F66C8AFB736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ü"/>
            </a:pPr>
            <a:r>
              <a:rPr lang="en-GB" dirty="0"/>
              <a:t>Get familiar with Haskell using </a:t>
            </a:r>
            <a:r>
              <a:rPr lang="en-GB" dirty="0" err="1"/>
              <a:t>GHCi</a:t>
            </a:r>
            <a:endParaRPr lang="en-GB" dirty="0"/>
          </a:p>
          <a:p>
            <a:pPr>
              <a:buFont typeface="Wingdings" panose="05000000000000000000" pitchFamily="2" charset="2"/>
              <a:buChar char="ü"/>
            </a:pPr>
            <a:r>
              <a:rPr lang="en-GB" dirty="0"/>
              <a:t>Apply Operators in Haskell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GB" dirty="0"/>
              <a:t>Assignment in Haskell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GB" dirty="0"/>
              <a:t>Process lists in Haskell</a:t>
            </a:r>
          </a:p>
        </p:txBody>
      </p:sp>
    </p:spTree>
    <p:extLst>
      <p:ext uri="{BB962C8B-B14F-4D97-AF65-F5344CB8AC3E}">
        <p14:creationId xmlns:p14="http://schemas.microsoft.com/office/powerpoint/2010/main" val="19379994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8052E1-3405-4E1D-B8D1-9FD525857C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err="1"/>
              <a:t>GHCi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266B12-8FDA-4FF3-8EFE-BF09D3C73E9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57224" y="1472135"/>
            <a:ext cx="11131501" cy="4351338"/>
          </a:xfrm>
        </p:spPr>
        <p:txBody>
          <a:bodyPr/>
          <a:lstStyle/>
          <a:p>
            <a:pPr>
              <a:buFont typeface="Wingdings" panose="05000000000000000000" pitchFamily="2" charset="2"/>
              <a:buChar char="ü"/>
            </a:pPr>
            <a:r>
              <a:rPr lang="en-GB" dirty="0"/>
              <a:t>We will be using the Glasgow Haskell command line interface.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GB" dirty="0"/>
              <a:t>When you start </a:t>
            </a:r>
            <a:r>
              <a:rPr lang="en-GB" dirty="0" err="1"/>
              <a:t>GHCi</a:t>
            </a:r>
            <a:r>
              <a:rPr lang="en-GB" dirty="0"/>
              <a:t> you should be presented with the following terminal: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sz="2400" dirty="0" err="1">
                <a:latin typeface="Consolas" panose="020B0609020204030204" pitchFamily="49" charset="0"/>
              </a:rPr>
              <a:t>GHCi</a:t>
            </a:r>
            <a:r>
              <a:rPr lang="en-GB" sz="2400" dirty="0">
                <a:latin typeface="Consolas" panose="020B0609020204030204" pitchFamily="49" charset="0"/>
              </a:rPr>
              <a:t>, version 7.10.3: http://www.haskell.org/ghc/  :? for help</a:t>
            </a:r>
          </a:p>
          <a:p>
            <a:pPr marL="0" indent="0">
              <a:buNone/>
            </a:pPr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endParaRPr lang="en-GB" sz="2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62755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50755" y="3264082"/>
            <a:ext cx="3539391" cy="3046988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 7 + 2</a:t>
            </a:r>
          </a:p>
          <a:p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59</a:t>
            </a:r>
          </a:p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 3*4</a:t>
            </a:r>
          </a:p>
          <a:p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12</a:t>
            </a:r>
          </a:p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 19-18</a:t>
            </a:r>
          </a:p>
          <a:p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1</a:t>
            </a:r>
          </a:p>
          <a:p>
            <a:r>
              <a:rPr lang="en-GB" sz="24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 4 / 2</a:t>
            </a:r>
          </a:p>
          <a:p>
            <a:r>
              <a:rPr lang="en-GB" sz="2400" dirty="0">
                <a:latin typeface="Consolas" panose="020B0609020204030204" pitchFamily="49" charset="0"/>
                <a:cs typeface="Courier New" panose="02070309020205020404" pitchFamily="49" charset="0"/>
              </a:rPr>
              <a:t>2.0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Arithmetic Operators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8672" y="1203635"/>
            <a:ext cx="10515600" cy="1876449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r>
              <a:rPr lang="en-GB" dirty="0"/>
              <a:t>Haskell’s interactive shell can be used like a calculator, in much the same way that the IDLE shell in Python can.  </a:t>
            </a:r>
          </a:p>
          <a:p>
            <a:pPr>
              <a:lnSpc>
                <a:spcPct val="110000"/>
              </a:lnSpc>
              <a:buFont typeface="Wingdings" panose="05000000000000000000" pitchFamily="2" charset="2"/>
              <a:buChar char="ü"/>
            </a:pPr>
            <a:r>
              <a:rPr lang="en-GB" dirty="0"/>
              <a:t>Copy the operations below to get started with Haskell. </a:t>
            </a:r>
          </a:p>
        </p:txBody>
      </p:sp>
    </p:spTree>
    <p:extLst>
      <p:ext uri="{BB962C8B-B14F-4D97-AF65-F5344CB8AC3E}">
        <p14:creationId xmlns:p14="http://schemas.microsoft.com/office/powerpoint/2010/main" val="354591469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Operators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8672" y="1203635"/>
            <a:ext cx="10515600" cy="4351338"/>
          </a:xfrm>
        </p:spPr>
        <p:txBody>
          <a:bodyPr/>
          <a:lstStyle/>
          <a:p>
            <a:pPr>
              <a:buFont typeface="Wingdings" panose="05000000000000000000" pitchFamily="2" charset="2"/>
              <a:buChar char="ü"/>
            </a:pPr>
            <a:r>
              <a:rPr lang="en-GB" dirty="0"/>
              <a:t>Now try the following operations.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GB" dirty="0"/>
              <a:t>Make you know what the following operations do</a:t>
            </a:r>
          </a:p>
          <a:p>
            <a:pPr marL="0" indent="0">
              <a:buNone/>
            </a:pPr>
            <a:endParaRPr lang="en-GB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C421898-3F72-4641-9F87-3A2871C1AEC8}"/>
              </a:ext>
            </a:extLst>
          </p:cNvPr>
          <p:cNvSpPr txBox="1"/>
          <p:nvPr/>
        </p:nvSpPr>
        <p:spPr>
          <a:xfrm>
            <a:off x="5618665" y="3800647"/>
            <a:ext cx="2307101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GB" dirty="0"/>
          </a:p>
          <a:p>
            <a:r>
              <a:rPr lang="en-GB" dirty="0"/>
              <a:t>Power</a:t>
            </a:r>
          </a:p>
          <a:p>
            <a:endParaRPr lang="en-GB" dirty="0"/>
          </a:p>
          <a:p>
            <a:r>
              <a:rPr lang="en-GB" dirty="0"/>
              <a:t>Integer division</a:t>
            </a:r>
          </a:p>
          <a:p>
            <a:endParaRPr lang="en-GB" dirty="0"/>
          </a:p>
          <a:p>
            <a:r>
              <a:rPr lang="en-GB" dirty="0"/>
              <a:t>Modulus (Remainder)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174542" y="3429000"/>
            <a:ext cx="4245244" cy="2616101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(19-18+1)*2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4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2^3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8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5 `div` 2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2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5 `mod` 2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6788246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455877" y="3112877"/>
            <a:ext cx="4082434" cy="3416320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True &amp;&amp; False</a:t>
            </a:r>
          </a:p>
          <a:p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False</a:t>
            </a:r>
          </a:p>
          <a:p>
            <a:r>
              <a:rPr lang="en-GB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True &amp;&amp; True</a:t>
            </a:r>
          </a:p>
          <a:p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True</a:t>
            </a:r>
          </a:p>
          <a:p>
            <a:r>
              <a:rPr lang="en-GB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not True</a:t>
            </a:r>
          </a:p>
          <a:p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False</a:t>
            </a:r>
          </a:p>
          <a:p>
            <a:r>
              <a:rPr lang="en-GB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not (True &amp;&amp; False)</a:t>
            </a:r>
          </a:p>
          <a:p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True</a:t>
            </a:r>
          </a:p>
          <a:p>
            <a:r>
              <a:rPr lang="en-GB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5==4</a:t>
            </a:r>
          </a:p>
          <a:p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False</a:t>
            </a:r>
          </a:p>
          <a:p>
            <a:r>
              <a:rPr lang="en-GB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 5/=2</a:t>
            </a:r>
          </a:p>
          <a:p>
            <a:r>
              <a:rPr lang="en-GB" dirty="0">
                <a:latin typeface="Consolas" panose="020B0609020204030204" pitchFamily="49" charset="0"/>
                <a:cs typeface="Courier New" panose="02070309020205020404" pitchFamily="49" charset="0"/>
              </a:rPr>
              <a:t>True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8672" y="11370"/>
            <a:ext cx="10515600" cy="662781"/>
          </a:xfrm>
        </p:spPr>
        <p:txBody>
          <a:bodyPr>
            <a:normAutofit fontScale="90000"/>
          </a:bodyPr>
          <a:lstStyle/>
          <a:p>
            <a:r>
              <a:rPr lang="en-GB" dirty="0"/>
              <a:t>Boolean and relational operators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8672" y="1203635"/>
            <a:ext cx="6647205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GB" dirty="0"/>
              <a:t>What do the following expressions evaluate as?</a:t>
            </a:r>
          </a:p>
          <a:p>
            <a:pPr marL="0" indent="0">
              <a:buNone/>
            </a:pPr>
            <a:r>
              <a:rPr lang="en-GB" dirty="0"/>
              <a:t>Try them out in Haskell to find out</a:t>
            </a:r>
          </a:p>
          <a:p>
            <a:pPr marL="0" indent="0">
              <a:buNone/>
            </a:pPr>
            <a:endParaRPr lang="en-GB" dirty="0"/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True &amp;&amp; False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True &amp;&amp; True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True || False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not True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not (True &amp;&amp; False)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5==4</a:t>
            </a:r>
          </a:p>
          <a:p>
            <a:pPr marL="514350" indent="-514350">
              <a:buFont typeface="+mj-lt"/>
              <a:buAutoNum type="alphaLcParenR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5/=4</a:t>
            </a:r>
          </a:p>
          <a:p>
            <a:pPr marL="514350" indent="-514350">
              <a:buFont typeface="+mj-lt"/>
              <a:buAutoNum type="alphaLcParenR"/>
            </a:pPr>
            <a:endParaRPr lang="en-GB" dirty="0"/>
          </a:p>
        </p:txBody>
      </p:sp>
      <p:graphicFrame>
        <p:nvGraphicFramePr>
          <p:cNvPr id="5" name="Table 7">
            <a:extLst>
              <a:ext uri="{FF2B5EF4-FFF2-40B4-BE49-F238E27FC236}">
                <a16:creationId xmlns:a16="http://schemas.microsoft.com/office/drawing/2014/main" id="{F443E100-F6E3-40AC-92DD-E48781979D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288945"/>
              </p:ext>
            </p:extLst>
          </p:nvPr>
        </p:nvGraphicFramePr>
        <p:xfrm>
          <a:off x="8200314" y="1030566"/>
          <a:ext cx="3016970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99168">
                  <a:extLst>
                    <a:ext uri="{9D8B030D-6E8A-4147-A177-3AD203B41FA5}">
                      <a16:colId xmlns:a16="http://schemas.microsoft.com/office/drawing/2014/main" val="2880559003"/>
                    </a:ext>
                  </a:extLst>
                </a:gridCol>
                <a:gridCol w="2317802">
                  <a:extLst>
                    <a:ext uri="{9D8B030D-6E8A-4147-A177-3AD203B41FA5}">
                      <a16:colId xmlns:a16="http://schemas.microsoft.com/office/drawing/2014/main" val="11094757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&amp;&amp;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AND operation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00510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||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OR operation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851625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not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Not operation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838101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==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Is equal to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269869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/=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Is not equal to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3014631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456689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Simple Mathematical Functions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2897" y="1041709"/>
            <a:ext cx="6306503" cy="4745479"/>
          </a:xfrm>
        </p:spPr>
        <p:txBody>
          <a:bodyPr>
            <a:normAutofit fontScale="70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GB" dirty="0"/>
              <a:t>As with all languages, Haskell comes with a range of built-in functions.</a:t>
            </a:r>
          </a:p>
          <a:p>
            <a:pPr marL="0" indent="0">
              <a:lnSpc>
                <a:spcPct val="120000"/>
              </a:lnSpc>
              <a:buNone/>
            </a:pPr>
            <a:endParaRPr lang="en-GB" dirty="0"/>
          </a:p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sqrt </a:t>
            </a:r>
            <a:r>
              <a:rPr lang="en-GB" dirty="0"/>
              <a:t>Square Root</a:t>
            </a:r>
          </a:p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even </a:t>
            </a:r>
            <a:r>
              <a:rPr lang="en-GB" dirty="0"/>
              <a:t>Determines if a number is even. If it is even return True if not return False</a:t>
            </a:r>
          </a:p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odd </a:t>
            </a:r>
            <a:r>
              <a:rPr lang="en-GB" dirty="0"/>
              <a:t>Determines if a number is odd. If it is odd return True if not return False</a:t>
            </a:r>
          </a:p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round </a:t>
            </a:r>
            <a:r>
              <a:rPr lang="en-GB" dirty="0"/>
              <a:t>rounds to nearest integer</a:t>
            </a:r>
          </a:p>
          <a:p>
            <a:pPr>
              <a:lnSpc>
                <a:spcPct val="120000"/>
              </a:lnSpc>
              <a:buFont typeface="Wingdings" panose="05000000000000000000" pitchFamily="2" charset="2"/>
              <a:buChar char="ü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min </a:t>
            </a:r>
            <a:r>
              <a:rPr lang="en-GB" dirty="0">
                <a:cs typeface="Courier New" panose="02070309020205020404" pitchFamily="49" charset="0"/>
              </a:rPr>
              <a:t>returns the minimum value if a pair of numbers</a:t>
            </a:r>
          </a:p>
          <a:p>
            <a:pPr>
              <a:lnSpc>
                <a:spcPct val="100000"/>
              </a:lnSpc>
              <a:buFont typeface="Wingdings" panose="05000000000000000000" pitchFamily="2" charset="2"/>
              <a:buChar char="ü"/>
            </a:pP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max </a:t>
            </a:r>
            <a:r>
              <a:rPr lang="en-GB" dirty="0">
                <a:cs typeface="Courier New" panose="02070309020205020404" pitchFamily="49" charset="0"/>
              </a:rPr>
              <a:t>returns the maximum value of a pair of numbers</a:t>
            </a:r>
          </a:p>
          <a:p>
            <a:pPr>
              <a:lnSpc>
                <a:spcPct val="100000"/>
              </a:lnSpc>
              <a:buFont typeface="Wingdings" panose="05000000000000000000" pitchFamily="2" charset="2"/>
              <a:buChar char="ü"/>
            </a:pPr>
            <a:r>
              <a:rPr lang="en-GB" dirty="0" err="1">
                <a:latin typeface="Courier New" panose="02070309020205020404" pitchFamily="49" charset="0"/>
                <a:cs typeface="Courier New" panose="02070309020205020404" pitchFamily="49" charset="0"/>
              </a:rPr>
              <a:t>succ</a:t>
            </a:r>
            <a:r>
              <a:rPr lang="en-GB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GB" dirty="0">
                <a:cs typeface="Courier New" panose="02070309020205020404" pitchFamily="49" charset="0"/>
              </a:rPr>
              <a:t>returns the (succeeding) next integer</a:t>
            </a:r>
          </a:p>
          <a:p>
            <a:pPr>
              <a:lnSpc>
                <a:spcPct val="100000"/>
              </a:lnSpc>
              <a:buFont typeface="Wingdings" panose="05000000000000000000" pitchFamily="2" charset="2"/>
              <a:buChar char="ü"/>
            </a:pPr>
            <a:endParaRPr lang="en-GB" dirty="0"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  <a:buFont typeface="Wingdings" panose="05000000000000000000" pitchFamily="2" charset="2"/>
              <a:buChar char="ü"/>
            </a:pPr>
            <a:endParaRPr lang="en-GB" dirty="0"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  <a:buFont typeface="Wingdings" panose="05000000000000000000" pitchFamily="2" charset="2"/>
              <a:buChar char="ü"/>
            </a:pPr>
            <a:endParaRPr lang="en-GB" dirty="0"/>
          </a:p>
          <a:p>
            <a:pPr>
              <a:buFont typeface="Wingdings" panose="05000000000000000000" pitchFamily="2" charset="2"/>
              <a:buChar char="ü"/>
            </a:pPr>
            <a:endParaRPr lang="en-GB" dirty="0"/>
          </a:p>
          <a:p>
            <a:pPr>
              <a:buFont typeface="Wingdings" panose="05000000000000000000" pitchFamily="2" charset="2"/>
              <a:buChar char="ü"/>
            </a:pPr>
            <a:endParaRPr lang="en-GB" dirty="0"/>
          </a:p>
        </p:txBody>
      </p:sp>
      <p:sp>
        <p:nvSpPr>
          <p:cNvPr id="4" name="TextBox 3"/>
          <p:cNvSpPr txBox="1"/>
          <p:nvPr/>
        </p:nvSpPr>
        <p:spPr>
          <a:xfrm>
            <a:off x="7553069" y="1041709"/>
            <a:ext cx="4192699" cy="4401205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sqrt 25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5.0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even 12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True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odd 12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False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round 5.7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6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min 6 7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6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max 6 7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7</a:t>
            </a:r>
          </a:p>
          <a:p>
            <a:r>
              <a:rPr lang="en-GB" sz="2000" b="1" dirty="0">
                <a:solidFill>
                  <a:srgbClr val="0000AF"/>
                </a:solidFill>
                <a:latin typeface="Consolas" panose="020B0609020204030204" pitchFamily="49" charset="0"/>
              </a:rPr>
              <a:t>Prelude&gt;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</a:t>
            </a:r>
            <a:r>
              <a:rPr lang="en-GB" sz="2000" dirty="0" err="1">
                <a:latin typeface="Consolas" panose="020B0609020204030204" pitchFamily="49" charset="0"/>
                <a:cs typeface="Courier New" panose="02070309020205020404" pitchFamily="49" charset="0"/>
              </a:rPr>
              <a:t>succ</a:t>
            </a:r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 12</a:t>
            </a:r>
          </a:p>
          <a:p>
            <a:r>
              <a:rPr lang="en-GB" sz="2000" dirty="0">
                <a:latin typeface="Consolas" panose="020B0609020204030204" pitchFamily="49" charset="0"/>
                <a:cs typeface="Courier New" panose="02070309020205020404" pitchFamily="49" charset="0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769705525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3701</TotalTime>
  <Words>2095</Words>
  <Application>Microsoft Office PowerPoint</Application>
  <PresentationFormat>Widescreen</PresentationFormat>
  <Paragraphs>436</Paragraphs>
  <Slides>31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40" baseType="lpstr">
      <vt:lpstr>Arial</vt:lpstr>
      <vt:lpstr>Calibri</vt:lpstr>
      <vt:lpstr>Calibri Light</vt:lpstr>
      <vt:lpstr>Consolas</vt:lpstr>
      <vt:lpstr>Courier New</vt:lpstr>
      <vt:lpstr>gg sans</vt:lpstr>
      <vt:lpstr>Times New Roman</vt:lpstr>
      <vt:lpstr>Wingdings</vt:lpstr>
      <vt:lpstr>1_Office Theme</vt:lpstr>
      <vt:lpstr>Starter: Discuss in pairs</vt:lpstr>
      <vt:lpstr>Starter</vt:lpstr>
      <vt:lpstr>Introduction to Functional Programming in Haskell</vt:lpstr>
      <vt:lpstr>Learning objectives</vt:lpstr>
      <vt:lpstr>GHCi</vt:lpstr>
      <vt:lpstr>Arithmetic Operators</vt:lpstr>
      <vt:lpstr>Operators </vt:lpstr>
      <vt:lpstr>Boolean and relational operators</vt:lpstr>
      <vt:lpstr>Simple Mathematical Functions</vt:lpstr>
      <vt:lpstr>Composite functions</vt:lpstr>
      <vt:lpstr>What do the following expressions evaluate as? </vt:lpstr>
      <vt:lpstr>Variables in Haskell</vt:lpstr>
      <vt:lpstr>Variables in Haskell</vt:lpstr>
      <vt:lpstr>Lists</vt:lpstr>
      <vt:lpstr>List processing</vt:lpstr>
      <vt:lpstr>Consecutive values in lists</vt:lpstr>
      <vt:lpstr>List processing functions</vt:lpstr>
      <vt:lpstr>List processing functions</vt:lpstr>
      <vt:lpstr>List processing functions</vt:lpstr>
      <vt:lpstr>List processing functions</vt:lpstr>
      <vt:lpstr>List processing functions</vt:lpstr>
      <vt:lpstr>List processing</vt:lpstr>
      <vt:lpstr>List processing</vt:lpstr>
      <vt:lpstr>List processing</vt:lpstr>
      <vt:lpstr>Exercise: Evaluate the expressions</vt:lpstr>
      <vt:lpstr>Exercise: Evaluate the expressions</vt:lpstr>
      <vt:lpstr>Exercise</vt:lpstr>
      <vt:lpstr>Exercise</vt:lpstr>
      <vt:lpstr>Worked example: Composite functions with lists</vt:lpstr>
      <vt:lpstr>Exercise: Evaluate the expressions</vt:lpstr>
      <vt:lpstr>Exercise: Evaluate the expressions</vt:lpstr>
    </vt:vector>
  </TitlesOfParts>
  <Company>RM Education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Learning objective</dc:title>
  <dc:creator>Grey William</dc:creator>
  <cp:lastModifiedBy>Chezka Mae Madrona</cp:lastModifiedBy>
  <cp:revision>2</cp:revision>
  <cp:lastPrinted>2016-09-16T11:32:46Z</cp:lastPrinted>
  <dcterms:created xsi:type="dcterms:W3CDTF">2016-09-09T07:37:57Z</dcterms:created>
  <dcterms:modified xsi:type="dcterms:W3CDTF">2025-03-26T13:22:40Z</dcterms:modified>
</cp:coreProperties>
</file>

<file path=docProps/thumbnail.jpeg>
</file>