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9" r:id="rId2"/>
    <p:sldId id="311" r:id="rId3"/>
    <p:sldId id="318" r:id="rId4"/>
    <p:sldId id="317" r:id="rId5"/>
    <p:sldId id="264" r:id="rId6"/>
    <p:sldId id="265" r:id="rId7"/>
    <p:sldId id="275" r:id="rId8"/>
    <p:sldId id="316" r:id="rId9"/>
    <p:sldId id="288" r:id="rId10"/>
    <p:sldId id="289" r:id="rId11"/>
    <p:sldId id="282" r:id="rId12"/>
    <p:sldId id="306" r:id="rId13"/>
    <p:sldId id="307" r:id="rId14"/>
    <p:sldId id="312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C535B4-F042-48D5-9918-905E276E6767}" v="29" dt="2022-07-28T22:27:55.09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7970" autoAdjust="0"/>
    <p:restoredTop sz="94660"/>
  </p:normalViewPr>
  <p:slideViewPr>
    <p:cSldViewPr snapToGrid="0">
      <p:cViewPr varScale="1">
        <p:scale>
          <a:sx n="97" d="100"/>
          <a:sy n="97" d="100"/>
        </p:scale>
        <p:origin x="2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D5C535B4-F042-48D5-9918-905E276E6767}"/>
    <pc:docChg chg="undo custSel addSld delSld modSld sldOrd modMainMaster">
      <pc:chgData name="William Grey" userId="37b73424-c081-4fc2-b1af-363f4f3fd4f3" providerId="ADAL" clId="{D5C535B4-F042-48D5-9918-905E276E6767}" dt="2022-07-28T22:31:38.770" v="66" actId="2696"/>
      <pc:docMkLst>
        <pc:docMk/>
      </pc:docMkLst>
      <pc:sldChg chg="new del">
        <pc:chgData name="William Grey" userId="37b73424-c081-4fc2-b1af-363f4f3fd4f3" providerId="ADAL" clId="{D5C535B4-F042-48D5-9918-905E276E6767}" dt="2022-07-28T22:25:13.066" v="51" actId="47"/>
        <pc:sldMkLst>
          <pc:docMk/>
          <pc:sldMk cId="355189181" sldId="313"/>
        </pc:sldMkLst>
      </pc:sldChg>
      <pc:sldChg chg="add del">
        <pc:chgData name="William Grey" userId="37b73424-c081-4fc2-b1af-363f4f3fd4f3" providerId="ADAL" clId="{D5C535B4-F042-48D5-9918-905E276E6767}" dt="2022-07-28T22:25:03.811" v="48" actId="47"/>
        <pc:sldMkLst>
          <pc:docMk/>
          <pc:sldMk cId="421583657" sldId="314"/>
        </pc:sldMkLst>
      </pc:sldChg>
      <pc:sldChg chg="addSp delSp modSp add del mod ord">
        <pc:chgData name="William Grey" userId="37b73424-c081-4fc2-b1af-363f4f3fd4f3" providerId="ADAL" clId="{D5C535B4-F042-48D5-9918-905E276E6767}" dt="2022-07-28T22:31:38.770" v="66" actId="2696"/>
        <pc:sldMkLst>
          <pc:docMk/>
          <pc:sldMk cId="2207552434" sldId="315"/>
        </pc:sldMkLst>
        <pc:picChg chg="add mod">
          <ac:chgData name="William Grey" userId="37b73424-c081-4fc2-b1af-363f4f3fd4f3" providerId="ADAL" clId="{D5C535B4-F042-48D5-9918-905E276E6767}" dt="2022-07-28T22:21:24.943" v="42"/>
          <ac:picMkLst>
            <pc:docMk/>
            <pc:sldMk cId="2207552434" sldId="315"/>
            <ac:picMk id="3" creationId="{D4D88611-EA18-4A63-B628-68867EA056C3}"/>
          </ac:picMkLst>
        </pc:picChg>
        <pc:picChg chg="add del mod">
          <ac:chgData name="William Grey" userId="37b73424-c081-4fc2-b1af-363f4f3fd4f3" providerId="ADAL" clId="{D5C535B4-F042-48D5-9918-905E276E6767}" dt="2022-07-28T22:17:25.846" v="41"/>
          <ac:picMkLst>
            <pc:docMk/>
            <pc:sldMk cId="2207552434" sldId="315"/>
            <ac:picMk id="5" creationId="{2003E701-66C9-4746-AEBF-EB49E24B06C5}"/>
          </ac:picMkLst>
        </pc:picChg>
      </pc:sldChg>
      <pc:sldChg chg="addSp delSp modSp add del mod">
        <pc:chgData name="William Grey" userId="37b73424-c081-4fc2-b1af-363f4f3fd4f3" providerId="ADAL" clId="{D5C535B4-F042-48D5-9918-905E276E6767}" dt="2022-07-28T22:27:49.018" v="64" actId="2696"/>
        <pc:sldMkLst>
          <pc:docMk/>
          <pc:sldMk cId="289063019" sldId="316"/>
        </pc:sldMkLst>
        <pc:picChg chg="add mod">
          <ac:chgData name="William Grey" userId="37b73424-c081-4fc2-b1af-363f4f3fd4f3" providerId="ADAL" clId="{D5C535B4-F042-48D5-9918-905E276E6767}" dt="2022-07-28T22:23:15.965" v="44"/>
          <ac:picMkLst>
            <pc:docMk/>
            <pc:sldMk cId="289063019" sldId="316"/>
            <ac:picMk id="3" creationId="{036CF9AF-4B10-496F-AE39-DA4845CE8F24}"/>
          </ac:picMkLst>
        </pc:picChg>
        <pc:picChg chg="add del mod">
          <ac:chgData name="William Grey" userId="37b73424-c081-4fc2-b1af-363f4f3fd4f3" providerId="ADAL" clId="{D5C535B4-F042-48D5-9918-905E276E6767}" dt="2022-07-28T22:17:19.028" v="33"/>
          <ac:picMkLst>
            <pc:docMk/>
            <pc:sldMk cId="289063019" sldId="316"/>
            <ac:picMk id="5" creationId="{6C1E7EF1-4230-4DAC-A99B-EA1815D2AD83}"/>
          </ac:picMkLst>
        </pc:picChg>
      </pc:sldChg>
      <pc:sldChg chg="add">
        <pc:chgData name="William Grey" userId="37b73424-c081-4fc2-b1af-363f4f3fd4f3" providerId="ADAL" clId="{D5C535B4-F042-48D5-9918-905E276E6767}" dt="2022-07-28T22:27:55.090" v="65"/>
        <pc:sldMkLst>
          <pc:docMk/>
          <pc:sldMk cId="1178761141" sldId="316"/>
        </pc:sldMkLst>
      </pc:sldChg>
      <pc:sldChg chg="add">
        <pc:chgData name="William Grey" userId="37b73424-c081-4fc2-b1af-363f4f3fd4f3" providerId="ADAL" clId="{D5C535B4-F042-48D5-9918-905E276E6767}" dt="2022-07-28T22:27:44.330" v="63"/>
        <pc:sldMkLst>
          <pc:docMk/>
          <pc:sldMk cId="1191599695" sldId="317"/>
        </pc:sldMkLst>
      </pc:sldChg>
      <pc:sldChg chg="addSp delSp modSp add del mod">
        <pc:chgData name="William Grey" userId="37b73424-c081-4fc2-b1af-363f4f3fd4f3" providerId="ADAL" clId="{D5C535B4-F042-48D5-9918-905E276E6767}" dt="2022-07-28T22:27:38.054" v="62" actId="2696"/>
        <pc:sldMkLst>
          <pc:docMk/>
          <pc:sldMk cId="3302183590" sldId="317"/>
        </pc:sldMkLst>
        <pc:picChg chg="add mod">
          <ac:chgData name="William Grey" userId="37b73424-c081-4fc2-b1af-363f4f3fd4f3" providerId="ADAL" clId="{D5C535B4-F042-48D5-9918-905E276E6767}" dt="2022-07-28T22:24:58.169" v="47"/>
          <ac:picMkLst>
            <pc:docMk/>
            <pc:sldMk cId="3302183590" sldId="317"/>
            <ac:picMk id="3" creationId="{F2F1F2A5-D1C0-453D-A585-BE326376E394}"/>
          </ac:picMkLst>
        </pc:picChg>
        <pc:picChg chg="add del mod">
          <ac:chgData name="William Grey" userId="37b73424-c081-4fc2-b1af-363f4f3fd4f3" providerId="ADAL" clId="{D5C535B4-F042-48D5-9918-905E276E6767}" dt="2022-07-28T22:17:07.047" v="25"/>
          <ac:picMkLst>
            <pc:docMk/>
            <pc:sldMk cId="3302183590" sldId="317"/>
            <ac:picMk id="5" creationId="{9E179BA3-BC34-4010-86ED-EA13C4CB5AF6}"/>
          </ac:picMkLst>
        </pc:picChg>
      </pc:sldChg>
      <pc:sldChg chg="addSp modSp add del mod ord">
        <pc:chgData name="William Grey" userId="37b73424-c081-4fc2-b1af-363f4f3fd4f3" providerId="ADAL" clId="{D5C535B4-F042-48D5-9918-905E276E6767}" dt="2022-07-28T22:26:28.141" v="60" actId="2696"/>
        <pc:sldMkLst>
          <pc:docMk/>
          <pc:sldMk cId="2395760334" sldId="318"/>
        </pc:sldMkLst>
        <pc:picChg chg="add mod">
          <ac:chgData name="William Grey" userId="37b73424-c081-4fc2-b1af-363f4f3fd4f3" providerId="ADAL" clId="{D5C535B4-F042-48D5-9918-905E276E6767}" dt="2022-07-28T22:24:00.603" v="46"/>
          <ac:picMkLst>
            <pc:docMk/>
            <pc:sldMk cId="2395760334" sldId="318"/>
            <ac:picMk id="3" creationId="{932A330D-4CD4-4E64-9775-A01E1357A94C}"/>
          </ac:picMkLst>
        </pc:picChg>
      </pc:sldChg>
      <pc:sldChg chg="add">
        <pc:chgData name="William Grey" userId="37b73424-c081-4fc2-b1af-363f4f3fd4f3" providerId="ADAL" clId="{D5C535B4-F042-48D5-9918-905E276E6767}" dt="2022-07-28T22:26:37.731" v="61"/>
        <pc:sldMkLst>
          <pc:docMk/>
          <pc:sldMk cId="3291629021" sldId="318"/>
        </pc:sldMkLst>
      </pc:sldChg>
      <pc:sldChg chg="addSp modSp add del mod ord">
        <pc:chgData name="William Grey" userId="37b73424-c081-4fc2-b1af-363f4f3fd4f3" providerId="ADAL" clId="{D5C535B4-F042-48D5-9918-905E276E6767}" dt="2022-07-28T22:25:47.611" v="58" actId="2696"/>
        <pc:sldMkLst>
          <pc:docMk/>
          <pc:sldMk cId="1129586435" sldId="319"/>
        </pc:sldMkLst>
        <pc:picChg chg="add mod">
          <ac:chgData name="William Grey" userId="37b73424-c081-4fc2-b1af-363f4f3fd4f3" providerId="ADAL" clId="{D5C535B4-F042-48D5-9918-905E276E6767}" dt="2022-07-28T22:22:24.517" v="43"/>
          <ac:picMkLst>
            <pc:docMk/>
            <pc:sldMk cId="1129586435" sldId="319"/>
            <ac:picMk id="3" creationId="{7AB53B5A-BCEB-4983-B77F-9DDE66BFAE70}"/>
          </ac:picMkLst>
        </pc:picChg>
      </pc:sldChg>
      <pc:sldChg chg="add">
        <pc:chgData name="William Grey" userId="37b73424-c081-4fc2-b1af-363f4f3fd4f3" providerId="ADAL" clId="{D5C535B4-F042-48D5-9918-905E276E6767}" dt="2022-07-28T22:26:07.218" v="59"/>
        <pc:sldMkLst>
          <pc:docMk/>
          <pc:sldMk cId="1637048601" sldId="319"/>
        </pc:sldMkLst>
      </pc:sldChg>
      <pc:sldChg chg="addSp modSp add del mod">
        <pc:chgData name="William Grey" userId="37b73424-c081-4fc2-b1af-363f4f3fd4f3" providerId="ADAL" clId="{D5C535B4-F042-48D5-9918-905E276E6767}" dt="2022-07-28T22:23:20.179" v="45" actId="47"/>
        <pc:sldMkLst>
          <pc:docMk/>
          <pc:sldMk cId="1244883593" sldId="320"/>
        </pc:sldMkLst>
        <pc:picChg chg="add mod">
          <ac:chgData name="William Grey" userId="37b73424-c081-4fc2-b1af-363f4f3fd4f3" providerId="ADAL" clId="{D5C535B4-F042-48D5-9918-905E276E6767}" dt="2022-07-28T22:16:14.530" v="12" actId="962"/>
          <ac:picMkLst>
            <pc:docMk/>
            <pc:sldMk cId="1244883593" sldId="320"/>
            <ac:picMk id="3" creationId="{78ED9148-9721-41C2-95FC-34B752876827}"/>
          </ac:picMkLst>
        </pc:picChg>
      </pc:sldChg>
      <pc:sldMasterChg chg="modSldLayout">
        <pc:chgData name="William Grey" userId="37b73424-c081-4fc2-b1af-363f4f3fd4f3" providerId="ADAL" clId="{D5C535B4-F042-48D5-9918-905E276E6767}" dt="2022-07-28T22:00:10.359" v="1"/>
        <pc:sldMasterMkLst>
          <pc:docMk/>
          <pc:sldMasterMk cId="435993023" sldId="2147483660"/>
        </pc:sldMasterMkLst>
        <pc:sldLayoutChg chg="addSp delSp modSp mod">
          <pc:chgData name="William Grey" userId="37b73424-c081-4fc2-b1af-363f4f3fd4f3" providerId="ADAL" clId="{D5C535B4-F042-48D5-9918-905E276E6767}" dt="2022-07-28T22:00:10.359" v="1"/>
          <pc:sldLayoutMkLst>
            <pc:docMk/>
            <pc:sldMasterMk cId="435993023" sldId="2147483660"/>
            <pc:sldLayoutMk cId="1297002611" sldId="2147483661"/>
          </pc:sldLayoutMkLst>
          <pc:picChg chg="del">
            <ac:chgData name="William Grey" userId="37b73424-c081-4fc2-b1af-363f4f3fd4f3" providerId="ADAL" clId="{D5C535B4-F042-48D5-9918-905E276E6767}" dt="2022-07-28T22:00:09.476" v="0" actId="478"/>
            <ac:picMkLst>
              <pc:docMk/>
              <pc:sldMasterMk cId="435993023" sldId="2147483660"/>
              <pc:sldLayoutMk cId="1297002611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D5C535B4-F042-48D5-9918-905E276E6767}" dt="2022-07-28T22:00:10.359" v="1"/>
            <ac:picMkLst>
              <pc:docMk/>
              <pc:sldMasterMk cId="435993023" sldId="2147483660"/>
              <pc:sldLayoutMk cId="1297002611" sldId="2147483661"/>
              <ac:picMk id="10" creationId="{B93B0010-122D-46EC-8EE6-A4E994D5C407}"/>
            </ac:picMkLst>
          </pc:picChg>
        </pc:sldLayoutChg>
      </pc:sldMasterChg>
    </pc:docChg>
  </pc:docChgLst>
  <pc:docChgLst>
    <pc:chgData name="William Grey" userId="37b73424-c081-4fc2-b1af-363f4f3fd4f3" providerId="ADAL" clId="{380F5727-B72D-44E1-A32A-11A97A7E3679}"/>
    <pc:docChg chg="modSld">
      <pc:chgData name="William Grey" userId="37b73424-c081-4fc2-b1af-363f4f3fd4f3" providerId="ADAL" clId="{380F5727-B72D-44E1-A32A-11A97A7E3679}" dt="2019-11-12T14:10:22.804" v="7" actId="20577"/>
      <pc:docMkLst>
        <pc:docMk/>
      </pc:docMkLst>
      <pc:sldChg chg="modSp">
        <pc:chgData name="William Grey" userId="37b73424-c081-4fc2-b1af-363f4f3fd4f3" providerId="ADAL" clId="{380F5727-B72D-44E1-A32A-11A97A7E3679}" dt="2019-11-12T14:10:22.804" v="7" actId="20577"/>
        <pc:sldMkLst>
          <pc:docMk/>
          <pc:sldMk cId="2865985287" sldId="308"/>
        </pc:sldMkLst>
        <pc:spChg chg="mod">
          <ac:chgData name="William Grey" userId="37b73424-c081-4fc2-b1af-363f4f3fd4f3" providerId="ADAL" clId="{380F5727-B72D-44E1-A32A-11A97A7E3679}" dt="2019-11-12T14:10:22.804" v="7" actId="20577"/>
          <ac:spMkLst>
            <pc:docMk/>
            <pc:sldMk cId="2865985287" sldId="308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ABC7F9C7-F189-42AC-ACCB-D92418BAD116}"/>
    <pc:docChg chg="undo custSel addSld delSld modSld sldOrd">
      <pc:chgData name="William Grey" userId="37b73424-c081-4fc2-b1af-363f4f3fd4f3" providerId="ADAL" clId="{ABC7F9C7-F189-42AC-ACCB-D92418BAD116}" dt="2022-05-09T12:06:53.012" v="168" actId="20577"/>
      <pc:docMkLst>
        <pc:docMk/>
      </pc:docMkLst>
      <pc:sldChg chg="ord">
        <pc:chgData name="William Grey" userId="37b73424-c081-4fc2-b1af-363f4f3fd4f3" providerId="ADAL" clId="{ABC7F9C7-F189-42AC-ACCB-D92418BAD116}" dt="2022-05-05T13:16:10.921" v="112"/>
        <pc:sldMkLst>
          <pc:docMk/>
          <pc:sldMk cId="1822740817" sldId="274"/>
        </pc:sldMkLst>
      </pc:sldChg>
      <pc:sldChg chg="modSp mod">
        <pc:chgData name="William Grey" userId="37b73424-c081-4fc2-b1af-363f4f3fd4f3" providerId="ADAL" clId="{ABC7F9C7-F189-42AC-ACCB-D92418BAD116}" dt="2022-05-05T12:18:05.586" v="73" actId="20577"/>
        <pc:sldMkLst>
          <pc:docMk/>
          <pc:sldMk cId="2797945484" sldId="281"/>
        </pc:sldMkLst>
        <pc:spChg chg="mod">
          <ac:chgData name="William Grey" userId="37b73424-c081-4fc2-b1af-363f4f3fd4f3" providerId="ADAL" clId="{ABC7F9C7-F189-42AC-ACCB-D92418BAD116}" dt="2022-05-05T12:18:05.586" v="73" actId="20577"/>
          <ac:spMkLst>
            <pc:docMk/>
            <pc:sldMk cId="2797945484" sldId="28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ABC7F9C7-F189-42AC-ACCB-D92418BAD116}" dt="2022-04-26T08:23:15.255" v="1" actId="20577"/>
        <pc:sldMkLst>
          <pc:docMk/>
          <pc:sldMk cId="3965706037" sldId="285"/>
        </pc:sldMkLst>
        <pc:spChg chg="mod">
          <ac:chgData name="William Grey" userId="37b73424-c081-4fc2-b1af-363f4f3fd4f3" providerId="ADAL" clId="{ABC7F9C7-F189-42AC-ACCB-D92418BAD116}" dt="2022-04-26T08:23:15.255" v="1" actId="20577"/>
          <ac:spMkLst>
            <pc:docMk/>
            <pc:sldMk cId="3965706037" sldId="285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ABC7F9C7-F189-42AC-ACCB-D92418BAD116}" dt="2022-05-05T07:44:46.516" v="59" actId="20577"/>
        <pc:sldMkLst>
          <pc:docMk/>
          <pc:sldMk cId="4088839660" sldId="309"/>
        </pc:sldMkLst>
        <pc:spChg chg="mod">
          <ac:chgData name="William Grey" userId="37b73424-c081-4fc2-b1af-363f4f3fd4f3" providerId="ADAL" clId="{ABC7F9C7-F189-42AC-ACCB-D92418BAD116}" dt="2022-05-05T07:44:36.580" v="48" actId="20577"/>
          <ac:spMkLst>
            <pc:docMk/>
            <pc:sldMk cId="4088839660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ABC7F9C7-F189-42AC-ACCB-D92418BAD116}" dt="2022-05-05T07:44:46.516" v="59" actId="20577"/>
          <ac:spMkLst>
            <pc:docMk/>
            <pc:sldMk cId="4088839660" sldId="309"/>
            <ac:spMk id="3" creationId="{00000000-0000-0000-0000-000000000000}"/>
          </ac:spMkLst>
        </pc:spChg>
      </pc:sldChg>
      <pc:sldChg chg="modSp add del mod">
        <pc:chgData name="William Grey" userId="37b73424-c081-4fc2-b1af-363f4f3fd4f3" providerId="ADAL" clId="{ABC7F9C7-F189-42AC-ACCB-D92418BAD116}" dt="2022-05-05T13:16:17.051" v="113" actId="47"/>
        <pc:sldMkLst>
          <pc:docMk/>
          <pc:sldMk cId="3146687389" sldId="310"/>
        </pc:sldMkLst>
        <pc:spChg chg="mod">
          <ac:chgData name="William Grey" userId="37b73424-c081-4fc2-b1af-363f4f3fd4f3" providerId="ADAL" clId="{ABC7F9C7-F189-42AC-ACCB-D92418BAD116}" dt="2022-05-05T12:57:54.210" v="89" actId="20577"/>
          <ac:spMkLst>
            <pc:docMk/>
            <pc:sldMk cId="3146687389" sldId="310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ABC7F9C7-F189-42AC-ACCB-D92418BAD116}" dt="2022-05-05T13:16:04.736" v="110" actId="20577"/>
        <pc:sldMkLst>
          <pc:docMk/>
          <pc:sldMk cId="4168348323" sldId="311"/>
        </pc:sldMkLst>
        <pc:spChg chg="mod">
          <ac:chgData name="William Grey" userId="37b73424-c081-4fc2-b1af-363f4f3fd4f3" providerId="ADAL" clId="{ABC7F9C7-F189-42AC-ACCB-D92418BAD116}" dt="2022-05-05T13:16:04.736" v="110" actId="20577"/>
          <ac:spMkLst>
            <pc:docMk/>
            <pc:sldMk cId="4168348323" sldId="311"/>
            <ac:spMk id="3" creationId="{00000000-0000-0000-0000-000000000000}"/>
          </ac:spMkLst>
        </pc:spChg>
      </pc:sldChg>
      <pc:sldChg chg="modSp add mod">
        <pc:chgData name="William Grey" userId="37b73424-c081-4fc2-b1af-363f4f3fd4f3" providerId="ADAL" clId="{ABC7F9C7-F189-42AC-ACCB-D92418BAD116}" dt="2022-05-09T12:06:53.012" v="168" actId="20577"/>
        <pc:sldMkLst>
          <pc:docMk/>
          <pc:sldMk cId="2671848824" sldId="312"/>
        </pc:sldMkLst>
        <pc:spChg chg="mod">
          <ac:chgData name="William Grey" userId="37b73424-c081-4fc2-b1af-363f4f3fd4f3" providerId="ADAL" clId="{ABC7F9C7-F189-42AC-ACCB-D92418BAD116}" dt="2022-05-09T12:06:53.012" v="168" actId="20577"/>
          <ac:spMkLst>
            <pc:docMk/>
            <pc:sldMk cId="2671848824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ABC7F9C7-F189-42AC-ACCB-D92418BAD116}" dt="2022-05-09T12:06:43.924" v="164" actId="20577"/>
          <ac:spMkLst>
            <pc:docMk/>
            <pc:sldMk cId="2671848824" sldId="312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36770105-CAF5-49AD-96AA-6345727B1D08}"/>
    <pc:docChg chg="custSel modSld">
      <pc:chgData name="William Grey" userId="37b73424-c081-4fc2-b1af-363f4f3fd4f3" providerId="ADAL" clId="{36770105-CAF5-49AD-96AA-6345727B1D08}" dt="2021-09-15T09:28:17.070" v="97" actId="20577"/>
      <pc:docMkLst>
        <pc:docMk/>
      </pc:docMkLst>
      <pc:sldChg chg="modSp mod">
        <pc:chgData name="William Grey" userId="37b73424-c081-4fc2-b1af-363f4f3fd4f3" providerId="ADAL" clId="{36770105-CAF5-49AD-96AA-6345727B1D08}" dt="2021-09-15T08:56:06.646" v="1" actId="27636"/>
        <pc:sldMkLst>
          <pc:docMk/>
          <pc:sldMk cId="3035127499" sldId="260"/>
        </pc:sldMkLst>
        <pc:spChg chg="mod">
          <ac:chgData name="William Grey" userId="37b73424-c081-4fc2-b1af-363f4f3fd4f3" providerId="ADAL" clId="{36770105-CAF5-49AD-96AA-6345727B1D08}" dt="2021-09-15T08:56:06.646" v="1" actId="27636"/>
          <ac:spMkLst>
            <pc:docMk/>
            <pc:sldMk cId="3035127499" sldId="260"/>
            <ac:spMk id="2" creationId="{00000000-0000-0000-0000-000000000000}"/>
          </ac:spMkLst>
        </pc:spChg>
      </pc:sldChg>
      <pc:sldChg chg="modSp">
        <pc:chgData name="William Grey" userId="37b73424-c081-4fc2-b1af-363f4f3fd4f3" providerId="ADAL" clId="{36770105-CAF5-49AD-96AA-6345727B1D08}" dt="2021-09-15T09:13:56.204" v="12" actId="20577"/>
        <pc:sldMkLst>
          <pc:docMk/>
          <pc:sldMk cId="3249185112" sldId="262"/>
        </pc:sldMkLst>
        <pc:spChg chg="mod">
          <ac:chgData name="William Grey" userId="37b73424-c081-4fc2-b1af-363f4f3fd4f3" providerId="ADAL" clId="{36770105-CAF5-49AD-96AA-6345727B1D08}" dt="2021-09-15T09:13:56.204" v="12" actId="20577"/>
          <ac:spMkLst>
            <pc:docMk/>
            <pc:sldMk cId="3249185112" sldId="262"/>
            <ac:spMk id="7" creationId="{00000000-0000-0000-0000-000000000000}"/>
          </ac:spMkLst>
        </pc:spChg>
      </pc:sldChg>
      <pc:sldChg chg="modSp mod">
        <pc:chgData name="William Grey" userId="37b73424-c081-4fc2-b1af-363f4f3fd4f3" providerId="ADAL" clId="{36770105-CAF5-49AD-96AA-6345727B1D08}" dt="2021-09-15T09:28:17.070" v="97" actId="20577"/>
        <pc:sldMkLst>
          <pc:docMk/>
          <pc:sldMk cId="1822740817" sldId="274"/>
        </pc:sldMkLst>
        <pc:spChg chg="mod">
          <ac:chgData name="William Grey" userId="37b73424-c081-4fc2-b1af-363f4f3fd4f3" providerId="ADAL" clId="{36770105-CAF5-49AD-96AA-6345727B1D08}" dt="2021-09-15T09:28:17.070" v="97" actId="20577"/>
          <ac:spMkLst>
            <pc:docMk/>
            <pc:sldMk cId="1822740817" sldId="274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2891F386-BF0B-4C9D-AADF-E2712B1C6FB1}"/>
    <pc:docChg chg="custSel modSld modMainMaster">
      <pc:chgData name="William Grey" userId="37b73424-c081-4fc2-b1af-363f4f3fd4f3" providerId="ADAL" clId="{2891F386-BF0B-4C9D-AADF-E2712B1C6FB1}" dt="2021-09-14T18:32:29.972" v="76" actId="1076"/>
      <pc:docMkLst>
        <pc:docMk/>
      </pc:docMkLst>
      <pc:sldChg chg="modSp mod">
        <pc:chgData name="William Grey" userId="37b73424-c081-4fc2-b1af-363f4f3fd4f3" providerId="ADAL" clId="{2891F386-BF0B-4C9D-AADF-E2712B1C6FB1}" dt="2021-09-14T18:28:12.649" v="40" actId="12"/>
        <pc:sldMkLst>
          <pc:docMk/>
          <pc:sldMk cId="985388354" sldId="258"/>
        </pc:sldMkLst>
        <pc:spChg chg="mod">
          <ac:chgData name="William Grey" userId="37b73424-c081-4fc2-b1af-363f4f3fd4f3" providerId="ADAL" clId="{2891F386-BF0B-4C9D-AADF-E2712B1C6FB1}" dt="2021-09-14T18:25:15.431" v="2" actId="27636"/>
          <ac:spMkLst>
            <pc:docMk/>
            <pc:sldMk cId="985388354" sldId="258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8:12.649" v="40" actId="12"/>
          <ac:spMkLst>
            <pc:docMk/>
            <pc:sldMk cId="985388354" sldId="258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8:52.802" v="46" actId="1076"/>
        <pc:sldMkLst>
          <pc:docMk/>
          <pc:sldMk cId="4286042377" sldId="259"/>
        </pc:sldMkLst>
        <pc:spChg chg="mod">
          <ac:chgData name="William Grey" userId="37b73424-c081-4fc2-b1af-363f4f3fd4f3" providerId="ADAL" clId="{2891F386-BF0B-4C9D-AADF-E2712B1C6FB1}" dt="2021-09-14T18:28:41.675" v="44" actId="255"/>
          <ac:spMkLst>
            <pc:docMk/>
            <pc:sldMk cId="4286042377" sldId="259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8:46.532" v="45" actId="1076"/>
          <ac:spMkLst>
            <pc:docMk/>
            <pc:sldMk cId="4286042377" sldId="259"/>
            <ac:spMk id="3" creationId="{00000000-0000-0000-0000-000000000000}"/>
          </ac:spMkLst>
        </pc:spChg>
        <pc:graphicFrameChg chg="mod">
          <ac:chgData name="William Grey" userId="37b73424-c081-4fc2-b1af-363f4f3fd4f3" providerId="ADAL" clId="{2891F386-BF0B-4C9D-AADF-E2712B1C6FB1}" dt="2021-09-14T18:28:52.802" v="46" actId="1076"/>
          <ac:graphicFrameMkLst>
            <pc:docMk/>
            <pc:sldMk cId="4286042377" sldId="259"/>
            <ac:graphicFrameMk id="5" creationId="{00000000-0000-0000-0000-000000000000}"/>
          </ac:graphicFrameMkLst>
        </pc:graphicFrameChg>
        <pc:graphicFrameChg chg="mod">
          <ac:chgData name="William Grey" userId="37b73424-c081-4fc2-b1af-363f4f3fd4f3" providerId="ADAL" clId="{2891F386-BF0B-4C9D-AADF-E2712B1C6FB1}" dt="2021-09-14T18:28:52.802" v="46" actId="1076"/>
          <ac:graphicFrameMkLst>
            <pc:docMk/>
            <pc:sldMk cId="4286042377" sldId="259"/>
            <ac:graphicFrameMk id="7" creationId="{575AF210-49D1-4BE8-B221-D2A8CF8EEC05}"/>
          </ac:graphicFrameMkLst>
        </pc:graphicFrameChg>
      </pc:sldChg>
      <pc:sldChg chg="modSp mod">
        <pc:chgData name="William Grey" userId="37b73424-c081-4fc2-b1af-363f4f3fd4f3" providerId="ADAL" clId="{2891F386-BF0B-4C9D-AADF-E2712B1C6FB1}" dt="2021-09-14T18:29:37.782" v="48" actId="27636"/>
        <pc:sldMkLst>
          <pc:docMk/>
          <pc:sldMk cId="3035127499" sldId="260"/>
        </pc:sldMkLst>
        <pc:spChg chg="mod">
          <ac:chgData name="William Grey" userId="37b73424-c081-4fc2-b1af-363f4f3fd4f3" providerId="ADAL" clId="{2891F386-BF0B-4C9D-AADF-E2712B1C6FB1}" dt="2021-09-14T18:29:37.782" v="48" actId="27636"/>
          <ac:spMkLst>
            <pc:docMk/>
            <pc:sldMk cId="3035127499" sldId="26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445" v="3" actId="27636"/>
        <pc:sldMkLst>
          <pc:docMk/>
          <pc:sldMk cId="844948474" sldId="261"/>
        </pc:sldMkLst>
        <pc:spChg chg="mod">
          <ac:chgData name="William Grey" userId="37b73424-c081-4fc2-b1af-363f4f3fd4f3" providerId="ADAL" clId="{2891F386-BF0B-4C9D-AADF-E2712B1C6FB1}" dt="2021-09-14T18:25:15.445" v="3" actId="27636"/>
          <ac:spMkLst>
            <pc:docMk/>
            <pc:sldMk cId="844948474" sldId="26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481" v="6" actId="27636"/>
        <pc:sldMkLst>
          <pc:docMk/>
          <pc:sldMk cId="3249185112" sldId="262"/>
        </pc:sldMkLst>
        <pc:spChg chg="mod">
          <ac:chgData name="William Grey" userId="37b73424-c081-4fc2-b1af-363f4f3fd4f3" providerId="ADAL" clId="{2891F386-BF0B-4C9D-AADF-E2712B1C6FB1}" dt="2021-09-14T18:25:15.481" v="6" actId="27636"/>
          <ac:spMkLst>
            <pc:docMk/>
            <pc:sldMk cId="3249185112" sldId="26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1:29.194" v="67" actId="1076"/>
        <pc:sldMkLst>
          <pc:docMk/>
          <pc:sldMk cId="2355862517" sldId="264"/>
        </pc:sldMkLst>
        <pc:spChg chg="mod">
          <ac:chgData name="William Grey" userId="37b73424-c081-4fc2-b1af-363f4f3fd4f3" providerId="ADAL" clId="{2891F386-BF0B-4C9D-AADF-E2712B1C6FB1}" dt="2021-09-14T18:25:15.489" v="7" actId="27636"/>
          <ac:spMkLst>
            <pc:docMk/>
            <pc:sldMk cId="2355862517" sldId="264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29.194" v="67" actId="1076"/>
          <ac:spMkLst>
            <pc:docMk/>
            <pc:sldMk cId="2355862517" sldId="264"/>
            <ac:spMk id="3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29.194" v="67" actId="1076"/>
          <ac:spMkLst>
            <pc:docMk/>
            <pc:sldMk cId="2355862517" sldId="264"/>
            <ac:spMk id="4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29.194" v="67" actId="1076"/>
          <ac:spMkLst>
            <pc:docMk/>
            <pc:sldMk cId="2355862517" sldId="264"/>
            <ac:spMk id="7" creationId="{00000000-0000-0000-0000-000000000000}"/>
          </ac:spMkLst>
        </pc:spChg>
        <pc:graphicFrameChg chg="mod">
          <ac:chgData name="William Grey" userId="37b73424-c081-4fc2-b1af-363f4f3fd4f3" providerId="ADAL" clId="{2891F386-BF0B-4C9D-AADF-E2712B1C6FB1}" dt="2021-09-14T18:31:29.194" v="67" actId="1076"/>
          <ac:graphicFrameMkLst>
            <pc:docMk/>
            <pc:sldMk cId="2355862517" sldId="264"/>
            <ac:graphicFrameMk id="5" creationId="{00000000-0000-0000-0000-000000000000}"/>
          </ac:graphicFrameMkLst>
        </pc:graphicFrameChg>
        <pc:graphicFrameChg chg="mod">
          <ac:chgData name="William Grey" userId="37b73424-c081-4fc2-b1af-363f4f3fd4f3" providerId="ADAL" clId="{2891F386-BF0B-4C9D-AADF-E2712B1C6FB1}" dt="2021-09-14T18:31:29.194" v="67" actId="1076"/>
          <ac:graphicFrameMkLst>
            <pc:docMk/>
            <pc:sldMk cId="2355862517" sldId="264"/>
            <ac:graphicFrameMk id="8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2891F386-BF0B-4C9D-AADF-E2712B1C6FB1}" dt="2021-09-14T18:31:39.447" v="69" actId="27636"/>
        <pc:sldMkLst>
          <pc:docMk/>
          <pc:sldMk cId="4288184618" sldId="265"/>
        </pc:sldMkLst>
        <pc:spChg chg="mod">
          <ac:chgData name="William Grey" userId="37b73424-c081-4fc2-b1af-363f4f3fd4f3" providerId="ADAL" clId="{2891F386-BF0B-4C9D-AADF-E2712B1C6FB1}" dt="2021-09-14T18:31:39.447" v="69" actId="27636"/>
          <ac:spMkLst>
            <pc:docMk/>
            <pc:sldMk cId="4288184618" sldId="26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1:18.388" v="66" actId="20577"/>
        <pc:sldMkLst>
          <pc:docMk/>
          <pc:sldMk cId="1822740817" sldId="274"/>
        </pc:sldMkLst>
        <pc:spChg chg="mod">
          <ac:chgData name="William Grey" userId="37b73424-c081-4fc2-b1af-363f4f3fd4f3" providerId="ADAL" clId="{2891F386-BF0B-4C9D-AADF-E2712B1C6FB1}" dt="2021-09-14T18:31:01.861" v="61" actId="27636"/>
          <ac:spMkLst>
            <pc:docMk/>
            <pc:sldMk cId="1822740817" sldId="274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18.388" v="66" actId="20577"/>
          <ac:spMkLst>
            <pc:docMk/>
            <pc:sldMk cId="1822740817" sldId="27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1:46.357" v="71" actId="27636"/>
        <pc:sldMkLst>
          <pc:docMk/>
          <pc:sldMk cId="2801309731" sldId="275"/>
        </pc:sldMkLst>
        <pc:spChg chg="mod">
          <ac:chgData name="William Grey" userId="37b73424-c081-4fc2-b1af-363f4f3fd4f3" providerId="ADAL" clId="{2891F386-BF0B-4C9D-AADF-E2712B1C6FB1}" dt="2021-09-14T18:31:46.357" v="71" actId="27636"/>
          <ac:spMkLst>
            <pc:docMk/>
            <pc:sldMk cId="2801309731" sldId="27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2:24.709" v="75" actId="1076"/>
        <pc:sldMkLst>
          <pc:docMk/>
          <pc:sldMk cId="724147451" sldId="276"/>
        </pc:sldMkLst>
        <pc:spChg chg="mod">
          <ac:chgData name="William Grey" userId="37b73424-c081-4fc2-b1af-363f4f3fd4f3" providerId="ADAL" clId="{2891F386-BF0B-4C9D-AADF-E2712B1C6FB1}" dt="2021-09-14T18:25:15.553" v="13" actId="27636"/>
          <ac:spMkLst>
            <pc:docMk/>
            <pc:sldMk cId="724147451" sldId="276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2:24.709" v="75" actId="1076"/>
          <ac:spMkLst>
            <pc:docMk/>
            <pc:sldMk cId="724147451" sldId="27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6:43.018" v="22" actId="1076"/>
        <pc:sldMkLst>
          <pc:docMk/>
          <pc:sldMk cId="2797945484" sldId="281"/>
        </pc:sldMkLst>
        <pc:spChg chg="mod">
          <ac:chgData name="William Grey" userId="37b73424-c081-4fc2-b1af-363f4f3fd4f3" providerId="ADAL" clId="{2891F386-BF0B-4C9D-AADF-E2712B1C6FB1}" dt="2021-09-14T18:25:47.084" v="19" actId="1076"/>
          <ac:spMkLst>
            <pc:docMk/>
            <pc:sldMk cId="2797945484" sldId="281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6:43.018" v="22" actId="1076"/>
          <ac:spMkLst>
            <pc:docMk/>
            <pc:sldMk cId="2797945484" sldId="28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521" v="10" actId="27636"/>
        <pc:sldMkLst>
          <pc:docMk/>
          <pc:sldMk cId="2928523190" sldId="282"/>
        </pc:sldMkLst>
        <pc:spChg chg="mod">
          <ac:chgData name="William Grey" userId="37b73424-c081-4fc2-b1af-363f4f3fd4f3" providerId="ADAL" clId="{2891F386-BF0B-4C9D-AADF-E2712B1C6FB1}" dt="2021-09-14T18:25:15.521" v="10" actId="27636"/>
          <ac:spMkLst>
            <pc:docMk/>
            <pc:sldMk cId="2928523190" sldId="28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7:16.983" v="34" actId="1076"/>
        <pc:sldMkLst>
          <pc:docMk/>
          <pc:sldMk cId="3965706037" sldId="285"/>
        </pc:sldMkLst>
        <pc:spChg chg="mod">
          <ac:chgData name="William Grey" userId="37b73424-c081-4fc2-b1af-363f4f3fd4f3" providerId="ADAL" clId="{2891F386-BF0B-4C9D-AADF-E2712B1C6FB1}" dt="2021-09-14T18:27:09.501" v="33" actId="1076"/>
          <ac:spMkLst>
            <pc:docMk/>
            <pc:sldMk cId="3965706037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7:16.983" v="34" actId="1076"/>
          <ac:spMkLst>
            <pc:docMk/>
            <pc:sldMk cId="3965706037" sldId="28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8:22.967" v="41" actId="12"/>
        <pc:sldMkLst>
          <pc:docMk/>
          <pc:sldMk cId="561995086" sldId="286"/>
        </pc:sldMkLst>
        <pc:spChg chg="mod">
          <ac:chgData name="William Grey" userId="37b73424-c081-4fc2-b1af-363f4f3fd4f3" providerId="ADAL" clId="{2891F386-BF0B-4C9D-AADF-E2712B1C6FB1}" dt="2021-09-14T18:25:15.452" v="4" actId="27636"/>
          <ac:spMkLst>
            <pc:docMk/>
            <pc:sldMk cId="561995086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8:22.967" v="41" actId="12"/>
          <ac:spMkLst>
            <pc:docMk/>
            <pc:sldMk cId="561995086" sldId="286"/>
            <ac:spMk id="3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28:00.208" v="39" actId="1076"/>
          <ac:spMkLst>
            <pc:docMk/>
            <pc:sldMk cId="561995086" sldId="286"/>
            <ac:spMk id="6" creationId="{00000000-0000-0000-0000-000000000000}"/>
          </ac:spMkLst>
        </pc:spChg>
        <pc:graphicFrameChg chg="mod">
          <ac:chgData name="William Grey" userId="37b73424-c081-4fc2-b1af-363f4f3fd4f3" providerId="ADAL" clId="{2891F386-BF0B-4C9D-AADF-E2712B1C6FB1}" dt="2021-09-14T18:27:54.803" v="38" actId="1076"/>
          <ac:graphicFrameMkLst>
            <pc:docMk/>
            <pc:sldMk cId="561995086" sldId="286"/>
            <ac:graphicFrameMk id="5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2891F386-BF0B-4C9D-AADF-E2712B1C6FB1}" dt="2021-09-14T18:30:56.548" v="59" actId="1076"/>
        <pc:sldMkLst>
          <pc:docMk/>
          <pc:sldMk cId="612827534" sldId="287"/>
        </pc:sldMkLst>
        <pc:spChg chg="mod">
          <ac:chgData name="William Grey" userId="37b73424-c081-4fc2-b1af-363f4f3fd4f3" providerId="ADAL" clId="{2891F386-BF0B-4C9D-AADF-E2712B1C6FB1}" dt="2021-09-14T18:30:56.548" v="59" actId="1076"/>
          <ac:spMkLst>
            <pc:docMk/>
            <pc:sldMk cId="612827534" sldId="28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2:05.886" v="74" actId="33524"/>
        <pc:sldMkLst>
          <pc:docMk/>
          <pc:sldMk cId="2997969207" sldId="288"/>
        </pc:sldMkLst>
        <pc:spChg chg="mod">
          <ac:chgData name="William Grey" userId="37b73424-c081-4fc2-b1af-363f4f3fd4f3" providerId="ADAL" clId="{2891F386-BF0B-4C9D-AADF-E2712B1C6FB1}" dt="2021-09-14T18:25:15.501" v="8" actId="27636"/>
          <ac:spMkLst>
            <pc:docMk/>
            <pc:sldMk cId="2997969207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1:59.147" v="72" actId="1076"/>
          <ac:spMkLst>
            <pc:docMk/>
            <pc:sldMk cId="2997969207" sldId="288"/>
            <ac:spMk id="4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2:05.886" v="74" actId="33524"/>
          <ac:spMkLst>
            <pc:docMk/>
            <pc:sldMk cId="2997969207" sldId="288"/>
            <ac:spMk id="7" creationId="{00000000-0000-0000-0000-000000000000}"/>
          </ac:spMkLst>
        </pc:spChg>
        <pc:graphicFrameChg chg="mod">
          <ac:chgData name="William Grey" userId="37b73424-c081-4fc2-b1af-363f4f3fd4f3" providerId="ADAL" clId="{2891F386-BF0B-4C9D-AADF-E2712B1C6FB1}" dt="2021-09-14T18:31:59.147" v="72" actId="1076"/>
          <ac:graphicFrameMkLst>
            <pc:docMk/>
            <pc:sldMk cId="2997969207" sldId="288"/>
            <ac:graphicFrameMk id="5" creationId="{00000000-0000-0000-0000-000000000000}"/>
          </ac:graphicFrameMkLst>
        </pc:graphicFrameChg>
        <pc:graphicFrameChg chg="mod">
          <ac:chgData name="William Grey" userId="37b73424-c081-4fc2-b1af-363f4f3fd4f3" providerId="ADAL" clId="{2891F386-BF0B-4C9D-AADF-E2712B1C6FB1}" dt="2021-09-14T18:31:59.147" v="72" actId="1076"/>
          <ac:graphicFrameMkLst>
            <pc:docMk/>
            <pc:sldMk cId="2997969207" sldId="288"/>
            <ac:graphicFrameMk id="8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2891F386-BF0B-4C9D-AADF-E2712B1C6FB1}" dt="2021-09-14T18:25:15.512" v="9" actId="27636"/>
        <pc:sldMkLst>
          <pc:docMk/>
          <pc:sldMk cId="3465464608" sldId="289"/>
        </pc:sldMkLst>
        <pc:spChg chg="mod">
          <ac:chgData name="William Grey" userId="37b73424-c081-4fc2-b1af-363f4f3fd4f3" providerId="ADAL" clId="{2891F386-BF0B-4C9D-AADF-E2712B1C6FB1}" dt="2021-09-14T18:25:15.512" v="9" actId="27636"/>
          <ac:spMkLst>
            <pc:docMk/>
            <pc:sldMk cId="3465464608" sldId="289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529" v="11" actId="27636"/>
        <pc:sldMkLst>
          <pc:docMk/>
          <pc:sldMk cId="3944742565" sldId="306"/>
        </pc:sldMkLst>
        <pc:spChg chg="mod">
          <ac:chgData name="William Grey" userId="37b73424-c081-4fc2-b1af-363f4f3fd4f3" providerId="ADAL" clId="{2891F386-BF0B-4C9D-AADF-E2712B1C6FB1}" dt="2021-09-14T18:25:15.529" v="11" actId="27636"/>
          <ac:spMkLst>
            <pc:docMk/>
            <pc:sldMk cId="3944742565" sldId="30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25:15.545" v="12" actId="27636"/>
        <pc:sldMkLst>
          <pc:docMk/>
          <pc:sldMk cId="766177928" sldId="307"/>
        </pc:sldMkLst>
        <pc:spChg chg="mod">
          <ac:chgData name="William Grey" userId="37b73424-c081-4fc2-b1af-363f4f3fd4f3" providerId="ADAL" clId="{2891F386-BF0B-4C9D-AADF-E2712B1C6FB1}" dt="2021-09-14T18:25:15.545" v="12" actId="27636"/>
          <ac:spMkLst>
            <pc:docMk/>
            <pc:sldMk cId="766177928" sldId="307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891F386-BF0B-4C9D-AADF-E2712B1C6FB1}" dt="2021-09-14T18:32:29.972" v="76" actId="1076"/>
        <pc:sldMkLst>
          <pc:docMk/>
          <pc:sldMk cId="2865985287" sldId="308"/>
        </pc:sldMkLst>
        <pc:spChg chg="mod">
          <ac:chgData name="William Grey" userId="37b73424-c081-4fc2-b1af-363f4f3fd4f3" providerId="ADAL" clId="{2891F386-BF0B-4C9D-AADF-E2712B1C6FB1}" dt="2021-09-14T18:25:15.565" v="14" actId="27636"/>
          <ac:spMkLst>
            <pc:docMk/>
            <pc:sldMk cId="2865985287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2891F386-BF0B-4C9D-AADF-E2712B1C6FB1}" dt="2021-09-14T18:32:29.972" v="76" actId="1076"/>
          <ac:spMkLst>
            <pc:docMk/>
            <pc:sldMk cId="2865985287" sldId="308"/>
            <ac:spMk id="3" creationId="{00000000-0000-0000-0000-000000000000}"/>
          </ac:spMkLst>
        </pc:spChg>
      </pc:sldChg>
      <pc:sldMasterChg chg="modSldLayout">
        <pc:chgData name="William Grey" userId="37b73424-c081-4fc2-b1af-363f4f3fd4f3" providerId="ADAL" clId="{2891F386-BF0B-4C9D-AADF-E2712B1C6FB1}" dt="2021-09-14T18:30:23.855" v="54" actId="1076"/>
        <pc:sldMasterMkLst>
          <pc:docMk/>
          <pc:sldMasterMk cId="435993023" sldId="2147483660"/>
        </pc:sldMasterMkLst>
        <pc:sldLayoutChg chg="modSp mod">
          <pc:chgData name="William Grey" userId="37b73424-c081-4fc2-b1af-363f4f3fd4f3" providerId="ADAL" clId="{2891F386-BF0B-4C9D-AADF-E2712B1C6FB1}" dt="2021-09-14T18:30:23.855" v="54" actId="1076"/>
          <pc:sldLayoutMkLst>
            <pc:docMk/>
            <pc:sldMasterMk cId="435993023" sldId="2147483660"/>
            <pc:sldLayoutMk cId="1004984212" sldId="2147483662"/>
          </pc:sldLayoutMkLst>
          <pc:spChg chg="mod">
            <ac:chgData name="William Grey" userId="37b73424-c081-4fc2-b1af-363f4f3fd4f3" providerId="ADAL" clId="{2891F386-BF0B-4C9D-AADF-E2712B1C6FB1}" dt="2021-09-14T18:30:17.112" v="53" actId="255"/>
            <ac:spMkLst>
              <pc:docMk/>
              <pc:sldMasterMk cId="435993023" sldId="2147483660"/>
              <pc:sldLayoutMk cId="1004984212" sldId="2147483662"/>
              <ac:spMk id="2" creationId="{00000000-0000-0000-0000-000000000000}"/>
            </ac:spMkLst>
          </pc:spChg>
          <pc:spChg chg="mod">
            <ac:chgData name="William Grey" userId="37b73424-c081-4fc2-b1af-363f4f3fd4f3" providerId="ADAL" clId="{2891F386-BF0B-4C9D-AADF-E2712B1C6FB1}" dt="2021-09-14T18:30:23.855" v="54" actId="1076"/>
            <ac:spMkLst>
              <pc:docMk/>
              <pc:sldMasterMk cId="435993023" sldId="2147483660"/>
              <pc:sldLayoutMk cId="1004984212" sldId="2147483662"/>
              <ac:spMk id="3" creationId="{00000000-0000-0000-0000-000000000000}"/>
            </ac:spMkLst>
          </pc:spChg>
        </pc:sldLayoutChg>
      </pc:sldMasterChg>
    </pc:docChg>
  </pc:docChgLst>
  <pc:docChgLst>
    <pc:chgData name="William Grey" userId="37b73424-c081-4fc2-b1af-363f4f3fd4f3" providerId="ADAL" clId="{EBB47223-0256-4C90-923A-1940C258619A}"/>
    <pc:docChg chg="modSld">
      <pc:chgData name="William Grey" userId="37b73424-c081-4fc2-b1af-363f4f3fd4f3" providerId="ADAL" clId="{EBB47223-0256-4C90-923A-1940C258619A}" dt="2019-10-17T07:51:25.167" v="61" actId="20577"/>
      <pc:docMkLst>
        <pc:docMk/>
      </pc:docMkLst>
      <pc:sldChg chg="modSp">
        <pc:chgData name="William Grey" userId="37b73424-c081-4fc2-b1af-363f4f3fd4f3" providerId="ADAL" clId="{EBB47223-0256-4C90-923A-1940C258619A}" dt="2019-10-17T07:51:25.167" v="61" actId="20577"/>
        <pc:sldMkLst>
          <pc:docMk/>
          <pc:sldMk cId="724147451" sldId="276"/>
        </pc:sldMkLst>
        <pc:spChg chg="mod">
          <ac:chgData name="William Grey" userId="37b73424-c081-4fc2-b1af-363f4f3fd4f3" providerId="ADAL" clId="{EBB47223-0256-4C90-923A-1940C258619A}" dt="2019-10-17T07:51:25.167" v="61" actId="20577"/>
          <ac:spMkLst>
            <pc:docMk/>
            <pc:sldMk cId="724147451" sldId="276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EBB47223-0256-4C90-923A-1940C258619A}" dt="2019-10-08T12:23:44.975" v="43" actId="20577"/>
        <pc:sldMkLst>
          <pc:docMk/>
          <pc:sldMk cId="561995086" sldId="286"/>
        </pc:sldMkLst>
        <pc:graphicFrameChg chg="modGraphic">
          <ac:chgData name="William Grey" userId="37b73424-c081-4fc2-b1af-363f4f3fd4f3" providerId="ADAL" clId="{EBB47223-0256-4C90-923A-1940C258619A}" dt="2019-10-08T12:23:44.975" v="43" actId="20577"/>
          <ac:graphicFrameMkLst>
            <pc:docMk/>
            <pc:sldMk cId="561995086" sldId="286"/>
            <ac:graphicFrameMk id="5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EBB47223-0256-4C90-923A-1940C258619A}" dt="2019-10-07T13:21:10.116" v="11" actId="20577"/>
        <pc:sldMkLst>
          <pc:docMk/>
          <pc:sldMk cId="2997969207" sldId="288"/>
        </pc:sldMkLst>
        <pc:graphicFrameChg chg="modGraphic">
          <ac:chgData name="William Grey" userId="37b73424-c081-4fc2-b1af-363f4f3fd4f3" providerId="ADAL" clId="{EBB47223-0256-4C90-923A-1940C258619A}" dt="2019-10-07T13:21:10.116" v="11" actId="20577"/>
          <ac:graphicFrameMkLst>
            <pc:docMk/>
            <pc:sldMk cId="2997969207" sldId="288"/>
            <ac:graphicFrameMk id="8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EBB47223-0256-4C90-923A-1940C258619A}" dt="2019-10-07T13:37:17.056" v="15" actId="20577"/>
        <pc:sldMkLst>
          <pc:docMk/>
          <pc:sldMk cId="3944742565" sldId="306"/>
        </pc:sldMkLst>
        <pc:spChg chg="mod">
          <ac:chgData name="William Grey" userId="37b73424-c081-4fc2-b1af-363f4f3fd4f3" providerId="ADAL" clId="{EBB47223-0256-4C90-923A-1940C258619A}" dt="2019-10-07T13:37:17.056" v="15" actId="20577"/>
          <ac:spMkLst>
            <pc:docMk/>
            <pc:sldMk cId="3944742565" sldId="306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EBB47223-0256-4C90-923A-1940C258619A}" dt="2019-10-08T13:40:18.354" v="50" actId="20577"/>
        <pc:sldMkLst>
          <pc:docMk/>
          <pc:sldMk cId="766177928" sldId="307"/>
        </pc:sldMkLst>
        <pc:spChg chg="mod">
          <ac:chgData name="William Grey" userId="37b73424-c081-4fc2-b1af-363f4f3fd4f3" providerId="ADAL" clId="{EBB47223-0256-4C90-923A-1940C258619A}" dt="2019-10-08T13:40:18.354" v="50" actId="20577"/>
          <ac:spMkLst>
            <pc:docMk/>
            <pc:sldMk cId="766177928" sldId="307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70A69808-CF7E-405C-9DB2-568BB963F91A}"/>
    <pc:docChg chg="undo custSel addSld delSld modSld">
      <pc:chgData name="William Grey" userId="37b73424-c081-4fc2-b1af-363f4f3fd4f3" providerId="ADAL" clId="{70A69808-CF7E-405C-9DB2-568BB963F91A}" dt="2022-07-29T21:52:10.375" v="104" actId="1076"/>
      <pc:docMkLst>
        <pc:docMk/>
      </pc:docMkLst>
      <pc:sldChg chg="del">
        <pc:chgData name="William Grey" userId="37b73424-c081-4fc2-b1af-363f4f3fd4f3" providerId="ADAL" clId="{70A69808-CF7E-405C-9DB2-568BB963F91A}" dt="2022-07-29T21:40:07.360" v="3" actId="47"/>
        <pc:sldMkLst>
          <pc:docMk/>
          <pc:sldMk cId="985388354" sldId="258"/>
        </pc:sldMkLst>
      </pc:sldChg>
      <pc:sldChg chg="del">
        <pc:chgData name="William Grey" userId="37b73424-c081-4fc2-b1af-363f4f3fd4f3" providerId="ADAL" clId="{70A69808-CF7E-405C-9DB2-568BB963F91A}" dt="2022-07-29T21:40:08.534" v="7" actId="47"/>
        <pc:sldMkLst>
          <pc:docMk/>
          <pc:sldMk cId="4286042377" sldId="259"/>
        </pc:sldMkLst>
      </pc:sldChg>
      <pc:sldChg chg="del">
        <pc:chgData name="William Grey" userId="37b73424-c081-4fc2-b1af-363f4f3fd4f3" providerId="ADAL" clId="{70A69808-CF7E-405C-9DB2-568BB963F91A}" dt="2022-07-29T21:40:08.941" v="8" actId="47"/>
        <pc:sldMkLst>
          <pc:docMk/>
          <pc:sldMk cId="3035127499" sldId="260"/>
        </pc:sldMkLst>
      </pc:sldChg>
      <pc:sldChg chg="del">
        <pc:chgData name="William Grey" userId="37b73424-c081-4fc2-b1af-363f4f3fd4f3" providerId="ADAL" clId="{70A69808-CF7E-405C-9DB2-568BB963F91A}" dt="2022-07-29T21:40:07.647" v="4" actId="47"/>
        <pc:sldMkLst>
          <pc:docMk/>
          <pc:sldMk cId="844948474" sldId="261"/>
        </pc:sldMkLst>
      </pc:sldChg>
      <pc:sldChg chg="del">
        <pc:chgData name="William Grey" userId="37b73424-c081-4fc2-b1af-363f4f3fd4f3" providerId="ADAL" clId="{70A69808-CF7E-405C-9DB2-568BB963F91A}" dt="2022-07-29T21:40:14.747" v="10" actId="47"/>
        <pc:sldMkLst>
          <pc:docMk/>
          <pc:sldMk cId="3249185112" sldId="262"/>
        </pc:sldMkLst>
      </pc:sldChg>
      <pc:sldChg chg="del">
        <pc:chgData name="William Grey" userId="37b73424-c081-4fc2-b1af-363f4f3fd4f3" providerId="ADAL" clId="{70A69808-CF7E-405C-9DB2-568BB963F91A}" dt="2022-07-29T21:40:20.237" v="12" actId="47"/>
        <pc:sldMkLst>
          <pc:docMk/>
          <pc:sldMk cId="1822740817" sldId="274"/>
        </pc:sldMkLst>
      </pc:sldChg>
      <pc:sldChg chg="modSp mod">
        <pc:chgData name="William Grey" userId="37b73424-c081-4fc2-b1af-363f4f3fd4f3" providerId="ADAL" clId="{70A69808-CF7E-405C-9DB2-568BB963F91A}" dt="2022-07-29T21:42:08.814" v="89" actId="1076"/>
        <pc:sldMkLst>
          <pc:docMk/>
          <pc:sldMk cId="2801309731" sldId="275"/>
        </pc:sldMkLst>
        <pc:spChg chg="mod">
          <ac:chgData name="William Grey" userId="37b73424-c081-4fc2-b1af-363f4f3fd4f3" providerId="ADAL" clId="{70A69808-CF7E-405C-9DB2-568BB963F91A}" dt="2022-07-29T21:42:08.814" v="89" actId="1076"/>
          <ac:spMkLst>
            <pc:docMk/>
            <pc:sldMk cId="2801309731" sldId="275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70A69808-CF7E-405C-9DB2-568BB963F91A}" dt="2022-07-29T21:42:52.798" v="90" actId="2696"/>
        <pc:sldMkLst>
          <pc:docMk/>
          <pc:sldMk cId="724147451" sldId="276"/>
        </pc:sldMkLst>
      </pc:sldChg>
      <pc:sldChg chg="del">
        <pc:chgData name="William Grey" userId="37b73424-c081-4fc2-b1af-363f4f3fd4f3" providerId="ADAL" clId="{70A69808-CF7E-405C-9DB2-568BB963F91A}" dt="2022-07-29T21:40:05.199" v="0" actId="47"/>
        <pc:sldMkLst>
          <pc:docMk/>
          <pc:sldMk cId="2797945484" sldId="281"/>
        </pc:sldMkLst>
      </pc:sldChg>
      <pc:sldChg chg="del">
        <pc:chgData name="William Grey" userId="37b73424-c081-4fc2-b1af-363f4f3fd4f3" providerId="ADAL" clId="{70A69808-CF7E-405C-9DB2-568BB963F91A}" dt="2022-07-29T21:40:06.983" v="2" actId="47"/>
        <pc:sldMkLst>
          <pc:docMk/>
          <pc:sldMk cId="1394556058" sldId="284"/>
        </pc:sldMkLst>
      </pc:sldChg>
      <pc:sldChg chg="del">
        <pc:chgData name="William Grey" userId="37b73424-c081-4fc2-b1af-363f4f3fd4f3" providerId="ADAL" clId="{70A69808-CF7E-405C-9DB2-568BB963F91A}" dt="2022-07-29T21:40:06.460" v="1" actId="47"/>
        <pc:sldMkLst>
          <pc:docMk/>
          <pc:sldMk cId="3965706037" sldId="285"/>
        </pc:sldMkLst>
      </pc:sldChg>
      <pc:sldChg chg="del">
        <pc:chgData name="William Grey" userId="37b73424-c081-4fc2-b1af-363f4f3fd4f3" providerId="ADAL" clId="{70A69808-CF7E-405C-9DB2-568BB963F91A}" dt="2022-07-29T21:40:07.890" v="5" actId="47"/>
        <pc:sldMkLst>
          <pc:docMk/>
          <pc:sldMk cId="561995086" sldId="286"/>
        </pc:sldMkLst>
      </pc:sldChg>
      <pc:sldChg chg="del">
        <pc:chgData name="William Grey" userId="37b73424-c081-4fc2-b1af-363f4f3fd4f3" providerId="ADAL" clId="{70A69808-CF7E-405C-9DB2-568BB963F91A}" dt="2022-07-29T21:40:18.362" v="11" actId="47"/>
        <pc:sldMkLst>
          <pc:docMk/>
          <pc:sldMk cId="612827534" sldId="287"/>
        </pc:sldMkLst>
      </pc:sldChg>
      <pc:sldChg chg="del">
        <pc:chgData name="William Grey" userId="37b73424-c081-4fc2-b1af-363f4f3fd4f3" providerId="ADAL" clId="{70A69808-CF7E-405C-9DB2-568BB963F91A}" dt="2022-07-29T21:42:52.798" v="90" actId="2696"/>
        <pc:sldMkLst>
          <pc:docMk/>
          <pc:sldMk cId="2865985287" sldId="308"/>
        </pc:sldMkLst>
      </pc:sldChg>
      <pc:sldChg chg="modSp mod">
        <pc:chgData name="William Grey" userId="37b73424-c081-4fc2-b1af-363f4f3fd4f3" providerId="ADAL" clId="{70A69808-CF7E-405C-9DB2-568BB963F91A}" dt="2022-07-29T21:40:52.216" v="15" actId="947"/>
        <pc:sldMkLst>
          <pc:docMk/>
          <pc:sldMk cId="4168348323" sldId="311"/>
        </pc:sldMkLst>
        <pc:spChg chg="mod">
          <ac:chgData name="William Grey" userId="37b73424-c081-4fc2-b1af-363f4f3fd4f3" providerId="ADAL" clId="{70A69808-CF7E-405C-9DB2-568BB963F91A}" dt="2022-07-29T21:40:52.216" v="15" actId="947"/>
          <ac:spMkLst>
            <pc:docMk/>
            <pc:sldMk cId="4168348323" sldId="311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70A69808-CF7E-405C-9DB2-568BB963F91A}" dt="2022-07-29T21:52:10.375" v="104" actId="1076"/>
        <pc:sldMkLst>
          <pc:docMk/>
          <pc:sldMk cId="2671848824" sldId="312"/>
        </pc:sldMkLst>
        <pc:spChg chg="mod">
          <ac:chgData name="William Grey" userId="37b73424-c081-4fc2-b1af-363f4f3fd4f3" providerId="ADAL" clId="{70A69808-CF7E-405C-9DB2-568BB963F91A}" dt="2022-07-29T21:51:41.001" v="99" actId="20577"/>
          <ac:spMkLst>
            <pc:docMk/>
            <pc:sldMk cId="2671848824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70A69808-CF7E-405C-9DB2-568BB963F91A}" dt="2022-07-29T21:52:10.375" v="104" actId="1076"/>
          <ac:spMkLst>
            <pc:docMk/>
            <pc:sldMk cId="2671848824" sldId="312"/>
            <ac:spMk id="3" creationId="{00000000-0000-0000-0000-000000000000}"/>
          </ac:spMkLst>
        </pc:spChg>
      </pc:sldChg>
      <pc:sldChg chg="modSp new mod">
        <pc:chgData name="William Grey" userId="37b73424-c081-4fc2-b1af-363f4f3fd4f3" providerId="ADAL" clId="{70A69808-CF7E-405C-9DB2-568BB963F91A}" dt="2022-07-29T21:41:55.228" v="88" actId="20577"/>
        <pc:sldMkLst>
          <pc:docMk/>
          <pc:sldMk cId="1934626328" sldId="318"/>
        </pc:sldMkLst>
        <pc:spChg chg="mod">
          <ac:chgData name="William Grey" userId="37b73424-c081-4fc2-b1af-363f4f3fd4f3" providerId="ADAL" clId="{70A69808-CF7E-405C-9DB2-568BB963F91A}" dt="2022-07-29T21:41:15.227" v="55" actId="20577"/>
          <ac:spMkLst>
            <pc:docMk/>
            <pc:sldMk cId="1934626328" sldId="318"/>
            <ac:spMk id="2" creationId="{895E726F-2915-47AE-BDBF-A347431518D8}"/>
          </ac:spMkLst>
        </pc:spChg>
        <pc:spChg chg="mod">
          <ac:chgData name="William Grey" userId="37b73424-c081-4fc2-b1af-363f4f3fd4f3" providerId="ADAL" clId="{70A69808-CF7E-405C-9DB2-568BB963F91A}" dt="2022-07-29T21:41:55.228" v="88" actId="20577"/>
          <ac:spMkLst>
            <pc:docMk/>
            <pc:sldMk cId="1934626328" sldId="318"/>
            <ac:spMk id="3" creationId="{0528EED7-07FC-43B0-A142-B6C058E56525}"/>
          </ac:spMkLst>
        </pc:spChg>
      </pc:sldChg>
      <pc:sldChg chg="del">
        <pc:chgData name="William Grey" userId="37b73424-c081-4fc2-b1af-363f4f3fd4f3" providerId="ADAL" clId="{70A69808-CF7E-405C-9DB2-568BB963F91A}" dt="2022-07-29T21:40:14.166" v="9" actId="47"/>
        <pc:sldMkLst>
          <pc:docMk/>
          <pc:sldMk cId="3291629021" sldId="318"/>
        </pc:sldMkLst>
      </pc:sldChg>
      <pc:sldChg chg="del">
        <pc:chgData name="William Grey" userId="37b73424-c081-4fc2-b1af-363f4f3fd4f3" providerId="ADAL" clId="{70A69808-CF7E-405C-9DB2-568BB963F91A}" dt="2022-07-29T21:40:08.185" v="6" actId="47"/>
        <pc:sldMkLst>
          <pc:docMk/>
          <pc:sldMk cId="1637048601" sldId="319"/>
        </pc:sldMkLst>
      </pc:sldChg>
    </pc:docChg>
  </pc:docChgLst>
  <pc:docChgLst>
    <pc:chgData name="William Grey" userId="37b73424-c081-4fc2-b1af-363f4f3fd4f3" providerId="ADAL" clId="{394F3CEB-55BD-4F33-9930-CDB63673721D}"/>
    <pc:docChg chg="custSel addSld delSld modSld sldOrd">
      <pc:chgData name="William Grey" userId="37b73424-c081-4fc2-b1af-363f4f3fd4f3" providerId="ADAL" clId="{394F3CEB-55BD-4F33-9930-CDB63673721D}" dt="2018-10-18T10:08:07.489" v="718" actId="207"/>
      <pc:docMkLst>
        <pc:docMk/>
      </pc:docMkLst>
      <pc:sldChg chg="modSp">
        <pc:chgData name="William Grey" userId="37b73424-c081-4fc2-b1af-363f4f3fd4f3" providerId="ADAL" clId="{394F3CEB-55BD-4F33-9930-CDB63673721D}" dt="2018-09-20T08:56:16.505" v="131" actId="20577"/>
        <pc:sldMkLst>
          <pc:docMk/>
          <pc:sldMk cId="985388354" sldId="258"/>
        </pc:sldMkLst>
        <pc:spChg chg="mod">
          <ac:chgData name="William Grey" userId="37b73424-c081-4fc2-b1af-363f4f3fd4f3" providerId="ADAL" clId="{394F3CEB-55BD-4F33-9930-CDB63673721D}" dt="2018-09-20T08:56:16.505" v="131" actId="20577"/>
          <ac:spMkLst>
            <pc:docMk/>
            <pc:sldMk cId="985388354" sldId="258"/>
            <ac:spMk id="2" creationId="{00000000-0000-0000-0000-000000000000}"/>
          </ac:spMkLst>
        </pc:spChg>
        <pc:spChg chg="mod">
          <ac:chgData name="William Grey" userId="37b73424-c081-4fc2-b1af-363f4f3fd4f3" providerId="ADAL" clId="{394F3CEB-55BD-4F33-9930-CDB63673721D}" dt="2018-09-20T08:55:53.097" v="91" actId="20577"/>
          <ac:spMkLst>
            <pc:docMk/>
            <pc:sldMk cId="985388354" sldId="258"/>
            <ac:spMk id="3" creationId="{00000000-0000-0000-0000-000000000000}"/>
          </ac:spMkLst>
        </pc:spChg>
      </pc:sldChg>
      <pc:sldChg chg="addSp delSp modSp modAnim">
        <pc:chgData name="William Grey" userId="37b73424-c081-4fc2-b1af-363f4f3fd4f3" providerId="ADAL" clId="{394F3CEB-55BD-4F33-9930-CDB63673721D}" dt="2018-09-20T09:01:14.724" v="157" actId="20577"/>
        <pc:sldMkLst>
          <pc:docMk/>
          <pc:sldMk cId="4286042377" sldId="259"/>
        </pc:sldMkLst>
        <pc:spChg chg="mod">
          <ac:chgData name="William Grey" userId="37b73424-c081-4fc2-b1af-363f4f3fd4f3" providerId="ADAL" clId="{394F3CEB-55BD-4F33-9930-CDB63673721D}" dt="2018-09-20T09:01:14.724" v="157" actId="20577"/>
          <ac:spMkLst>
            <pc:docMk/>
            <pc:sldMk cId="4286042377" sldId="259"/>
            <ac:spMk id="3" creationId="{00000000-0000-0000-0000-000000000000}"/>
          </ac:spMkLst>
        </pc:spChg>
        <pc:spChg chg="add mod">
          <ac:chgData name="William Grey" userId="37b73424-c081-4fc2-b1af-363f4f3fd4f3" providerId="ADAL" clId="{394F3CEB-55BD-4F33-9930-CDB63673721D}" dt="2018-09-20T08:59:26.878" v="139"/>
          <ac:spMkLst>
            <pc:docMk/>
            <pc:sldMk cId="4286042377" sldId="259"/>
            <ac:spMk id="4" creationId="{7940BBF7-A49D-42B0-85C2-40993E35A212}"/>
          </ac:spMkLst>
        </pc:spChg>
        <pc:spChg chg="del">
          <ac:chgData name="William Grey" userId="37b73424-c081-4fc2-b1af-363f4f3fd4f3" providerId="ADAL" clId="{394F3CEB-55BD-4F33-9930-CDB63673721D}" dt="2018-09-20T08:58:55.826" v="134" actId="478"/>
          <ac:spMkLst>
            <pc:docMk/>
            <pc:sldMk cId="4286042377" sldId="259"/>
            <ac:spMk id="9" creationId="{995B17DA-6F14-464D-B1C2-0ECA9988829F}"/>
          </ac:spMkLst>
        </pc:spChg>
        <pc:graphicFrameChg chg="mod">
          <ac:chgData name="William Grey" userId="37b73424-c081-4fc2-b1af-363f4f3fd4f3" providerId="ADAL" clId="{394F3CEB-55BD-4F33-9930-CDB63673721D}" dt="2018-09-20T09:00:41.348" v="154" actId="1076"/>
          <ac:graphicFrameMkLst>
            <pc:docMk/>
            <pc:sldMk cId="4286042377" sldId="259"/>
            <ac:graphicFrameMk id="5" creationId="{00000000-0000-0000-0000-000000000000}"/>
          </ac:graphicFrameMkLst>
        </pc:graphicFrameChg>
        <pc:graphicFrameChg chg="add mod">
          <ac:chgData name="William Grey" userId="37b73424-c081-4fc2-b1af-363f4f3fd4f3" providerId="ADAL" clId="{394F3CEB-55BD-4F33-9930-CDB63673721D}" dt="2018-09-20T09:01:04.196" v="155" actId="1076"/>
          <ac:graphicFrameMkLst>
            <pc:docMk/>
            <pc:sldMk cId="4286042377" sldId="259"/>
            <ac:graphicFrameMk id="7" creationId="{575AF210-49D1-4BE8-B221-D2A8CF8EEC05}"/>
          </ac:graphicFrameMkLst>
        </pc:graphicFrameChg>
      </pc:sldChg>
      <pc:sldChg chg="modSp">
        <pc:chgData name="William Grey" userId="37b73424-c081-4fc2-b1af-363f4f3fd4f3" providerId="ADAL" clId="{394F3CEB-55BD-4F33-9930-CDB63673721D}" dt="2018-09-20T09:06:42.113" v="391" actId="20577"/>
        <pc:sldMkLst>
          <pc:docMk/>
          <pc:sldMk cId="3249185112" sldId="262"/>
        </pc:sldMkLst>
        <pc:spChg chg="mod">
          <ac:chgData name="William Grey" userId="37b73424-c081-4fc2-b1af-363f4f3fd4f3" providerId="ADAL" clId="{394F3CEB-55BD-4F33-9930-CDB63673721D}" dt="2018-09-20T09:04:30.706" v="243" actId="255"/>
          <ac:spMkLst>
            <pc:docMk/>
            <pc:sldMk cId="3249185112" sldId="262"/>
            <ac:spMk id="4" creationId="{00000000-0000-0000-0000-000000000000}"/>
          </ac:spMkLst>
        </pc:spChg>
        <pc:spChg chg="mod">
          <ac:chgData name="William Grey" userId="37b73424-c081-4fc2-b1af-363f4f3fd4f3" providerId="ADAL" clId="{394F3CEB-55BD-4F33-9930-CDB63673721D}" dt="2018-09-20T09:06:42.113" v="391" actId="20577"/>
          <ac:spMkLst>
            <pc:docMk/>
            <pc:sldMk cId="3249185112" sldId="262"/>
            <ac:spMk id="7" creationId="{00000000-0000-0000-0000-000000000000}"/>
          </ac:spMkLst>
        </pc:spChg>
      </pc:sldChg>
      <pc:sldChg chg="modSp">
        <pc:chgData name="William Grey" userId="37b73424-c081-4fc2-b1af-363f4f3fd4f3" providerId="ADAL" clId="{394F3CEB-55BD-4F33-9930-CDB63673721D}" dt="2018-09-20T09:25:29.245" v="542" actId="20577"/>
        <pc:sldMkLst>
          <pc:docMk/>
          <pc:sldMk cId="2355862517" sldId="264"/>
        </pc:sldMkLst>
        <pc:spChg chg="mod">
          <ac:chgData name="William Grey" userId="37b73424-c081-4fc2-b1af-363f4f3fd4f3" providerId="ADAL" clId="{394F3CEB-55BD-4F33-9930-CDB63673721D}" dt="2018-09-20T09:25:29.245" v="542" actId="20577"/>
          <ac:spMkLst>
            <pc:docMk/>
            <pc:sldMk cId="2355862517" sldId="264"/>
            <ac:spMk id="7" creationId="{00000000-0000-0000-0000-000000000000}"/>
          </ac:spMkLst>
        </pc:spChg>
      </pc:sldChg>
      <pc:sldChg chg="modSp">
        <pc:chgData name="William Grey" userId="37b73424-c081-4fc2-b1af-363f4f3fd4f3" providerId="ADAL" clId="{394F3CEB-55BD-4F33-9930-CDB63673721D}" dt="2018-09-20T09:22:29.738" v="438" actId="20577"/>
        <pc:sldMkLst>
          <pc:docMk/>
          <pc:sldMk cId="1822740817" sldId="274"/>
        </pc:sldMkLst>
        <pc:spChg chg="mod">
          <ac:chgData name="William Grey" userId="37b73424-c081-4fc2-b1af-363f4f3fd4f3" providerId="ADAL" clId="{394F3CEB-55BD-4F33-9930-CDB63673721D}" dt="2018-09-20T09:22:29.738" v="438" actId="20577"/>
          <ac:spMkLst>
            <pc:docMk/>
            <pc:sldMk cId="1822740817" sldId="27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394F3CEB-55BD-4F33-9930-CDB63673721D}" dt="2018-09-20T08:55:08.622" v="44" actId="20577"/>
        <pc:sldMkLst>
          <pc:docMk/>
          <pc:sldMk cId="2797945484" sldId="281"/>
        </pc:sldMkLst>
        <pc:spChg chg="mod">
          <ac:chgData name="William Grey" userId="37b73424-c081-4fc2-b1af-363f4f3fd4f3" providerId="ADAL" clId="{394F3CEB-55BD-4F33-9930-CDB63673721D}" dt="2018-09-20T08:55:08.622" v="44" actId="20577"/>
          <ac:spMkLst>
            <pc:docMk/>
            <pc:sldMk cId="2797945484" sldId="281"/>
            <ac:spMk id="3" creationId="{00000000-0000-0000-0000-000000000000}"/>
          </ac:spMkLst>
        </pc:spChg>
      </pc:sldChg>
      <pc:sldChg chg="addSp delSp modSp">
        <pc:chgData name="William Grey" userId="37b73424-c081-4fc2-b1af-363f4f3fd4f3" providerId="ADAL" clId="{394F3CEB-55BD-4F33-9930-CDB63673721D}" dt="2018-09-25T09:02:13.471" v="676" actId="20577"/>
        <pc:sldMkLst>
          <pc:docMk/>
          <pc:sldMk cId="2928523190" sldId="282"/>
        </pc:sldMkLst>
        <pc:spChg chg="mod">
          <ac:chgData name="William Grey" userId="37b73424-c081-4fc2-b1af-363f4f3fd4f3" providerId="ADAL" clId="{394F3CEB-55BD-4F33-9930-CDB63673721D}" dt="2018-09-25T09:02:13.471" v="676" actId="20577"/>
          <ac:spMkLst>
            <pc:docMk/>
            <pc:sldMk cId="2928523190" sldId="282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394F3CEB-55BD-4F33-9930-CDB63673721D}" dt="2018-09-25T09:00:13.604" v="646" actId="478"/>
          <ac:spMkLst>
            <pc:docMk/>
            <pc:sldMk cId="2928523190" sldId="282"/>
            <ac:spMk id="4" creationId="{B7817DB4-A538-4B7C-87E3-9B9E6BFA32F7}"/>
          </ac:spMkLst>
        </pc:spChg>
      </pc:sldChg>
      <pc:sldChg chg="modSp">
        <pc:chgData name="William Grey" userId="37b73424-c081-4fc2-b1af-363f4f3fd4f3" providerId="ADAL" clId="{394F3CEB-55BD-4F33-9930-CDB63673721D}" dt="2018-09-20T08:55:03.658" v="43" actId="20577"/>
        <pc:sldMkLst>
          <pc:docMk/>
          <pc:sldMk cId="3965706037" sldId="285"/>
        </pc:sldMkLst>
        <pc:spChg chg="mod">
          <ac:chgData name="William Grey" userId="37b73424-c081-4fc2-b1af-363f4f3fd4f3" providerId="ADAL" clId="{394F3CEB-55BD-4F33-9930-CDB63673721D}" dt="2018-09-20T08:55:03.658" v="43" actId="20577"/>
          <ac:spMkLst>
            <pc:docMk/>
            <pc:sldMk cId="3965706037" sldId="285"/>
            <ac:spMk id="3" creationId="{00000000-0000-0000-0000-000000000000}"/>
          </ac:spMkLst>
        </pc:spChg>
      </pc:sldChg>
      <pc:sldChg chg="delSp modSp">
        <pc:chgData name="William Grey" userId="37b73424-c081-4fc2-b1af-363f4f3fd4f3" providerId="ADAL" clId="{394F3CEB-55BD-4F33-9930-CDB63673721D}" dt="2018-09-20T09:03:02.921" v="242" actId="12"/>
        <pc:sldMkLst>
          <pc:docMk/>
          <pc:sldMk cId="561995086" sldId="286"/>
        </pc:sldMkLst>
        <pc:spChg chg="mod">
          <ac:chgData name="William Grey" userId="37b73424-c081-4fc2-b1af-363f4f3fd4f3" providerId="ADAL" clId="{394F3CEB-55BD-4F33-9930-CDB63673721D}" dt="2018-09-20T09:03:02.921" v="242" actId="12"/>
          <ac:spMkLst>
            <pc:docMk/>
            <pc:sldMk cId="561995086" sldId="286"/>
            <ac:spMk id="3" creationId="{00000000-0000-0000-0000-000000000000}"/>
          </ac:spMkLst>
        </pc:spChg>
        <pc:spChg chg="del">
          <ac:chgData name="William Grey" userId="37b73424-c081-4fc2-b1af-363f4f3fd4f3" providerId="ADAL" clId="{394F3CEB-55BD-4F33-9930-CDB63673721D}" dt="2018-09-20T09:02:02.174" v="171" actId="478"/>
          <ac:spMkLst>
            <pc:docMk/>
            <pc:sldMk cId="561995086" sldId="286"/>
            <ac:spMk id="4" creationId="{2216203C-F271-475B-9E35-2CAEBD76569B}"/>
          </ac:spMkLst>
        </pc:spChg>
        <pc:spChg chg="mod">
          <ac:chgData name="William Grey" userId="37b73424-c081-4fc2-b1af-363f4f3fd4f3" providerId="ADAL" clId="{394F3CEB-55BD-4F33-9930-CDB63673721D}" dt="2018-09-20T09:02:46.963" v="239" actId="255"/>
          <ac:spMkLst>
            <pc:docMk/>
            <pc:sldMk cId="561995086" sldId="286"/>
            <ac:spMk id="6" creationId="{00000000-0000-0000-0000-000000000000}"/>
          </ac:spMkLst>
        </pc:spChg>
        <pc:graphicFrameChg chg="mod">
          <ac:chgData name="William Grey" userId="37b73424-c081-4fc2-b1af-363f4f3fd4f3" providerId="ADAL" clId="{394F3CEB-55BD-4F33-9930-CDB63673721D}" dt="2018-09-20T09:02:55.324" v="240" actId="1076"/>
          <ac:graphicFrameMkLst>
            <pc:docMk/>
            <pc:sldMk cId="561995086" sldId="286"/>
            <ac:graphicFrameMk id="5" creationId="{00000000-0000-0000-0000-000000000000}"/>
          </ac:graphicFrameMkLst>
        </pc:graphicFrameChg>
        <pc:graphicFrameChg chg="del">
          <ac:chgData name="William Grey" userId="37b73424-c081-4fc2-b1af-363f4f3fd4f3" providerId="ADAL" clId="{394F3CEB-55BD-4F33-9930-CDB63673721D}" dt="2018-09-20T09:01:36.605" v="160" actId="478"/>
          <ac:graphicFrameMkLst>
            <pc:docMk/>
            <pc:sldMk cId="561995086" sldId="286"/>
            <ac:graphicFrameMk id="8" creationId="{00000000-0000-0000-0000-000000000000}"/>
          </ac:graphicFrameMkLst>
        </pc:graphicFrameChg>
      </pc:sldChg>
      <pc:sldChg chg="modSp add">
        <pc:chgData name="William Grey" userId="37b73424-c081-4fc2-b1af-363f4f3fd4f3" providerId="ADAL" clId="{394F3CEB-55BD-4F33-9930-CDB63673721D}" dt="2018-09-20T09:23:25.537" v="475" actId="20577"/>
        <pc:sldMkLst>
          <pc:docMk/>
          <pc:sldMk cId="612827534" sldId="287"/>
        </pc:sldMkLst>
        <pc:spChg chg="mod">
          <ac:chgData name="William Grey" userId="37b73424-c081-4fc2-b1af-363f4f3fd4f3" providerId="ADAL" clId="{394F3CEB-55BD-4F33-9930-CDB63673721D}" dt="2018-09-20T09:23:25.537" v="475" actId="20577"/>
          <ac:spMkLst>
            <pc:docMk/>
            <pc:sldMk cId="612827534" sldId="287"/>
            <ac:spMk id="3" creationId="{00000000-0000-0000-0000-000000000000}"/>
          </ac:spMkLst>
        </pc:spChg>
      </pc:sldChg>
      <pc:sldChg chg="add">
        <pc:chgData name="William Grey" userId="37b73424-c081-4fc2-b1af-363f4f3fd4f3" providerId="ADAL" clId="{394F3CEB-55BD-4F33-9930-CDB63673721D}" dt="2018-09-20T09:27:58.599" v="543"/>
        <pc:sldMkLst>
          <pc:docMk/>
          <pc:sldMk cId="2997969207" sldId="288"/>
        </pc:sldMkLst>
      </pc:sldChg>
      <pc:sldChg chg="modSp">
        <pc:chgData name="William Grey" userId="37b73424-c081-4fc2-b1af-363f4f3fd4f3" providerId="ADAL" clId="{394F3CEB-55BD-4F33-9930-CDB63673721D}" dt="2018-09-25T08:59:38.033" v="637" actId="11"/>
        <pc:sldMkLst>
          <pc:docMk/>
          <pc:sldMk cId="3465464608" sldId="289"/>
        </pc:sldMkLst>
        <pc:spChg chg="mod">
          <ac:chgData name="William Grey" userId="37b73424-c081-4fc2-b1af-363f4f3fd4f3" providerId="ADAL" clId="{394F3CEB-55BD-4F33-9930-CDB63673721D}" dt="2018-09-25T08:59:38.033" v="637" actId="11"/>
          <ac:spMkLst>
            <pc:docMk/>
            <pc:sldMk cId="3465464608" sldId="289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394F3CEB-55BD-4F33-9930-CDB63673721D}" dt="2018-09-25T09:03:50.749" v="684" actId="20577"/>
        <pc:sldMkLst>
          <pc:docMk/>
          <pc:sldMk cId="3944742565" sldId="306"/>
        </pc:sldMkLst>
        <pc:spChg chg="mod">
          <ac:chgData name="William Grey" userId="37b73424-c081-4fc2-b1af-363f4f3fd4f3" providerId="ADAL" clId="{394F3CEB-55BD-4F33-9930-CDB63673721D}" dt="2018-09-25T09:03:50.749" v="684" actId="20577"/>
          <ac:spMkLst>
            <pc:docMk/>
            <pc:sldMk cId="3944742565" sldId="306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394F3CEB-55BD-4F33-9930-CDB63673721D}" dt="2018-10-18T10:08:07.489" v="718" actId="207"/>
        <pc:sldMkLst>
          <pc:docMk/>
          <pc:sldMk cId="2865985287" sldId="308"/>
        </pc:sldMkLst>
        <pc:spChg chg="mod">
          <ac:chgData name="William Grey" userId="37b73424-c081-4fc2-b1af-363f4f3fd4f3" providerId="ADAL" clId="{394F3CEB-55BD-4F33-9930-CDB63673721D}" dt="2018-10-18T10:08:07.489" v="718" actId="207"/>
          <ac:spMkLst>
            <pc:docMk/>
            <pc:sldMk cId="2865985287" sldId="308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0C73935E-A8E5-4FA6-863D-89945C683F90}"/>
    <pc:docChg chg="undo custSel addSld delSld modSld sldOrd">
      <pc:chgData name="William Grey" userId="37b73424-c081-4fc2-b1af-363f4f3fd4f3" providerId="ADAL" clId="{0C73935E-A8E5-4FA6-863D-89945C683F90}" dt="2018-10-01T10:00:51.123" v="4126" actId="20577"/>
      <pc:docMkLst>
        <pc:docMk/>
      </pc:docMkLst>
      <pc:sldChg chg="modSp modAnim">
        <pc:chgData name="William Grey" userId="37b73424-c081-4fc2-b1af-363f4f3fd4f3" providerId="ADAL" clId="{0C73935E-A8E5-4FA6-863D-89945C683F90}" dt="2018-09-24T11:11:43.485" v="3888" actId="20577"/>
        <pc:sldMkLst>
          <pc:docMk/>
          <pc:sldMk cId="985388354" sldId="258"/>
        </pc:sldMkLst>
        <pc:spChg chg="mod">
          <ac:chgData name="William Grey" userId="37b73424-c081-4fc2-b1af-363f4f3fd4f3" providerId="ADAL" clId="{0C73935E-A8E5-4FA6-863D-89945C683F90}" dt="2018-09-24T11:09:44.490" v="3754" actId="20577"/>
          <ac:spMkLst>
            <pc:docMk/>
            <pc:sldMk cId="985388354" sldId="258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4T11:11:43.485" v="3888" actId="20577"/>
          <ac:spMkLst>
            <pc:docMk/>
            <pc:sldMk cId="985388354" sldId="258"/>
            <ac:spMk id="3" creationId="{00000000-0000-0000-0000-000000000000}"/>
          </ac:spMkLst>
        </pc:spChg>
      </pc:sldChg>
      <pc:sldChg chg="addSp delSp modSp ord modAnim">
        <pc:chgData name="William Grey" userId="37b73424-c081-4fc2-b1af-363f4f3fd4f3" providerId="ADAL" clId="{0C73935E-A8E5-4FA6-863D-89945C683F90}" dt="2018-09-24T11:21:03.119" v="3994" actId="20577"/>
        <pc:sldMkLst>
          <pc:docMk/>
          <pc:sldMk cId="4286042377" sldId="259"/>
        </pc:sldMkLst>
        <pc:spChg chg="mod">
          <ac:chgData name="William Grey" userId="37b73424-c081-4fc2-b1af-363f4f3fd4f3" providerId="ADAL" clId="{0C73935E-A8E5-4FA6-863D-89945C683F90}" dt="2018-09-19T20:33:48.082" v="2146" actId="20577"/>
          <ac:spMkLst>
            <pc:docMk/>
            <pc:sldMk cId="4286042377" sldId="259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4T11:21:03.119" v="3994" actId="20577"/>
          <ac:spMkLst>
            <pc:docMk/>
            <pc:sldMk cId="4286042377" sldId="259"/>
            <ac:spMk id="3" creationId="{00000000-0000-0000-0000-000000000000}"/>
          </ac:spMkLst>
        </pc:spChg>
        <pc:spChg chg="del mod">
          <ac:chgData name="William Grey" userId="37b73424-c081-4fc2-b1af-363f4f3fd4f3" providerId="ADAL" clId="{0C73935E-A8E5-4FA6-863D-89945C683F90}" dt="2018-09-19T20:23:31.414" v="1893" actId="478"/>
          <ac:spMkLst>
            <pc:docMk/>
            <pc:sldMk cId="4286042377" sldId="259"/>
            <ac:spMk id="6" creationId="{00000000-0000-0000-0000-000000000000}"/>
          </ac:spMkLst>
        </pc:spChg>
        <pc:spChg chg="del mod">
          <ac:chgData name="William Grey" userId="37b73424-c081-4fc2-b1af-363f4f3fd4f3" providerId="ADAL" clId="{0C73935E-A8E5-4FA6-863D-89945C683F90}" dt="2018-09-19T20:24:09.043" v="1913" actId="478"/>
          <ac:spMkLst>
            <pc:docMk/>
            <pc:sldMk cId="4286042377" sldId="259"/>
            <ac:spMk id="7" creationId="{00000000-0000-0000-0000-000000000000}"/>
          </ac:spMkLst>
        </pc:spChg>
        <pc:spChg chg="add mod">
          <ac:chgData name="William Grey" userId="37b73424-c081-4fc2-b1af-363f4f3fd4f3" providerId="ADAL" clId="{0C73935E-A8E5-4FA6-863D-89945C683F90}" dt="2018-09-19T20:34:57.796" v="2185" actId="207"/>
          <ac:spMkLst>
            <pc:docMk/>
            <pc:sldMk cId="4286042377" sldId="259"/>
            <ac:spMk id="9" creationId="{995B17DA-6F14-464D-B1C2-0ECA9988829F}"/>
          </ac:spMkLst>
        </pc:spChg>
        <pc:graphicFrameChg chg="mod modGraphic">
          <ac:chgData name="William Grey" userId="37b73424-c081-4fc2-b1af-363f4f3fd4f3" providerId="ADAL" clId="{0C73935E-A8E5-4FA6-863D-89945C683F90}" dt="2018-09-19T20:34:29.224" v="2173" actId="1076"/>
          <ac:graphicFrameMkLst>
            <pc:docMk/>
            <pc:sldMk cId="4286042377" sldId="259"/>
            <ac:graphicFrameMk id="5" creationId="{00000000-0000-0000-0000-000000000000}"/>
          </ac:graphicFrameMkLst>
        </pc:graphicFrameChg>
        <pc:graphicFrameChg chg="del">
          <ac:chgData name="William Grey" userId="37b73424-c081-4fc2-b1af-363f4f3fd4f3" providerId="ADAL" clId="{0C73935E-A8E5-4FA6-863D-89945C683F90}" dt="2018-09-19T20:23:39.503" v="1894" actId="478"/>
          <ac:graphicFrameMkLst>
            <pc:docMk/>
            <pc:sldMk cId="4286042377" sldId="259"/>
            <ac:graphicFrameMk id="8" creationId="{00000000-0000-0000-0000-000000000000}"/>
          </ac:graphicFrameMkLst>
        </pc:graphicFrameChg>
      </pc:sldChg>
      <pc:sldChg chg="modSp modAnim">
        <pc:chgData name="William Grey" userId="37b73424-c081-4fc2-b1af-363f4f3fd4f3" providerId="ADAL" clId="{0C73935E-A8E5-4FA6-863D-89945C683F90}" dt="2018-10-01T09:10:39.679" v="4011" actId="20577"/>
        <pc:sldMkLst>
          <pc:docMk/>
          <pc:sldMk cId="3035127499" sldId="260"/>
        </pc:sldMkLst>
        <pc:spChg chg="mod">
          <ac:chgData name="William Grey" userId="37b73424-c081-4fc2-b1af-363f4f3fd4f3" providerId="ADAL" clId="{0C73935E-A8E5-4FA6-863D-89945C683F90}" dt="2018-10-01T09:10:39.679" v="4011" actId="20577"/>
          <ac:spMkLst>
            <pc:docMk/>
            <pc:sldMk cId="3035127499" sldId="260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C73935E-A8E5-4FA6-863D-89945C683F90}" dt="2018-09-24T11:15:20.939" v="3901" actId="20577"/>
        <pc:sldMkLst>
          <pc:docMk/>
          <pc:sldMk cId="844948474" sldId="261"/>
        </pc:sldMkLst>
        <pc:spChg chg="mod">
          <ac:chgData name="William Grey" userId="37b73424-c081-4fc2-b1af-363f4f3fd4f3" providerId="ADAL" clId="{0C73935E-A8E5-4FA6-863D-89945C683F90}" dt="2018-09-24T11:15:20.939" v="3901" actId="20577"/>
          <ac:spMkLst>
            <pc:docMk/>
            <pc:sldMk cId="844948474" sldId="261"/>
            <ac:spMk id="3" creationId="{00000000-0000-0000-0000-000000000000}"/>
          </ac:spMkLst>
        </pc:spChg>
      </pc:sldChg>
      <pc:sldChg chg="delSp modSp modAnim">
        <pc:chgData name="William Grey" userId="37b73424-c081-4fc2-b1af-363f4f3fd4f3" providerId="ADAL" clId="{0C73935E-A8E5-4FA6-863D-89945C683F90}" dt="2018-09-22T20:55:33.164" v="3617"/>
        <pc:sldMkLst>
          <pc:docMk/>
          <pc:sldMk cId="3249185112" sldId="262"/>
        </pc:sldMkLst>
        <pc:spChg chg="del mod">
          <ac:chgData name="William Grey" userId="37b73424-c081-4fc2-b1af-363f4f3fd4f3" providerId="ADAL" clId="{0C73935E-A8E5-4FA6-863D-89945C683F90}" dt="2018-09-19T20:35:57.504" v="2194" actId="478"/>
          <ac:spMkLst>
            <pc:docMk/>
            <pc:sldMk cId="3249185112" sldId="262"/>
            <ac:spMk id="6" creationId="{00000000-0000-0000-0000-000000000000}"/>
          </ac:spMkLst>
        </pc:spChg>
        <pc:graphicFrameChg chg="modGraphic">
          <ac:chgData name="William Grey" userId="37b73424-c081-4fc2-b1af-363f4f3fd4f3" providerId="ADAL" clId="{0C73935E-A8E5-4FA6-863D-89945C683F90}" dt="2018-09-19T20:31:46.005" v="2104" actId="207"/>
          <ac:graphicFrameMkLst>
            <pc:docMk/>
            <pc:sldMk cId="3249185112" sldId="262"/>
            <ac:graphicFrameMk id="5" creationId="{00000000-0000-0000-0000-000000000000}"/>
          </ac:graphicFrameMkLst>
        </pc:graphicFrameChg>
      </pc:sldChg>
      <pc:sldChg chg="delSp modSp modAnim">
        <pc:chgData name="William Grey" userId="37b73424-c081-4fc2-b1af-363f4f3fd4f3" providerId="ADAL" clId="{0C73935E-A8E5-4FA6-863D-89945C683F90}" dt="2018-10-01T09:29:38.451" v="4087" actId="20577"/>
        <pc:sldMkLst>
          <pc:docMk/>
          <pc:sldMk cId="2355862517" sldId="264"/>
        </pc:sldMkLst>
        <pc:spChg chg="del">
          <ac:chgData name="William Grey" userId="37b73424-c081-4fc2-b1af-363f4f3fd4f3" providerId="ADAL" clId="{0C73935E-A8E5-4FA6-863D-89945C683F90}" dt="2018-09-22T20:56:01.501" v="3620" actId="478"/>
          <ac:spMkLst>
            <pc:docMk/>
            <pc:sldMk cId="2355862517" sldId="264"/>
            <ac:spMk id="6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10-01T09:29:38.451" v="4087" actId="20577"/>
          <ac:spMkLst>
            <pc:docMk/>
            <pc:sldMk cId="2355862517" sldId="264"/>
            <ac:spMk id="7" creationId="{00000000-0000-0000-0000-000000000000}"/>
          </ac:spMkLst>
        </pc:spChg>
        <pc:graphicFrameChg chg="modGraphic">
          <ac:chgData name="William Grey" userId="37b73424-c081-4fc2-b1af-363f4f3fd4f3" providerId="ADAL" clId="{0C73935E-A8E5-4FA6-863D-89945C683F90}" dt="2018-10-01T09:25:55.990" v="4015" actId="20577"/>
          <ac:graphicFrameMkLst>
            <pc:docMk/>
            <pc:sldMk cId="2355862517" sldId="264"/>
            <ac:graphicFrameMk id="5" creationId="{00000000-0000-0000-0000-000000000000}"/>
          </ac:graphicFrameMkLst>
        </pc:graphicFrameChg>
        <pc:graphicFrameChg chg="modGraphic">
          <ac:chgData name="William Grey" userId="37b73424-c081-4fc2-b1af-363f4f3fd4f3" providerId="ADAL" clId="{0C73935E-A8E5-4FA6-863D-89945C683F90}" dt="2018-10-01T09:25:41.313" v="4013" actId="20577"/>
          <ac:graphicFrameMkLst>
            <pc:docMk/>
            <pc:sldMk cId="2355862517" sldId="264"/>
            <ac:graphicFrameMk id="8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0C73935E-A8E5-4FA6-863D-89945C683F90}" dt="2018-09-22T19:43:34.629" v="3036" actId="20577"/>
        <pc:sldMkLst>
          <pc:docMk/>
          <pc:sldMk cId="4288184618" sldId="265"/>
        </pc:sldMkLst>
        <pc:spChg chg="mod">
          <ac:chgData name="William Grey" userId="37b73424-c081-4fc2-b1af-363f4f3fd4f3" providerId="ADAL" clId="{0C73935E-A8E5-4FA6-863D-89945C683F90}" dt="2018-09-22T19:43:34.629" v="3036" actId="20577"/>
          <ac:spMkLst>
            <pc:docMk/>
            <pc:sldMk cId="4288184618" sldId="26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C73935E-A8E5-4FA6-863D-89945C683F90}" dt="2018-09-22T19:44:38.411" v="3052" actId="20577"/>
        <pc:sldMkLst>
          <pc:docMk/>
          <pc:sldMk cId="2801309731" sldId="275"/>
        </pc:sldMkLst>
        <pc:spChg chg="mod">
          <ac:chgData name="William Grey" userId="37b73424-c081-4fc2-b1af-363f4f3fd4f3" providerId="ADAL" clId="{0C73935E-A8E5-4FA6-863D-89945C683F90}" dt="2018-09-22T19:23:18.304" v="2277" actId="20577"/>
          <ac:spMkLst>
            <pc:docMk/>
            <pc:sldMk cId="2801309731" sldId="275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2T19:44:38.411" v="3052" actId="20577"/>
          <ac:spMkLst>
            <pc:docMk/>
            <pc:sldMk cId="2801309731" sldId="275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C73935E-A8E5-4FA6-863D-89945C683F90}" dt="2018-09-22T20:04:44.301" v="3530" actId="14100"/>
        <pc:sldMkLst>
          <pc:docMk/>
          <pc:sldMk cId="724147451" sldId="276"/>
        </pc:sldMkLst>
        <pc:spChg chg="mod">
          <ac:chgData name="William Grey" userId="37b73424-c081-4fc2-b1af-363f4f3fd4f3" providerId="ADAL" clId="{0C73935E-A8E5-4FA6-863D-89945C683F90}" dt="2018-09-22T20:02:15.352" v="3290"/>
          <ac:spMkLst>
            <pc:docMk/>
            <pc:sldMk cId="724147451" sldId="276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2T20:04:44.301" v="3530" actId="14100"/>
          <ac:spMkLst>
            <pc:docMk/>
            <pc:sldMk cId="724147451" sldId="276"/>
            <ac:spMk id="3" creationId="{00000000-0000-0000-0000-000000000000}"/>
          </ac:spMkLst>
        </pc:spChg>
      </pc:sldChg>
      <pc:sldChg chg="modSp ord">
        <pc:chgData name="William Grey" userId="37b73424-c081-4fc2-b1af-363f4f3fd4f3" providerId="ADAL" clId="{0C73935E-A8E5-4FA6-863D-89945C683F90}" dt="2018-09-24T11:09:29.133" v="3753" actId="20577"/>
        <pc:sldMkLst>
          <pc:docMk/>
          <pc:sldMk cId="2797945484" sldId="281"/>
        </pc:sldMkLst>
        <pc:spChg chg="mod">
          <ac:chgData name="William Grey" userId="37b73424-c081-4fc2-b1af-363f4f3fd4f3" providerId="ADAL" clId="{0C73935E-A8E5-4FA6-863D-89945C683F90}" dt="2018-09-19T20:02:22.777" v="686" actId="20577"/>
          <ac:spMkLst>
            <pc:docMk/>
            <pc:sldMk cId="2797945484" sldId="281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4T11:09:29.133" v="3753" actId="20577"/>
          <ac:spMkLst>
            <pc:docMk/>
            <pc:sldMk cId="2797945484" sldId="281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0C73935E-A8E5-4FA6-863D-89945C683F90}" dt="2018-09-22T20:01:42.313" v="3288" actId="20577"/>
        <pc:sldMkLst>
          <pc:docMk/>
          <pc:sldMk cId="2928523190" sldId="282"/>
        </pc:sldMkLst>
        <pc:spChg chg="mod">
          <ac:chgData name="William Grey" userId="37b73424-c081-4fc2-b1af-363f4f3fd4f3" providerId="ADAL" clId="{0C73935E-A8E5-4FA6-863D-89945C683F90}" dt="2018-09-22T20:01:42.313" v="3288" actId="20577"/>
          <ac:spMkLst>
            <pc:docMk/>
            <pc:sldMk cId="2928523190" sldId="282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0C73935E-A8E5-4FA6-863D-89945C683F90}" dt="2018-09-22T20:11:21.457" v="3532" actId="20577"/>
        <pc:sldMkLst>
          <pc:docMk/>
          <pc:sldMk cId="1394556058" sldId="284"/>
        </pc:sldMkLst>
        <pc:spChg chg="mod">
          <ac:chgData name="William Grey" userId="37b73424-c081-4fc2-b1af-363f4f3fd4f3" providerId="ADAL" clId="{0C73935E-A8E5-4FA6-863D-89945C683F90}" dt="2018-09-19T13:01:03.846" v="270" actId="20577"/>
          <ac:spMkLst>
            <pc:docMk/>
            <pc:sldMk cId="1394556058" sldId="284"/>
            <ac:spMk id="2" creationId="{2131AB0E-EC18-471C-B3BE-5A4C62994735}"/>
          </ac:spMkLst>
        </pc:spChg>
        <pc:spChg chg="mod">
          <ac:chgData name="William Grey" userId="37b73424-c081-4fc2-b1af-363f4f3fd4f3" providerId="ADAL" clId="{0C73935E-A8E5-4FA6-863D-89945C683F90}" dt="2018-09-22T20:11:21.457" v="3532" actId="20577"/>
          <ac:spMkLst>
            <pc:docMk/>
            <pc:sldMk cId="1394556058" sldId="284"/>
            <ac:spMk id="3" creationId="{39DCD945-2A38-4FC4-821C-3F2D71AA6AE1}"/>
          </ac:spMkLst>
        </pc:spChg>
      </pc:sldChg>
      <pc:sldChg chg="modSp add">
        <pc:chgData name="William Grey" userId="37b73424-c081-4fc2-b1af-363f4f3fd4f3" providerId="ADAL" clId="{0C73935E-A8E5-4FA6-863D-89945C683F90}" dt="2018-09-25T08:47:12.811" v="3998" actId="20577"/>
        <pc:sldMkLst>
          <pc:docMk/>
          <pc:sldMk cId="3965706037" sldId="285"/>
        </pc:sldMkLst>
        <pc:spChg chg="mod">
          <ac:chgData name="William Grey" userId="37b73424-c081-4fc2-b1af-363f4f3fd4f3" providerId="ADAL" clId="{0C73935E-A8E5-4FA6-863D-89945C683F90}" dt="2018-09-19T20:03:31.381" v="746" actId="20577"/>
          <ac:spMkLst>
            <pc:docMk/>
            <pc:sldMk cId="3965706037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5T08:47:12.811" v="3998" actId="20577"/>
          <ac:spMkLst>
            <pc:docMk/>
            <pc:sldMk cId="3965706037" sldId="285"/>
            <ac:spMk id="3" creationId="{00000000-0000-0000-0000-000000000000}"/>
          </ac:spMkLst>
        </pc:spChg>
      </pc:sldChg>
      <pc:sldChg chg="addSp delSp modSp add">
        <pc:chgData name="William Grey" userId="37b73424-c081-4fc2-b1af-363f4f3fd4f3" providerId="ADAL" clId="{0C73935E-A8E5-4FA6-863D-89945C683F90}" dt="2018-09-24T11:17:59.727" v="3985" actId="20577"/>
        <pc:sldMkLst>
          <pc:docMk/>
          <pc:sldMk cId="561995086" sldId="286"/>
        </pc:sldMkLst>
        <pc:spChg chg="mod">
          <ac:chgData name="William Grey" userId="37b73424-c081-4fc2-b1af-363f4f3fd4f3" providerId="ADAL" clId="{0C73935E-A8E5-4FA6-863D-89945C683F90}" dt="2018-09-24T11:17:59.727" v="3985" actId="20577"/>
          <ac:spMkLst>
            <pc:docMk/>
            <pc:sldMk cId="561995086" sldId="286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4T11:16:33.660" v="3983" actId="20577"/>
          <ac:spMkLst>
            <pc:docMk/>
            <pc:sldMk cId="561995086" sldId="286"/>
            <ac:spMk id="3" creationId="{00000000-0000-0000-0000-000000000000}"/>
          </ac:spMkLst>
        </pc:spChg>
        <pc:spChg chg="add mod">
          <ac:chgData name="William Grey" userId="37b73424-c081-4fc2-b1af-363f4f3fd4f3" providerId="ADAL" clId="{0C73935E-A8E5-4FA6-863D-89945C683F90}" dt="2018-09-19T20:35:29.323" v="2192" actId="207"/>
          <ac:spMkLst>
            <pc:docMk/>
            <pc:sldMk cId="561995086" sldId="286"/>
            <ac:spMk id="4" creationId="{2216203C-F271-475B-9E35-2CAEBD76569B}"/>
          </ac:spMkLst>
        </pc:spChg>
        <pc:spChg chg="del">
          <ac:chgData name="William Grey" userId="37b73424-c081-4fc2-b1af-363f4f3fd4f3" providerId="ADAL" clId="{0C73935E-A8E5-4FA6-863D-89945C683F90}" dt="2018-09-19T20:19:18.820" v="1680" actId="478"/>
          <ac:spMkLst>
            <pc:docMk/>
            <pc:sldMk cId="561995086" sldId="286"/>
            <ac:spMk id="7" creationId="{00000000-0000-0000-0000-000000000000}"/>
          </ac:spMkLst>
        </pc:spChg>
        <pc:graphicFrameChg chg="mod">
          <ac:chgData name="William Grey" userId="37b73424-c081-4fc2-b1af-363f4f3fd4f3" providerId="ADAL" clId="{0C73935E-A8E5-4FA6-863D-89945C683F90}" dt="2018-09-19T20:20:06.538" v="1695" actId="1076"/>
          <ac:graphicFrameMkLst>
            <pc:docMk/>
            <pc:sldMk cId="561995086" sldId="286"/>
            <ac:graphicFrameMk id="8" creationId="{00000000-0000-0000-0000-000000000000}"/>
          </ac:graphicFrameMkLst>
        </pc:graphicFrameChg>
      </pc:sldChg>
      <pc:sldChg chg="modSp modAnim">
        <pc:chgData name="William Grey" userId="37b73424-c081-4fc2-b1af-363f4f3fd4f3" providerId="ADAL" clId="{0C73935E-A8E5-4FA6-863D-89945C683F90}" dt="2018-10-01T09:40:17.631" v="4103" actId="20577"/>
        <pc:sldMkLst>
          <pc:docMk/>
          <pc:sldMk cId="2997969207" sldId="288"/>
        </pc:sldMkLst>
        <pc:spChg chg="mod">
          <ac:chgData name="William Grey" userId="37b73424-c081-4fc2-b1af-363f4f3fd4f3" providerId="ADAL" clId="{0C73935E-A8E5-4FA6-863D-89945C683F90}" dt="2018-10-01T09:40:17.631" v="4103" actId="20577"/>
          <ac:spMkLst>
            <pc:docMk/>
            <pc:sldMk cId="2997969207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09-22T19:51:07.884" v="3134" actId="20577"/>
          <ac:spMkLst>
            <pc:docMk/>
            <pc:sldMk cId="2997969207" sldId="288"/>
            <ac:spMk id="7" creationId="{00000000-0000-0000-0000-000000000000}"/>
          </ac:spMkLst>
        </pc:spChg>
        <pc:graphicFrameChg chg="modGraphic">
          <ac:chgData name="William Grey" userId="37b73424-c081-4fc2-b1af-363f4f3fd4f3" providerId="ADAL" clId="{0C73935E-A8E5-4FA6-863D-89945C683F90}" dt="2018-09-22T19:49:34.250" v="3129" actId="20577"/>
          <ac:graphicFrameMkLst>
            <pc:docMk/>
            <pc:sldMk cId="2997969207" sldId="288"/>
            <ac:graphicFrameMk id="5" creationId="{00000000-0000-0000-0000-000000000000}"/>
          </ac:graphicFrameMkLst>
        </pc:graphicFrameChg>
        <pc:graphicFrameChg chg="modGraphic">
          <ac:chgData name="William Grey" userId="37b73424-c081-4fc2-b1af-363f4f3fd4f3" providerId="ADAL" clId="{0C73935E-A8E5-4FA6-863D-89945C683F90}" dt="2018-09-22T19:43:08.354" v="3028" actId="20577"/>
          <ac:graphicFrameMkLst>
            <pc:docMk/>
            <pc:sldMk cId="2997969207" sldId="288"/>
            <ac:graphicFrameMk id="8" creationId="{00000000-0000-0000-0000-000000000000}"/>
          </ac:graphicFrameMkLst>
        </pc:graphicFrameChg>
      </pc:sldChg>
      <pc:sldChg chg="modSp add ord">
        <pc:chgData name="William Grey" userId="37b73424-c081-4fc2-b1af-363f4f3fd4f3" providerId="ADAL" clId="{0C73935E-A8E5-4FA6-863D-89945C683F90}" dt="2018-10-01T10:00:51.123" v="4126" actId="20577"/>
        <pc:sldMkLst>
          <pc:docMk/>
          <pc:sldMk cId="3465464608" sldId="289"/>
        </pc:sldMkLst>
        <pc:spChg chg="mod">
          <ac:chgData name="William Grey" userId="37b73424-c081-4fc2-b1af-363f4f3fd4f3" providerId="ADAL" clId="{0C73935E-A8E5-4FA6-863D-89945C683F90}" dt="2018-10-01T10:00:51.123" v="4126" actId="20577"/>
          <ac:spMkLst>
            <pc:docMk/>
            <pc:sldMk cId="3465464608" sldId="289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0C73935E-A8E5-4FA6-863D-89945C683F90}" dt="2018-10-01T10:00:23.863" v="4117" actId="20577"/>
        <pc:sldMkLst>
          <pc:docMk/>
          <pc:sldMk cId="3944742565" sldId="306"/>
        </pc:sldMkLst>
        <pc:spChg chg="mod">
          <ac:chgData name="William Grey" userId="37b73424-c081-4fc2-b1af-363f4f3fd4f3" providerId="ADAL" clId="{0C73935E-A8E5-4FA6-863D-89945C683F90}" dt="2018-09-23T20:09:50.609" v="3658" actId="20577"/>
          <ac:spMkLst>
            <pc:docMk/>
            <pc:sldMk cId="3944742565" sldId="306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10-01T10:00:23.863" v="4117" actId="20577"/>
          <ac:spMkLst>
            <pc:docMk/>
            <pc:sldMk cId="3944742565" sldId="306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0C73935E-A8E5-4FA6-863D-89945C683F90}" dt="2018-10-01T10:00:15.443" v="4113" actId="20577"/>
        <pc:sldMkLst>
          <pc:docMk/>
          <pc:sldMk cId="766177928" sldId="307"/>
        </pc:sldMkLst>
        <pc:spChg chg="mod">
          <ac:chgData name="William Grey" userId="37b73424-c081-4fc2-b1af-363f4f3fd4f3" providerId="ADAL" clId="{0C73935E-A8E5-4FA6-863D-89945C683F90}" dt="2018-09-23T20:09:58.576" v="3659"/>
          <ac:spMkLst>
            <pc:docMk/>
            <pc:sldMk cId="766177928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0C73935E-A8E5-4FA6-863D-89945C683F90}" dt="2018-10-01T10:00:15.443" v="4113" actId="20577"/>
          <ac:spMkLst>
            <pc:docMk/>
            <pc:sldMk cId="766177928" sldId="307"/>
            <ac:spMk id="3" creationId="{00000000-0000-0000-0000-000000000000}"/>
          </ac:spMkLst>
        </pc:spChg>
      </pc:sldChg>
    </pc:docChg>
  </pc:docChgLst>
  <pc:docChgLst>
    <pc:chgData name="William Grey" userId="37b73424-c081-4fc2-b1af-363f4f3fd4f3" providerId="ADAL" clId="{38057BDE-275E-44A3-B808-B99DDE3F5466}"/>
    <pc:docChg chg="modSld">
      <pc:chgData name="William Grey" userId="37b73424-c081-4fc2-b1af-363f4f3fd4f3" providerId="ADAL" clId="{38057BDE-275E-44A3-B808-B99DDE3F5466}" dt="2020-03-12T11:01:31.788" v="6" actId="20577"/>
      <pc:docMkLst>
        <pc:docMk/>
      </pc:docMkLst>
      <pc:sldChg chg="modSp mod">
        <pc:chgData name="William Grey" userId="37b73424-c081-4fc2-b1af-363f4f3fd4f3" providerId="ADAL" clId="{38057BDE-275E-44A3-B808-B99DDE3F5466}" dt="2020-03-12T10:43:39.606" v="2" actId="113"/>
        <pc:sldMkLst>
          <pc:docMk/>
          <pc:sldMk cId="724147451" sldId="276"/>
        </pc:sldMkLst>
        <pc:spChg chg="mod">
          <ac:chgData name="William Grey" userId="37b73424-c081-4fc2-b1af-363f4f3fd4f3" providerId="ADAL" clId="{38057BDE-275E-44A3-B808-B99DDE3F5466}" dt="2020-03-12T10:43:39.606" v="2" actId="113"/>
          <ac:spMkLst>
            <pc:docMk/>
            <pc:sldMk cId="724147451" sldId="27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8057BDE-275E-44A3-B808-B99DDE3F5466}" dt="2020-03-12T11:01:31.788" v="6" actId="20577"/>
        <pc:sldMkLst>
          <pc:docMk/>
          <pc:sldMk cId="2865985287" sldId="308"/>
        </pc:sldMkLst>
        <pc:spChg chg="mod">
          <ac:chgData name="William Grey" userId="37b73424-c081-4fc2-b1af-363f4f3fd4f3" providerId="ADAL" clId="{38057BDE-275E-44A3-B808-B99DDE3F5466}" dt="2020-03-12T11:01:31.788" v="6" actId="20577"/>
          <ac:spMkLst>
            <pc:docMk/>
            <pc:sldMk cId="2865985287" sldId="308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7002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673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509" y="1055689"/>
            <a:ext cx="10515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98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437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8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638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32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278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05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517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B927C155-5A2C-C074-163B-DF50B4129A7E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8B7B3A-AF8D-F5B2-F5F5-84D24DFCE0E5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AEFA6C-8DF7-1EA9-68E9-C844D66F39C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9E04A28-11ED-4254-3AA9-F802BC37B96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99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285749"/>
            <a:ext cx="10515600" cy="171451"/>
          </a:xfrm>
        </p:spPr>
        <p:txBody>
          <a:bodyPr>
            <a:normAutofit fontScale="90000"/>
          </a:bodyPr>
          <a:lstStyle/>
          <a:p>
            <a:r>
              <a:rPr lang="en-GB" dirty="0"/>
              <a:t>Convert the following numbers to denary (5 bits represent the mantissa and 3 bits represent the exponent)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257100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GB"/>
              <a:t>01100011</a:t>
            </a:r>
            <a:r>
              <a:rPr lang="en-GB" baseline="-25000"/>
              <a:t>2</a:t>
            </a:r>
            <a:endParaRPr lang="en-GB" baseline="-25000" dirty="0"/>
          </a:p>
          <a:p>
            <a:pPr marL="514350" indent="-514350">
              <a:buAutoNum type="alphaLcParenR"/>
            </a:pPr>
            <a:endParaRPr lang="en-GB" baseline="-25000" dirty="0"/>
          </a:p>
          <a:p>
            <a:pPr marL="514350" indent="-514350">
              <a:buAutoNum type="alphaLcParenR"/>
            </a:pPr>
            <a:r>
              <a:rPr lang="en-GB" dirty="0"/>
              <a:t>01010011</a:t>
            </a:r>
            <a:r>
              <a:rPr lang="en-GB" baseline="-25000" dirty="0"/>
              <a:t>2</a:t>
            </a:r>
            <a:r>
              <a:rPr lang="en-GB" dirty="0"/>
              <a:t>  </a:t>
            </a:r>
          </a:p>
          <a:p>
            <a:pPr marL="514350" indent="-514350">
              <a:buAutoNum type="alphaLcParenR"/>
            </a:pP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01000111</a:t>
            </a:r>
            <a:r>
              <a:rPr lang="en-GB" baseline="-25000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839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Negative mantissa, negative exponent – small magnitude negative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en-GB" dirty="0"/>
              <a:t>1.001100000 111101</a:t>
            </a:r>
            <a:r>
              <a:rPr lang="en-GB" baseline="-25000" dirty="0"/>
              <a:t>2</a:t>
            </a: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1.010100000 111110</a:t>
            </a:r>
            <a:r>
              <a:rPr lang="en-GB" baseline="-25000" dirty="0"/>
              <a:t>2</a:t>
            </a: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1.011100000 111111</a:t>
            </a:r>
            <a:r>
              <a:rPr lang="en-GB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65464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Negative mantissa, negative exponent – small magnitude negative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lphaLcParenR"/>
            </a:pPr>
            <a:r>
              <a:rPr lang="en-GB" dirty="0"/>
              <a:t>1.001100000 111101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Two’s complement exponent=  000011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 =-3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Two’s complement mantissa = 0.110100000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Move bit 3 spaces to the left 0.000110100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= -0.1015625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1.010100000 111110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Two’s complement exponent=  000010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 =-2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Two’s complement mantissa = 0.101100000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Move bit 2 spaces to the left 0.001011000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= -0. 171875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1.011100000 111111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Two’s complement exponent=  000001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 =-1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Two’s complement mantissa = 0.100100000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Move bit 1 spaces to the left 0.010010000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= -0.28125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/>
          </a:p>
          <a:p>
            <a:pPr marL="514350" indent="-514350"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523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More practice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0.110100000 000110</a:t>
            </a:r>
            <a:r>
              <a:rPr lang="en-GB" baseline="-25000" dirty="0">
                <a:effectLst/>
              </a:rPr>
              <a:t>2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0.101000000 111111</a:t>
            </a:r>
            <a:r>
              <a:rPr lang="en-GB" baseline="-25000" dirty="0"/>
              <a:t>2</a:t>
            </a: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1.011111010 000101</a:t>
            </a:r>
            <a:r>
              <a:rPr lang="en-GB" baseline="-25000" dirty="0"/>
              <a:t>2</a:t>
            </a: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1.001000000 111101</a:t>
            </a:r>
            <a:r>
              <a:rPr lang="en-GB" baseline="-25000" dirty="0"/>
              <a:t>2</a:t>
            </a: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1.011111010 000011</a:t>
            </a:r>
            <a:r>
              <a:rPr lang="en-GB" baseline="-25000" dirty="0"/>
              <a:t>2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4742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More practice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0.110100000 000110</a:t>
            </a:r>
            <a:r>
              <a:rPr lang="en-GB" baseline="-25000" dirty="0"/>
              <a:t>2 </a:t>
            </a:r>
            <a:r>
              <a:rPr lang="en-GB" dirty="0">
                <a:effectLst/>
              </a:rPr>
              <a:t>= </a:t>
            </a:r>
            <a:r>
              <a:rPr lang="en-GB" dirty="0"/>
              <a:t>52</a:t>
            </a:r>
            <a:r>
              <a:rPr lang="en-GB" baseline="-25000" dirty="0">
                <a:effectLst/>
              </a:rPr>
              <a:t>10</a:t>
            </a: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0 101000000 111111</a:t>
            </a:r>
            <a:r>
              <a:rPr lang="en-GB" baseline="-25000" dirty="0"/>
              <a:t>2</a:t>
            </a:r>
            <a:r>
              <a:rPr lang="en-GB" dirty="0">
                <a:effectLst/>
              </a:rPr>
              <a:t> = 0.3125</a:t>
            </a:r>
            <a:r>
              <a:rPr lang="en-GB" baseline="-25000" dirty="0"/>
              <a:t>10</a:t>
            </a: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1 011111010 000101</a:t>
            </a:r>
            <a:r>
              <a:rPr lang="en-GB" baseline="-25000" dirty="0"/>
              <a:t>2</a:t>
            </a:r>
            <a:r>
              <a:rPr lang="en-GB" dirty="0">
                <a:effectLst/>
              </a:rPr>
              <a:t> = -16.375</a:t>
            </a:r>
            <a:r>
              <a:rPr lang="en-GB" baseline="-25000" dirty="0"/>
              <a:t>10</a:t>
            </a:r>
            <a:r>
              <a:rPr lang="en-GB" dirty="0">
                <a:effectLst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1 001000000 111101</a:t>
            </a:r>
            <a:r>
              <a:rPr lang="en-GB" baseline="-25000" dirty="0"/>
              <a:t>2</a:t>
            </a:r>
            <a:r>
              <a:rPr lang="en-GB" dirty="0">
                <a:effectLst/>
              </a:rPr>
              <a:t> = -0.10937</a:t>
            </a:r>
            <a:r>
              <a:rPr lang="en-GB" baseline="-25000" dirty="0"/>
              <a:t>10</a:t>
            </a:r>
            <a:r>
              <a:rPr lang="en-GB" dirty="0">
                <a:effectLst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endParaRPr lang="en-GB" dirty="0"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>
                <a:effectLst/>
              </a:rPr>
              <a:t>1 011111010 000011</a:t>
            </a:r>
            <a:r>
              <a:rPr lang="en-GB" baseline="-25000" dirty="0"/>
              <a:t>2</a:t>
            </a:r>
            <a:r>
              <a:rPr lang="en-GB" dirty="0">
                <a:effectLst/>
              </a:rPr>
              <a:t> = -</a:t>
            </a:r>
            <a:r>
              <a:rPr lang="en-GB" dirty="0"/>
              <a:t>4.09375</a:t>
            </a:r>
            <a:r>
              <a:rPr lang="en-GB" baseline="-25000" dirty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61779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285749"/>
            <a:ext cx="10515600" cy="171451"/>
          </a:xfrm>
        </p:spPr>
        <p:txBody>
          <a:bodyPr>
            <a:normAutofit fontScale="90000"/>
          </a:bodyPr>
          <a:lstStyle/>
          <a:p>
            <a:r>
              <a:rPr lang="en-GB" dirty="0"/>
              <a:t>Plenary: Convert the following numbers to denary (6 bits represent the mantissa and 4 bits represent the exponent)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50068"/>
            <a:ext cx="10515600" cy="5257100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GB" dirty="0"/>
              <a:t>0110100011</a:t>
            </a:r>
            <a:r>
              <a:rPr lang="en-GB" baseline="-25000" dirty="0"/>
              <a:t>2    </a:t>
            </a:r>
          </a:p>
          <a:p>
            <a:pPr marL="514350" indent="-514350">
              <a:buAutoNum type="alphaLcParenR"/>
            </a:pPr>
            <a:endParaRPr lang="en-GB" baseline="-25000" dirty="0"/>
          </a:p>
          <a:p>
            <a:pPr marL="514350" indent="-514350">
              <a:buAutoNum type="alphaLcParenR"/>
            </a:pPr>
            <a:r>
              <a:rPr lang="en-GB" dirty="0"/>
              <a:t>0101000010</a:t>
            </a:r>
            <a:r>
              <a:rPr lang="en-GB" baseline="-25000" dirty="0"/>
              <a:t>2    </a:t>
            </a:r>
            <a:r>
              <a:rPr lang="en-GB" dirty="0"/>
              <a:t>  </a:t>
            </a:r>
          </a:p>
          <a:p>
            <a:pPr marL="514350" indent="-514350">
              <a:buAutoNum type="alphaLcParenR"/>
            </a:pP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0100000111</a:t>
            </a:r>
            <a:r>
              <a:rPr lang="en-GB" baseline="-25000" dirty="0"/>
              <a:t>2</a:t>
            </a:r>
          </a:p>
          <a:p>
            <a:pPr marL="514350" indent="-514350">
              <a:buAutoNum type="alphaLcParenR"/>
            </a:pPr>
            <a:endParaRPr lang="en-GB" baseline="-25000" dirty="0"/>
          </a:p>
          <a:p>
            <a:pPr marL="514350" indent="-514350">
              <a:buFont typeface="Arial" panose="020B0604020202020204" pitchFamily="34" charset="0"/>
              <a:buAutoNum type="alphaLcParenR"/>
            </a:pPr>
            <a:r>
              <a:rPr lang="en-GB" dirty="0"/>
              <a:t>1010001011</a:t>
            </a:r>
            <a:r>
              <a:rPr lang="en-GB" baseline="-25000" dirty="0"/>
              <a:t>2</a:t>
            </a:r>
          </a:p>
          <a:p>
            <a:pPr marL="514350" indent="-514350">
              <a:buFont typeface="Arial" panose="020B0604020202020204" pitchFamily="34" charset="0"/>
              <a:buAutoNum type="alphaL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848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" y="285749"/>
            <a:ext cx="10515600" cy="171451"/>
          </a:xfrm>
        </p:spPr>
        <p:txBody>
          <a:bodyPr>
            <a:normAutofit fontScale="90000"/>
          </a:bodyPr>
          <a:lstStyle/>
          <a:p>
            <a:r>
              <a:rPr lang="en-GB" dirty="0"/>
              <a:t>Convert the following numbers to denary (5 bits represent the mantissa and 3 bits represent the exponent)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5257100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GB" dirty="0"/>
              <a:t>01100011</a:t>
            </a:r>
            <a:r>
              <a:rPr lang="en-GB" baseline="-25000" dirty="0"/>
              <a:t>2   </a:t>
            </a:r>
            <a:r>
              <a:rPr lang="en-GB" dirty="0"/>
              <a:t> 6</a:t>
            </a:r>
          </a:p>
          <a:p>
            <a:pPr marL="514350" indent="-514350">
              <a:buAutoNum type="alphaLcParenR"/>
            </a:pPr>
            <a:endParaRPr lang="en-GB" baseline="-25000" dirty="0"/>
          </a:p>
          <a:p>
            <a:pPr marL="514350" indent="-514350">
              <a:buAutoNum type="alphaLcParenR"/>
            </a:pPr>
            <a:r>
              <a:rPr lang="en-GB" dirty="0"/>
              <a:t>01010011</a:t>
            </a:r>
            <a:r>
              <a:rPr lang="en-GB" baseline="-25000" dirty="0"/>
              <a:t>2    </a:t>
            </a:r>
            <a:r>
              <a:rPr lang="en-GB" dirty="0"/>
              <a:t>5  </a:t>
            </a:r>
          </a:p>
          <a:p>
            <a:pPr marL="514350" indent="-514350">
              <a:buAutoNum type="alphaLcParenR"/>
            </a:pPr>
            <a:endParaRPr lang="en-GB" dirty="0"/>
          </a:p>
          <a:p>
            <a:pPr marL="514350" indent="-514350">
              <a:buAutoNum type="alphaLcParenR"/>
            </a:pPr>
            <a:r>
              <a:rPr lang="en-GB" dirty="0"/>
              <a:t>01000111</a:t>
            </a:r>
            <a:r>
              <a:rPr lang="en-GB" baseline="-25000" dirty="0"/>
              <a:t>2    </a:t>
            </a:r>
            <a:r>
              <a:rPr lang="en-GB" dirty="0"/>
              <a:t>0.25</a:t>
            </a:r>
          </a:p>
        </p:txBody>
      </p:sp>
    </p:spTree>
    <p:extLst>
      <p:ext uri="{BB962C8B-B14F-4D97-AF65-F5344CB8AC3E}">
        <p14:creationId xmlns:p14="http://schemas.microsoft.com/office/powerpoint/2010/main" val="4168348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E726F-2915-47AE-BDBF-A34743151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8EED7-07FC-43B0-A142-B6C058E56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Convert floating point numbers with a negative mantissa and positive exponent to decimal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Convert floating point numbers with a negative mantissa and negative exponent to decimal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4626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28E5D4-84BE-D2BE-CAD1-3AA4EFCCBC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33" y="933101"/>
            <a:ext cx="11698333" cy="499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996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Real numbers: Negative mantissa and positive exponent (big magnitude negative numbers)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778" y="1186761"/>
            <a:ext cx="10515600" cy="47991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742692"/>
              </p:ext>
            </p:extLst>
          </p:nvPr>
        </p:nvGraphicFramePr>
        <p:xfrm>
          <a:off x="838200" y="2671176"/>
          <a:ext cx="9537952" cy="5508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96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5085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. 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3429000"/>
            <a:ext cx="919958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Exponent:</a:t>
            </a:r>
            <a:r>
              <a:rPr lang="en-GB" sz="2400" dirty="0"/>
              <a:t> 0 0 0 1 0 0 </a:t>
            </a:r>
            <a:r>
              <a:rPr lang="en-GB" sz="2400" baseline="-25000" dirty="0"/>
              <a:t>2</a:t>
            </a:r>
            <a:r>
              <a:rPr lang="en-GB" sz="2400" dirty="0"/>
              <a:t> = 4 </a:t>
            </a:r>
            <a:r>
              <a:rPr lang="en-GB" sz="2400" baseline="-25000" dirty="0"/>
              <a:t>10</a:t>
            </a:r>
            <a:endParaRPr lang="en-GB" sz="2400" dirty="0"/>
          </a:p>
          <a:p>
            <a:r>
              <a:rPr lang="en-GB" sz="2400" dirty="0"/>
              <a:t>The mantissa is negative so we have to apply two’s complement</a:t>
            </a:r>
          </a:p>
          <a:p>
            <a:r>
              <a:rPr lang="en-GB" sz="2400" b="1" dirty="0"/>
              <a:t>Mantissa:</a:t>
            </a:r>
            <a:r>
              <a:rPr lang="en-GB" sz="2400" dirty="0"/>
              <a:t>  1 . 0 1 0 1 0 0 0 0 0 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b="1" dirty="0"/>
              <a:t>Flip bits:    </a:t>
            </a:r>
            <a:r>
              <a:rPr lang="en-GB" sz="2400" dirty="0"/>
              <a:t>0 . 1 0 1 0 1 1 1 1 1 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b="1" dirty="0"/>
              <a:t>Add 1:      </a:t>
            </a:r>
            <a:r>
              <a:rPr lang="en-GB" sz="2400" dirty="0"/>
              <a:t>  0 . 1 0 1 1 0 0 0 0 0 </a:t>
            </a:r>
            <a:r>
              <a:rPr lang="en-GB" sz="2400" baseline="-25000" dirty="0"/>
              <a:t>2</a:t>
            </a:r>
            <a:endParaRPr lang="en-GB" sz="2400" dirty="0"/>
          </a:p>
          <a:p>
            <a:r>
              <a:rPr lang="en-GB" sz="2400" dirty="0"/>
              <a:t>The binary point of the mantissa moves 4 points to the </a:t>
            </a:r>
            <a:r>
              <a:rPr lang="en-GB" sz="2400" b="1" dirty="0"/>
              <a:t>right</a:t>
            </a:r>
            <a:r>
              <a:rPr lang="en-GB" sz="2400" dirty="0"/>
              <a:t> thus:   </a:t>
            </a:r>
          </a:p>
          <a:p>
            <a:r>
              <a:rPr lang="en-GB" sz="2400" dirty="0"/>
              <a:t>1 0 1 1 . 0 </a:t>
            </a:r>
            <a:r>
              <a:rPr lang="en-GB" sz="2400" baseline="-25000" dirty="0"/>
              <a:t>2</a:t>
            </a:r>
            <a:r>
              <a:rPr lang="en-GB" sz="2400" dirty="0"/>
              <a:t> = -11.0</a:t>
            </a:r>
            <a:r>
              <a:rPr lang="en-GB" sz="2400" baseline="-25000" dirty="0"/>
              <a:t>10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360748"/>
              </p:ext>
            </p:extLst>
          </p:nvPr>
        </p:nvGraphicFramePr>
        <p:xfrm>
          <a:off x="838208" y="1805470"/>
          <a:ext cx="9537944" cy="5508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21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61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236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50855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14778" y="1065976"/>
            <a:ext cx="1051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Example:  Convert the following16 bit floating point number where the first 10 bits represent the mantissa and the remaining 6 bits represent the exponent to denary</a:t>
            </a:r>
          </a:p>
        </p:txBody>
      </p:sp>
    </p:spTree>
    <p:extLst>
      <p:ext uri="{BB962C8B-B14F-4D97-AF65-F5344CB8AC3E}">
        <p14:creationId xmlns:p14="http://schemas.microsoft.com/office/powerpoint/2010/main" val="235586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5837"/>
            <a:ext cx="10515600" cy="275654"/>
          </a:xfrm>
        </p:spPr>
        <p:txBody>
          <a:bodyPr>
            <a:normAutofit fontScale="90000"/>
          </a:bodyPr>
          <a:lstStyle/>
          <a:p>
            <a:r>
              <a:rPr lang="en-GB" dirty="0"/>
              <a:t>Convert the following numbers to denary (10 bits represent the mantissa and 6 bits represent the exponent)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1001101100 000011</a:t>
            </a:r>
            <a:r>
              <a:rPr lang="en-GB" baseline="-25000" dirty="0"/>
              <a:t>2</a:t>
            </a: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1011010100 000010</a:t>
            </a:r>
            <a:r>
              <a:rPr lang="en-GB" baseline="-25000" dirty="0"/>
              <a:t>2</a:t>
            </a:r>
          </a:p>
          <a:p>
            <a:pPr marL="514350" indent="-514350">
              <a:buFont typeface="+mj-lt"/>
              <a:buAutoNum type="alphaLcParenR"/>
            </a:pP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1010101000 000001</a:t>
            </a:r>
            <a:r>
              <a:rPr lang="en-GB" baseline="-25000" dirty="0"/>
              <a:t>2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184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15837"/>
            <a:ext cx="10515600" cy="287084"/>
          </a:xfrm>
        </p:spPr>
        <p:txBody>
          <a:bodyPr>
            <a:normAutofit fontScale="90000"/>
          </a:bodyPr>
          <a:lstStyle/>
          <a:p>
            <a:r>
              <a:rPr lang="en-GB" dirty="0"/>
              <a:t>Convert the following numbers to denary (10 bits represent the mantissa and 6 bits represent the exponent):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5564"/>
            <a:ext cx="10515600" cy="4816539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LcParenR"/>
            </a:pPr>
            <a:r>
              <a:rPr lang="en-GB" dirty="0"/>
              <a:t>1.001101100 000011</a:t>
            </a:r>
            <a:r>
              <a:rPr lang="en-GB" baseline="-25000" dirty="0"/>
              <a:t>2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Exponent=3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Two’s complement mantissa = 0.110010100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Move bit 3 spaces to the right 0110.0101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= -6.3125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1.011010100 000010</a:t>
            </a:r>
            <a:r>
              <a:rPr lang="en-GB" baseline="-25000" dirty="0"/>
              <a:t>2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Exponent=2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Two’s complement mantissa = 0.100101100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Move bit 2 spaces to the right = 010.0101100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= -2.34375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/>
          </a:p>
          <a:p>
            <a:pPr marL="514350" indent="-514350">
              <a:buFont typeface="+mj-lt"/>
              <a:buAutoNum type="alphaLcParenR"/>
            </a:pPr>
            <a:r>
              <a:rPr lang="en-GB" dirty="0"/>
              <a:t>1.010101000 000001</a:t>
            </a:r>
            <a:r>
              <a:rPr lang="en-GB" baseline="-25000" dirty="0"/>
              <a:t>2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Exponent=1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>
              <a:solidFill>
                <a:srgbClr val="002060"/>
              </a:solidFill>
            </a:endParaRP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Two’s complement mantissa = 0.101011000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</a:p>
          <a:p>
            <a:pPr marL="457200" lvl="1" indent="0">
              <a:buNone/>
            </a:pPr>
            <a:r>
              <a:rPr lang="en-GB" dirty="0">
                <a:solidFill>
                  <a:srgbClr val="002060"/>
                </a:solidFill>
              </a:rPr>
              <a:t>Move bit 1 spaces to the right= 01.01011000</a:t>
            </a:r>
            <a:r>
              <a:rPr lang="en-GB" baseline="-25000" dirty="0">
                <a:solidFill>
                  <a:srgbClr val="002060"/>
                </a:solidFill>
              </a:rPr>
              <a:t>2</a:t>
            </a:r>
            <a:r>
              <a:rPr lang="en-GB" dirty="0">
                <a:solidFill>
                  <a:srgbClr val="002060"/>
                </a:solidFill>
              </a:rPr>
              <a:t> = -1.34375</a:t>
            </a:r>
            <a:r>
              <a:rPr lang="en-GB" baseline="-25000" dirty="0">
                <a:solidFill>
                  <a:srgbClr val="002060"/>
                </a:solidFill>
              </a:rPr>
              <a:t>10</a:t>
            </a:r>
            <a:endParaRPr lang="en-GB" dirty="0"/>
          </a:p>
          <a:p>
            <a:pPr marL="514350" indent="-514350">
              <a:buFont typeface="+mj-lt"/>
              <a:buAutoNum type="alphaL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1309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DA61A2-594E-7182-AFC1-A7BEE6174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44" y="956917"/>
            <a:ext cx="11726912" cy="494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61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Real numbers: Negative mantissa and negative exponent (small negative number)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9911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450290"/>
              </p:ext>
            </p:extLst>
          </p:nvPr>
        </p:nvGraphicFramePr>
        <p:xfrm>
          <a:off x="741582" y="2722939"/>
          <a:ext cx="9537952" cy="5508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5961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96122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50855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. 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6077" y="3523887"/>
            <a:ext cx="109198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exponent is negative so we must apply two’s complement to find the denary equivalent</a:t>
            </a:r>
          </a:p>
          <a:p>
            <a:r>
              <a:rPr lang="en-GB" sz="2000" b="1" dirty="0"/>
              <a:t>Exponent:</a:t>
            </a:r>
            <a:r>
              <a:rPr lang="en-GB" sz="2000" dirty="0"/>
              <a:t> 1 1 1 1 1 0 </a:t>
            </a:r>
            <a:r>
              <a:rPr lang="en-GB" sz="2000" baseline="-25000" dirty="0"/>
              <a:t>2</a:t>
            </a:r>
            <a:endParaRPr lang="en-GB" sz="2000" dirty="0"/>
          </a:p>
          <a:p>
            <a:r>
              <a:rPr lang="en-GB" sz="2000" b="1" dirty="0"/>
              <a:t>Flip bits:    </a:t>
            </a:r>
            <a:r>
              <a:rPr lang="en-GB" sz="2000" dirty="0"/>
              <a:t>0 0 0 0 0 1 </a:t>
            </a:r>
            <a:r>
              <a:rPr lang="en-GB" sz="2000" baseline="-25000" dirty="0"/>
              <a:t>2</a:t>
            </a:r>
            <a:endParaRPr lang="en-GB" sz="2000" dirty="0"/>
          </a:p>
          <a:p>
            <a:r>
              <a:rPr lang="en-GB" sz="2000" b="1" dirty="0"/>
              <a:t>Add 1:      </a:t>
            </a:r>
            <a:r>
              <a:rPr lang="en-GB" sz="2000" dirty="0"/>
              <a:t>  0 0 0 0 1 0 </a:t>
            </a:r>
            <a:r>
              <a:rPr lang="en-GB" sz="2000" baseline="-25000" dirty="0"/>
              <a:t>2</a:t>
            </a:r>
            <a:r>
              <a:rPr lang="en-GB" sz="2000" dirty="0"/>
              <a:t> = -2</a:t>
            </a:r>
            <a:r>
              <a:rPr lang="en-GB" sz="2000" baseline="-25000" dirty="0"/>
              <a:t> 10</a:t>
            </a:r>
            <a:endParaRPr lang="en-GB" sz="2000" b="1" dirty="0"/>
          </a:p>
          <a:p>
            <a:r>
              <a:rPr lang="en-GB" sz="2000" dirty="0"/>
              <a:t>The mantissa is negative so we have to apply two’s complement to find the denary equivalent</a:t>
            </a:r>
          </a:p>
          <a:p>
            <a:r>
              <a:rPr lang="en-GB" sz="2000" dirty="0"/>
              <a:t>0 . 1 1 0 0 0 0 0 0 0 </a:t>
            </a:r>
            <a:r>
              <a:rPr lang="en-GB" sz="2000" baseline="-25000" dirty="0"/>
              <a:t>2</a:t>
            </a:r>
            <a:endParaRPr lang="en-GB" sz="2000" dirty="0"/>
          </a:p>
          <a:p>
            <a:r>
              <a:rPr lang="en-GB" sz="2000" dirty="0"/>
              <a:t>The binary point of the mantissa moves 2 points to the </a:t>
            </a:r>
            <a:r>
              <a:rPr lang="en-GB" sz="2000" b="1" dirty="0"/>
              <a:t>left</a:t>
            </a:r>
            <a:r>
              <a:rPr lang="en-GB" sz="2000" dirty="0"/>
              <a:t> thus:   0 . 0 0 1 1 </a:t>
            </a:r>
            <a:r>
              <a:rPr lang="en-GB" sz="2000" baseline="-25000" dirty="0"/>
              <a:t>2</a:t>
            </a:r>
            <a:r>
              <a:rPr lang="en-GB" sz="2000" dirty="0"/>
              <a:t> = -0.1875</a:t>
            </a:r>
            <a:r>
              <a:rPr lang="en-GB" sz="2000" baseline="-25000" dirty="0"/>
              <a:t>10</a:t>
            </a:r>
            <a:endParaRPr lang="en-GB" sz="2000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376509"/>
              </p:ext>
            </p:extLst>
          </p:nvPr>
        </p:nvGraphicFramePr>
        <p:xfrm>
          <a:off x="741590" y="1857233"/>
          <a:ext cx="9537944" cy="55085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621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85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42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21389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61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236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550855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518160" y="1117739"/>
            <a:ext cx="1051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Example:  Convert the following 16 bit floating point number where the first 10 bits represent the mantissa and the remaining 6 bits represent the exponent to denary</a:t>
            </a:r>
          </a:p>
        </p:txBody>
      </p:sp>
    </p:spTree>
    <p:extLst>
      <p:ext uri="{BB962C8B-B14F-4D97-AF65-F5344CB8AC3E}">
        <p14:creationId xmlns:p14="http://schemas.microsoft.com/office/powerpoint/2010/main" val="299796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2374</TotalTime>
  <Words>697</Words>
  <Application>Microsoft Office PowerPoint</Application>
  <PresentationFormat>Widescreen</PresentationFormat>
  <Paragraphs>184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Convert the following numbers to denary (5 bits represent the mantissa and 3 bits represent the exponent)</vt:lpstr>
      <vt:lpstr>Convert the following numbers to denary (5 bits represent the mantissa and 3 bits represent the exponent)</vt:lpstr>
      <vt:lpstr>Learning Objectives</vt:lpstr>
      <vt:lpstr>PowerPoint Presentation</vt:lpstr>
      <vt:lpstr>Real numbers: Negative mantissa and positive exponent (big magnitude negative numbers)</vt:lpstr>
      <vt:lpstr>Convert the following numbers to denary (10 bits represent the mantissa and 6 bits represent the exponent)</vt:lpstr>
      <vt:lpstr>Convert the following numbers to denary (10 bits represent the mantissa and 6 bits represent the exponent): Answers</vt:lpstr>
      <vt:lpstr>PowerPoint Presentation</vt:lpstr>
      <vt:lpstr>Real numbers: Negative mantissa and negative exponent (small negative number)</vt:lpstr>
      <vt:lpstr>Negative mantissa, negative exponent – small magnitude negative numbers</vt:lpstr>
      <vt:lpstr>Negative mantissa, negative exponent – small magnitude negative numbers</vt:lpstr>
      <vt:lpstr>More practice questions</vt:lpstr>
      <vt:lpstr>More practice questions</vt:lpstr>
      <vt:lpstr>Plenary: Convert the following numbers to denary (6 bits represent the mantissa and 4 bits represent the exponent)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84</cp:revision>
  <cp:lastPrinted>2016-09-16T11:32:46Z</cp:lastPrinted>
  <dcterms:created xsi:type="dcterms:W3CDTF">2016-09-09T07:37:57Z</dcterms:created>
  <dcterms:modified xsi:type="dcterms:W3CDTF">2025-03-26T12:35:59Z</dcterms:modified>
</cp:coreProperties>
</file>