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7" r:id="rId2"/>
    <p:sldId id="309" r:id="rId3"/>
    <p:sldId id="310" r:id="rId4"/>
    <p:sldId id="312" r:id="rId5"/>
    <p:sldId id="313" r:id="rId6"/>
    <p:sldId id="314" r:id="rId7"/>
    <p:sldId id="315" r:id="rId8"/>
    <p:sldId id="316" r:id="rId9"/>
    <p:sldId id="317" r:id="rId10"/>
    <p:sldId id="302" r:id="rId11"/>
    <p:sldId id="321" r:id="rId12"/>
    <p:sldId id="319" r:id="rId13"/>
    <p:sldId id="320" r:id="rId14"/>
    <p:sldId id="322" r:id="rId15"/>
    <p:sldId id="318" r:id="rId16"/>
    <p:sldId id="301" r:id="rId17"/>
    <p:sldId id="323" r:id="rId18"/>
    <p:sldId id="324" r:id="rId19"/>
    <p:sldId id="325" r:id="rId20"/>
    <p:sldId id="32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94E2"/>
    <a:srgbClr val="617BCF"/>
    <a:srgbClr val="99CCFF"/>
    <a:srgbClr val="0049DA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797D56-F9EE-47CE-947C-64BD0FA80E73}" v="1" dt="2022-11-30T14:44:14.552"/>
    <p1510:client id="{87CDBF64-1158-4FC6-8189-557440C1ADDE}" v="20" dt="2022-11-30T10:47:11.7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9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2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0F797D56-F9EE-47CE-947C-64BD0FA80E73}"/>
    <pc:docChg chg="modSld modMainMaster">
      <pc:chgData name="William Grey" userId="37b73424-c081-4fc2-b1af-363f4f3fd4f3" providerId="ADAL" clId="{0F797D56-F9EE-47CE-947C-64BD0FA80E73}" dt="2022-11-30T14:44:14.552" v="5"/>
      <pc:docMkLst>
        <pc:docMk/>
      </pc:docMkLst>
      <pc:sldChg chg="modSp mod">
        <pc:chgData name="William Grey" userId="37b73424-c081-4fc2-b1af-363f4f3fd4f3" providerId="ADAL" clId="{0F797D56-F9EE-47CE-947C-64BD0FA80E73}" dt="2022-11-30T14:30:10.753" v="0" actId="11"/>
        <pc:sldMkLst>
          <pc:docMk/>
          <pc:sldMk cId="3868827114" sldId="326"/>
        </pc:sldMkLst>
        <pc:spChg chg="mod">
          <ac:chgData name="William Grey" userId="37b73424-c081-4fc2-b1af-363f4f3fd4f3" providerId="ADAL" clId="{0F797D56-F9EE-47CE-947C-64BD0FA80E73}" dt="2022-11-30T14:30:10.753" v="0" actId="11"/>
          <ac:spMkLst>
            <pc:docMk/>
            <pc:sldMk cId="3868827114" sldId="326"/>
            <ac:spMk id="3" creationId="{7330C7EE-4CBD-4470-994D-8F0BB08F850B}"/>
          </ac:spMkLst>
        </pc:spChg>
      </pc:sldChg>
      <pc:sldChg chg="modSp mod">
        <pc:chgData name="William Grey" userId="37b73424-c081-4fc2-b1af-363f4f3fd4f3" providerId="ADAL" clId="{0F797D56-F9EE-47CE-947C-64BD0FA80E73}" dt="2022-11-30T14:42:18.680" v="4" actId="1076"/>
        <pc:sldMkLst>
          <pc:docMk/>
          <pc:sldMk cId="1221519385" sldId="327"/>
        </pc:sldMkLst>
        <pc:spChg chg="mod">
          <ac:chgData name="William Grey" userId="37b73424-c081-4fc2-b1af-363f4f3fd4f3" providerId="ADAL" clId="{0F797D56-F9EE-47CE-947C-64BD0FA80E73}" dt="2022-11-30T14:42:15.650" v="3" actId="255"/>
          <ac:spMkLst>
            <pc:docMk/>
            <pc:sldMk cId="1221519385" sldId="327"/>
            <ac:spMk id="3" creationId="{722B7FBD-74AB-4FA2-980C-F9CD754482D9}"/>
          </ac:spMkLst>
        </pc:spChg>
        <pc:picChg chg="mod">
          <ac:chgData name="William Grey" userId="37b73424-c081-4fc2-b1af-363f4f3fd4f3" providerId="ADAL" clId="{0F797D56-F9EE-47CE-947C-64BD0FA80E73}" dt="2022-11-30T14:42:18.680" v="4" actId="1076"/>
          <ac:picMkLst>
            <pc:docMk/>
            <pc:sldMk cId="1221519385" sldId="327"/>
            <ac:picMk id="6" creationId="{72E29B54-697B-45A7-987A-091F184B403B}"/>
          </ac:picMkLst>
        </pc:picChg>
      </pc:sldChg>
      <pc:sldMasterChg chg="addSp modSp">
        <pc:chgData name="William Grey" userId="37b73424-c081-4fc2-b1af-363f4f3fd4f3" providerId="ADAL" clId="{0F797D56-F9EE-47CE-947C-64BD0FA80E73}" dt="2022-11-30T14:44:14.552" v="5"/>
        <pc:sldMasterMkLst>
          <pc:docMk/>
          <pc:sldMasterMk cId="4227019481" sldId="2147483660"/>
        </pc:sldMasterMkLst>
        <pc:picChg chg="add mod">
          <ac:chgData name="William Grey" userId="37b73424-c081-4fc2-b1af-363f4f3fd4f3" providerId="ADAL" clId="{0F797D56-F9EE-47CE-947C-64BD0FA80E73}" dt="2022-11-30T14:44:14.552" v="5"/>
          <ac:picMkLst>
            <pc:docMk/>
            <pc:sldMasterMk cId="4227019481" sldId="2147483660"/>
            <ac:picMk id="8" creationId="{403760DA-71A0-4F74-8E6A-3E11E2298366}"/>
          </ac:picMkLst>
        </pc:picChg>
      </pc:sldMasterChg>
    </pc:docChg>
  </pc:docChgLst>
  <pc:docChgLst>
    <pc:chgData name="William Grey" userId="37b73424-c081-4fc2-b1af-363f4f3fd4f3" providerId="ADAL" clId="{9CA70A24-3EB4-4FF4-881E-965B96278836}"/>
    <pc:docChg chg="undo custSel addSld delSld modSld">
      <pc:chgData name="William Grey" userId="37b73424-c081-4fc2-b1af-363f4f3fd4f3" providerId="ADAL" clId="{9CA70A24-3EB4-4FF4-881E-965B96278836}" dt="2019-06-10T14:11:46.421" v="400" actId="1076"/>
      <pc:docMkLst>
        <pc:docMk/>
      </pc:docMkLst>
      <pc:sldChg chg="del">
        <pc:chgData name="William Grey" userId="37b73424-c081-4fc2-b1af-363f4f3fd4f3" providerId="ADAL" clId="{9CA70A24-3EB4-4FF4-881E-965B96278836}" dt="2019-06-10T14:07:29.329" v="277" actId="2696"/>
        <pc:sldMkLst>
          <pc:docMk/>
          <pc:sldMk cId="222047521" sldId="280"/>
        </pc:sldMkLst>
      </pc:sldChg>
      <pc:sldChg chg="del">
        <pc:chgData name="William Grey" userId="37b73424-c081-4fc2-b1af-363f4f3fd4f3" providerId="ADAL" clId="{9CA70A24-3EB4-4FF4-881E-965B96278836}" dt="2019-06-10T13:56:40.079" v="12" actId="2696"/>
        <pc:sldMkLst>
          <pc:docMk/>
          <pc:sldMk cId="2135598768" sldId="281"/>
        </pc:sldMkLst>
      </pc:sldChg>
      <pc:sldChg chg="del">
        <pc:chgData name="William Grey" userId="37b73424-c081-4fc2-b1af-363f4f3fd4f3" providerId="ADAL" clId="{9CA70A24-3EB4-4FF4-881E-965B96278836}" dt="2019-06-10T13:56:30.826" v="9" actId="2696"/>
        <pc:sldMkLst>
          <pc:docMk/>
          <pc:sldMk cId="4257201872" sldId="286"/>
        </pc:sldMkLst>
      </pc:sldChg>
      <pc:sldChg chg="del">
        <pc:chgData name="William Grey" userId="37b73424-c081-4fc2-b1af-363f4f3fd4f3" providerId="ADAL" clId="{9CA70A24-3EB4-4FF4-881E-965B96278836}" dt="2019-06-10T13:56:37.437" v="11" actId="2696"/>
        <pc:sldMkLst>
          <pc:docMk/>
          <pc:sldMk cId="2448746008" sldId="288"/>
        </pc:sldMkLst>
      </pc:sldChg>
      <pc:sldChg chg="del">
        <pc:chgData name="William Grey" userId="37b73424-c081-4fc2-b1af-363f4f3fd4f3" providerId="ADAL" clId="{9CA70A24-3EB4-4FF4-881E-965B96278836}" dt="2019-06-10T13:56:25.328" v="1" actId="2696"/>
        <pc:sldMkLst>
          <pc:docMk/>
          <pc:sldMk cId="1414224057" sldId="289"/>
        </pc:sldMkLst>
      </pc:sldChg>
      <pc:sldChg chg="del">
        <pc:chgData name="William Grey" userId="37b73424-c081-4fc2-b1af-363f4f3fd4f3" providerId="ADAL" clId="{9CA70A24-3EB4-4FF4-881E-965B96278836}" dt="2019-06-10T13:56:25.478" v="2" actId="2696"/>
        <pc:sldMkLst>
          <pc:docMk/>
          <pc:sldMk cId="633281364" sldId="290"/>
        </pc:sldMkLst>
      </pc:sldChg>
      <pc:sldChg chg="del">
        <pc:chgData name="William Grey" userId="37b73424-c081-4fc2-b1af-363f4f3fd4f3" providerId="ADAL" clId="{9CA70A24-3EB4-4FF4-881E-965B96278836}" dt="2019-06-10T13:56:33.349" v="10" actId="2696"/>
        <pc:sldMkLst>
          <pc:docMk/>
          <pc:sldMk cId="3048966567" sldId="292"/>
        </pc:sldMkLst>
      </pc:sldChg>
      <pc:sldChg chg="del">
        <pc:chgData name="William Grey" userId="37b73424-c081-4fc2-b1af-363f4f3fd4f3" providerId="ADAL" clId="{9CA70A24-3EB4-4FF4-881E-965B96278836}" dt="2019-06-10T13:56:26.060" v="4" actId="2696"/>
        <pc:sldMkLst>
          <pc:docMk/>
          <pc:sldMk cId="3386138829" sldId="293"/>
        </pc:sldMkLst>
      </pc:sldChg>
      <pc:sldChg chg="del">
        <pc:chgData name="William Grey" userId="37b73424-c081-4fc2-b1af-363f4f3fd4f3" providerId="ADAL" clId="{9CA70A24-3EB4-4FF4-881E-965B96278836}" dt="2019-06-10T13:56:25.741" v="3" actId="2696"/>
        <pc:sldMkLst>
          <pc:docMk/>
          <pc:sldMk cId="4211684809" sldId="294"/>
        </pc:sldMkLst>
      </pc:sldChg>
      <pc:sldChg chg="del">
        <pc:chgData name="William Grey" userId="37b73424-c081-4fc2-b1af-363f4f3fd4f3" providerId="ADAL" clId="{9CA70A24-3EB4-4FF4-881E-965B96278836}" dt="2019-06-10T13:56:27.586" v="8" actId="2696"/>
        <pc:sldMkLst>
          <pc:docMk/>
          <pc:sldMk cId="543755074" sldId="297"/>
        </pc:sldMkLst>
      </pc:sldChg>
      <pc:sldChg chg="del">
        <pc:chgData name="William Grey" userId="37b73424-c081-4fc2-b1af-363f4f3fd4f3" providerId="ADAL" clId="{9CA70A24-3EB4-4FF4-881E-965B96278836}" dt="2019-06-10T13:56:27.223" v="7" actId="2696"/>
        <pc:sldMkLst>
          <pc:docMk/>
          <pc:sldMk cId="3179932007" sldId="298"/>
        </pc:sldMkLst>
      </pc:sldChg>
      <pc:sldChg chg="del">
        <pc:chgData name="William Grey" userId="37b73424-c081-4fc2-b1af-363f4f3fd4f3" providerId="ADAL" clId="{9CA70A24-3EB4-4FF4-881E-965B96278836}" dt="2019-06-10T13:56:26.767" v="6" actId="2696"/>
        <pc:sldMkLst>
          <pc:docMk/>
          <pc:sldMk cId="2197532917" sldId="299"/>
        </pc:sldMkLst>
      </pc:sldChg>
      <pc:sldChg chg="del">
        <pc:chgData name="William Grey" userId="37b73424-c081-4fc2-b1af-363f4f3fd4f3" providerId="ADAL" clId="{9CA70A24-3EB4-4FF4-881E-965B96278836}" dt="2019-06-10T13:56:26.560" v="5" actId="2696"/>
        <pc:sldMkLst>
          <pc:docMk/>
          <pc:sldMk cId="4004188177" sldId="300"/>
        </pc:sldMkLst>
      </pc:sldChg>
      <pc:sldChg chg="addSp delSp modSp add">
        <pc:chgData name="William Grey" userId="37b73424-c081-4fc2-b1af-363f4f3fd4f3" providerId="ADAL" clId="{9CA70A24-3EB4-4FF4-881E-965B96278836}" dt="2019-06-10T14:07:24.118" v="276" actId="1076"/>
        <pc:sldMkLst>
          <pc:docMk/>
          <pc:sldMk cId="3462631401" sldId="309"/>
        </pc:sldMkLst>
        <pc:spChg chg="mod">
          <ac:chgData name="William Grey" userId="37b73424-c081-4fc2-b1af-363f4f3fd4f3" providerId="ADAL" clId="{9CA70A24-3EB4-4FF4-881E-965B96278836}" dt="2019-06-10T14:05:08.838" v="209" actId="20577"/>
          <ac:spMkLst>
            <pc:docMk/>
            <pc:sldMk cId="3462631401" sldId="309"/>
            <ac:spMk id="2" creationId="{381E7854-989B-4F95-90DB-3474490139CB}"/>
          </ac:spMkLst>
        </pc:spChg>
        <pc:spChg chg="add mod">
          <ac:chgData name="William Grey" userId="37b73424-c081-4fc2-b1af-363f4f3fd4f3" providerId="ADAL" clId="{9CA70A24-3EB4-4FF4-881E-965B96278836}" dt="2019-06-10T14:03:03.828" v="133" actId="14100"/>
          <ac:spMkLst>
            <pc:docMk/>
            <pc:sldMk cId="3462631401" sldId="309"/>
            <ac:spMk id="3" creationId="{91832518-AF98-4ACD-B639-22EAF30BB9D5}"/>
          </ac:spMkLst>
        </pc:spChg>
        <pc:spChg chg="add mod">
          <ac:chgData name="William Grey" userId="37b73424-c081-4fc2-b1af-363f4f3fd4f3" providerId="ADAL" clId="{9CA70A24-3EB4-4FF4-881E-965B96278836}" dt="2019-06-10T14:04:20.446" v="152" actId="14100"/>
          <ac:spMkLst>
            <pc:docMk/>
            <pc:sldMk cId="3462631401" sldId="309"/>
            <ac:spMk id="4" creationId="{F1D35599-79FB-4FC4-8006-03FE39538C08}"/>
          </ac:spMkLst>
        </pc:spChg>
        <pc:spChg chg="add mod">
          <ac:chgData name="William Grey" userId="37b73424-c081-4fc2-b1af-363f4f3fd4f3" providerId="ADAL" clId="{9CA70A24-3EB4-4FF4-881E-965B96278836}" dt="2019-06-10T14:03:06.440" v="134" actId="1076"/>
          <ac:spMkLst>
            <pc:docMk/>
            <pc:sldMk cId="3462631401" sldId="309"/>
            <ac:spMk id="6" creationId="{DB33DCA5-66CE-4CF3-8E95-32E0C15BA8B5}"/>
          </ac:spMkLst>
        </pc:spChg>
        <pc:spChg chg="add mod">
          <ac:chgData name="William Grey" userId="37b73424-c081-4fc2-b1af-363f4f3fd4f3" providerId="ADAL" clId="{9CA70A24-3EB4-4FF4-881E-965B96278836}" dt="2019-06-10T14:03:30.313" v="141" actId="1076"/>
          <ac:spMkLst>
            <pc:docMk/>
            <pc:sldMk cId="3462631401" sldId="309"/>
            <ac:spMk id="7" creationId="{1180C760-A642-4599-80E1-384EBB54109A}"/>
          </ac:spMkLst>
        </pc:spChg>
        <pc:spChg chg="add mod">
          <ac:chgData name="William Grey" userId="37b73424-c081-4fc2-b1af-363f4f3fd4f3" providerId="ADAL" clId="{9CA70A24-3EB4-4FF4-881E-965B96278836}" dt="2019-06-10T14:03:32.938" v="142" actId="1076"/>
          <ac:spMkLst>
            <pc:docMk/>
            <pc:sldMk cId="3462631401" sldId="309"/>
            <ac:spMk id="8" creationId="{487E8316-97E1-4C03-960C-FC9BFB1A3BD9}"/>
          </ac:spMkLst>
        </pc:spChg>
        <pc:spChg chg="add mod">
          <ac:chgData name="William Grey" userId="37b73424-c081-4fc2-b1af-363f4f3fd4f3" providerId="ADAL" clId="{9CA70A24-3EB4-4FF4-881E-965B96278836}" dt="2019-06-10T14:03:27.455" v="140" actId="1076"/>
          <ac:spMkLst>
            <pc:docMk/>
            <pc:sldMk cId="3462631401" sldId="309"/>
            <ac:spMk id="9" creationId="{DCFEBDE3-E4A0-43A2-86CF-FF3F81CAB0F7}"/>
          </ac:spMkLst>
        </pc:spChg>
        <pc:spChg chg="add mod">
          <ac:chgData name="William Grey" userId="37b73424-c081-4fc2-b1af-363f4f3fd4f3" providerId="ADAL" clId="{9CA70A24-3EB4-4FF4-881E-965B96278836}" dt="2019-06-10T14:04:34.165" v="155" actId="14100"/>
          <ac:spMkLst>
            <pc:docMk/>
            <pc:sldMk cId="3462631401" sldId="309"/>
            <ac:spMk id="10" creationId="{A3504130-6DC5-460B-9E02-836E6D44C7C2}"/>
          </ac:spMkLst>
        </pc:spChg>
        <pc:spChg chg="add mod">
          <ac:chgData name="William Grey" userId="37b73424-c081-4fc2-b1af-363f4f3fd4f3" providerId="ADAL" clId="{9CA70A24-3EB4-4FF4-881E-965B96278836}" dt="2019-06-10T14:03:17.083" v="138" actId="14100"/>
          <ac:spMkLst>
            <pc:docMk/>
            <pc:sldMk cId="3462631401" sldId="309"/>
            <ac:spMk id="11" creationId="{0B050CBA-DC7E-48A5-A7D5-046E1672E6F6}"/>
          </ac:spMkLst>
        </pc:spChg>
        <pc:spChg chg="add mod">
          <ac:chgData name="William Grey" userId="37b73424-c081-4fc2-b1af-363f4f3fd4f3" providerId="ADAL" clId="{9CA70A24-3EB4-4FF4-881E-965B96278836}" dt="2019-06-10T14:03:21.984" v="139" actId="1076"/>
          <ac:spMkLst>
            <pc:docMk/>
            <pc:sldMk cId="3462631401" sldId="309"/>
            <ac:spMk id="12" creationId="{FE955132-A16E-4C48-B40B-5AF637AB480B}"/>
          </ac:spMkLst>
        </pc:spChg>
        <pc:spChg chg="add mod">
          <ac:chgData name="William Grey" userId="37b73424-c081-4fc2-b1af-363f4f3fd4f3" providerId="ADAL" clId="{9CA70A24-3EB4-4FF4-881E-965B96278836}" dt="2019-06-10T14:04:09.727" v="150" actId="1076"/>
          <ac:spMkLst>
            <pc:docMk/>
            <pc:sldMk cId="3462631401" sldId="309"/>
            <ac:spMk id="13" creationId="{DBFBCB61-0EA2-4B02-A281-F98D64F6E36D}"/>
          </ac:spMkLst>
        </pc:spChg>
        <pc:spChg chg="add mod">
          <ac:chgData name="William Grey" userId="37b73424-c081-4fc2-b1af-363f4f3fd4f3" providerId="ADAL" clId="{9CA70A24-3EB4-4FF4-881E-965B96278836}" dt="2019-06-10T14:03:44.958" v="143" actId="1076"/>
          <ac:spMkLst>
            <pc:docMk/>
            <pc:sldMk cId="3462631401" sldId="309"/>
            <ac:spMk id="14" creationId="{2083F280-4436-4E9D-BA29-CDC21F7F9000}"/>
          </ac:spMkLst>
        </pc:spChg>
        <pc:spChg chg="add del mod">
          <ac:chgData name="William Grey" userId="37b73424-c081-4fc2-b1af-363f4f3fd4f3" providerId="ADAL" clId="{9CA70A24-3EB4-4FF4-881E-965B96278836}" dt="2019-06-10T14:05:45.668" v="215" actId="478"/>
          <ac:spMkLst>
            <pc:docMk/>
            <pc:sldMk cId="3462631401" sldId="309"/>
            <ac:spMk id="15" creationId="{4AA2B74E-2232-4431-8541-F99010710E70}"/>
          </ac:spMkLst>
        </pc:spChg>
        <pc:spChg chg="add mod">
          <ac:chgData name="William Grey" userId="37b73424-c081-4fc2-b1af-363f4f3fd4f3" providerId="ADAL" clId="{9CA70A24-3EB4-4FF4-881E-965B96278836}" dt="2019-06-10T14:06:16.369" v="220" actId="1076"/>
          <ac:spMkLst>
            <pc:docMk/>
            <pc:sldMk cId="3462631401" sldId="309"/>
            <ac:spMk id="16" creationId="{467480A0-D0E3-4740-BD8A-EB30E7B3E6F8}"/>
          </ac:spMkLst>
        </pc:spChg>
        <pc:spChg chg="add mod">
          <ac:chgData name="William Grey" userId="37b73424-c081-4fc2-b1af-363f4f3fd4f3" providerId="ADAL" clId="{9CA70A24-3EB4-4FF4-881E-965B96278836}" dt="2019-06-10T14:07:24.118" v="276" actId="1076"/>
          <ac:spMkLst>
            <pc:docMk/>
            <pc:sldMk cId="3462631401" sldId="309"/>
            <ac:spMk id="17" creationId="{43B78513-9605-43E3-AB51-4E4EFB1C2605}"/>
          </ac:spMkLst>
        </pc:spChg>
        <pc:picChg chg="mod">
          <ac:chgData name="William Grey" userId="37b73424-c081-4fc2-b1af-363f4f3fd4f3" providerId="ADAL" clId="{9CA70A24-3EB4-4FF4-881E-965B96278836}" dt="2019-06-10T14:06:02.828" v="218" actId="1076"/>
          <ac:picMkLst>
            <pc:docMk/>
            <pc:sldMk cId="3462631401" sldId="309"/>
            <ac:picMk id="5" creationId="{4935A394-419D-4F95-B7AF-66CEEE34288D}"/>
          </ac:picMkLst>
        </pc:picChg>
      </pc:sldChg>
      <pc:sldChg chg="addSp delSp modSp add">
        <pc:chgData name="William Grey" userId="37b73424-c081-4fc2-b1af-363f4f3fd4f3" providerId="ADAL" clId="{9CA70A24-3EB4-4FF4-881E-965B96278836}" dt="2019-06-10T14:08:49.107" v="286"/>
        <pc:sldMkLst>
          <pc:docMk/>
          <pc:sldMk cId="874658915" sldId="310"/>
        </pc:sldMkLst>
        <pc:spChg chg="del mod">
          <ac:chgData name="William Grey" userId="37b73424-c081-4fc2-b1af-363f4f3fd4f3" providerId="ADAL" clId="{9CA70A24-3EB4-4FF4-881E-965B96278836}" dt="2019-06-10T14:08:49.107" v="286"/>
          <ac:spMkLst>
            <pc:docMk/>
            <pc:sldMk cId="874658915" sldId="310"/>
            <ac:spMk id="16" creationId="{467480A0-D0E3-4740-BD8A-EB30E7B3E6F8}"/>
          </ac:spMkLst>
        </pc:spChg>
        <pc:spChg chg="add mod">
          <ac:chgData name="William Grey" userId="37b73424-c081-4fc2-b1af-363f4f3fd4f3" providerId="ADAL" clId="{9CA70A24-3EB4-4FF4-881E-965B96278836}" dt="2019-06-10T14:08:43.515" v="283" actId="1076"/>
          <ac:spMkLst>
            <pc:docMk/>
            <pc:sldMk cId="874658915" sldId="310"/>
            <ac:spMk id="18" creationId="{52583F2B-BE9F-492C-969C-FDB19D6DCC89}"/>
          </ac:spMkLst>
        </pc:spChg>
      </pc:sldChg>
      <pc:sldChg chg="modSp add">
        <pc:chgData name="William Grey" userId="37b73424-c081-4fc2-b1af-363f4f3fd4f3" providerId="ADAL" clId="{9CA70A24-3EB4-4FF4-881E-965B96278836}" dt="2019-06-10T14:09:06.683" v="288" actId="1076"/>
        <pc:sldMkLst>
          <pc:docMk/>
          <pc:sldMk cId="877758701" sldId="311"/>
        </pc:sldMkLst>
        <pc:spChg chg="mod">
          <ac:chgData name="William Grey" userId="37b73424-c081-4fc2-b1af-363f4f3fd4f3" providerId="ADAL" clId="{9CA70A24-3EB4-4FF4-881E-965B96278836}" dt="2019-06-10T14:09:06.683" v="288" actId="1076"/>
          <ac:spMkLst>
            <pc:docMk/>
            <pc:sldMk cId="877758701" sldId="311"/>
            <ac:spMk id="18" creationId="{52583F2B-BE9F-492C-969C-FDB19D6DCC89}"/>
          </ac:spMkLst>
        </pc:spChg>
      </pc:sldChg>
      <pc:sldChg chg="modSp add">
        <pc:chgData name="William Grey" userId="37b73424-c081-4fc2-b1af-363f4f3fd4f3" providerId="ADAL" clId="{9CA70A24-3EB4-4FF4-881E-965B96278836}" dt="2019-06-10T14:09:25.933" v="317" actId="20577"/>
        <pc:sldMkLst>
          <pc:docMk/>
          <pc:sldMk cId="3860307075" sldId="312"/>
        </pc:sldMkLst>
        <pc:spChg chg="mod">
          <ac:chgData name="William Grey" userId="37b73424-c081-4fc2-b1af-363f4f3fd4f3" providerId="ADAL" clId="{9CA70A24-3EB4-4FF4-881E-965B96278836}" dt="2019-06-10T14:09:25.933" v="317" actId="20577"/>
          <ac:spMkLst>
            <pc:docMk/>
            <pc:sldMk cId="3860307075" sldId="312"/>
            <ac:spMk id="17" creationId="{43B78513-9605-43E3-AB51-4E4EFB1C2605}"/>
          </ac:spMkLst>
        </pc:spChg>
      </pc:sldChg>
      <pc:sldChg chg="modSp add">
        <pc:chgData name="William Grey" userId="37b73424-c081-4fc2-b1af-363f4f3fd4f3" providerId="ADAL" clId="{9CA70A24-3EB4-4FF4-881E-965B96278836}" dt="2019-06-10T14:09:49.798" v="319" actId="1076"/>
        <pc:sldMkLst>
          <pc:docMk/>
          <pc:sldMk cId="1783792981" sldId="313"/>
        </pc:sldMkLst>
        <pc:spChg chg="mod">
          <ac:chgData name="William Grey" userId="37b73424-c081-4fc2-b1af-363f4f3fd4f3" providerId="ADAL" clId="{9CA70A24-3EB4-4FF4-881E-965B96278836}" dt="2019-06-10T14:09:49.798" v="319" actId="1076"/>
          <ac:spMkLst>
            <pc:docMk/>
            <pc:sldMk cId="1783792981" sldId="313"/>
            <ac:spMk id="18" creationId="{52583F2B-BE9F-492C-969C-FDB19D6DCC89}"/>
          </ac:spMkLst>
        </pc:spChg>
      </pc:sldChg>
      <pc:sldChg chg="modSp add">
        <pc:chgData name="William Grey" userId="37b73424-c081-4fc2-b1af-363f4f3fd4f3" providerId="ADAL" clId="{9CA70A24-3EB4-4FF4-881E-965B96278836}" dt="2019-06-10T14:10:02.113" v="321" actId="1076"/>
        <pc:sldMkLst>
          <pc:docMk/>
          <pc:sldMk cId="1665176091" sldId="314"/>
        </pc:sldMkLst>
        <pc:spChg chg="mod">
          <ac:chgData name="William Grey" userId="37b73424-c081-4fc2-b1af-363f4f3fd4f3" providerId="ADAL" clId="{9CA70A24-3EB4-4FF4-881E-965B96278836}" dt="2019-06-10T14:10:02.113" v="321" actId="1076"/>
          <ac:spMkLst>
            <pc:docMk/>
            <pc:sldMk cId="1665176091" sldId="314"/>
            <ac:spMk id="18" creationId="{52583F2B-BE9F-492C-969C-FDB19D6DCC89}"/>
          </ac:spMkLst>
        </pc:spChg>
      </pc:sldChg>
      <pc:sldChg chg="modSp add">
        <pc:chgData name="William Grey" userId="37b73424-c081-4fc2-b1af-363f4f3fd4f3" providerId="ADAL" clId="{9CA70A24-3EB4-4FF4-881E-965B96278836}" dt="2019-06-10T14:11:12.172" v="394" actId="1076"/>
        <pc:sldMkLst>
          <pc:docMk/>
          <pc:sldMk cId="2386029731" sldId="315"/>
        </pc:sldMkLst>
        <pc:spChg chg="mod">
          <ac:chgData name="William Grey" userId="37b73424-c081-4fc2-b1af-363f4f3fd4f3" providerId="ADAL" clId="{9CA70A24-3EB4-4FF4-881E-965B96278836}" dt="2019-06-10T14:10:17.826" v="326" actId="20577"/>
          <ac:spMkLst>
            <pc:docMk/>
            <pc:sldMk cId="2386029731" sldId="315"/>
            <ac:spMk id="2" creationId="{381E7854-989B-4F95-90DB-3474490139CB}"/>
          </ac:spMkLst>
        </pc:spChg>
        <pc:spChg chg="mod">
          <ac:chgData name="William Grey" userId="37b73424-c081-4fc2-b1af-363f4f3fd4f3" providerId="ADAL" clId="{9CA70A24-3EB4-4FF4-881E-965B96278836}" dt="2019-06-10T14:10:52.874" v="392" actId="20577"/>
          <ac:spMkLst>
            <pc:docMk/>
            <pc:sldMk cId="2386029731" sldId="315"/>
            <ac:spMk id="17" creationId="{43B78513-9605-43E3-AB51-4E4EFB1C2605}"/>
          </ac:spMkLst>
        </pc:spChg>
        <pc:spChg chg="mod">
          <ac:chgData name="William Grey" userId="37b73424-c081-4fc2-b1af-363f4f3fd4f3" providerId="ADAL" clId="{9CA70A24-3EB4-4FF4-881E-965B96278836}" dt="2019-06-10T14:11:12.172" v="394" actId="1076"/>
          <ac:spMkLst>
            <pc:docMk/>
            <pc:sldMk cId="2386029731" sldId="315"/>
            <ac:spMk id="18" creationId="{52583F2B-BE9F-492C-969C-FDB19D6DCC89}"/>
          </ac:spMkLst>
        </pc:spChg>
      </pc:sldChg>
      <pc:sldChg chg="modSp add">
        <pc:chgData name="William Grey" userId="37b73424-c081-4fc2-b1af-363f4f3fd4f3" providerId="ADAL" clId="{9CA70A24-3EB4-4FF4-881E-965B96278836}" dt="2019-06-10T14:11:30.438" v="398" actId="1035"/>
        <pc:sldMkLst>
          <pc:docMk/>
          <pc:sldMk cId="3451255408" sldId="316"/>
        </pc:sldMkLst>
        <pc:spChg chg="mod">
          <ac:chgData name="William Grey" userId="37b73424-c081-4fc2-b1af-363f4f3fd4f3" providerId="ADAL" clId="{9CA70A24-3EB4-4FF4-881E-965B96278836}" dt="2019-06-10T14:11:30.438" v="398" actId="1035"/>
          <ac:spMkLst>
            <pc:docMk/>
            <pc:sldMk cId="3451255408" sldId="316"/>
            <ac:spMk id="18" creationId="{52583F2B-BE9F-492C-969C-FDB19D6DCC89}"/>
          </ac:spMkLst>
        </pc:spChg>
      </pc:sldChg>
      <pc:sldChg chg="modSp add">
        <pc:chgData name="William Grey" userId="37b73424-c081-4fc2-b1af-363f4f3fd4f3" providerId="ADAL" clId="{9CA70A24-3EB4-4FF4-881E-965B96278836}" dt="2019-06-10T14:11:46.421" v="400" actId="1076"/>
        <pc:sldMkLst>
          <pc:docMk/>
          <pc:sldMk cId="1838792945" sldId="317"/>
        </pc:sldMkLst>
        <pc:spChg chg="mod">
          <ac:chgData name="William Grey" userId="37b73424-c081-4fc2-b1af-363f4f3fd4f3" providerId="ADAL" clId="{9CA70A24-3EB4-4FF4-881E-965B96278836}" dt="2019-06-10T14:11:46.421" v="400" actId="1076"/>
          <ac:spMkLst>
            <pc:docMk/>
            <pc:sldMk cId="1838792945" sldId="317"/>
            <ac:spMk id="18" creationId="{52583F2B-BE9F-492C-969C-FDB19D6DCC89}"/>
          </ac:spMkLst>
        </pc:spChg>
      </pc:sldChg>
    </pc:docChg>
  </pc:docChgLst>
  <pc:docChgLst>
    <pc:chgData name="William Grey" userId="37b73424-c081-4fc2-b1af-363f4f3fd4f3" providerId="ADAL" clId="{87CDBF64-1158-4FC6-8189-557440C1ADDE}"/>
    <pc:docChg chg="undo redo custSel addSld delSld modSld sldOrd modMainMaster">
      <pc:chgData name="William Grey" userId="37b73424-c081-4fc2-b1af-363f4f3fd4f3" providerId="ADAL" clId="{87CDBF64-1158-4FC6-8189-557440C1ADDE}" dt="2022-11-30T10:47:36.596" v="894" actId="1076"/>
      <pc:docMkLst>
        <pc:docMk/>
      </pc:docMkLst>
      <pc:sldChg chg="addSp delSp modSp mod">
        <pc:chgData name="William Grey" userId="37b73424-c081-4fc2-b1af-363f4f3fd4f3" providerId="ADAL" clId="{87CDBF64-1158-4FC6-8189-557440C1ADDE}" dt="2022-11-30T10:30:22.152" v="548" actId="207"/>
        <pc:sldMkLst>
          <pc:docMk/>
          <pc:sldMk cId="1774824117" sldId="301"/>
        </pc:sldMkLst>
        <pc:spChg chg="mod">
          <ac:chgData name="William Grey" userId="37b73424-c081-4fc2-b1af-363f4f3fd4f3" providerId="ADAL" clId="{87CDBF64-1158-4FC6-8189-557440C1ADDE}" dt="2022-11-30T10:26:15.150" v="510" actId="20577"/>
          <ac:spMkLst>
            <pc:docMk/>
            <pc:sldMk cId="1774824117" sldId="301"/>
            <ac:spMk id="2" creationId="{AF3780AF-0A01-4D93-A8D5-A8E2256D4343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4" creationId="{D43B7346-DDFD-41E6-871A-CC56AB26A1AF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5" creationId="{62BCF7CC-F0F3-4E8C-BA5A-DEB4B5EC2045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6" creationId="{F3402B71-F829-4246-92B2-067EC72C1420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15" creationId="{C1EE028C-ED57-41CC-9179-4EAD2A663A51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16" creationId="{09EE5E9D-CB12-4899-8558-8BE94FE928CF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20" creationId="{D3B12C6C-F547-4FAA-A6F1-5896D1C47CE0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21" creationId="{1752C92B-FD6B-4FD2-8965-3450A9E67857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22" creationId="{E4511440-201B-4C55-9969-D4632FF89A83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23" creationId="{CE402770-DCDC-4E16-93E3-8693CAB0D4BE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24" creationId="{A97FF21D-B9CB-47CE-A2C5-54486D5C6349}"/>
          </ac:spMkLst>
        </pc:spChg>
        <pc:spChg chg="add mod">
          <ac:chgData name="William Grey" userId="37b73424-c081-4fc2-b1af-363f4f3fd4f3" providerId="ADAL" clId="{87CDBF64-1158-4FC6-8189-557440C1ADDE}" dt="2022-11-30T10:13:53.968" v="169" actId="1076"/>
          <ac:spMkLst>
            <pc:docMk/>
            <pc:sldMk cId="1774824117" sldId="301"/>
            <ac:spMk id="25" creationId="{648E883B-219E-4C82-B09C-7D93CDA96816}"/>
          </ac:spMkLst>
        </pc:spChg>
        <pc:spChg chg="add mod">
          <ac:chgData name="William Grey" userId="37b73424-c081-4fc2-b1af-363f4f3fd4f3" providerId="ADAL" clId="{87CDBF64-1158-4FC6-8189-557440C1ADDE}" dt="2022-11-30T10:13:53.968" v="169" actId="1076"/>
          <ac:spMkLst>
            <pc:docMk/>
            <pc:sldMk cId="1774824117" sldId="301"/>
            <ac:spMk id="26" creationId="{45AC4D8C-D5EC-45DA-8993-BEA78694C07F}"/>
          </ac:spMkLst>
        </pc:spChg>
        <pc:spChg chg="add mod">
          <ac:chgData name="William Grey" userId="37b73424-c081-4fc2-b1af-363f4f3fd4f3" providerId="ADAL" clId="{87CDBF64-1158-4FC6-8189-557440C1ADDE}" dt="2022-11-30T10:13:53.968" v="169" actId="1076"/>
          <ac:spMkLst>
            <pc:docMk/>
            <pc:sldMk cId="1774824117" sldId="301"/>
            <ac:spMk id="27" creationId="{154F261B-602B-4CFC-812C-70C0BC6727E1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29" creationId="{AF39CEF2-35A4-43BB-920C-BE8A376DE687}"/>
          </ac:spMkLst>
        </pc:spChg>
        <pc:spChg chg="add mod">
          <ac:chgData name="William Grey" userId="37b73424-c081-4fc2-b1af-363f4f3fd4f3" providerId="ADAL" clId="{87CDBF64-1158-4FC6-8189-557440C1ADDE}" dt="2022-11-30T10:13:53.968" v="169" actId="1076"/>
          <ac:spMkLst>
            <pc:docMk/>
            <pc:sldMk cId="1774824117" sldId="301"/>
            <ac:spMk id="30" creationId="{C014EF0E-7562-422F-B760-E9E5A6AADD42}"/>
          </ac:spMkLst>
        </pc:spChg>
        <pc:spChg chg="add mod">
          <ac:chgData name="William Grey" userId="37b73424-c081-4fc2-b1af-363f4f3fd4f3" providerId="ADAL" clId="{87CDBF64-1158-4FC6-8189-557440C1ADDE}" dt="2022-11-30T10:13:53.968" v="169" actId="1076"/>
          <ac:spMkLst>
            <pc:docMk/>
            <pc:sldMk cId="1774824117" sldId="301"/>
            <ac:spMk id="31" creationId="{2D152A7F-8B71-49BA-A018-7F38A002461A}"/>
          </ac:spMkLst>
        </pc:spChg>
        <pc:spChg chg="add mod">
          <ac:chgData name="William Grey" userId="37b73424-c081-4fc2-b1af-363f4f3fd4f3" providerId="ADAL" clId="{87CDBF64-1158-4FC6-8189-557440C1ADDE}" dt="2022-11-30T10:13:53.968" v="169" actId="1076"/>
          <ac:spMkLst>
            <pc:docMk/>
            <pc:sldMk cId="1774824117" sldId="301"/>
            <ac:spMk id="34" creationId="{964D9B4F-6489-4574-9ED2-A4A999674430}"/>
          </ac:spMkLst>
        </pc:spChg>
        <pc:spChg chg="add mod">
          <ac:chgData name="William Grey" userId="37b73424-c081-4fc2-b1af-363f4f3fd4f3" providerId="ADAL" clId="{87CDBF64-1158-4FC6-8189-557440C1ADDE}" dt="2022-11-30T10:13:53.968" v="169" actId="1076"/>
          <ac:spMkLst>
            <pc:docMk/>
            <pc:sldMk cId="1774824117" sldId="301"/>
            <ac:spMk id="37" creationId="{9A5B8E47-85A9-41B7-A951-85A54D7DE647}"/>
          </ac:spMkLst>
        </pc:spChg>
        <pc:spChg chg="add mod">
          <ac:chgData name="William Grey" userId="37b73424-c081-4fc2-b1af-363f4f3fd4f3" providerId="ADAL" clId="{87CDBF64-1158-4FC6-8189-557440C1ADDE}" dt="2022-11-30T10:13:53.968" v="169" actId="1076"/>
          <ac:spMkLst>
            <pc:docMk/>
            <pc:sldMk cId="1774824117" sldId="301"/>
            <ac:spMk id="38" creationId="{86DFFC57-F934-4593-A01D-1AD7A4728AD5}"/>
          </ac:spMkLst>
        </pc:spChg>
        <pc:spChg chg="add mod">
          <ac:chgData name="William Grey" userId="37b73424-c081-4fc2-b1af-363f4f3fd4f3" providerId="ADAL" clId="{87CDBF64-1158-4FC6-8189-557440C1ADDE}" dt="2022-11-30T10:13:53.968" v="169" actId="1076"/>
          <ac:spMkLst>
            <pc:docMk/>
            <pc:sldMk cId="1774824117" sldId="301"/>
            <ac:spMk id="40" creationId="{EBEA37DF-CB2F-4760-A738-12996C223A18}"/>
          </ac:spMkLst>
        </pc:spChg>
        <pc:spChg chg="add mod">
          <ac:chgData name="William Grey" userId="37b73424-c081-4fc2-b1af-363f4f3fd4f3" providerId="ADAL" clId="{87CDBF64-1158-4FC6-8189-557440C1ADDE}" dt="2022-11-30T10:13:53.968" v="169" actId="1076"/>
          <ac:spMkLst>
            <pc:docMk/>
            <pc:sldMk cId="1774824117" sldId="301"/>
            <ac:spMk id="43" creationId="{6DCBDC73-EC50-434A-8092-3DD326CB52B4}"/>
          </ac:spMkLst>
        </pc:spChg>
        <pc:spChg chg="add mod">
          <ac:chgData name="William Grey" userId="37b73424-c081-4fc2-b1af-363f4f3fd4f3" providerId="ADAL" clId="{87CDBF64-1158-4FC6-8189-557440C1ADDE}" dt="2022-11-30T10:30:22.152" v="548" actId="207"/>
          <ac:spMkLst>
            <pc:docMk/>
            <pc:sldMk cId="1774824117" sldId="301"/>
            <ac:spMk id="45" creationId="{231ACFD0-7293-46B5-B58A-6CDC9FFEEF4A}"/>
          </ac:spMkLst>
        </pc:spChg>
        <pc:spChg chg="add mod">
          <ac:chgData name="William Grey" userId="37b73424-c081-4fc2-b1af-363f4f3fd4f3" providerId="ADAL" clId="{87CDBF64-1158-4FC6-8189-557440C1ADDE}" dt="2022-11-30T10:29:51.637" v="541" actId="20577"/>
          <ac:spMkLst>
            <pc:docMk/>
            <pc:sldMk cId="1774824117" sldId="301"/>
            <ac:spMk id="46" creationId="{4A6A8385-4371-4241-9AF7-E059188DBF8C}"/>
          </ac:spMkLst>
        </pc:spChg>
        <pc:spChg chg="add mod">
          <ac:chgData name="William Grey" userId="37b73424-c081-4fc2-b1af-363f4f3fd4f3" providerId="ADAL" clId="{87CDBF64-1158-4FC6-8189-557440C1ADDE}" dt="2022-11-30T10:29:58.707" v="547" actId="20577"/>
          <ac:spMkLst>
            <pc:docMk/>
            <pc:sldMk cId="1774824117" sldId="301"/>
            <ac:spMk id="47" creationId="{5B9AB0FC-F35E-4382-B3F3-EAD7D2F672BE}"/>
          </ac:spMkLst>
        </pc:spChg>
        <pc:spChg chg="add mod">
          <ac:chgData name="William Grey" userId="37b73424-c081-4fc2-b1af-363f4f3fd4f3" providerId="ADAL" clId="{87CDBF64-1158-4FC6-8189-557440C1ADDE}" dt="2022-11-30T10:29:54.543" v="544" actId="20577"/>
          <ac:spMkLst>
            <pc:docMk/>
            <pc:sldMk cId="1774824117" sldId="301"/>
            <ac:spMk id="48" creationId="{71522499-D204-43F7-AFE8-175AA0BC97F0}"/>
          </ac:spMkLst>
        </pc:spChg>
        <pc:spChg chg="add mod">
          <ac:chgData name="William Grey" userId="37b73424-c081-4fc2-b1af-363f4f3fd4f3" providerId="ADAL" clId="{87CDBF64-1158-4FC6-8189-557440C1ADDE}" dt="2022-11-30T10:29:37.253" v="535" actId="1076"/>
          <ac:spMkLst>
            <pc:docMk/>
            <pc:sldMk cId="1774824117" sldId="301"/>
            <ac:spMk id="53" creationId="{C3D68033-760F-436B-8D56-D00D86722354}"/>
          </ac:spMkLst>
        </pc:spChg>
        <pc:spChg chg="del mod">
          <ac:chgData name="William Grey" userId="37b73424-c081-4fc2-b1af-363f4f3fd4f3" providerId="ADAL" clId="{87CDBF64-1158-4FC6-8189-557440C1ADDE}" dt="2022-11-30T10:13:39.502" v="166" actId="478"/>
          <ac:spMkLst>
            <pc:docMk/>
            <pc:sldMk cId="1774824117" sldId="301"/>
            <ac:spMk id="62" creationId="{6878E97E-E45F-4F65-91B5-2B68BB7B3488}"/>
          </ac:spMkLst>
        </pc:spChg>
        <pc:graphicFrameChg chg="del mod">
          <ac:chgData name="William Grey" userId="37b73424-c081-4fc2-b1af-363f4f3fd4f3" providerId="ADAL" clId="{87CDBF64-1158-4FC6-8189-557440C1ADDE}" dt="2022-11-30T10:13:39.502" v="166" actId="478"/>
          <ac:graphicFrameMkLst>
            <pc:docMk/>
            <pc:sldMk cId="1774824117" sldId="301"/>
            <ac:graphicFrameMk id="9" creationId="{E5A59061-1D63-45DC-962B-E24B94C5CD28}"/>
          </ac:graphicFrameMkLst>
        </pc:graphicFrameChg>
        <pc:graphicFrameChg chg="add mod ord modGraphic">
          <ac:chgData name="William Grey" userId="37b73424-c081-4fc2-b1af-363f4f3fd4f3" providerId="ADAL" clId="{87CDBF64-1158-4FC6-8189-557440C1ADDE}" dt="2022-11-30T10:28:40.096" v="515" actId="166"/>
          <ac:graphicFrameMkLst>
            <pc:docMk/>
            <pc:sldMk cId="1774824117" sldId="301"/>
            <ac:graphicFrameMk id="33" creationId="{C76A8717-5F05-4904-B99C-C59D946C7E43}"/>
          </ac:graphicFrameMkLst>
        </pc:graphicFrameChg>
        <pc:cxnChg chg="del mod">
          <ac:chgData name="William Grey" userId="37b73424-c081-4fc2-b1af-363f4f3fd4f3" providerId="ADAL" clId="{87CDBF64-1158-4FC6-8189-557440C1ADDE}" dt="2022-11-30T10:13:39.502" v="166" actId="478"/>
          <ac:cxnSpMkLst>
            <pc:docMk/>
            <pc:sldMk cId="1774824117" sldId="301"/>
            <ac:cxnSpMk id="10" creationId="{4EA72DBC-2481-43EC-B680-F6161EAE4DBC}"/>
          </ac:cxnSpMkLst>
        </pc:cxnChg>
        <pc:cxnChg chg="del mod">
          <ac:chgData name="William Grey" userId="37b73424-c081-4fc2-b1af-363f4f3fd4f3" providerId="ADAL" clId="{87CDBF64-1158-4FC6-8189-557440C1ADDE}" dt="2022-11-30T10:13:39.502" v="166" actId="478"/>
          <ac:cxnSpMkLst>
            <pc:docMk/>
            <pc:sldMk cId="1774824117" sldId="301"/>
            <ac:cxnSpMk id="12" creationId="{B496B4D7-35A0-4C1A-8F0A-18F0DD330E1B}"/>
          </ac:cxnSpMkLst>
        </pc:cxnChg>
        <pc:cxnChg chg="add mod ord">
          <ac:chgData name="William Grey" userId="37b73424-c081-4fc2-b1af-363f4f3fd4f3" providerId="ADAL" clId="{87CDBF64-1158-4FC6-8189-557440C1ADDE}" dt="2022-11-30T10:28:31.381" v="514" actId="166"/>
          <ac:cxnSpMkLst>
            <pc:docMk/>
            <pc:sldMk cId="1774824117" sldId="301"/>
            <ac:cxnSpMk id="28" creationId="{AFAA10A7-060E-4DBA-9A9E-B53D81880DF1}"/>
          </ac:cxnSpMkLst>
        </pc:cxnChg>
        <pc:cxnChg chg="add mod">
          <ac:chgData name="William Grey" userId="37b73424-c081-4fc2-b1af-363f4f3fd4f3" providerId="ADAL" clId="{87CDBF64-1158-4FC6-8189-557440C1ADDE}" dt="2022-11-30T10:13:53.968" v="169" actId="1076"/>
          <ac:cxnSpMkLst>
            <pc:docMk/>
            <pc:sldMk cId="1774824117" sldId="301"/>
            <ac:cxnSpMk id="32" creationId="{70449732-A6F6-4221-BE37-42BBA79F7A50}"/>
          </ac:cxnSpMkLst>
        </pc:cxnChg>
        <pc:cxnChg chg="del mod">
          <ac:chgData name="William Grey" userId="37b73424-c081-4fc2-b1af-363f4f3fd4f3" providerId="ADAL" clId="{87CDBF64-1158-4FC6-8189-557440C1ADDE}" dt="2022-11-30T10:13:39.502" v="166" actId="478"/>
          <ac:cxnSpMkLst>
            <pc:docMk/>
            <pc:sldMk cId="1774824117" sldId="301"/>
            <ac:cxnSpMk id="35" creationId="{7261FC2C-3064-41FC-960C-BF3F6CB7DFBB}"/>
          </ac:cxnSpMkLst>
        </pc:cxnChg>
        <pc:cxnChg chg="add mod ord">
          <ac:chgData name="William Grey" userId="37b73424-c081-4fc2-b1af-363f4f3fd4f3" providerId="ADAL" clId="{87CDBF64-1158-4FC6-8189-557440C1ADDE}" dt="2022-11-30T10:28:50.091" v="517" actId="166"/>
          <ac:cxnSpMkLst>
            <pc:docMk/>
            <pc:sldMk cId="1774824117" sldId="301"/>
            <ac:cxnSpMk id="36" creationId="{576596BA-985C-4C0A-BE83-D547017DF1A4}"/>
          </ac:cxnSpMkLst>
        </pc:cxnChg>
        <pc:cxnChg chg="del mod">
          <ac:chgData name="William Grey" userId="37b73424-c081-4fc2-b1af-363f4f3fd4f3" providerId="ADAL" clId="{87CDBF64-1158-4FC6-8189-557440C1ADDE}" dt="2022-11-30T10:13:39.502" v="166" actId="478"/>
          <ac:cxnSpMkLst>
            <pc:docMk/>
            <pc:sldMk cId="1774824117" sldId="301"/>
            <ac:cxnSpMk id="39" creationId="{751A627C-61C2-4F2B-8DB6-61FF4C9245E8}"/>
          </ac:cxnSpMkLst>
        </pc:cxnChg>
        <pc:cxnChg chg="add mod">
          <ac:chgData name="William Grey" userId="37b73424-c081-4fc2-b1af-363f4f3fd4f3" providerId="ADAL" clId="{87CDBF64-1158-4FC6-8189-557440C1ADDE}" dt="2022-11-30T10:13:53.968" v="169" actId="1076"/>
          <ac:cxnSpMkLst>
            <pc:docMk/>
            <pc:sldMk cId="1774824117" sldId="301"/>
            <ac:cxnSpMk id="41" creationId="{7464914F-AAB0-41B3-A60A-DBFD09711E63}"/>
          </ac:cxnSpMkLst>
        </pc:cxnChg>
        <pc:cxnChg chg="add mod">
          <ac:chgData name="William Grey" userId="37b73424-c081-4fc2-b1af-363f4f3fd4f3" providerId="ADAL" clId="{87CDBF64-1158-4FC6-8189-557440C1ADDE}" dt="2022-11-30T10:13:53.968" v="169" actId="1076"/>
          <ac:cxnSpMkLst>
            <pc:docMk/>
            <pc:sldMk cId="1774824117" sldId="301"/>
            <ac:cxnSpMk id="42" creationId="{24FE6292-FF08-44B4-94A1-610A78324A1F}"/>
          </ac:cxnSpMkLst>
        </pc:cxnChg>
        <pc:cxnChg chg="del mod">
          <ac:chgData name="William Grey" userId="37b73424-c081-4fc2-b1af-363f4f3fd4f3" providerId="ADAL" clId="{87CDBF64-1158-4FC6-8189-557440C1ADDE}" dt="2022-11-30T10:13:39.502" v="166" actId="478"/>
          <ac:cxnSpMkLst>
            <pc:docMk/>
            <pc:sldMk cId="1774824117" sldId="301"/>
            <ac:cxnSpMk id="44" creationId="{7EA68E6B-FF7D-4C5C-BD3A-F76415B1DB2D}"/>
          </ac:cxnSpMkLst>
        </pc:cxnChg>
        <pc:cxnChg chg="add mod">
          <ac:chgData name="William Grey" userId="37b73424-c081-4fc2-b1af-363f4f3fd4f3" providerId="ADAL" clId="{87CDBF64-1158-4FC6-8189-557440C1ADDE}" dt="2022-11-30T10:13:53.968" v="169" actId="1076"/>
          <ac:cxnSpMkLst>
            <pc:docMk/>
            <pc:sldMk cId="1774824117" sldId="301"/>
            <ac:cxnSpMk id="49" creationId="{86067716-9097-4B5D-AAF3-47D10BAF1F17}"/>
          </ac:cxnSpMkLst>
        </pc:cxnChg>
        <pc:cxnChg chg="del mod">
          <ac:chgData name="William Grey" userId="37b73424-c081-4fc2-b1af-363f4f3fd4f3" providerId="ADAL" clId="{87CDBF64-1158-4FC6-8189-557440C1ADDE}" dt="2022-11-30T10:13:39.502" v="166" actId="478"/>
          <ac:cxnSpMkLst>
            <pc:docMk/>
            <pc:sldMk cId="1774824117" sldId="301"/>
            <ac:cxnSpMk id="50" creationId="{DD328285-88AB-4B7F-A316-E29B1F181D7D}"/>
          </ac:cxnSpMkLst>
        </pc:cxnChg>
        <pc:cxnChg chg="add mod">
          <ac:chgData name="William Grey" userId="37b73424-c081-4fc2-b1af-363f4f3fd4f3" providerId="ADAL" clId="{87CDBF64-1158-4FC6-8189-557440C1ADDE}" dt="2022-11-30T10:13:53.968" v="169" actId="1076"/>
          <ac:cxnSpMkLst>
            <pc:docMk/>
            <pc:sldMk cId="1774824117" sldId="301"/>
            <ac:cxnSpMk id="51" creationId="{07A2551D-69F7-4DC8-BA58-8FA664045A9A}"/>
          </ac:cxnSpMkLst>
        </pc:cxnChg>
        <pc:cxnChg chg="add mod">
          <ac:chgData name="William Grey" userId="37b73424-c081-4fc2-b1af-363f4f3fd4f3" providerId="ADAL" clId="{87CDBF64-1158-4FC6-8189-557440C1ADDE}" dt="2022-11-30T10:13:53.968" v="169" actId="1076"/>
          <ac:cxnSpMkLst>
            <pc:docMk/>
            <pc:sldMk cId="1774824117" sldId="301"/>
            <ac:cxnSpMk id="52" creationId="{29B63A29-855E-414E-A8FA-E1186480691A}"/>
          </ac:cxnSpMkLst>
        </pc:cxnChg>
        <pc:cxnChg chg="del mod">
          <ac:chgData name="William Grey" userId="37b73424-c081-4fc2-b1af-363f4f3fd4f3" providerId="ADAL" clId="{87CDBF64-1158-4FC6-8189-557440C1ADDE}" dt="2022-11-30T10:13:39.502" v="166" actId="478"/>
          <ac:cxnSpMkLst>
            <pc:docMk/>
            <pc:sldMk cId="1774824117" sldId="301"/>
            <ac:cxnSpMk id="55" creationId="{FDFCD559-248A-47BC-A2D4-800C2E10E073}"/>
          </ac:cxnSpMkLst>
        </pc:cxnChg>
      </pc:sldChg>
      <pc:sldChg chg="modSp mod">
        <pc:chgData name="William Grey" userId="37b73424-c081-4fc2-b1af-363f4f3fd4f3" providerId="ADAL" clId="{87CDBF64-1158-4FC6-8189-557440C1ADDE}" dt="2022-11-30T10:40:06.348" v="857" actId="20577"/>
        <pc:sldMkLst>
          <pc:docMk/>
          <pc:sldMk cId="168646047" sldId="302"/>
        </pc:sldMkLst>
        <pc:spChg chg="mod">
          <ac:chgData name="William Grey" userId="37b73424-c081-4fc2-b1af-363f4f3fd4f3" providerId="ADAL" clId="{87CDBF64-1158-4FC6-8189-557440C1ADDE}" dt="2022-11-30T10:10:28.480" v="136" actId="20577"/>
          <ac:spMkLst>
            <pc:docMk/>
            <pc:sldMk cId="168646047" sldId="302"/>
            <ac:spMk id="2" creationId="{AF3780AF-0A01-4D93-A8D5-A8E2256D4343}"/>
          </ac:spMkLst>
        </pc:spChg>
        <pc:spChg chg="mod">
          <ac:chgData name="William Grey" userId="37b73424-c081-4fc2-b1af-363f4f3fd4f3" providerId="ADAL" clId="{87CDBF64-1158-4FC6-8189-557440C1ADDE}" dt="2022-11-30T10:40:06.348" v="857" actId="20577"/>
          <ac:spMkLst>
            <pc:docMk/>
            <pc:sldMk cId="168646047" sldId="302"/>
            <ac:spMk id="3" creationId="{6786C9BA-7669-43DF-8D65-74B5139E0CD4}"/>
          </ac:spMkLst>
        </pc:spChg>
        <pc:spChg chg="mod">
          <ac:chgData name="William Grey" userId="37b73424-c081-4fc2-b1af-363f4f3fd4f3" providerId="ADAL" clId="{87CDBF64-1158-4FC6-8189-557440C1ADDE}" dt="2022-11-30T10:10:39.701" v="138" actId="21"/>
          <ac:spMkLst>
            <pc:docMk/>
            <pc:sldMk cId="168646047" sldId="302"/>
            <ac:spMk id="4" creationId="{12625641-94F4-473E-AC48-B62903E1D9BC}"/>
          </ac:spMkLst>
        </pc:spChg>
        <pc:spChg chg="mod">
          <ac:chgData name="William Grey" userId="37b73424-c081-4fc2-b1af-363f4f3fd4f3" providerId="ADAL" clId="{87CDBF64-1158-4FC6-8189-557440C1ADDE}" dt="2022-11-30T10:10:58.772" v="142" actId="21"/>
          <ac:spMkLst>
            <pc:docMk/>
            <pc:sldMk cId="168646047" sldId="302"/>
            <ac:spMk id="5" creationId="{827FE2B4-EE0C-464A-BBE6-A4BED5B5750F}"/>
          </ac:spMkLst>
        </pc:spChg>
        <pc:spChg chg="mod">
          <ac:chgData name="William Grey" userId="37b73424-c081-4fc2-b1af-363f4f3fd4f3" providerId="ADAL" clId="{87CDBF64-1158-4FC6-8189-557440C1ADDE}" dt="2022-11-30T10:12:34.246" v="163" actId="1076"/>
          <ac:spMkLst>
            <pc:docMk/>
            <pc:sldMk cId="168646047" sldId="302"/>
            <ac:spMk id="28" creationId="{9EAC3A97-1F75-4524-853B-B6C077B0A285}"/>
          </ac:spMkLst>
        </pc:spChg>
        <pc:spChg chg="mod">
          <ac:chgData name="William Grey" userId="37b73424-c081-4fc2-b1af-363f4f3fd4f3" providerId="ADAL" clId="{87CDBF64-1158-4FC6-8189-557440C1ADDE}" dt="2022-11-30T10:12:34.246" v="163" actId="1076"/>
          <ac:spMkLst>
            <pc:docMk/>
            <pc:sldMk cId="168646047" sldId="302"/>
            <ac:spMk id="31" creationId="{524806D1-7EE2-4CDC-838A-116763DDFE63}"/>
          </ac:spMkLst>
        </pc:spChg>
        <pc:spChg chg="mod">
          <ac:chgData name="William Grey" userId="37b73424-c081-4fc2-b1af-363f4f3fd4f3" providerId="ADAL" clId="{87CDBF64-1158-4FC6-8189-557440C1ADDE}" dt="2022-11-30T10:12:34.246" v="163" actId="1076"/>
          <ac:spMkLst>
            <pc:docMk/>
            <pc:sldMk cId="168646047" sldId="302"/>
            <ac:spMk id="32" creationId="{919D3C9C-238F-48F9-9DAD-D7C7A59DA328}"/>
          </ac:spMkLst>
        </pc:spChg>
        <pc:spChg chg="mod">
          <ac:chgData name="William Grey" userId="37b73424-c081-4fc2-b1af-363f4f3fd4f3" providerId="ADAL" clId="{87CDBF64-1158-4FC6-8189-557440C1ADDE}" dt="2022-11-30T10:12:34.246" v="163" actId="1076"/>
          <ac:spMkLst>
            <pc:docMk/>
            <pc:sldMk cId="168646047" sldId="302"/>
            <ac:spMk id="34" creationId="{E63AE499-DEA5-48BD-A0A4-42CEE493DBCE}"/>
          </ac:spMkLst>
        </pc:spChg>
        <pc:spChg chg="mod">
          <ac:chgData name="William Grey" userId="37b73424-c081-4fc2-b1af-363f4f3fd4f3" providerId="ADAL" clId="{87CDBF64-1158-4FC6-8189-557440C1ADDE}" dt="2022-11-30T10:12:34.246" v="163" actId="1076"/>
          <ac:spMkLst>
            <pc:docMk/>
            <pc:sldMk cId="168646047" sldId="302"/>
            <ac:spMk id="35" creationId="{9A195971-C682-4D7F-B660-1FE80AB7ACFF}"/>
          </ac:spMkLst>
        </pc:spChg>
        <pc:spChg chg="mod">
          <ac:chgData name="William Grey" userId="37b73424-c081-4fc2-b1af-363f4f3fd4f3" providerId="ADAL" clId="{87CDBF64-1158-4FC6-8189-557440C1ADDE}" dt="2022-11-30T10:12:08.310" v="157" actId="20577"/>
          <ac:spMkLst>
            <pc:docMk/>
            <pc:sldMk cId="168646047" sldId="302"/>
            <ac:spMk id="48" creationId="{47340BFE-650B-401F-AE4C-BA63D63E117D}"/>
          </ac:spMkLst>
        </pc:spChg>
        <pc:spChg chg="mod">
          <ac:chgData name="William Grey" userId="37b73424-c081-4fc2-b1af-363f4f3fd4f3" providerId="ADAL" clId="{87CDBF64-1158-4FC6-8189-557440C1ADDE}" dt="2022-11-30T10:16:09.447" v="303" actId="20577"/>
          <ac:spMkLst>
            <pc:docMk/>
            <pc:sldMk cId="168646047" sldId="302"/>
            <ac:spMk id="49" creationId="{3962500D-CEC4-494F-BDE0-BBB7D3FA790F}"/>
          </ac:spMkLst>
        </pc:spChg>
        <pc:spChg chg="mod">
          <ac:chgData name="William Grey" userId="37b73424-c081-4fc2-b1af-363f4f3fd4f3" providerId="ADAL" clId="{87CDBF64-1158-4FC6-8189-557440C1ADDE}" dt="2022-11-30T10:24:25.305" v="471" actId="207"/>
          <ac:spMkLst>
            <pc:docMk/>
            <pc:sldMk cId="168646047" sldId="302"/>
            <ac:spMk id="50" creationId="{4865FEED-C978-4AF9-A520-6634C929496B}"/>
          </ac:spMkLst>
        </pc:spChg>
        <pc:cxnChg chg="mod">
          <ac:chgData name="William Grey" userId="37b73424-c081-4fc2-b1af-363f4f3fd4f3" providerId="ADAL" clId="{87CDBF64-1158-4FC6-8189-557440C1ADDE}" dt="2022-11-30T10:12:34.246" v="163" actId="1076"/>
          <ac:cxnSpMkLst>
            <pc:docMk/>
            <pc:sldMk cId="168646047" sldId="302"/>
            <ac:cxnSpMk id="19" creationId="{CEC9DBBB-E532-4034-9125-8B4463CA12C1}"/>
          </ac:cxnSpMkLst>
        </pc:cxnChg>
        <pc:cxnChg chg="mod">
          <ac:chgData name="William Grey" userId="37b73424-c081-4fc2-b1af-363f4f3fd4f3" providerId="ADAL" clId="{87CDBF64-1158-4FC6-8189-557440C1ADDE}" dt="2022-11-30T10:10:09.352" v="132" actId="1076"/>
          <ac:cxnSpMkLst>
            <pc:docMk/>
            <pc:sldMk cId="168646047" sldId="302"/>
            <ac:cxnSpMk id="25" creationId="{DE2C5CDF-8B81-4422-97A7-A2D8A27B4EE7}"/>
          </ac:cxnSpMkLst>
        </pc:cxnChg>
        <pc:cxnChg chg="mod">
          <ac:chgData name="William Grey" userId="37b73424-c081-4fc2-b1af-363f4f3fd4f3" providerId="ADAL" clId="{87CDBF64-1158-4FC6-8189-557440C1ADDE}" dt="2022-11-30T10:12:34.246" v="163" actId="1076"/>
          <ac:cxnSpMkLst>
            <pc:docMk/>
            <pc:sldMk cId="168646047" sldId="302"/>
            <ac:cxnSpMk id="27" creationId="{CAFB5948-87C9-4220-A971-42E2725358B3}"/>
          </ac:cxnSpMkLst>
        </pc:cxnChg>
        <pc:cxnChg chg="mod">
          <ac:chgData name="William Grey" userId="37b73424-c081-4fc2-b1af-363f4f3fd4f3" providerId="ADAL" clId="{87CDBF64-1158-4FC6-8189-557440C1ADDE}" dt="2022-11-30T10:10:09.352" v="132" actId="1076"/>
          <ac:cxnSpMkLst>
            <pc:docMk/>
            <pc:sldMk cId="168646047" sldId="302"/>
            <ac:cxnSpMk id="30" creationId="{BC676C2C-D685-4299-845E-9D3EF58DDBDD}"/>
          </ac:cxnSpMkLst>
        </pc:cxnChg>
        <pc:cxnChg chg="mod">
          <ac:chgData name="William Grey" userId="37b73424-c081-4fc2-b1af-363f4f3fd4f3" providerId="ADAL" clId="{87CDBF64-1158-4FC6-8189-557440C1ADDE}" dt="2022-11-30T10:12:34.246" v="163" actId="1076"/>
          <ac:cxnSpMkLst>
            <pc:docMk/>
            <pc:sldMk cId="168646047" sldId="302"/>
            <ac:cxnSpMk id="33" creationId="{099B3570-2CD0-4559-9EC3-9CD6DBFE22DC}"/>
          </ac:cxnSpMkLst>
        </pc:cxnChg>
        <pc:cxnChg chg="mod">
          <ac:chgData name="William Grey" userId="37b73424-c081-4fc2-b1af-363f4f3fd4f3" providerId="ADAL" clId="{87CDBF64-1158-4FC6-8189-557440C1ADDE}" dt="2022-11-30T10:12:34.246" v="163" actId="1076"/>
          <ac:cxnSpMkLst>
            <pc:docMk/>
            <pc:sldMk cId="168646047" sldId="302"/>
            <ac:cxnSpMk id="37" creationId="{967F91DD-7CD7-494C-B4C9-0380CF91E028}"/>
          </ac:cxnSpMkLst>
        </pc:cxnChg>
        <pc:cxnChg chg="mod">
          <ac:chgData name="William Grey" userId="37b73424-c081-4fc2-b1af-363f4f3fd4f3" providerId="ADAL" clId="{87CDBF64-1158-4FC6-8189-557440C1ADDE}" dt="2022-11-30T10:10:09.352" v="132" actId="1076"/>
          <ac:cxnSpMkLst>
            <pc:docMk/>
            <pc:sldMk cId="168646047" sldId="302"/>
            <ac:cxnSpMk id="39" creationId="{751A627C-61C2-4F2B-8DB6-61FF4C9245E8}"/>
          </ac:cxnSpMkLst>
        </pc:cxnChg>
        <pc:cxnChg chg="mod">
          <ac:chgData name="William Grey" userId="37b73424-c081-4fc2-b1af-363f4f3fd4f3" providerId="ADAL" clId="{87CDBF64-1158-4FC6-8189-557440C1ADDE}" dt="2022-11-30T10:12:34.246" v="163" actId="1076"/>
          <ac:cxnSpMkLst>
            <pc:docMk/>
            <pc:sldMk cId="168646047" sldId="302"/>
            <ac:cxnSpMk id="40" creationId="{3ABE92A2-68C8-4A90-BB37-FBB6B17EB8E8}"/>
          </ac:cxnSpMkLst>
        </pc:cxnChg>
        <pc:cxnChg chg="mod">
          <ac:chgData name="William Grey" userId="37b73424-c081-4fc2-b1af-363f4f3fd4f3" providerId="ADAL" clId="{87CDBF64-1158-4FC6-8189-557440C1ADDE}" dt="2022-11-30T10:12:34.246" v="163" actId="1076"/>
          <ac:cxnSpMkLst>
            <pc:docMk/>
            <pc:sldMk cId="168646047" sldId="302"/>
            <ac:cxnSpMk id="42" creationId="{1EE333BE-75A8-4393-B216-D3E8481F5AAA}"/>
          </ac:cxnSpMkLst>
        </pc:cxnChg>
        <pc:cxnChg chg="mod">
          <ac:chgData name="William Grey" userId="37b73424-c081-4fc2-b1af-363f4f3fd4f3" providerId="ADAL" clId="{87CDBF64-1158-4FC6-8189-557440C1ADDE}" dt="2022-11-30T10:12:34.246" v="163" actId="1076"/>
          <ac:cxnSpMkLst>
            <pc:docMk/>
            <pc:sldMk cId="168646047" sldId="302"/>
            <ac:cxnSpMk id="44" creationId="{7EA68E6B-FF7D-4C5C-BD3A-F76415B1DB2D}"/>
          </ac:cxnSpMkLst>
        </pc:cxnChg>
        <pc:cxnChg chg="mod">
          <ac:chgData name="William Grey" userId="37b73424-c081-4fc2-b1af-363f4f3fd4f3" providerId="ADAL" clId="{87CDBF64-1158-4FC6-8189-557440C1ADDE}" dt="2022-11-30T10:12:34.246" v="163" actId="1076"/>
          <ac:cxnSpMkLst>
            <pc:docMk/>
            <pc:sldMk cId="168646047" sldId="302"/>
            <ac:cxnSpMk id="47" creationId="{3395455D-7F44-4772-A920-3E45EEEF5A39}"/>
          </ac:cxnSpMkLst>
        </pc:cxnChg>
      </pc:sldChg>
      <pc:sldChg chg="modSp mod">
        <pc:chgData name="William Grey" userId="37b73424-c081-4fc2-b1af-363f4f3fd4f3" providerId="ADAL" clId="{87CDBF64-1158-4FC6-8189-557440C1ADDE}" dt="2022-11-30T09:53:36.376" v="13" actId="1076"/>
        <pc:sldMkLst>
          <pc:docMk/>
          <pc:sldMk cId="3462631401" sldId="309"/>
        </pc:sldMkLst>
        <pc:spChg chg="mod">
          <ac:chgData name="William Grey" userId="37b73424-c081-4fc2-b1af-363f4f3fd4f3" providerId="ADAL" clId="{87CDBF64-1158-4FC6-8189-557440C1ADDE}" dt="2022-11-28T12:09:31.955" v="1" actId="27636"/>
          <ac:spMkLst>
            <pc:docMk/>
            <pc:sldMk cId="3462631401" sldId="309"/>
            <ac:spMk id="2" creationId="{381E7854-989B-4F95-90DB-3474490139CB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3" creationId="{91832518-AF98-4ACD-B639-22EAF30BB9D5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4" creationId="{F1D35599-79FB-4FC4-8006-03FE39538C08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6" creationId="{DB33DCA5-66CE-4CF3-8E95-32E0C15BA8B5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7" creationId="{1180C760-A642-4599-80E1-384EBB54109A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8" creationId="{487E8316-97E1-4C03-960C-FC9BFB1A3BD9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9" creationId="{DCFEBDE3-E4A0-43A2-86CF-FF3F81CAB0F7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10" creationId="{A3504130-6DC5-460B-9E02-836E6D44C7C2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11" creationId="{0B050CBA-DC7E-48A5-A7D5-046E1672E6F6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12" creationId="{FE955132-A16E-4C48-B40B-5AF637AB480B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13" creationId="{DBFBCB61-0EA2-4B02-A281-F98D64F6E36D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14" creationId="{2083F280-4436-4E9D-BA29-CDC21F7F9000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16" creationId="{467480A0-D0E3-4740-BD8A-EB30E7B3E6F8}"/>
          </ac:spMkLst>
        </pc:spChg>
        <pc:spChg chg="mod">
          <ac:chgData name="William Grey" userId="37b73424-c081-4fc2-b1af-363f4f3fd4f3" providerId="ADAL" clId="{87CDBF64-1158-4FC6-8189-557440C1ADDE}" dt="2022-11-30T09:53:36.376" v="13" actId="1076"/>
          <ac:spMkLst>
            <pc:docMk/>
            <pc:sldMk cId="3462631401" sldId="309"/>
            <ac:spMk id="17" creationId="{43B78513-9605-43E3-AB51-4E4EFB1C2605}"/>
          </ac:spMkLst>
        </pc:spChg>
        <pc:picChg chg="mod">
          <ac:chgData name="William Grey" userId="37b73424-c081-4fc2-b1af-363f4f3fd4f3" providerId="ADAL" clId="{87CDBF64-1158-4FC6-8189-557440C1ADDE}" dt="2022-11-30T09:53:36.376" v="13" actId="1076"/>
          <ac:picMkLst>
            <pc:docMk/>
            <pc:sldMk cId="3462631401" sldId="309"/>
            <ac:picMk id="5" creationId="{4935A394-419D-4F95-B7AF-66CEEE34288D}"/>
          </ac:picMkLst>
        </pc:picChg>
      </pc:sldChg>
      <pc:sldChg chg="modSp mod">
        <pc:chgData name="William Grey" userId="37b73424-c081-4fc2-b1af-363f4f3fd4f3" providerId="ADAL" clId="{87CDBF64-1158-4FC6-8189-557440C1ADDE}" dt="2022-11-30T09:53:42.112" v="14" actId="1076"/>
        <pc:sldMkLst>
          <pc:docMk/>
          <pc:sldMk cId="874658915" sldId="310"/>
        </pc:sldMkLst>
        <pc:spChg chg="mod">
          <ac:chgData name="William Grey" userId="37b73424-c081-4fc2-b1af-363f4f3fd4f3" providerId="ADAL" clId="{87CDBF64-1158-4FC6-8189-557440C1ADDE}" dt="2022-11-28T12:09:31.957" v="2" actId="27636"/>
          <ac:spMkLst>
            <pc:docMk/>
            <pc:sldMk cId="874658915" sldId="310"/>
            <ac:spMk id="2" creationId="{381E7854-989B-4F95-90DB-3474490139CB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3" creationId="{91832518-AF98-4ACD-B639-22EAF30BB9D5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4" creationId="{F1D35599-79FB-4FC4-8006-03FE39538C08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6" creationId="{DB33DCA5-66CE-4CF3-8E95-32E0C15BA8B5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7" creationId="{1180C760-A642-4599-80E1-384EBB54109A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8" creationId="{487E8316-97E1-4C03-960C-FC9BFB1A3BD9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9" creationId="{DCFEBDE3-E4A0-43A2-86CF-FF3F81CAB0F7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10" creationId="{A3504130-6DC5-460B-9E02-836E6D44C7C2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11" creationId="{0B050CBA-DC7E-48A5-A7D5-046E1672E6F6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12" creationId="{FE955132-A16E-4C48-B40B-5AF637AB480B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13" creationId="{DBFBCB61-0EA2-4B02-A281-F98D64F6E36D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14" creationId="{2083F280-4436-4E9D-BA29-CDC21F7F9000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17" creationId="{43B78513-9605-43E3-AB51-4E4EFB1C2605}"/>
          </ac:spMkLst>
        </pc:spChg>
        <pc:spChg chg="mod">
          <ac:chgData name="William Grey" userId="37b73424-c081-4fc2-b1af-363f4f3fd4f3" providerId="ADAL" clId="{87CDBF64-1158-4FC6-8189-557440C1ADDE}" dt="2022-11-30T09:53:42.112" v="14" actId="1076"/>
          <ac:spMkLst>
            <pc:docMk/>
            <pc:sldMk cId="874658915" sldId="310"/>
            <ac:spMk id="18" creationId="{52583F2B-BE9F-492C-969C-FDB19D6DCC89}"/>
          </ac:spMkLst>
        </pc:spChg>
        <pc:picChg chg="mod">
          <ac:chgData name="William Grey" userId="37b73424-c081-4fc2-b1af-363f4f3fd4f3" providerId="ADAL" clId="{87CDBF64-1158-4FC6-8189-557440C1ADDE}" dt="2022-11-30T09:53:42.112" v="14" actId="1076"/>
          <ac:picMkLst>
            <pc:docMk/>
            <pc:sldMk cId="874658915" sldId="310"/>
            <ac:picMk id="5" creationId="{4935A394-419D-4F95-B7AF-66CEEE34288D}"/>
          </ac:picMkLst>
        </pc:picChg>
      </pc:sldChg>
      <pc:sldChg chg="modSp del mod">
        <pc:chgData name="William Grey" userId="37b73424-c081-4fc2-b1af-363f4f3fd4f3" providerId="ADAL" clId="{87CDBF64-1158-4FC6-8189-557440C1ADDE}" dt="2022-11-30T10:43:22.627" v="860" actId="47"/>
        <pc:sldMkLst>
          <pc:docMk/>
          <pc:sldMk cId="877758701" sldId="311"/>
        </pc:sldMkLst>
        <pc:spChg chg="mod">
          <ac:chgData name="William Grey" userId="37b73424-c081-4fc2-b1af-363f4f3fd4f3" providerId="ADAL" clId="{87CDBF64-1158-4FC6-8189-557440C1ADDE}" dt="2022-11-28T12:09:31.959" v="3" actId="27636"/>
          <ac:spMkLst>
            <pc:docMk/>
            <pc:sldMk cId="877758701" sldId="311"/>
            <ac:spMk id="2" creationId="{381E7854-989B-4F95-90DB-3474490139CB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3" creationId="{91832518-AF98-4ACD-B639-22EAF30BB9D5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4" creationId="{F1D35599-79FB-4FC4-8006-03FE39538C08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6" creationId="{DB33DCA5-66CE-4CF3-8E95-32E0C15BA8B5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7" creationId="{1180C760-A642-4599-80E1-384EBB54109A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8" creationId="{487E8316-97E1-4C03-960C-FC9BFB1A3BD9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9" creationId="{DCFEBDE3-E4A0-43A2-86CF-FF3F81CAB0F7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10" creationId="{A3504130-6DC5-460B-9E02-836E6D44C7C2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11" creationId="{0B050CBA-DC7E-48A5-A7D5-046E1672E6F6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12" creationId="{FE955132-A16E-4C48-B40B-5AF637AB480B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13" creationId="{DBFBCB61-0EA2-4B02-A281-F98D64F6E36D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14" creationId="{2083F280-4436-4E9D-BA29-CDC21F7F9000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17" creationId="{43B78513-9605-43E3-AB51-4E4EFB1C2605}"/>
          </ac:spMkLst>
        </pc:spChg>
        <pc:spChg chg="mod">
          <ac:chgData name="William Grey" userId="37b73424-c081-4fc2-b1af-363f4f3fd4f3" providerId="ADAL" clId="{87CDBF64-1158-4FC6-8189-557440C1ADDE}" dt="2022-11-30T09:53:52.248" v="15" actId="1076"/>
          <ac:spMkLst>
            <pc:docMk/>
            <pc:sldMk cId="877758701" sldId="311"/>
            <ac:spMk id="18" creationId="{52583F2B-BE9F-492C-969C-FDB19D6DCC89}"/>
          </ac:spMkLst>
        </pc:spChg>
        <pc:picChg chg="mod">
          <ac:chgData name="William Grey" userId="37b73424-c081-4fc2-b1af-363f4f3fd4f3" providerId="ADAL" clId="{87CDBF64-1158-4FC6-8189-557440C1ADDE}" dt="2022-11-30T09:53:52.248" v="15" actId="1076"/>
          <ac:picMkLst>
            <pc:docMk/>
            <pc:sldMk cId="877758701" sldId="311"/>
            <ac:picMk id="5" creationId="{4935A394-419D-4F95-B7AF-66CEEE34288D}"/>
          </ac:picMkLst>
        </pc:picChg>
      </pc:sldChg>
      <pc:sldChg chg="modSp mod">
        <pc:chgData name="William Grey" userId="37b73424-c081-4fc2-b1af-363f4f3fd4f3" providerId="ADAL" clId="{87CDBF64-1158-4FC6-8189-557440C1ADDE}" dt="2022-11-30T09:54:07.960" v="18" actId="20577"/>
        <pc:sldMkLst>
          <pc:docMk/>
          <pc:sldMk cId="3860307075" sldId="312"/>
        </pc:sldMkLst>
        <pc:spChg chg="mod">
          <ac:chgData name="William Grey" userId="37b73424-c081-4fc2-b1af-363f4f3fd4f3" providerId="ADAL" clId="{87CDBF64-1158-4FC6-8189-557440C1ADDE}" dt="2022-11-28T12:09:31.961" v="4" actId="27636"/>
          <ac:spMkLst>
            <pc:docMk/>
            <pc:sldMk cId="3860307075" sldId="312"/>
            <ac:spMk id="2" creationId="{381E7854-989B-4F95-90DB-3474490139CB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3" creationId="{91832518-AF98-4ACD-B639-22EAF30BB9D5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4" creationId="{F1D35599-79FB-4FC4-8006-03FE39538C08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6" creationId="{DB33DCA5-66CE-4CF3-8E95-32E0C15BA8B5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7" creationId="{1180C760-A642-4599-80E1-384EBB54109A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8" creationId="{487E8316-97E1-4C03-960C-FC9BFB1A3BD9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9" creationId="{DCFEBDE3-E4A0-43A2-86CF-FF3F81CAB0F7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10" creationId="{A3504130-6DC5-460B-9E02-836E6D44C7C2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11" creationId="{0B050CBA-DC7E-48A5-A7D5-046E1672E6F6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12" creationId="{FE955132-A16E-4C48-B40B-5AF637AB480B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13" creationId="{DBFBCB61-0EA2-4B02-A281-F98D64F6E36D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14" creationId="{2083F280-4436-4E9D-BA29-CDC21F7F9000}"/>
          </ac:spMkLst>
        </pc:spChg>
        <pc:spChg chg="mod">
          <ac:chgData name="William Grey" userId="37b73424-c081-4fc2-b1af-363f4f3fd4f3" providerId="ADAL" clId="{87CDBF64-1158-4FC6-8189-557440C1ADDE}" dt="2022-11-30T09:54:07.960" v="18" actId="20577"/>
          <ac:spMkLst>
            <pc:docMk/>
            <pc:sldMk cId="3860307075" sldId="312"/>
            <ac:spMk id="17" creationId="{43B78513-9605-43E3-AB51-4E4EFB1C2605}"/>
          </ac:spMkLst>
        </pc:spChg>
        <pc:spChg chg="mod">
          <ac:chgData name="William Grey" userId="37b73424-c081-4fc2-b1af-363f4f3fd4f3" providerId="ADAL" clId="{87CDBF64-1158-4FC6-8189-557440C1ADDE}" dt="2022-11-30T09:54:05.752" v="16" actId="1076"/>
          <ac:spMkLst>
            <pc:docMk/>
            <pc:sldMk cId="3860307075" sldId="312"/>
            <ac:spMk id="18" creationId="{52583F2B-BE9F-492C-969C-FDB19D6DCC89}"/>
          </ac:spMkLst>
        </pc:spChg>
        <pc:picChg chg="mod">
          <ac:chgData name="William Grey" userId="37b73424-c081-4fc2-b1af-363f4f3fd4f3" providerId="ADAL" clId="{87CDBF64-1158-4FC6-8189-557440C1ADDE}" dt="2022-11-30T09:54:05.752" v="16" actId="1076"/>
          <ac:picMkLst>
            <pc:docMk/>
            <pc:sldMk cId="3860307075" sldId="312"/>
            <ac:picMk id="5" creationId="{4935A394-419D-4F95-B7AF-66CEEE34288D}"/>
          </ac:picMkLst>
        </pc:picChg>
      </pc:sldChg>
      <pc:sldChg chg="modSp mod">
        <pc:chgData name="William Grey" userId="37b73424-c081-4fc2-b1af-363f4f3fd4f3" providerId="ADAL" clId="{87CDBF64-1158-4FC6-8189-557440C1ADDE}" dt="2022-11-30T09:54:18.570" v="19" actId="1076"/>
        <pc:sldMkLst>
          <pc:docMk/>
          <pc:sldMk cId="1783792981" sldId="313"/>
        </pc:sldMkLst>
        <pc:spChg chg="mod">
          <ac:chgData name="William Grey" userId="37b73424-c081-4fc2-b1af-363f4f3fd4f3" providerId="ADAL" clId="{87CDBF64-1158-4FC6-8189-557440C1ADDE}" dt="2022-11-28T12:09:31.966" v="5" actId="27636"/>
          <ac:spMkLst>
            <pc:docMk/>
            <pc:sldMk cId="1783792981" sldId="313"/>
            <ac:spMk id="2" creationId="{381E7854-989B-4F95-90DB-3474490139CB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3" creationId="{91832518-AF98-4ACD-B639-22EAF30BB9D5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4" creationId="{F1D35599-79FB-4FC4-8006-03FE39538C08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6" creationId="{DB33DCA5-66CE-4CF3-8E95-32E0C15BA8B5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7" creationId="{1180C760-A642-4599-80E1-384EBB54109A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8" creationId="{487E8316-97E1-4C03-960C-FC9BFB1A3BD9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9" creationId="{DCFEBDE3-E4A0-43A2-86CF-FF3F81CAB0F7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10" creationId="{A3504130-6DC5-460B-9E02-836E6D44C7C2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11" creationId="{0B050CBA-DC7E-48A5-A7D5-046E1672E6F6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12" creationId="{FE955132-A16E-4C48-B40B-5AF637AB480B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13" creationId="{DBFBCB61-0EA2-4B02-A281-F98D64F6E36D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14" creationId="{2083F280-4436-4E9D-BA29-CDC21F7F9000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17" creationId="{43B78513-9605-43E3-AB51-4E4EFB1C2605}"/>
          </ac:spMkLst>
        </pc:spChg>
        <pc:spChg chg="mod">
          <ac:chgData name="William Grey" userId="37b73424-c081-4fc2-b1af-363f4f3fd4f3" providerId="ADAL" clId="{87CDBF64-1158-4FC6-8189-557440C1ADDE}" dt="2022-11-30T09:54:18.570" v="19" actId="1076"/>
          <ac:spMkLst>
            <pc:docMk/>
            <pc:sldMk cId="1783792981" sldId="313"/>
            <ac:spMk id="18" creationId="{52583F2B-BE9F-492C-969C-FDB19D6DCC89}"/>
          </ac:spMkLst>
        </pc:spChg>
        <pc:picChg chg="mod">
          <ac:chgData name="William Grey" userId="37b73424-c081-4fc2-b1af-363f4f3fd4f3" providerId="ADAL" clId="{87CDBF64-1158-4FC6-8189-557440C1ADDE}" dt="2022-11-30T09:54:18.570" v="19" actId="1076"/>
          <ac:picMkLst>
            <pc:docMk/>
            <pc:sldMk cId="1783792981" sldId="313"/>
            <ac:picMk id="5" creationId="{4935A394-419D-4F95-B7AF-66CEEE34288D}"/>
          </ac:picMkLst>
        </pc:picChg>
      </pc:sldChg>
      <pc:sldChg chg="modSp mod">
        <pc:chgData name="William Grey" userId="37b73424-c081-4fc2-b1af-363f4f3fd4f3" providerId="ADAL" clId="{87CDBF64-1158-4FC6-8189-557440C1ADDE}" dt="2022-11-30T09:54:27.370" v="20" actId="1076"/>
        <pc:sldMkLst>
          <pc:docMk/>
          <pc:sldMk cId="1665176091" sldId="314"/>
        </pc:sldMkLst>
        <pc:spChg chg="mod">
          <ac:chgData name="William Grey" userId="37b73424-c081-4fc2-b1af-363f4f3fd4f3" providerId="ADAL" clId="{87CDBF64-1158-4FC6-8189-557440C1ADDE}" dt="2022-11-28T12:09:31.968" v="6" actId="27636"/>
          <ac:spMkLst>
            <pc:docMk/>
            <pc:sldMk cId="1665176091" sldId="314"/>
            <ac:spMk id="2" creationId="{381E7854-989B-4F95-90DB-3474490139CB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3" creationId="{91832518-AF98-4ACD-B639-22EAF30BB9D5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4" creationId="{F1D35599-79FB-4FC4-8006-03FE39538C08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6" creationId="{DB33DCA5-66CE-4CF3-8E95-32E0C15BA8B5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7" creationId="{1180C760-A642-4599-80E1-384EBB54109A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8" creationId="{487E8316-97E1-4C03-960C-FC9BFB1A3BD9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9" creationId="{DCFEBDE3-E4A0-43A2-86CF-FF3F81CAB0F7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10" creationId="{A3504130-6DC5-460B-9E02-836E6D44C7C2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11" creationId="{0B050CBA-DC7E-48A5-A7D5-046E1672E6F6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12" creationId="{FE955132-A16E-4C48-B40B-5AF637AB480B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13" creationId="{DBFBCB61-0EA2-4B02-A281-F98D64F6E36D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14" creationId="{2083F280-4436-4E9D-BA29-CDC21F7F9000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17" creationId="{43B78513-9605-43E3-AB51-4E4EFB1C2605}"/>
          </ac:spMkLst>
        </pc:spChg>
        <pc:spChg chg="mod">
          <ac:chgData name="William Grey" userId="37b73424-c081-4fc2-b1af-363f4f3fd4f3" providerId="ADAL" clId="{87CDBF64-1158-4FC6-8189-557440C1ADDE}" dt="2022-11-30T09:54:27.370" v="20" actId="1076"/>
          <ac:spMkLst>
            <pc:docMk/>
            <pc:sldMk cId="1665176091" sldId="314"/>
            <ac:spMk id="18" creationId="{52583F2B-BE9F-492C-969C-FDB19D6DCC89}"/>
          </ac:spMkLst>
        </pc:spChg>
        <pc:picChg chg="mod">
          <ac:chgData name="William Grey" userId="37b73424-c081-4fc2-b1af-363f4f3fd4f3" providerId="ADAL" clId="{87CDBF64-1158-4FC6-8189-557440C1ADDE}" dt="2022-11-30T09:54:27.370" v="20" actId="1076"/>
          <ac:picMkLst>
            <pc:docMk/>
            <pc:sldMk cId="1665176091" sldId="314"/>
            <ac:picMk id="5" creationId="{4935A394-419D-4F95-B7AF-66CEEE34288D}"/>
          </ac:picMkLst>
        </pc:picChg>
      </pc:sldChg>
      <pc:sldChg chg="modSp mod">
        <pc:chgData name="William Grey" userId="37b73424-c081-4fc2-b1af-363f4f3fd4f3" providerId="ADAL" clId="{87CDBF64-1158-4FC6-8189-557440C1ADDE}" dt="2022-11-30T09:54:37.267" v="21" actId="1076"/>
        <pc:sldMkLst>
          <pc:docMk/>
          <pc:sldMk cId="2386029731" sldId="315"/>
        </pc:sldMkLst>
        <pc:spChg chg="mod">
          <ac:chgData name="William Grey" userId="37b73424-c081-4fc2-b1af-363f4f3fd4f3" providerId="ADAL" clId="{87CDBF64-1158-4FC6-8189-557440C1ADDE}" dt="2022-11-28T12:09:31.970" v="7" actId="27636"/>
          <ac:spMkLst>
            <pc:docMk/>
            <pc:sldMk cId="2386029731" sldId="315"/>
            <ac:spMk id="2" creationId="{381E7854-989B-4F95-90DB-3474490139CB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3" creationId="{91832518-AF98-4ACD-B639-22EAF30BB9D5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4" creationId="{F1D35599-79FB-4FC4-8006-03FE39538C08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6" creationId="{DB33DCA5-66CE-4CF3-8E95-32E0C15BA8B5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7" creationId="{1180C760-A642-4599-80E1-384EBB54109A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8" creationId="{487E8316-97E1-4C03-960C-FC9BFB1A3BD9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9" creationId="{DCFEBDE3-E4A0-43A2-86CF-FF3F81CAB0F7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10" creationId="{A3504130-6DC5-460B-9E02-836E6D44C7C2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11" creationId="{0B050CBA-DC7E-48A5-A7D5-046E1672E6F6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12" creationId="{FE955132-A16E-4C48-B40B-5AF637AB480B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13" creationId="{DBFBCB61-0EA2-4B02-A281-F98D64F6E36D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14" creationId="{2083F280-4436-4E9D-BA29-CDC21F7F9000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17" creationId="{43B78513-9605-43E3-AB51-4E4EFB1C2605}"/>
          </ac:spMkLst>
        </pc:spChg>
        <pc:spChg chg="mod">
          <ac:chgData name="William Grey" userId="37b73424-c081-4fc2-b1af-363f4f3fd4f3" providerId="ADAL" clId="{87CDBF64-1158-4FC6-8189-557440C1ADDE}" dt="2022-11-30T09:54:37.267" v="21" actId="1076"/>
          <ac:spMkLst>
            <pc:docMk/>
            <pc:sldMk cId="2386029731" sldId="315"/>
            <ac:spMk id="18" creationId="{52583F2B-BE9F-492C-969C-FDB19D6DCC89}"/>
          </ac:spMkLst>
        </pc:spChg>
        <pc:picChg chg="mod">
          <ac:chgData name="William Grey" userId="37b73424-c081-4fc2-b1af-363f4f3fd4f3" providerId="ADAL" clId="{87CDBF64-1158-4FC6-8189-557440C1ADDE}" dt="2022-11-30T09:54:37.267" v="21" actId="1076"/>
          <ac:picMkLst>
            <pc:docMk/>
            <pc:sldMk cId="2386029731" sldId="315"/>
            <ac:picMk id="5" creationId="{4935A394-419D-4F95-B7AF-66CEEE34288D}"/>
          </ac:picMkLst>
        </pc:picChg>
      </pc:sldChg>
      <pc:sldChg chg="modSp mod">
        <pc:chgData name="William Grey" userId="37b73424-c081-4fc2-b1af-363f4f3fd4f3" providerId="ADAL" clId="{87CDBF64-1158-4FC6-8189-557440C1ADDE}" dt="2022-11-30T09:54:49.551" v="22" actId="1076"/>
        <pc:sldMkLst>
          <pc:docMk/>
          <pc:sldMk cId="3451255408" sldId="316"/>
        </pc:sldMkLst>
        <pc:spChg chg="mod">
          <ac:chgData name="William Grey" userId="37b73424-c081-4fc2-b1af-363f4f3fd4f3" providerId="ADAL" clId="{87CDBF64-1158-4FC6-8189-557440C1ADDE}" dt="2022-11-28T12:09:31.971" v="8" actId="27636"/>
          <ac:spMkLst>
            <pc:docMk/>
            <pc:sldMk cId="3451255408" sldId="316"/>
            <ac:spMk id="2" creationId="{381E7854-989B-4F95-90DB-3474490139CB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3" creationId="{91832518-AF98-4ACD-B639-22EAF30BB9D5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4" creationId="{F1D35599-79FB-4FC4-8006-03FE39538C08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6" creationId="{DB33DCA5-66CE-4CF3-8E95-32E0C15BA8B5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7" creationId="{1180C760-A642-4599-80E1-384EBB54109A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8" creationId="{487E8316-97E1-4C03-960C-FC9BFB1A3BD9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9" creationId="{DCFEBDE3-E4A0-43A2-86CF-FF3F81CAB0F7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10" creationId="{A3504130-6DC5-460B-9E02-836E6D44C7C2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11" creationId="{0B050CBA-DC7E-48A5-A7D5-046E1672E6F6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12" creationId="{FE955132-A16E-4C48-B40B-5AF637AB480B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13" creationId="{DBFBCB61-0EA2-4B02-A281-F98D64F6E36D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14" creationId="{2083F280-4436-4E9D-BA29-CDC21F7F9000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17" creationId="{43B78513-9605-43E3-AB51-4E4EFB1C2605}"/>
          </ac:spMkLst>
        </pc:spChg>
        <pc:spChg chg="mod">
          <ac:chgData name="William Grey" userId="37b73424-c081-4fc2-b1af-363f4f3fd4f3" providerId="ADAL" clId="{87CDBF64-1158-4FC6-8189-557440C1ADDE}" dt="2022-11-30T09:54:49.551" v="22" actId="1076"/>
          <ac:spMkLst>
            <pc:docMk/>
            <pc:sldMk cId="3451255408" sldId="316"/>
            <ac:spMk id="18" creationId="{52583F2B-BE9F-492C-969C-FDB19D6DCC89}"/>
          </ac:spMkLst>
        </pc:spChg>
        <pc:picChg chg="mod">
          <ac:chgData name="William Grey" userId="37b73424-c081-4fc2-b1af-363f4f3fd4f3" providerId="ADAL" clId="{87CDBF64-1158-4FC6-8189-557440C1ADDE}" dt="2022-11-30T09:54:49.551" v="22" actId="1076"/>
          <ac:picMkLst>
            <pc:docMk/>
            <pc:sldMk cId="3451255408" sldId="316"/>
            <ac:picMk id="5" creationId="{4935A394-419D-4F95-B7AF-66CEEE34288D}"/>
          </ac:picMkLst>
        </pc:picChg>
      </pc:sldChg>
      <pc:sldChg chg="modSp mod">
        <pc:chgData name="William Grey" userId="37b73424-c081-4fc2-b1af-363f4f3fd4f3" providerId="ADAL" clId="{87CDBF64-1158-4FC6-8189-557440C1ADDE}" dt="2022-11-30T09:55:01.708" v="24" actId="1076"/>
        <pc:sldMkLst>
          <pc:docMk/>
          <pc:sldMk cId="1838792945" sldId="317"/>
        </pc:sldMkLst>
        <pc:spChg chg="mod">
          <ac:chgData name="William Grey" userId="37b73424-c081-4fc2-b1af-363f4f3fd4f3" providerId="ADAL" clId="{87CDBF64-1158-4FC6-8189-557440C1ADDE}" dt="2022-11-28T12:09:31.973" v="9" actId="27636"/>
          <ac:spMkLst>
            <pc:docMk/>
            <pc:sldMk cId="1838792945" sldId="317"/>
            <ac:spMk id="2" creationId="{381E7854-989B-4F95-90DB-3474490139CB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3" creationId="{91832518-AF98-4ACD-B639-22EAF30BB9D5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4" creationId="{F1D35599-79FB-4FC4-8006-03FE39538C08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6" creationId="{DB33DCA5-66CE-4CF3-8E95-32E0C15BA8B5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7" creationId="{1180C760-A642-4599-80E1-384EBB54109A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8" creationId="{487E8316-97E1-4C03-960C-FC9BFB1A3BD9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9" creationId="{DCFEBDE3-E4A0-43A2-86CF-FF3F81CAB0F7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10" creationId="{A3504130-6DC5-460B-9E02-836E6D44C7C2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11" creationId="{0B050CBA-DC7E-48A5-A7D5-046E1672E6F6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12" creationId="{FE955132-A16E-4C48-B40B-5AF637AB480B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13" creationId="{DBFBCB61-0EA2-4B02-A281-F98D64F6E36D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14" creationId="{2083F280-4436-4E9D-BA29-CDC21F7F9000}"/>
          </ac:spMkLst>
        </pc:spChg>
        <pc:spChg chg="mod">
          <ac:chgData name="William Grey" userId="37b73424-c081-4fc2-b1af-363f4f3fd4f3" providerId="ADAL" clId="{87CDBF64-1158-4FC6-8189-557440C1ADDE}" dt="2022-11-30T09:55:01.708" v="24" actId="1076"/>
          <ac:spMkLst>
            <pc:docMk/>
            <pc:sldMk cId="1838792945" sldId="317"/>
            <ac:spMk id="17" creationId="{43B78513-9605-43E3-AB51-4E4EFB1C2605}"/>
          </ac:spMkLst>
        </pc:spChg>
        <pc:spChg chg="mod">
          <ac:chgData name="William Grey" userId="37b73424-c081-4fc2-b1af-363f4f3fd4f3" providerId="ADAL" clId="{87CDBF64-1158-4FC6-8189-557440C1ADDE}" dt="2022-11-30T09:54:58.354" v="23" actId="1076"/>
          <ac:spMkLst>
            <pc:docMk/>
            <pc:sldMk cId="1838792945" sldId="317"/>
            <ac:spMk id="18" creationId="{52583F2B-BE9F-492C-969C-FDB19D6DCC89}"/>
          </ac:spMkLst>
        </pc:spChg>
        <pc:picChg chg="mod">
          <ac:chgData name="William Grey" userId="37b73424-c081-4fc2-b1af-363f4f3fd4f3" providerId="ADAL" clId="{87CDBF64-1158-4FC6-8189-557440C1ADDE}" dt="2022-11-30T09:54:58.354" v="23" actId="1076"/>
          <ac:picMkLst>
            <pc:docMk/>
            <pc:sldMk cId="1838792945" sldId="317"/>
            <ac:picMk id="5" creationId="{4935A394-419D-4F95-B7AF-66CEEE34288D}"/>
          </ac:picMkLst>
        </pc:picChg>
      </pc:sldChg>
      <pc:sldChg chg="addSp modSp add mod ord">
        <pc:chgData name="William Grey" userId="37b73424-c081-4fc2-b1af-363f4f3fd4f3" providerId="ADAL" clId="{87CDBF64-1158-4FC6-8189-557440C1ADDE}" dt="2022-11-30T10:24:48.022" v="477"/>
        <pc:sldMkLst>
          <pc:docMk/>
          <pc:sldMk cId="2300172845" sldId="318"/>
        </pc:sldMkLst>
        <pc:spChg chg="mod">
          <ac:chgData name="William Grey" userId="37b73424-c081-4fc2-b1af-363f4f3fd4f3" providerId="ADAL" clId="{87CDBF64-1158-4FC6-8189-557440C1ADDE}" dt="2022-11-30T10:23:10.480" v="450" actId="20577"/>
          <ac:spMkLst>
            <pc:docMk/>
            <pc:sldMk cId="2300172845" sldId="318"/>
            <ac:spMk id="3" creationId="{6786C9BA-7669-43DF-8D65-74B5139E0CD4}"/>
          </ac:spMkLst>
        </pc:spChg>
        <pc:spChg chg="mod">
          <ac:chgData name="William Grey" userId="37b73424-c081-4fc2-b1af-363f4f3fd4f3" providerId="ADAL" clId="{87CDBF64-1158-4FC6-8189-557440C1ADDE}" dt="2022-11-30T10:23:53.309" v="462" actId="207"/>
          <ac:spMkLst>
            <pc:docMk/>
            <pc:sldMk cId="2300172845" sldId="318"/>
            <ac:spMk id="4" creationId="{12625641-94F4-473E-AC48-B62903E1D9BC}"/>
          </ac:spMkLst>
        </pc:spChg>
        <pc:spChg chg="add mod">
          <ac:chgData name="William Grey" userId="37b73424-c081-4fc2-b1af-363f4f3fd4f3" providerId="ADAL" clId="{87CDBF64-1158-4FC6-8189-557440C1ADDE}" dt="2022-11-30T10:23:38.788" v="458" actId="1076"/>
          <ac:spMkLst>
            <pc:docMk/>
            <pc:sldMk cId="2300172845" sldId="318"/>
            <ac:spMk id="26" creationId="{492FF285-DC80-4562-8435-DC6883332A19}"/>
          </ac:spMkLst>
        </pc:spChg>
      </pc:sldChg>
      <pc:sldChg chg="addSp delSp modSp add mod ord">
        <pc:chgData name="William Grey" userId="37b73424-c081-4fc2-b1af-363f4f3fd4f3" providerId="ADAL" clId="{87CDBF64-1158-4FC6-8189-557440C1ADDE}" dt="2022-11-30T10:24:41.628" v="475"/>
        <pc:sldMkLst>
          <pc:docMk/>
          <pc:sldMk cId="3118054604" sldId="319"/>
        </pc:sldMkLst>
        <pc:spChg chg="mod">
          <ac:chgData name="William Grey" userId="37b73424-c081-4fc2-b1af-363f4f3fd4f3" providerId="ADAL" clId="{87CDBF64-1158-4FC6-8189-557440C1ADDE}" dt="2022-11-30T10:21:37.588" v="429" actId="20577"/>
          <ac:spMkLst>
            <pc:docMk/>
            <pc:sldMk cId="3118054604" sldId="319"/>
            <ac:spMk id="3" creationId="{6786C9BA-7669-43DF-8D65-74B5139E0CD4}"/>
          </ac:spMkLst>
        </pc:spChg>
        <pc:spChg chg="mod">
          <ac:chgData name="William Grey" userId="37b73424-c081-4fc2-b1af-363f4f3fd4f3" providerId="ADAL" clId="{87CDBF64-1158-4FC6-8189-557440C1ADDE}" dt="2022-11-30T10:21:46.773" v="430" actId="21"/>
          <ac:spMkLst>
            <pc:docMk/>
            <pc:sldMk cId="3118054604" sldId="319"/>
            <ac:spMk id="4" creationId="{12625641-94F4-473E-AC48-B62903E1D9BC}"/>
          </ac:spMkLst>
        </pc:spChg>
        <pc:spChg chg="add del mod">
          <ac:chgData name="William Grey" userId="37b73424-c081-4fc2-b1af-363f4f3fd4f3" providerId="ADAL" clId="{87CDBF64-1158-4FC6-8189-557440C1ADDE}" dt="2022-11-30T10:22:12.439" v="439" actId="207"/>
          <ac:spMkLst>
            <pc:docMk/>
            <pc:sldMk cId="3118054604" sldId="319"/>
            <ac:spMk id="26" creationId="{EB3AA351-30F8-4383-8055-BDDEA7D862DC}"/>
          </ac:spMkLst>
        </pc:spChg>
      </pc:sldChg>
      <pc:sldChg chg="modSp add mod">
        <pc:chgData name="William Grey" userId="37b73424-c081-4fc2-b1af-363f4f3fd4f3" providerId="ADAL" clId="{87CDBF64-1158-4FC6-8189-557440C1ADDE}" dt="2022-11-30T10:20:51.879" v="415"/>
        <pc:sldMkLst>
          <pc:docMk/>
          <pc:sldMk cId="3853720150" sldId="320"/>
        </pc:sldMkLst>
        <pc:spChg chg="mod">
          <ac:chgData name="William Grey" userId="37b73424-c081-4fc2-b1af-363f4f3fd4f3" providerId="ADAL" clId="{87CDBF64-1158-4FC6-8189-557440C1ADDE}" dt="2022-11-30T10:20:51.879" v="415"/>
          <ac:spMkLst>
            <pc:docMk/>
            <pc:sldMk cId="3853720150" sldId="320"/>
            <ac:spMk id="3" creationId="{6786C9BA-7669-43DF-8D65-74B5139E0CD4}"/>
          </ac:spMkLst>
        </pc:spChg>
        <pc:spChg chg="mod">
          <ac:chgData name="William Grey" userId="37b73424-c081-4fc2-b1af-363f4f3fd4f3" providerId="ADAL" clId="{87CDBF64-1158-4FC6-8189-557440C1ADDE}" dt="2022-11-30T10:20:21.875" v="409" actId="1076"/>
          <ac:spMkLst>
            <pc:docMk/>
            <pc:sldMk cId="3853720150" sldId="320"/>
            <ac:spMk id="4" creationId="{12625641-94F4-473E-AC48-B62903E1D9BC}"/>
          </ac:spMkLst>
        </pc:spChg>
        <pc:spChg chg="mod">
          <ac:chgData name="William Grey" userId="37b73424-c081-4fc2-b1af-363f4f3fd4f3" providerId="ADAL" clId="{87CDBF64-1158-4FC6-8189-557440C1ADDE}" dt="2022-11-30T10:20:41.472" v="412" actId="207"/>
          <ac:spMkLst>
            <pc:docMk/>
            <pc:sldMk cId="3853720150" sldId="320"/>
            <ac:spMk id="5" creationId="{827FE2B4-EE0C-464A-BBE6-A4BED5B5750F}"/>
          </ac:spMkLst>
        </pc:spChg>
      </pc:sldChg>
      <pc:sldChg chg="modSp add mod ord">
        <pc:chgData name="William Grey" userId="37b73424-c081-4fc2-b1af-363f4f3fd4f3" providerId="ADAL" clId="{87CDBF64-1158-4FC6-8189-557440C1ADDE}" dt="2022-11-30T10:24:39.753" v="473"/>
        <pc:sldMkLst>
          <pc:docMk/>
          <pc:sldMk cId="1516083342" sldId="321"/>
        </pc:sldMkLst>
        <pc:spChg chg="mod">
          <ac:chgData name="William Grey" userId="37b73424-c081-4fc2-b1af-363f4f3fd4f3" providerId="ADAL" clId="{87CDBF64-1158-4FC6-8189-557440C1ADDE}" dt="2022-11-30T10:21:01.810" v="420" actId="20577"/>
          <ac:spMkLst>
            <pc:docMk/>
            <pc:sldMk cId="1516083342" sldId="321"/>
            <ac:spMk id="3" creationId="{6786C9BA-7669-43DF-8D65-74B5139E0CD4}"/>
          </ac:spMkLst>
        </pc:spChg>
        <pc:spChg chg="mod">
          <ac:chgData name="William Grey" userId="37b73424-c081-4fc2-b1af-363f4f3fd4f3" providerId="ADAL" clId="{87CDBF64-1158-4FC6-8189-557440C1ADDE}" dt="2022-11-30T10:19:43.458" v="406" actId="207"/>
          <ac:spMkLst>
            <pc:docMk/>
            <pc:sldMk cId="1516083342" sldId="321"/>
            <ac:spMk id="49" creationId="{3962500D-CEC4-494F-BDE0-BBB7D3FA790F}"/>
          </ac:spMkLst>
        </pc:spChg>
      </pc:sldChg>
      <pc:sldChg chg="modSp add mod">
        <pc:chgData name="William Grey" userId="37b73424-c081-4fc2-b1af-363f4f3fd4f3" providerId="ADAL" clId="{87CDBF64-1158-4FC6-8189-557440C1ADDE}" dt="2022-11-30T10:19:18.831" v="403" actId="207"/>
        <pc:sldMkLst>
          <pc:docMk/>
          <pc:sldMk cId="3955481269" sldId="322"/>
        </pc:sldMkLst>
        <pc:spChg chg="mod">
          <ac:chgData name="William Grey" userId="37b73424-c081-4fc2-b1af-363f4f3fd4f3" providerId="ADAL" clId="{87CDBF64-1158-4FC6-8189-557440C1ADDE}" dt="2022-11-30T10:18:56.208" v="399" actId="20577"/>
          <ac:spMkLst>
            <pc:docMk/>
            <pc:sldMk cId="3955481269" sldId="322"/>
            <ac:spMk id="3" creationId="{6786C9BA-7669-43DF-8D65-74B5139E0CD4}"/>
          </ac:spMkLst>
        </pc:spChg>
        <pc:spChg chg="mod">
          <ac:chgData name="William Grey" userId="37b73424-c081-4fc2-b1af-363f4f3fd4f3" providerId="ADAL" clId="{87CDBF64-1158-4FC6-8189-557440C1ADDE}" dt="2022-11-30T10:19:18.831" v="403" actId="207"/>
          <ac:spMkLst>
            <pc:docMk/>
            <pc:sldMk cId="3955481269" sldId="322"/>
            <ac:spMk id="48" creationId="{47340BFE-650B-401F-AE4C-BA63D63E117D}"/>
          </ac:spMkLst>
        </pc:spChg>
      </pc:sldChg>
      <pc:sldChg chg="modSp add mod">
        <pc:chgData name="William Grey" userId="37b73424-c081-4fc2-b1af-363f4f3fd4f3" providerId="ADAL" clId="{87CDBF64-1158-4FC6-8189-557440C1ADDE}" dt="2022-11-30T10:30:40.132" v="551" actId="207"/>
        <pc:sldMkLst>
          <pc:docMk/>
          <pc:sldMk cId="3928322939" sldId="323"/>
        </pc:sldMkLst>
        <pc:spChg chg="mod">
          <ac:chgData name="William Grey" userId="37b73424-c081-4fc2-b1af-363f4f3fd4f3" providerId="ADAL" clId="{87CDBF64-1158-4FC6-8189-557440C1ADDE}" dt="2022-11-30T10:30:34.319" v="550" actId="207"/>
          <ac:spMkLst>
            <pc:docMk/>
            <pc:sldMk cId="3928322939" sldId="323"/>
            <ac:spMk id="45" creationId="{231ACFD0-7293-46B5-B58A-6CDC9FFEEF4A}"/>
          </ac:spMkLst>
        </pc:spChg>
        <pc:spChg chg="mod">
          <ac:chgData name="William Grey" userId="37b73424-c081-4fc2-b1af-363f4f3fd4f3" providerId="ADAL" clId="{87CDBF64-1158-4FC6-8189-557440C1ADDE}" dt="2022-11-30T10:30:40.132" v="551" actId="207"/>
          <ac:spMkLst>
            <pc:docMk/>
            <pc:sldMk cId="3928322939" sldId="323"/>
            <ac:spMk id="47" creationId="{5B9AB0FC-F35E-4382-B3F3-EAD7D2F672BE}"/>
          </ac:spMkLst>
        </pc:spChg>
      </pc:sldChg>
      <pc:sldChg chg="modSp add mod">
        <pc:chgData name="William Grey" userId="37b73424-c081-4fc2-b1af-363f4f3fd4f3" providerId="ADAL" clId="{87CDBF64-1158-4FC6-8189-557440C1ADDE}" dt="2022-11-30T10:30:57.167" v="554" actId="207"/>
        <pc:sldMkLst>
          <pc:docMk/>
          <pc:sldMk cId="638843313" sldId="324"/>
        </pc:sldMkLst>
        <pc:spChg chg="mod">
          <ac:chgData name="William Grey" userId="37b73424-c081-4fc2-b1af-363f4f3fd4f3" providerId="ADAL" clId="{87CDBF64-1158-4FC6-8189-557440C1ADDE}" dt="2022-11-30T10:30:57.167" v="554" actId="207"/>
          <ac:spMkLst>
            <pc:docMk/>
            <pc:sldMk cId="638843313" sldId="324"/>
            <ac:spMk id="46" creationId="{4A6A8385-4371-4241-9AF7-E059188DBF8C}"/>
          </ac:spMkLst>
        </pc:spChg>
        <pc:spChg chg="mod">
          <ac:chgData name="William Grey" userId="37b73424-c081-4fc2-b1af-363f4f3fd4f3" providerId="ADAL" clId="{87CDBF64-1158-4FC6-8189-557440C1ADDE}" dt="2022-11-30T10:30:48.623" v="553" actId="207"/>
          <ac:spMkLst>
            <pc:docMk/>
            <pc:sldMk cId="638843313" sldId="324"/>
            <ac:spMk id="47" creationId="{5B9AB0FC-F35E-4382-B3F3-EAD7D2F672BE}"/>
          </ac:spMkLst>
        </pc:spChg>
      </pc:sldChg>
      <pc:sldChg chg="modSp add mod">
        <pc:chgData name="William Grey" userId="37b73424-c081-4fc2-b1af-363f4f3fd4f3" providerId="ADAL" clId="{87CDBF64-1158-4FC6-8189-557440C1ADDE}" dt="2022-11-30T10:31:14.699" v="557" actId="207"/>
        <pc:sldMkLst>
          <pc:docMk/>
          <pc:sldMk cId="4065992042" sldId="325"/>
        </pc:sldMkLst>
        <pc:spChg chg="mod">
          <ac:chgData name="William Grey" userId="37b73424-c081-4fc2-b1af-363f4f3fd4f3" providerId="ADAL" clId="{87CDBF64-1158-4FC6-8189-557440C1ADDE}" dt="2022-11-30T10:31:14.699" v="557" actId="207"/>
          <ac:spMkLst>
            <pc:docMk/>
            <pc:sldMk cId="4065992042" sldId="325"/>
            <ac:spMk id="46" creationId="{4A6A8385-4371-4241-9AF7-E059188DBF8C}"/>
          </ac:spMkLst>
        </pc:spChg>
        <pc:spChg chg="mod">
          <ac:chgData name="William Grey" userId="37b73424-c081-4fc2-b1af-363f4f3fd4f3" providerId="ADAL" clId="{87CDBF64-1158-4FC6-8189-557440C1ADDE}" dt="2022-11-30T10:31:08.137" v="556" actId="207"/>
          <ac:spMkLst>
            <pc:docMk/>
            <pc:sldMk cId="4065992042" sldId="325"/>
            <ac:spMk id="48" creationId="{71522499-D204-43F7-AFE8-175AA0BC97F0}"/>
          </ac:spMkLst>
        </pc:spChg>
      </pc:sldChg>
      <pc:sldChg chg="modSp new add del mod">
        <pc:chgData name="William Grey" userId="37b73424-c081-4fc2-b1af-363f4f3fd4f3" providerId="ADAL" clId="{87CDBF64-1158-4FC6-8189-557440C1ADDE}" dt="2022-11-30T10:47:01.329" v="886" actId="2696"/>
        <pc:sldMkLst>
          <pc:docMk/>
          <pc:sldMk cId="3868827114" sldId="326"/>
        </pc:sldMkLst>
        <pc:spChg chg="mod">
          <ac:chgData name="William Grey" userId="37b73424-c081-4fc2-b1af-363f4f3fd4f3" providerId="ADAL" clId="{87CDBF64-1158-4FC6-8189-557440C1ADDE}" dt="2022-11-30T10:31:49.091" v="565" actId="20577"/>
          <ac:spMkLst>
            <pc:docMk/>
            <pc:sldMk cId="3868827114" sldId="326"/>
            <ac:spMk id="2" creationId="{887548E4-7562-448C-9B6D-F8C3AA58ECD8}"/>
          </ac:spMkLst>
        </pc:spChg>
        <pc:spChg chg="mod">
          <ac:chgData name="William Grey" userId="37b73424-c081-4fc2-b1af-363f4f3fd4f3" providerId="ADAL" clId="{87CDBF64-1158-4FC6-8189-557440C1ADDE}" dt="2022-11-30T10:45:04.691" v="882" actId="20577"/>
          <ac:spMkLst>
            <pc:docMk/>
            <pc:sldMk cId="3868827114" sldId="326"/>
            <ac:spMk id="3" creationId="{7330C7EE-4CBD-4470-994D-8F0BB08F850B}"/>
          </ac:spMkLst>
        </pc:spChg>
      </pc:sldChg>
      <pc:sldChg chg="addSp delSp modSp add mod">
        <pc:chgData name="William Grey" userId="37b73424-c081-4fc2-b1af-363f4f3fd4f3" providerId="ADAL" clId="{87CDBF64-1158-4FC6-8189-557440C1ADDE}" dt="2022-11-30T10:47:36.596" v="894" actId="1076"/>
        <pc:sldMkLst>
          <pc:docMk/>
          <pc:sldMk cId="1221519385" sldId="327"/>
        </pc:sldMkLst>
        <pc:picChg chg="del">
          <ac:chgData name="William Grey" userId="37b73424-c081-4fc2-b1af-363f4f3fd4f3" providerId="ADAL" clId="{87CDBF64-1158-4FC6-8189-557440C1ADDE}" dt="2022-11-30T10:47:14.530" v="889" actId="478"/>
          <ac:picMkLst>
            <pc:docMk/>
            <pc:sldMk cId="1221519385" sldId="327"/>
            <ac:picMk id="5" creationId="{5487DC1E-5A2C-437B-A632-78DAE361BFF8}"/>
          </ac:picMkLst>
        </pc:picChg>
        <pc:picChg chg="add mod">
          <ac:chgData name="William Grey" userId="37b73424-c081-4fc2-b1af-363f4f3fd4f3" providerId="ADAL" clId="{87CDBF64-1158-4FC6-8189-557440C1ADDE}" dt="2022-11-30T10:47:36.596" v="894" actId="1076"/>
          <ac:picMkLst>
            <pc:docMk/>
            <pc:sldMk cId="1221519385" sldId="327"/>
            <ac:picMk id="6" creationId="{72E29B54-697B-45A7-987A-091F184B403B}"/>
          </ac:picMkLst>
        </pc:picChg>
      </pc:sldChg>
      <pc:sldChg chg="new del">
        <pc:chgData name="William Grey" userId="37b73424-c081-4fc2-b1af-363f4f3fd4f3" providerId="ADAL" clId="{87CDBF64-1158-4FC6-8189-557440C1ADDE}" dt="2022-11-30T10:32:00.255" v="567" actId="47"/>
        <pc:sldMkLst>
          <pc:docMk/>
          <pc:sldMk cId="1298658091" sldId="327"/>
        </pc:sldMkLst>
      </pc:sldChg>
      <pc:sldChg chg="addSp modSp add del mod">
        <pc:chgData name="William Grey" userId="37b73424-c081-4fc2-b1af-363f4f3fd4f3" providerId="ADAL" clId="{87CDBF64-1158-4FC6-8189-557440C1ADDE}" dt="2022-11-30T10:46:06.016" v="883" actId="2696"/>
        <pc:sldMkLst>
          <pc:docMk/>
          <pc:sldMk cId="2413277324" sldId="327"/>
        </pc:sldMkLst>
        <pc:spChg chg="mod">
          <ac:chgData name="William Grey" userId="37b73424-c081-4fc2-b1af-363f4f3fd4f3" providerId="ADAL" clId="{87CDBF64-1158-4FC6-8189-557440C1ADDE}" dt="2022-11-30T10:36:06.478" v="735" actId="255"/>
          <ac:spMkLst>
            <pc:docMk/>
            <pc:sldMk cId="2413277324" sldId="327"/>
            <ac:spMk id="3" creationId="{722B7FBD-74AB-4FA2-980C-F9CD754482D9}"/>
          </ac:spMkLst>
        </pc:spChg>
        <pc:picChg chg="add mod">
          <ac:chgData name="William Grey" userId="37b73424-c081-4fc2-b1af-363f4f3fd4f3" providerId="ADAL" clId="{87CDBF64-1158-4FC6-8189-557440C1ADDE}" dt="2022-11-30T10:36:28.569" v="737" actId="1076"/>
          <ac:picMkLst>
            <pc:docMk/>
            <pc:sldMk cId="2413277324" sldId="327"/>
            <ac:picMk id="5" creationId="{5487DC1E-5A2C-437B-A632-78DAE361BFF8}"/>
          </ac:picMkLst>
        </pc:picChg>
      </pc:sldChg>
      <pc:sldChg chg="add del">
        <pc:chgData name="William Grey" userId="37b73424-c081-4fc2-b1af-363f4f3fd4f3" providerId="ADAL" clId="{87CDBF64-1158-4FC6-8189-557440C1ADDE}" dt="2022-11-30T10:47:05.348" v="887" actId="2696"/>
        <pc:sldMkLst>
          <pc:docMk/>
          <pc:sldMk cId="3018868916" sldId="327"/>
        </pc:sldMkLst>
      </pc:sldChg>
      <pc:sldChg chg="modSp new del mod ord">
        <pc:chgData name="William Grey" userId="37b73424-c081-4fc2-b1af-363f4f3fd4f3" providerId="ADAL" clId="{87CDBF64-1158-4FC6-8189-557440C1ADDE}" dt="2022-11-30T10:34:23.550" v="725" actId="2696"/>
        <pc:sldMkLst>
          <pc:docMk/>
          <pc:sldMk cId="3751850833" sldId="327"/>
        </pc:sldMkLst>
        <pc:spChg chg="mod">
          <ac:chgData name="William Grey" userId="37b73424-c081-4fc2-b1af-363f4f3fd4f3" providerId="ADAL" clId="{87CDBF64-1158-4FC6-8189-557440C1ADDE}" dt="2022-11-30T10:32:16.242" v="582" actId="20577"/>
          <ac:spMkLst>
            <pc:docMk/>
            <pc:sldMk cId="3751850833" sldId="327"/>
            <ac:spMk id="2" creationId="{BA4C5B3C-8244-4ED0-8E45-9A0FDD64CEF5}"/>
          </ac:spMkLst>
        </pc:spChg>
        <pc:spChg chg="mod">
          <ac:chgData name="William Grey" userId="37b73424-c081-4fc2-b1af-363f4f3fd4f3" providerId="ADAL" clId="{87CDBF64-1158-4FC6-8189-557440C1ADDE}" dt="2022-11-30T10:33:45.657" v="724" actId="20577"/>
          <ac:spMkLst>
            <pc:docMk/>
            <pc:sldMk cId="3751850833" sldId="327"/>
            <ac:spMk id="3" creationId="{722B7FBD-74AB-4FA2-980C-F9CD754482D9}"/>
          </ac:spMkLst>
        </pc:spChg>
      </pc:sldChg>
      <pc:sldMasterChg chg="modSldLayout">
        <pc:chgData name="William Grey" userId="37b73424-c081-4fc2-b1af-363f4f3fd4f3" providerId="ADAL" clId="{87CDBF64-1158-4FC6-8189-557440C1ADDE}" dt="2022-11-30T09:53:17.344" v="12" actId="255"/>
        <pc:sldMasterMkLst>
          <pc:docMk/>
          <pc:sldMasterMk cId="4227019481" sldId="2147483660"/>
        </pc:sldMasterMkLst>
        <pc:sldLayoutChg chg="modSp">
          <pc:chgData name="William Grey" userId="37b73424-c081-4fc2-b1af-363f4f3fd4f3" providerId="ADAL" clId="{87CDBF64-1158-4FC6-8189-557440C1ADDE}" dt="2022-11-30T09:53:17.344" v="12" actId="255"/>
          <pc:sldLayoutMkLst>
            <pc:docMk/>
            <pc:sldMasterMk cId="4227019481" sldId="2147483660"/>
            <pc:sldLayoutMk cId="1478807642" sldId="2147483662"/>
          </pc:sldLayoutMkLst>
          <pc:spChg chg="mod">
            <ac:chgData name="William Grey" userId="37b73424-c081-4fc2-b1af-363f4f3fd4f3" providerId="ADAL" clId="{87CDBF64-1158-4FC6-8189-557440C1ADDE}" dt="2022-11-30T09:53:17.344" v="12" actId="255"/>
            <ac:spMkLst>
              <pc:docMk/>
              <pc:sldMasterMk cId="4227019481" sldId="2147483660"/>
              <pc:sldLayoutMk cId="1478807642" sldId="2147483662"/>
              <ac:spMk id="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1401A49-1E8B-4B7E-A68E-5E5A99C83D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664" y="133980"/>
            <a:ext cx="1789043" cy="46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334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714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27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807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70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63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33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558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107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711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594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A3E85106-BBA8-DC39-B796-C4CCB46E14D3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0510AD-DAD1-18CB-7598-31F65593C24D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0814C1-12A0-1A69-4D0E-7E0FDBDD69A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03E1CA-B8AF-EE1C-0CDE-238C2555514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0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iagnosticquestions.com/Quizzes/Go#/307742" TargetMode="External"/><Relationship Id="rId2" Type="http://schemas.openxmlformats.org/officeDocument/2006/relationships/hyperlink" Target="http://www.diagnosticquestions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dq-architecture-19.docx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C5B3C-8244-4ED0-8E45-9A0FDD64C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B7FBD-74AB-4FA2-980C-F9CD75448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364" y="1045695"/>
            <a:ext cx="5401235" cy="208746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hlinkClick r:id="rId2"/>
              </a:rPr>
              <a:t>www.diagnosticquestions.org</a:t>
            </a:r>
            <a:endParaRPr lang="en-GB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Author: </a:t>
            </a:r>
            <a:r>
              <a:rPr lang="en-GB" sz="2000" dirty="0" err="1"/>
              <a:t>MangoLearning</a:t>
            </a:r>
            <a:endParaRPr lang="en-GB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Search: Architecture A level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hlinkClick r:id="rId3"/>
              </a:rPr>
              <a:t>Quiz | Diagnostic Questions</a:t>
            </a:r>
            <a:endParaRPr lang="en-GB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hlinkClick r:id="rId4"/>
              </a:rPr>
              <a:t>dq-architecture-19.docx</a:t>
            </a:r>
            <a:endParaRPr lang="en-GB" sz="2000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E29B54-697B-45A7-987A-091F184B40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9013" y="2157952"/>
            <a:ext cx="7697803" cy="420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519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80AF-0A01-4D93-A8D5-A8E2256D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The diagram below shows the Fetch-decode-execute cycle. Which is the correct explanation for step highlighted?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2C5CDF-8B81-4422-97A7-A2D8A27B4EE7}"/>
              </a:ext>
            </a:extLst>
          </p:cNvPr>
          <p:cNvCxnSpPr>
            <a:cxnSpLocks/>
          </p:cNvCxnSpPr>
          <p:nvPr/>
        </p:nvCxnSpPr>
        <p:spPr>
          <a:xfrm>
            <a:off x="5580336" y="1858188"/>
            <a:ext cx="1089792" cy="52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AFB5948-87C9-4220-A971-42E2725358B3}"/>
              </a:ext>
            </a:extLst>
          </p:cNvPr>
          <p:cNvCxnSpPr>
            <a:cxnSpLocks/>
          </p:cNvCxnSpPr>
          <p:nvPr/>
        </p:nvCxnSpPr>
        <p:spPr>
          <a:xfrm>
            <a:off x="2950122" y="1746935"/>
            <a:ext cx="1027716" cy="94485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C676C2C-D685-4299-845E-9D3EF58DDBDD}"/>
              </a:ext>
            </a:extLst>
          </p:cNvPr>
          <p:cNvCxnSpPr>
            <a:cxnSpLocks/>
          </p:cNvCxnSpPr>
          <p:nvPr/>
        </p:nvCxnSpPr>
        <p:spPr>
          <a:xfrm flipH="1">
            <a:off x="6670128" y="3022241"/>
            <a:ext cx="816204" cy="46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99B3570-2CD0-4559-9EC3-9CD6DBFE22DC}"/>
              </a:ext>
            </a:extLst>
          </p:cNvPr>
          <p:cNvCxnSpPr>
            <a:cxnSpLocks/>
          </p:cNvCxnSpPr>
          <p:nvPr/>
        </p:nvCxnSpPr>
        <p:spPr>
          <a:xfrm flipH="1">
            <a:off x="1279957" y="2743898"/>
            <a:ext cx="103840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51A627C-61C2-4F2B-8DB6-61FF4C9245E8}"/>
              </a:ext>
            </a:extLst>
          </p:cNvPr>
          <p:cNvCxnSpPr>
            <a:cxnSpLocks/>
          </p:cNvCxnSpPr>
          <p:nvPr/>
        </p:nvCxnSpPr>
        <p:spPr>
          <a:xfrm flipH="1" flipV="1">
            <a:off x="5122803" y="4889416"/>
            <a:ext cx="3146200" cy="45364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EA68E6B-FF7D-4C5C-BD3A-F76415B1DB2D}"/>
              </a:ext>
            </a:extLst>
          </p:cNvPr>
          <p:cNvCxnSpPr>
            <a:cxnSpLocks/>
          </p:cNvCxnSpPr>
          <p:nvPr/>
        </p:nvCxnSpPr>
        <p:spPr>
          <a:xfrm>
            <a:off x="2562461" y="4254656"/>
            <a:ext cx="553441" cy="7190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9EAC3A97-1F75-4524-853B-B6C077B0A285}"/>
              </a:ext>
            </a:extLst>
          </p:cNvPr>
          <p:cNvSpPr/>
          <p:nvPr/>
        </p:nvSpPr>
        <p:spPr>
          <a:xfrm>
            <a:off x="374102" y="139662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4806D1-7EE2-4CDC-838A-116763DDFE63}"/>
              </a:ext>
            </a:extLst>
          </p:cNvPr>
          <p:cNvSpPr/>
          <p:nvPr/>
        </p:nvSpPr>
        <p:spPr>
          <a:xfrm>
            <a:off x="374102" y="236703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19D3C9C-238F-48F9-9DAD-D7C7A59DA328}"/>
              </a:ext>
            </a:extLst>
          </p:cNvPr>
          <p:cNvSpPr/>
          <p:nvPr/>
        </p:nvSpPr>
        <p:spPr>
          <a:xfrm>
            <a:off x="374101" y="3338557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63AE499-DEA5-48BD-A0A4-42CEE493DBCE}"/>
              </a:ext>
            </a:extLst>
          </p:cNvPr>
          <p:cNvSpPr/>
          <p:nvPr/>
        </p:nvSpPr>
        <p:spPr>
          <a:xfrm>
            <a:off x="374101" y="429429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A195971-C682-4D7F-B660-1FE80AB7ACFF}"/>
              </a:ext>
            </a:extLst>
          </p:cNvPr>
          <p:cNvSpPr/>
          <p:nvPr/>
        </p:nvSpPr>
        <p:spPr>
          <a:xfrm>
            <a:off x="374101" y="528006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5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EC9DBBB-E532-4034-9125-8B4463CA12C1}"/>
              </a:ext>
            </a:extLst>
          </p:cNvPr>
          <p:cNvCxnSpPr>
            <a:stCxn id="28" idx="2"/>
            <a:endCxn id="31" idx="0"/>
          </p:cNvCxnSpPr>
          <p:nvPr/>
        </p:nvCxnSpPr>
        <p:spPr>
          <a:xfrm>
            <a:off x="785320" y="1773488"/>
            <a:ext cx="0" cy="593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67F91DD-7CD7-494C-B4C9-0380CF91E028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785318" y="2726006"/>
            <a:ext cx="1" cy="612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ABE92A2-68C8-4A90-BB37-FBB6B17EB8E8}"/>
              </a:ext>
            </a:extLst>
          </p:cNvPr>
          <p:cNvCxnSpPr>
            <a:cxnSpLocks/>
            <a:stCxn id="32" idx="2"/>
            <a:endCxn id="34" idx="0"/>
          </p:cNvCxnSpPr>
          <p:nvPr/>
        </p:nvCxnSpPr>
        <p:spPr>
          <a:xfrm>
            <a:off x="785319" y="3715419"/>
            <a:ext cx="0" cy="578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EE333BE-75A8-4393-B216-D3E8481F5AAA}"/>
              </a:ext>
            </a:extLst>
          </p:cNvPr>
          <p:cNvCxnSpPr>
            <a:cxnSpLocks/>
            <a:stCxn id="34" idx="2"/>
            <a:endCxn id="35" idx="0"/>
          </p:cNvCxnSpPr>
          <p:nvPr/>
        </p:nvCxnSpPr>
        <p:spPr>
          <a:xfrm>
            <a:off x="785319" y="4671152"/>
            <a:ext cx="0" cy="608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3395455D-7F44-4772-A920-3E45EEEF5A39}"/>
              </a:ext>
            </a:extLst>
          </p:cNvPr>
          <p:cNvCxnSpPr>
            <a:stCxn id="35" idx="1"/>
            <a:endCxn id="28" idx="1"/>
          </p:cNvCxnSpPr>
          <p:nvPr/>
        </p:nvCxnSpPr>
        <p:spPr>
          <a:xfrm rot="10800000" flipH="1">
            <a:off x="374100" y="1585057"/>
            <a:ext cx="1" cy="3883434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7340BFE-650B-401F-AE4C-BA63D63E117D}"/>
              </a:ext>
            </a:extLst>
          </p:cNvPr>
          <p:cNvSpPr txBox="1"/>
          <p:nvPr/>
        </p:nvSpPr>
        <p:spPr>
          <a:xfrm>
            <a:off x="1351730" y="4159555"/>
            <a:ext cx="5188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Decode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962500D-CEC4-494F-BDE0-BBB7D3FA790F}"/>
              </a:ext>
            </a:extLst>
          </p:cNvPr>
          <p:cNvSpPr txBox="1"/>
          <p:nvPr/>
        </p:nvSpPr>
        <p:spPr>
          <a:xfrm>
            <a:off x="1321095" y="5145325"/>
            <a:ext cx="7641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Execute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65FEED-C978-4AF9-A520-6634C929496B}"/>
              </a:ext>
            </a:extLst>
          </p:cNvPr>
          <p:cNvSpPr txBox="1"/>
          <p:nvPr/>
        </p:nvSpPr>
        <p:spPr>
          <a:xfrm>
            <a:off x="1385474" y="1315728"/>
            <a:ext cx="156464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MAR </a:t>
            </a:r>
            <a:r>
              <a:rPr lang="en-GB" dirty="0">
                <a:sym typeface="Symbol" panose="05050102010706020507" pitchFamily="18" charset="2"/>
              </a:rPr>
              <a:t> [</a:t>
            </a:r>
            <a:r>
              <a:rPr lang="en-GB" dirty="0"/>
              <a:t>PC]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786C9BA-7669-43DF-8D65-74B5139E0CD4}"/>
              </a:ext>
            </a:extLst>
          </p:cNvPr>
          <p:cNvSpPr/>
          <p:nvPr/>
        </p:nvSpPr>
        <p:spPr>
          <a:xfrm>
            <a:off x="4971559" y="1107587"/>
            <a:ext cx="6131071" cy="337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The contents at that address is transferred back to the memory buffer register along the data bus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The Program counters is incremented by one to get ready for the next cycle.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Transfer the contents of the program counter to the memory address register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Transfer the contents of the memory buffer register to the current instruction register ready to be decoded.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625641-94F4-473E-AC48-B62903E1D9BC}"/>
              </a:ext>
            </a:extLst>
          </p:cNvPr>
          <p:cNvSpPr/>
          <p:nvPr/>
        </p:nvSpPr>
        <p:spPr>
          <a:xfrm>
            <a:off x="1385473" y="2165006"/>
            <a:ext cx="8045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MBR  [Memory]</a:t>
            </a:r>
            <a:r>
              <a:rPr lang="en-GB" baseline="-25000" dirty="0" err="1">
                <a:sym typeface="Symbol" panose="05050102010706020507" pitchFamily="18" charset="2"/>
              </a:rPr>
              <a:t>MAR_address</a:t>
            </a:r>
            <a:r>
              <a:rPr lang="en-GB" dirty="0">
                <a:sym typeface="Symbol" panose="05050102010706020507" pitchFamily="18" charset="2"/>
              </a:rPr>
              <a:t> </a:t>
            </a:r>
          </a:p>
          <a:p>
            <a:r>
              <a:rPr lang="en-GB" dirty="0">
                <a:sym typeface="Symbol" panose="05050102010706020507" pitchFamily="18" charset="2"/>
              </a:rPr>
              <a:t>PC  [PC] +1</a:t>
            </a:r>
            <a:br>
              <a:rPr lang="en-GB" dirty="0">
                <a:sym typeface="Symbol" panose="05050102010706020507" pitchFamily="18" charset="2"/>
              </a:rPr>
            </a:br>
            <a:br>
              <a:rPr lang="en-GB" dirty="0">
                <a:sym typeface="Symbol" panose="05050102010706020507" pitchFamily="18" charset="2"/>
              </a:rPr>
            </a:b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7FE2B4-EE0C-464A-BBE6-A4BED5B5750F}"/>
              </a:ext>
            </a:extLst>
          </p:cNvPr>
          <p:cNvSpPr/>
          <p:nvPr/>
        </p:nvSpPr>
        <p:spPr>
          <a:xfrm>
            <a:off x="1390331" y="3163599"/>
            <a:ext cx="7162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CIR  [MBR]</a:t>
            </a:r>
          </a:p>
          <a:p>
            <a:br>
              <a:rPr lang="en-GB" dirty="0">
                <a:sym typeface="Symbol" panose="05050102010706020507" pitchFamily="18" charset="2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46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80AF-0A01-4D93-A8D5-A8E2256D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The diagram below shows the Fetch-decode-execute cycle. Which is the correct explanation for step highlighted?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2C5CDF-8B81-4422-97A7-A2D8A27B4EE7}"/>
              </a:ext>
            </a:extLst>
          </p:cNvPr>
          <p:cNvCxnSpPr>
            <a:cxnSpLocks/>
          </p:cNvCxnSpPr>
          <p:nvPr/>
        </p:nvCxnSpPr>
        <p:spPr>
          <a:xfrm>
            <a:off x="5580336" y="1858188"/>
            <a:ext cx="1089792" cy="52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AFB5948-87C9-4220-A971-42E2725358B3}"/>
              </a:ext>
            </a:extLst>
          </p:cNvPr>
          <p:cNvCxnSpPr>
            <a:cxnSpLocks/>
          </p:cNvCxnSpPr>
          <p:nvPr/>
        </p:nvCxnSpPr>
        <p:spPr>
          <a:xfrm>
            <a:off x="2950122" y="1746935"/>
            <a:ext cx="1027716" cy="94485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C676C2C-D685-4299-845E-9D3EF58DDBDD}"/>
              </a:ext>
            </a:extLst>
          </p:cNvPr>
          <p:cNvCxnSpPr>
            <a:cxnSpLocks/>
          </p:cNvCxnSpPr>
          <p:nvPr/>
        </p:nvCxnSpPr>
        <p:spPr>
          <a:xfrm flipH="1">
            <a:off x="6670128" y="3022241"/>
            <a:ext cx="816204" cy="46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99B3570-2CD0-4559-9EC3-9CD6DBFE22DC}"/>
              </a:ext>
            </a:extLst>
          </p:cNvPr>
          <p:cNvCxnSpPr>
            <a:cxnSpLocks/>
          </p:cNvCxnSpPr>
          <p:nvPr/>
        </p:nvCxnSpPr>
        <p:spPr>
          <a:xfrm flipH="1">
            <a:off x="1279957" y="2743898"/>
            <a:ext cx="103840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51A627C-61C2-4F2B-8DB6-61FF4C9245E8}"/>
              </a:ext>
            </a:extLst>
          </p:cNvPr>
          <p:cNvCxnSpPr>
            <a:cxnSpLocks/>
          </p:cNvCxnSpPr>
          <p:nvPr/>
        </p:nvCxnSpPr>
        <p:spPr>
          <a:xfrm flipH="1" flipV="1">
            <a:off x="5122803" y="4889416"/>
            <a:ext cx="3146200" cy="45364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EA68E6B-FF7D-4C5C-BD3A-F76415B1DB2D}"/>
              </a:ext>
            </a:extLst>
          </p:cNvPr>
          <p:cNvCxnSpPr>
            <a:cxnSpLocks/>
          </p:cNvCxnSpPr>
          <p:nvPr/>
        </p:nvCxnSpPr>
        <p:spPr>
          <a:xfrm>
            <a:off x="2562461" y="4254656"/>
            <a:ext cx="553441" cy="7190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9EAC3A97-1F75-4524-853B-B6C077B0A285}"/>
              </a:ext>
            </a:extLst>
          </p:cNvPr>
          <p:cNvSpPr/>
          <p:nvPr/>
        </p:nvSpPr>
        <p:spPr>
          <a:xfrm>
            <a:off x="374102" y="139662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4806D1-7EE2-4CDC-838A-116763DDFE63}"/>
              </a:ext>
            </a:extLst>
          </p:cNvPr>
          <p:cNvSpPr/>
          <p:nvPr/>
        </p:nvSpPr>
        <p:spPr>
          <a:xfrm>
            <a:off x="374102" y="236703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19D3C9C-238F-48F9-9DAD-D7C7A59DA328}"/>
              </a:ext>
            </a:extLst>
          </p:cNvPr>
          <p:cNvSpPr/>
          <p:nvPr/>
        </p:nvSpPr>
        <p:spPr>
          <a:xfrm>
            <a:off x="374101" y="3338557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63AE499-DEA5-48BD-A0A4-42CEE493DBCE}"/>
              </a:ext>
            </a:extLst>
          </p:cNvPr>
          <p:cNvSpPr/>
          <p:nvPr/>
        </p:nvSpPr>
        <p:spPr>
          <a:xfrm>
            <a:off x="374101" y="429429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A195971-C682-4D7F-B660-1FE80AB7ACFF}"/>
              </a:ext>
            </a:extLst>
          </p:cNvPr>
          <p:cNvSpPr/>
          <p:nvPr/>
        </p:nvSpPr>
        <p:spPr>
          <a:xfrm>
            <a:off x="374101" y="528006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5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EC9DBBB-E532-4034-9125-8B4463CA12C1}"/>
              </a:ext>
            </a:extLst>
          </p:cNvPr>
          <p:cNvCxnSpPr>
            <a:stCxn id="28" idx="2"/>
            <a:endCxn id="31" idx="0"/>
          </p:cNvCxnSpPr>
          <p:nvPr/>
        </p:nvCxnSpPr>
        <p:spPr>
          <a:xfrm>
            <a:off x="785320" y="1773488"/>
            <a:ext cx="0" cy="593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67F91DD-7CD7-494C-B4C9-0380CF91E028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785318" y="2726006"/>
            <a:ext cx="1" cy="612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ABE92A2-68C8-4A90-BB37-FBB6B17EB8E8}"/>
              </a:ext>
            </a:extLst>
          </p:cNvPr>
          <p:cNvCxnSpPr>
            <a:cxnSpLocks/>
            <a:stCxn id="32" idx="2"/>
            <a:endCxn id="34" idx="0"/>
          </p:cNvCxnSpPr>
          <p:nvPr/>
        </p:nvCxnSpPr>
        <p:spPr>
          <a:xfrm>
            <a:off x="785319" y="3715419"/>
            <a:ext cx="0" cy="578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EE333BE-75A8-4393-B216-D3E8481F5AAA}"/>
              </a:ext>
            </a:extLst>
          </p:cNvPr>
          <p:cNvCxnSpPr>
            <a:cxnSpLocks/>
            <a:stCxn id="34" idx="2"/>
            <a:endCxn id="35" idx="0"/>
          </p:cNvCxnSpPr>
          <p:nvPr/>
        </p:nvCxnSpPr>
        <p:spPr>
          <a:xfrm>
            <a:off x="785319" y="4671152"/>
            <a:ext cx="0" cy="608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3395455D-7F44-4772-A920-3E45EEEF5A39}"/>
              </a:ext>
            </a:extLst>
          </p:cNvPr>
          <p:cNvCxnSpPr>
            <a:stCxn id="35" idx="1"/>
            <a:endCxn id="28" idx="1"/>
          </p:cNvCxnSpPr>
          <p:nvPr/>
        </p:nvCxnSpPr>
        <p:spPr>
          <a:xfrm rot="10800000" flipH="1">
            <a:off x="374100" y="1585057"/>
            <a:ext cx="1" cy="3883434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7340BFE-650B-401F-AE4C-BA63D63E117D}"/>
              </a:ext>
            </a:extLst>
          </p:cNvPr>
          <p:cNvSpPr txBox="1"/>
          <p:nvPr/>
        </p:nvSpPr>
        <p:spPr>
          <a:xfrm>
            <a:off x="1351730" y="4159555"/>
            <a:ext cx="5188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Decode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962500D-CEC4-494F-BDE0-BBB7D3FA790F}"/>
              </a:ext>
            </a:extLst>
          </p:cNvPr>
          <p:cNvSpPr txBox="1"/>
          <p:nvPr/>
        </p:nvSpPr>
        <p:spPr>
          <a:xfrm>
            <a:off x="1321095" y="5145325"/>
            <a:ext cx="103840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Execute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65FEED-C978-4AF9-A520-6634C929496B}"/>
              </a:ext>
            </a:extLst>
          </p:cNvPr>
          <p:cNvSpPr txBox="1"/>
          <p:nvPr/>
        </p:nvSpPr>
        <p:spPr>
          <a:xfrm>
            <a:off x="1385473" y="1315728"/>
            <a:ext cx="5188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MAR </a:t>
            </a:r>
            <a:r>
              <a:rPr lang="en-GB" dirty="0">
                <a:sym typeface="Symbol" panose="05050102010706020507" pitchFamily="18" charset="2"/>
              </a:rPr>
              <a:t> [</a:t>
            </a:r>
            <a:r>
              <a:rPr lang="en-GB" dirty="0"/>
              <a:t>PC]</a:t>
            </a:r>
          </a:p>
          <a:p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786C9BA-7669-43DF-8D65-74B5139E0CD4}"/>
              </a:ext>
            </a:extLst>
          </p:cNvPr>
          <p:cNvSpPr/>
          <p:nvPr/>
        </p:nvSpPr>
        <p:spPr>
          <a:xfrm>
            <a:off x="4971559" y="1107587"/>
            <a:ext cx="6131071" cy="337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Transfer the contents of the Program Counter to the memory address register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Control unit splits the instruction held in CIR into operand and opcode</a:t>
            </a:r>
            <a:endParaRPr lang="en-GB" dirty="0">
              <a:sym typeface="Symbol" panose="05050102010706020507" pitchFamily="18" charset="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Transfer the contents of the memory buffer register to the current instruction register ready to be decoded.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Result stored in Accumulator from the ALU.  Status register updated</a:t>
            </a:r>
            <a:r>
              <a:rPr lang="en-GB" dirty="0">
                <a:sym typeface="Symbol" panose="05050102010706020507" pitchFamily="18" charset="2"/>
              </a:rPr>
              <a:t>  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625641-94F4-473E-AC48-B62903E1D9BC}"/>
              </a:ext>
            </a:extLst>
          </p:cNvPr>
          <p:cNvSpPr/>
          <p:nvPr/>
        </p:nvSpPr>
        <p:spPr>
          <a:xfrm>
            <a:off x="1385473" y="2165006"/>
            <a:ext cx="8045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MBR  [Memory]</a:t>
            </a:r>
            <a:r>
              <a:rPr lang="en-GB" baseline="-25000" dirty="0" err="1">
                <a:sym typeface="Symbol" panose="05050102010706020507" pitchFamily="18" charset="2"/>
              </a:rPr>
              <a:t>MAR_address</a:t>
            </a:r>
            <a:r>
              <a:rPr lang="en-GB" dirty="0">
                <a:sym typeface="Symbol" panose="05050102010706020507" pitchFamily="18" charset="2"/>
              </a:rPr>
              <a:t> </a:t>
            </a:r>
          </a:p>
          <a:p>
            <a:r>
              <a:rPr lang="en-GB" dirty="0">
                <a:sym typeface="Symbol" panose="05050102010706020507" pitchFamily="18" charset="2"/>
              </a:rPr>
              <a:t>PC  [PC] +1</a:t>
            </a:r>
            <a:br>
              <a:rPr lang="en-GB" dirty="0">
                <a:sym typeface="Symbol" panose="05050102010706020507" pitchFamily="18" charset="2"/>
              </a:rPr>
            </a:br>
            <a:br>
              <a:rPr lang="en-GB" dirty="0">
                <a:sym typeface="Symbol" panose="05050102010706020507" pitchFamily="18" charset="2"/>
              </a:rPr>
            </a:b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7FE2B4-EE0C-464A-BBE6-A4BED5B5750F}"/>
              </a:ext>
            </a:extLst>
          </p:cNvPr>
          <p:cNvSpPr/>
          <p:nvPr/>
        </p:nvSpPr>
        <p:spPr>
          <a:xfrm>
            <a:off x="1390331" y="3163599"/>
            <a:ext cx="7162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CIR  [MBR]</a:t>
            </a:r>
          </a:p>
          <a:p>
            <a:br>
              <a:rPr lang="en-GB" dirty="0">
                <a:sym typeface="Symbol" panose="05050102010706020507" pitchFamily="18" charset="2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083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80AF-0A01-4D93-A8D5-A8E2256D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The diagram below shows the Fetch-decode-execute cycle. Which is the correct explanation for step highlighted?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2C5CDF-8B81-4422-97A7-A2D8A27B4EE7}"/>
              </a:ext>
            </a:extLst>
          </p:cNvPr>
          <p:cNvCxnSpPr>
            <a:cxnSpLocks/>
          </p:cNvCxnSpPr>
          <p:nvPr/>
        </p:nvCxnSpPr>
        <p:spPr>
          <a:xfrm>
            <a:off x="5580336" y="1858188"/>
            <a:ext cx="1089792" cy="52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AFB5948-87C9-4220-A971-42E2725358B3}"/>
              </a:ext>
            </a:extLst>
          </p:cNvPr>
          <p:cNvCxnSpPr>
            <a:cxnSpLocks/>
          </p:cNvCxnSpPr>
          <p:nvPr/>
        </p:nvCxnSpPr>
        <p:spPr>
          <a:xfrm>
            <a:off x="2950122" y="1746935"/>
            <a:ext cx="1027716" cy="94485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C676C2C-D685-4299-845E-9D3EF58DDBDD}"/>
              </a:ext>
            </a:extLst>
          </p:cNvPr>
          <p:cNvCxnSpPr>
            <a:cxnSpLocks/>
          </p:cNvCxnSpPr>
          <p:nvPr/>
        </p:nvCxnSpPr>
        <p:spPr>
          <a:xfrm flipH="1">
            <a:off x="6670128" y="3022241"/>
            <a:ext cx="816204" cy="46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99B3570-2CD0-4559-9EC3-9CD6DBFE22DC}"/>
              </a:ext>
            </a:extLst>
          </p:cNvPr>
          <p:cNvCxnSpPr>
            <a:cxnSpLocks/>
          </p:cNvCxnSpPr>
          <p:nvPr/>
        </p:nvCxnSpPr>
        <p:spPr>
          <a:xfrm flipH="1">
            <a:off x="1279957" y="2743898"/>
            <a:ext cx="103840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51A627C-61C2-4F2B-8DB6-61FF4C9245E8}"/>
              </a:ext>
            </a:extLst>
          </p:cNvPr>
          <p:cNvCxnSpPr>
            <a:cxnSpLocks/>
          </p:cNvCxnSpPr>
          <p:nvPr/>
        </p:nvCxnSpPr>
        <p:spPr>
          <a:xfrm flipH="1" flipV="1">
            <a:off x="5122803" y="4889416"/>
            <a:ext cx="3146200" cy="45364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EA68E6B-FF7D-4C5C-BD3A-F76415B1DB2D}"/>
              </a:ext>
            </a:extLst>
          </p:cNvPr>
          <p:cNvCxnSpPr>
            <a:cxnSpLocks/>
          </p:cNvCxnSpPr>
          <p:nvPr/>
        </p:nvCxnSpPr>
        <p:spPr>
          <a:xfrm>
            <a:off x="2562461" y="4254656"/>
            <a:ext cx="553441" cy="7190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9EAC3A97-1F75-4524-853B-B6C077B0A285}"/>
              </a:ext>
            </a:extLst>
          </p:cNvPr>
          <p:cNvSpPr/>
          <p:nvPr/>
        </p:nvSpPr>
        <p:spPr>
          <a:xfrm>
            <a:off x="374102" y="139662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4806D1-7EE2-4CDC-838A-116763DDFE63}"/>
              </a:ext>
            </a:extLst>
          </p:cNvPr>
          <p:cNvSpPr/>
          <p:nvPr/>
        </p:nvSpPr>
        <p:spPr>
          <a:xfrm>
            <a:off x="374102" y="236703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19D3C9C-238F-48F9-9DAD-D7C7A59DA328}"/>
              </a:ext>
            </a:extLst>
          </p:cNvPr>
          <p:cNvSpPr/>
          <p:nvPr/>
        </p:nvSpPr>
        <p:spPr>
          <a:xfrm>
            <a:off x="374101" y="3338557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63AE499-DEA5-48BD-A0A4-42CEE493DBCE}"/>
              </a:ext>
            </a:extLst>
          </p:cNvPr>
          <p:cNvSpPr/>
          <p:nvPr/>
        </p:nvSpPr>
        <p:spPr>
          <a:xfrm>
            <a:off x="374101" y="429429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A195971-C682-4D7F-B660-1FE80AB7ACFF}"/>
              </a:ext>
            </a:extLst>
          </p:cNvPr>
          <p:cNvSpPr/>
          <p:nvPr/>
        </p:nvSpPr>
        <p:spPr>
          <a:xfrm>
            <a:off x="374101" y="528006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5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EC9DBBB-E532-4034-9125-8B4463CA12C1}"/>
              </a:ext>
            </a:extLst>
          </p:cNvPr>
          <p:cNvCxnSpPr>
            <a:stCxn id="28" idx="2"/>
            <a:endCxn id="31" idx="0"/>
          </p:cNvCxnSpPr>
          <p:nvPr/>
        </p:nvCxnSpPr>
        <p:spPr>
          <a:xfrm>
            <a:off x="785320" y="1773488"/>
            <a:ext cx="0" cy="593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67F91DD-7CD7-494C-B4C9-0380CF91E028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785318" y="2726006"/>
            <a:ext cx="1" cy="612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ABE92A2-68C8-4A90-BB37-FBB6B17EB8E8}"/>
              </a:ext>
            </a:extLst>
          </p:cNvPr>
          <p:cNvCxnSpPr>
            <a:cxnSpLocks/>
            <a:stCxn id="32" idx="2"/>
            <a:endCxn id="34" idx="0"/>
          </p:cNvCxnSpPr>
          <p:nvPr/>
        </p:nvCxnSpPr>
        <p:spPr>
          <a:xfrm>
            <a:off x="785319" y="3715419"/>
            <a:ext cx="0" cy="578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EE333BE-75A8-4393-B216-D3E8481F5AAA}"/>
              </a:ext>
            </a:extLst>
          </p:cNvPr>
          <p:cNvCxnSpPr>
            <a:cxnSpLocks/>
            <a:stCxn id="34" idx="2"/>
            <a:endCxn id="35" idx="0"/>
          </p:cNvCxnSpPr>
          <p:nvPr/>
        </p:nvCxnSpPr>
        <p:spPr>
          <a:xfrm>
            <a:off x="785319" y="4671152"/>
            <a:ext cx="0" cy="608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3395455D-7F44-4772-A920-3E45EEEF5A39}"/>
              </a:ext>
            </a:extLst>
          </p:cNvPr>
          <p:cNvCxnSpPr>
            <a:stCxn id="35" idx="1"/>
            <a:endCxn id="28" idx="1"/>
          </p:cNvCxnSpPr>
          <p:nvPr/>
        </p:nvCxnSpPr>
        <p:spPr>
          <a:xfrm rot="10800000" flipH="1">
            <a:off x="374100" y="1585057"/>
            <a:ext cx="1" cy="3883434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7340BFE-650B-401F-AE4C-BA63D63E117D}"/>
              </a:ext>
            </a:extLst>
          </p:cNvPr>
          <p:cNvSpPr txBox="1"/>
          <p:nvPr/>
        </p:nvSpPr>
        <p:spPr>
          <a:xfrm>
            <a:off x="1351730" y="4159555"/>
            <a:ext cx="5188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Decode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962500D-CEC4-494F-BDE0-BBB7D3FA790F}"/>
              </a:ext>
            </a:extLst>
          </p:cNvPr>
          <p:cNvSpPr txBox="1"/>
          <p:nvPr/>
        </p:nvSpPr>
        <p:spPr>
          <a:xfrm>
            <a:off x="1321095" y="5145325"/>
            <a:ext cx="7641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Execute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65FEED-C978-4AF9-A520-6634C929496B}"/>
              </a:ext>
            </a:extLst>
          </p:cNvPr>
          <p:cNvSpPr txBox="1"/>
          <p:nvPr/>
        </p:nvSpPr>
        <p:spPr>
          <a:xfrm>
            <a:off x="1385473" y="1315728"/>
            <a:ext cx="5188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MAR </a:t>
            </a:r>
            <a:r>
              <a:rPr lang="en-GB" dirty="0">
                <a:sym typeface="Symbol" panose="05050102010706020507" pitchFamily="18" charset="2"/>
              </a:rPr>
              <a:t> [</a:t>
            </a:r>
            <a:r>
              <a:rPr lang="en-GB" dirty="0"/>
              <a:t>PC]</a:t>
            </a:r>
          </a:p>
          <a:p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786C9BA-7669-43DF-8D65-74B5139E0CD4}"/>
              </a:ext>
            </a:extLst>
          </p:cNvPr>
          <p:cNvSpPr/>
          <p:nvPr/>
        </p:nvSpPr>
        <p:spPr>
          <a:xfrm>
            <a:off x="4971559" y="1107587"/>
            <a:ext cx="6131071" cy="3788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Result stored in Accumulator from the ALU.  Status register updated</a:t>
            </a:r>
            <a:r>
              <a:rPr lang="en-GB" dirty="0">
                <a:sym typeface="Symbol" panose="05050102010706020507" pitchFamily="18" charset="2"/>
              </a:rPr>
              <a:t>  </a:t>
            </a:r>
            <a:endParaRPr lang="en-GB" dirty="0"/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The contents at that address is transferred back to the memory buffer register along the data bus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The Program counters is incremented by one to get ready for the next cycle.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Control unit splits the instruction held in CIR into operand and opcode</a:t>
            </a:r>
            <a:endParaRPr lang="en-GB" dirty="0">
              <a:sym typeface="Symbol" panose="05050102010706020507" pitchFamily="18" charset="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endParaRPr lang="en-GB" dirty="0">
              <a:sym typeface="Symbol" panose="05050102010706020507" pitchFamily="18" charset="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625641-94F4-473E-AC48-B62903E1D9BC}"/>
              </a:ext>
            </a:extLst>
          </p:cNvPr>
          <p:cNvSpPr/>
          <p:nvPr/>
        </p:nvSpPr>
        <p:spPr>
          <a:xfrm>
            <a:off x="1385473" y="2165006"/>
            <a:ext cx="80453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MBR  [Memory]</a:t>
            </a:r>
            <a:r>
              <a:rPr lang="en-GB" baseline="-25000" dirty="0" err="1">
                <a:sym typeface="Symbol" panose="05050102010706020507" pitchFamily="18" charset="2"/>
              </a:rPr>
              <a:t>MAR_address</a:t>
            </a:r>
            <a:r>
              <a:rPr lang="en-GB" dirty="0">
                <a:sym typeface="Symbol" panose="05050102010706020507" pitchFamily="18" charset="2"/>
              </a:rPr>
              <a:t> </a:t>
            </a:r>
          </a:p>
          <a:p>
            <a:br>
              <a:rPr lang="en-GB" dirty="0">
                <a:sym typeface="Symbol" panose="05050102010706020507" pitchFamily="18" charset="2"/>
              </a:rPr>
            </a:b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7FE2B4-EE0C-464A-BBE6-A4BED5B5750F}"/>
              </a:ext>
            </a:extLst>
          </p:cNvPr>
          <p:cNvSpPr/>
          <p:nvPr/>
        </p:nvSpPr>
        <p:spPr>
          <a:xfrm>
            <a:off x="1390331" y="3163599"/>
            <a:ext cx="7162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CIR  [MBR]</a:t>
            </a:r>
          </a:p>
          <a:p>
            <a:br>
              <a:rPr lang="en-GB" dirty="0">
                <a:sym typeface="Symbol" panose="05050102010706020507" pitchFamily="18" charset="2"/>
              </a:rPr>
            </a:b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B3AA351-30F8-4383-8055-BDDEA7D862DC}"/>
              </a:ext>
            </a:extLst>
          </p:cNvPr>
          <p:cNvSpPr txBox="1"/>
          <p:nvPr/>
        </p:nvSpPr>
        <p:spPr>
          <a:xfrm>
            <a:off x="1404417" y="2459340"/>
            <a:ext cx="1507855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PC  [PC] +1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54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80AF-0A01-4D93-A8D5-A8E2256D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The diagram below shows the Fetch-decode-execute cycle. Which is the correct explanation for step highlighted?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2C5CDF-8B81-4422-97A7-A2D8A27B4EE7}"/>
              </a:ext>
            </a:extLst>
          </p:cNvPr>
          <p:cNvCxnSpPr>
            <a:cxnSpLocks/>
          </p:cNvCxnSpPr>
          <p:nvPr/>
        </p:nvCxnSpPr>
        <p:spPr>
          <a:xfrm>
            <a:off x="5580336" y="1858188"/>
            <a:ext cx="1089792" cy="52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AFB5948-87C9-4220-A971-42E2725358B3}"/>
              </a:ext>
            </a:extLst>
          </p:cNvPr>
          <p:cNvCxnSpPr>
            <a:cxnSpLocks/>
          </p:cNvCxnSpPr>
          <p:nvPr/>
        </p:nvCxnSpPr>
        <p:spPr>
          <a:xfrm>
            <a:off x="2950122" y="1746935"/>
            <a:ext cx="1027716" cy="94485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C676C2C-D685-4299-845E-9D3EF58DDBDD}"/>
              </a:ext>
            </a:extLst>
          </p:cNvPr>
          <p:cNvCxnSpPr>
            <a:cxnSpLocks/>
          </p:cNvCxnSpPr>
          <p:nvPr/>
        </p:nvCxnSpPr>
        <p:spPr>
          <a:xfrm flipH="1">
            <a:off x="6670128" y="3022241"/>
            <a:ext cx="816204" cy="46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99B3570-2CD0-4559-9EC3-9CD6DBFE22DC}"/>
              </a:ext>
            </a:extLst>
          </p:cNvPr>
          <p:cNvCxnSpPr>
            <a:cxnSpLocks/>
          </p:cNvCxnSpPr>
          <p:nvPr/>
        </p:nvCxnSpPr>
        <p:spPr>
          <a:xfrm flipH="1">
            <a:off x="1279957" y="2743898"/>
            <a:ext cx="103840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51A627C-61C2-4F2B-8DB6-61FF4C9245E8}"/>
              </a:ext>
            </a:extLst>
          </p:cNvPr>
          <p:cNvCxnSpPr>
            <a:cxnSpLocks/>
          </p:cNvCxnSpPr>
          <p:nvPr/>
        </p:nvCxnSpPr>
        <p:spPr>
          <a:xfrm flipH="1" flipV="1">
            <a:off x="5122803" y="4889416"/>
            <a:ext cx="3146200" cy="45364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EA68E6B-FF7D-4C5C-BD3A-F76415B1DB2D}"/>
              </a:ext>
            </a:extLst>
          </p:cNvPr>
          <p:cNvCxnSpPr>
            <a:cxnSpLocks/>
          </p:cNvCxnSpPr>
          <p:nvPr/>
        </p:nvCxnSpPr>
        <p:spPr>
          <a:xfrm>
            <a:off x="2562461" y="4254656"/>
            <a:ext cx="553441" cy="7190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9EAC3A97-1F75-4524-853B-B6C077B0A285}"/>
              </a:ext>
            </a:extLst>
          </p:cNvPr>
          <p:cNvSpPr/>
          <p:nvPr/>
        </p:nvSpPr>
        <p:spPr>
          <a:xfrm>
            <a:off x="374102" y="139662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4806D1-7EE2-4CDC-838A-116763DDFE63}"/>
              </a:ext>
            </a:extLst>
          </p:cNvPr>
          <p:cNvSpPr/>
          <p:nvPr/>
        </p:nvSpPr>
        <p:spPr>
          <a:xfrm>
            <a:off x="374102" y="236703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19D3C9C-238F-48F9-9DAD-D7C7A59DA328}"/>
              </a:ext>
            </a:extLst>
          </p:cNvPr>
          <p:cNvSpPr/>
          <p:nvPr/>
        </p:nvSpPr>
        <p:spPr>
          <a:xfrm>
            <a:off x="374101" y="3338557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63AE499-DEA5-48BD-A0A4-42CEE493DBCE}"/>
              </a:ext>
            </a:extLst>
          </p:cNvPr>
          <p:cNvSpPr/>
          <p:nvPr/>
        </p:nvSpPr>
        <p:spPr>
          <a:xfrm>
            <a:off x="374101" y="429429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A195971-C682-4D7F-B660-1FE80AB7ACFF}"/>
              </a:ext>
            </a:extLst>
          </p:cNvPr>
          <p:cNvSpPr/>
          <p:nvPr/>
        </p:nvSpPr>
        <p:spPr>
          <a:xfrm>
            <a:off x="374101" y="528006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5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EC9DBBB-E532-4034-9125-8B4463CA12C1}"/>
              </a:ext>
            </a:extLst>
          </p:cNvPr>
          <p:cNvCxnSpPr>
            <a:stCxn id="28" idx="2"/>
            <a:endCxn id="31" idx="0"/>
          </p:cNvCxnSpPr>
          <p:nvPr/>
        </p:nvCxnSpPr>
        <p:spPr>
          <a:xfrm>
            <a:off x="785320" y="1773488"/>
            <a:ext cx="0" cy="593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67F91DD-7CD7-494C-B4C9-0380CF91E028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785318" y="2726006"/>
            <a:ext cx="1" cy="612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ABE92A2-68C8-4A90-BB37-FBB6B17EB8E8}"/>
              </a:ext>
            </a:extLst>
          </p:cNvPr>
          <p:cNvCxnSpPr>
            <a:cxnSpLocks/>
            <a:stCxn id="32" idx="2"/>
            <a:endCxn id="34" idx="0"/>
          </p:cNvCxnSpPr>
          <p:nvPr/>
        </p:nvCxnSpPr>
        <p:spPr>
          <a:xfrm>
            <a:off x="785319" y="3715419"/>
            <a:ext cx="0" cy="578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EE333BE-75A8-4393-B216-D3E8481F5AAA}"/>
              </a:ext>
            </a:extLst>
          </p:cNvPr>
          <p:cNvCxnSpPr>
            <a:cxnSpLocks/>
            <a:stCxn id="34" idx="2"/>
            <a:endCxn id="35" idx="0"/>
          </p:cNvCxnSpPr>
          <p:nvPr/>
        </p:nvCxnSpPr>
        <p:spPr>
          <a:xfrm>
            <a:off x="785319" y="4671152"/>
            <a:ext cx="0" cy="608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3395455D-7F44-4772-A920-3E45EEEF5A39}"/>
              </a:ext>
            </a:extLst>
          </p:cNvPr>
          <p:cNvCxnSpPr>
            <a:stCxn id="35" idx="1"/>
            <a:endCxn id="28" idx="1"/>
          </p:cNvCxnSpPr>
          <p:nvPr/>
        </p:nvCxnSpPr>
        <p:spPr>
          <a:xfrm rot="10800000" flipH="1">
            <a:off x="374100" y="1585057"/>
            <a:ext cx="1" cy="3883434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7340BFE-650B-401F-AE4C-BA63D63E117D}"/>
              </a:ext>
            </a:extLst>
          </p:cNvPr>
          <p:cNvSpPr txBox="1"/>
          <p:nvPr/>
        </p:nvSpPr>
        <p:spPr>
          <a:xfrm>
            <a:off x="1351730" y="4159555"/>
            <a:ext cx="5188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Decode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962500D-CEC4-494F-BDE0-BBB7D3FA790F}"/>
              </a:ext>
            </a:extLst>
          </p:cNvPr>
          <p:cNvSpPr txBox="1"/>
          <p:nvPr/>
        </p:nvSpPr>
        <p:spPr>
          <a:xfrm>
            <a:off x="1321095" y="5145325"/>
            <a:ext cx="7641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Execute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65FEED-C978-4AF9-A520-6634C929496B}"/>
              </a:ext>
            </a:extLst>
          </p:cNvPr>
          <p:cNvSpPr txBox="1"/>
          <p:nvPr/>
        </p:nvSpPr>
        <p:spPr>
          <a:xfrm>
            <a:off x="1385473" y="1315728"/>
            <a:ext cx="5188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MAR </a:t>
            </a:r>
            <a:r>
              <a:rPr lang="en-GB" dirty="0">
                <a:sym typeface="Symbol" panose="05050102010706020507" pitchFamily="18" charset="2"/>
              </a:rPr>
              <a:t> [</a:t>
            </a:r>
            <a:r>
              <a:rPr lang="en-GB" dirty="0"/>
              <a:t>PC]</a:t>
            </a:r>
          </a:p>
          <a:p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786C9BA-7669-43DF-8D65-74B5139E0CD4}"/>
              </a:ext>
            </a:extLst>
          </p:cNvPr>
          <p:cNvSpPr/>
          <p:nvPr/>
        </p:nvSpPr>
        <p:spPr>
          <a:xfrm>
            <a:off x="4971559" y="1107587"/>
            <a:ext cx="6131071" cy="3788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The Program counters is incremented by one to get ready for the next cycle.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Transfer the contents of the memory buffer register to the current instruction register ready to be decoded.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Transfer the contents of the Program Counter to the memory address register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The contents at that address is transferred back to the memory buffer register along the data bus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endParaRPr lang="en-GB" dirty="0">
              <a:sym typeface="Symbol" panose="05050102010706020507" pitchFamily="18" charset="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625641-94F4-473E-AC48-B62903E1D9BC}"/>
              </a:ext>
            </a:extLst>
          </p:cNvPr>
          <p:cNvSpPr/>
          <p:nvPr/>
        </p:nvSpPr>
        <p:spPr>
          <a:xfrm>
            <a:off x="1324847" y="2177419"/>
            <a:ext cx="8045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MBR  [Memory]</a:t>
            </a:r>
            <a:r>
              <a:rPr lang="en-GB" baseline="-25000" dirty="0" err="1">
                <a:sym typeface="Symbol" panose="05050102010706020507" pitchFamily="18" charset="2"/>
              </a:rPr>
              <a:t>MAR_address</a:t>
            </a:r>
            <a:r>
              <a:rPr lang="en-GB" dirty="0">
                <a:sym typeface="Symbol" panose="05050102010706020507" pitchFamily="18" charset="2"/>
              </a:rPr>
              <a:t> </a:t>
            </a:r>
          </a:p>
          <a:p>
            <a:r>
              <a:rPr lang="en-GB" dirty="0">
                <a:sym typeface="Symbol" panose="05050102010706020507" pitchFamily="18" charset="2"/>
              </a:rPr>
              <a:t>PC  [PC] +1</a:t>
            </a:r>
            <a:br>
              <a:rPr lang="en-GB" dirty="0">
                <a:sym typeface="Symbol" panose="05050102010706020507" pitchFamily="18" charset="2"/>
              </a:rPr>
            </a:br>
            <a:br>
              <a:rPr lang="en-GB" dirty="0">
                <a:sym typeface="Symbol" panose="05050102010706020507" pitchFamily="18" charset="2"/>
              </a:rPr>
            </a:b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7FE2B4-EE0C-464A-BBE6-A4BED5B5750F}"/>
              </a:ext>
            </a:extLst>
          </p:cNvPr>
          <p:cNvSpPr/>
          <p:nvPr/>
        </p:nvSpPr>
        <p:spPr>
          <a:xfrm>
            <a:off x="1390331" y="3163599"/>
            <a:ext cx="1559791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CIR  [MBR]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720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80AF-0A01-4D93-A8D5-A8E2256D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The diagram below shows the Fetch-decode-execute cycle. Which is the correct explanation for step highlighted?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2C5CDF-8B81-4422-97A7-A2D8A27B4EE7}"/>
              </a:ext>
            </a:extLst>
          </p:cNvPr>
          <p:cNvCxnSpPr>
            <a:cxnSpLocks/>
          </p:cNvCxnSpPr>
          <p:nvPr/>
        </p:nvCxnSpPr>
        <p:spPr>
          <a:xfrm>
            <a:off x="5580336" y="1858188"/>
            <a:ext cx="1089792" cy="52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AFB5948-87C9-4220-A971-42E2725358B3}"/>
              </a:ext>
            </a:extLst>
          </p:cNvPr>
          <p:cNvCxnSpPr>
            <a:cxnSpLocks/>
          </p:cNvCxnSpPr>
          <p:nvPr/>
        </p:nvCxnSpPr>
        <p:spPr>
          <a:xfrm>
            <a:off x="2950122" y="1746935"/>
            <a:ext cx="1027716" cy="94485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C676C2C-D685-4299-845E-9D3EF58DDBDD}"/>
              </a:ext>
            </a:extLst>
          </p:cNvPr>
          <p:cNvCxnSpPr>
            <a:cxnSpLocks/>
          </p:cNvCxnSpPr>
          <p:nvPr/>
        </p:nvCxnSpPr>
        <p:spPr>
          <a:xfrm flipH="1">
            <a:off x="6670128" y="3022241"/>
            <a:ext cx="816204" cy="46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99B3570-2CD0-4559-9EC3-9CD6DBFE22DC}"/>
              </a:ext>
            </a:extLst>
          </p:cNvPr>
          <p:cNvCxnSpPr>
            <a:cxnSpLocks/>
          </p:cNvCxnSpPr>
          <p:nvPr/>
        </p:nvCxnSpPr>
        <p:spPr>
          <a:xfrm flipH="1">
            <a:off x="1279957" y="2743898"/>
            <a:ext cx="103840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51A627C-61C2-4F2B-8DB6-61FF4C9245E8}"/>
              </a:ext>
            </a:extLst>
          </p:cNvPr>
          <p:cNvCxnSpPr>
            <a:cxnSpLocks/>
          </p:cNvCxnSpPr>
          <p:nvPr/>
        </p:nvCxnSpPr>
        <p:spPr>
          <a:xfrm flipH="1" flipV="1">
            <a:off x="5122803" y="4889416"/>
            <a:ext cx="3146200" cy="45364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EA68E6B-FF7D-4C5C-BD3A-F76415B1DB2D}"/>
              </a:ext>
            </a:extLst>
          </p:cNvPr>
          <p:cNvCxnSpPr>
            <a:cxnSpLocks/>
          </p:cNvCxnSpPr>
          <p:nvPr/>
        </p:nvCxnSpPr>
        <p:spPr>
          <a:xfrm>
            <a:off x="2562461" y="4254656"/>
            <a:ext cx="553441" cy="7190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9EAC3A97-1F75-4524-853B-B6C077B0A285}"/>
              </a:ext>
            </a:extLst>
          </p:cNvPr>
          <p:cNvSpPr/>
          <p:nvPr/>
        </p:nvSpPr>
        <p:spPr>
          <a:xfrm>
            <a:off x="374102" y="139662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4806D1-7EE2-4CDC-838A-116763DDFE63}"/>
              </a:ext>
            </a:extLst>
          </p:cNvPr>
          <p:cNvSpPr/>
          <p:nvPr/>
        </p:nvSpPr>
        <p:spPr>
          <a:xfrm>
            <a:off x="374102" y="236703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19D3C9C-238F-48F9-9DAD-D7C7A59DA328}"/>
              </a:ext>
            </a:extLst>
          </p:cNvPr>
          <p:cNvSpPr/>
          <p:nvPr/>
        </p:nvSpPr>
        <p:spPr>
          <a:xfrm>
            <a:off x="374101" y="3338557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63AE499-DEA5-48BD-A0A4-42CEE493DBCE}"/>
              </a:ext>
            </a:extLst>
          </p:cNvPr>
          <p:cNvSpPr/>
          <p:nvPr/>
        </p:nvSpPr>
        <p:spPr>
          <a:xfrm>
            <a:off x="374101" y="429429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A195971-C682-4D7F-B660-1FE80AB7ACFF}"/>
              </a:ext>
            </a:extLst>
          </p:cNvPr>
          <p:cNvSpPr/>
          <p:nvPr/>
        </p:nvSpPr>
        <p:spPr>
          <a:xfrm>
            <a:off x="374101" y="528006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5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EC9DBBB-E532-4034-9125-8B4463CA12C1}"/>
              </a:ext>
            </a:extLst>
          </p:cNvPr>
          <p:cNvCxnSpPr>
            <a:stCxn id="28" idx="2"/>
            <a:endCxn id="31" idx="0"/>
          </p:cNvCxnSpPr>
          <p:nvPr/>
        </p:nvCxnSpPr>
        <p:spPr>
          <a:xfrm>
            <a:off x="785320" y="1773488"/>
            <a:ext cx="0" cy="593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67F91DD-7CD7-494C-B4C9-0380CF91E028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785318" y="2726006"/>
            <a:ext cx="1" cy="612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ABE92A2-68C8-4A90-BB37-FBB6B17EB8E8}"/>
              </a:ext>
            </a:extLst>
          </p:cNvPr>
          <p:cNvCxnSpPr>
            <a:cxnSpLocks/>
            <a:stCxn id="32" idx="2"/>
            <a:endCxn id="34" idx="0"/>
          </p:cNvCxnSpPr>
          <p:nvPr/>
        </p:nvCxnSpPr>
        <p:spPr>
          <a:xfrm>
            <a:off x="785319" y="3715419"/>
            <a:ext cx="0" cy="578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EE333BE-75A8-4393-B216-D3E8481F5AAA}"/>
              </a:ext>
            </a:extLst>
          </p:cNvPr>
          <p:cNvCxnSpPr>
            <a:cxnSpLocks/>
            <a:stCxn id="34" idx="2"/>
            <a:endCxn id="35" idx="0"/>
          </p:cNvCxnSpPr>
          <p:nvPr/>
        </p:nvCxnSpPr>
        <p:spPr>
          <a:xfrm>
            <a:off x="785319" y="4671152"/>
            <a:ext cx="0" cy="608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3395455D-7F44-4772-A920-3E45EEEF5A39}"/>
              </a:ext>
            </a:extLst>
          </p:cNvPr>
          <p:cNvCxnSpPr>
            <a:stCxn id="35" idx="1"/>
            <a:endCxn id="28" idx="1"/>
          </p:cNvCxnSpPr>
          <p:nvPr/>
        </p:nvCxnSpPr>
        <p:spPr>
          <a:xfrm rot="10800000" flipH="1">
            <a:off x="374100" y="1585057"/>
            <a:ext cx="1" cy="3883434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7340BFE-650B-401F-AE4C-BA63D63E117D}"/>
              </a:ext>
            </a:extLst>
          </p:cNvPr>
          <p:cNvSpPr txBox="1"/>
          <p:nvPr/>
        </p:nvSpPr>
        <p:spPr>
          <a:xfrm>
            <a:off x="1351731" y="4159555"/>
            <a:ext cx="96662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Decode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962500D-CEC4-494F-BDE0-BBB7D3FA790F}"/>
              </a:ext>
            </a:extLst>
          </p:cNvPr>
          <p:cNvSpPr txBox="1"/>
          <p:nvPr/>
        </p:nvSpPr>
        <p:spPr>
          <a:xfrm>
            <a:off x="1321095" y="5145325"/>
            <a:ext cx="7641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Execute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65FEED-C978-4AF9-A520-6634C929496B}"/>
              </a:ext>
            </a:extLst>
          </p:cNvPr>
          <p:cNvSpPr txBox="1"/>
          <p:nvPr/>
        </p:nvSpPr>
        <p:spPr>
          <a:xfrm>
            <a:off x="1385473" y="1315728"/>
            <a:ext cx="5188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MAR </a:t>
            </a:r>
            <a:r>
              <a:rPr lang="en-GB" dirty="0">
                <a:sym typeface="Symbol" panose="05050102010706020507" pitchFamily="18" charset="2"/>
              </a:rPr>
              <a:t> [</a:t>
            </a:r>
            <a:r>
              <a:rPr lang="en-GB" dirty="0"/>
              <a:t>PC]</a:t>
            </a:r>
          </a:p>
          <a:p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786C9BA-7669-43DF-8D65-74B5139E0CD4}"/>
              </a:ext>
            </a:extLst>
          </p:cNvPr>
          <p:cNvSpPr/>
          <p:nvPr/>
        </p:nvSpPr>
        <p:spPr>
          <a:xfrm>
            <a:off x="4971559" y="1107587"/>
            <a:ext cx="6131071" cy="337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The Program counters is incremented by one to get ready for the next cycle.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Transfer the contents of the memory buffer register to the current instruction register ready to be decoded.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Result stored in Accumulator from the ALU.  Status register updated</a:t>
            </a:r>
            <a:r>
              <a:rPr lang="en-GB" dirty="0">
                <a:sym typeface="Symbol" panose="05050102010706020507" pitchFamily="18" charset="2"/>
              </a:rPr>
              <a:t>  </a:t>
            </a:r>
            <a:endParaRPr lang="en-GB" dirty="0"/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Control unit splits the instruction held in CIR into operand and opcode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625641-94F4-473E-AC48-B62903E1D9BC}"/>
              </a:ext>
            </a:extLst>
          </p:cNvPr>
          <p:cNvSpPr/>
          <p:nvPr/>
        </p:nvSpPr>
        <p:spPr>
          <a:xfrm>
            <a:off x="1385473" y="2165006"/>
            <a:ext cx="8045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MBR  [Memory]</a:t>
            </a:r>
            <a:r>
              <a:rPr lang="en-GB" baseline="-25000" dirty="0" err="1">
                <a:sym typeface="Symbol" panose="05050102010706020507" pitchFamily="18" charset="2"/>
              </a:rPr>
              <a:t>MAR_address</a:t>
            </a:r>
            <a:r>
              <a:rPr lang="en-GB" dirty="0">
                <a:sym typeface="Symbol" panose="05050102010706020507" pitchFamily="18" charset="2"/>
              </a:rPr>
              <a:t> </a:t>
            </a:r>
          </a:p>
          <a:p>
            <a:r>
              <a:rPr lang="en-GB" dirty="0">
                <a:sym typeface="Symbol" panose="05050102010706020507" pitchFamily="18" charset="2"/>
              </a:rPr>
              <a:t>PC  [PC] +1</a:t>
            </a:r>
            <a:br>
              <a:rPr lang="en-GB" dirty="0">
                <a:sym typeface="Symbol" panose="05050102010706020507" pitchFamily="18" charset="2"/>
              </a:rPr>
            </a:br>
            <a:br>
              <a:rPr lang="en-GB" dirty="0">
                <a:sym typeface="Symbol" panose="05050102010706020507" pitchFamily="18" charset="2"/>
              </a:rPr>
            </a:b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7FE2B4-EE0C-464A-BBE6-A4BED5B5750F}"/>
              </a:ext>
            </a:extLst>
          </p:cNvPr>
          <p:cNvSpPr/>
          <p:nvPr/>
        </p:nvSpPr>
        <p:spPr>
          <a:xfrm>
            <a:off x="1390331" y="3163599"/>
            <a:ext cx="7162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CIR  [MBR]</a:t>
            </a:r>
          </a:p>
          <a:p>
            <a:br>
              <a:rPr lang="en-GB" dirty="0">
                <a:sym typeface="Symbol" panose="05050102010706020507" pitchFamily="18" charset="2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5481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80AF-0A01-4D93-A8D5-A8E2256D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The diagram below shows the Fetch-decode-execute cycle. Which is the correct explanation for step highlighted?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2C5CDF-8B81-4422-97A7-A2D8A27B4EE7}"/>
              </a:ext>
            </a:extLst>
          </p:cNvPr>
          <p:cNvCxnSpPr>
            <a:cxnSpLocks/>
          </p:cNvCxnSpPr>
          <p:nvPr/>
        </p:nvCxnSpPr>
        <p:spPr>
          <a:xfrm>
            <a:off x="5580336" y="1858188"/>
            <a:ext cx="1089792" cy="52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AFB5948-87C9-4220-A971-42E2725358B3}"/>
              </a:ext>
            </a:extLst>
          </p:cNvPr>
          <p:cNvCxnSpPr>
            <a:cxnSpLocks/>
          </p:cNvCxnSpPr>
          <p:nvPr/>
        </p:nvCxnSpPr>
        <p:spPr>
          <a:xfrm>
            <a:off x="2950122" y="1746935"/>
            <a:ext cx="1027716" cy="94485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C676C2C-D685-4299-845E-9D3EF58DDBDD}"/>
              </a:ext>
            </a:extLst>
          </p:cNvPr>
          <p:cNvCxnSpPr>
            <a:cxnSpLocks/>
          </p:cNvCxnSpPr>
          <p:nvPr/>
        </p:nvCxnSpPr>
        <p:spPr>
          <a:xfrm flipH="1">
            <a:off x="6670128" y="3022241"/>
            <a:ext cx="816204" cy="462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99B3570-2CD0-4559-9EC3-9CD6DBFE22DC}"/>
              </a:ext>
            </a:extLst>
          </p:cNvPr>
          <p:cNvCxnSpPr>
            <a:cxnSpLocks/>
          </p:cNvCxnSpPr>
          <p:nvPr/>
        </p:nvCxnSpPr>
        <p:spPr>
          <a:xfrm flipH="1">
            <a:off x="1279957" y="2743898"/>
            <a:ext cx="1038402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51A627C-61C2-4F2B-8DB6-61FF4C9245E8}"/>
              </a:ext>
            </a:extLst>
          </p:cNvPr>
          <p:cNvCxnSpPr>
            <a:cxnSpLocks/>
          </p:cNvCxnSpPr>
          <p:nvPr/>
        </p:nvCxnSpPr>
        <p:spPr>
          <a:xfrm flipH="1" flipV="1">
            <a:off x="5122803" y="4889416"/>
            <a:ext cx="3146200" cy="45364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EA68E6B-FF7D-4C5C-BD3A-F76415B1DB2D}"/>
              </a:ext>
            </a:extLst>
          </p:cNvPr>
          <p:cNvCxnSpPr>
            <a:cxnSpLocks/>
          </p:cNvCxnSpPr>
          <p:nvPr/>
        </p:nvCxnSpPr>
        <p:spPr>
          <a:xfrm>
            <a:off x="2562461" y="4254656"/>
            <a:ext cx="553441" cy="7190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9EAC3A97-1F75-4524-853B-B6C077B0A285}"/>
              </a:ext>
            </a:extLst>
          </p:cNvPr>
          <p:cNvSpPr/>
          <p:nvPr/>
        </p:nvSpPr>
        <p:spPr>
          <a:xfrm>
            <a:off x="374102" y="139662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4806D1-7EE2-4CDC-838A-116763DDFE63}"/>
              </a:ext>
            </a:extLst>
          </p:cNvPr>
          <p:cNvSpPr/>
          <p:nvPr/>
        </p:nvSpPr>
        <p:spPr>
          <a:xfrm>
            <a:off x="374102" y="236703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19D3C9C-238F-48F9-9DAD-D7C7A59DA328}"/>
              </a:ext>
            </a:extLst>
          </p:cNvPr>
          <p:cNvSpPr/>
          <p:nvPr/>
        </p:nvSpPr>
        <p:spPr>
          <a:xfrm>
            <a:off x="374101" y="3338557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63AE499-DEA5-48BD-A0A4-42CEE493DBCE}"/>
              </a:ext>
            </a:extLst>
          </p:cNvPr>
          <p:cNvSpPr/>
          <p:nvPr/>
        </p:nvSpPr>
        <p:spPr>
          <a:xfrm>
            <a:off x="374101" y="429429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A195971-C682-4D7F-B660-1FE80AB7ACFF}"/>
              </a:ext>
            </a:extLst>
          </p:cNvPr>
          <p:cNvSpPr/>
          <p:nvPr/>
        </p:nvSpPr>
        <p:spPr>
          <a:xfrm>
            <a:off x="374101" y="528006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 5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EC9DBBB-E532-4034-9125-8B4463CA12C1}"/>
              </a:ext>
            </a:extLst>
          </p:cNvPr>
          <p:cNvCxnSpPr>
            <a:stCxn id="28" idx="2"/>
            <a:endCxn id="31" idx="0"/>
          </p:cNvCxnSpPr>
          <p:nvPr/>
        </p:nvCxnSpPr>
        <p:spPr>
          <a:xfrm>
            <a:off x="785320" y="1773488"/>
            <a:ext cx="0" cy="593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67F91DD-7CD7-494C-B4C9-0380CF91E028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785318" y="2726006"/>
            <a:ext cx="1" cy="612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ABE92A2-68C8-4A90-BB37-FBB6B17EB8E8}"/>
              </a:ext>
            </a:extLst>
          </p:cNvPr>
          <p:cNvCxnSpPr>
            <a:cxnSpLocks/>
            <a:stCxn id="32" idx="2"/>
            <a:endCxn id="34" idx="0"/>
          </p:cNvCxnSpPr>
          <p:nvPr/>
        </p:nvCxnSpPr>
        <p:spPr>
          <a:xfrm>
            <a:off x="785319" y="3715419"/>
            <a:ext cx="0" cy="578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EE333BE-75A8-4393-B216-D3E8481F5AAA}"/>
              </a:ext>
            </a:extLst>
          </p:cNvPr>
          <p:cNvCxnSpPr>
            <a:cxnSpLocks/>
            <a:stCxn id="34" idx="2"/>
            <a:endCxn id="35" idx="0"/>
          </p:cNvCxnSpPr>
          <p:nvPr/>
        </p:nvCxnSpPr>
        <p:spPr>
          <a:xfrm>
            <a:off x="785319" y="4671152"/>
            <a:ext cx="0" cy="608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3395455D-7F44-4772-A920-3E45EEEF5A39}"/>
              </a:ext>
            </a:extLst>
          </p:cNvPr>
          <p:cNvCxnSpPr>
            <a:stCxn id="35" idx="1"/>
            <a:endCxn id="28" idx="1"/>
          </p:cNvCxnSpPr>
          <p:nvPr/>
        </p:nvCxnSpPr>
        <p:spPr>
          <a:xfrm rot="10800000" flipH="1">
            <a:off x="374100" y="1585057"/>
            <a:ext cx="1" cy="3883434"/>
          </a:xfrm>
          <a:prstGeom prst="bentConnector3">
            <a:avLst>
              <a:gd name="adj1" fmla="val -2286000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7340BFE-650B-401F-AE4C-BA63D63E117D}"/>
              </a:ext>
            </a:extLst>
          </p:cNvPr>
          <p:cNvSpPr txBox="1"/>
          <p:nvPr/>
        </p:nvSpPr>
        <p:spPr>
          <a:xfrm>
            <a:off x="1351730" y="4159555"/>
            <a:ext cx="5188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Decode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962500D-CEC4-494F-BDE0-BBB7D3FA790F}"/>
              </a:ext>
            </a:extLst>
          </p:cNvPr>
          <p:cNvSpPr txBox="1"/>
          <p:nvPr/>
        </p:nvSpPr>
        <p:spPr>
          <a:xfrm>
            <a:off x="1321095" y="5145325"/>
            <a:ext cx="7641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Execute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865FEED-C978-4AF9-A520-6634C929496B}"/>
              </a:ext>
            </a:extLst>
          </p:cNvPr>
          <p:cNvSpPr txBox="1"/>
          <p:nvPr/>
        </p:nvSpPr>
        <p:spPr>
          <a:xfrm>
            <a:off x="1385473" y="1315728"/>
            <a:ext cx="5188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MAR </a:t>
            </a:r>
            <a:r>
              <a:rPr lang="en-GB" dirty="0">
                <a:sym typeface="Symbol" panose="05050102010706020507" pitchFamily="18" charset="2"/>
              </a:rPr>
              <a:t> [</a:t>
            </a:r>
            <a:r>
              <a:rPr lang="en-GB" dirty="0"/>
              <a:t>PC]</a:t>
            </a:r>
          </a:p>
          <a:p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786C9BA-7669-43DF-8D65-74B5139E0CD4}"/>
              </a:ext>
            </a:extLst>
          </p:cNvPr>
          <p:cNvSpPr/>
          <p:nvPr/>
        </p:nvSpPr>
        <p:spPr>
          <a:xfrm>
            <a:off x="4971559" y="1107587"/>
            <a:ext cx="6131071" cy="337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The contents at that address is transferred back to the memory buffer register along the data bus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Transfer the contents of the Program Counter to the memory address register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The Program counters is incremented by one to get ready for the next cycle.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Transfer the contents of the memory buffer register to the current instruction register ready to be decoded.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625641-94F4-473E-AC48-B62903E1D9BC}"/>
              </a:ext>
            </a:extLst>
          </p:cNvPr>
          <p:cNvSpPr/>
          <p:nvPr/>
        </p:nvSpPr>
        <p:spPr>
          <a:xfrm>
            <a:off x="1385473" y="2165006"/>
            <a:ext cx="3019673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MBR  [Memory]</a:t>
            </a:r>
            <a:r>
              <a:rPr lang="en-GB" baseline="-25000" dirty="0" err="1">
                <a:sym typeface="Symbol" panose="05050102010706020507" pitchFamily="18" charset="2"/>
              </a:rPr>
              <a:t>MAR_address</a:t>
            </a:r>
            <a:r>
              <a:rPr lang="en-GB" dirty="0">
                <a:sym typeface="Symbol" panose="05050102010706020507" pitchFamily="18" charset="2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7FE2B4-EE0C-464A-BBE6-A4BED5B5750F}"/>
              </a:ext>
            </a:extLst>
          </p:cNvPr>
          <p:cNvSpPr/>
          <p:nvPr/>
        </p:nvSpPr>
        <p:spPr>
          <a:xfrm>
            <a:off x="1390331" y="3163599"/>
            <a:ext cx="7162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CIR  [MBR]</a:t>
            </a:r>
          </a:p>
          <a:p>
            <a:br>
              <a:rPr lang="en-GB" dirty="0">
                <a:sym typeface="Symbol" panose="05050102010706020507" pitchFamily="18" charset="2"/>
              </a:rPr>
            </a:b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92FF285-DC80-4562-8435-DC6883332A19}"/>
              </a:ext>
            </a:extLst>
          </p:cNvPr>
          <p:cNvSpPr txBox="1"/>
          <p:nvPr/>
        </p:nvSpPr>
        <p:spPr>
          <a:xfrm>
            <a:off x="1367823" y="2438883"/>
            <a:ext cx="6104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ym typeface="Symbol" panose="05050102010706020507" pitchFamily="18" charset="2"/>
              </a:rPr>
              <a:t>PC  [PC] +1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172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80AF-0A01-4D93-A8D5-A8E2256D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Identify the highlighted register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48E883B-219E-4C82-B09C-7D93CDA96816}"/>
              </a:ext>
            </a:extLst>
          </p:cNvPr>
          <p:cNvSpPr/>
          <p:nvPr/>
        </p:nvSpPr>
        <p:spPr>
          <a:xfrm>
            <a:off x="179821" y="1327445"/>
            <a:ext cx="3953210" cy="4014851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5AC4D8C-D5EC-45DA-8993-BEA78694C07F}"/>
              </a:ext>
            </a:extLst>
          </p:cNvPr>
          <p:cNvSpPr/>
          <p:nvPr/>
        </p:nvSpPr>
        <p:spPr>
          <a:xfrm>
            <a:off x="2675968" y="3780968"/>
            <a:ext cx="1340069" cy="6463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ALU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54F261B-602B-4CFC-812C-70C0BC6727E1}"/>
              </a:ext>
            </a:extLst>
          </p:cNvPr>
          <p:cNvSpPr/>
          <p:nvPr/>
        </p:nvSpPr>
        <p:spPr>
          <a:xfrm>
            <a:off x="548871" y="3785495"/>
            <a:ext cx="1340069" cy="6463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Control Unit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14EF0E-7562-422F-B760-E9E5A6AADD42}"/>
              </a:ext>
            </a:extLst>
          </p:cNvPr>
          <p:cNvSpPr txBox="1"/>
          <p:nvPr/>
        </p:nvSpPr>
        <p:spPr>
          <a:xfrm>
            <a:off x="4378237" y="1597027"/>
            <a:ext cx="1603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Address bus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152A7F-8B71-49BA-A018-7F38A002461A}"/>
              </a:ext>
            </a:extLst>
          </p:cNvPr>
          <p:cNvSpPr txBox="1"/>
          <p:nvPr/>
        </p:nvSpPr>
        <p:spPr>
          <a:xfrm>
            <a:off x="4400698" y="2180070"/>
            <a:ext cx="1124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bus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0449732-A6F6-4221-BE37-42BBA79F7A50}"/>
              </a:ext>
            </a:extLst>
          </p:cNvPr>
          <p:cNvCxnSpPr>
            <a:cxnSpLocks/>
            <a:stCxn id="27" idx="3"/>
            <a:endCxn id="26" idx="1"/>
          </p:cNvCxnSpPr>
          <p:nvPr/>
        </p:nvCxnSpPr>
        <p:spPr>
          <a:xfrm flipV="1">
            <a:off x="1888940" y="4104161"/>
            <a:ext cx="787028" cy="45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64D9B4F-6489-4574-9ED2-A4A999674430}"/>
              </a:ext>
            </a:extLst>
          </p:cNvPr>
          <p:cNvSpPr txBox="1"/>
          <p:nvPr/>
        </p:nvSpPr>
        <p:spPr>
          <a:xfrm>
            <a:off x="6510520" y="1040140"/>
            <a:ext cx="204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memory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A5B8E47-85A9-41B7-A951-85A54D7DE647}"/>
              </a:ext>
            </a:extLst>
          </p:cNvPr>
          <p:cNvSpPr txBox="1"/>
          <p:nvPr/>
        </p:nvSpPr>
        <p:spPr>
          <a:xfrm>
            <a:off x="1547989" y="964601"/>
            <a:ext cx="204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Processor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6DFFC57-F934-4593-A01D-1AD7A4728AD5}"/>
              </a:ext>
            </a:extLst>
          </p:cNvPr>
          <p:cNvSpPr/>
          <p:nvPr/>
        </p:nvSpPr>
        <p:spPr>
          <a:xfrm>
            <a:off x="663641" y="1499014"/>
            <a:ext cx="3318426" cy="19418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</a:rPr>
              <a:t>Registers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EA37DF-CB2F-4760-A738-12996C223A18}"/>
              </a:ext>
            </a:extLst>
          </p:cNvPr>
          <p:cNvSpPr/>
          <p:nvPr/>
        </p:nvSpPr>
        <p:spPr>
          <a:xfrm>
            <a:off x="736248" y="4762631"/>
            <a:ext cx="965313" cy="465996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Clock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464914F-AAB0-41B3-A60A-DBFD09711E63}"/>
              </a:ext>
            </a:extLst>
          </p:cNvPr>
          <p:cNvCxnSpPr>
            <a:cxnSpLocks/>
          </p:cNvCxnSpPr>
          <p:nvPr/>
        </p:nvCxnSpPr>
        <p:spPr>
          <a:xfrm flipV="1">
            <a:off x="1218905" y="4431881"/>
            <a:ext cx="0" cy="3307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4FE6292-FF08-44B4-94A1-610A78324A1F}"/>
              </a:ext>
            </a:extLst>
          </p:cNvPr>
          <p:cNvCxnSpPr>
            <a:cxnSpLocks/>
          </p:cNvCxnSpPr>
          <p:nvPr/>
        </p:nvCxnSpPr>
        <p:spPr>
          <a:xfrm>
            <a:off x="1633028" y="2026715"/>
            <a:ext cx="1379653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6DCBDC73-EC50-434A-8092-3DD326CB52B4}"/>
              </a:ext>
            </a:extLst>
          </p:cNvPr>
          <p:cNvSpPr/>
          <p:nvPr/>
        </p:nvSpPr>
        <p:spPr>
          <a:xfrm>
            <a:off x="810593" y="181888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1ACFD0-7293-46B5-B58A-6CDC9FFEEF4A}"/>
              </a:ext>
            </a:extLst>
          </p:cNvPr>
          <p:cNvSpPr/>
          <p:nvPr/>
        </p:nvSpPr>
        <p:spPr>
          <a:xfrm>
            <a:off x="3001917" y="1831899"/>
            <a:ext cx="822435" cy="37686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A6A8385-4371-4241-9AF7-E059188DBF8C}"/>
              </a:ext>
            </a:extLst>
          </p:cNvPr>
          <p:cNvSpPr/>
          <p:nvPr/>
        </p:nvSpPr>
        <p:spPr>
          <a:xfrm>
            <a:off x="3042929" y="238173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B9AB0FC-F35E-4382-B3F3-EAD7D2F672BE}"/>
              </a:ext>
            </a:extLst>
          </p:cNvPr>
          <p:cNvSpPr/>
          <p:nvPr/>
        </p:nvSpPr>
        <p:spPr>
          <a:xfrm>
            <a:off x="809887" y="238173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1522499-D204-43F7-AFE8-175AA0BC97F0}"/>
              </a:ext>
            </a:extLst>
          </p:cNvPr>
          <p:cNvSpPr/>
          <p:nvPr/>
        </p:nvSpPr>
        <p:spPr>
          <a:xfrm>
            <a:off x="3042928" y="298061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6067716-9097-4B5D-AAF3-47D10BAF1F17}"/>
              </a:ext>
            </a:extLst>
          </p:cNvPr>
          <p:cNvCxnSpPr>
            <a:cxnSpLocks/>
            <a:endCxn id="48" idx="2"/>
          </p:cNvCxnSpPr>
          <p:nvPr/>
        </p:nvCxnSpPr>
        <p:spPr>
          <a:xfrm flipH="1" flipV="1">
            <a:off x="3454146" y="3357472"/>
            <a:ext cx="8726" cy="4234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7A2551D-69F7-4DC8-BA58-8FA664045A9A}"/>
              </a:ext>
            </a:extLst>
          </p:cNvPr>
          <p:cNvCxnSpPr>
            <a:cxnSpLocks/>
            <a:stCxn id="46" idx="1"/>
            <a:endCxn id="47" idx="3"/>
          </p:cNvCxnSpPr>
          <p:nvPr/>
        </p:nvCxnSpPr>
        <p:spPr>
          <a:xfrm flipH="1">
            <a:off x="1632322" y="2570167"/>
            <a:ext cx="141060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9B63A29-855E-414E-A8FA-E1186480691A}"/>
              </a:ext>
            </a:extLst>
          </p:cNvPr>
          <p:cNvCxnSpPr>
            <a:cxnSpLocks/>
            <a:stCxn id="47" idx="2"/>
            <a:endCxn id="27" idx="0"/>
          </p:cNvCxnSpPr>
          <p:nvPr/>
        </p:nvCxnSpPr>
        <p:spPr>
          <a:xfrm flipH="1">
            <a:off x="1218906" y="2758598"/>
            <a:ext cx="2199" cy="102689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C3D68033-760F-436B-8D56-D00D86722354}"/>
              </a:ext>
            </a:extLst>
          </p:cNvPr>
          <p:cNvSpPr/>
          <p:nvPr/>
        </p:nvSpPr>
        <p:spPr>
          <a:xfrm>
            <a:off x="6366072" y="3569221"/>
            <a:ext cx="2715270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MAR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ACC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MBR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CIR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FAA10A7-060E-4DBA-9A9E-B53D81880DF1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3865364" y="2546087"/>
            <a:ext cx="3052530" cy="2408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76A8717-5F05-4904-B99C-C59D946C7E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342595"/>
              </p:ext>
            </p:extLst>
          </p:nvPr>
        </p:nvGraphicFramePr>
        <p:xfrm>
          <a:off x="5953484" y="1435008"/>
          <a:ext cx="2588164" cy="14589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4082">
                  <a:extLst>
                    <a:ext uri="{9D8B030D-6E8A-4147-A177-3AD203B41FA5}">
                      <a16:colId xmlns:a16="http://schemas.microsoft.com/office/drawing/2014/main" val="1922773955"/>
                    </a:ext>
                  </a:extLst>
                </a:gridCol>
                <a:gridCol w="1294082">
                  <a:extLst>
                    <a:ext uri="{9D8B030D-6E8A-4147-A177-3AD203B41FA5}">
                      <a16:colId xmlns:a16="http://schemas.microsoft.com/office/drawing/2014/main" val="3893929261"/>
                    </a:ext>
                  </a:extLst>
                </a:gridCol>
              </a:tblGrid>
              <a:tr h="486323">
                <a:tc>
                  <a:txBody>
                    <a:bodyPr/>
                    <a:lstStyle/>
                    <a:p>
                      <a:r>
                        <a:rPr lang="en-GB" dirty="0"/>
                        <a:t>Address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Content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944255"/>
                  </a:ext>
                </a:extLst>
              </a:tr>
              <a:tr h="48632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516138"/>
                  </a:ext>
                </a:extLst>
              </a:tr>
              <a:tr h="48632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803619"/>
                  </a:ext>
                </a:extLst>
              </a:tr>
            </a:tbl>
          </a:graphicData>
        </a:graphic>
      </p:graphicFrame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76596BA-985C-4C0A-BE83-D547017DF1A4}"/>
              </a:ext>
            </a:extLst>
          </p:cNvPr>
          <p:cNvCxnSpPr>
            <a:cxnSpLocks/>
          </p:cNvCxnSpPr>
          <p:nvPr/>
        </p:nvCxnSpPr>
        <p:spPr>
          <a:xfrm flipV="1">
            <a:off x="3865363" y="1972507"/>
            <a:ext cx="2088121" cy="348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824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80AF-0A01-4D93-A8D5-A8E2256D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Identify the highlighted register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48E883B-219E-4C82-B09C-7D93CDA96816}"/>
              </a:ext>
            </a:extLst>
          </p:cNvPr>
          <p:cNvSpPr/>
          <p:nvPr/>
        </p:nvSpPr>
        <p:spPr>
          <a:xfrm>
            <a:off x="179821" y="1327445"/>
            <a:ext cx="3953210" cy="4014851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5AC4D8C-D5EC-45DA-8993-BEA78694C07F}"/>
              </a:ext>
            </a:extLst>
          </p:cNvPr>
          <p:cNvSpPr/>
          <p:nvPr/>
        </p:nvSpPr>
        <p:spPr>
          <a:xfrm>
            <a:off x="2675968" y="3780968"/>
            <a:ext cx="1340069" cy="6463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ALU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54F261B-602B-4CFC-812C-70C0BC6727E1}"/>
              </a:ext>
            </a:extLst>
          </p:cNvPr>
          <p:cNvSpPr/>
          <p:nvPr/>
        </p:nvSpPr>
        <p:spPr>
          <a:xfrm>
            <a:off x="548871" y="3785495"/>
            <a:ext cx="1340069" cy="6463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Control Unit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14EF0E-7562-422F-B760-E9E5A6AADD42}"/>
              </a:ext>
            </a:extLst>
          </p:cNvPr>
          <p:cNvSpPr txBox="1"/>
          <p:nvPr/>
        </p:nvSpPr>
        <p:spPr>
          <a:xfrm>
            <a:off x="4378237" y="1597027"/>
            <a:ext cx="1603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Address bus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152A7F-8B71-49BA-A018-7F38A002461A}"/>
              </a:ext>
            </a:extLst>
          </p:cNvPr>
          <p:cNvSpPr txBox="1"/>
          <p:nvPr/>
        </p:nvSpPr>
        <p:spPr>
          <a:xfrm>
            <a:off x="4400698" y="2180070"/>
            <a:ext cx="1124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bus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0449732-A6F6-4221-BE37-42BBA79F7A50}"/>
              </a:ext>
            </a:extLst>
          </p:cNvPr>
          <p:cNvCxnSpPr>
            <a:cxnSpLocks/>
            <a:stCxn id="27" idx="3"/>
            <a:endCxn id="26" idx="1"/>
          </p:cNvCxnSpPr>
          <p:nvPr/>
        </p:nvCxnSpPr>
        <p:spPr>
          <a:xfrm flipV="1">
            <a:off x="1888940" y="4104161"/>
            <a:ext cx="787028" cy="45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64D9B4F-6489-4574-9ED2-A4A999674430}"/>
              </a:ext>
            </a:extLst>
          </p:cNvPr>
          <p:cNvSpPr txBox="1"/>
          <p:nvPr/>
        </p:nvSpPr>
        <p:spPr>
          <a:xfrm>
            <a:off x="6510520" y="1040140"/>
            <a:ext cx="204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memory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A5B8E47-85A9-41B7-A951-85A54D7DE647}"/>
              </a:ext>
            </a:extLst>
          </p:cNvPr>
          <p:cNvSpPr txBox="1"/>
          <p:nvPr/>
        </p:nvSpPr>
        <p:spPr>
          <a:xfrm>
            <a:off x="1547989" y="964601"/>
            <a:ext cx="204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Processor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6DFFC57-F934-4593-A01D-1AD7A4728AD5}"/>
              </a:ext>
            </a:extLst>
          </p:cNvPr>
          <p:cNvSpPr/>
          <p:nvPr/>
        </p:nvSpPr>
        <p:spPr>
          <a:xfrm>
            <a:off x="663641" y="1499014"/>
            <a:ext cx="3318426" cy="19418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</a:rPr>
              <a:t>Registers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EA37DF-CB2F-4760-A738-12996C223A18}"/>
              </a:ext>
            </a:extLst>
          </p:cNvPr>
          <p:cNvSpPr/>
          <p:nvPr/>
        </p:nvSpPr>
        <p:spPr>
          <a:xfrm>
            <a:off x="736248" y="4762631"/>
            <a:ext cx="965313" cy="465996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Clock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464914F-AAB0-41B3-A60A-DBFD09711E63}"/>
              </a:ext>
            </a:extLst>
          </p:cNvPr>
          <p:cNvCxnSpPr>
            <a:cxnSpLocks/>
          </p:cNvCxnSpPr>
          <p:nvPr/>
        </p:nvCxnSpPr>
        <p:spPr>
          <a:xfrm flipV="1">
            <a:off x="1218905" y="4431881"/>
            <a:ext cx="0" cy="3307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4FE6292-FF08-44B4-94A1-610A78324A1F}"/>
              </a:ext>
            </a:extLst>
          </p:cNvPr>
          <p:cNvCxnSpPr>
            <a:cxnSpLocks/>
          </p:cNvCxnSpPr>
          <p:nvPr/>
        </p:nvCxnSpPr>
        <p:spPr>
          <a:xfrm>
            <a:off x="1633028" y="2026715"/>
            <a:ext cx="1379653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6DCBDC73-EC50-434A-8092-3DD326CB52B4}"/>
              </a:ext>
            </a:extLst>
          </p:cNvPr>
          <p:cNvSpPr/>
          <p:nvPr/>
        </p:nvSpPr>
        <p:spPr>
          <a:xfrm>
            <a:off x="810593" y="181888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1ACFD0-7293-46B5-B58A-6CDC9FFEEF4A}"/>
              </a:ext>
            </a:extLst>
          </p:cNvPr>
          <p:cNvSpPr/>
          <p:nvPr/>
        </p:nvSpPr>
        <p:spPr>
          <a:xfrm>
            <a:off x="3001917" y="1831899"/>
            <a:ext cx="822435" cy="3768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A6A8385-4371-4241-9AF7-E059188DBF8C}"/>
              </a:ext>
            </a:extLst>
          </p:cNvPr>
          <p:cNvSpPr/>
          <p:nvPr/>
        </p:nvSpPr>
        <p:spPr>
          <a:xfrm>
            <a:off x="3042929" y="2381736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B9AB0FC-F35E-4382-B3F3-EAD7D2F672BE}"/>
              </a:ext>
            </a:extLst>
          </p:cNvPr>
          <p:cNvSpPr/>
          <p:nvPr/>
        </p:nvSpPr>
        <p:spPr>
          <a:xfrm>
            <a:off x="809887" y="2381736"/>
            <a:ext cx="822435" cy="37686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1522499-D204-43F7-AFE8-175AA0BC97F0}"/>
              </a:ext>
            </a:extLst>
          </p:cNvPr>
          <p:cNvSpPr/>
          <p:nvPr/>
        </p:nvSpPr>
        <p:spPr>
          <a:xfrm>
            <a:off x="3042928" y="298061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6067716-9097-4B5D-AAF3-47D10BAF1F17}"/>
              </a:ext>
            </a:extLst>
          </p:cNvPr>
          <p:cNvCxnSpPr>
            <a:cxnSpLocks/>
            <a:endCxn id="48" idx="2"/>
          </p:cNvCxnSpPr>
          <p:nvPr/>
        </p:nvCxnSpPr>
        <p:spPr>
          <a:xfrm flipH="1" flipV="1">
            <a:off x="3454146" y="3357472"/>
            <a:ext cx="8726" cy="4234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7A2551D-69F7-4DC8-BA58-8FA664045A9A}"/>
              </a:ext>
            </a:extLst>
          </p:cNvPr>
          <p:cNvCxnSpPr>
            <a:cxnSpLocks/>
            <a:stCxn id="46" idx="1"/>
            <a:endCxn id="47" idx="3"/>
          </p:cNvCxnSpPr>
          <p:nvPr/>
        </p:nvCxnSpPr>
        <p:spPr>
          <a:xfrm flipH="1">
            <a:off x="1632322" y="2570167"/>
            <a:ext cx="141060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9B63A29-855E-414E-A8FA-E1186480691A}"/>
              </a:ext>
            </a:extLst>
          </p:cNvPr>
          <p:cNvCxnSpPr>
            <a:cxnSpLocks/>
            <a:stCxn id="47" idx="2"/>
            <a:endCxn id="27" idx="0"/>
          </p:cNvCxnSpPr>
          <p:nvPr/>
        </p:nvCxnSpPr>
        <p:spPr>
          <a:xfrm flipH="1">
            <a:off x="1218906" y="2758598"/>
            <a:ext cx="2199" cy="102689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C3D68033-760F-436B-8D56-D00D86722354}"/>
              </a:ext>
            </a:extLst>
          </p:cNvPr>
          <p:cNvSpPr/>
          <p:nvPr/>
        </p:nvSpPr>
        <p:spPr>
          <a:xfrm>
            <a:off x="6366072" y="3569221"/>
            <a:ext cx="2715270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MAR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ACC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MBR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CIR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FAA10A7-060E-4DBA-9A9E-B53D81880DF1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3865364" y="2546087"/>
            <a:ext cx="3052530" cy="2408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76A8717-5F05-4904-B99C-C59D946C7E43}"/>
              </a:ext>
            </a:extLst>
          </p:cNvPr>
          <p:cNvGraphicFramePr>
            <a:graphicFrameLocks noGrp="1"/>
          </p:cNvGraphicFramePr>
          <p:nvPr/>
        </p:nvGraphicFramePr>
        <p:xfrm>
          <a:off x="5953484" y="1435008"/>
          <a:ext cx="2588164" cy="14589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4082">
                  <a:extLst>
                    <a:ext uri="{9D8B030D-6E8A-4147-A177-3AD203B41FA5}">
                      <a16:colId xmlns:a16="http://schemas.microsoft.com/office/drawing/2014/main" val="1922773955"/>
                    </a:ext>
                  </a:extLst>
                </a:gridCol>
                <a:gridCol w="1294082">
                  <a:extLst>
                    <a:ext uri="{9D8B030D-6E8A-4147-A177-3AD203B41FA5}">
                      <a16:colId xmlns:a16="http://schemas.microsoft.com/office/drawing/2014/main" val="3893929261"/>
                    </a:ext>
                  </a:extLst>
                </a:gridCol>
              </a:tblGrid>
              <a:tr h="486323">
                <a:tc>
                  <a:txBody>
                    <a:bodyPr/>
                    <a:lstStyle/>
                    <a:p>
                      <a:r>
                        <a:rPr lang="en-GB" dirty="0"/>
                        <a:t>Address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Content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944255"/>
                  </a:ext>
                </a:extLst>
              </a:tr>
              <a:tr h="48632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516138"/>
                  </a:ext>
                </a:extLst>
              </a:tr>
              <a:tr h="48632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803619"/>
                  </a:ext>
                </a:extLst>
              </a:tr>
            </a:tbl>
          </a:graphicData>
        </a:graphic>
      </p:graphicFrame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76596BA-985C-4C0A-BE83-D547017DF1A4}"/>
              </a:ext>
            </a:extLst>
          </p:cNvPr>
          <p:cNvCxnSpPr>
            <a:cxnSpLocks/>
          </p:cNvCxnSpPr>
          <p:nvPr/>
        </p:nvCxnSpPr>
        <p:spPr>
          <a:xfrm flipV="1">
            <a:off x="3865363" y="1972507"/>
            <a:ext cx="2088121" cy="348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322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80AF-0A01-4D93-A8D5-A8E2256D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Identify the highlighted register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48E883B-219E-4C82-B09C-7D93CDA96816}"/>
              </a:ext>
            </a:extLst>
          </p:cNvPr>
          <p:cNvSpPr/>
          <p:nvPr/>
        </p:nvSpPr>
        <p:spPr>
          <a:xfrm>
            <a:off x="179821" y="1327445"/>
            <a:ext cx="3953210" cy="4014851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5AC4D8C-D5EC-45DA-8993-BEA78694C07F}"/>
              </a:ext>
            </a:extLst>
          </p:cNvPr>
          <p:cNvSpPr/>
          <p:nvPr/>
        </p:nvSpPr>
        <p:spPr>
          <a:xfrm>
            <a:off x="2675968" y="3780968"/>
            <a:ext cx="1340069" cy="6463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ALU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54F261B-602B-4CFC-812C-70C0BC6727E1}"/>
              </a:ext>
            </a:extLst>
          </p:cNvPr>
          <p:cNvSpPr/>
          <p:nvPr/>
        </p:nvSpPr>
        <p:spPr>
          <a:xfrm>
            <a:off x="548871" y="3785495"/>
            <a:ext cx="1340069" cy="6463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Control Unit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14EF0E-7562-422F-B760-E9E5A6AADD42}"/>
              </a:ext>
            </a:extLst>
          </p:cNvPr>
          <p:cNvSpPr txBox="1"/>
          <p:nvPr/>
        </p:nvSpPr>
        <p:spPr>
          <a:xfrm>
            <a:off x="4378237" y="1597027"/>
            <a:ext cx="1603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Address bus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152A7F-8B71-49BA-A018-7F38A002461A}"/>
              </a:ext>
            </a:extLst>
          </p:cNvPr>
          <p:cNvSpPr txBox="1"/>
          <p:nvPr/>
        </p:nvSpPr>
        <p:spPr>
          <a:xfrm>
            <a:off x="4400698" y="2180070"/>
            <a:ext cx="1124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bus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0449732-A6F6-4221-BE37-42BBA79F7A50}"/>
              </a:ext>
            </a:extLst>
          </p:cNvPr>
          <p:cNvCxnSpPr>
            <a:cxnSpLocks/>
            <a:stCxn id="27" idx="3"/>
            <a:endCxn id="26" idx="1"/>
          </p:cNvCxnSpPr>
          <p:nvPr/>
        </p:nvCxnSpPr>
        <p:spPr>
          <a:xfrm flipV="1">
            <a:off x="1888940" y="4104161"/>
            <a:ext cx="787028" cy="45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64D9B4F-6489-4574-9ED2-A4A999674430}"/>
              </a:ext>
            </a:extLst>
          </p:cNvPr>
          <p:cNvSpPr txBox="1"/>
          <p:nvPr/>
        </p:nvSpPr>
        <p:spPr>
          <a:xfrm>
            <a:off x="6510520" y="1040140"/>
            <a:ext cx="204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memory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A5B8E47-85A9-41B7-A951-85A54D7DE647}"/>
              </a:ext>
            </a:extLst>
          </p:cNvPr>
          <p:cNvSpPr txBox="1"/>
          <p:nvPr/>
        </p:nvSpPr>
        <p:spPr>
          <a:xfrm>
            <a:off x="1547989" y="964601"/>
            <a:ext cx="204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Processor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6DFFC57-F934-4593-A01D-1AD7A4728AD5}"/>
              </a:ext>
            </a:extLst>
          </p:cNvPr>
          <p:cNvSpPr/>
          <p:nvPr/>
        </p:nvSpPr>
        <p:spPr>
          <a:xfrm>
            <a:off x="663641" y="1499014"/>
            <a:ext cx="3318426" cy="19418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</a:rPr>
              <a:t>Registers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EA37DF-CB2F-4760-A738-12996C223A18}"/>
              </a:ext>
            </a:extLst>
          </p:cNvPr>
          <p:cNvSpPr/>
          <p:nvPr/>
        </p:nvSpPr>
        <p:spPr>
          <a:xfrm>
            <a:off x="736248" y="4762631"/>
            <a:ext cx="965313" cy="465996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Clock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464914F-AAB0-41B3-A60A-DBFD09711E63}"/>
              </a:ext>
            </a:extLst>
          </p:cNvPr>
          <p:cNvCxnSpPr>
            <a:cxnSpLocks/>
          </p:cNvCxnSpPr>
          <p:nvPr/>
        </p:nvCxnSpPr>
        <p:spPr>
          <a:xfrm flipV="1">
            <a:off x="1218905" y="4431881"/>
            <a:ext cx="0" cy="3307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4FE6292-FF08-44B4-94A1-610A78324A1F}"/>
              </a:ext>
            </a:extLst>
          </p:cNvPr>
          <p:cNvCxnSpPr>
            <a:cxnSpLocks/>
          </p:cNvCxnSpPr>
          <p:nvPr/>
        </p:nvCxnSpPr>
        <p:spPr>
          <a:xfrm>
            <a:off x="1633028" y="2026715"/>
            <a:ext cx="1379653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6DCBDC73-EC50-434A-8092-3DD326CB52B4}"/>
              </a:ext>
            </a:extLst>
          </p:cNvPr>
          <p:cNvSpPr/>
          <p:nvPr/>
        </p:nvSpPr>
        <p:spPr>
          <a:xfrm>
            <a:off x="810593" y="181888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1ACFD0-7293-46B5-B58A-6CDC9FFEEF4A}"/>
              </a:ext>
            </a:extLst>
          </p:cNvPr>
          <p:cNvSpPr/>
          <p:nvPr/>
        </p:nvSpPr>
        <p:spPr>
          <a:xfrm>
            <a:off x="3001917" y="1831899"/>
            <a:ext cx="822435" cy="3768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A6A8385-4371-4241-9AF7-E059188DBF8C}"/>
              </a:ext>
            </a:extLst>
          </p:cNvPr>
          <p:cNvSpPr/>
          <p:nvPr/>
        </p:nvSpPr>
        <p:spPr>
          <a:xfrm>
            <a:off x="3042929" y="2381736"/>
            <a:ext cx="822435" cy="37686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B9AB0FC-F35E-4382-B3F3-EAD7D2F672BE}"/>
              </a:ext>
            </a:extLst>
          </p:cNvPr>
          <p:cNvSpPr/>
          <p:nvPr/>
        </p:nvSpPr>
        <p:spPr>
          <a:xfrm>
            <a:off x="809887" y="2381736"/>
            <a:ext cx="822435" cy="3768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1522499-D204-43F7-AFE8-175AA0BC97F0}"/>
              </a:ext>
            </a:extLst>
          </p:cNvPr>
          <p:cNvSpPr/>
          <p:nvPr/>
        </p:nvSpPr>
        <p:spPr>
          <a:xfrm>
            <a:off x="3042928" y="298061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6067716-9097-4B5D-AAF3-47D10BAF1F17}"/>
              </a:ext>
            </a:extLst>
          </p:cNvPr>
          <p:cNvCxnSpPr>
            <a:cxnSpLocks/>
            <a:endCxn id="48" idx="2"/>
          </p:cNvCxnSpPr>
          <p:nvPr/>
        </p:nvCxnSpPr>
        <p:spPr>
          <a:xfrm flipH="1" flipV="1">
            <a:off x="3454146" y="3357472"/>
            <a:ext cx="8726" cy="4234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7A2551D-69F7-4DC8-BA58-8FA664045A9A}"/>
              </a:ext>
            </a:extLst>
          </p:cNvPr>
          <p:cNvCxnSpPr>
            <a:cxnSpLocks/>
            <a:stCxn id="46" idx="1"/>
            <a:endCxn id="47" idx="3"/>
          </p:cNvCxnSpPr>
          <p:nvPr/>
        </p:nvCxnSpPr>
        <p:spPr>
          <a:xfrm flipH="1">
            <a:off x="1632322" y="2570167"/>
            <a:ext cx="141060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9B63A29-855E-414E-A8FA-E1186480691A}"/>
              </a:ext>
            </a:extLst>
          </p:cNvPr>
          <p:cNvCxnSpPr>
            <a:cxnSpLocks/>
            <a:stCxn id="47" idx="2"/>
            <a:endCxn id="27" idx="0"/>
          </p:cNvCxnSpPr>
          <p:nvPr/>
        </p:nvCxnSpPr>
        <p:spPr>
          <a:xfrm flipH="1">
            <a:off x="1218906" y="2758598"/>
            <a:ext cx="2199" cy="102689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C3D68033-760F-436B-8D56-D00D86722354}"/>
              </a:ext>
            </a:extLst>
          </p:cNvPr>
          <p:cNvSpPr/>
          <p:nvPr/>
        </p:nvSpPr>
        <p:spPr>
          <a:xfrm>
            <a:off x="6366072" y="3569221"/>
            <a:ext cx="2715270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MAR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ACC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MBR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CIR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FAA10A7-060E-4DBA-9A9E-B53D81880DF1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3865364" y="2546087"/>
            <a:ext cx="3052530" cy="2408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76A8717-5F05-4904-B99C-C59D946C7E43}"/>
              </a:ext>
            </a:extLst>
          </p:cNvPr>
          <p:cNvGraphicFramePr>
            <a:graphicFrameLocks noGrp="1"/>
          </p:cNvGraphicFramePr>
          <p:nvPr/>
        </p:nvGraphicFramePr>
        <p:xfrm>
          <a:off x="5953484" y="1435008"/>
          <a:ext cx="2588164" cy="14589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4082">
                  <a:extLst>
                    <a:ext uri="{9D8B030D-6E8A-4147-A177-3AD203B41FA5}">
                      <a16:colId xmlns:a16="http://schemas.microsoft.com/office/drawing/2014/main" val="1922773955"/>
                    </a:ext>
                  </a:extLst>
                </a:gridCol>
                <a:gridCol w="1294082">
                  <a:extLst>
                    <a:ext uri="{9D8B030D-6E8A-4147-A177-3AD203B41FA5}">
                      <a16:colId xmlns:a16="http://schemas.microsoft.com/office/drawing/2014/main" val="3893929261"/>
                    </a:ext>
                  </a:extLst>
                </a:gridCol>
              </a:tblGrid>
              <a:tr h="486323">
                <a:tc>
                  <a:txBody>
                    <a:bodyPr/>
                    <a:lstStyle/>
                    <a:p>
                      <a:r>
                        <a:rPr lang="en-GB" dirty="0"/>
                        <a:t>Address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Content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944255"/>
                  </a:ext>
                </a:extLst>
              </a:tr>
              <a:tr h="48632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516138"/>
                  </a:ext>
                </a:extLst>
              </a:tr>
              <a:tr h="48632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803619"/>
                  </a:ext>
                </a:extLst>
              </a:tr>
            </a:tbl>
          </a:graphicData>
        </a:graphic>
      </p:graphicFrame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76596BA-985C-4C0A-BE83-D547017DF1A4}"/>
              </a:ext>
            </a:extLst>
          </p:cNvPr>
          <p:cNvCxnSpPr>
            <a:cxnSpLocks/>
          </p:cNvCxnSpPr>
          <p:nvPr/>
        </p:nvCxnSpPr>
        <p:spPr>
          <a:xfrm flipV="1">
            <a:off x="3865363" y="1972507"/>
            <a:ext cx="2088121" cy="348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843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80AF-0A01-4D93-A8D5-A8E2256D4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Identify the highlighted register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48E883B-219E-4C82-B09C-7D93CDA96816}"/>
              </a:ext>
            </a:extLst>
          </p:cNvPr>
          <p:cNvSpPr/>
          <p:nvPr/>
        </p:nvSpPr>
        <p:spPr>
          <a:xfrm>
            <a:off x="179821" y="1327445"/>
            <a:ext cx="3953210" cy="4014851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5AC4D8C-D5EC-45DA-8993-BEA78694C07F}"/>
              </a:ext>
            </a:extLst>
          </p:cNvPr>
          <p:cNvSpPr/>
          <p:nvPr/>
        </p:nvSpPr>
        <p:spPr>
          <a:xfrm>
            <a:off x="2675968" y="3780968"/>
            <a:ext cx="1340069" cy="6463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ALU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54F261B-602B-4CFC-812C-70C0BC6727E1}"/>
              </a:ext>
            </a:extLst>
          </p:cNvPr>
          <p:cNvSpPr/>
          <p:nvPr/>
        </p:nvSpPr>
        <p:spPr>
          <a:xfrm>
            <a:off x="548871" y="3785495"/>
            <a:ext cx="1340069" cy="6463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Control Unit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14EF0E-7562-422F-B760-E9E5A6AADD42}"/>
              </a:ext>
            </a:extLst>
          </p:cNvPr>
          <p:cNvSpPr txBox="1"/>
          <p:nvPr/>
        </p:nvSpPr>
        <p:spPr>
          <a:xfrm>
            <a:off x="4378237" y="1597027"/>
            <a:ext cx="1603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Address bus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152A7F-8B71-49BA-A018-7F38A002461A}"/>
              </a:ext>
            </a:extLst>
          </p:cNvPr>
          <p:cNvSpPr txBox="1"/>
          <p:nvPr/>
        </p:nvSpPr>
        <p:spPr>
          <a:xfrm>
            <a:off x="4400698" y="2180070"/>
            <a:ext cx="1124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bus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0449732-A6F6-4221-BE37-42BBA79F7A50}"/>
              </a:ext>
            </a:extLst>
          </p:cNvPr>
          <p:cNvCxnSpPr>
            <a:cxnSpLocks/>
            <a:stCxn id="27" idx="3"/>
            <a:endCxn id="26" idx="1"/>
          </p:cNvCxnSpPr>
          <p:nvPr/>
        </p:nvCxnSpPr>
        <p:spPr>
          <a:xfrm flipV="1">
            <a:off x="1888940" y="4104161"/>
            <a:ext cx="787028" cy="45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64D9B4F-6489-4574-9ED2-A4A999674430}"/>
              </a:ext>
            </a:extLst>
          </p:cNvPr>
          <p:cNvSpPr txBox="1"/>
          <p:nvPr/>
        </p:nvSpPr>
        <p:spPr>
          <a:xfrm>
            <a:off x="6510520" y="1040140"/>
            <a:ext cx="204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memory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A5B8E47-85A9-41B7-A951-85A54D7DE647}"/>
              </a:ext>
            </a:extLst>
          </p:cNvPr>
          <p:cNvSpPr txBox="1"/>
          <p:nvPr/>
        </p:nvSpPr>
        <p:spPr>
          <a:xfrm>
            <a:off x="1547989" y="964601"/>
            <a:ext cx="204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Processor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6DFFC57-F934-4593-A01D-1AD7A4728AD5}"/>
              </a:ext>
            </a:extLst>
          </p:cNvPr>
          <p:cNvSpPr/>
          <p:nvPr/>
        </p:nvSpPr>
        <p:spPr>
          <a:xfrm>
            <a:off x="663641" y="1499014"/>
            <a:ext cx="3318426" cy="19418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</a:rPr>
              <a:t>Registers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EA37DF-CB2F-4760-A738-12996C223A18}"/>
              </a:ext>
            </a:extLst>
          </p:cNvPr>
          <p:cNvSpPr/>
          <p:nvPr/>
        </p:nvSpPr>
        <p:spPr>
          <a:xfrm>
            <a:off x="736248" y="4762631"/>
            <a:ext cx="965313" cy="465996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Clock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464914F-AAB0-41B3-A60A-DBFD09711E63}"/>
              </a:ext>
            </a:extLst>
          </p:cNvPr>
          <p:cNvCxnSpPr>
            <a:cxnSpLocks/>
          </p:cNvCxnSpPr>
          <p:nvPr/>
        </p:nvCxnSpPr>
        <p:spPr>
          <a:xfrm flipV="1">
            <a:off x="1218905" y="4431881"/>
            <a:ext cx="0" cy="3307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4FE6292-FF08-44B4-94A1-610A78324A1F}"/>
              </a:ext>
            </a:extLst>
          </p:cNvPr>
          <p:cNvCxnSpPr>
            <a:cxnSpLocks/>
          </p:cNvCxnSpPr>
          <p:nvPr/>
        </p:nvCxnSpPr>
        <p:spPr>
          <a:xfrm>
            <a:off x="1633028" y="2026715"/>
            <a:ext cx="1379653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6DCBDC73-EC50-434A-8092-3DD326CB52B4}"/>
              </a:ext>
            </a:extLst>
          </p:cNvPr>
          <p:cNvSpPr/>
          <p:nvPr/>
        </p:nvSpPr>
        <p:spPr>
          <a:xfrm>
            <a:off x="810593" y="1818880"/>
            <a:ext cx="822435" cy="3768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1ACFD0-7293-46B5-B58A-6CDC9FFEEF4A}"/>
              </a:ext>
            </a:extLst>
          </p:cNvPr>
          <p:cNvSpPr/>
          <p:nvPr/>
        </p:nvSpPr>
        <p:spPr>
          <a:xfrm>
            <a:off x="3001917" y="1831899"/>
            <a:ext cx="822435" cy="3768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A6A8385-4371-4241-9AF7-E059188DBF8C}"/>
              </a:ext>
            </a:extLst>
          </p:cNvPr>
          <p:cNvSpPr/>
          <p:nvPr/>
        </p:nvSpPr>
        <p:spPr>
          <a:xfrm>
            <a:off x="3042929" y="2381736"/>
            <a:ext cx="822435" cy="3768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B9AB0FC-F35E-4382-B3F3-EAD7D2F672BE}"/>
              </a:ext>
            </a:extLst>
          </p:cNvPr>
          <p:cNvSpPr/>
          <p:nvPr/>
        </p:nvSpPr>
        <p:spPr>
          <a:xfrm>
            <a:off x="809887" y="2381736"/>
            <a:ext cx="822435" cy="3768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1522499-D204-43F7-AFE8-175AA0BC97F0}"/>
              </a:ext>
            </a:extLst>
          </p:cNvPr>
          <p:cNvSpPr/>
          <p:nvPr/>
        </p:nvSpPr>
        <p:spPr>
          <a:xfrm>
            <a:off x="3042928" y="2980610"/>
            <a:ext cx="822435" cy="37686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6067716-9097-4B5D-AAF3-47D10BAF1F17}"/>
              </a:ext>
            </a:extLst>
          </p:cNvPr>
          <p:cNvCxnSpPr>
            <a:cxnSpLocks/>
            <a:endCxn id="48" idx="2"/>
          </p:cNvCxnSpPr>
          <p:nvPr/>
        </p:nvCxnSpPr>
        <p:spPr>
          <a:xfrm flipH="1" flipV="1">
            <a:off x="3454146" y="3357472"/>
            <a:ext cx="8726" cy="4234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7A2551D-69F7-4DC8-BA58-8FA664045A9A}"/>
              </a:ext>
            </a:extLst>
          </p:cNvPr>
          <p:cNvCxnSpPr>
            <a:cxnSpLocks/>
            <a:stCxn id="46" idx="1"/>
            <a:endCxn id="47" idx="3"/>
          </p:cNvCxnSpPr>
          <p:nvPr/>
        </p:nvCxnSpPr>
        <p:spPr>
          <a:xfrm flipH="1">
            <a:off x="1632322" y="2570167"/>
            <a:ext cx="141060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9B63A29-855E-414E-A8FA-E1186480691A}"/>
              </a:ext>
            </a:extLst>
          </p:cNvPr>
          <p:cNvCxnSpPr>
            <a:cxnSpLocks/>
            <a:stCxn id="47" idx="2"/>
            <a:endCxn id="27" idx="0"/>
          </p:cNvCxnSpPr>
          <p:nvPr/>
        </p:nvCxnSpPr>
        <p:spPr>
          <a:xfrm flipH="1">
            <a:off x="1218906" y="2758598"/>
            <a:ext cx="2199" cy="102689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C3D68033-760F-436B-8D56-D00D86722354}"/>
              </a:ext>
            </a:extLst>
          </p:cNvPr>
          <p:cNvSpPr/>
          <p:nvPr/>
        </p:nvSpPr>
        <p:spPr>
          <a:xfrm>
            <a:off x="6366072" y="3569221"/>
            <a:ext cx="2715270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MAR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ACC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MBR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dirty="0">
                <a:sym typeface="Symbol" panose="05050102010706020507" pitchFamily="18" charset="2"/>
              </a:rPr>
              <a:t>CIR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FAA10A7-060E-4DBA-9A9E-B53D81880DF1}"/>
              </a:ext>
            </a:extLst>
          </p:cNvPr>
          <p:cNvCxnSpPr>
            <a:cxnSpLocks/>
            <a:stCxn id="46" idx="3"/>
          </p:cNvCxnSpPr>
          <p:nvPr/>
        </p:nvCxnSpPr>
        <p:spPr>
          <a:xfrm flipV="1">
            <a:off x="3865364" y="2546087"/>
            <a:ext cx="3052530" cy="2408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76A8717-5F05-4904-B99C-C59D946C7E43}"/>
              </a:ext>
            </a:extLst>
          </p:cNvPr>
          <p:cNvGraphicFramePr>
            <a:graphicFrameLocks noGrp="1"/>
          </p:cNvGraphicFramePr>
          <p:nvPr/>
        </p:nvGraphicFramePr>
        <p:xfrm>
          <a:off x="5953484" y="1435008"/>
          <a:ext cx="2588164" cy="14589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4082">
                  <a:extLst>
                    <a:ext uri="{9D8B030D-6E8A-4147-A177-3AD203B41FA5}">
                      <a16:colId xmlns:a16="http://schemas.microsoft.com/office/drawing/2014/main" val="1922773955"/>
                    </a:ext>
                  </a:extLst>
                </a:gridCol>
                <a:gridCol w="1294082">
                  <a:extLst>
                    <a:ext uri="{9D8B030D-6E8A-4147-A177-3AD203B41FA5}">
                      <a16:colId xmlns:a16="http://schemas.microsoft.com/office/drawing/2014/main" val="3893929261"/>
                    </a:ext>
                  </a:extLst>
                </a:gridCol>
              </a:tblGrid>
              <a:tr h="486323">
                <a:tc>
                  <a:txBody>
                    <a:bodyPr/>
                    <a:lstStyle/>
                    <a:p>
                      <a:r>
                        <a:rPr lang="en-GB" dirty="0"/>
                        <a:t>Address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Content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944255"/>
                  </a:ext>
                </a:extLst>
              </a:tr>
              <a:tr h="48632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516138"/>
                  </a:ext>
                </a:extLst>
              </a:tr>
              <a:tr h="48632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803619"/>
                  </a:ext>
                </a:extLst>
              </a:tr>
            </a:tbl>
          </a:graphicData>
        </a:graphic>
      </p:graphicFrame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76596BA-985C-4C0A-BE83-D547017DF1A4}"/>
              </a:ext>
            </a:extLst>
          </p:cNvPr>
          <p:cNvCxnSpPr>
            <a:cxnSpLocks/>
          </p:cNvCxnSpPr>
          <p:nvPr/>
        </p:nvCxnSpPr>
        <p:spPr>
          <a:xfrm flipV="1">
            <a:off x="3865363" y="1972507"/>
            <a:ext cx="2088121" cy="348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992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E7854-989B-4F95-90DB-347449013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internal computer component is labelled with X?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35A394-419D-4F95-B7AF-66CEEE342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86454"/>
            <a:ext cx="8174897" cy="2924796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1832518-AF98-4ACD-B639-22EAF30BB9D5}"/>
              </a:ext>
            </a:extLst>
          </p:cNvPr>
          <p:cNvSpPr/>
          <p:nvPr/>
        </p:nvSpPr>
        <p:spPr>
          <a:xfrm>
            <a:off x="1034699" y="1951911"/>
            <a:ext cx="1194562" cy="320180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33DCA5-66CE-4CF3-8E95-32E0C15BA8B5}"/>
              </a:ext>
            </a:extLst>
          </p:cNvPr>
          <p:cNvSpPr/>
          <p:nvPr/>
        </p:nvSpPr>
        <p:spPr>
          <a:xfrm>
            <a:off x="2832255" y="2006358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80C760-A642-4599-80E1-384EBB54109A}"/>
              </a:ext>
            </a:extLst>
          </p:cNvPr>
          <p:cNvSpPr/>
          <p:nvPr/>
        </p:nvSpPr>
        <p:spPr>
          <a:xfrm>
            <a:off x="6061798" y="1335238"/>
            <a:ext cx="1053232" cy="21829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7E8316-97E1-4C03-960C-FC9BFB1A3BD9}"/>
              </a:ext>
            </a:extLst>
          </p:cNvPr>
          <p:cNvSpPr/>
          <p:nvPr/>
        </p:nvSpPr>
        <p:spPr>
          <a:xfrm>
            <a:off x="7959865" y="1310102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FEBDE3-E4A0-43A2-86CF-FF3F81CAB0F7}"/>
              </a:ext>
            </a:extLst>
          </p:cNvPr>
          <p:cNvSpPr/>
          <p:nvPr/>
        </p:nvSpPr>
        <p:spPr>
          <a:xfrm>
            <a:off x="4467580" y="1310102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504130-6DC5-460B-9E02-836E6D44C7C2}"/>
              </a:ext>
            </a:extLst>
          </p:cNvPr>
          <p:cNvSpPr/>
          <p:nvPr/>
        </p:nvSpPr>
        <p:spPr>
          <a:xfrm>
            <a:off x="4255255" y="1901359"/>
            <a:ext cx="1395249" cy="441457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050CBA-DC7E-48A5-A7D5-046E1672E6F6}"/>
              </a:ext>
            </a:extLst>
          </p:cNvPr>
          <p:cNvSpPr/>
          <p:nvPr/>
        </p:nvSpPr>
        <p:spPr>
          <a:xfrm>
            <a:off x="5852830" y="1901360"/>
            <a:ext cx="1395250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955132-A16E-4C48-B40B-5AF637AB480B}"/>
              </a:ext>
            </a:extLst>
          </p:cNvPr>
          <p:cNvSpPr/>
          <p:nvPr/>
        </p:nvSpPr>
        <p:spPr>
          <a:xfrm>
            <a:off x="7533307" y="1881184"/>
            <a:ext cx="1194562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D35599-79FB-4FC4-8006-03FE39538C08}"/>
              </a:ext>
            </a:extLst>
          </p:cNvPr>
          <p:cNvSpPr/>
          <p:nvPr/>
        </p:nvSpPr>
        <p:spPr>
          <a:xfrm>
            <a:off x="8215915" y="3814337"/>
            <a:ext cx="797181" cy="1693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FBCB61-0EA2-4B02-A281-F98D64F6E36D}"/>
              </a:ext>
            </a:extLst>
          </p:cNvPr>
          <p:cNvSpPr/>
          <p:nvPr/>
        </p:nvSpPr>
        <p:spPr>
          <a:xfrm>
            <a:off x="8126978" y="3415412"/>
            <a:ext cx="797181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83F280-4436-4E9D-BA29-CDC21F7F9000}"/>
              </a:ext>
            </a:extLst>
          </p:cNvPr>
          <p:cNvSpPr/>
          <p:nvPr/>
        </p:nvSpPr>
        <p:spPr>
          <a:xfrm>
            <a:off x="8215916" y="3070996"/>
            <a:ext cx="673629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7480A0-D0E3-4740-BD8A-EB30E7B3E6F8}"/>
              </a:ext>
            </a:extLst>
          </p:cNvPr>
          <p:cNvSpPr txBox="1"/>
          <p:nvPr/>
        </p:nvSpPr>
        <p:spPr>
          <a:xfrm>
            <a:off x="1409355" y="1788834"/>
            <a:ext cx="40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78513-9605-43E3-AB51-4E4EFB1C2605}"/>
              </a:ext>
            </a:extLst>
          </p:cNvPr>
          <p:cNvSpPr txBox="1"/>
          <p:nvPr/>
        </p:nvSpPr>
        <p:spPr>
          <a:xfrm>
            <a:off x="3313276" y="3983709"/>
            <a:ext cx="42200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800" dirty="0"/>
              <a:t>Processor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RAM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Input Controller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Output Controller</a:t>
            </a:r>
          </a:p>
        </p:txBody>
      </p:sp>
    </p:spTree>
    <p:extLst>
      <p:ext uri="{BB962C8B-B14F-4D97-AF65-F5344CB8AC3E}">
        <p14:creationId xmlns:p14="http://schemas.microsoft.com/office/powerpoint/2010/main" val="3462631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548E4-7562-448C-9B6D-F8C3AA58E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0C7EE-4CBD-4470-994D-8F0BB08F8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868827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E7854-989B-4F95-90DB-347449013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internal computer component is labelled with X?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35A394-419D-4F95-B7AF-66CEEE342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497" y="1151983"/>
            <a:ext cx="8174897" cy="2924796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1832518-AF98-4ACD-B639-22EAF30BB9D5}"/>
              </a:ext>
            </a:extLst>
          </p:cNvPr>
          <p:cNvSpPr/>
          <p:nvPr/>
        </p:nvSpPr>
        <p:spPr>
          <a:xfrm>
            <a:off x="1420996" y="1817440"/>
            <a:ext cx="1194562" cy="320180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33DCA5-66CE-4CF3-8E95-32E0C15BA8B5}"/>
              </a:ext>
            </a:extLst>
          </p:cNvPr>
          <p:cNvSpPr/>
          <p:nvPr/>
        </p:nvSpPr>
        <p:spPr>
          <a:xfrm>
            <a:off x="3218552" y="1871887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80C760-A642-4599-80E1-384EBB54109A}"/>
              </a:ext>
            </a:extLst>
          </p:cNvPr>
          <p:cNvSpPr/>
          <p:nvPr/>
        </p:nvSpPr>
        <p:spPr>
          <a:xfrm>
            <a:off x="6448095" y="1200767"/>
            <a:ext cx="1053232" cy="21829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7E8316-97E1-4C03-960C-FC9BFB1A3BD9}"/>
              </a:ext>
            </a:extLst>
          </p:cNvPr>
          <p:cNvSpPr/>
          <p:nvPr/>
        </p:nvSpPr>
        <p:spPr>
          <a:xfrm>
            <a:off x="8346162" y="1175631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FEBDE3-E4A0-43A2-86CF-FF3F81CAB0F7}"/>
              </a:ext>
            </a:extLst>
          </p:cNvPr>
          <p:cNvSpPr/>
          <p:nvPr/>
        </p:nvSpPr>
        <p:spPr>
          <a:xfrm>
            <a:off x="4853877" y="1175631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504130-6DC5-460B-9E02-836E6D44C7C2}"/>
              </a:ext>
            </a:extLst>
          </p:cNvPr>
          <p:cNvSpPr/>
          <p:nvPr/>
        </p:nvSpPr>
        <p:spPr>
          <a:xfrm>
            <a:off x="4641552" y="1766888"/>
            <a:ext cx="1395249" cy="441457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050CBA-DC7E-48A5-A7D5-046E1672E6F6}"/>
              </a:ext>
            </a:extLst>
          </p:cNvPr>
          <p:cNvSpPr/>
          <p:nvPr/>
        </p:nvSpPr>
        <p:spPr>
          <a:xfrm>
            <a:off x="6239127" y="1766889"/>
            <a:ext cx="1395250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955132-A16E-4C48-B40B-5AF637AB480B}"/>
              </a:ext>
            </a:extLst>
          </p:cNvPr>
          <p:cNvSpPr/>
          <p:nvPr/>
        </p:nvSpPr>
        <p:spPr>
          <a:xfrm>
            <a:off x="7919604" y="1746713"/>
            <a:ext cx="1194562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D35599-79FB-4FC4-8006-03FE39538C08}"/>
              </a:ext>
            </a:extLst>
          </p:cNvPr>
          <p:cNvSpPr/>
          <p:nvPr/>
        </p:nvSpPr>
        <p:spPr>
          <a:xfrm>
            <a:off x="8602212" y="3679866"/>
            <a:ext cx="797181" cy="1693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FBCB61-0EA2-4B02-A281-F98D64F6E36D}"/>
              </a:ext>
            </a:extLst>
          </p:cNvPr>
          <p:cNvSpPr/>
          <p:nvPr/>
        </p:nvSpPr>
        <p:spPr>
          <a:xfrm>
            <a:off x="8513275" y="3280941"/>
            <a:ext cx="797181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83F280-4436-4E9D-BA29-CDC21F7F9000}"/>
              </a:ext>
            </a:extLst>
          </p:cNvPr>
          <p:cNvSpPr/>
          <p:nvPr/>
        </p:nvSpPr>
        <p:spPr>
          <a:xfrm>
            <a:off x="8602213" y="2936525"/>
            <a:ext cx="673629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78513-9605-43E3-AB51-4E4EFB1C2605}"/>
              </a:ext>
            </a:extLst>
          </p:cNvPr>
          <p:cNvSpPr txBox="1"/>
          <p:nvPr/>
        </p:nvSpPr>
        <p:spPr>
          <a:xfrm>
            <a:off x="3699573" y="3849238"/>
            <a:ext cx="42200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800" dirty="0"/>
              <a:t>Processor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RAM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Input Controller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Output Controller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583F2B-BE9F-492C-969C-FDB19D6DCC89}"/>
              </a:ext>
            </a:extLst>
          </p:cNvPr>
          <p:cNvSpPr txBox="1"/>
          <p:nvPr/>
        </p:nvSpPr>
        <p:spPr>
          <a:xfrm>
            <a:off x="3494621" y="1675548"/>
            <a:ext cx="40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874658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E7854-989B-4F95-90DB-347449013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internal computer component is labelled with X?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35A394-419D-4F95-B7AF-66CEEE342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391" y="1340242"/>
            <a:ext cx="8174897" cy="2924796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1832518-AF98-4ACD-B639-22EAF30BB9D5}"/>
              </a:ext>
            </a:extLst>
          </p:cNvPr>
          <p:cNvSpPr/>
          <p:nvPr/>
        </p:nvSpPr>
        <p:spPr>
          <a:xfrm>
            <a:off x="1447890" y="2005699"/>
            <a:ext cx="1194562" cy="320180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33DCA5-66CE-4CF3-8E95-32E0C15BA8B5}"/>
              </a:ext>
            </a:extLst>
          </p:cNvPr>
          <p:cNvSpPr/>
          <p:nvPr/>
        </p:nvSpPr>
        <p:spPr>
          <a:xfrm>
            <a:off x="3245446" y="2060146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80C760-A642-4599-80E1-384EBB54109A}"/>
              </a:ext>
            </a:extLst>
          </p:cNvPr>
          <p:cNvSpPr/>
          <p:nvPr/>
        </p:nvSpPr>
        <p:spPr>
          <a:xfrm>
            <a:off x="6474989" y="1389026"/>
            <a:ext cx="1053232" cy="21829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7E8316-97E1-4C03-960C-FC9BFB1A3BD9}"/>
              </a:ext>
            </a:extLst>
          </p:cNvPr>
          <p:cNvSpPr/>
          <p:nvPr/>
        </p:nvSpPr>
        <p:spPr>
          <a:xfrm>
            <a:off x="8373056" y="1363890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FEBDE3-E4A0-43A2-86CF-FF3F81CAB0F7}"/>
              </a:ext>
            </a:extLst>
          </p:cNvPr>
          <p:cNvSpPr/>
          <p:nvPr/>
        </p:nvSpPr>
        <p:spPr>
          <a:xfrm>
            <a:off x="4880771" y="1363890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504130-6DC5-460B-9E02-836E6D44C7C2}"/>
              </a:ext>
            </a:extLst>
          </p:cNvPr>
          <p:cNvSpPr/>
          <p:nvPr/>
        </p:nvSpPr>
        <p:spPr>
          <a:xfrm>
            <a:off x="4668446" y="1955147"/>
            <a:ext cx="1395249" cy="441457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050CBA-DC7E-48A5-A7D5-046E1672E6F6}"/>
              </a:ext>
            </a:extLst>
          </p:cNvPr>
          <p:cNvSpPr/>
          <p:nvPr/>
        </p:nvSpPr>
        <p:spPr>
          <a:xfrm>
            <a:off x="6266021" y="1955148"/>
            <a:ext cx="1395250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955132-A16E-4C48-B40B-5AF637AB480B}"/>
              </a:ext>
            </a:extLst>
          </p:cNvPr>
          <p:cNvSpPr/>
          <p:nvPr/>
        </p:nvSpPr>
        <p:spPr>
          <a:xfrm>
            <a:off x="7946498" y="1934972"/>
            <a:ext cx="1194562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D35599-79FB-4FC4-8006-03FE39538C08}"/>
              </a:ext>
            </a:extLst>
          </p:cNvPr>
          <p:cNvSpPr/>
          <p:nvPr/>
        </p:nvSpPr>
        <p:spPr>
          <a:xfrm>
            <a:off x="8629106" y="3868125"/>
            <a:ext cx="797181" cy="1693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FBCB61-0EA2-4B02-A281-F98D64F6E36D}"/>
              </a:ext>
            </a:extLst>
          </p:cNvPr>
          <p:cNvSpPr/>
          <p:nvPr/>
        </p:nvSpPr>
        <p:spPr>
          <a:xfrm>
            <a:off x="8540169" y="3469200"/>
            <a:ext cx="797181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83F280-4436-4E9D-BA29-CDC21F7F9000}"/>
              </a:ext>
            </a:extLst>
          </p:cNvPr>
          <p:cNvSpPr/>
          <p:nvPr/>
        </p:nvSpPr>
        <p:spPr>
          <a:xfrm>
            <a:off x="8629107" y="3124784"/>
            <a:ext cx="673629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78513-9605-43E3-AB51-4E4EFB1C2605}"/>
              </a:ext>
            </a:extLst>
          </p:cNvPr>
          <p:cNvSpPr txBox="1"/>
          <p:nvPr/>
        </p:nvSpPr>
        <p:spPr>
          <a:xfrm>
            <a:off x="3726467" y="4037497"/>
            <a:ext cx="42200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800" dirty="0"/>
              <a:t>Processor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Input/Output controller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Input Controller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Output Controller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583F2B-BE9F-492C-969C-FDB19D6DCC89}"/>
              </a:ext>
            </a:extLst>
          </p:cNvPr>
          <p:cNvSpPr txBox="1"/>
          <p:nvPr/>
        </p:nvSpPr>
        <p:spPr>
          <a:xfrm>
            <a:off x="5133887" y="1862798"/>
            <a:ext cx="40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860307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E7854-989B-4F95-90DB-347449013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internal computer component is labelled with X?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35A394-419D-4F95-B7AF-66CEEE342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67" y="1461265"/>
            <a:ext cx="8174897" cy="2924796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1832518-AF98-4ACD-B639-22EAF30BB9D5}"/>
              </a:ext>
            </a:extLst>
          </p:cNvPr>
          <p:cNvSpPr/>
          <p:nvPr/>
        </p:nvSpPr>
        <p:spPr>
          <a:xfrm>
            <a:off x="1326866" y="2126722"/>
            <a:ext cx="1194562" cy="320180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33DCA5-66CE-4CF3-8E95-32E0C15BA8B5}"/>
              </a:ext>
            </a:extLst>
          </p:cNvPr>
          <p:cNvSpPr/>
          <p:nvPr/>
        </p:nvSpPr>
        <p:spPr>
          <a:xfrm>
            <a:off x="3124422" y="2181169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80C760-A642-4599-80E1-384EBB54109A}"/>
              </a:ext>
            </a:extLst>
          </p:cNvPr>
          <p:cNvSpPr/>
          <p:nvPr/>
        </p:nvSpPr>
        <p:spPr>
          <a:xfrm>
            <a:off x="6353965" y="1510049"/>
            <a:ext cx="1053232" cy="21829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7E8316-97E1-4C03-960C-FC9BFB1A3BD9}"/>
              </a:ext>
            </a:extLst>
          </p:cNvPr>
          <p:cNvSpPr/>
          <p:nvPr/>
        </p:nvSpPr>
        <p:spPr>
          <a:xfrm>
            <a:off x="8252032" y="1484913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FEBDE3-E4A0-43A2-86CF-FF3F81CAB0F7}"/>
              </a:ext>
            </a:extLst>
          </p:cNvPr>
          <p:cNvSpPr/>
          <p:nvPr/>
        </p:nvSpPr>
        <p:spPr>
          <a:xfrm>
            <a:off x="4759747" y="1484913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504130-6DC5-460B-9E02-836E6D44C7C2}"/>
              </a:ext>
            </a:extLst>
          </p:cNvPr>
          <p:cNvSpPr/>
          <p:nvPr/>
        </p:nvSpPr>
        <p:spPr>
          <a:xfrm>
            <a:off x="4547422" y="2076170"/>
            <a:ext cx="1395249" cy="441457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050CBA-DC7E-48A5-A7D5-046E1672E6F6}"/>
              </a:ext>
            </a:extLst>
          </p:cNvPr>
          <p:cNvSpPr/>
          <p:nvPr/>
        </p:nvSpPr>
        <p:spPr>
          <a:xfrm>
            <a:off x="6144997" y="2076171"/>
            <a:ext cx="1395250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955132-A16E-4C48-B40B-5AF637AB480B}"/>
              </a:ext>
            </a:extLst>
          </p:cNvPr>
          <p:cNvSpPr/>
          <p:nvPr/>
        </p:nvSpPr>
        <p:spPr>
          <a:xfrm>
            <a:off x="7825474" y="2055995"/>
            <a:ext cx="1194562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D35599-79FB-4FC4-8006-03FE39538C08}"/>
              </a:ext>
            </a:extLst>
          </p:cNvPr>
          <p:cNvSpPr/>
          <p:nvPr/>
        </p:nvSpPr>
        <p:spPr>
          <a:xfrm>
            <a:off x="8508082" y="3989148"/>
            <a:ext cx="797181" cy="1693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FBCB61-0EA2-4B02-A281-F98D64F6E36D}"/>
              </a:ext>
            </a:extLst>
          </p:cNvPr>
          <p:cNvSpPr/>
          <p:nvPr/>
        </p:nvSpPr>
        <p:spPr>
          <a:xfrm>
            <a:off x="8419145" y="3590223"/>
            <a:ext cx="797181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83F280-4436-4E9D-BA29-CDC21F7F9000}"/>
              </a:ext>
            </a:extLst>
          </p:cNvPr>
          <p:cNvSpPr/>
          <p:nvPr/>
        </p:nvSpPr>
        <p:spPr>
          <a:xfrm>
            <a:off x="8508083" y="3245807"/>
            <a:ext cx="673629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78513-9605-43E3-AB51-4E4EFB1C2605}"/>
              </a:ext>
            </a:extLst>
          </p:cNvPr>
          <p:cNvSpPr txBox="1"/>
          <p:nvPr/>
        </p:nvSpPr>
        <p:spPr>
          <a:xfrm>
            <a:off x="3605443" y="4158520"/>
            <a:ext cx="42200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800" dirty="0"/>
              <a:t>Processor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Input Output controller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Input Controller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Output Controller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583F2B-BE9F-492C-969C-FDB19D6DCC89}"/>
              </a:ext>
            </a:extLst>
          </p:cNvPr>
          <p:cNvSpPr txBox="1"/>
          <p:nvPr/>
        </p:nvSpPr>
        <p:spPr>
          <a:xfrm>
            <a:off x="6620228" y="1963645"/>
            <a:ext cx="40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783792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E7854-989B-4F95-90DB-347449013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internal computer component is labelled with X?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35A394-419D-4F95-B7AF-66CEEE342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496" y="1340241"/>
            <a:ext cx="8174897" cy="2924796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1832518-AF98-4ACD-B639-22EAF30BB9D5}"/>
              </a:ext>
            </a:extLst>
          </p:cNvPr>
          <p:cNvSpPr/>
          <p:nvPr/>
        </p:nvSpPr>
        <p:spPr>
          <a:xfrm>
            <a:off x="1420995" y="2005698"/>
            <a:ext cx="1194562" cy="320180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33DCA5-66CE-4CF3-8E95-32E0C15BA8B5}"/>
              </a:ext>
            </a:extLst>
          </p:cNvPr>
          <p:cNvSpPr/>
          <p:nvPr/>
        </p:nvSpPr>
        <p:spPr>
          <a:xfrm>
            <a:off x="3218551" y="2060145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80C760-A642-4599-80E1-384EBB54109A}"/>
              </a:ext>
            </a:extLst>
          </p:cNvPr>
          <p:cNvSpPr/>
          <p:nvPr/>
        </p:nvSpPr>
        <p:spPr>
          <a:xfrm>
            <a:off x="6448094" y="1389025"/>
            <a:ext cx="1053232" cy="21829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7E8316-97E1-4C03-960C-FC9BFB1A3BD9}"/>
              </a:ext>
            </a:extLst>
          </p:cNvPr>
          <p:cNvSpPr/>
          <p:nvPr/>
        </p:nvSpPr>
        <p:spPr>
          <a:xfrm>
            <a:off x="8346161" y="1363889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FEBDE3-E4A0-43A2-86CF-FF3F81CAB0F7}"/>
              </a:ext>
            </a:extLst>
          </p:cNvPr>
          <p:cNvSpPr/>
          <p:nvPr/>
        </p:nvSpPr>
        <p:spPr>
          <a:xfrm>
            <a:off x="4853876" y="1363889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504130-6DC5-460B-9E02-836E6D44C7C2}"/>
              </a:ext>
            </a:extLst>
          </p:cNvPr>
          <p:cNvSpPr/>
          <p:nvPr/>
        </p:nvSpPr>
        <p:spPr>
          <a:xfrm>
            <a:off x="4641551" y="1955146"/>
            <a:ext cx="1395249" cy="441457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050CBA-DC7E-48A5-A7D5-046E1672E6F6}"/>
              </a:ext>
            </a:extLst>
          </p:cNvPr>
          <p:cNvSpPr/>
          <p:nvPr/>
        </p:nvSpPr>
        <p:spPr>
          <a:xfrm>
            <a:off x="6239126" y="1955147"/>
            <a:ext cx="1395250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955132-A16E-4C48-B40B-5AF637AB480B}"/>
              </a:ext>
            </a:extLst>
          </p:cNvPr>
          <p:cNvSpPr/>
          <p:nvPr/>
        </p:nvSpPr>
        <p:spPr>
          <a:xfrm>
            <a:off x="7919603" y="1934971"/>
            <a:ext cx="1194562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D35599-79FB-4FC4-8006-03FE39538C08}"/>
              </a:ext>
            </a:extLst>
          </p:cNvPr>
          <p:cNvSpPr/>
          <p:nvPr/>
        </p:nvSpPr>
        <p:spPr>
          <a:xfrm>
            <a:off x="8602211" y="3868124"/>
            <a:ext cx="797181" cy="1693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FBCB61-0EA2-4B02-A281-F98D64F6E36D}"/>
              </a:ext>
            </a:extLst>
          </p:cNvPr>
          <p:cNvSpPr/>
          <p:nvPr/>
        </p:nvSpPr>
        <p:spPr>
          <a:xfrm>
            <a:off x="8513274" y="3469199"/>
            <a:ext cx="797181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83F280-4436-4E9D-BA29-CDC21F7F9000}"/>
              </a:ext>
            </a:extLst>
          </p:cNvPr>
          <p:cNvSpPr/>
          <p:nvPr/>
        </p:nvSpPr>
        <p:spPr>
          <a:xfrm>
            <a:off x="8602212" y="3124783"/>
            <a:ext cx="673629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78513-9605-43E3-AB51-4E4EFB1C2605}"/>
              </a:ext>
            </a:extLst>
          </p:cNvPr>
          <p:cNvSpPr txBox="1"/>
          <p:nvPr/>
        </p:nvSpPr>
        <p:spPr>
          <a:xfrm>
            <a:off x="3699572" y="4037496"/>
            <a:ext cx="42200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800" dirty="0"/>
              <a:t>Processor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Input Output controller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Input Controller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Output Controller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583F2B-BE9F-492C-969C-FDB19D6DCC89}"/>
              </a:ext>
            </a:extLst>
          </p:cNvPr>
          <p:cNvSpPr txBox="1"/>
          <p:nvPr/>
        </p:nvSpPr>
        <p:spPr>
          <a:xfrm>
            <a:off x="8308322" y="1862797"/>
            <a:ext cx="40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665176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E7854-989B-4F95-90DB-347449013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bus is labelled with X?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35A394-419D-4F95-B7AF-66CEEE342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602" y="1447818"/>
            <a:ext cx="8174897" cy="2924796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1832518-AF98-4ACD-B639-22EAF30BB9D5}"/>
              </a:ext>
            </a:extLst>
          </p:cNvPr>
          <p:cNvSpPr/>
          <p:nvPr/>
        </p:nvSpPr>
        <p:spPr>
          <a:xfrm>
            <a:off x="1394101" y="2113275"/>
            <a:ext cx="1194562" cy="320180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33DCA5-66CE-4CF3-8E95-32E0C15BA8B5}"/>
              </a:ext>
            </a:extLst>
          </p:cNvPr>
          <p:cNvSpPr/>
          <p:nvPr/>
        </p:nvSpPr>
        <p:spPr>
          <a:xfrm>
            <a:off x="3191657" y="2167722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80C760-A642-4599-80E1-384EBB54109A}"/>
              </a:ext>
            </a:extLst>
          </p:cNvPr>
          <p:cNvSpPr/>
          <p:nvPr/>
        </p:nvSpPr>
        <p:spPr>
          <a:xfrm>
            <a:off x="6421200" y="1496602"/>
            <a:ext cx="1053232" cy="21829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7E8316-97E1-4C03-960C-FC9BFB1A3BD9}"/>
              </a:ext>
            </a:extLst>
          </p:cNvPr>
          <p:cNvSpPr/>
          <p:nvPr/>
        </p:nvSpPr>
        <p:spPr>
          <a:xfrm>
            <a:off x="8319267" y="1471466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FEBDE3-E4A0-43A2-86CF-FF3F81CAB0F7}"/>
              </a:ext>
            </a:extLst>
          </p:cNvPr>
          <p:cNvSpPr/>
          <p:nvPr/>
        </p:nvSpPr>
        <p:spPr>
          <a:xfrm>
            <a:off x="4826982" y="1471466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504130-6DC5-460B-9E02-836E6D44C7C2}"/>
              </a:ext>
            </a:extLst>
          </p:cNvPr>
          <p:cNvSpPr/>
          <p:nvPr/>
        </p:nvSpPr>
        <p:spPr>
          <a:xfrm>
            <a:off x="4614657" y="2062723"/>
            <a:ext cx="1395249" cy="441457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050CBA-DC7E-48A5-A7D5-046E1672E6F6}"/>
              </a:ext>
            </a:extLst>
          </p:cNvPr>
          <p:cNvSpPr/>
          <p:nvPr/>
        </p:nvSpPr>
        <p:spPr>
          <a:xfrm>
            <a:off x="6212232" y="2062724"/>
            <a:ext cx="1395250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955132-A16E-4C48-B40B-5AF637AB480B}"/>
              </a:ext>
            </a:extLst>
          </p:cNvPr>
          <p:cNvSpPr/>
          <p:nvPr/>
        </p:nvSpPr>
        <p:spPr>
          <a:xfrm>
            <a:off x="7892709" y="2042548"/>
            <a:ext cx="1194562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D35599-79FB-4FC4-8006-03FE39538C08}"/>
              </a:ext>
            </a:extLst>
          </p:cNvPr>
          <p:cNvSpPr/>
          <p:nvPr/>
        </p:nvSpPr>
        <p:spPr>
          <a:xfrm>
            <a:off x="8575317" y="3975701"/>
            <a:ext cx="797181" cy="1693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FBCB61-0EA2-4B02-A281-F98D64F6E36D}"/>
              </a:ext>
            </a:extLst>
          </p:cNvPr>
          <p:cNvSpPr/>
          <p:nvPr/>
        </p:nvSpPr>
        <p:spPr>
          <a:xfrm>
            <a:off x="8486380" y="3576776"/>
            <a:ext cx="797181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83F280-4436-4E9D-BA29-CDC21F7F9000}"/>
              </a:ext>
            </a:extLst>
          </p:cNvPr>
          <p:cNvSpPr/>
          <p:nvPr/>
        </p:nvSpPr>
        <p:spPr>
          <a:xfrm>
            <a:off x="8575318" y="3232360"/>
            <a:ext cx="673629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78513-9605-43E3-AB51-4E4EFB1C2605}"/>
              </a:ext>
            </a:extLst>
          </p:cNvPr>
          <p:cNvSpPr txBox="1"/>
          <p:nvPr/>
        </p:nvSpPr>
        <p:spPr>
          <a:xfrm>
            <a:off x="3672678" y="4145073"/>
            <a:ext cx="42200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800" dirty="0"/>
              <a:t>Control bus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Address bus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Data bus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System bus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583F2B-BE9F-492C-969C-FDB19D6DCC89}"/>
              </a:ext>
            </a:extLst>
          </p:cNvPr>
          <p:cNvSpPr txBox="1"/>
          <p:nvPr/>
        </p:nvSpPr>
        <p:spPr>
          <a:xfrm>
            <a:off x="9283561" y="2850504"/>
            <a:ext cx="40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386029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E7854-989B-4F95-90DB-347449013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bus is labelled with X?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35A394-419D-4F95-B7AF-66CEEE342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32665"/>
            <a:ext cx="8174897" cy="2924796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1832518-AF98-4ACD-B639-22EAF30BB9D5}"/>
              </a:ext>
            </a:extLst>
          </p:cNvPr>
          <p:cNvSpPr/>
          <p:nvPr/>
        </p:nvSpPr>
        <p:spPr>
          <a:xfrm>
            <a:off x="1034699" y="1898122"/>
            <a:ext cx="1194562" cy="320180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33DCA5-66CE-4CF3-8E95-32E0C15BA8B5}"/>
              </a:ext>
            </a:extLst>
          </p:cNvPr>
          <p:cNvSpPr/>
          <p:nvPr/>
        </p:nvSpPr>
        <p:spPr>
          <a:xfrm>
            <a:off x="2832255" y="1952569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80C760-A642-4599-80E1-384EBB54109A}"/>
              </a:ext>
            </a:extLst>
          </p:cNvPr>
          <p:cNvSpPr/>
          <p:nvPr/>
        </p:nvSpPr>
        <p:spPr>
          <a:xfrm>
            <a:off x="6061798" y="1281449"/>
            <a:ext cx="1053232" cy="21829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7E8316-97E1-4C03-960C-FC9BFB1A3BD9}"/>
              </a:ext>
            </a:extLst>
          </p:cNvPr>
          <p:cNvSpPr/>
          <p:nvPr/>
        </p:nvSpPr>
        <p:spPr>
          <a:xfrm>
            <a:off x="7959865" y="1256313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FEBDE3-E4A0-43A2-86CF-FF3F81CAB0F7}"/>
              </a:ext>
            </a:extLst>
          </p:cNvPr>
          <p:cNvSpPr/>
          <p:nvPr/>
        </p:nvSpPr>
        <p:spPr>
          <a:xfrm>
            <a:off x="4467580" y="1256313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504130-6DC5-460B-9E02-836E6D44C7C2}"/>
              </a:ext>
            </a:extLst>
          </p:cNvPr>
          <p:cNvSpPr/>
          <p:nvPr/>
        </p:nvSpPr>
        <p:spPr>
          <a:xfrm>
            <a:off x="4255255" y="1847570"/>
            <a:ext cx="1395249" cy="441457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050CBA-DC7E-48A5-A7D5-046E1672E6F6}"/>
              </a:ext>
            </a:extLst>
          </p:cNvPr>
          <p:cNvSpPr/>
          <p:nvPr/>
        </p:nvSpPr>
        <p:spPr>
          <a:xfrm>
            <a:off x="5852830" y="1847571"/>
            <a:ext cx="1395250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955132-A16E-4C48-B40B-5AF637AB480B}"/>
              </a:ext>
            </a:extLst>
          </p:cNvPr>
          <p:cNvSpPr/>
          <p:nvPr/>
        </p:nvSpPr>
        <p:spPr>
          <a:xfrm>
            <a:off x="7533307" y="1827395"/>
            <a:ext cx="1194562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D35599-79FB-4FC4-8006-03FE39538C08}"/>
              </a:ext>
            </a:extLst>
          </p:cNvPr>
          <p:cNvSpPr/>
          <p:nvPr/>
        </p:nvSpPr>
        <p:spPr>
          <a:xfrm>
            <a:off x="8215915" y="3760548"/>
            <a:ext cx="797181" cy="1693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FBCB61-0EA2-4B02-A281-F98D64F6E36D}"/>
              </a:ext>
            </a:extLst>
          </p:cNvPr>
          <p:cNvSpPr/>
          <p:nvPr/>
        </p:nvSpPr>
        <p:spPr>
          <a:xfrm>
            <a:off x="8126978" y="3361623"/>
            <a:ext cx="797181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83F280-4436-4E9D-BA29-CDC21F7F9000}"/>
              </a:ext>
            </a:extLst>
          </p:cNvPr>
          <p:cNvSpPr/>
          <p:nvPr/>
        </p:nvSpPr>
        <p:spPr>
          <a:xfrm>
            <a:off x="8215916" y="3017207"/>
            <a:ext cx="673629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78513-9605-43E3-AB51-4E4EFB1C2605}"/>
              </a:ext>
            </a:extLst>
          </p:cNvPr>
          <p:cNvSpPr txBox="1"/>
          <p:nvPr/>
        </p:nvSpPr>
        <p:spPr>
          <a:xfrm>
            <a:off x="3313276" y="3929920"/>
            <a:ext cx="42200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800" dirty="0"/>
              <a:t>Control bus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Address bus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Data bus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System bus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583F2B-BE9F-492C-969C-FDB19D6DCC89}"/>
              </a:ext>
            </a:extLst>
          </p:cNvPr>
          <p:cNvSpPr txBox="1"/>
          <p:nvPr/>
        </p:nvSpPr>
        <p:spPr>
          <a:xfrm>
            <a:off x="8924159" y="2975489"/>
            <a:ext cx="40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451255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E7854-989B-4F95-90DB-347449013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bus is labelled with X?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35A394-419D-4F95-B7AF-66CEEE342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19" y="1299900"/>
            <a:ext cx="8174897" cy="2924796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1832518-AF98-4ACD-B639-22EAF30BB9D5}"/>
              </a:ext>
            </a:extLst>
          </p:cNvPr>
          <p:cNvSpPr/>
          <p:nvPr/>
        </p:nvSpPr>
        <p:spPr>
          <a:xfrm>
            <a:off x="1253618" y="1965357"/>
            <a:ext cx="1194562" cy="320180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33DCA5-66CE-4CF3-8E95-32E0C15BA8B5}"/>
              </a:ext>
            </a:extLst>
          </p:cNvPr>
          <p:cNvSpPr/>
          <p:nvPr/>
        </p:nvSpPr>
        <p:spPr>
          <a:xfrm>
            <a:off x="3051174" y="2019804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80C760-A642-4599-80E1-384EBB54109A}"/>
              </a:ext>
            </a:extLst>
          </p:cNvPr>
          <p:cNvSpPr/>
          <p:nvPr/>
        </p:nvSpPr>
        <p:spPr>
          <a:xfrm>
            <a:off x="6280717" y="1348684"/>
            <a:ext cx="1053232" cy="21829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7E8316-97E1-4C03-960C-FC9BFB1A3BD9}"/>
              </a:ext>
            </a:extLst>
          </p:cNvPr>
          <p:cNvSpPr/>
          <p:nvPr/>
        </p:nvSpPr>
        <p:spPr>
          <a:xfrm>
            <a:off x="8178784" y="1323548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FEBDE3-E4A0-43A2-86CF-FF3F81CAB0F7}"/>
              </a:ext>
            </a:extLst>
          </p:cNvPr>
          <p:cNvSpPr/>
          <p:nvPr/>
        </p:nvSpPr>
        <p:spPr>
          <a:xfrm>
            <a:off x="4686499" y="1323548"/>
            <a:ext cx="1053232" cy="251638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504130-6DC5-460B-9E02-836E6D44C7C2}"/>
              </a:ext>
            </a:extLst>
          </p:cNvPr>
          <p:cNvSpPr/>
          <p:nvPr/>
        </p:nvSpPr>
        <p:spPr>
          <a:xfrm>
            <a:off x="4474174" y="1914805"/>
            <a:ext cx="1395249" cy="441457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050CBA-DC7E-48A5-A7D5-046E1672E6F6}"/>
              </a:ext>
            </a:extLst>
          </p:cNvPr>
          <p:cNvSpPr/>
          <p:nvPr/>
        </p:nvSpPr>
        <p:spPr>
          <a:xfrm>
            <a:off x="6071749" y="1914806"/>
            <a:ext cx="1395250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955132-A16E-4C48-B40B-5AF637AB480B}"/>
              </a:ext>
            </a:extLst>
          </p:cNvPr>
          <p:cNvSpPr/>
          <p:nvPr/>
        </p:nvSpPr>
        <p:spPr>
          <a:xfrm>
            <a:off x="7752226" y="1894630"/>
            <a:ext cx="1194562" cy="461633"/>
          </a:xfrm>
          <a:prstGeom prst="rect">
            <a:avLst/>
          </a:prstGeom>
          <a:solidFill>
            <a:srgbClr val="4E9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D35599-79FB-4FC4-8006-03FE39538C08}"/>
              </a:ext>
            </a:extLst>
          </p:cNvPr>
          <p:cNvSpPr/>
          <p:nvPr/>
        </p:nvSpPr>
        <p:spPr>
          <a:xfrm>
            <a:off x="8434834" y="3827783"/>
            <a:ext cx="797181" cy="1693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FBCB61-0EA2-4B02-A281-F98D64F6E36D}"/>
              </a:ext>
            </a:extLst>
          </p:cNvPr>
          <p:cNvSpPr/>
          <p:nvPr/>
        </p:nvSpPr>
        <p:spPr>
          <a:xfrm>
            <a:off x="8345897" y="3428858"/>
            <a:ext cx="797181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83F280-4436-4E9D-BA29-CDC21F7F9000}"/>
              </a:ext>
            </a:extLst>
          </p:cNvPr>
          <p:cNvSpPr/>
          <p:nvPr/>
        </p:nvSpPr>
        <p:spPr>
          <a:xfrm>
            <a:off x="8434835" y="3084442"/>
            <a:ext cx="673629" cy="1845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78513-9605-43E3-AB51-4E4EFB1C2605}"/>
              </a:ext>
            </a:extLst>
          </p:cNvPr>
          <p:cNvSpPr txBox="1"/>
          <p:nvPr/>
        </p:nvSpPr>
        <p:spPr>
          <a:xfrm>
            <a:off x="3246968" y="4273480"/>
            <a:ext cx="42200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800" dirty="0"/>
              <a:t>Control bus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Address bus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Data bus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800" dirty="0"/>
              <a:t>System bus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583F2B-BE9F-492C-969C-FDB19D6DCC89}"/>
              </a:ext>
            </a:extLst>
          </p:cNvPr>
          <p:cNvSpPr txBox="1"/>
          <p:nvPr/>
        </p:nvSpPr>
        <p:spPr>
          <a:xfrm>
            <a:off x="9143078" y="3414922"/>
            <a:ext cx="409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83879294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5170</TotalTime>
  <Words>955</Words>
  <Application>Microsoft Office PowerPoint</Application>
  <PresentationFormat>Widescreen</PresentationFormat>
  <Paragraphs>239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gg sans</vt:lpstr>
      <vt:lpstr>Symbol</vt:lpstr>
      <vt:lpstr>Times New Roman</vt:lpstr>
      <vt:lpstr>Wingdings</vt:lpstr>
      <vt:lpstr>1_Office Theme</vt:lpstr>
      <vt:lpstr>Architecture</vt:lpstr>
      <vt:lpstr>Which internal computer component is labelled with X?</vt:lpstr>
      <vt:lpstr>Which internal computer component is labelled with X?</vt:lpstr>
      <vt:lpstr>Which internal computer component is labelled with X?</vt:lpstr>
      <vt:lpstr>Which internal computer component is labelled with X?</vt:lpstr>
      <vt:lpstr>Which internal computer component is labelled with X?</vt:lpstr>
      <vt:lpstr>Which bus is labelled with X?</vt:lpstr>
      <vt:lpstr>Which bus is labelled with X?</vt:lpstr>
      <vt:lpstr>Which bus is labelled with X?</vt:lpstr>
      <vt:lpstr>The diagram below shows the Fetch-decode-execute cycle. Which is the correct explanation for step highlighted?</vt:lpstr>
      <vt:lpstr>The diagram below shows the Fetch-decode-execute cycle. Which is the correct explanation for step highlighted?</vt:lpstr>
      <vt:lpstr>The diagram below shows the Fetch-decode-execute cycle. Which is the correct explanation for step highlighted?</vt:lpstr>
      <vt:lpstr>The diagram below shows the Fetch-decode-execute cycle. Which is the correct explanation for step highlighted?</vt:lpstr>
      <vt:lpstr>The diagram below shows the Fetch-decode-execute cycle. Which is the correct explanation for step highlighted?</vt:lpstr>
      <vt:lpstr>The diagram below shows the Fetch-decode-execute cycle. Which is the correct explanation for step highlighted?</vt:lpstr>
      <vt:lpstr>Identify the highlighted register</vt:lpstr>
      <vt:lpstr>Identify the highlighted register</vt:lpstr>
      <vt:lpstr>Identify the highlighted register</vt:lpstr>
      <vt:lpstr>Identify the highlighted register</vt:lpstr>
      <vt:lpstr>Answers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151</cp:revision>
  <cp:lastPrinted>2016-09-16T11:32:46Z</cp:lastPrinted>
  <dcterms:created xsi:type="dcterms:W3CDTF">2016-09-09T07:37:57Z</dcterms:created>
  <dcterms:modified xsi:type="dcterms:W3CDTF">2025-03-26T11:27:22Z</dcterms:modified>
</cp:coreProperties>
</file>