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 id="281" r:id="rId3"/>
    <p:sldId id="368" r:id="rId4"/>
    <p:sldId id="369" r:id="rId5"/>
    <p:sldId id="374" r:id="rId6"/>
    <p:sldId id="373" r:id="rId7"/>
    <p:sldId id="339" r:id="rId8"/>
    <p:sldId id="372" r:id="rId9"/>
    <p:sldId id="288" r:id="rId10"/>
    <p:sldId id="306" r:id="rId11"/>
    <p:sldId id="292" r:id="rId12"/>
    <p:sldId id="286" r:id="rId13"/>
    <p:sldId id="302" r:id="rId14"/>
    <p:sldId id="297" r:id="rId15"/>
    <p:sldId id="298" r:id="rId16"/>
    <p:sldId id="299" r:id="rId17"/>
    <p:sldId id="300" r:id="rId18"/>
    <p:sldId id="293" r:id="rId19"/>
    <p:sldId id="294" r:id="rId20"/>
    <p:sldId id="377" r:id="rId21"/>
    <p:sldId id="375" r:id="rId22"/>
    <p:sldId id="376" r:id="rId23"/>
    <p:sldId id="304" r:id="rId24"/>
    <p:sldId id="305" r:id="rId25"/>
    <p:sldId id="284" r:id="rId26"/>
    <p:sldId id="285" r:id="rId27"/>
    <p:sldId id="283" r:id="rId28"/>
    <p:sldId id="327" r:id="rId29"/>
    <p:sldId id="289"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0049D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E4128E-5771-4043-9E00-A7BC04C09CD9}" v="8" dt="2023-03-19T21:55:03.4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990" autoAdjust="0"/>
    <p:restoredTop sz="94660"/>
  </p:normalViewPr>
  <p:slideViewPr>
    <p:cSldViewPr snapToGrid="0">
      <p:cViewPr varScale="1">
        <p:scale>
          <a:sx n="33" d="100"/>
          <a:sy n="33" d="100"/>
        </p:scale>
        <p:origin x="90" y="145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AD4FD151-53C4-4605-B893-883ADCF111D6}"/>
    <pc:docChg chg="custSel addSld delSld modSld sldOrd">
      <pc:chgData name="William Grey" userId="37b73424-c081-4fc2-b1af-363f4f3fd4f3" providerId="ADAL" clId="{AD4FD151-53C4-4605-B893-883ADCF111D6}" dt="2022-11-30T09:27:42.754" v="166" actId="20577"/>
      <pc:docMkLst>
        <pc:docMk/>
      </pc:docMkLst>
      <pc:sldChg chg="addSp delSp modSp mod">
        <pc:chgData name="William Grey" userId="37b73424-c081-4fc2-b1af-363f4f3fd4f3" providerId="ADAL" clId="{AD4FD151-53C4-4605-B893-883ADCF111D6}" dt="2022-11-29T14:49:43.318" v="42" actId="313"/>
        <pc:sldMkLst>
          <pc:docMk/>
          <pc:sldMk cId="222047521" sldId="280"/>
        </pc:sldMkLst>
        <pc:spChg chg="mod">
          <ac:chgData name="William Grey" userId="37b73424-c081-4fc2-b1af-363f4f3fd4f3" providerId="ADAL" clId="{AD4FD151-53C4-4605-B893-883ADCF111D6}" dt="2022-11-29T14:49:43.318" v="42" actId="313"/>
          <ac:spMkLst>
            <pc:docMk/>
            <pc:sldMk cId="222047521" sldId="280"/>
            <ac:spMk id="2" creationId="{00000000-0000-0000-0000-000000000000}"/>
          </ac:spMkLst>
        </pc:spChg>
        <pc:spChg chg="del mod">
          <ac:chgData name="William Grey" userId="37b73424-c081-4fc2-b1af-363f4f3fd4f3" providerId="ADAL" clId="{AD4FD151-53C4-4605-B893-883ADCF111D6}" dt="2022-11-29T14:43:40.818" v="14" actId="478"/>
          <ac:spMkLst>
            <pc:docMk/>
            <pc:sldMk cId="222047521" sldId="280"/>
            <ac:spMk id="3" creationId="{00000000-0000-0000-0000-000000000000}"/>
          </ac:spMkLst>
        </pc:spChg>
        <pc:spChg chg="add mod">
          <ac:chgData name="William Grey" userId="37b73424-c081-4fc2-b1af-363f4f3fd4f3" providerId="ADAL" clId="{AD4FD151-53C4-4605-B893-883ADCF111D6}" dt="2022-11-29T14:43:40.818" v="14" actId="478"/>
          <ac:spMkLst>
            <pc:docMk/>
            <pc:sldMk cId="222047521" sldId="280"/>
            <ac:spMk id="5" creationId="{13E58B62-96EE-4877-85CD-C6526560EF59}"/>
          </ac:spMkLst>
        </pc:spChg>
      </pc:sldChg>
      <pc:sldChg chg="modSp mod">
        <pc:chgData name="William Grey" userId="37b73424-c081-4fc2-b1af-363f4f3fd4f3" providerId="ADAL" clId="{AD4FD151-53C4-4605-B893-883ADCF111D6}" dt="2022-11-29T14:49:19.149" v="21" actId="20577"/>
        <pc:sldMkLst>
          <pc:docMk/>
          <pc:sldMk cId="2135598768" sldId="281"/>
        </pc:sldMkLst>
        <pc:spChg chg="mod">
          <ac:chgData name="William Grey" userId="37b73424-c081-4fc2-b1af-363f4f3fd4f3" providerId="ADAL" clId="{AD4FD151-53C4-4605-B893-883ADCF111D6}" dt="2022-11-28T12:08:00.247" v="1" actId="27636"/>
          <ac:spMkLst>
            <pc:docMk/>
            <pc:sldMk cId="2135598768" sldId="281"/>
            <ac:spMk id="2" creationId="{00000000-0000-0000-0000-000000000000}"/>
          </ac:spMkLst>
        </pc:spChg>
        <pc:spChg chg="mod">
          <ac:chgData name="William Grey" userId="37b73424-c081-4fc2-b1af-363f4f3fd4f3" providerId="ADAL" clId="{AD4FD151-53C4-4605-B893-883ADCF111D6}" dt="2022-11-29T14:49:19.149" v="21" actId="20577"/>
          <ac:spMkLst>
            <pc:docMk/>
            <pc:sldMk cId="2135598768" sldId="281"/>
            <ac:spMk id="3" creationId="{00000000-0000-0000-0000-000000000000}"/>
          </ac:spMkLst>
        </pc:spChg>
      </pc:sldChg>
      <pc:sldChg chg="addSp modSp add mod">
        <pc:chgData name="William Grey" userId="37b73424-c081-4fc2-b1af-363f4f3fd4f3" providerId="ADAL" clId="{AD4FD151-53C4-4605-B893-883ADCF111D6}" dt="2022-11-30T09:24:03.861" v="109" actId="207"/>
        <pc:sldMkLst>
          <pc:docMk/>
          <pc:sldMk cId="1288590724" sldId="283"/>
        </pc:sldMkLst>
        <pc:spChg chg="mod">
          <ac:chgData name="William Grey" userId="37b73424-c081-4fc2-b1af-363f4f3fd4f3" providerId="ADAL" clId="{AD4FD151-53C4-4605-B893-883ADCF111D6}" dt="2022-11-30T09:23:03.446" v="104" actId="1076"/>
          <ac:spMkLst>
            <pc:docMk/>
            <pc:sldMk cId="1288590724" sldId="283"/>
            <ac:spMk id="2" creationId="{C490DBDC-66F0-4700-8040-94F383999CCB}"/>
          </ac:spMkLst>
        </pc:spChg>
        <pc:spChg chg="add mod ord">
          <ac:chgData name="William Grey" userId="37b73424-c081-4fc2-b1af-363f4f3fd4f3" providerId="ADAL" clId="{AD4FD151-53C4-4605-B893-883ADCF111D6}" dt="2022-11-30T09:24:03.861" v="109" actId="207"/>
          <ac:spMkLst>
            <pc:docMk/>
            <pc:sldMk cId="1288590724" sldId="283"/>
            <ac:spMk id="3" creationId="{0DE4C514-3962-408A-8B13-9517DD219512}"/>
          </ac:spMkLst>
        </pc:spChg>
        <pc:spChg chg="mod">
          <ac:chgData name="William Grey" userId="37b73424-c081-4fc2-b1af-363f4f3fd4f3" providerId="ADAL" clId="{AD4FD151-53C4-4605-B893-883ADCF111D6}" dt="2022-11-30T09:23:13.981" v="105" actId="1076"/>
          <ac:spMkLst>
            <pc:docMk/>
            <pc:sldMk cId="1288590724" sldId="283"/>
            <ac:spMk id="4" creationId="{D98DC82B-CF3D-4E1E-969F-1781F6DD1F78}"/>
          </ac:spMkLst>
        </pc:spChg>
        <pc:spChg chg="mod">
          <ac:chgData name="William Grey" userId="37b73424-c081-4fc2-b1af-363f4f3fd4f3" providerId="ADAL" clId="{AD4FD151-53C4-4605-B893-883ADCF111D6}" dt="2022-11-30T09:23:13.981" v="105" actId="1076"/>
          <ac:spMkLst>
            <pc:docMk/>
            <pc:sldMk cId="1288590724" sldId="283"/>
            <ac:spMk id="5" creationId="{5496229B-527F-432B-A114-C2324CF10DA2}"/>
          </ac:spMkLst>
        </pc:spChg>
        <pc:spChg chg="mod">
          <ac:chgData name="William Grey" userId="37b73424-c081-4fc2-b1af-363f4f3fd4f3" providerId="ADAL" clId="{AD4FD151-53C4-4605-B893-883ADCF111D6}" dt="2022-11-30T09:23:13.981" v="105" actId="1076"/>
          <ac:spMkLst>
            <pc:docMk/>
            <pc:sldMk cId="1288590724" sldId="283"/>
            <ac:spMk id="6" creationId="{078E0CEF-C4E8-46C8-8FC1-6A15B4188207}"/>
          </ac:spMkLst>
        </pc:spChg>
        <pc:spChg chg="mod">
          <ac:chgData name="William Grey" userId="37b73424-c081-4fc2-b1af-363f4f3fd4f3" providerId="ADAL" clId="{AD4FD151-53C4-4605-B893-883ADCF111D6}" dt="2022-11-30T09:23:13.981" v="105" actId="1076"/>
          <ac:spMkLst>
            <pc:docMk/>
            <pc:sldMk cId="1288590724" sldId="283"/>
            <ac:spMk id="7" creationId="{AE86B9BC-03F8-41E6-B4E7-3BDADB9BA7F9}"/>
          </ac:spMkLst>
        </pc:spChg>
        <pc:spChg chg="mod">
          <ac:chgData name="William Grey" userId="37b73424-c081-4fc2-b1af-363f4f3fd4f3" providerId="ADAL" clId="{AD4FD151-53C4-4605-B893-883ADCF111D6}" dt="2022-11-30T09:23:13.981" v="105" actId="1076"/>
          <ac:spMkLst>
            <pc:docMk/>
            <pc:sldMk cId="1288590724" sldId="283"/>
            <ac:spMk id="8" creationId="{7BD101BC-E847-45C0-96A4-37623728ACC2}"/>
          </ac:spMkLst>
        </pc:spChg>
        <pc:spChg chg="mod">
          <ac:chgData name="William Grey" userId="37b73424-c081-4fc2-b1af-363f4f3fd4f3" providerId="ADAL" clId="{AD4FD151-53C4-4605-B893-883ADCF111D6}" dt="2022-11-30T09:23:13.981" v="105" actId="1076"/>
          <ac:spMkLst>
            <pc:docMk/>
            <pc:sldMk cId="1288590724" sldId="283"/>
            <ac:spMk id="19" creationId="{421247AD-BFB1-4FF1-92ED-C99E64057778}"/>
          </ac:spMkLst>
        </pc:spChg>
        <pc:spChg chg="mod">
          <ac:chgData name="William Grey" userId="37b73424-c081-4fc2-b1af-363f4f3fd4f3" providerId="ADAL" clId="{AD4FD151-53C4-4605-B893-883ADCF111D6}" dt="2022-11-30T09:23:13.981" v="105" actId="1076"/>
          <ac:spMkLst>
            <pc:docMk/>
            <pc:sldMk cId="1288590724" sldId="283"/>
            <ac:spMk id="37" creationId="{3324B23E-A2BD-493B-BDA2-000E4F86B865}"/>
          </ac:spMkLst>
        </pc:spChg>
        <pc:spChg chg="mod">
          <ac:chgData name="William Grey" userId="37b73424-c081-4fc2-b1af-363f4f3fd4f3" providerId="ADAL" clId="{AD4FD151-53C4-4605-B893-883ADCF111D6}" dt="2022-11-30T09:23:13.981" v="105" actId="1076"/>
          <ac:spMkLst>
            <pc:docMk/>
            <pc:sldMk cId="1288590724" sldId="283"/>
            <ac:spMk id="39" creationId="{E0459B7D-8F55-476D-AA75-20654DA26526}"/>
          </ac:spMkLst>
        </pc:spChg>
        <pc:cxnChg chg="mod">
          <ac:chgData name="William Grey" userId="37b73424-c081-4fc2-b1af-363f4f3fd4f3" providerId="ADAL" clId="{AD4FD151-53C4-4605-B893-883ADCF111D6}" dt="2022-11-30T09:23:13.981" v="105" actId="1076"/>
          <ac:cxnSpMkLst>
            <pc:docMk/>
            <pc:sldMk cId="1288590724" sldId="283"/>
            <ac:cxnSpMk id="10" creationId="{FCC114CC-427B-40CA-820E-62858CA1BC66}"/>
          </ac:cxnSpMkLst>
        </pc:cxnChg>
        <pc:cxnChg chg="mod">
          <ac:chgData name="William Grey" userId="37b73424-c081-4fc2-b1af-363f4f3fd4f3" providerId="ADAL" clId="{AD4FD151-53C4-4605-B893-883ADCF111D6}" dt="2022-11-30T09:23:13.981" v="105" actId="1076"/>
          <ac:cxnSpMkLst>
            <pc:docMk/>
            <pc:sldMk cId="1288590724" sldId="283"/>
            <ac:cxnSpMk id="16" creationId="{ECD586BF-A3BD-41A7-862F-721B52C936B4}"/>
          </ac:cxnSpMkLst>
        </pc:cxnChg>
        <pc:cxnChg chg="mod">
          <ac:chgData name="William Grey" userId="37b73424-c081-4fc2-b1af-363f4f3fd4f3" providerId="ADAL" clId="{AD4FD151-53C4-4605-B893-883ADCF111D6}" dt="2022-11-30T09:23:13.981" v="105" actId="1076"/>
          <ac:cxnSpMkLst>
            <pc:docMk/>
            <pc:sldMk cId="1288590724" sldId="283"/>
            <ac:cxnSpMk id="20" creationId="{76ADA1FC-B1B0-480E-9FFA-01BD0CECD11D}"/>
          </ac:cxnSpMkLst>
        </pc:cxnChg>
        <pc:cxnChg chg="mod">
          <ac:chgData name="William Grey" userId="37b73424-c081-4fc2-b1af-363f4f3fd4f3" providerId="ADAL" clId="{AD4FD151-53C4-4605-B893-883ADCF111D6}" dt="2022-11-30T09:23:13.981" v="105" actId="1076"/>
          <ac:cxnSpMkLst>
            <pc:docMk/>
            <pc:sldMk cId="1288590724" sldId="283"/>
            <ac:cxnSpMk id="21" creationId="{EED086D8-E472-4D7E-969D-0F69B86FF968}"/>
          </ac:cxnSpMkLst>
        </pc:cxnChg>
        <pc:cxnChg chg="mod">
          <ac:chgData name="William Grey" userId="37b73424-c081-4fc2-b1af-363f4f3fd4f3" providerId="ADAL" clId="{AD4FD151-53C4-4605-B893-883ADCF111D6}" dt="2022-11-30T09:23:13.981" v="105" actId="1076"/>
          <ac:cxnSpMkLst>
            <pc:docMk/>
            <pc:sldMk cId="1288590724" sldId="283"/>
            <ac:cxnSpMk id="22" creationId="{28953D96-F131-4FF3-BD44-08FB68F4A048}"/>
          </ac:cxnSpMkLst>
        </pc:cxnChg>
        <pc:cxnChg chg="mod">
          <ac:chgData name="William Grey" userId="37b73424-c081-4fc2-b1af-363f4f3fd4f3" providerId="ADAL" clId="{AD4FD151-53C4-4605-B893-883ADCF111D6}" dt="2022-11-30T09:23:13.981" v="105" actId="1076"/>
          <ac:cxnSpMkLst>
            <pc:docMk/>
            <pc:sldMk cId="1288590724" sldId="283"/>
            <ac:cxnSpMk id="30" creationId="{A88C5098-E441-47F2-8E2F-C21B1CB69453}"/>
          </ac:cxnSpMkLst>
        </pc:cxnChg>
        <pc:cxnChg chg="mod">
          <ac:chgData name="William Grey" userId="37b73424-c081-4fc2-b1af-363f4f3fd4f3" providerId="ADAL" clId="{AD4FD151-53C4-4605-B893-883ADCF111D6}" dt="2022-11-30T09:23:13.981" v="105" actId="1076"/>
          <ac:cxnSpMkLst>
            <pc:docMk/>
            <pc:sldMk cId="1288590724" sldId="283"/>
            <ac:cxnSpMk id="33" creationId="{3F0D09F0-CB51-4960-8D65-E5F874EA052E}"/>
          </ac:cxnSpMkLst>
        </pc:cxnChg>
      </pc:sldChg>
      <pc:sldChg chg="modSp add mod">
        <pc:chgData name="William Grey" userId="37b73424-c081-4fc2-b1af-363f4f3fd4f3" providerId="ADAL" clId="{AD4FD151-53C4-4605-B893-883ADCF111D6}" dt="2022-11-30T09:22:07.148" v="97" actId="20577"/>
        <pc:sldMkLst>
          <pc:docMk/>
          <pc:sldMk cId="3183011962" sldId="284"/>
        </pc:sldMkLst>
        <pc:spChg chg="mod">
          <ac:chgData name="William Grey" userId="37b73424-c081-4fc2-b1af-363f4f3fd4f3" providerId="ADAL" clId="{AD4FD151-53C4-4605-B893-883ADCF111D6}" dt="2022-11-30T09:22:07.148" v="97" actId="20577"/>
          <ac:spMkLst>
            <pc:docMk/>
            <pc:sldMk cId="3183011962" sldId="284"/>
            <ac:spMk id="3" creationId="{4D98373D-F011-4885-B6D0-BEA4051C2F4B}"/>
          </ac:spMkLst>
        </pc:spChg>
      </pc:sldChg>
      <pc:sldChg chg="modSp add mod">
        <pc:chgData name="William Grey" userId="37b73424-c081-4fc2-b1af-363f4f3fd4f3" providerId="ADAL" clId="{AD4FD151-53C4-4605-B893-883ADCF111D6}" dt="2022-11-30T09:25:49.143" v="145" actId="113"/>
        <pc:sldMkLst>
          <pc:docMk/>
          <pc:sldMk cId="1528905251" sldId="285"/>
        </pc:sldMkLst>
        <pc:spChg chg="mod">
          <ac:chgData name="William Grey" userId="37b73424-c081-4fc2-b1af-363f4f3fd4f3" providerId="ADAL" clId="{AD4FD151-53C4-4605-B893-883ADCF111D6}" dt="2022-11-30T09:25:08.758" v="142" actId="20577"/>
          <ac:spMkLst>
            <pc:docMk/>
            <pc:sldMk cId="1528905251" sldId="285"/>
            <ac:spMk id="2" creationId="{ADEF5B8E-9722-4446-9AE4-725AEFC6E611}"/>
          </ac:spMkLst>
        </pc:spChg>
        <pc:spChg chg="mod">
          <ac:chgData name="William Grey" userId="37b73424-c081-4fc2-b1af-363f4f3fd4f3" providerId="ADAL" clId="{AD4FD151-53C4-4605-B893-883ADCF111D6}" dt="2022-11-30T09:25:19.356" v="143" actId="1076"/>
          <ac:spMkLst>
            <pc:docMk/>
            <pc:sldMk cId="1528905251" sldId="285"/>
            <ac:spMk id="6" creationId="{12462741-254B-48B7-93EB-C1AD40A419D3}"/>
          </ac:spMkLst>
        </pc:spChg>
        <pc:spChg chg="mod">
          <ac:chgData name="William Grey" userId="37b73424-c081-4fc2-b1af-363f4f3fd4f3" providerId="ADAL" clId="{AD4FD151-53C4-4605-B893-883ADCF111D6}" dt="2022-11-30T09:24:20.346" v="110" actId="1076"/>
          <ac:spMkLst>
            <pc:docMk/>
            <pc:sldMk cId="1528905251" sldId="285"/>
            <ac:spMk id="7" creationId="{AAEC2886-A696-4C8A-A7DB-8D5F38E9A77B}"/>
          </ac:spMkLst>
        </pc:spChg>
        <pc:spChg chg="mod">
          <ac:chgData name="William Grey" userId="37b73424-c081-4fc2-b1af-363f4f3fd4f3" providerId="ADAL" clId="{AD4FD151-53C4-4605-B893-883ADCF111D6}" dt="2022-11-30T09:24:20.346" v="110" actId="1076"/>
          <ac:spMkLst>
            <pc:docMk/>
            <pc:sldMk cId="1528905251" sldId="285"/>
            <ac:spMk id="9" creationId="{091648E0-44F0-41FB-90E2-3FFC49EB059B}"/>
          </ac:spMkLst>
        </pc:spChg>
        <pc:spChg chg="mod">
          <ac:chgData name="William Grey" userId="37b73424-c081-4fc2-b1af-363f4f3fd4f3" providerId="ADAL" clId="{AD4FD151-53C4-4605-B893-883ADCF111D6}" dt="2022-11-30T09:24:20.346" v="110" actId="1076"/>
          <ac:spMkLst>
            <pc:docMk/>
            <pc:sldMk cId="1528905251" sldId="285"/>
            <ac:spMk id="11" creationId="{49494450-379E-4BD6-BB57-5F0906E2B3B6}"/>
          </ac:spMkLst>
        </pc:spChg>
        <pc:graphicFrameChg chg="mod modGraphic">
          <ac:chgData name="William Grey" userId="37b73424-c081-4fc2-b1af-363f4f3fd4f3" providerId="ADAL" clId="{AD4FD151-53C4-4605-B893-883ADCF111D6}" dt="2022-11-30T09:24:35.415" v="113" actId="113"/>
          <ac:graphicFrameMkLst>
            <pc:docMk/>
            <pc:sldMk cId="1528905251" sldId="285"/>
            <ac:graphicFrameMk id="4" creationId="{650ED9E1-35ED-4638-B70C-4023CC698D55}"/>
          </ac:graphicFrameMkLst>
        </pc:graphicFrameChg>
        <pc:graphicFrameChg chg="mod modGraphic">
          <ac:chgData name="William Grey" userId="37b73424-c081-4fc2-b1af-363f4f3fd4f3" providerId="ADAL" clId="{AD4FD151-53C4-4605-B893-883ADCF111D6}" dt="2022-11-30T09:24:48.316" v="115" actId="113"/>
          <ac:graphicFrameMkLst>
            <pc:docMk/>
            <pc:sldMk cId="1528905251" sldId="285"/>
            <ac:graphicFrameMk id="8" creationId="{C24D0E5F-B5F5-4278-85AC-52595AB5BEF0}"/>
          </ac:graphicFrameMkLst>
        </pc:graphicFrameChg>
        <pc:graphicFrameChg chg="mod modGraphic">
          <ac:chgData name="William Grey" userId="37b73424-c081-4fc2-b1af-363f4f3fd4f3" providerId="ADAL" clId="{AD4FD151-53C4-4605-B893-883ADCF111D6}" dt="2022-11-30T09:25:49.143" v="145" actId="113"/>
          <ac:graphicFrameMkLst>
            <pc:docMk/>
            <pc:sldMk cId="1528905251" sldId="285"/>
            <ac:graphicFrameMk id="10" creationId="{A788CC11-A989-4040-8CE6-018B5CEDB18A}"/>
          </ac:graphicFrameMkLst>
        </pc:graphicFrameChg>
      </pc:sldChg>
      <pc:sldChg chg="modSp mod">
        <pc:chgData name="William Grey" userId="37b73424-c081-4fc2-b1af-363f4f3fd4f3" providerId="ADAL" clId="{AD4FD151-53C4-4605-B893-883ADCF111D6}" dt="2022-11-29T14:53:54.589" v="59" actId="12"/>
        <pc:sldMkLst>
          <pc:docMk/>
          <pc:sldMk cId="4257201872" sldId="286"/>
        </pc:sldMkLst>
        <pc:spChg chg="mod">
          <ac:chgData name="William Grey" userId="37b73424-c081-4fc2-b1af-363f4f3fd4f3" providerId="ADAL" clId="{AD4FD151-53C4-4605-B893-883ADCF111D6}" dt="2022-11-28T12:08:00.273" v="4" actId="27636"/>
          <ac:spMkLst>
            <pc:docMk/>
            <pc:sldMk cId="4257201872" sldId="286"/>
            <ac:spMk id="2" creationId="{00000000-0000-0000-0000-000000000000}"/>
          </ac:spMkLst>
        </pc:spChg>
        <pc:spChg chg="mod">
          <ac:chgData name="William Grey" userId="37b73424-c081-4fc2-b1af-363f4f3fd4f3" providerId="ADAL" clId="{AD4FD151-53C4-4605-B893-883ADCF111D6}" dt="2022-11-29T14:53:54.589" v="59" actId="12"/>
          <ac:spMkLst>
            <pc:docMk/>
            <pc:sldMk cId="4257201872" sldId="286"/>
            <ac:spMk id="3" creationId="{00000000-0000-0000-0000-000000000000}"/>
          </ac:spMkLst>
        </pc:spChg>
        <pc:picChg chg="mod">
          <ac:chgData name="William Grey" userId="37b73424-c081-4fc2-b1af-363f4f3fd4f3" providerId="ADAL" clId="{AD4FD151-53C4-4605-B893-883ADCF111D6}" dt="2022-11-29T14:53:35.886" v="57" actId="1076"/>
          <ac:picMkLst>
            <pc:docMk/>
            <pc:sldMk cId="4257201872" sldId="286"/>
            <ac:picMk id="4" creationId="{00000000-0000-0000-0000-000000000000}"/>
          </ac:picMkLst>
        </pc:picChg>
      </pc:sldChg>
      <pc:sldChg chg="modSp mod">
        <pc:chgData name="William Grey" userId="37b73424-c081-4fc2-b1af-363f4f3fd4f3" providerId="ADAL" clId="{AD4FD151-53C4-4605-B893-883ADCF111D6}" dt="2022-11-29T14:51:16.339" v="51" actId="113"/>
        <pc:sldMkLst>
          <pc:docMk/>
          <pc:sldMk cId="2448746008" sldId="288"/>
        </pc:sldMkLst>
        <pc:spChg chg="mod">
          <ac:chgData name="William Grey" userId="37b73424-c081-4fc2-b1af-363f4f3fd4f3" providerId="ADAL" clId="{AD4FD151-53C4-4605-B893-883ADCF111D6}" dt="2022-11-28T12:08:00.261" v="2" actId="27636"/>
          <ac:spMkLst>
            <pc:docMk/>
            <pc:sldMk cId="2448746008" sldId="288"/>
            <ac:spMk id="2" creationId="{00000000-0000-0000-0000-000000000000}"/>
          </ac:spMkLst>
        </pc:spChg>
        <pc:spChg chg="mod">
          <ac:chgData name="William Grey" userId="37b73424-c081-4fc2-b1af-363f4f3fd4f3" providerId="ADAL" clId="{AD4FD151-53C4-4605-B893-883ADCF111D6}" dt="2022-11-29T14:51:16.339" v="51" actId="113"/>
          <ac:spMkLst>
            <pc:docMk/>
            <pc:sldMk cId="2448746008" sldId="288"/>
            <ac:spMk id="3" creationId="{00000000-0000-0000-0000-000000000000}"/>
          </ac:spMkLst>
        </pc:spChg>
      </pc:sldChg>
      <pc:sldChg chg="modSp mod">
        <pc:chgData name="William Grey" userId="37b73424-c081-4fc2-b1af-363f4f3fd4f3" providerId="ADAL" clId="{AD4FD151-53C4-4605-B893-883ADCF111D6}" dt="2022-11-30T09:27:42.754" v="166" actId="20577"/>
        <pc:sldMkLst>
          <pc:docMk/>
          <pc:sldMk cId="1414224057" sldId="289"/>
        </pc:sldMkLst>
        <pc:spChg chg="mod">
          <ac:chgData name="William Grey" userId="37b73424-c081-4fc2-b1af-363f4f3fd4f3" providerId="ADAL" clId="{AD4FD151-53C4-4605-B893-883ADCF111D6}" dt="2022-11-30T09:27:42.754" v="166" actId="20577"/>
          <ac:spMkLst>
            <pc:docMk/>
            <pc:sldMk cId="1414224057" sldId="289"/>
            <ac:spMk id="2" creationId="{994C1200-589D-470E-82A4-7D54386FF570}"/>
          </ac:spMkLst>
        </pc:spChg>
        <pc:spChg chg="mod">
          <ac:chgData name="William Grey" userId="37b73424-c081-4fc2-b1af-363f4f3fd4f3" providerId="ADAL" clId="{AD4FD151-53C4-4605-B893-883ADCF111D6}" dt="2022-11-30T09:22:32.777" v="100" actId="12"/>
          <ac:spMkLst>
            <pc:docMk/>
            <pc:sldMk cId="1414224057" sldId="289"/>
            <ac:spMk id="3" creationId="{D9D445B4-7E51-48FE-B017-9F7920F8500F}"/>
          </ac:spMkLst>
        </pc:spChg>
      </pc:sldChg>
      <pc:sldChg chg="modSp del mod">
        <pc:chgData name="William Grey" userId="37b73424-c081-4fc2-b1af-363f4f3fd4f3" providerId="ADAL" clId="{AD4FD151-53C4-4605-B893-883ADCF111D6}" dt="2022-11-30T09:27:28.725" v="147" actId="47"/>
        <pc:sldMkLst>
          <pc:docMk/>
          <pc:sldMk cId="633281364" sldId="290"/>
        </pc:sldMkLst>
        <pc:spChg chg="mod">
          <ac:chgData name="William Grey" userId="37b73424-c081-4fc2-b1af-363f4f3fd4f3" providerId="ADAL" clId="{AD4FD151-53C4-4605-B893-883ADCF111D6}" dt="2022-11-28T12:08:00.306" v="11" actId="27636"/>
          <ac:spMkLst>
            <pc:docMk/>
            <pc:sldMk cId="633281364" sldId="290"/>
            <ac:spMk id="2" creationId="{17273810-6A11-45DF-A497-327EFB0CBF5D}"/>
          </ac:spMkLst>
        </pc:spChg>
        <pc:spChg chg="mod">
          <ac:chgData name="William Grey" userId="37b73424-c081-4fc2-b1af-363f4f3fd4f3" providerId="ADAL" clId="{AD4FD151-53C4-4605-B893-883ADCF111D6}" dt="2022-11-28T12:08:00.180" v="0"/>
          <ac:spMkLst>
            <pc:docMk/>
            <pc:sldMk cId="633281364" sldId="290"/>
            <ac:spMk id="3" creationId="{7BDDDAE2-1739-44CF-AFD0-0CD201463EA8}"/>
          </ac:spMkLst>
        </pc:spChg>
      </pc:sldChg>
      <pc:sldChg chg="modSp mod">
        <pc:chgData name="William Grey" userId="37b73424-c081-4fc2-b1af-363f4f3fd4f3" providerId="ADAL" clId="{AD4FD151-53C4-4605-B893-883ADCF111D6}" dt="2022-11-29T14:53:30.072" v="56" actId="1076"/>
        <pc:sldMkLst>
          <pc:docMk/>
          <pc:sldMk cId="3048966567" sldId="292"/>
        </pc:sldMkLst>
        <pc:spChg chg="mod">
          <ac:chgData name="William Grey" userId="37b73424-c081-4fc2-b1af-363f4f3fd4f3" providerId="ADAL" clId="{AD4FD151-53C4-4605-B893-883ADCF111D6}" dt="2022-11-28T12:08:00.267" v="3" actId="27636"/>
          <ac:spMkLst>
            <pc:docMk/>
            <pc:sldMk cId="3048966567" sldId="292"/>
            <ac:spMk id="2" creationId="{159698E2-BB31-413B-8CAE-3309BD240BF4}"/>
          </ac:spMkLst>
        </pc:spChg>
        <pc:spChg chg="mod">
          <ac:chgData name="William Grey" userId="37b73424-c081-4fc2-b1af-363f4f3fd4f3" providerId="ADAL" clId="{AD4FD151-53C4-4605-B893-883ADCF111D6}" dt="2022-11-29T14:53:30.072" v="56" actId="1076"/>
          <ac:spMkLst>
            <pc:docMk/>
            <pc:sldMk cId="3048966567" sldId="292"/>
            <ac:spMk id="3" creationId="{D5C21C91-7D91-4B88-9379-CCA7190C5085}"/>
          </ac:spMkLst>
        </pc:spChg>
      </pc:sldChg>
      <pc:sldChg chg="addSp delSp modSp mod">
        <pc:chgData name="William Grey" userId="37b73424-c081-4fc2-b1af-363f4f3fd4f3" providerId="ADAL" clId="{AD4FD151-53C4-4605-B893-883ADCF111D6}" dt="2022-11-30T09:20:30.545" v="81" actId="207"/>
        <pc:sldMkLst>
          <pc:docMk/>
          <pc:sldMk cId="3386138829" sldId="293"/>
        </pc:sldMkLst>
        <pc:spChg chg="mod">
          <ac:chgData name="William Grey" userId="37b73424-c081-4fc2-b1af-363f4f3fd4f3" providerId="ADAL" clId="{AD4FD151-53C4-4605-B893-883ADCF111D6}" dt="2022-11-28T12:08:00.296" v="9" actId="27636"/>
          <ac:spMkLst>
            <pc:docMk/>
            <pc:sldMk cId="3386138829" sldId="293"/>
            <ac:spMk id="2" creationId="{6A97827E-B450-4488-AC9D-F8CB82F09CC1}"/>
          </ac:spMkLst>
        </pc:spChg>
        <pc:spChg chg="mod">
          <ac:chgData name="William Grey" userId="37b73424-c081-4fc2-b1af-363f4f3fd4f3" providerId="ADAL" clId="{AD4FD151-53C4-4605-B893-883ADCF111D6}" dt="2022-11-30T09:20:12.235" v="80" actId="14100"/>
          <ac:spMkLst>
            <pc:docMk/>
            <pc:sldMk cId="3386138829" sldId="293"/>
            <ac:spMk id="3" creationId="{E560F030-6BEC-4342-B0F5-013F850033DB}"/>
          </ac:spMkLst>
        </pc:spChg>
        <pc:spChg chg="add del mod">
          <ac:chgData name="William Grey" userId="37b73424-c081-4fc2-b1af-363f4f3fd4f3" providerId="ADAL" clId="{AD4FD151-53C4-4605-B893-883ADCF111D6}" dt="2022-11-30T09:20:02.056" v="77"/>
          <ac:spMkLst>
            <pc:docMk/>
            <pc:sldMk cId="3386138829" sldId="293"/>
            <ac:spMk id="4" creationId="{292711E7-8490-4008-B166-F2E0436F27AA}"/>
          </ac:spMkLst>
        </pc:spChg>
        <pc:spChg chg="add del mod">
          <ac:chgData name="William Grey" userId="37b73424-c081-4fc2-b1af-363f4f3fd4f3" providerId="ADAL" clId="{AD4FD151-53C4-4605-B893-883ADCF111D6}" dt="2022-11-30T09:20:02.056" v="77"/>
          <ac:spMkLst>
            <pc:docMk/>
            <pc:sldMk cId="3386138829" sldId="293"/>
            <ac:spMk id="5" creationId="{2970333F-4376-4A17-9C3B-FB0B15E33925}"/>
          </ac:spMkLst>
        </pc:spChg>
        <pc:spChg chg="add del mod">
          <ac:chgData name="William Grey" userId="37b73424-c081-4fc2-b1af-363f4f3fd4f3" providerId="ADAL" clId="{AD4FD151-53C4-4605-B893-883ADCF111D6}" dt="2022-11-30T09:20:02.056" v="77"/>
          <ac:spMkLst>
            <pc:docMk/>
            <pc:sldMk cId="3386138829" sldId="293"/>
            <ac:spMk id="6" creationId="{4B54F0DA-8343-451B-9B15-C6BEEE79E2BD}"/>
          </ac:spMkLst>
        </pc:spChg>
        <pc:spChg chg="add del mod">
          <ac:chgData name="William Grey" userId="37b73424-c081-4fc2-b1af-363f4f3fd4f3" providerId="ADAL" clId="{AD4FD151-53C4-4605-B893-883ADCF111D6}" dt="2022-11-30T09:20:02.056" v="77"/>
          <ac:spMkLst>
            <pc:docMk/>
            <pc:sldMk cId="3386138829" sldId="293"/>
            <ac:spMk id="8" creationId="{831C74FB-1C5A-40C2-8DF8-3E95F37ADAD8}"/>
          </ac:spMkLst>
        </pc:spChg>
        <pc:spChg chg="add del mod">
          <ac:chgData name="William Grey" userId="37b73424-c081-4fc2-b1af-363f4f3fd4f3" providerId="ADAL" clId="{AD4FD151-53C4-4605-B893-883ADCF111D6}" dt="2022-11-30T09:20:02.056" v="77"/>
          <ac:spMkLst>
            <pc:docMk/>
            <pc:sldMk cId="3386138829" sldId="293"/>
            <ac:spMk id="9" creationId="{DE110E6B-B4B2-4749-B26F-D4A08BAA5D9E}"/>
          </ac:spMkLst>
        </pc:spChg>
        <pc:spChg chg="add del mod">
          <ac:chgData name="William Grey" userId="37b73424-c081-4fc2-b1af-363f4f3fd4f3" providerId="ADAL" clId="{AD4FD151-53C4-4605-B893-883ADCF111D6}" dt="2022-11-30T09:20:02.056" v="77"/>
          <ac:spMkLst>
            <pc:docMk/>
            <pc:sldMk cId="3386138829" sldId="293"/>
            <ac:spMk id="10" creationId="{E1E3F2F6-00F9-4B8A-B836-88DEB006F17D}"/>
          </ac:spMkLst>
        </pc:spChg>
        <pc:spChg chg="add del mod">
          <ac:chgData name="William Grey" userId="37b73424-c081-4fc2-b1af-363f4f3fd4f3" providerId="ADAL" clId="{AD4FD151-53C4-4605-B893-883ADCF111D6}" dt="2022-11-30T09:20:02.056" v="77"/>
          <ac:spMkLst>
            <pc:docMk/>
            <pc:sldMk cId="3386138829" sldId="293"/>
            <ac:spMk id="13" creationId="{245A5E35-25C0-4A2B-8B03-5AA3B2BCACE7}"/>
          </ac:spMkLst>
        </pc:spChg>
        <pc:spChg chg="add del mod">
          <ac:chgData name="William Grey" userId="37b73424-c081-4fc2-b1af-363f4f3fd4f3" providerId="ADAL" clId="{AD4FD151-53C4-4605-B893-883ADCF111D6}" dt="2022-11-30T09:20:02.056" v="77"/>
          <ac:spMkLst>
            <pc:docMk/>
            <pc:sldMk cId="3386138829" sldId="293"/>
            <ac:spMk id="14" creationId="{4CA1B8BC-DD5C-4E32-83BA-AF06E576DED1}"/>
          </ac:spMkLst>
        </pc:spChg>
        <pc:spChg chg="add del mod">
          <ac:chgData name="William Grey" userId="37b73424-c081-4fc2-b1af-363f4f3fd4f3" providerId="ADAL" clId="{AD4FD151-53C4-4605-B893-883ADCF111D6}" dt="2022-11-30T09:20:02.056" v="77"/>
          <ac:spMkLst>
            <pc:docMk/>
            <pc:sldMk cId="3386138829" sldId="293"/>
            <ac:spMk id="15" creationId="{77C670FA-28B2-480D-9B44-78DE4B43C21B}"/>
          </ac:spMkLst>
        </pc:spChg>
        <pc:spChg chg="add del mod">
          <ac:chgData name="William Grey" userId="37b73424-c081-4fc2-b1af-363f4f3fd4f3" providerId="ADAL" clId="{AD4FD151-53C4-4605-B893-883ADCF111D6}" dt="2022-11-30T09:20:02.056" v="77"/>
          <ac:spMkLst>
            <pc:docMk/>
            <pc:sldMk cId="3386138829" sldId="293"/>
            <ac:spMk id="16" creationId="{975BEDE8-BD59-4492-A1AE-312A9508EB0B}"/>
          </ac:spMkLst>
        </pc:spChg>
        <pc:spChg chg="add del mod">
          <ac:chgData name="William Grey" userId="37b73424-c081-4fc2-b1af-363f4f3fd4f3" providerId="ADAL" clId="{AD4FD151-53C4-4605-B893-883ADCF111D6}" dt="2022-11-30T09:20:02.056" v="77"/>
          <ac:spMkLst>
            <pc:docMk/>
            <pc:sldMk cId="3386138829" sldId="293"/>
            <ac:spMk id="17" creationId="{19E75743-9CDD-4DC1-B3C0-6A8272D4FAD8}"/>
          </ac:spMkLst>
        </pc:spChg>
        <pc:spChg chg="add mod">
          <ac:chgData name="William Grey" userId="37b73424-c081-4fc2-b1af-363f4f3fd4f3" providerId="ADAL" clId="{AD4FD151-53C4-4605-B893-883ADCF111D6}" dt="2022-11-30T09:20:08.668" v="79" actId="1076"/>
          <ac:spMkLst>
            <pc:docMk/>
            <pc:sldMk cId="3386138829" sldId="293"/>
            <ac:spMk id="21" creationId="{FB32909E-6F3E-450D-84F0-A3B01864079D}"/>
          </ac:spMkLst>
        </pc:spChg>
        <pc:spChg chg="add mod">
          <ac:chgData name="William Grey" userId="37b73424-c081-4fc2-b1af-363f4f3fd4f3" providerId="ADAL" clId="{AD4FD151-53C4-4605-B893-883ADCF111D6}" dt="2022-11-30T09:20:08.668" v="79" actId="1076"/>
          <ac:spMkLst>
            <pc:docMk/>
            <pc:sldMk cId="3386138829" sldId="293"/>
            <ac:spMk id="22" creationId="{78A3AC26-69B1-4085-ACC0-171B3880228E}"/>
          </ac:spMkLst>
        </pc:spChg>
        <pc:spChg chg="add mod">
          <ac:chgData name="William Grey" userId="37b73424-c081-4fc2-b1af-363f4f3fd4f3" providerId="ADAL" clId="{AD4FD151-53C4-4605-B893-883ADCF111D6}" dt="2022-11-30T09:20:30.545" v="81" actId="207"/>
          <ac:spMkLst>
            <pc:docMk/>
            <pc:sldMk cId="3386138829" sldId="293"/>
            <ac:spMk id="23" creationId="{B31EDA78-6E00-4A1A-9ABA-633B403AFE7B}"/>
          </ac:spMkLst>
        </pc:spChg>
        <pc:spChg chg="add mod">
          <ac:chgData name="William Grey" userId="37b73424-c081-4fc2-b1af-363f4f3fd4f3" providerId="ADAL" clId="{AD4FD151-53C4-4605-B893-883ADCF111D6}" dt="2022-11-30T09:20:08.668" v="79" actId="1076"/>
          <ac:spMkLst>
            <pc:docMk/>
            <pc:sldMk cId="3386138829" sldId="293"/>
            <ac:spMk id="25" creationId="{B57EB1EF-499A-4E98-BD77-D3CC6B275DF9}"/>
          </ac:spMkLst>
        </pc:spChg>
        <pc:spChg chg="add mod">
          <ac:chgData name="William Grey" userId="37b73424-c081-4fc2-b1af-363f4f3fd4f3" providerId="ADAL" clId="{AD4FD151-53C4-4605-B893-883ADCF111D6}" dt="2022-11-30T09:20:08.668" v="79" actId="1076"/>
          <ac:spMkLst>
            <pc:docMk/>
            <pc:sldMk cId="3386138829" sldId="293"/>
            <ac:spMk id="26" creationId="{22EBB0B5-00B4-44BC-8639-DAF12C30A775}"/>
          </ac:spMkLst>
        </pc:spChg>
        <pc:spChg chg="add mod">
          <ac:chgData name="William Grey" userId="37b73424-c081-4fc2-b1af-363f4f3fd4f3" providerId="ADAL" clId="{AD4FD151-53C4-4605-B893-883ADCF111D6}" dt="2022-11-30T09:20:08.668" v="79" actId="1076"/>
          <ac:spMkLst>
            <pc:docMk/>
            <pc:sldMk cId="3386138829" sldId="293"/>
            <ac:spMk id="27" creationId="{C800BC98-3D3C-4EEF-A9BF-B7913B4C72B3}"/>
          </ac:spMkLst>
        </pc:spChg>
        <pc:spChg chg="add mod">
          <ac:chgData name="William Grey" userId="37b73424-c081-4fc2-b1af-363f4f3fd4f3" providerId="ADAL" clId="{AD4FD151-53C4-4605-B893-883ADCF111D6}" dt="2022-11-30T09:20:08.668" v="79" actId="1076"/>
          <ac:spMkLst>
            <pc:docMk/>
            <pc:sldMk cId="3386138829" sldId="293"/>
            <ac:spMk id="30" creationId="{544AA99E-0849-4B1B-AB00-74CB70E113C5}"/>
          </ac:spMkLst>
        </pc:spChg>
        <pc:spChg chg="add mod">
          <ac:chgData name="William Grey" userId="37b73424-c081-4fc2-b1af-363f4f3fd4f3" providerId="ADAL" clId="{AD4FD151-53C4-4605-B893-883ADCF111D6}" dt="2022-11-30T09:20:08.668" v="79" actId="1076"/>
          <ac:spMkLst>
            <pc:docMk/>
            <pc:sldMk cId="3386138829" sldId="293"/>
            <ac:spMk id="31" creationId="{03428ED2-6462-429B-A7A1-FA23806280C1}"/>
          </ac:spMkLst>
        </pc:spChg>
        <pc:spChg chg="add mod">
          <ac:chgData name="William Grey" userId="37b73424-c081-4fc2-b1af-363f4f3fd4f3" providerId="ADAL" clId="{AD4FD151-53C4-4605-B893-883ADCF111D6}" dt="2022-11-30T09:20:08.668" v="79" actId="1076"/>
          <ac:spMkLst>
            <pc:docMk/>
            <pc:sldMk cId="3386138829" sldId="293"/>
            <ac:spMk id="32" creationId="{FBB861FA-903C-44F6-B95E-9CA857A5BDAD}"/>
          </ac:spMkLst>
        </pc:spChg>
        <pc:spChg chg="add mod">
          <ac:chgData name="William Grey" userId="37b73424-c081-4fc2-b1af-363f4f3fd4f3" providerId="ADAL" clId="{AD4FD151-53C4-4605-B893-883ADCF111D6}" dt="2022-11-30T09:20:08.668" v="79" actId="1076"/>
          <ac:spMkLst>
            <pc:docMk/>
            <pc:sldMk cId="3386138829" sldId="293"/>
            <ac:spMk id="33" creationId="{5EF98F81-FFB2-43FA-BECB-9C28F525F92A}"/>
          </ac:spMkLst>
        </pc:spChg>
        <pc:spChg chg="add mod">
          <ac:chgData name="William Grey" userId="37b73424-c081-4fc2-b1af-363f4f3fd4f3" providerId="ADAL" clId="{AD4FD151-53C4-4605-B893-883ADCF111D6}" dt="2022-11-30T09:20:08.668" v="79" actId="1076"/>
          <ac:spMkLst>
            <pc:docMk/>
            <pc:sldMk cId="3386138829" sldId="293"/>
            <ac:spMk id="34" creationId="{42426376-860F-45D3-AD84-6AF5383F9469}"/>
          </ac:spMkLst>
        </pc:spChg>
        <pc:cxnChg chg="add del mod">
          <ac:chgData name="William Grey" userId="37b73424-c081-4fc2-b1af-363f4f3fd4f3" providerId="ADAL" clId="{AD4FD151-53C4-4605-B893-883ADCF111D6}" dt="2022-11-30T09:20:02.056" v="77"/>
          <ac:cxnSpMkLst>
            <pc:docMk/>
            <pc:sldMk cId="3386138829" sldId="293"/>
            <ac:cxnSpMk id="7" creationId="{DCFF5FF9-7962-45E7-AB91-DA1BD8F3D83F}"/>
          </ac:cxnSpMkLst>
        </pc:cxnChg>
        <pc:cxnChg chg="add del mod">
          <ac:chgData name="William Grey" userId="37b73424-c081-4fc2-b1af-363f4f3fd4f3" providerId="ADAL" clId="{AD4FD151-53C4-4605-B893-883ADCF111D6}" dt="2022-11-30T09:20:02.056" v="77"/>
          <ac:cxnSpMkLst>
            <pc:docMk/>
            <pc:sldMk cId="3386138829" sldId="293"/>
            <ac:cxnSpMk id="11" creationId="{F3C0C38F-86DB-409F-B098-6FBEAF467969}"/>
          </ac:cxnSpMkLst>
        </pc:cxnChg>
        <pc:cxnChg chg="add del mod">
          <ac:chgData name="William Grey" userId="37b73424-c081-4fc2-b1af-363f4f3fd4f3" providerId="ADAL" clId="{AD4FD151-53C4-4605-B893-883ADCF111D6}" dt="2022-11-30T09:20:02.056" v="77"/>
          <ac:cxnSpMkLst>
            <pc:docMk/>
            <pc:sldMk cId="3386138829" sldId="293"/>
            <ac:cxnSpMk id="12" creationId="{2EEE1C07-5E45-4A6B-BD30-D5B122C41A5E}"/>
          </ac:cxnSpMkLst>
        </pc:cxnChg>
        <pc:cxnChg chg="add del mod">
          <ac:chgData name="William Grey" userId="37b73424-c081-4fc2-b1af-363f4f3fd4f3" providerId="ADAL" clId="{AD4FD151-53C4-4605-B893-883ADCF111D6}" dt="2022-11-30T09:20:02.056" v="77"/>
          <ac:cxnSpMkLst>
            <pc:docMk/>
            <pc:sldMk cId="3386138829" sldId="293"/>
            <ac:cxnSpMk id="18" creationId="{6DCD8F3F-8745-4875-9C06-E85E16D20454}"/>
          </ac:cxnSpMkLst>
        </pc:cxnChg>
        <pc:cxnChg chg="add del mod">
          <ac:chgData name="William Grey" userId="37b73424-c081-4fc2-b1af-363f4f3fd4f3" providerId="ADAL" clId="{AD4FD151-53C4-4605-B893-883ADCF111D6}" dt="2022-11-30T09:20:02.056" v="77"/>
          <ac:cxnSpMkLst>
            <pc:docMk/>
            <pc:sldMk cId="3386138829" sldId="293"/>
            <ac:cxnSpMk id="19" creationId="{6E71F5BD-1AF6-4427-95EE-6F5DA1C422D9}"/>
          </ac:cxnSpMkLst>
        </pc:cxnChg>
        <pc:cxnChg chg="add del mod">
          <ac:chgData name="William Grey" userId="37b73424-c081-4fc2-b1af-363f4f3fd4f3" providerId="ADAL" clId="{AD4FD151-53C4-4605-B893-883ADCF111D6}" dt="2022-11-30T09:20:02.056" v="77"/>
          <ac:cxnSpMkLst>
            <pc:docMk/>
            <pc:sldMk cId="3386138829" sldId="293"/>
            <ac:cxnSpMk id="20" creationId="{D8E98DC4-E6EC-47FE-B0D9-C12278FB6FA2}"/>
          </ac:cxnSpMkLst>
        </pc:cxnChg>
        <pc:cxnChg chg="add mod">
          <ac:chgData name="William Grey" userId="37b73424-c081-4fc2-b1af-363f4f3fd4f3" providerId="ADAL" clId="{AD4FD151-53C4-4605-B893-883ADCF111D6}" dt="2022-11-30T09:20:08.668" v="79" actId="1076"/>
          <ac:cxnSpMkLst>
            <pc:docMk/>
            <pc:sldMk cId="3386138829" sldId="293"/>
            <ac:cxnSpMk id="24" creationId="{C2FC1BC8-47EB-473A-B2D8-BEFA0C092031}"/>
          </ac:cxnSpMkLst>
        </pc:cxnChg>
        <pc:cxnChg chg="add mod">
          <ac:chgData name="William Grey" userId="37b73424-c081-4fc2-b1af-363f4f3fd4f3" providerId="ADAL" clId="{AD4FD151-53C4-4605-B893-883ADCF111D6}" dt="2022-11-30T09:20:08.668" v="79" actId="1076"/>
          <ac:cxnSpMkLst>
            <pc:docMk/>
            <pc:sldMk cId="3386138829" sldId="293"/>
            <ac:cxnSpMk id="28" creationId="{28FF109F-CA37-4E8F-9E6B-563AD1D560ED}"/>
          </ac:cxnSpMkLst>
        </pc:cxnChg>
        <pc:cxnChg chg="add mod">
          <ac:chgData name="William Grey" userId="37b73424-c081-4fc2-b1af-363f4f3fd4f3" providerId="ADAL" clId="{AD4FD151-53C4-4605-B893-883ADCF111D6}" dt="2022-11-30T09:20:08.668" v="79" actId="1076"/>
          <ac:cxnSpMkLst>
            <pc:docMk/>
            <pc:sldMk cId="3386138829" sldId="293"/>
            <ac:cxnSpMk id="29" creationId="{AD88B942-0FC6-4DB4-8C0A-CF2CB4F33895}"/>
          </ac:cxnSpMkLst>
        </pc:cxnChg>
        <pc:cxnChg chg="add mod">
          <ac:chgData name="William Grey" userId="37b73424-c081-4fc2-b1af-363f4f3fd4f3" providerId="ADAL" clId="{AD4FD151-53C4-4605-B893-883ADCF111D6}" dt="2022-11-30T09:20:08.668" v="79" actId="1076"/>
          <ac:cxnSpMkLst>
            <pc:docMk/>
            <pc:sldMk cId="3386138829" sldId="293"/>
            <ac:cxnSpMk id="35" creationId="{F78381B7-4675-45A0-BEC4-B56B115B97B5}"/>
          </ac:cxnSpMkLst>
        </pc:cxnChg>
        <pc:cxnChg chg="add mod">
          <ac:chgData name="William Grey" userId="37b73424-c081-4fc2-b1af-363f4f3fd4f3" providerId="ADAL" clId="{AD4FD151-53C4-4605-B893-883ADCF111D6}" dt="2022-11-30T09:20:08.668" v="79" actId="1076"/>
          <ac:cxnSpMkLst>
            <pc:docMk/>
            <pc:sldMk cId="3386138829" sldId="293"/>
            <ac:cxnSpMk id="36" creationId="{DB8F1E12-1F38-4758-8566-444838D8B8CA}"/>
          </ac:cxnSpMkLst>
        </pc:cxnChg>
        <pc:cxnChg chg="add mod">
          <ac:chgData name="William Grey" userId="37b73424-c081-4fc2-b1af-363f4f3fd4f3" providerId="ADAL" clId="{AD4FD151-53C4-4605-B893-883ADCF111D6}" dt="2022-11-30T09:20:08.668" v="79" actId="1076"/>
          <ac:cxnSpMkLst>
            <pc:docMk/>
            <pc:sldMk cId="3386138829" sldId="293"/>
            <ac:cxnSpMk id="37" creationId="{48C24881-1C47-410D-BD1F-F4FEAC7CE12F}"/>
          </ac:cxnSpMkLst>
        </pc:cxnChg>
      </pc:sldChg>
      <pc:sldChg chg="addSp modSp mod">
        <pc:chgData name="William Grey" userId="37b73424-c081-4fc2-b1af-363f4f3fd4f3" providerId="ADAL" clId="{AD4FD151-53C4-4605-B893-883ADCF111D6}" dt="2022-11-30T09:20:54.726" v="85" actId="207"/>
        <pc:sldMkLst>
          <pc:docMk/>
          <pc:sldMk cId="4211684809" sldId="294"/>
        </pc:sldMkLst>
        <pc:spChg chg="mod">
          <ac:chgData name="William Grey" userId="37b73424-c081-4fc2-b1af-363f4f3fd4f3" providerId="ADAL" clId="{AD4FD151-53C4-4605-B893-883ADCF111D6}" dt="2022-11-28T12:08:00.301" v="10" actId="27636"/>
          <ac:spMkLst>
            <pc:docMk/>
            <pc:sldMk cId="4211684809" sldId="294"/>
            <ac:spMk id="2" creationId="{6A97827E-B450-4488-AC9D-F8CB82F09CC1}"/>
          </ac:spMkLst>
        </pc:spChg>
        <pc:spChg chg="mod">
          <ac:chgData name="William Grey" userId="37b73424-c081-4fc2-b1af-363f4f3fd4f3" providerId="ADAL" clId="{AD4FD151-53C4-4605-B893-883ADCF111D6}" dt="2022-11-30T09:20:42.532" v="84" actId="14100"/>
          <ac:spMkLst>
            <pc:docMk/>
            <pc:sldMk cId="4211684809" sldId="294"/>
            <ac:spMk id="3" creationId="{E560F030-6BEC-4342-B0F5-013F850033DB}"/>
          </ac:spMkLst>
        </pc:spChg>
        <pc:spChg chg="add mod">
          <ac:chgData name="William Grey" userId="37b73424-c081-4fc2-b1af-363f4f3fd4f3" providerId="ADAL" clId="{AD4FD151-53C4-4605-B893-883ADCF111D6}" dt="2022-11-30T09:20:37.971" v="83" actId="1076"/>
          <ac:spMkLst>
            <pc:docMk/>
            <pc:sldMk cId="4211684809" sldId="294"/>
            <ac:spMk id="4" creationId="{F8491844-68EB-4428-9313-8C829B0D5146}"/>
          </ac:spMkLst>
        </pc:spChg>
        <pc:spChg chg="add mod">
          <ac:chgData name="William Grey" userId="37b73424-c081-4fc2-b1af-363f4f3fd4f3" providerId="ADAL" clId="{AD4FD151-53C4-4605-B893-883ADCF111D6}" dt="2022-11-30T09:20:54.726" v="85" actId="207"/>
          <ac:spMkLst>
            <pc:docMk/>
            <pc:sldMk cId="4211684809" sldId="294"/>
            <ac:spMk id="5" creationId="{9748FD0C-C9FE-4607-9507-D95F094BB6A1}"/>
          </ac:spMkLst>
        </pc:spChg>
        <pc:spChg chg="add mod">
          <ac:chgData name="William Grey" userId="37b73424-c081-4fc2-b1af-363f4f3fd4f3" providerId="ADAL" clId="{AD4FD151-53C4-4605-B893-883ADCF111D6}" dt="2022-11-30T09:20:37.971" v="83" actId="1076"/>
          <ac:spMkLst>
            <pc:docMk/>
            <pc:sldMk cId="4211684809" sldId="294"/>
            <ac:spMk id="6" creationId="{CC3088AB-E283-455E-8F7A-AC12B0642A9E}"/>
          </ac:spMkLst>
        </pc:spChg>
        <pc:spChg chg="add mod">
          <ac:chgData name="William Grey" userId="37b73424-c081-4fc2-b1af-363f4f3fd4f3" providerId="ADAL" clId="{AD4FD151-53C4-4605-B893-883ADCF111D6}" dt="2022-11-30T09:20:37.971" v="83" actId="1076"/>
          <ac:spMkLst>
            <pc:docMk/>
            <pc:sldMk cId="4211684809" sldId="294"/>
            <ac:spMk id="8" creationId="{AD9F5440-EA86-41C6-85FA-19D8B32805C5}"/>
          </ac:spMkLst>
        </pc:spChg>
        <pc:spChg chg="add mod">
          <ac:chgData name="William Grey" userId="37b73424-c081-4fc2-b1af-363f4f3fd4f3" providerId="ADAL" clId="{AD4FD151-53C4-4605-B893-883ADCF111D6}" dt="2022-11-30T09:20:37.971" v="83" actId="1076"/>
          <ac:spMkLst>
            <pc:docMk/>
            <pc:sldMk cId="4211684809" sldId="294"/>
            <ac:spMk id="9" creationId="{99936861-60BB-4E06-8152-336F42F57B83}"/>
          </ac:spMkLst>
        </pc:spChg>
        <pc:spChg chg="add mod">
          <ac:chgData name="William Grey" userId="37b73424-c081-4fc2-b1af-363f4f3fd4f3" providerId="ADAL" clId="{AD4FD151-53C4-4605-B893-883ADCF111D6}" dt="2022-11-30T09:20:37.971" v="83" actId="1076"/>
          <ac:spMkLst>
            <pc:docMk/>
            <pc:sldMk cId="4211684809" sldId="294"/>
            <ac:spMk id="10" creationId="{A170BD60-1C35-4227-AD65-803EBE98466B}"/>
          </ac:spMkLst>
        </pc:spChg>
        <pc:spChg chg="add mod">
          <ac:chgData name="William Grey" userId="37b73424-c081-4fc2-b1af-363f4f3fd4f3" providerId="ADAL" clId="{AD4FD151-53C4-4605-B893-883ADCF111D6}" dt="2022-11-30T09:20:37.971" v="83" actId="1076"/>
          <ac:spMkLst>
            <pc:docMk/>
            <pc:sldMk cId="4211684809" sldId="294"/>
            <ac:spMk id="13" creationId="{8573F47D-86AB-496E-87FF-2D7AA55329CE}"/>
          </ac:spMkLst>
        </pc:spChg>
        <pc:spChg chg="add mod">
          <ac:chgData name="William Grey" userId="37b73424-c081-4fc2-b1af-363f4f3fd4f3" providerId="ADAL" clId="{AD4FD151-53C4-4605-B893-883ADCF111D6}" dt="2022-11-30T09:20:37.971" v="83" actId="1076"/>
          <ac:spMkLst>
            <pc:docMk/>
            <pc:sldMk cId="4211684809" sldId="294"/>
            <ac:spMk id="14" creationId="{1E98503E-FFEE-47DC-BC4A-836474F7FEBC}"/>
          </ac:spMkLst>
        </pc:spChg>
        <pc:spChg chg="add mod">
          <ac:chgData name="William Grey" userId="37b73424-c081-4fc2-b1af-363f4f3fd4f3" providerId="ADAL" clId="{AD4FD151-53C4-4605-B893-883ADCF111D6}" dt="2022-11-30T09:20:37.971" v="83" actId="1076"/>
          <ac:spMkLst>
            <pc:docMk/>
            <pc:sldMk cId="4211684809" sldId="294"/>
            <ac:spMk id="15" creationId="{E325BF22-D001-4807-9D53-DD8D8A41CE93}"/>
          </ac:spMkLst>
        </pc:spChg>
        <pc:spChg chg="add mod">
          <ac:chgData name="William Grey" userId="37b73424-c081-4fc2-b1af-363f4f3fd4f3" providerId="ADAL" clId="{AD4FD151-53C4-4605-B893-883ADCF111D6}" dt="2022-11-30T09:20:37.971" v="83" actId="1076"/>
          <ac:spMkLst>
            <pc:docMk/>
            <pc:sldMk cId="4211684809" sldId="294"/>
            <ac:spMk id="16" creationId="{6F2997A8-D96B-4A32-ABB9-CC4E703961E6}"/>
          </ac:spMkLst>
        </pc:spChg>
        <pc:spChg chg="add mod">
          <ac:chgData name="William Grey" userId="37b73424-c081-4fc2-b1af-363f4f3fd4f3" providerId="ADAL" clId="{AD4FD151-53C4-4605-B893-883ADCF111D6}" dt="2022-11-30T09:20:37.971" v="83" actId="1076"/>
          <ac:spMkLst>
            <pc:docMk/>
            <pc:sldMk cId="4211684809" sldId="294"/>
            <ac:spMk id="17" creationId="{8A4BBB91-1A0F-4261-9035-C7CCD201EB17}"/>
          </ac:spMkLst>
        </pc:spChg>
        <pc:cxnChg chg="add mod">
          <ac:chgData name="William Grey" userId="37b73424-c081-4fc2-b1af-363f4f3fd4f3" providerId="ADAL" clId="{AD4FD151-53C4-4605-B893-883ADCF111D6}" dt="2022-11-30T09:20:37.971" v="83" actId="1076"/>
          <ac:cxnSpMkLst>
            <pc:docMk/>
            <pc:sldMk cId="4211684809" sldId="294"/>
            <ac:cxnSpMk id="7" creationId="{489E0DD1-6A45-4EC0-A0B9-0294A8923173}"/>
          </ac:cxnSpMkLst>
        </pc:cxnChg>
        <pc:cxnChg chg="add mod">
          <ac:chgData name="William Grey" userId="37b73424-c081-4fc2-b1af-363f4f3fd4f3" providerId="ADAL" clId="{AD4FD151-53C4-4605-B893-883ADCF111D6}" dt="2022-11-30T09:20:37.971" v="83" actId="1076"/>
          <ac:cxnSpMkLst>
            <pc:docMk/>
            <pc:sldMk cId="4211684809" sldId="294"/>
            <ac:cxnSpMk id="11" creationId="{09BB7D59-A9DB-4E69-B521-E9BD1900A2A9}"/>
          </ac:cxnSpMkLst>
        </pc:cxnChg>
        <pc:cxnChg chg="add mod">
          <ac:chgData name="William Grey" userId="37b73424-c081-4fc2-b1af-363f4f3fd4f3" providerId="ADAL" clId="{AD4FD151-53C4-4605-B893-883ADCF111D6}" dt="2022-11-30T09:20:37.971" v="83" actId="1076"/>
          <ac:cxnSpMkLst>
            <pc:docMk/>
            <pc:sldMk cId="4211684809" sldId="294"/>
            <ac:cxnSpMk id="12" creationId="{53744047-9E57-4422-A47E-0B816232E791}"/>
          </ac:cxnSpMkLst>
        </pc:cxnChg>
        <pc:cxnChg chg="add mod">
          <ac:chgData name="William Grey" userId="37b73424-c081-4fc2-b1af-363f4f3fd4f3" providerId="ADAL" clId="{AD4FD151-53C4-4605-B893-883ADCF111D6}" dt="2022-11-30T09:20:37.971" v="83" actId="1076"/>
          <ac:cxnSpMkLst>
            <pc:docMk/>
            <pc:sldMk cId="4211684809" sldId="294"/>
            <ac:cxnSpMk id="18" creationId="{917619E4-9A47-433E-B0EA-DD952E7E9CBC}"/>
          </ac:cxnSpMkLst>
        </pc:cxnChg>
        <pc:cxnChg chg="add mod">
          <ac:chgData name="William Grey" userId="37b73424-c081-4fc2-b1af-363f4f3fd4f3" providerId="ADAL" clId="{AD4FD151-53C4-4605-B893-883ADCF111D6}" dt="2022-11-30T09:20:37.971" v="83" actId="1076"/>
          <ac:cxnSpMkLst>
            <pc:docMk/>
            <pc:sldMk cId="4211684809" sldId="294"/>
            <ac:cxnSpMk id="19" creationId="{58E63EEE-F9FC-4127-8A05-34AE0C9F8E15}"/>
          </ac:cxnSpMkLst>
        </pc:cxnChg>
        <pc:cxnChg chg="add mod">
          <ac:chgData name="William Grey" userId="37b73424-c081-4fc2-b1af-363f4f3fd4f3" providerId="ADAL" clId="{AD4FD151-53C4-4605-B893-883ADCF111D6}" dt="2022-11-30T09:20:37.971" v="83" actId="1076"/>
          <ac:cxnSpMkLst>
            <pc:docMk/>
            <pc:sldMk cId="4211684809" sldId="294"/>
            <ac:cxnSpMk id="20" creationId="{80902A86-A33F-4B12-8D48-68A8D5F5C101}"/>
          </ac:cxnSpMkLst>
        </pc:cxnChg>
      </pc:sldChg>
      <pc:sldChg chg="modSp mod">
        <pc:chgData name="William Grey" userId="37b73424-c081-4fc2-b1af-363f4f3fd4f3" providerId="ADAL" clId="{AD4FD151-53C4-4605-B893-883ADCF111D6}" dt="2022-11-30T09:17:50.262" v="64" actId="1076"/>
        <pc:sldMkLst>
          <pc:docMk/>
          <pc:sldMk cId="543755074" sldId="297"/>
        </pc:sldMkLst>
        <pc:spChg chg="mod">
          <ac:chgData name="William Grey" userId="37b73424-c081-4fc2-b1af-363f4f3fd4f3" providerId="ADAL" clId="{AD4FD151-53C4-4605-B893-883ADCF111D6}" dt="2022-11-28T12:08:00.284" v="7" actId="27636"/>
          <ac:spMkLst>
            <pc:docMk/>
            <pc:sldMk cId="543755074" sldId="297"/>
            <ac:spMk id="2" creationId="{9FF1D44B-310F-4EDC-883E-EF3DB46206C0}"/>
          </ac:spMkLst>
        </pc:spChg>
        <pc:spChg chg="mod">
          <ac:chgData name="William Grey" userId="37b73424-c081-4fc2-b1af-363f4f3fd4f3" providerId="ADAL" clId="{AD4FD151-53C4-4605-B893-883ADCF111D6}" dt="2022-11-30T09:17:50.262" v="64" actId="1076"/>
          <ac:spMkLst>
            <pc:docMk/>
            <pc:sldMk cId="543755074" sldId="297"/>
            <ac:spMk id="6" creationId="{0AECF7F7-723D-49DD-8677-EA3859392A07}"/>
          </ac:spMkLst>
        </pc:spChg>
        <pc:spChg chg="mod">
          <ac:chgData name="William Grey" userId="37b73424-c081-4fc2-b1af-363f4f3fd4f3" providerId="ADAL" clId="{AD4FD151-53C4-4605-B893-883ADCF111D6}" dt="2022-11-30T09:17:50.262" v="64" actId="1076"/>
          <ac:spMkLst>
            <pc:docMk/>
            <pc:sldMk cId="543755074" sldId="297"/>
            <ac:spMk id="7" creationId="{750781A9-B0EB-4AA4-980D-525A5EC95505}"/>
          </ac:spMkLst>
        </pc:spChg>
        <pc:graphicFrameChg chg="mod">
          <ac:chgData name="William Grey" userId="37b73424-c081-4fc2-b1af-363f4f3fd4f3" providerId="ADAL" clId="{AD4FD151-53C4-4605-B893-883ADCF111D6}" dt="2022-11-30T09:17:50.262" v="64" actId="1076"/>
          <ac:graphicFrameMkLst>
            <pc:docMk/>
            <pc:sldMk cId="543755074" sldId="297"/>
            <ac:graphicFrameMk id="4" creationId="{8820232B-5BC9-4315-BAD5-30E8620B4D3D}"/>
          </ac:graphicFrameMkLst>
        </pc:graphicFrameChg>
        <pc:graphicFrameChg chg="mod">
          <ac:chgData name="William Grey" userId="37b73424-c081-4fc2-b1af-363f4f3fd4f3" providerId="ADAL" clId="{AD4FD151-53C4-4605-B893-883ADCF111D6}" dt="2022-11-30T09:17:50.262" v="64" actId="1076"/>
          <ac:graphicFrameMkLst>
            <pc:docMk/>
            <pc:sldMk cId="543755074" sldId="297"/>
            <ac:graphicFrameMk id="5" creationId="{4D823A3B-25CD-4986-BA35-675B97A3A292}"/>
          </ac:graphicFrameMkLst>
        </pc:graphicFrameChg>
      </pc:sldChg>
      <pc:sldChg chg="modSp mod">
        <pc:chgData name="William Grey" userId="37b73424-c081-4fc2-b1af-363f4f3fd4f3" providerId="ADAL" clId="{AD4FD151-53C4-4605-B893-883ADCF111D6}" dt="2022-11-30T09:18:02.501" v="66" actId="1076"/>
        <pc:sldMkLst>
          <pc:docMk/>
          <pc:sldMk cId="3179932007" sldId="298"/>
        </pc:sldMkLst>
        <pc:spChg chg="mod">
          <ac:chgData name="William Grey" userId="37b73424-c081-4fc2-b1af-363f4f3fd4f3" providerId="ADAL" clId="{AD4FD151-53C4-4605-B893-883ADCF111D6}" dt="2022-11-30T09:17:18.538" v="62" actId="1076"/>
          <ac:spMkLst>
            <pc:docMk/>
            <pc:sldMk cId="3179932007" sldId="298"/>
            <ac:spMk id="2" creationId="{9FF1D44B-310F-4EDC-883E-EF3DB46206C0}"/>
          </ac:spMkLst>
        </pc:spChg>
        <pc:spChg chg="mod">
          <ac:chgData name="William Grey" userId="37b73424-c081-4fc2-b1af-363f4f3fd4f3" providerId="ADAL" clId="{AD4FD151-53C4-4605-B893-883ADCF111D6}" dt="2022-11-30T09:18:02.501" v="66" actId="1076"/>
          <ac:spMkLst>
            <pc:docMk/>
            <pc:sldMk cId="3179932007" sldId="298"/>
            <ac:spMk id="3" creationId="{A76A8090-6CAA-4EC0-BBFD-706E388B5128}"/>
          </ac:spMkLst>
        </pc:spChg>
        <pc:spChg chg="mod">
          <ac:chgData name="William Grey" userId="37b73424-c081-4fc2-b1af-363f4f3fd4f3" providerId="ADAL" clId="{AD4FD151-53C4-4605-B893-883ADCF111D6}" dt="2022-11-30T09:17:58.642" v="65" actId="1076"/>
          <ac:spMkLst>
            <pc:docMk/>
            <pc:sldMk cId="3179932007" sldId="298"/>
            <ac:spMk id="6" creationId="{0AECF7F7-723D-49DD-8677-EA3859392A07}"/>
          </ac:spMkLst>
        </pc:spChg>
        <pc:spChg chg="mod">
          <ac:chgData name="William Grey" userId="37b73424-c081-4fc2-b1af-363f4f3fd4f3" providerId="ADAL" clId="{AD4FD151-53C4-4605-B893-883ADCF111D6}" dt="2022-11-30T09:17:58.642" v="65" actId="1076"/>
          <ac:spMkLst>
            <pc:docMk/>
            <pc:sldMk cId="3179932007" sldId="298"/>
            <ac:spMk id="7" creationId="{750781A9-B0EB-4AA4-980D-525A5EC95505}"/>
          </ac:spMkLst>
        </pc:spChg>
        <pc:spChg chg="mod">
          <ac:chgData name="William Grey" userId="37b73424-c081-4fc2-b1af-363f4f3fd4f3" providerId="ADAL" clId="{AD4FD151-53C4-4605-B893-883ADCF111D6}" dt="2022-11-30T09:17:58.642" v="65" actId="1076"/>
          <ac:spMkLst>
            <pc:docMk/>
            <pc:sldMk cId="3179932007" sldId="298"/>
            <ac:spMk id="13" creationId="{CFBB4B1C-F200-4F6D-8415-290F14E04B3F}"/>
          </ac:spMkLst>
        </pc:spChg>
        <pc:graphicFrameChg chg="mod">
          <ac:chgData name="William Grey" userId="37b73424-c081-4fc2-b1af-363f4f3fd4f3" providerId="ADAL" clId="{AD4FD151-53C4-4605-B893-883ADCF111D6}" dt="2022-11-30T09:17:58.642" v="65" actId="1076"/>
          <ac:graphicFrameMkLst>
            <pc:docMk/>
            <pc:sldMk cId="3179932007" sldId="298"/>
            <ac:graphicFrameMk id="4" creationId="{8820232B-5BC9-4315-BAD5-30E8620B4D3D}"/>
          </ac:graphicFrameMkLst>
        </pc:graphicFrameChg>
        <pc:graphicFrameChg chg="mod">
          <ac:chgData name="William Grey" userId="37b73424-c081-4fc2-b1af-363f4f3fd4f3" providerId="ADAL" clId="{AD4FD151-53C4-4605-B893-883ADCF111D6}" dt="2022-11-30T09:17:58.642" v="65" actId="1076"/>
          <ac:graphicFrameMkLst>
            <pc:docMk/>
            <pc:sldMk cId="3179932007" sldId="298"/>
            <ac:graphicFrameMk id="5" creationId="{4D823A3B-25CD-4986-BA35-675B97A3A292}"/>
          </ac:graphicFrameMkLst>
        </pc:graphicFrameChg>
        <pc:cxnChg chg="mod">
          <ac:chgData name="William Grey" userId="37b73424-c081-4fc2-b1af-363f4f3fd4f3" providerId="ADAL" clId="{AD4FD151-53C4-4605-B893-883ADCF111D6}" dt="2022-11-30T09:17:58.642" v="65" actId="1076"/>
          <ac:cxnSpMkLst>
            <pc:docMk/>
            <pc:sldMk cId="3179932007" sldId="298"/>
            <ac:cxnSpMk id="12" creationId="{617754CF-E50D-4EEC-B929-5071ACFCA3D8}"/>
          </ac:cxnSpMkLst>
        </pc:cxnChg>
      </pc:sldChg>
      <pc:sldChg chg="modSp mod">
        <pc:chgData name="William Grey" userId="37b73424-c081-4fc2-b1af-363f4f3fd4f3" providerId="ADAL" clId="{AD4FD151-53C4-4605-B893-883ADCF111D6}" dt="2022-11-30T09:18:29.225" v="70" actId="12"/>
        <pc:sldMkLst>
          <pc:docMk/>
          <pc:sldMk cId="2197532917" sldId="299"/>
        </pc:sldMkLst>
        <pc:spChg chg="mod">
          <ac:chgData name="William Grey" userId="37b73424-c081-4fc2-b1af-363f4f3fd4f3" providerId="ADAL" clId="{AD4FD151-53C4-4605-B893-883ADCF111D6}" dt="2022-11-30T09:18:09.898" v="67" actId="1076"/>
          <ac:spMkLst>
            <pc:docMk/>
            <pc:sldMk cId="2197532917" sldId="299"/>
            <ac:spMk id="2" creationId="{9FF1D44B-310F-4EDC-883E-EF3DB46206C0}"/>
          </ac:spMkLst>
        </pc:spChg>
        <pc:spChg chg="mod">
          <ac:chgData name="William Grey" userId="37b73424-c081-4fc2-b1af-363f4f3fd4f3" providerId="ADAL" clId="{AD4FD151-53C4-4605-B893-883ADCF111D6}" dt="2022-11-30T09:18:29.225" v="70" actId="12"/>
          <ac:spMkLst>
            <pc:docMk/>
            <pc:sldMk cId="2197532917" sldId="299"/>
            <ac:spMk id="3" creationId="{A76A8090-6CAA-4EC0-BBFD-706E388B5128}"/>
          </ac:spMkLst>
        </pc:spChg>
        <pc:spChg chg="mod">
          <ac:chgData name="William Grey" userId="37b73424-c081-4fc2-b1af-363f4f3fd4f3" providerId="ADAL" clId="{AD4FD151-53C4-4605-B893-883ADCF111D6}" dt="2022-11-30T09:18:17.121" v="68" actId="1076"/>
          <ac:spMkLst>
            <pc:docMk/>
            <pc:sldMk cId="2197532917" sldId="299"/>
            <ac:spMk id="6" creationId="{0AECF7F7-723D-49DD-8677-EA3859392A07}"/>
          </ac:spMkLst>
        </pc:spChg>
        <pc:spChg chg="mod">
          <ac:chgData name="William Grey" userId="37b73424-c081-4fc2-b1af-363f4f3fd4f3" providerId="ADAL" clId="{AD4FD151-53C4-4605-B893-883ADCF111D6}" dt="2022-11-30T09:18:17.121" v="68" actId="1076"/>
          <ac:spMkLst>
            <pc:docMk/>
            <pc:sldMk cId="2197532917" sldId="299"/>
            <ac:spMk id="7" creationId="{750781A9-B0EB-4AA4-980D-525A5EC95505}"/>
          </ac:spMkLst>
        </pc:spChg>
        <pc:spChg chg="mod">
          <ac:chgData name="William Grey" userId="37b73424-c081-4fc2-b1af-363f4f3fd4f3" providerId="ADAL" clId="{AD4FD151-53C4-4605-B893-883ADCF111D6}" dt="2022-11-30T09:18:17.121" v="68" actId="1076"/>
          <ac:spMkLst>
            <pc:docMk/>
            <pc:sldMk cId="2197532917" sldId="299"/>
            <ac:spMk id="13" creationId="{CFBB4B1C-F200-4F6D-8415-290F14E04B3F}"/>
          </ac:spMkLst>
        </pc:spChg>
        <pc:spChg chg="mod">
          <ac:chgData name="William Grey" userId="37b73424-c081-4fc2-b1af-363f4f3fd4f3" providerId="ADAL" clId="{AD4FD151-53C4-4605-B893-883ADCF111D6}" dt="2022-11-30T09:18:17.121" v="68" actId="1076"/>
          <ac:spMkLst>
            <pc:docMk/>
            <pc:sldMk cId="2197532917" sldId="299"/>
            <ac:spMk id="14" creationId="{A5CE4A18-5149-4ABF-A7E4-0B8BDE3AC414}"/>
          </ac:spMkLst>
        </pc:spChg>
        <pc:graphicFrameChg chg="mod">
          <ac:chgData name="William Grey" userId="37b73424-c081-4fc2-b1af-363f4f3fd4f3" providerId="ADAL" clId="{AD4FD151-53C4-4605-B893-883ADCF111D6}" dt="2022-11-30T09:18:17.121" v="68" actId="1076"/>
          <ac:graphicFrameMkLst>
            <pc:docMk/>
            <pc:sldMk cId="2197532917" sldId="299"/>
            <ac:graphicFrameMk id="4" creationId="{8820232B-5BC9-4315-BAD5-30E8620B4D3D}"/>
          </ac:graphicFrameMkLst>
        </pc:graphicFrameChg>
        <pc:graphicFrameChg chg="mod">
          <ac:chgData name="William Grey" userId="37b73424-c081-4fc2-b1af-363f4f3fd4f3" providerId="ADAL" clId="{AD4FD151-53C4-4605-B893-883ADCF111D6}" dt="2022-11-30T09:18:17.121" v="68" actId="1076"/>
          <ac:graphicFrameMkLst>
            <pc:docMk/>
            <pc:sldMk cId="2197532917" sldId="299"/>
            <ac:graphicFrameMk id="5" creationId="{4D823A3B-25CD-4986-BA35-675B97A3A292}"/>
          </ac:graphicFrameMkLst>
        </pc:graphicFrameChg>
        <pc:cxnChg chg="mod">
          <ac:chgData name="William Grey" userId="37b73424-c081-4fc2-b1af-363f4f3fd4f3" providerId="ADAL" clId="{AD4FD151-53C4-4605-B893-883ADCF111D6}" dt="2022-11-30T09:18:17.121" v="68" actId="1076"/>
          <ac:cxnSpMkLst>
            <pc:docMk/>
            <pc:sldMk cId="2197532917" sldId="299"/>
            <ac:cxnSpMk id="10" creationId="{BC791999-97BF-4C12-A865-C98B00D21966}"/>
          </ac:cxnSpMkLst>
        </pc:cxnChg>
        <pc:cxnChg chg="mod">
          <ac:chgData name="William Grey" userId="37b73424-c081-4fc2-b1af-363f4f3fd4f3" providerId="ADAL" clId="{AD4FD151-53C4-4605-B893-883ADCF111D6}" dt="2022-11-30T09:18:17.121" v="68" actId="1076"/>
          <ac:cxnSpMkLst>
            <pc:docMk/>
            <pc:sldMk cId="2197532917" sldId="299"/>
            <ac:cxnSpMk id="12" creationId="{617754CF-E50D-4EEC-B929-5071ACFCA3D8}"/>
          </ac:cxnSpMkLst>
        </pc:cxnChg>
      </pc:sldChg>
      <pc:sldChg chg="modSp mod">
        <pc:chgData name="William Grey" userId="37b73424-c081-4fc2-b1af-363f4f3fd4f3" providerId="ADAL" clId="{AD4FD151-53C4-4605-B893-883ADCF111D6}" dt="2022-11-30T09:18:50.308" v="73" actId="12"/>
        <pc:sldMkLst>
          <pc:docMk/>
          <pc:sldMk cId="4004188177" sldId="300"/>
        </pc:sldMkLst>
        <pc:spChg chg="mod">
          <ac:chgData name="William Grey" userId="37b73424-c081-4fc2-b1af-363f4f3fd4f3" providerId="ADAL" clId="{AD4FD151-53C4-4605-B893-883ADCF111D6}" dt="2022-11-30T09:18:37.342" v="71" actId="1076"/>
          <ac:spMkLst>
            <pc:docMk/>
            <pc:sldMk cId="4004188177" sldId="300"/>
            <ac:spMk id="2" creationId="{9FF1D44B-310F-4EDC-883E-EF3DB46206C0}"/>
          </ac:spMkLst>
        </pc:spChg>
        <pc:spChg chg="mod">
          <ac:chgData name="William Grey" userId="37b73424-c081-4fc2-b1af-363f4f3fd4f3" providerId="ADAL" clId="{AD4FD151-53C4-4605-B893-883ADCF111D6}" dt="2022-11-30T09:18:50.308" v="73" actId="12"/>
          <ac:spMkLst>
            <pc:docMk/>
            <pc:sldMk cId="4004188177" sldId="300"/>
            <ac:spMk id="3" creationId="{A76A8090-6CAA-4EC0-BBFD-706E388B5128}"/>
          </ac:spMkLst>
        </pc:spChg>
        <pc:spChg chg="mod">
          <ac:chgData name="William Grey" userId="37b73424-c081-4fc2-b1af-363f4f3fd4f3" providerId="ADAL" clId="{AD4FD151-53C4-4605-B893-883ADCF111D6}" dt="2022-11-30T09:18:45.125" v="72" actId="1076"/>
          <ac:spMkLst>
            <pc:docMk/>
            <pc:sldMk cId="4004188177" sldId="300"/>
            <ac:spMk id="6" creationId="{0AECF7F7-723D-49DD-8677-EA3859392A07}"/>
          </ac:spMkLst>
        </pc:spChg>
        <pc:spChg chg="mod">
          <ac:chgData name="William Grey" userId="37b73424-c081-4fc2-b1af-363f4f3fd4f3" providerId="ADAL" clId="{AD4FD151-53C4-4605-B893-883ADCF111D6}" dt="2022-11-30T09:18:45.125" v="72" actId="1076"/>
          <ac:spMkLst>
            <pc:docMk/>
            <pc:sldMk cId="4004188177" sldId="300"/>
            <ac:spMk id="7" creationId="{750781A9-B0EB-4AA4-980D-525A5EC95505}"/>
          </ac:spMkLst>
        </pc:spChg>
        <pc:spChg chg="mod">
          <ac:chgData name="William Grey" userId="37b73424-c081-4fc2-b1af-363f4f3fd4f3" providerId="ADAL" clId="{AD4FD151-53C4-4605-B893-883ADCF111D6}" dt="2022-11-30T09:18:45.125" v="72" actId="1076"/>
          <ac:spMkLst>
            <pc:docMk/>
            <pc:sldMk cId="4004188177" sldId="300"/>
            <ac:spMk id="13" creationId="{CFBB4B1C-F200-4F6D-8415-290F14E04B3F}"/>
          </ac:spMkLst>
        </pc:spChg>
        <pc:spChg chg="mod">
          <ac:chgData name="William Grey" userId="37b73424-c081-4fc2-b1af-363f4f3fd4f3" providerId="ADAL" clId="{AD4FD151-53C4-4605-B893-883ADCF111D6}" dt="2022-11-30T09:18:45.125" v="72" actId="1076"/>
          <ac:spMkLst>
            <pc:docMk/>
            <pc:sldMk cId="4004188177" sldId="300"/>
            <ac:spMk id="14" creationId="{A5CE4A18-5149-4ABF-A7E4-0B8BDE3AC414}"/>
          </ac:spMkLst>
        </pc:spChg>
        <pc:graphicFrameChg chg="mod">
          <ac:chgData name="William Grey" userId="37b73424-c081-4fc2-b1af-363f4f3fd4f3" providerId="ADAL" clId="{AD4FD151-53C4-4605-B893-883ADCF111D6}" dt="2022-11-30T09:18:45.125" v="72" actId="1076"/>
          <ac:graphicFrameMkLst>
            <pc:docMk/>
            <pc:sldMk cId="4004188177" sldId="300"/>
            <ac:graphicFrameMk id="4" creationId="{8820232B-5BC9-4315-BAD5-30E8620B4D3D}"/>
          </ac:graphicFrameMkLst>
        </pc:graphicFrameChg>
        <pc:graphicFrameChg chg="mod">
          <ac:chgData name="William Grey" userId="37b73424-c081-4fc2-b1af-363f4f3fd4f3" providerId="ADAL" clId="{AD4FD151-53C4-4605-B893-883ADCF111D6}" dt="2022-11-30T09:18:45.125" v="72" actId="1076"/>
          <ac:graphicFrameMkLst>
            <pc:docMk/>
            <pc:sldMk cId="4004188177" sldId="300"/>
            <ac:graphicFrameMk id="5" creationId="{4D823A3B-25CD-4986-BA35-675B97A3A292}"/>
          </ac:graphicFrameMkLst>
        </pc:graphicFrameChg>
        <pc:cxnChg chg="mod">
          <ac:chgData name="William Grey" userId="37b73424-c081-4fc2-b1af-363f4f3fd4f3" providerId="ADAL" clId="{AD4FD151-53C4-4605-B893-883ADCF111D6}" dt="2022-11-30T09:18:45.125" v="72" actId="1076"/>
          <ac:cxnSpMkLst>
            <pc:docMk/>
            <pc:sldMk cId="4004188177" sldId="300"/>
            <ac:cxnSpMk id="10" creationId="{BC791999-97BF-4C12-A865-C98B00D21966}"/>
          </ac:cxnSpMkLst>
        </pc:cxnChg>
        <pc:cxnChg chg="mod">
          <ac:chgData name="William Grey" userId="37b73424-c081-4fc2-b1af-363f4f3fd4f3" providerId="ADAL" clId="{AD4FD151-53C4-4605-B893-883ADCF111D6}" dt="2022-11-30T09:18:45.125" v="72" actId="1076"/>
          <ac:cxnSpMkLst>
            <pc:docMk/>
            <pc:sldMk cId="4004188177" sldId="300"/>
            <ac:cxnSpMk id="12" creationId="{617754CF-E50D-4EEC-B929-5071ACFCA3D8}"/>
          </ac:cxnSpMkLst>
        </pc:cxnChg>
      </pc:sldChg>
      <pc:sldChg chg="modSp del mod ord">
        <pc:chgData name="William Grey" userId="37b73424-c081-4fc2-b1af-363f4f3fd4f3" providerId="ADAL" clId="{AD4FD151-53C4-4605-B893-883ADCF111D6}" dt="2022-11-29T14:53:12.371" v="54" actId="47"/>
        <pc:sldMkLst>
          <pc:docMk/>
          <pc:sldMk cId="1774824117" sldId="301"/>
        </pc:sldMkLst>
        <pc:spChg chg="mod">
          <ac:chgData name="William Grey" userId="37b73424-c081-4fc2-b1af-363f4f3fd4f3" providerId="ADAL" clId="{AD4FD151-53C4-4605-B893-883ADCF111D6}" dt="2022-11-28T12:08:00.280" v="6" actId="27636"/>
          <ac:spMkLst>
            <pc:docMk/>
            <pc:sldMk cId="1774824117" sldId="301"/>
            <ac:spMk id="2" creationId="{AF3780AF-0A01-4D93-A8D5-A8E2256D4343}"/>
          </ac:spMkLst>
        </pc:spChg>
        <pc:spChg chg="mod">
          <ac:chgData name="William Grey" userId="37b73424-c081-4fc2-b1af-363f4f3fd4f3" providerId="ADAL" clId="{AD4FD151-53C4-4605-B893-883ADCF111D6}" dt="2022-11-29T14:51:28.006" v="52" actId="1076"/>
          <ac:spMkLst>
            <pc:docMk/>
            <pc:sldMk cId="1774824117" sldId="301"/>
            <ac:spMk id="4" creationId="{D43B7346-DDFD-41E6-871A-CC56AB26A1AF}"/>
          </ac:spMkLst>
        </pc:spChg>
        <pc:spChg chg="mod">
          <ac:chgData name="William Grey" userId="37b73424-c081-4fc2-b1af-363f4f3fd4f3" providerId="ADAL" clId="{AD4FD151-53C4-4605-B893-883ADCF111D6}" dt="2022-11-29T14:51:28.006" v="52" actId="1076"/>
          <ac:spMkLst>
            <pc:docMk/>
            <pc:sldMk cId="1774824117" sldId="301"/>
            <ac:spMk id="5" creationId="{62BCF7CC-F0F3-4E8C-BA5A-DEB4B5EC2045}"/>
          </ac:spMkLst>
        </pc:spChg>
        <pc:spChg chg="mod">
          <ac:chgData name="William Grey" userId="37b73424-c081-4fc2-b1af-363f4f3fd4f3" providerId="ADAL" clId="{AD4FD151-53C4-4605-B893-883ADCF111D6}" dt="2022-11-29T14:51:28.006" v="52" actId="1076"/>
          <ac:spMkLst>
            <pc:docMk/>
            <pc:sldMk cId="1774824117" sldId="301"/>
            <ac:spMk id="6" creationId="{F3402B71-F829-4246-92B2-067EC72C1420}"/>
          </ac:spMkLst>
        </pc:spChg>
        <pc:spChg chg="mod">
          <ac:chgData name="William Grey" userId="37b73424-c081-4fc2-b1af-363f4f3fd4f3" providerId="ADAL" clId="{AD4FD151-53C4-4605-B893-883ADCF111D6}" dt="2022-11-29T14:51:28.006" v="52" actId="1076"/>
          <ac:spMkLst>
            <pc:docMk/>
            <pc:sldMk cId="1774824117" sldId="301"/>
            <ac:spMk id="15" creationId="{C1EE028C-ED57-41CC-9179-4EAD2A663A51}"/>
          </ac:spMkLst>
        </pc:spChg>
        <pc:spChg chg="mod">
          <ac:chgData name="William Grey" userId="37b73424-c081-4fc2-b1af-363f4f3fd4f3" providerId="ADAL" clId="{AD4FD151-53C4-4605-B893-883ADCF111D6}" dt="2022-11-29T14:51:28.006" v="52" actId="1076"/>
          <ac:spMkLst>
            <pc:docMk/>
            <pc:sldMk cId="1774824117" sldId="301"/>
            <ac:spMk id="16" creationId="{09EE5E9D-CB12-4899-8558-8BE94FE928CF}"/>
          </ac:spMkLst>
        </pc:spChg>
        <pc:spChg chg="mod">
          <ac:chgData name="William Grey" userId="37b73424-c081-4fc2-b1af-363f4f3fd4f3" providerId="ADAL" clId="{AD4FD151-53C4-4605-B893-883ADCF111D6}" dt="2022-11-29T14:51:28.006" v="52" actId="1076"/>
          <ac:spMkLst>
            <pc:docMk/>
            <pc:sldMk cId="1774824117" sldId="301"/>
            <ac:spMk id="20" creationId="{D3B12C6C-F547-4FAA-A6F1-5896D1C47CE0}"/>
          </ac:spMkLst>
        </pc:spChg>
        <pc:spChg chg="mod">
          <ac:chgData name="William Grey" userId="37b73424-c081-4fc2-b1af-363f4f3fd4f3" providerId="ADAL" clId="{AD4FD151-53C4-4605-B893-883ADCF111D6}" dt="2022-11-29T14:51:28.006" v="52" actId="1076"/>
          <ac:spMkLst>
            <pc:docMk/>
            <pc:sldMk cId="1774824117" sldId="301"/>
            <ac:spMk id="21" creationId="{1752C92B-FD6B-4FD2-8965-3450A9E67857}"/>
          </ac:spMkLst>
        </pc:spChg>
        <pc:spChg chg="mod">
          <ac:chgData name="William Grey" userId="37b73424-c081-4fc2-b1af-363f4f3fd4f3" providerId="ADAL" clId="{AD4FD151-53C4-4605-B893-883ADCF111D6}" dt="2022-11-29T14:51:28.006" v="52" actId="1076"/>
          <ac:spMkLst>
            <pc:docMk/>
            <pc:sldMk cId="1774824117" sldId="301"/>
            <ac:spMk id="22" creationId="{E4511440-201B-4C55-9969-D4632FF89A83}"/>
          </ac:spMkLst>
        </pc:spChg>
        <pc:spChg chg="mod">
          <ac:chgData name="William Grey" userId="37b73424-c081-4fc2-b1af-363f4f3fd4f3" providerId="ADAL" clId="{AD4FD151-53C4-4605-B893-883ADCF111D6}" dt="2022-11-29T14:51:28.006" v="52" actId="1076"/>
          <ac:spMkLst>
            <pc:docMk/>
            <pc:sldMk cId="1774824117" sldId="301"/>
            <ac:spMk id="23" creationId="{CE402770-DCDC-4E16-93E3-8693CAB0D4BE}"/>
          </ac:spMkLst>
        </pc:spChg>
        <pc:spChg chg="mod">
          <ac:chgData name="William Grey" userId="37b73424-c081-4fc2-b1af-363f4f3fd4f3" providerId="ADAL" clId="{AD4FD151-53C4-4605-B893-883ADCF111D6}" dt="2022-11-29T14:51:28.006" v="52" actId="1076"/>
          <ac:spMkLst>
            <pc:docMk/>
            <pc:sldMk cId="1774824117" sldId="301"/>
            <ac:spMk id="24" creationId="{A97FF21D-B9CB-47CE-A2C5-54486D5C6349}"/>
          </ac:spMkLst>
        </pc:spChg>
        <pc:spChg chg="mod">
          <ac:chgData name="William Grey" userId="37b73424-c081-4fc2-b1af-363f4f3fd4f3" providerId="ADAL" clId="{AD4FD151-53C4-4605-B893-883ADCF111D6}" dt="2022-11-29T14:51:28.006" v="52" actId="1076"/>
          <ac:spMkLst>
            <pc:docMk/>
            <pc:sldMk cId="1774824117" sldId="301"/>
            <ac:spMk id="29" creationId="{AF39CEF2-35A4-43BB-920C-BE8A376DE687}"/>
          </ac:spMkLst>
        </pc:spChg>
        <pc:spChg chg="mod">
          <ac:chgData name="William Grey" userId="37b73424-c081-4fc2-b1af-363f4f3fd4f3" providerId="ADAL" clId="{AD4FD151-53C4-4605-B893-883ADCF111D6}" dt="2022-11-29T14:51:28.006" v="52" actId="1076"/>
          <ac:spMkLst>
            <pc:docMk/>
            <pc:sldMk cId="1774824117" sldId="301"/>
            <ac:spMk id="62" creationId="{6878E97E-E45F-4F65-91B5-2B68BB7B3488}"/>
          </ac:spMkLst>
        </pc:spChg>
        <pc:graphicFrameChg chg="mod">
          <ac:chgData name="William Grey" userId="37b73424-c081-4fc2-b1af-363f4f3fd4f3" providerId="ADAL" clId="{AD4FD151-53C4-4605-B893-883ADCF111D6}" dt="2022-11-29T14:51:28.006" v="52" actId="1076"/>
          <ac:graphicFrameMkLst>
            <pc:docMk/>
            <pc:sldMk cId="1774824117" sldId="301"/>
            <ac:graphicFrameMk id="9" creationId="{E5A59061-1D63-45DC-962B-E24B94C5CD28}"/>
          </ac:graphicFrameMkLst>
        </pc:graphicFrameChg>
        <pc:cxnChg chg="mod">
          <ac:chgData name="William Grey" userId="37b73424-c081-4fc2-b1af-363f4f3fd4f3" providerId="ADAL" clId="{AD4FD151-53C4-4605-B893-883ADCF111D6}" dt="2022-11-29T14:51:28.006" v="52" actId="1076"/>
          <ac:cxnSpMkLst>
            <pc:docMk/>
            <pc:sldMk cId="1774824117" sldId="301"/>
            <ac:cxnSpMk id="10" creationId="{4EA72DBC-2481-43EC-B680-F6161EAE4DBC}"/>
          </ac:cxnSpMkLst>
        </pc:cxnChg>
        <pc:cxnChg chg="mod">
          <ac:chgData name="William Grey" userId="37b73424-c081-4fc2-b1af-363f4f3fd4f3" providerId="ADAL" clId="{AD4FD151-53C4-4605-B893-883ADCF111D6}" dt="2022-11-29T14:51:28.006" v="52" actId="1076"/>
          <ac:cxnSpMkLst>
            <pc:docMk/>
            <pc:sldMk cId="1774824117" sldId="301"/>
            <ac:cxnSpMk id="12" creationId="{B496B4D7-35A0-4C1A-8F0A-18F0DD330E1B}"/>
          </ac:cxnSpMkLst>
        </pc:cxnChg>
        <pc:cxnChg chg="mod">
          <ac:chgData name="William Grey" userId="37b73424-c081-4fc2-b1af-363f4f3fd4f3" providerId="ADAL" clId="{AD4FD151-53C4-4605-B893-883ADCF111D6}" dt="2022-11-29T14:51:28.006" v="52" actId="1076"/>
          <ac:cxnSpMkLst>
            <pc:docMk/>
            <pc:sldMk cId="1774824117" sldId="301"/>
            <ac:cxnSpMk id="35" creationId="{7261FC2C-3064-41FC-960C-BF3F6CB7DFBB}"/>
          </ac:cxnSpMkLst>
        </pc:cxnChg>
        <pc:cxnChg chg="mod">
          <ac:chgData name="William Grey" userId="37b73424-c081-4fc2-b1af-363f4f3fd4f3" providerId="ADAL" clId="{AD4FD151-53C4-4605-B893-883ADCF111D6}" dt="2022-11-29T14:51:28.006" v="52" actId="1076"/>
          <ac:cxnSpMkLst>
            <pc:docMk/>
            <pc:sldMk cId="1774824117" sldId="301"/>
            <ac:cxnSpMk id="39" creationId="{751A627C-61C2-4F2B-8DB6-61FF4C9245E8}"/>
          </ac:cxnSpMkLst>
        </pc:cxnChg>
        <pc:cxnChg chg="mod">
          <ac:chgData name="William Grey" userId="37b73424-c081-4fc2-b1af-363f4f3fd4f3" providerId="ADAL" clId="{AD4FD151-53C4-4605-B893-883ADCF111D6}" dt="2022-11-29T14:51:28.006" v="52" actId="1076"/>
          <ac:cxnSpMkLst>
            <pc:docMk/>
            <pc:sldMk cId="1774824117" sldId="301"/>
            <ac:cxnSpMk id="44" creationId="{7EA68E6B-FF7D-4C5C-BD3A-F76415B1DB2D}"/>
          </ac:cxnSpMkLst>
        </pc:cxnChg>
        <pc:cxnChg chg="mod">
          <ac:chgData name="William Grey" userId="37b73424-c081-4fc2-b1af-363f4f3fd4f3" providerId="ADAL" clId="{AD4FD151-53C4-4605-B893-883ADCF111D6}" dt="2022-11-29T14:51:28.006" v="52" actId="1076"/>
          <ac:cxnSpMkLst>
            <pc:docMk/>
            <pc:sldMk cId="1774824117" sldId="301"/>
            <ac:cxnSpMk id="50" creationId="{DD328285-88AB-4B7F-A316-E29B1F181D7D}"/>
          </ac:cxnSpMkLst>
        </pc:cxnChg>
        <pc:cxnChg chg="mod">
          <ac:chgData name="William Grey" userId="37b73424-c081-4fc2-b1af-363f4f3fd4f3" providerId="ADAL" clId="{AD4FD151-53C4-4605-B893-883ADCF111D6}" dt="2022-11-29T14:51:28.006" v="52" actId="1076"/>
          <ac:cxnSpMkLst>
            <pc:docMk/>
            <pc:sldMk cId="1774824117" sldId="301"/>
            <ac:cxnSpMk id="55" creationId="{FDFCD559-248A-47BC-A2D4-800C2E10E073}"/>
          </ac:cxnSpMkLst>
        </pc:cxnChg>
      </pc:sldChg>
      <pc:sldChg chg="modSp mod">
        <pc:chgData name="William Grey" userId="37b73424-c081-4fc2-b1af-363f4f3fd4f3" providerId="ADAL" clId="{AD4FD151-53C4-4605-B893-883ADCF111D6}" dt="2022-11-29T14:54:18.992" v="61" actId="1076"/>
        <pc:sldMkLst>
          <pc:docMk/>
          <pc:sldMk cId="168646047" sldId="302"/>
        </pc:sldMkLst>
        <pc:spChg chg="mod">
          <ac:chgData name="William Grey" userId="37b73424-c081-4fc2-b1af-363f4f3fd4f3" providerId="ADAL" clId="{AD4FD151-53C4-4605-B893-883ADCF111D6}" dt="2022-11-28T12:08:00.277" v="5" actId="27636"/>
          <ac:spMkLst>
            <pc:docMk/>
            <pc:sldMk cId="168646047" sldId="302"/>
            <ac:spMk id="2" creationId="{AF3780AF-0A01-4D93-A8D5-A8E2256D4343}"/>
          </ac:spMkLst>
        </pc:spChg>
        <pc:spChg chg="mod">
          <ac:chgData name="William Grey" userId="37b73424-c081-4fc2-b1af-363f4f3fd4f3" providerId="ADAL" clId="{AD4FD151-53C4-4605-B893-883ADCF111D6}" dt="2022-11-29T14:54:09.115" v="60" actId="1076"/>
          <ac:spMkLst>
            <pc:docMk/>
            <pc:sldMk cId="168646047" sldId="302"/>
            <ac:spMk id="3" creationId="{6786C9BA-7669-43DF-8D65-74B5139E0CD4}"/>
          </ac:spMkLst>
        </pc:spChg>
        <pc:spChg chg="mod">
          <ac:chgData name="William Grey" userId="37b73424-c081-4fc2-b1af-363f4f3fd4f3" providerId="ADAL" clId="{AD4FD151-53C4-4605-B893-883ADCF111D6}" dt="2022-11-29T14:54:18.992" v="61" actId="1076"/>
          <ac:spMkLst>
            <pc:docMk/>
            <pc:sldMk cId="168646047" sldId="302"/>
            <ac:spMk id="28" creationId="{9EAC3A97-1F75-4524-853B-B6C077B0A285}"/>
          </ac:spMkLst>
        </pc:spChg>
        <pc:spChg chg="mod">
          <ac:chgData name="William Grey" userId="37b73424-c081-4fc2-b1af-363f4f3fd4f3" providerId="ADAL" clId="{AD4FD151-53C4-4605-B893-883ADCF111D6}" dt="2022-11-29T14:54:18.992" v="61" actId="1076"/>
          <ac:spMkLst>
            <pc:docMk/>
            <pc:sldMk cId="168646047" sldId="302"/>
            <ac:spMk id="31" creationId="{524806D1-7EE2-4CDC-838A-116763DDFE63}"/>
          </ac:spMkLst>
        </pc:spChg>
        <pc:spChg chg="mod">
          <ac:chgData name="William Grey" userId="37b73424-c081-4fc2-b1af-363f4f3fd4f3" providerId="ADAL" clId="{AD4FD151-53C4-4605-B893-883ADCF111D6}" dt="2022-11-29T14:54:18.992" v="61" actId="1076"/>
          <ac:spMkLst>
            <pc:docMk/>
            <pc:sldMk cId="168646047" sldId="302"/>
            <ac:spMk id="32" creationId="{919D3C9C-238F-48F9-9DAD-D7C7A59DA328}"/>
          </ac:spMkLst>
        </pc:spChg>
        <pc:spChg chg="mod">
          <ac:chgData name="William Grey" userId="37b73424-c081-4fc2-b1af-363f4f3fd4f3" providerId="ADAL" clId="{AD4FD151-53C4-4605-B893-883ADCF111D6}" dt="2022-11-29T14:54:18.992" v="61" actId="1076"/>
          <ac:spMkLst>
            <pc:docMk/>
            <pc:sldMk cId="168646047" sldId="302"/>
            <ac:spMk id="34" creationId="{E63AE499-DEA5-48BD-A0A4-42CEE493DBCE}"/>
          </ac:spMkLst>
        </pc:spChg>
        <pc:spChg chg="mod">
          <ac:chgData name="William Grey" userId="37b73424-c081-4fc2-b1af-363f4f3fd4f3" providerId="ADAL" clId="{AD4FD151-53C4-4605-B893-883ADCF111D6}" dt="2022-11-29T14:54:18.992" v="61" actId="1076"/>
          <ac:spMkLst>
            <pc:docMk/>
            <pc:sldMk cId="168646047" sldId="302"/>
            <ac:spMk id="35" creationId="{9A195971-C682-4D7F-B660-1FE80AB7ACFF}"/>
          </ac:spMkLst>
        </pc:spChg>
        <pc:cxnChg chg="mod">
          <ac:chgData name="William Grey" userId="37b73424-c081-4fc2-b1af-363f4f3fd4f3" providerId="ADAL" clId="{AD4FD151-53C4-4605-B893-883ADCF111D6}" dt="2022-11-29T14:54:18.992" v="61" actId="1076"/>
          <ac:cxnSpMkLst>
            <pc:docMk/>
            <pc:sldMk cId="168646047" sldId="302"/>
            <ac:cxnSpMk id="19" creationId="{CEC9DBBB-E532-4034-9125-8B4463CA12C1}"/>
          </ac:cxnSpMkLst>
        </pc:cxnChg>
        <pc:cxnChg chg="mod">
          <ac:chgData name="William Grey" userId="37b73424-c081-4fc2-b1af-363f4f3fd4f3" providerId="ADAL" clId="{AD4FD151-53C4-4605-B893-883ADCF111D6}" dt="2022-11-29T14:54:18.992" v="61" actId="1076"/>
          <ac:cxnSpMkLst>
            <pc:docMk/>
            <pc:sldMk cId="168646047" sldId="302"/>
            <ac:cxnSpMk id="37" creationId="{967F91DD-7CD7-494C-B4C9-0380CF91E028}"/>
          </ac:cxnSpMkLst>
        </pc:cxnChg>
        <pc:cxnChg chg="mod">
          <ac:chgData name="William Grey" userId="37b73424-c081-4fc2-b1af-363f4f3fd4f3" providerId="ADAL" clId="{AD4FD151-53C4-4605-B893-883ADCF111D6}" dt="2022-11-29T14:54:18.992" v="61" actId="1076"/>
          <ac:cxnSpMkLst>
            <pc:docMk/>
            <pc:sldMk cId="168646047" sldId="302"/>
            <ac:cxnSpMk id="40" creationId="{3ABE92A2-68C8-4A90-BB37-FBB6B17EB8E8}"/>
          </ac:cxnSpMkLst>
        </pc:cxnChg>
        <pc:cxnChg chg="mod">
          <ac:chgData name="William Grey" userId="37b73424-c081-4fc2-b1af-363f4f3fd4f3" providerId="ADAL" clId="{AD4FD151-53C4-4605-B893-883ADCF111D6}" dt="2022-11-29T14:54:18.992" v="61" actId="1076"/>
          <ac:cxnSpMkLst>
            <pc:docMk/>
            <pc:sldMk cId="168646047" sldId="302"/>
            <ac:cxnSpMk id="42" creationId="{1EE333BE-75A8-4393-B216-D3E8481F5AAA}"/>
          </ac:cxnSpMkLst>
        </pc:cxnChg>
        <pc:cxnChg chg="mod">
          <ac:chgData name="William Grey" userId="37b73424-c081-4fc2-b1af-363f4f3fd4f3" providerId="ADAL" clId="{AD4FD151-53C4-4605-B893-883ADCF111D6}" dt="2022-11-29T14:54:18.992" v="61" actId="1076"/>
          <ac:cxnSpMkLst>
            <pc:docMk/>
            <pc:sldMk cId="168646047" sldId="302"/>
            <ac:cxnSpMk id="47" creationId="{3395455D-7F44-4772-A920-3E45EEEF5A39}"/>
          </ac:cxnSpMkLst>
        </pc:cxnChg>
      </pc:sldChg>
      <pc:sldChg chg="modSp add mod">
        <pc:chgData name="William Grey" userId="37b73424-c081-4fc2-b1af-363f4f3fd4f3" providerId="ADAL" clId="{AD4FD151-53C4-4605-B893-883ADCF111D6}" dt="2022-11-30T09:27:35.227" v="154" actId="20577"/>
        <pc:sldMkLst>
          <pc:docMk/>
          <pc:sldMk cId="376655522" sldId="303"/>
        </pc:sldMkLst>
        <pc:spChg chg="mod">
          <ac:chgData name="William Grey" userId="37b73424-c081-4fc2-b1af-363f4f3fd4f3" providerId="ADAL" clId="{AD4FD151-53C4-4605-B893-883ADCF111D6}" dt="2022-11-30T09:27:35.227" v="154" actId="20577"/>
          <ac:spMkLst>
            <pc:docMk/>
            <pc:sldMk cId="376655522" sldId="303"/>
            <ac:spMk id="2" creationId="{04807F63-27C4-4E6C-82FD-D73AE620D6AC}"/>
          </ac:spMkLst>
        </pc:spChg>
      </pc:sldChg>
      <pc:sldChg chg="add del">
        <pc:chgData name="William Grey" userId="37b73424-c081-4fc2-b1af-363f4f3fd4f3" providerId="ADAL" clId="{AD4FD151-53C4-4605-B893-883ADCF111D6}" dt="2022-11-29T14:49:54.513" v="43" actId="47"/>
        <pc:sldMkLst>
          <pc:docMk/>
          <pc:sldMk cId="3277720999" sldId="303"/>
        </pc:sldMkLst>
      </pc:sldChg>
      <pc:sldChg chg="add">
        <pc:chgData name="William Grey" userId="37b73424-c081-4fc2-b1af-363f4f3fd4f3" providerId="ADAL" clId="{AD4FD151-53C4-4605-B893-883ADCF111D6}" dt="2022-11-29T14:43:22.888" v="13"/>
        <pc:sldMkLst>
          <pc:docMk/>
          <pc:sldMk cId="3809174609" sldId="304"/>
        </pc:sldMkLst>
      </pc:sldChg>
      <pc:sldChg chg="modSp add mod">
        <pc:chgData name="William Grey" userId="37b73424-c081-4fc2-b1af-363f4f3fd4f3" providerId="ADAL" clId="{AD4FD151-53C4-4605-B893-883ADCF111D6}" dt="2022-11-30T09:21:30.505" v="91" actId="33524"/>
        <pc:sldMkLst>
          <pc:docMk/>
          <pc:sldMk cId="4149937935" sldId="305"/>
        </pc:sldMkLst>
        <pc:spChg chg="mod">
          <ac:chgData name="William Grey" userId="37b73424-c081-4fc2-b1af-363f4f3fd4f3" providerId="ADAL" clId="{AD4FD151-53C4-4605-B893-883ADCF111D6}" dt="2022-11-30T09:21:30.505" v="91" actId="33524"/>
          <ac:spMkLst>
            <pc:docMk/>
            <pc:sldMk cId="4149937935" sldId="305"/>
            <ac:spMk id="3" creationId="{D4D77727-2F73-4DCF-BA9C-5F84E70E0805}"/>
          </ac:spMkLst>
        </pc:spChg>
      </pc:sldChg>
      <pc:sldChg chg="add del">
        <pc:chgData name="William Grey" userId="37b73424-c081-4fc2-b1af-363f4f3fd4f3" providerId="ADAL" clId="{AD4FD151-53C4-4605-B893-883ADCF111D6}" dt="2022-11-29T14:43:48.911" v="16"/>
        <pc:sldMkLst>
          <pc:docMk/>
          <pc:sldMk cId="2235908743" sldId="306"/>
        </pc:sldMkLst>
      </pc:sldChg>
      <pc:sldChg chg="add">
        <pc:chgData name="William Grey" userId="37b73424-c081-4fc2-b1af-363f4f3fd4f3" providerId="ADAL" clId="{AD4FD151-53C4-4605-B893-883ADCF111D6}" dt="2022-11-29T14:52:48.261" v="53"/>
        <pc:sldMkLst>
          <pc:docMk/>
          <pc:sldMk cId="2272279764" sldId="306"/>
        </pc:sldMkLst>
      </pc:sldChg>
      <pc:sldChg chg="add del">
        <pc:chgData name="William Grey" userId="37b73424-c081-4fc2-b1af-363f4f3fd4f3" providerId="ADAL" clId="{AD4FD151-53C4-4605-B893-883ADCF111D6}" dt="2022-11-29T14:43:48.911" v="16"/>
        <pc:sldMkLst>
          <pc:docMk/>
          <pc:sldMk cId="4038009354" sldId="307"/>
        </pc:sldMkLst>
      </pc:sldChg>
      <pc:sldChg chg="add del">
        <pc:chgData name="William Grey" userId="37b73424-c081-4fc2-b1af-363f4f3fd4f3" providerId="ADAL" clId="{AD4FD151-53C4-4605-B893-883ADCF111D6}" dt="2022-11-29T14:43:48.911" v="16"/>
        <pc:sldMkLst>
          <pc:docMk/>
          <pc:sldMk cId="2034404766" sldId="308"/>
        </pc:sldMkLst>
      </pc:sldChg>
      <pc:sldChg chg="add del">
        <pc:chgData name="William Grey" userId="37b73424-c081-4fc2-b1af-363f4f3fd4f3" providerId="ADAL" clId="{AD4FD151-53C4-4605-B893-883ADCF111D6}" dt="2022-11-29T14:43:48.911" v="16"/>
        <pc:sldMkLst>
          <pc:docMk/>
          <pc:sldMk cId="3310351251" sldId="309"/>
        </pc:sldMkLst>
      </pc:sldChg>
      <pc:sldChg chg="add del">
        <pc:chgData name="William Grey" userId="37b73424-c081-4fc2-b1af-363f4f3fd4f3" providerId="ADAL" clId="{AD4FD151-53C4-4605-B893-883ADCF111D6}" dt="2022-11-29T14:43:48.911" v="16"/>
        <pc:sldMkLst>
          <pc:docMk/>
          <pc:sldMk cId="1833719857" sldId="310"/>
        </pc:sldMkLst>
      </pc:sldChg>
      <pc:sldChg chg="add del">
        <pc:chgData name="William Grey" userId="37b73424-c081-4fc2-b1af-363f4f3fd4f3" providerId="ADAL" clId="{AD4FD151-53C4-4605-B893-883ADCF111D6}" dt="2022-11-29T14:43:48.911" v="16"/>
        <pc:sldMkLst>
          <pc:docMk/>
          <pc:sldMk cId="968882157" sldId="311"/>
        </pc:sldMkLst>
      </pc:sldChg>
    </pc:docChg>
  </pc:docChgLst>
  <pc:docChgLst>
    <pc:chgData name="William Grey" userId="37b73424-c081-4fc2-b1af-363f4f3fd4f3" providerId="ADAL" clId="{BE8E7ED1-2BCC-4561-9D9A-84F3D630E35E}"/>
    <pc:docChg chg="undo custSel modSld">
      <pc:chgData name="William Grey" userId="37b73424-c081-4fc2-b1af-363f4f3fd4f3" providerId="ADAL" clId="{BE8E7ED1-2BCC-4561-9D9A-84F3D630E35E}" dt="2020-02-13T11:39:00.145" v="158" actId="14100"/>
      <pc:docMkLst>
        <pc:docMk/>
      </pc:docMkLst>
      <pc:sldChg chg="modSp">
        <pc:chgData name="William Grey" userId="37b73424-c081-4fc2-b1af-363f4f3fd4f3" providerId="ADAL" clId="{BE8E7ED1-2BCC-4561-9D9A-84F3D630E35E}" dt="2020-02-13T11:27:02.288" v="105" actId="20577"/>
        <pc:sldMkLst>
          <pc:docMk/>
          <pc:sldMk cId="1774824117" sldId="301"/>
        </pc:sldMkLst>
        <pc:spChg chg="mod">
          <ac:chgData name="William Grey" userId="37b73424-c081-4fc2-b1af-363f4f3fd4f3" providerId="ADAL" clId="{BE8E7ED1-2BCC-4561-9D9A-84F3D630E35E}" dt="2020-02-13T11:27:02.288" v="105" actId="20577"/>
          <ac:spMkLst>
            <pc:docMk/>
            <pc:sldMk cId="1774824117" sldId="301"/>
            <ac:spMk id="62" creationId="{6878E97E-E45F-4F65-91B5-2B68BB7B3488}"/>
          </ac:spMkLst>
        </pc:spChg>
      </pc:sldChg>
      <pc:sldChg chg="delSp modSp">
        <pc:chgData name="William Grey" userId="37b73424-c081-4fc2-b1af-363f4f3fd4f3" providerId="ADAL" clId="{BE8E7ED1-2BCC-4561-9D9A-84F3D630E35E}" dt="2020-02-13T11:39:00.145" v="158" actId="14100"/>
        <pc:sldMkLst>
          <pc:docMk/>
          <pc:sldMk cId="168646047" sldId="302"/>
        </pc:sldMkLst>
        <pc:spChg chg="mod">
          <ac:chgData name="William Grey" userId="37b73424-c081-4fc2-b1af-363f4f3fd4f3" providerId="ADAL" clId="{BE8E7ED1-2BCC-4561-9D9A-84F3D630E35E}" dt="2020-02-13T11:35:40.375" v="137" actId="20577"/>
          <ac:spMkLst>
            <pc:docMk/>
            <pc:sldMk cId="168646047" sldId="302"/>
            <ac:spMk id="3" creationId="{6786C9BA-7669-43DF-8D65-74B5139E0CD4}"/>
          </ac:spMkLst>
        </pc:spChg>
        <pc:spChg chg="del mod">
          <ac:chgData name="William Grey" userId="37b73424-c081-4fc2-b1af-363f4f3fd4f3" providerId="ADAL" clId="{BE8E7ED1-2BCC-4561-9D9A-84F3D630E35E}" dt="2020-02-13T11:35:09.577" v="128"/>
          <ac:spMkLst>
            <pc:docMk/>
            <pc:sldMk cId="168646047" sldId="302"/>
            <ac:spMk id="4" creationId="{12625641-94F4-473E-AC48-B62903E1D9BC}"/>
          </ac:spMkLst>
        </pc:spChg>
        <pc:spChg chg="del mod">
          <ac:chgData name="William Grey" userId="37b73424-c081-4fc2-b1af-363f4f3fd4f3" providerId="ADAL" clId="{BE8E7ED1-2BCC-4561-9D9A-84F3D630E35E}" dt="2020-02-13T11:35:09.576" v="126" actId="478"/>
          <ac:spMkLst>
            <pc:docMk/>
            <pc:sldMk cId="168646047" sldId="302"/>
            <ac:spMk id="5" creationId="{827FE2B4-EE0C-464A-BBE6-A4BED5B5750F}"/>
          </ac:spMkLst>
        </pc:spChg>
        <pc:spChg chg="mod">
          <ac:chgData name="William Grey" userId="37b73424-c081-4fc2-b1af-363f4f3fd4f3" providerId="ADAL" clId="{BE8E7ED1-2BCC-4561-9D9A-84F3D630E35E}" dt="2020-02-13T11:38:31.741" v="140" actId="20577"/>
          <ac:spMkLst>
            <pc:docMk/>
            <pc:sldMk cId="168646047" sldId="302"/>
            <ac:spMk id="28" creationId="{9EAC3A97-1F75-4524-853B-B6C077B0A285}"/>
          </ac:spMkLst>
        </pc:spChg>
        <pc:spChg chg="mod">
          <ac:chgData name="William Grey" userId="37b73424-c081-4fc2-b1af-363f4f3fd4f3" providerId="ADAL" clId="{BE8E7ED1-2BCC-4561-9D9A-84F3D630E35E}" dt="2020-02-13T11:38:34.613" v="143" actId="20577"/>
          <ac:spMkLst>
            <pc:docMk/>
            <pc:sldMk cId="168646047" sldId="302"/>
            <ac:spMk id="31" creationId="{524806D1-7EE2-4CDC-838A-116763DDFE63}"/>
          </ac:spMkLst>
        </pc:spChg>
        <pc:spChg chg="mod">
          <ac:chgData name="William Grey" userId="37b73424-c081-4fc2-b1af-363f4f3fd4f3" providerId="ADAL" clId="{BE8E7ED1-2BCC-4561-9D9A-84F3D630E35E}" dt="2020-02-13T11:38:37.397" v="146" actId="20577"/>
          <ac:spMkLst>
            <pc:docMk/>
            <pc:sldMk cId="168646047" sldId="302"/>
            <ac:spMk id="32" creationId="{919D3C9C-238F-48F9-9DAD-D7C7A59DA328}"/>
          </ac:spMkLst>
        </pc:spChg>
        <pc:spChg chg="mod">
          <ac:chgData name="William Grey" userId="37b73424-c081-4fc2-b1af-363f4f3fd4f3" providerId="ADAL" clId="{BE8E7ED1-2BCC-4561-9D9A-84F3D630E35E}" dt="2020-02-13T11:38:44.868" v="151" actId="1076"/>
          <ac:spMkLst>
            <pc:docMk/>
            <pc:sldMk cId="168646047" sldId="302"/>
            <ac:spMk id="34" creationId="{E63AE499-DEA5-48BD-A0A4-42CEE493DBCE}"/>
          </ac:spMkLst>
        </pc:spChg>
        <pc:spChg chg="mod">
          <ac:chgData name="William Grey" userId="37b73424-c081-4fc2-b1af-363f4f3fd4f3" providerId="ADAL" clId="{BE8E7ED1-2BCC-4561-9D9A-84F3D630E35E}" dt="2020-02-13T11:38:56.996" v="157" actId="1076"/>
          <ac:spMkLst>
            <pc:docMk/>
            <pc:sldMk cId="168646047" sldId="302"/>
            <ac:spMk id="35" creationId="{9A195971-C682-4D7F-B660-1FE80AB7ACFF}"/>
          </ac:spMkLst>
        </pc:spChg>
        <pc:spChg chg="del mod">
          <ac:chgData name="William Grey" userId="37b73424-c081-4fc2-b1af-363f4f3fd4f3" providerId="ADAL" clId="{BE8E7ED1-2BCC-4561-9D9A-84F3D630E35E}" dt="2020-02-13T11:35:10.907" v="129" actId="478"/>
          <ac:spMkLst>
            <pc:docMk/>
            <pc:sldMk cId="168646047" sldId="302"/>
            <ac:spMk id="48" creationId="{47340BFE-650B-401F-AE4C-BA63D63E117D}"/>
          </ac:spMkLst>
        </pc:spChg>
        <pc:spChg chg="del mod">
          <ac:chgData name="William Grey" userId="37b73424-c081-4fc2-b1af-363f4f3fd4f3" providerId="ADAL" clId="{BE8E7ED1-2BCC-4561-9D9A-84F3D630E35E}" dt="2020-02-13T11:35:12.078" v="130" actId="478"/>
          <ac:spMkLst>
            <pc:docMk/>
            <pc:sldMk cId="168646047" sldId="302"/>
            <ac:spMk id="49" creationId="{3962500D-CEC4-494F-BDE0-BBB7D3FA790F}"/>
          </ac:spMkLst>
        </pc:spChg>
        <pc:spChg chg="mod">
          <ac:chgData name="William Grey" userId="37b73424-c081-4fc2-b1af-363f4f3fd4f3" providerId="ADAL" clId="{BE8E7ED1-2BCC-4561-9D9A-84F3D630E35E}" dt="2020-02-13T11:34:29.413" v="106" actId="1076"/>
          <ac:spMkLst>
            <pc:docMk/>
            <pc:sldMk cId="168646047" sldId="302"/>
            <ac:spMk id="50" creationId="{4865FEED-C978-4AF9-A520-6634C929496B}"/>
          </ac:spMkLst>
        </pc:spChg>
        <pc:cxnChg chg="mod">
          <ac:chgData name="William Grey" userId="37b73424-c081-4fc2-b1af-363f4f3fd4f3" providerId="ADAL" clId="{BE8E7ED1-2BCC-4561-9D9A-84F3D630E35E}" dt="2020-02-13T11:24:50.751" v="81" actId="14100"/>
          <ac:cxnSpMkLst>
            <pc:docMk/>
            <pc:sldMk cId="168646047" sldId="302"/>
            <ac:cxnSpMk id="19" creationId="{CEC9DBBB-E532-4034-9125-8B4463CA12C1}"/>
          </ac:cxnSpMkLst>
        </pc:cxnChg>
        <pc:cxnChg chg="mod">
          <ac:chgData name="William Grey" userId="37b73424-c081-4fc2-b1af-363f4f3fd4f3" providerId="ADAL" clId="{BE8E7ED1-2BCC-4561-9D9A-84F3D630E35E}" dt="2020-02-13T11:24:50.751" v="81" actId="14100"/>
          <ac:cxnSpMkLst>
            <pc:docMk/>
            <pc:sldMk cId="168646047" sldId="302"/>
            <ac:cxnSpMk id="37" creationId="{967F91DD-7CD7-494C-B4C9-0380CF91E028}"/>
          </ac:cxnSpMkLst>
        </pc:cxnChg>
        <pc:cxnChg chg="mod">
          <ac:chgData name="William Grey" userId="37b73424-c081-4fc2-b1af-363f4f3fd4f3" providerId="ADAL" clId="{BE8E7ED1-2BCC-4561-9D9A-84F3D630E35E}" dt="2020-02-13T11:38:44.868" v="151" actId="1076"/>
          <ac:cxnSpMkLst>
            <pc:docMk/>
            <pc:sldMk cId="168646047" sldId="302"/>
            <ac:cxnSpMk id="40" creationId="{3ABE92A2-68C8-4A90-BB37-FBB6B17EB8E8}"/>
          </ac:cxnSpMkLst>
        </pc:cxnChg>
        <pc:cxnChg chg="mod">
          <ac:chgData name="William Grey" userId="37b73424-c081-4fc2-b1af-363f4f3fd4f3" providerId="ADAL" clId="{BE8E7ED1-2BCC-4561-9D9A-84F3D630E35E}" dt="2020-02-13T11:38:56.996" v="157" actId="1076"/>
          <ac:cxnSpMkLst>
            <pc:docMk/>
            <pc:sldMk cId="168646047" sldId="302"/>
            <ac:cxnSpMk id="42" creationId="{1EE333BE-75A8-4393-B216-D3E8481F5AAA}"/>
          </ac:cxnSpMkLst>
        </pc:cxnChg>
        <pc:cxnChg chg="mod">
          <ac:chgData name="William Grey" userId="37b73424-c081-4fc2-b1af-363f4f3fd4f3" providerId="ADAL" clId="{BE8E7ED1-2BCC-4561-9D9A-84F3D630E35E}" dt="2020-02-13T11:39:00.145" v="158" actId="14100"/>
          <ac:cxnSpMkLst>
            <pc:docMk/>
            <pc:sldMk cId="168646047" sldId="302"/>
            <ac:cxnSpMk id="47" creationId="{3395455D-7F44-4772-A920-3E45EEEF5A39}"/>
          </ac:cxnSpMkLst>
        </pc:cxnChg>
      </pc:sldChg>
    </pc:docChg>
  </pc:docChgLst>
  <pc:docChgLst>
    <pc:chgData name="William Grey" userId="37b73424-c081-4fc2-b1af-363f4f3fd4f3" providerId="ADAL" clId="{40363569-C78C-4E93-8CAE-B7DCE608E98F}"/>
    <pc:docChg chg="custSel addSld delSld modSld">
      <pc:chgData name="William Grey" userId="37b73424-c081-4fc2-b1af-363f4f3fd4f3" providerId="ADAL" clId="{40363569-C78C-4E93-8CAE-B7DCE608E98F}" dt="2023-02-20T21:45:24.684" v="222" actId="20577"/>
      <pc:docMkLst>
        <pc:docMk/>
      </pc:docMkLst>
      <pc:sldChg chg="modSp mod">
        <pc:chgData name="William Grey" userId="37b73424-c081-4fc2-b1af-363f4f3fd4f3" providerId="ADAL" clId="{40363569-C78C-4E93-8CAE-B7DCE608E98F}" dt="2023-02-18T22:05:22.388" v="117" actId="20577"/>
        <pc:sldMkLst>
          <pc:docMk/>
          <pc:sldMk cId="2135598768" sldId="281"/>
        </pc:sldMkLst>
        <pc:spChg chg="mod">
          <ac:chgData name="William Grey" userId="37b73424-c081-4fc2-b1af-363f4f3fd4f3" providerId="ADAL" clId="{40363569-C78C-4E93-8CAE-B7DCE608E98F}" dt="2023-02-18T22:05:22.388" v="117" actId="20577"/>
          <ac:spMkLst>
            <pc:docMk/>
            <pc:sldMk cId="2135598768" sldId="281"/>
            <ac:spMk id="3" creationId="{00000000-0000-0000-0000-000000000000}"/>
          </ac:spMkLst>
        </pc:spChg>
      </pc:sldChg>
      <pc:sldChg chg="add">
        <pc:chgData name="William Grey" userId="37b73424-c081-4fc2-b1af-363f4f3fd4f3" providerId="ADAL" clId="{40363569-C78C-4E93-8CAE-B7DCE608E98F}" dt="2023-02-18T22:04:11.926" v="0"/>
        <pc:sldMkLst>
          <pc:docMk/>
          <pc:sldMk cId="163998498" sldId="339"/>
        </pc:sldMkLst>
      </pc:sldChg>
      <pc:sldChg chg="add del">
        <pc:chgData name="William Grey" userId="37b73424-c081-4fc2-b1af-363f4f3fd4f3" providerId="ADAL" clId="{40363569-C78C-4E93-8CAE-B7DCE608E98F}" dt="2023-02-18T22:04:21.657" v="1" actId="2696"/>
        <pc:sldMkLst>
          <pc:docMk/>
          <pc:sldMk cId="275985323" sldId="368"/>
        </pc:sldMkLst>
      </pc:sldChg>
      <pc:sldChg chg="add">
        <pc:chgData name="William Grey" userId="37b73424-c081-4fc2-b1af-363f4f3fd4f3" providerId="ADAL" clId="{40363569-C78C-4E93-8CAE-B7DCE608E98F}" dt="2023-02-18T22:04:29.981" v="2"/>
        <pc:sldMkLst>
          <pc:docMk/>
          <pc:sldMk cId="4058848979" sldId="368"/>
        </pc:sldMkLst>
      </pc:sldChg>
      <pc:sldChg chg="add del">
        <pc:chgData name="William Grey" userId="37b73424-c081-4fc2-b1af-363f4f3fd4f3" providerId="ADAL" clId="{40363569-C78C-4E93-8CAE-B7DCE608E98F}" dt="2023-02-18T22:04:21.657" v="1" actId="2696"/>
        <pc:sldMkLst>
          <pc:docMk/>
          <pc:sldMk cId="1549562437" sldId="369"/>
        </pc:sldMkLst>
      </pc:sldChg>
      <pc:sldChg chg="add">
        <pc:chgData name="William Grey" userId="37b73424-c081-4fc2-b1af-363f4f3fd4f3" providerId="ADAL" clId="{40363569-C78C-4E93-8CAE-B7DCE608E98F}" dt="2023-02-18T22:04:29.981" v="2"/>
        <pc:sldMkLst>
          <pc:docMk/>
          <pc:sldMk cId="3943215186" sldId="369"/>
        </pc:sldMkLst>
      </pc:sldChg>
      <pc:sldChg chg="add">
        <pc:chgData name="William Grey" userId="37b73424-c081-4fc2-b1af-363f4f3fd4f3" providerId="ADAL" clId="{40363569-C78C-4E93-8CAE-B7DCE608E98F}" dt="2023-02-18T22:04:11.926" v="0"/>
        <pc:sldMkLst>
          <pc:docMk/>
          <pc:sldMk cId="205882289" sldId="372"/>
        </pc:sldMkLst>
      </pc:sldChg>
      <pc:sldChg chg="add">
        <pc:chgData name="William Grey" userId="37b73424-c081-4fc2-b1af-363f4f3fd4f3" providerId="ADAL" clId="{40363569-C78C-4E93-8CAE-B7DCE608E98F}" dt="2023-02-18T22:04:11.926" v="0"/>
        <pc:sldMkLst>
          <pc:docMk/>
          <pc:sldMk cId="96649650" sldId="373"/>
        </pc:sldMkLst>
      </pc:sldChg>
      <pc:sldChg chg="add">
        <pc:chgData name="William Grey" userId="37b73424-c081-4fc2-b1af-363f4f3fd4f3" providerId="ADAL" clId="{40363569-C78C-4E93-8CAE-B7DCE608E98F}" dt="2023-02-18T22:04:11.926" v="0"/>
        <pc:sldMkLst>
          <pc:docMk/>
          <pc:sldMk cId="3983591442" sldId="374"/>
        </pc:sldMkLst>
      </pc:sldChg>
      <pc:sldChg chg="addSp delSp modSp new mod">
        <pc:chgData name="William Grey" userId="37b73424-c081-4fc2-b1af-363f4f3fd4f3" providerId="ADAL" clId="{40363569-C78C-4E93-8CAE-B7DCE608E98F}" dt="2023-02-20T21:40:21.888" v="190" actId="478"/>
        <pc:sldMkLst>
          <pc:docMk/>
          <pc:sldMk cId="1451712268" sldId="375"/>
        </pc:sldMkLst>
        <pc:spChg chg="mod">
          <ac:chgData name="William Grey" userId="37b73424-c081-4fc2-b1af-363f4f3fd4f3" providerId="ADAL" clId="{40363569-C78C-4E93-8CAE-B7DCE608E98F}" dt="2023-02-20T21:22:48.190" v="162" actId="20577"/>
          <ac:spMkLst>
            <pc:docMk/>
            <pc:sldMk cId="1451712268" sldId="375"/>
            <ac:spMk id="2" creationId="{A75D890C-00BC-4D91-822D-03A40CDB01C0}"/>
          </ac:spMkLst>
        </pc:spChg>
        <pc:spChg chg="del">
          <ac:chgData name="William Grey" userId="37b73424-c081-4fc2-b1af-363f4f3fd4f3" providerId="ADAL" clId="{40363569-C78C-4E93-8CAE-B7DCE608E98F}" dt="2023-02-20T21:24:28.109" v="163"/>
          <ac:spMkLst>
            <pc:docMk/>
            <pc:sldMk cId="1451712268" sldId="375"/>
            <ac:spMk id="3" creationId="{4575993F-DFE5-4B5D-A840-E7B4EA9E32BB}"/>
          </ac:spMkLst>
        </pc:spChg>
        <pc:spChg chg="add del mod">
          <ac:chgData name="William Grey" userId="37b73424-c081-4fc2-b1af-363f4f3fd4f3" providerId="ADAL" clId="{40363569-C78C-4E93-8CAE-B7DCE608E98F}" dt="2023-02-20T21:40:21.888" v="190" actId="478"/>
          <ac:spMkLst>
            <pc:docMk/>
            <pc:sldMk cId="1451712268" sldId="375"/>
            <ac:spMk id="4" creationId="{CC66BCD3-0445-4527-8758-D33B10FB2A37}"/>
          </ac:spMkLst>
        </pc:spChg>
        <pc:picChg chg="add del mod">
          <ac:chgData name="William Grey" userId="37b73424-c081-4fc2-b1af-363f4f3fd4f3" providerId="ADAL" clId="{40363569-C78C-4E93-8CAE-B7DCE608E98F}" dt="2023-02-20T21:39:19.935" v="187" actId="478"/>
          <ac:picMkLst>
            <pc:docMk/>
            <pc:sldMk cId="1451712268" sldId="375"/>
            <ac:picMk id="5" creationId="{DAEF1F69-7D11-4E9F-A64A-F26AAB6E1431}"/>
          </ac:picMkLst>
        </pc:picChg>
        <pc:picChg chg="add mod">
          <ac:chgData name="William Grey" userId="37b73424-c081-4fc2-b1af-363f4f3fd4f3" providerId="ADAL" clId="{40363569-C78C-4E93-8CAE-B7DCE608E98F}" dt="2023-02-20T21:40:15.062" v="189"/>
          <ac:picMkLst>
            <pc:docMk/>
            <pc:sldMk cId="1451712268" sldId="375"/>
            <ac:picMk id="6" creationId="{E67283B2-BD7B-4B20-8BDD-EDB2C2C3BAA8}"/>
          </ac:picMkLst>
        </pc:picChg>
      </pc:sldChg>
      <pc:sldChg chg="addSp delSp modSp new mod">
        <pc:chgData name="William Grey" userId="37b73424-c081-4fc2-b1af-363f4f3fd4f3" providerId="ADAL" clId="{40363569-C78C-4E93-8CAE-B7DCE608E98F}" dt="2023-02-20T21:45:24.684" v="222" actId="20577"/>
        <pc:sldMkLst>
          <pc:docMk/>
          <pc:sldMk cId="789868499" sldId="376"/>
        </pc:sldMkLst>
        <pc:spChg chg="mod">
          <ac:chgData name="William Grey" userId="37b73424-c081-4fc2-b1af-363f4f3fd4f3" providerId="ADAL" clId="{40363569-C78C-4E93-8CAE-B7DCE608E98F}" dt="2023-02-20T21:45:24.684" v="222" actId="20577"/>
          <ac:spMkLst>
            <pc:docMk/>
            <pc:sldMk cId="789868499" sldId="376"/>
            <ac:spMk id="2" creationId="{A78051E3-5BBF-4C4A-B754-7E6499F767FF}"/>
          </ac:spMkLst>
        </pc:spChg>
        <pc:spChg chg="del">
          <ac:chgData name="William Grey" userId="37b73424-c081-4fc2-b1af-363f4f3fd4f3" providerId="ADAL" clId="{40363569-C78C-4E93-8CAE-B7DCE608E98F}" dt="2023-02-20T21:28:54.167" v="182"/>
          <ac:spMkLst>
            <pc:docMk/>
            <pc:sldMk cId="789868499" sldId="376"/>
            <ac:spMk id="3" creationId="{94135003-1AD8-4524-ACED-66D4680D4368}"/>
          </ac:spMkLst>
        </pc:spChg>
        <pc:picChg chg="add mod">
          <ac:chgData name="William Grey" userId="37b73424-c081-4fc2-b1af-363f4f3fd4f3" providerId="ADAL" clId="{40363569-C78C-4E93-8CAE-B7DCE608E98F}" dt="2023-02-20T21:28:57.926" v="186" actId="14100"/>
          <ac:picMkLst>
            <pc:docMk/>
            <pc:sldMk cId="789868499" sldId="376"/>
            <ac:picMk id="5" creationId="{10F46577-7749-44C3-A895-8BF3BE03723E}"/>
          </ac:picMkLst>
        </pc:picChg>
      </pc:sldChg>
    </pc:docChg>
  </pc:docChgLst>
  <pc:docChgLst>
    <pc:chgData name="William Grey" userId="37b73424-c081-4fc2-b1af-363f4f3fd4f3" providerId="ADAL" clId="{20223582-596F-4664-8E86-CFA1581FDBDB}"/>
    <pc:docChg chg="custSel addSld delSld modSld">
      <pc:chgData name="William Grey" userId="37b73424-c081-4fc2-b1af-363f4f3fd4f3" providerId="ADAL" clId="{20223582-596F-4664-8E86-CFA1581FDBDB}" dt="2022-11-30T14:42:47.060" v="4" actId="47"/>
      <pc:docMkLst>
        <pc:docMk/>
      </pc:docMkLst>
      <pc:sldChg chg="modSp mod">
        <pc:chgData name="William Grey" userId="37b73424-c081-4fc2-b1af-363f4f3fd4f3" providerId="ADAL" clId="{20223582-596F-4664-8E86-CFA1581FDBDB}" dt="2022-04-25T13:16:54.770" v="1" actId="20577"/>
        <pc:sldMkLst>
          <pc:docMk/>
          <pc:sldMk cId="4004188177" sldId="300"/>
        </pc:sldMkLst>
        <pc:spChg chg="mod">
          <ac:chgData name="William Grey" userId="37b73424-c081-4fc2-b1af-363f4f3fd4f3" providerId="ADAL" clId="{20223582-596F-4664-8E86-CFA1581FDBDB}" dt="2022-04-25T13:16:54.770" v="1" actId="20577"/>
          <ac:spMkLst>
            <pc:docMk/>
            <pc:sldMk cId="4004188177" sldId="300"/>
            <ac:spMk id="3" creationId="{A76A8090-6CAA-4EC0-BBFD-706E388B5128}"/>
          </ac:spMkLst>
        </pc:spChg>
      </pc:sldChg>
      <pc:sldChg chg="del">
        <pc:chgData name="William Grey" userId="37b73424-c081-4fc2-b1af-363f4f3fd4f3" providerId="ADAL" clId="{20223582-596F-4664-8E86-CFA1581FDBDB}" dt="2022-11-30T14:42:47.060" v="4" actId="47"/>
        <pc:sldMkLst>
          <pc:docMk/>
          <pc:sldMk cId="376655522" sldId="303"/>
        </pc:sldMkLst>
      </pc:sldChg>
      <pc:sldChg chg="modSp add mod">
        <pc:chgData name="William Grey" userId="37b73424-c081-4fc2-b1af-363f4f3fd4f3" providerId="ADAL" clId="{20223582-596F-4664-8E86-CFA1581FDBDB}" dt="2022-11-30T14:42:45.400" v="3" actId="27636"/>
        <pc:sldMkLst>
          <pc:docMk/>
          <pc:sldMk cId="1221519385" sldId="327"/>
        </pc:sldMkLst>
        <pc:spChg chg="mod">
          <ac:chgData name="William Grey" userId="37b73424-c081-4fc2-b1af-363f4f3fd4f3" providerId="ADAL" clId="{20223582-596F-4664-8E86-CFA1581FDBDB}" dt="2022-11-30T14:42:45.400" v="3" actId="27636"/>
          <ac:spMkLst>
            <pc:docMk/>
            <pc:sldMk cId="1221519385" sldId="327"/>
            <ac:spMk id="2" creationId="{BA4C5B3C-8244-4ED0-8E45-9A0FDD64CEF5}"/>
          </ac:spMkLst>
        </pc:spChg>
      </pc:sldChg>
    </pc:docChg>
  </pc:docChgLst>
  <pc:docChgLst>
    <pc:chgData name="William Grey" userId="37b73424-c081-4fc2-b1af-363f4f3fd4f3" providerId="ADAL" clId="{26E4128E-5771-4043-9E00-A7BC04C09CD9}"/>
    <pc:docChg chg="custSel addSld modSld sldOrd">
      <pc:chgData name="William Grey" userId="37b73424-c081-4fc2-b1af-363f4f3fd4f3" providerId="ADAL" clId="{26E4128E-5771-4043-9E00-A7BC04C09CD9}" dt="2023-03-19T21:55:03.432" v="29"/>
      <pc:docMkLst>
        <pc:docMk/>
      </pc:docMkLst>
      <pc:sldChg chg="modSp mod ord">
        <pc:chgData name="William Grey" userId="37b73424-c081-4fc2-b1af-363f4f3fd4f3" providerId="ADAL" clId="{26E4128E-5771-4043-9E00-A7BC04C09CD9}" dt="2023-03-19T21:51:33.116" v="21"/>
        <pc:sldMkLst>
          <pc:docMk/>
          <pc:sldMk cId="789868499" sldId="376"/>
        </pc:sldMkLst>
        <pc:picChg chg="mod">
          <ac:chgData name="William Grey" userId="37b73424-c081-4fc2-b1af-363f4f3fd4f3" providerId="ADAL" clId="{26E4128E-5771-4043-9E00-A7BC04C09CD9}" dt="2023-03-19T21:19:35.485" v="1" actId="14100"/>
          <ac:picMkLst>
            <pc:docMk/>
            <pc:sldMk cId="789868499" sldId="376"/>
            <ac:picMk id="5" creationId="{10F46577-7749-44C3-A895-8BF3BE03723E}"/>
          </ac:picMkLst>
        </pc:picChg>
      </pc:sldChg>
      <pc:sldChg chg="addSp delSp modSp new mod ord delAnim modAnim">
        <pc:chgData name="William Grey" userId="37b73424-c081-4fc2-b1af-363f4f3fd4f3" providerId="ADAL" clId="{26E4128E-5771-4043-9E00-A7BC04C09CD9}" dt="2023-03-19T21:55:03.432" v="29"/>
        <pc:sldMkLst>
          <pc:docMk/>
          <pc:sldMk cId="3380164798" sldId="377"/>
        </pc:sldMkLst>
        <pc:spChg chg="mod">
          <ac:chgData name="William Grey" userId="37b73424-c081-4fc2-b1af-363f4f3fd4f3" providerId="ADAL" clId="{26E4128E-5771-4043-9E00-A7BC04C09CD9}" dt="2023-03-19T21:20:06.554" v="4" actId="27636"/>
          <ac:spMkLst>
            <pc:docMk/>
            <pc:sldMk cId="3380164798" sldId="377"/>
            <ac:spMk id="2" creationId="{F4EC77F4-A79D-4FC3-9414-718A7C90A9E6}"/>
          </ac:spMkLst>
        </pc:spChg>
        <pc:spChg chg="del">
          <ac:chgData name="William Grey" userId="37b73424-c081-4fc2-b1af-363f4f3fd4f3" providerId="ADAL" clId="{26E4128E-5771-4043-9E00-A7BC04C09CD9}" dt="2023-03-19T21:20:06.507" v="3"/>
          <ac:spMkLst>
            <pc:docMk/>
            <pc:sldMk cId="3380164798" sldId="377"/>
            <ac:spMk id="3" creationId="{3D9C69D9-3033-4205-A0E4-B350F518E33B}"/>
          </ac:spMkLst>
        </pc:spChg>
        <pc:spChg chg="add del mod">
          <ac:chgData name="William Grey" userId="37b73424-c081-4fc2-b1af-363f4f3fd4f3" providerId="ADAL" clId="{26E4128E-5771-4043-9E00-A7BC04C09CD9}" dt="2023-03-19T21:25:24.195" v="12"/>
          <ac:spMkLst>
            <pc:docMk/>
            <pc:sldMk cId="3380164798" sldId="377"/>
            <ac:spMk id="7" creationId="{C10D5ABD-58FC-4B2C-BB6D-2C91B1677577}"/>
          </ac:spMkLst>
        </pc:spChg>
        <pc:spChg chg="add del mod">
          <ac:chgData name="William Grey" userId="37b73424-c081-4fc2-b1af-363f4f3fd4f3" providerId="ADAL" clId="{26E4128E-5771-4043-9E00-A7BC04C09CD9}" dt="2023-03-19T21:52:17.228" v="24" actId="931"/>
          <ac:spMkLst>
            <pc:docMk/>
            <pc:sldMk cId="3380164798" sldId="377"/>
            <ac:spMk id="12" creationId="{2E627E62-FACF-4961-B641-FB7C93702B57}"/>
          </ac:spMkLst>
        </pc:spChg>
        <pc:picChg chg="add del mod">
          <ac:chgData name="William Grey" userId="37b73424-c081-4fc2-b1af-363f4f3fd4f3" providerId="ADAL" clId="{26E4128E-5771-4043-9E00-A7BC04C09CD9}" dt="2023-03-19T21:22:00.088" v="11" actId="478"/>
          <ac:picMkLst>
            <pc:docMk/>
            <pc:sldMk cId="3380164798" sldId="377"/>
            <ac:picMk id="5" creationId="{76F41C5B-E816-47E2-A8E1-819D282F94DE}"/>
          </ac:picMkLst>
        </pc:picChg>
        <pc:picChg chg="add del mod">
          <ac:chgData name="William Grey" userId="37b73424-c081-4fc2-b1af-363f4f3fd4f3" providerId="ADAL" clId="{26E4128E-5771-4043-9E00-A7BC04C09CD9}" dt="2023-03-19T21:51:27.740" v="19" actId="478"/>
          <ac:picMkLst>
            <pc:docMk/>
            <pc:sldMk cId="3380164798" sldId="377"/>
            <ac:picMk id="8" creationId="{05954A85-C56F-4092-B7B6-6D22AF3A3B63}"/>
          </ac:picMkLst>
        </pc:picChg>
        <pc:picChg chg="add del mod">
          <ac:chgData name="William Grey" userId="37b73424-c081-4fc2-b1af-363f4f3fd4f3" providerId="ADAL" clId="{26E4128E-5771-4043-9E00-A7BC04C09CD9}" dt="2023-03-19T21:31:25.534" v="16" actId="478"/>
          <ac:picMkLst>
            <pc:docMk/>
            <pc:sldMk cId="3380164798" sldId="377"/>
            <ac:picMk id="9" creationId="{E7D8CCCD-1D70-44E7-99DA-4D7304DCC235}"/>
          </ac:picMkLst>
        </pc:picChg>
        <pc:picChg chg="add del mod">
          <ac:chgData name="William Grey" userId="37b73424-c081-4fc2-b1af-363f4f3fd4f3" providerId="ADAL" clId="{26E4128E-5771-4043-9E00-A7BC04C09CD9}" dt="2023-03-19T21:51:25.664" v="18" actId="478"/>
          <ac:picMkLst>
            <pc:docMk/>
            <pc:sldMk cId="3380164798" sldId="377"/>
            <ac:picMk id="10" creationId="{1576FA57-9119-4142-B1CD-C0F6E82C0F15}"/>
          </ac:picMkLst>
        </pc:picChg>
        <pc:picChg chg="add mod">
          <ac:chgData name="William Grey" userId="37b73424-c081-4fc2-b1af-363f4f3fd4f3" providerId="ADAL" clId="{26E4128E-5771-4043-9E00-A7BC04C09CD9}" dt="2023-03-19T21:55:03.432" v="29"/>
          <ac:picMkLst>
            <pc:docMk/>
            <pc:sldMk cId="3380164798" sldId="377"/>
            <ac:picMk id="14" creationId="{CFE45263-0AA9-4FF4-8ADF-552AED759819}"/>
          </ac:picMkLst>
        </pc:picChg>
      </pc:sldChg>
    </pc:docChg>
  </pc:docChgLst>
  <pc:docChgLst>
    <pc:chgData name="William Grey" userId="37b73424-c081-4fc2-b1af-363f4f3fd4f3" providerId="ADAL" clId="{9CA70A24-3EB4-4FF4-881E-965B96278836}"/>
    <pc:docChg chg="undo custSel addSld delSld modSld">
      <pc:chgData name="William Grey" userId="37b73424-c081-4fc2-b1af-363f4f3fd4f3" providerId="ADAL" clId="{9CA70A24-3EB4-4FF4-881E-965B96278836}" dt="2019-06-10T13:53:24.338" v="839" actId="27636"/>
      <pc:docMkLst>
        <pc:docMk/>
      </pc:docMkLst>
      <pc:sldChg chg="modSp">
        <pc:chgData name="William Grey" userId="37b73424-c081-4fc2-b1af-363f4f3fd4f3" providerId="ADAL" clId="{9CA70A24-3EB4-4FF4-881E-965B96278836}" dt="2019-06-10T13:53:24.338" v="839" actId="27636"/>
        <pc:sldMkLst>
          <pc:docMk/>
          <pc:sldMk cId="4257201872" sldId="286"/>
        </pc:sldMkLst>
        <pc:spChg chg="mod">
          <ac:chgData name="William Grey" userId="37b73424-c081-4fc2-b1af-363f4f3fd4f3" providerId="ADAL" clId="{9CA70A24-3EB4-4FF4-881E-965B96278836}" dt="2019-06-10T13:53:24.338" v="839" actId="27636"/>
          <ac:spMkLst>
            <pc:docMk/>
            <pc:sldMk cId="4257201872" sldId="286"/>
            <ac:spMk id="3" creationId="{00000000-0000-0000-0000-000000000000}"/>
          </ac:spMkLst>
        </pc:spChg>
      </pc:sldChg>
      <pc:sldChg chg="addSp delSp modSp add">
        <pc:chgData name="William Grey" userId="37b73424-c081-4fc2-b1af-363f4f3fd4f3" providerId="ADAL" clId="{9CA70A24-3EB4-4FF4-881E-965B96278836}" dt="2019-06-10T13:49:10.501" v="837" actId="20577"/>
        <pc:sldMkLst>
          <pc:docMk/>
          <pc:sldMk cId="1774824117" sldId="301"/>
        </pc:sldMkLst>
        <pc:spChg chg="mod">
          <ac:chgData name="William Grey" userId="37b73424-c081-4fc2-b1af-363f4f3fd4f3" providerId="ADAL" clId="{9CA70A24-3EB4-4FF4-881E-965B96278836}" dt="2019-06-10T13:48:53.606" v="821" actId="14100"/>
          <ac:spMkLst>
            <pc:docMk/>
            <pc:sldMk cId="1774824117" sldId="301"/>
            <ac:spMk id="4" creationId="{D43B7346-DDFD-41E6-871A-CC56AB26A1AF}"/>
          </ac:spMkLst>
        </pc:spChg>
        <pc:spChg chg="mod">
          <ac:chgData name="William Grey" userId="37b73424-c081-4fc2-b1af-363f4f3fd4f3" providerId="ADAL" clId="{9CA70A24-3EB4-4FF4-881E-965B96278836}" dt="2019-06-10T13:48:01.029" v="811" actId="1076"/>
          <ac:spMkLst>
            <pc:docMk/>
            <pc:sldMk cId="1774824117" sldId="301"/>
            <ac:spMk id="5" creationId="{62BCF7CC-F0F3-4E8C-BA5A-DEB4B5EC2045}"/>
          </ac:spMkLst>
        </pc:spChg>
        <pc:spChg chg="add del mod">
          <ac:chgData name="William Grey" userId="37b73424-c081-4fc2-b1af-363f4f3fd4f3" providerId="ADAL" clId="{9CA70A24-3EB4-4FF4-881E-965B96278836}" dt="2019-06-10T13:47:43.909" v="806" actId="478"/>
          <ac:spMkLst>
            <pc:docMk/>
            <pc:sldMk cId="1774824117" sldId="301"/>
            <ac:spMk id="6" creationId="{F3402B71-F829-4246-92B2-067EC72C1420}"/>
          </ac:spMkLst>
        </pc:spChg>
        <pc:spChg chg="del mod">
          <ac:chgData name="William Grey" userId="37b73424-c081-4fc2-b1af-363f4f3fd4f3" providerId="ADAL" clId="{9CA70A24-3EB4-4FF4-881E-965B96278836}" dt="2019-06-10T13:39:12.907" v="709" actId="478"/>
          <ac:spMkLst>
            <pc:docMk/>
            <pc:sldMk cId="1774824117" sldId="301"/>
            <ac:spMk id="7" creationId="{1E5B543F-FAC3-4DF8-A9AF-C71484970A37}"/>
          </ac:spMkLst>
        </pc:spChg>
        <pc:spChg chg="del">
          <ac:chgData name="William Grey" userId="37b73424-c081-4fc2-b1af-363f4f3fd4f3" providerId="ADAL" clId="{9CA70A24-3EB4-4FF4-881E-965B96278836}" dt="2019-06-10T13:42:09.167" v="746" actId="478"/>
          <ac:spMkLst>
            <pc:docMk/>
            <pc:sldMk cId="1774824117" sldId="301"/>
            <ac:spMk id="8" creationId="{28FB9EFD-7979-4BCB-A011-3D66B0A87076}"/>
          </ac:spMkLst>
        </pc:spChg>
        <pc:spChg chg="mod">
          <ac:chgData name="William Grey" userId="37b73424-c081-4fc2-b1af-363f4f3fd4f3" providerId="ADAL" clId="{9CA70A24-3EB4-4FF4-881E-965B96278836}" dt="2019-06-10T13:43:32.205" v="763" actId="1076"/>
          <ac:spMkLst>
            <pc:docMk/>
            <pc:sldMk cId="1774824117" sldId="301"/>
            <ac:spMk id="15" creationId="{C1EE028C-ED57-41CC-9179-4EAD2A663A51}"/>
          </ac:spMkLst>
        </pc:spChg>
        <pc:spChg chg="mod">
          <ac:chgData name="William Grey" userId="37b73424-c081-4fc2-b1af-363f4f3fd4f3" providerId="ADAL" clId="{9CA70A24-3EB4-4FF4-881E-965B96278836}" dt="2019-06-10T13:46:13.990" v="783" actId="1076"/>
          <ac:spMkLst>
            <pc:docMk/>
            <pc:sldMk cId="1774824117" sldId="301"/>
            <ac:spMk id="16" creationId="{09EE5E9D-CB12-4899-8558-8BE94FE928CF}"/>
          </ac:spMkLst>
        </pc:spChg>
        <pc:spChg chg="del">
          <ac:chgData name="William Grey" userId="37b73424-c081-4fc2-b1af-363f4f3fd4f3" providerId="ADAL" clId="{9CA70A24-3EB4-4FF4-881E-965B96278836}" dt="2019-06-10T13:41:10.297" v="736" actId="478"/>
          <ac:spMkLst>
            <pc:docMk/>
            <pc:sldMk cId="1774824117" sldId="301"/>
            <ac:spMk id="17" creationId="{17A856A2-E8E0-4BE3-9198-54FE1891957B}"/>
          </ac:spMkLst>
        </pc:spChg>
        <pc:spChg chg="mod">
          <ac:chgData name="William Grey" userId="37b73424-c081-4fc2-b1af-363f4f3fd4f3" providerId="ADAL" clId="{9CA70A24-3EB4-4FF4-881E-965B96278836}" dt="2019-06-10T13:48:49.365" v="820" actId="1076"/>
          <ac:spMkLst>
            <pc:docMk/>
            <pc:sldMk cId="1774824117" sldId="301"/>
            <ac:spMk id="20" creationId="{D3B12C6C-F547-4FAA-A6F1-5896D1C47CE0}"/>
          </ac:spMkLst>
        </pc:spChg>
        <pc:spChg chg="mod">
          <ac:chgData name="William Grey" userId="37b73424-c081-4fc2-b1af-363f4f3fd4f3" providerId="ADAL" clId="{9CA70A24-3EB4-4FF4-881E-965B96278836}" dt="2019-06-10T13:46:31.785" v="787" actId="1076"/>
          <ac:spMkLst>
            <pc:docMk/>
            <pc:sldMk cId="1774824117" sldId="301"/>
            <ac:spMk id="21" creationId="{1752C92B-FD6B-4FD2-8965-3450A9E67857}"/>
          </ac:spMkLst>
        </pc:spChg>
        <pc:spChg chg="mod">
          <ac:chgData name="William Grey" userId="37b73424-c081-4fc2-b1af-363f4f3fd4f3" providerId="ADAL" clId="{9CA70A24-3EB4-4FF4-881E-965B96278836}" dt="2019-06-10T13:47:05.434" v="796" actId="1076"/>
          <ac:spMkLst>
            <pc:docMk/>
            <pc:sldMk cId="1774824117" sldId="301"/>
            <ac:spMk id="22" creationId="{E4511440-201B-4C55-9969-D4632FF89A83}"/>
          </ac:spMkLst>
        </pc:spChg>
        <pc:spChg chg="mod">
          <ac:chgData name="William Grey" userId="37b73424-c081-4fc2-b1af-363f4f3fd4f3" providerId="ADAL" clId="{9CA70A24-3EB4-4FF4-881E-965B96278836}" dt="2019-06-10T13:47:36.235" v="803" actId="1076"/>
          <ac:spMkLst>
            <pc:docMk/>
            <pc:sldMk cId="1774824117" sldId="301"/>
            <ac:spMk id="23" creationId="{CE402770-DCDC-4E16-93E3-8693CAB0D4BE}"/>
          </ac:spMkLst>
        </pc:spChg>
        <pc:spChg chg="mod">
          <ac:chgData name="William Grey" userId="37b73424-c081-4fc2-b1af-363f4f3fd4f3" providerId="ADAL" clId="{9CA70A24-3EB4-4FF4-881E-965B96278836}" dt="2019-06-10T13:48:13.058" v="813" actId="1076"/>
          <ac:spMkLst>
            <pc:docMk/>
            <pc:sldMk cId="1774824117" sldId="301"/>
            <ac:spMk id="24" creationId="{A97FF21D-B9CB-47CE-A2C5-54486D5C6349}"/>
          </ac:spMkLst>
        </pc:spChg>
        <pc:spChg chg="add mod">
          <ac:chgData name="William Grey" userId="37b73424-c081-4fc2-b1af-363f4f3fd4f3" providerId="ADAL" clId="{9CA70A24-3EB4-4FF4-881E-965B96278836}" dt="2019-06-10T13:43:21.920" v="762" actId="1076"/>
          <ac:spMkLst>
            <pc:docMk/>
            <pc:sldMk cId="1774824117" sldId="301"/>
            <ac:spMk id="29" creationId="{AF39CEF2-35A4-43BB-920C-BE8A376DE687}"/>
          </ac:spMkLst>
        </pc:spChg>
        <pc:spChg chg="add mod">
          <ac:chgData name="William Grey" userId="37b73424-c081-4fc2-b1af-363f4f3fd4f3" providerId="ADAL" clId="{9CA70A24-3EB4-4FF4-881E-965B96278836}" dt="2019-06-10T13:49:10.501" v="837" actId="20577"/>
          <ac:spMkLst>
            <pc:docMk/>
            <pc:sldMk cId="1774824117" sldId="301"/>
            <ac:spMk id="62" creationId="{6878E97E-E45F-4F65-91B5-2B68BB7B3488}"/>
          </ac:spMkLst>
        </pc:spChg>
        <pc:graphicFrameChg chg="add mod modGraphic">
          <ac:chgData name="William Grey" userId="37b73424-c081-4fc2-b1af-363f4f3fd4f3" providerId="ADAL" clId="{9CA70A24-3EB4-4FF4-881E-965B96278836}" dt="2019-06-10T13:43:32.205" v="763" actId="1076"/>
          <ac:graphicFrameMkLst>
            <pc:docMk/>
            <pc:sldMk cId="1774824117" sldId="301"/>
            <ac:graphicFrameMk id="9" creationId="{E5A59061-1D63-45DC-962B-E24B94C5CD28}"/>
          </ac:graphicFrameMkLst>
        </pc:graphicFrameChg>
        <pc:cxnChg chg="mod">
          <ac:chgData name="William Grey" userId="37b73424-c081-4fc2-b1af-363f4f3fd4f3" providerId="ADAL" clId="{9CA70A24-3EB4-4FF4-881E-965B96278836}" dt="2019-06-10T13:48:43.448" v="819" actId="14100"/>
          <ac:cxnSpMkLst>
            <pc:docMk/>
            <pc:sldMk cId="1774824117" sldId="301"/>
            <ac:cxnSpMk id="10" creationId="{4EA72DBC-2481-43EC-B680-F6161EAE4DBC}"/>
          </ac:cxnSpMkLst>
        </pc:cxnChg>
        <pc:cxnChg chg="mod">
          <ac:chgData name="William Grey" userId="37b73424-c081-4fc2-b1af-363f4f3fd4f3" providerId="ADAL" clId="{9CA70A24-3EB4-4FF4-881E-965B96278836}" dt="2019-06-10T13:47:08.613" v="797" actId="14100"/>
          <ac:cxnSpMkLst>
            <pc:docMk/>
            <pc:sldMk cId="1774824117" sldId="301"/>
            <ac:cxnSpMk id="12" creationId="{B496B4D7-35A0-4C1A-8F0A-18F0DD330E1B}"/>
          </ac:cxnSpMkLst>
        </pc:cxnChg>
        <pc:cxnChg chg="add del mod">
          <ac:chgData name="William Grey" userId="37b73424-c081-4fc2-b1af-363f4f3fd4f3" providerId="ADAL" clId="{9CA70A24-3EB4-4FF4-881E-965B96278836}" dt="2019-06-10T13:40:57.061" v="732" actId="478"/>
          <ac:cxnSpMkLst>
            <pc:docMk/>
            <pc:sldMk cId="1774824117" sldId="301"/>
            <ac:cxnSpMk id="13" creationId="{28D435BB-DB0B-4FA2-8373-6FF5BE4D5BB6}"/>
          </ac:cxnSpMkLst>
        </pc:cxnChg>
        <pc:cxnChg chg="del">
          <ac:chgData name="William Grey" userId="37b73424-c081-4fc2-b1af-363f4f3fd4f3" providerId="ADAL" clId="{9CA70A24-3EB4-4FF4-881E-965B96278836}" dt="2019-06-10T13:41:07.325" v="735" actId="478"/>
          <ac:cxnSpMkLst>
            <pc:docMk/>
            <pc:sldMk cId="1774824117" sldId="301"/>
            <ac:cxnSpMk id="14" creationId="{2F83825F-2A40-47D5-A544-E76616DB5936}"/>
          </ac:cxnSpMkLst>
        </pc:cxnChg>
        <pc:cxnChg chg="del">
          <ac:chgData name="William Grey" userId="37b73424-c081-4fc2-b1af-363f4f3fd4f3" providerId="ADAL" clId="{9CA70A24-3EB4-4FF4-881E-965B96278836}" dt="2019-06-10T13:42:11.389" v="747" actId="478"/>
          <ac:cxnSpMkLst>
            <pc:docMk/>
            <pc:sldMk cId="1774824117" sldId="301"/>
            <ac:cxnSpMk id="18" creationId="{96380382-92D5-4C9D-B958-269282185B56}"/>
          </ac:cxnSpMkLst>
        </pc:cxnChg>
        <pc:cxnChg chg="del mod">
          <ac:chgData name="William Grey" userId="37b73424-c081-4fc2-b1af-363f4f3fd4f3" providerId="ADAL" clId="{9CA70A24-3EB4-4FF4-881E-965B96278836}" dt="2019-06-10T13:43:58.693" v="764" actId="478"/>
          <ac:cxnSpMkLst>
            <pc:docMk/>
            <pc:sldMk cId="1774824117" sldId="301"/>
            <ac:cxnSpMk id="25" creationId="{DE2C5CDF-8B81-4422-97A7-A2D8A27B4EE7}"/>
          </ac:cxnSpMkLst>
        </pc:cxnChg>
        <pc:cxnChg chg="del mod">
          <ac:chgData name="William Grey" userId="37b73424-c081-4fc2-b1af-363f4f3fd4f3" providerId="ADAL" clId="{9CA70A24-3EB4-4FF4-881E-965B96278836}" dt="2019-06-10T13:45:35.291" v="777" actId="478"/>
          <ac:cxnSpMkLst>
            <pc:docMk/>
            <pc:sldMk cId="1774824117" sldId="301"/>
            <ac:cxnSpMk id="27" creationId="{CAFB5948-87C9-4220-A971-42E2725358B3}"/>
          </ac:cxnSpMkLst>
        </pc:cxnChg>
        <pc:cxnChg chg="del mod">
          <ac:chgData name="William Grey" userId="37b73424-c081-4fc2-b1af-363f4f3fd4f3" providerId="ADAL" clId="{9CA70A24-3EB4-4FF4-881E-965B96278836}" dt="2019-06-10T13:47:00.807" v="795" actId="478"/>
          <ac:cxnSpMkLst>
            <pc:docMk/>
            <pc:sldMk cId="1774824117" sldId="301"/>
            <ac:cxnSpMk id="30" creationId="{BC676C2C-D685-4299-845E-9D3EF58DDBDD}"/>
          </ac:cxnSpMkLst>
        </pc:cxnChg>
        <pc:cxnChg chg="del mod">
          <ac:chgData name="William Grey" userId="37b73424-c081-4fc2-b1af-363f4f3fd4f3" providerId="ADAL" clId="{9CA70A24-3EB4-4FF4-881E-965B96278836}" dt="2019-06-10T13:47:11.937" v="798" actId="478"/>
          <ac:cxnSpMkLst>
            <pc:docMk/>
            <pc:sldMk cId="1774824117" sldId="301"/>
            <ac:cxnSpMk id="33" creationId="{099B3570-2CD0-4559-9EC3-9CD6DBFE22DC}"/>
          </ac:cxnSpMkLst>
        </pc:cxnChg>
        <pc:cxnChg chg="add mod">
          <ac:chgData name="William Grey" userId="37b73424-c081-4fc2-b1af-363f4f3fd4f3" providerId="ADAL" clId="{9CA70A24-3EB4-4FF4-881E-965B96278836}" dt="2019-06-10T13:46:53.069" v="793" actId="14100"/>
          <ac:cxnSpMkLst>
            <pc:docMk/>
            <pc:sldMk cId="1774824117" sldId="301"/>
            <ac:cxnSpMk id="35" creationId="{7261FC2C-3064-41FC-960C-BF3F6CB7DFBB}"/>
          </ac:cxnSpMkLst>
        </pc:cxnChg>
        <pc:cxnChg chg="del mod">
          <ac:chgData name="William Grey" userId="37b73424-c081-4fc2-b1af-363f4f3fd4f3" providerId="ADAL" clId="{9CA70A24-3EB4-4FF4-881E-965B96278836}" dt="2019-06-10T13:47:46.725" v="807" actId="478"/>
          <ac:cxnSpMkLst>
            <pc:docMk/>
            <pc:sldMk cId="1774824117" sldId="301"/>
            <ac:cxnSpMk id="36" creationId="{E1D78C98-4203-4C48-8CFC-A2EED2D727B0}"/>
          </ac:cxnSpMkLst>
        </pc:cxnChg>
        <pc:cxnChg chg="mod">
          <ac:chgData name="William Grey" userId="37b73424-c081-4fc2-b1af-363f4f3fd4f3" providerId="ADAL" clId="{9CA70A24-3EB4-4FF4-881E-965B96278836}" dt="2019-06-10T13:48:08.717" v="812" actId="1582"/>
          <ac:cxnSpMkLst>
            <pc:docMk/>
            <pc:sldMk cId="1774824117" sldId="301"/>
            <ac:cxnSpMk id="39" creationId="{751A627C-61C2-4F2B-8DB6-61FF4C9245E8}"/>
          </ac:cxnSpMkLst>
        </pc:cxnChg>
        <pc:cxnChg chg="mod">
          <ac:chgData name="William Grey" userId="37b73424-c081-4fc2-b1af-363f4f3fd4f3" providerId="ADAL" clId="{9CA70A24-3EB4-4FF4-881E-965B96278836}" dt="2019-06-10T13:48:23.104" v="814" actId="1582"/>
          <ac:cxnSpMkLst>
            <pc:docMk/>
            <pc:sldMk cId="1774824117" sldId="301"/>
            <ac:cxnSpMk id="44" creationId="{7EA68E6B-FF7D-4C5C-BD3A-F76415B1DB2D}"/>
          </ac:cxnSpMkLst>
        </pc:cxnChg>
        <pc:cxnChg chg="add mod">
          <ac:chgData name="William Grey" userId="37b73424-c081-4fc2-b1af-363f4f3fd4f3" providerId="ADAL" clId="{9CA70A24-3EB4-4FF4-881E-965B96278836}" dt="2019-06-10T13:47:36.235" v="803" actId="1076"/>
          <ac:cxnSpMkLst>
            <pc:docMk/>
            <pc:sldMk cId="1774824117" sldId="301"/>
            <ac:cxnSpMk id="50" creationId="{DD328285-88AB-4B7F-A316-E29B1F181D7D}"/>
          </ac:cxnSpMkLst>
        </pc:cxnChg>
        <pc:cxnChg chg="add mod">
          <ac:chgData name="William Grey" userId="37b73424-c081-4fc2-b1af-363f4f3fd4f3" providerId="ADAL" clId="{9CA70A24-3EB4-4FF4-881E-965B96278836}" dt="2019-06-10T13:47:56.489" v="810" actId="14100"/>
          <ac:cxnSpMkLst>
            <pc:docMk/>
            <pc:sldMk cId="1774824117" sldId="301"/>
            <ac:cxnSpMk id="55" creationId="{FDFCD559-248A-47BC-A2D4-800C2E10E073}"/>
          </ac:cxnSpMkLst>
        </pc:cxnChg>
      </pc:sldChg>
      <pc:sldChg chg="addSp delSp modSp add del">
        <pc:chgData name="William Grey" userId="37b73424-c081-4fc2-b1af-363f4f3fd4f3" providerId="ADAL" clId="{9CA70A24-3EB4-4FF4-881E-965B96278836}" dt="2019-06-10T13:27:08.238" v="638" actId="2696"/>
        <pc:sldMkLst>
          <pc:docMk/>
          <pc:sldMk cId="4067203156" sldId="301"/>
        </pc:sldMkLst>
        <pc:spChg chg="mod">
          <ac:chgData name="William Grey" userId="37b73424-c081-4fc2-b1af-363f4f3fd4f3" providerId="ADAL" clId="{9CA70A24-3EB4-4FF4-881E-965B96278836}" dt="2019-06-10T08:46:19.563" v="214" actId="20577"/>
          <ac:spMkLst>
            <pc:docMk/>
            <pc:sldMk cId="4067203156" sldId="301"/>
            <ac:spMk id="2" creationId="{AF3780AF-0A01-4D93-A8D5-A8E2256D4343}"/>
          </ac:spMkLst>
        </pc:spChg>
        <pc:spChg chg="del">
          <ac:chgData name="William Grey" userId="37b73424-c081-4fc2-b1af-363f4f3fd4f3" providerId="ADAL" clId="{9CA70A24-3EB4-4FF4-881E-965B96278836}" dt="2019-06-10T08:36:52.215" v="1" actId="478"/>
          <ac:spMkLst>
            <pc:docMk/>
            <pc:sldMk cId="4067203156" sldId="301"/>
            <ac:spMk id="3" creationId="{8A9D19CA-32EB-432A-9232-81D208CF01C9}"/>
          </ac:spMkLst>
        </pc:spChg>
        <pc:spChg chg="add mod">
          <ac:chgData name="William Grey" userId="37b73424-c081-4fc2-b1af-363f4f3fd4f3" providerId="ADAL" clId="{9CA70A24-3EB4-4FF4-881E-965B96278836}" dt="2019-06-10T08:44:03.114" v="160" actId="1076"/>
          <ac:spMkLst>
            <pc:docMk/>
            <pc:sldMk cId="4067203156" sldId="301"/>
            <ac:spMk id="4" creationId="{D43B7346-DDFD-41E6-871A-CC56AB26A1AF}"/>
          </ac:spMkLst>
        </pc:spChg>
        <pc:spChg chg="add mod">
          <ac:chgData name="William Grey" userId="37b73424-c081-4fc2-b1af-363f4f3fd4f3" providerId="ADAL" clId="{9CA70A24-3EB4-4FF4-881E-965B96278836}" dt="2019-06-10T08:43:38.206" v="150" actId="1076"/>
          <ac:spMkLst>
            <pc:docMk/>
            <pc:sldMk cId="4067203156" sldId="301"/>
            <ac:spMk id="5" creationId="{62BCF7CC-F0F3-4E8C-BA5A-DEB4B5EC2045}"/>
          </ac:spMkLst>
        </pc:spChg>
        <pc:spChg chg="add mod">
          <ac:chgData name="William Grey" userId="37b73424-c081-4fc2-b1af-363f4f3fd4f3" providerId="ADAL" clId="{9CA70A24-3EB4-4FF4-881E-965B96278836}" dt="2019-06-10T08:43:35.074" v="149" actId="1076"/>
          <ac:spMkLst>
            <pc:docMk/>
            <pc:sldMk cId="4067203156" sldId="301"/>
            <ac:spMk id="6" creationId="{F3402B71-F829-4246-92B2-067EC72C1420}"/>
          </ac:spMkLst>
        </pc:spChg>
        <pc:spChg chg="add mod">
          <ac:chgData name="William Grey" userId="37b73424-c081-4fc2-b1af-363f4f3fd4f3" providerId="ADAL" clId="{9CA70A24-3EB4-4FF4-881E-965B96278836}" dt="2019-06-10T08:44:14.868" v="162" actId="1076"/>
          <ac:spMkLst>
            <pc:docMk/>
            <pc:sldMk cId="4067203156" sldId="301"/>
            <ac:spMk id="7" creationId="{1E5B543F-FAC3-4DF8-A9AF-C71484970A37}"/>
          </ac:spMkLst>
        </pc:spChg>
        <pc:spChg chg="add mod">
          <ac:chgData name="William Grey" userId="37b73424-c081-4fc2-b1af-363f4f3fd4f3" providerId="ADAL" clId="{9CA70A24-3EB4-4FF4-881E-965B96278836}" dt="2019-06-10T08:44:08.905" v="161" actId="1076"/>
          <ac:spMkLst>
            <pc:docMk/>
            <pc:sldMk cId="4067203156" sldId="301"/>
            <ac:spMk id="8" creationId="{28FB9EFD-7979-4BCB-A011-3D66B0A87076}"/>
          </ac:spMkLst>
        </pc:spChg>
        <pc:spChg chg="add mod">
          <ac:chgData name="William Grey" userId="37b73424-c081-4fc2-b1af-363f4f3fd4f3" providerId="ADAL" clId="{9CA70A24-3EB4-4FF4-881E-965B96278836}" dt="2019-06-10T08:44:14.868" v="162" actId="1076"/>
          <ac:spMkLst>
            <pc:docMk/>
            <pc:sldMk cId="4067203156" sldId="301"/>
            <ac:spMk id="15" creationId="{C1EE028C-ED57-41CC-9179-4EAD2A663A51}"/>
          </ac:spMkLst>
        </pc:spChg>
        <pc:spChg chg="add mod">
          <ac:chgData name="William Grey" userId="37b73424-c081-4fc2-b1af-363f4f3fd4f3" providerId="ADAL" clId="{9CA70A24-3EB4-4FF4-881E-965B96278836}" dt="2019-06-10T08:44:14.868" v="162" actId="1076"/>
          <ac:spMkLst>
            <pc:docMk/>
            <pc:sldMk cId="4067203156" sldId="301"/>
            <ac:spMk id="16" creationId="{09EE5E9D-CB12-4899-8558-8BE94FE928CF}"/>
          </ac:spMkLst>
        </pc:spChg>
        <pc:spChg chg="add mod">
          <ac:chgData name="William Grey" userId="37b73424-c081-4fc2-b1af-363f4f3fd4f3" providerId="ADAL" clId="{9CA70A24-3EB4-4FF4-881E-965B96278836}" dt="2019-06-10T08:44:14.868" v="162" actId="1076"/>
          <ac:spMkLst>
            <pc:docMk/>
            <pc:sldMk cId="4067203156" sldId="301"/>
            <ac:spMk id="17" creationId="{17A856A2-E8E0-4BE3-9198-54FE1891957B}"/>
          </ac:spMkLst>
        </pc:spChg>
        <pc:spChg chg="add mod">
          <ac:chgData name="William Grey" userId="37b73424-c081-4fc2-b1af-363f4f3fd4f3" providerId="ADAL" clId="{9CA70A24-3EB4-4FF4-881E-965B96278836}" dt="2019-06-10T08:42:25.523" v="118" actId="1076"/>
          <ac:spMkLst>
            <pc:docMk/>
            <pc:sldMk cId="4067203156" sldId="301"/>
            <ac:spMk id="20" creationId="{D3B12C6C-F547-4FAA-A6F1-5896D1C47CE0}"/>
          </ac:spMkLst>
        </pc:spChg>
        <pc:spChg chg="add mod">
          <ac:chgData name="William Grey" userId="37b73424-c081-4fc2-b1af-363f4f3fd4f3" providerId="ADAL" clId="{9CA70A24-3EB4-4FF4-881E-965B96278836}" dt="2019-06-10T08:43:20.753" v="144" actId="1076"/>
          <ac:spMkLst>
            <pc:docMk/>
            <pc:sldMk cId="4067203156" sldId="301"/>
            <ac:spMk id="21" creationId="{1752C92B-FD6B-4FD2-8965-3450A9E67857}"/>
          </ac:spMkLst>
        </pc:spChg>
        <pc:spChg chg="add mod">
          <ac:chgData name="William Grey" userId="37b73424-c081-4fc2-b1af-363f4f3fd4f3" providerId="ADAL" clId="{9CA70A24-3EB4-4FF4-881E-965B96278836}" dt="2019-06-10T08:43:32.327" v="148" actId="1076"/>
          <ac:spMkLst>
            <pc:docMk/>
            <pc:sldMk cId="4067203156" sldId="301"/>
            <ac:spMk id="22" creationId="{E4511440-201B-4C55-9969-D4632FF89A83}"/>
          </ac:spMkLst>
        </pc:spChg>
        <pc:spChg chg="add mod">
          <ac:chgData name="William Grey" userId="37b73424-c081-4fc2-b1af-363f4f3fd4f3" providerId="ADAL" clId="{9CA70A24-3EB4-4FF4-881E-965B96278836}" dt="2019-06-10T08:43:30.323" v="147" actId="1076"/>
          <ac:spMkLst>
            <pc:docMk/>
            <pc:sldMk cId="4067203156" sldId="301"/>
            <ac:spMk id="23" creationId="{CE402770-DCDC-4E16-93E3-8693CAB0D4BE}"/>
          </ac:spMkLst>
        </pc:spChg>
        <pc:spChg chg="add mod">
          <ac:chgData name="William Grey" userId="37b73424-c081-4fc2-b1af-363f4f3fd4f3" providerId="ADAL" clId="{9CA70A24-3EB4-4FF4-881E-965B96278836}" dt="2019-06-10T08:43:52.589" v="158" actId="20577"/>
          <ac:spMkLst>
            <pc:docMk/>
            <pc:sldMk cId="4067203156" sldId="301"/>
            <ac:spMk id="24" creationId="{A97FF21D-B9CB-47CE-A2C5-54486D5C6349}"/>
          </ac:spMkLst>
        </pc:spChg>
        <pc:cxnChg chg="add mod">
          <ac:chgData name="William Grey" userId="37b73424-c081-4fc2-b1af-363f4f3fd4f3" providerId="ADAL" clId="{9CA70A24-3EB4-4FF4-881E-965B96278836}" dt="2019-06-10T08:44:14.868" v="162" actId="1076"/>
          <ac:cxnSpMkLst>
            <pc:docMk/>
            <pc:sldMk cId="4067203156" sldId="301"/>
            <ac:cxnSpMk id="10" creationId="{4EA72DBC-2481-43EC-B680-F6161EAE4DBC}"/>
          </ac:cxnSpMkLst>
        </pc:cxnChg>
        <pc:cxnChg chg="add mod">
          <ac:chgData name="William Grey" userId="37b73424-c081-4fc2-b1af-363f4f3fd4f3" providerId="ADAL" clId="{9CA70A24-3EB4-4FF4-881E-965B96278836}" dt="2019-06-10T08:44:14.868" v="162" actId="1076"/>
          <ac:cxnSpMkLst>
            <pc:docMk/>
            <pc:sldMk cId="4067203156" sldId="301"/>
            <ac:cxnSpMk id="12" creationId="{B496B4D7-35A0-4C1A-8F0A-18F0DD330E1B}"/>
          </ac:cxnSpMkLst>
        </pc:cxnChg>
        <pc:cxnChg chg="add mod">
          <ac:chgData name="William Grey" userId="37b73424-c081-4fc2-b1af-363f4f3fd4f3" providerId="ADAL" clId="{9CA70A24-3EB4-4FF4-881E-965B96278836}" dt="2019-06-10T08:44:14.868" v="162" actId="1076"/>
          <ac:cxnSpMkLst>
            <pc:docMk/>
            <pc:sldMk cId="4067203156" sldId="301"/>
            <ac:cxnSpMk id="14" creationId="{2F83825F-2A40-47D5-A544-E76616DB5936}"/>
          </ac:cxnSpMkLst>
        </pc:cxnChg>
        <pc:cxnChg chg="add mod">
          <ac:chgData name="William Grey" userId="37b73424-c081-4fc2-b1af-363f4f3fd4f3" providerId="ADAL" clId="{9CA70A24-3EB4-4FF4-881E-965B96278836}" dt="2019-06-10T08:44:08.905" v="161" actId="1076"/>
          <ac:cxnSpMkLst>
            <pc:docMk/>
            <pc:sldMk cId="4067203156" sldId="301"/>
            <ac:cxnSpMk id="18" creationId="{96380382-92D5-4C9D-B958-269282185B56}"/>
          </ac:cxnSpMkLst>
        </pc:cxnChg>
        <pc:cxnChg chg="add mod">
          <ac:chgData name="William Grey" userId="37b73424-c081-4fc2-b1af-363f4f3fd4f3" providerId="ADAL" clId="{9CA70A24-3EB4-4FF4-881E-965B96278836}" dt="2019-06-10T08:44:37.413" v="167" actId="14100"/>
          <ac:cxnSpMkLst>
            <pc:docMk/>
            <pc:sldMk cId="4067203156" sldId="301"/>
            <ac:cxnSpMk id="25" creationId="{DE2C5CDF-8B81-4422-97A7-A2D8A27B4EE7}"/>
          </ac:cxnSpMkLst>
        </pc:cxnChg>
        <pc:cxnChg chg="add mod">
          <ac:chgData name="William Grey" userId="37b73424-c081-4fc2-b1af-363f4f3fd4f3" providerId="ADAL" clId="{9CA70A24-3EB4-4FF4-881E-965B96278836}" dt="2019-06-10T08:44:53.577" v="171" actId="14100"/>
          <ac:cxnSpMkLst>
            <pc:docMk/>
            <pc:sldMk cId="4067203156" sldId="301"/>
            <ac:cxnSpMk id="27" creationId="{CAFB5948-87C9-4220-A971-42E2725358B3}"/>
          </ac:cxnSpMkLst>
        </pc:cxnChg>
        <pc:cxnChg chg="add mod">
          <ac:chgData name="William Grey" userId="37b73424-c081-4fc2-b1af-363f4f3fd4f3" providerId="ADAL" clId="{9CA70A24-3EB4-4FF4-881E-965B96278836}" dt="2019-06-10T08:45:04.934" v="175" actId="14100"/>
          <ac:cxnSpMkLst>
            <pc:docMk/>
            <pc:sldMk cId="4067203156" sldId="301"/>
            <ac:cxnSpMk id="30" creationId="{BC676C2C-D685-4299-845E-9D3EF58DDBDD}"/>
          </ac:cxnSpMkLst>
        </pc:cxnChg>
        <pc:cxnChg chg="add mod">
          <ac:chgData name="William Grey" userId="37b73424-c081-4fc2-b1af-363f4f3fd4f3" providerId="ADAL" clId="{9CA70A24-3EB4-4FF4-881E-965B96278836}" dt="2019-06-10T08:45:18.163" v="179" actId="14100"/>
          <ac:cxnSpMkLst>
            <pc:docMk/>
            <pc:sldMk cId="4067203156" sldId="301"/>
            <ac:cxnSpMk id="33" creationId="{099B3570-2CD0-4559-9EC3-9CD6DBFE22DC}"/>
          </ac:cxnSpMkLst>
        </pc:cxnChg>
        <pc:cxnChg chg="add mod">
          <ac:chgData name="William Grey" userId="37b73424-c081-4fc2-b1af-363f4f3fd4f3" providerId="ADAL" clId="{9CA70A24-3EB4-4FF4-881E-965B96278836}" dt="2019-06-10T08:45:37.901" v="185" actId="1076"/>
          <ac:cxnSpMkLst>
            <pc:docMk/>
            <pc:sldMk cId="4067203156" sldId="301"/>
            <ac:cxnSpMk id="36" creationId="{E1D78C98-4203-4C48-8CFC-A2EED2D727B0}"/>
          </ac:cxnSpMkLst>
        </pc:cxnChg>
        <pc:cxnChg chg="add mod">
          <ac:chgData name="William Grey" userId="37b73424-c081-4fc2-b1af-363f4f3fd4f3" providerId="ADAL" clId="{9CA70A24-3EB4-4FF4-881E-965B96278836}" dt="2019-06-10T08:45:46.710" v="188" actId="14100"/>
          <ac:cxnSpMkLst>
            <pc:docMk/>
            <pc:sldMk cId="4067203156" sldId="301"/>
            <ac:cxnSpMk id="39" creationId="{751A627C-61C2-4F2B-8DB6-61FF4C9245E8}"/>
          </ac:cxnSpMkLst>
        </pc:cxnChg>
        <pc:cxnChg chg="add mod">
          <ac:chgData name="William Grey" userId="37b73424-c081-4fc2-b1af-363f4f3fd4f3" providerId="ADAL" clId="{9CA70A24-3EB4-4FF4-881E-965B96278836}" dt="2019-06-10T08:45:57.684" v="191" actId="14100"/>
          <ac:cxnSpMkLst>
            <pc:docMk/>
            <pc:sldMk cId="4067203156" sldId="301"/>
            <ac:cxnSpMk id="44" creationId="{7EA68E6B-FF7D-4C5C-BD3A-F76415B1DB2D}"/>
          </ac:cxnSpMkLst>
        </pc:cxnChg>
      </pc:sldChg>
      <pc:sldChg chg="addSp modSp add">
        <pc:chgData name="William Grey" userId="37b73424-c081-4fc2-b1af-363f4f3fd4f3" providerId="ADAL" clId="{9CA70A24-3EB4-4FF4-881E-965B96278836}" dt="2019-06-10T13:37:05.836" v="677" actId="14100"/>
        <pc:sldMkLst>
          <pc:docMk/>
          <pc:sldMk cId="168646047" sldId="302"/>
        </pc:sldMkLst>
        <pc:spChg chg="add mod">
          <ac:chgData name="William Grey" userId="37b73424-c081-4fc2-b1af-363f4f3fd4f3" providerId="ADAL" clId="{9CA70A24-3EB4-4FF4-881E-965B96278836}" dt="2019-06-10T13:34:17.030" v="660" actId="1076"/>
          <ac:spMkLst>
            <pc:docMk/>
            <pc:sldMk cId="168646047" sldId="302"/>
            <ac:spMk id="3" creationId="{6786C9BA-7669-43DF-8D65-74B5139E0CD4}"/>
          </ac:spMkLst>
        </pc:spChg>
        <pc:spChg chg="add mod">
          <ac:chgData name="William Grey" userId="37b73424-c081-4fc2-b1af-363f4f3fd4f3" providerId="ADAL" clId="{9CA70A24-3EB4-4FF4-881E-965B96278836}" dt="2019-06-10T13:35:41.487" v="669" actId="1076"/>
          <ac:spMkLst>
            <pc:docMk/>
            <pc:sldMk cId="168646047" sldId="302"/>
            <ac:spMk id="4" creationId="{12625641-94F4-473E-AC48-B62903E1D9BC}"/>
          </ac:spMkLst>
        </pc:spChg>
        <pc:spChg chg="add mod">
          <ac:chgData name="William Grey" userId="37b73424-c081-4fc2-b1af-363f4f3fd4f3" providerId="ADAL" clId="{9CA70A24-3EB4-4FF4-881E-965B96278836}" dt="2019-06-10T13:36:54.716" v="674" actId="14100"/>
          <ac:spMkLst>
            <pc:docMk/>
            <pc:sldMk cId="168646047" sldId="302"/>
            <ac:spMk id="5" creationId="{827FE2B4-EE0C-464A-BBE6-A4BED5B5750F}"/>
          </ac:spMkLst>
        </pc:spChg>
        <pc:spChg chg="mod">
          <ac:chgData name="William Grey" userId="37b73424-c081-4fc2-b1af-363f4f3fd4f3" providerId="ADAL" clId="{9CA70A24-3EB4-4FF4-881E-965B96278836}" dt="2019-06-10T13:37:05.836" v="677" actId="14100"/>
          <ac:spMkLst>
            <pc:docMk/>
            <pc:sldMk cId="168646047" sldId="302"/>
            <ac:spMk id="49" creationId="{3962500D-CEC4-494F-BDE0-BBB7D3FA790F}"/>
          </ac:spMkLst>
        </pc:spChg>
        <pc:spChg chg="mod">
          <ac:chgData name="William Grey" userId="37b73424-c081-4fc2-b1af-363f4f3fd4f3" providerId="ADAL" clId="{9CA70A24-3EB4-4FF4-881E-965B96278836}" dt="2019-06-10T13:28:01.550" v="658" actId="20577"/>
          <ac:spMkLst>
            <pc:docMk/>
            <pc:sldMk cId="168646047" sldId="302"/>
            <ac:spMk id="50" creationId="{4865FEED-C978-4AF9-A520-6634C929496B}"/>
          </ac:spMkLst>
        </pc:spChg>
      </pc:sldChg>
      <pc:sldChg chg="addSp delSp modSp add del">
        <pc:chgData name="William Grey" userId="37b73424-c081-4fc2-b1af-363f4f3fd4f3" providerId="ADAL" clId="{9CA70A24-3EB4-4FF4-881E-965B96278836}" dt="2019-06-10T13:27:08.245" v="639" actId="2696"/>
        <pc:sldMkLst>
          <pc:docMk/>
          <pc:sldMk cId="2443147392" sldId="302"/>
        </pc:sldMkLst>
        <pc:spChg chg="mod">
          <ac:chgData name="William Grey" userId="37b73424-c081-4fc2-b1af-363f4f3fd4f3" providerId="ADAL" clId="{9CA70A24-3EB4-4FF4-881E-965B96278836}" dt="2019-06-10T13:17:02.663" v="242" actId="20577"/>
          <ac:spMkLst>
            <pc:docMk/>
            <pc:sldMk cId="2443147392" sldId="302"/>
            <ac:spMk id="2" creationId="{AF3780AF-0A01-4D93-A8D5-A8E2256D4343}"/>
          </ac:spMkLst>
        </pc:spChg>
        <pc:spChg chg="add del mod">
          <ac:chgData name="William Grey" userId="37b73424-c081-4fc2-b1af-363f4f3fd4f3" providerId="ADAL" clId="{9CA70A24-3EB4-4FF4-881E-965B96278836}" dt="2019-06-10T13:18:39.198" v="245" actId="478"/>
          <ac:spMkLst>
            <pc:docMk/>
            <pc:sldMk cId="2443147392" sldId="302"/>
            <ac:spMk id="3" creationId="{5341F829-9D73-4770-842D-376FB75B8229}"/>
          </ac:spMkLst>
        </pc:spChg>
        <pc:spChg chg="del">
          <ac:chgData name="William Grey" userId="37b73424-c081-4fc2-b1af-363f4f3fd4f3" providerId="ADAL" clId="{9CA70A24-3EB4-4FF4-881E-965B96278836}" dt="2019-06-10T13:16:29.797" v="216" actId="478"/>
          <ac:spMkLst>
            <pc:docMk/>
            <pc:sldMk cId="2443147392" sldId="302"/>
            <ac:spMk id="4" creationId="{D43B7346-DDFD-41E6-871A-CC56AB26A1AF}"/>
          </ac:spMkLst>
        </pc:spChg>
        <pc:spChg chg="del">
          <ac:chgData name="William Grey" userId="37b73424-c081-4fc2-b1af-363f4f3fd4f3" providerId="ADAL" clId="{9CA70A24-3EB4-4FF4-881E-965B96278836}" dt="2019-06-10T13:19:21.304" v="289" actId="478"/>
          <ac:spMkLst>
            <pc:docMk/>
            <pc:sldMk cId="2443147392" sldId="302"/>
            <ac:spMk id="5" creationId="{62BCF7CC-F0F3-4E8C-BA5A-DEB4B5EC2045}"/>
          </ac:spMkLst>
        </pc:spChg>
        <pc:spChg chg="del mod">
          <ac:chgData name="William Grey" userId="37b73424-c081-4fc2-b1af-363f4f3fd4f3" providerId="ADAL" clId="{9CA70A24-3EB4-4FF4-881E-965B96278836}" dt="2019-06-10T13:24:36.747" v="460" actId="478"/>
          <ac:spMkLst>
            <pc:docMk/>
            <pc:sldMk cId="2443147392" sldId="302"/>
            <ac:spMk id="6" creationId="{F3402B71-F829-4246-92B2-067EC72C1420}"/>
          </ac:spMkLst>
        </pc:spChg>
        <pc:spChg chg="del">
          <ac:chgData name="William Grey" userId="37b73424-c081-4fc2-b1af-363f4f3fd4f3" providerId="ADAL" clId="{9CA70A24-3EB4-4FF4-881E-965B96278836}" dt="2019-06-10T13:17:08.210" v="243" actId="478"/>
          <ac:spMkLst>
            <pc:docMk/>
            <pc:sldMk cId="2443147392" sldId="302"/>
            <ac:spMk id="7" creationId="{1E5B543F-FAC3-4DF8-A9AF-C71484970A37}"/>
          </ac:spMkLst>
        </pc:spChg>
        <pc:spChg chg="del">
          <ac:chgData name="William Grey" userId="37b73424-c081-4fc2-b1af-363f4f3fd4f3" providerId="ADAL" clId="{9CA70A24-3EB4-4FF4-881E-965B96278836}" dt="2019-06-10T13:18:52.421" v="254" actId="478"/>
          <ac:spMkLst>
            <pc:docMk/>
            <pc:sldMk cId="2443147392" sldId="302"/>
            <ac:spMk id="8" creationId="{28FB9EFD-7979-4BCB-A011-3D66B0A87076}"/>
          </ac:spMkLst>
        </pc:spChg>
        <pc:spChg chg="del">
          <ac:chgData name="William Grey" userId="37b73424-c081-4fc2-b1af-363f4f3fd4f3" providerId="ADAL" clId="{9CA70A24-3EB4-4FF4-881E-965B96278836}" dt="2019-06-10T13:17:08.210" v="243" actId="478"/>
          <ac:spMkLst>
            <pc:docMk/>
            <pc:sldMk cId="2443147392" sldId="302"/>
            <ac:spMk id="15" creationId="{C1EE028C-ED57-41CC-9179-4EAD2A663A51}"/>
          </ac:spMkLst>
        </pc:spChg>
        <pc:spChg chg="del">
          <ac:chgData name="William Grey" userId="37b73424-c081-4fc2-b1af-363f4f3fd4f3" providerId="ADAL" clId="{9CA70A24-3EB4-4FF4-881E-965B96278836}" dt="2019-06-10T13:17:08.210" v="243" actId="478"/>
          <ac:spMkLst>
            <pc:docMk/>
            <pc:sldMk cId="2443147392" sldId="302"/>
            <ac:spMk id="16" creationId="{09EE5E9D-CB12-4899-8558-8BE94FE928CF}"/>
          </ac:spMkLst>
        </pc:spChg>
        <pc:spChg chg="del">
          <ac:chgData name="William Grey" userId="37b73424-c081-4fc2-b1af-363f4f3fd4f3" providerId="ADAL" clId="{9CA70A24-3EB4-4FF4-881E-965B96278836}" dt="2019-06-10T13:17:08.210" v="243" actId="478"/>
          <ac:spMkLst>
            <pc:docMk/>
            <pc:sldMk cId="2443147392" sldId="302"/>
            <ac:spMk id="17" creationId="{17A856A2-E8E0-4BE3-9198-54FE1891957B}"/>
          </ac:spMkLst>
        </pc:spChg>
        <pc:spChg chg="del mod">
          <ac:chgData name="William Grey" userId="37b73424-c081-4fc2-b1af-363f4f3fd4f3" providerId="ADAL" clId="{9CA70A24-3EB4-4FF4-881E-965B96278836}" dt="2019-06-10T13:24:47.967" v="464" actId="478"/>
          <ac:spMkLst>
            <pc:docMk/>
            <pc:sldMk cId="2443147392" sldId="302"/>
            <ac:spMk id="20" creationId="{D3B12C6C-F547-4FAA-A6F1-5896D1C47CE0}"/>
          </ac:spMkLst>
        </pc:spChg>
        <pc:spChg chg="del mod">
          <ac:chgData name="William Grey" userId="37b73424-c081-4fc2-b1af-363f4f3fd4f3" providerId="ADAL" clId="{9CA70A24-3EB4-4FF4-881E-965B96278836}" dt="2019-06-10T13:24:45.174" v="463" actId="478"/>
          <ac:spMkLst>
            <pc:docMk/>
            <pc:sldMk cId="2443147392" sldId="302"/>
            <ac:spMk id="21" creationId="{1752C92B-FD6B-4FD2-8965-3450A9E67857}"/>
          </ac:spMkLst>
        </pc:spChg>
        <pc:spChg chg="del mod">
          <ac:chgData name="William Grey" userId="37b73424-c081-4fc2-b1af-363f4f3fd4f3" providerId="ADAL" clId="{9CA70A24-3EB4-4FF4-881E-965B96278836}" dt="2019-06-10T13:24:42.638" v="462" actId="478"/>
          <ac:spMkLst>
            <pc:docMk/>
            <pc:sldMk cId="2443147392" sldId="302"/>
            <ac:spMk id="22" creationId="{E4511440-201B-4C55-9969-D4632FF89A83}"/>
          </ac:spMkLst>
        </pc:spChg>
        <pc:spChg chg="del mod">
          <ac:chgData name="William Grey" userId="37b73424-c081-4fc2-b1af-363f4f3fd4f3" providerId="ADAL" clId="{9CA70A24-3EB4-4FF4-881E-965B96278836}" dt="2019-06-10T13:24:39.612" v="461" actId="478"/>
          <ac:spMkLst>
            <pc:docMk/>
            <pc:sldMk cId="2443147392" sldId="302"/>
            <ac:spMk id="23" creationId="{CE402770-DCDC-4E16-93E3-8693CAB0D4BE}"/>
          </ac:spMkLst>
        </pc:spChg>
        <pc:spChg chg="del mod">
          <ac:chgData name="William Grey" userId="37b73424-c081-4fc2-b1af-363f4f3fd4f3" providerId="ADAL" clId="{9CA70A24-3EB4-4FF4-881E-965B96278836}" dt="2019-06-10T13:24:22.377" v="442" actId="478"/>
          <ac:spMkLst>
            <pc:docMk/>
            <pc:sldMk cId="2443147392" sldId="302"/>
            <ac:spMk id="24" creationId="{A97FF21D-B9CB-47CE-A2C5-54486D5C6349}"/>
          </ac:spMkLst>
        </pc:spChg>
        <pc:spChg chg="add mod">
          <ac:chgData name="William Grey" userId="37b73424-c081-4fc2-b1af-363f4f3fd4f3" providerId="ADAL" clId="{9CA70A24-3EB4-4FF4-881E-965B96278836}" dt="2019-06-10T13:21:11.625" v="305" actId="1076"/>
          <ac:spMkLst>
            <pc:docMk/>
            <pc:sldMk cId="2443147392" sldId="302"/>
            <ac:spMk id="28" creationId="{9EAC3A97-1F75-4524-853B-B6C077B0A285}"/>
          </ac:spMkLst>
        </pc:spChg>
        <pc:spChg chg="add mod">
          <ac:chgData name="William Grey" userId="37b73424-c081-4fc2-b1af-363f4f3fd4f3" providerId="ADAL" clId="{9CA70A24-3EB4-4FF4-881E-965B96278836}" dt="2019-06-10T13:21:33.897" v="315" actId="20577"/>
          <ac:spMkLst>
            <pc:docMk/>
            <pc:sldMk cId="2443147392" sldId="302"/>
            <ac:spMk id="31" creationId="{524806D1-7EE2-4CDC-838A-116763DDFE63}"/>
          </ac:spMkLst>
        </pc:spChg>
        <pc:spChg chg="add mod">
          <ac:chgData name="William Grey" userId="37b73424-c081-4fc2-b1af-363f4f3fd4f3" providerId="ADAL" clId="{9CA70A24-3EB4-4FF4-881E-965B96278836}" dt="2019-06-10T13:21:36.270" v="317" actId="20577"/>
          <ac:spMkLst>
            <pc:docMk/>
            <pc:sldMk cId="2443147392" sldId="302"/>
            <ac:spMk id="32" creationId="{919D3C9C-238F-48F9-9DAD-D7C7A59DA328}"/>
          </ac:spMkLst>
        </pc:spChg>
        <pc:spChg chg="add mod">
          <ac:chgData name="William Grey" userId="37b73424-c081-4fc2-b1af-363f4f3fd4f3" providerId="ADAL" clId="{9CA70A24-3EB4-4FF4-881E-965B96278836}" dt="2019-06-10T13:22:42.401" v="335" actId="1076"/>
          <ac:spMkLst>
            <pc:docMk/>
            <pc:sldMk cId="2443147392" sldId="302"/>
            <ac:spMk id="34" creationId="{E63AE499-DEA5-48BD-A0A4-42CEE493DBCE}"/>
          </ac:spMkLst>
        </pc:spChg>
        <pc:spChg chg="add mod">
          <ac:chgData name="William Grey" userId="37b73424-c081-4fc2-b1af-363f4f3fd4f3" providerId="ADAL" clId="{9CA70A24-3EB4-4FF4-881E-965B96278836}" dt="2019-06-10T13:21:41.787" v="321" actId="20577"/>
          <ac:spMkLst>
            <pc:docMk/>
            <pc:sldMk cId="2443147392" sldId="302"/>
            <ac:spMk id="35" creationId="{9A195971-C682-4D7F-B660-1FE80AB7ACFF}"/>
          </ac:spMkLst>
        </pc:spChg>
        <pc:spChg chg="add mod">
          <ac:chgData name="William Grey" userId="37b73424-c081-4fc2-b1af-363f4f3fd4f3" providerId="ADAL" clId="{9CA70A24-3EB4-4FF4-881E-965B96278836}" dt="2019-06-10T13:26:43.983" v="633" actId="20577"/>
          <ac:spMkLst>
            <pc:docMk/>
            <pc:sldMk cId="2443147392" sldId="302"/>
            <ac:spMk id="48" creationId="{47340BFE-650B-401F-AE4C-BA63D63E117D}"/>
          </ac:spMkLst>
        </pc:spChg>
        <pc:spChg chg="add mod">
          <ac:chgData name="William Grey" userId="37b73424-c081-4fc2-b1af-363f4f3fd4f3" providerId="ADAL" clId="{9CA70A24-3EB4-4FF4-881E-965B96278836}" dt="2019-06-10T13:26:38.826" v="605" actId="20577"/>
          <ac:spMkLst>
            <pc:docMk/>
            <pc:sldMk cId="2443147392" sldId="302"/>
            <ac:spMk id="49" creationId="{3962500D-CEC4-494F-BDE0-BBB7D3FA790F}"/>
          </ac:spMkLst>
        </pc:spChg>
        <pc:spChg chg="add mod">
          <ac:chgData name="William Grey" userId="37b73424-c081-4fc2-b1af-363f4f3fd4f3" providerId="ADAL" clId="{9CA70A24-3EB4-4FF4-881E-965B96278836}" dt="2019-06-10T13:26:55.830" v="637" actId="20577"/>
          <ac:spMkLst>
            <pc:docMk/>
            <pc:sldMk cId="2443147392" sldId="302"/>
            <ac:spMk id="50" creationId="{4865FEED-C978-4AF9-A520-6634C929496B}"/>
          </ac:spMkLst>
        </pc:spChg>
        <pc:cxnChg chg="del">
          <ac:chgData name="William Grey" userId="37b73424-c081-4fc2-b1af-363f4f3fd4f3" providerId="ADAL" clId="{9CA70A24-3EB4-4FF4-881E-965B96278836}" dt="2019-06-10T13:17:08.210" v="243" actId="478"/>
          <ac:cxnSpMkLst>
            <pc:docMk/>
            <pc:sldMk cId="2443147392" sldId="302"/>
            <ac:cxnSpMk id="10" creationId="{4EA72DBC-2481-43EC-B680-F6161EAE4DBC}"/>
          </ac:cxnSpMkLst>
        </pc:cxnChg>
        <pc:cxnChg chg="del mod">
          <ac:chgData name="William Grey" userId="37b73424-c081-4fc2-b1af-363f4f3fd4f3" providerId="ADAL" clId="{9CA70A24-3EB4-4FF4-881E-965B96278836}" dt="2019-06-10T13:17:08.210" v="243" actId="478"/>
          <ac:cxnSpMkLst>
            <pc:docMk/>
            <pc:sldMk cId="2443147392" sldId="302"/>
            <ac:cxnSpMk id="12" creationId="{B496B4D7-35A0-4C1A-8F0A-18F0DD330E1B}"/>
          </ac:cxnSpMkLst>
        </pc:cxnChg>
        <pc:cxnChg chg="del">
          <ac:chgData name="William Grey" userId="37b73424-c081-4fc2-b1af-363f4f3fd4f3" providerId="ADAL" clId="{9CA70A24-3EB4-4FF4-881E-965B96278836}" dt="2019-06-10T13:17:08.210" v="243" actId="478"/>
          <ac:cxnSpMkLst>
            <pc:docMk/>
            <pc:sldMk cId="2443147392" sldId="302"/>
            <ac:cxnSpMk id="14" creationId="{2F83825F-2A40-47D5-A544-E76616DB5936}"/>
          </ac:cxnSpMkLst>
        </pc:cxnChg>
        <pc:cxnChg chg="del">
          <ac:chgData name="William Grey" userId="37b73424-c081-4fc2-b1af-363f4f3fd4f3" providerId="ADAL" clId="{9CA70A24-3EB4-4FF4-881E-965B96278836}" dt="2019-06-10T13:18:52.421" v="254" actId="478"/>
          <ac:cxnSpMkLst>
            <pc:docMk/>
            <pc:sldMk cId="2443147392" sldId="302"/>
            <ac:cxnSpMk id="18" creationId="{96380382-92D5-4C9D-B958-269282185B56}"/>
          </ac:cxnSpMkLst>
        </pc:cxnChg>
        <pc:cxnChg chg="add mod">
          <ac:chgData name="William Grey" userId="37b73424-c081-4fc2-b1af-363f4f3fd4f3" providerId="ADAL" clId="{9CA70A24-3EB4-4FF4-881E-965B96278836}" dt="2019-06-10T13:21:56.028" v="323" actId="13822"/>
          <ac:cxnSpMkLst>
            <pc:docMk/>
            <pc:sldMk cId="2443147392" sldId="302"/>
            <ac:cxnSpMk id="19" creationId="{CEC9DBBB-E532-4034-9125-8B4463CA12C1}"/>
          </ac:cxnSpMkLst>
        </pc:cxnChg>
        <pc:cxnChg chg="mod">
          <ac:chgData name="William Grey" userId="37b73424-c081-4fc2-b1af-363f4f3fd4f3" providerId="ADAL" clId="{9CA70A24-3EB4-4FF4-881E-965B96278836}" dt="2019-06-10T13:24:45.174" v="463" actId="478"/>
          <ac:cxnSpMkLst>
            <pc:docMk/>
            <pc:sldMk cId="2443147392" sldId="302"/>
            <ac:cxnSpMk id="25" creationId="{DE2C5CDF-8B81-4422-97A7-A2D8A27B4EE7}"/>
          </ac:cxnSpMkLst>
        </pc:cxnChg>
        <pc:cxnChg chg="mod">
          <ac:chgData name="William Grey" userId="37b73424-c081-4fc2-b1af-363f4f3fd4f3" providerId="ADAL" clId="{9CA70A24-3EB4-4FF4-881E-965B96278836}" dt="2019-06-10T13:24:42.638" v="462" actId="478"/>
          <ac:cxnSpMkLst>
            <pc:docMk/>
            <pc:sldMk cId="2443147392" sldId="302"/>
            <ac:cxnSpMk id="30" creationId="{BC676C2C-D685-4299-845E-9D3EF58DDBDD}"/>
          </ac:cxnSpMkLst>
        </pc:cxnChg>
        <pc:cxnChg chg="del mod">
          <ac:chgData name="William Grey" userId="37b73424-c081-4fc2-b1af-363f4f3fd4f3" providerId="ADAL" clId="{9CA70A24-3EB4-4FF4-881E-965B96278836}" dt="2019-06-10T13:19:50.299" v="299" actId="478"/>
          <ac:cxnSpMkLst>
            <pc:docMk/>
            <pc:sldMk cId="2443147392" sldId="302"/>
            <ac:cxnSpMk id="36" creationId="{E1D78C98-4203-4C48-8CFC-A2EED2D727B0}"/>
          </ac:cxnSpMkLst>
        </pc:cxnChg>
        <pc:cxnChg chg="add mod">
          <ac:chgData name="William Grey" userId="37b73424-c081-4fc2-b1af-363f4f3fd4f3" providerId="ADAL" clId="{9CA70A24-3EB4-4FF4-881E-965B96278836}" dt="2019-06-10T13:22:02.602" v="326" actId="14100"/>
          <ac:cxnSpMkLst>
            <pc:docMk/>
            <pc:sldMk cId="2443147392" sldId="302"/>
            <ac:cxnSpMk id="37" creationId="{967F91DD-7CD7-494C-B4C9-0380CF91E028}"/>
          </ac:cxnSpMkLst>
        </pc:cxnChg>
        <pc:cxnChg chg="mod">
          <ac:chgData name="William Grey" userId="37b73424-c081-4fc2-b1af-363f4f3fd4f3" providerId="ADAL" clId="{9CA70A24-3EB4-4FF4-881E-965B96278836}" dt="2019-06-10T13:24:36.747" v="460" actId="478"/>
          <ac:cxnSpMkLst>
            <pc:docMk/>
            <pc:sldMk cId="2443147392" sldId="302"/>
            <ac:cxnSpMk id="39" creationId="{751A627C-61C2-4F2B-8DB6-61FF4C9245E8}"/>
          </ac:cxnSpMkLst>
        </pc:cxnChg>
        <pc:cxnChg chg="add mod">
          <ac:chgData name="William Grey" userId="37b73424-c081-4fc2-b1af-363f4f3fd4f3" providerId="ADAL" clId="{9CA70A24-3EB4-4FF4-881E-965B96278836}" dt="2019-06-10T13:22:42.401" v="335" actId="1076"/>
          <ac:cxnSpMkLst>
            <pc:docMk/>
            <pc:sldMk cId="2443147392" sldId="302"/>
            <ac:cxnSpMk id="40" creationId="{3ABE92A2-68C8-4A90-BB37-FBB6B17EB8E8}"/>
          </ac:cxnSpMkLst>
        </pc:cxnChg>
        <pc:cxnChg chg="add mod">
          <ac:chgData name="William Grey" userId="37b73424-c081-4fc2-b1af-363f4f3fd4f3" providerId="ADAL" clId="{9CA70A24-3EB4-4FF4-881E-965B96278836}" dt="2019-06-10T13:22:44.925" v="336" actId="14100"/>
          <ac:cxnSpMkLst>
            <pc:docMk/>
            <pc:sldMk cId="2443147392" sldId="302"/>
            <ac:cxnSpMk id="42" creationId="{1EE333BE-75A8-4393-B216-D3E8481F5AAA}"/>
          </ac:cxnSpMkLst>
        </pc:cxnChg>
        <pc:cxnChg chg="mod">
          <ac:chgData name="William Grey" userId="37b73424-c081-4fc2-b1af-363f4f3fd4f3" providerId="ADAL" clId="{9CA70A24-3EB4-4FF4-881E-965B96278836}" dt="2019-06-10T13:23:09.256" v="339" actId="1076"/>
          <ac:cxnSpMkLst>
            <pc:docMk/>
            <pc:sldMk cId="2443147392" sldId="302"/>
            <ac:cxnSpMk id="44" creationId="{7EA68E6B-FF7D-4C5C-BD3A-F76415B1DB2D}"/>
          </ac:cxnSpMkLst>
        </pc:cxnChg>
        <pc:cxnChg chg="add mod">
          <ac:chgData name="William Grey" userId="37b73424-c081-4fc2-b1af-363f4f3fd4f3" providerId="ADAL" clId="{9CA70A24-3EB4-4FF4-881E-965B96278836}" dt="2019-06-10T13:23:03.103" v="338" actId="13822"/>
          <ac:cxnSpMkLst>
            <pc:docMk/>
            <pc:sldMk cId="2443147392" sldId="302"/>
            <ac:cxnSpMk id="47" creationId="{3395455D-7F44-4772-A920-3E45EEEF5A39}"/>
          </ac:cxnSpMkLst>
        </pc:cxnChg>
      </pc:sldChg>
    </pc:docChg>
  </pc:docChgLst>
  <pc:docChgLst>
    <pc:chgData name="William Grey" userId="37b73424-c081-4fc2-b1af-363f4f3fd4f3" providerId="ADAL" clId="{EED01343-0A05-47CB-90F7-5FDF5770D288}"/>
    <pc:docChg chg="custSel modSld">
      <pc:chgData name="William Grey" userId="37b73424-c081-4fc2-b1af-363f4f3fd4f3" providerId="ADAL" clId="{EED01343-0A05-47CB-90F7-5FDF5770D288}" dt="2021-01-14T21:59:02.887" v="30" actId="478"/>
      <pc:docMkLst>
        <pc:docMk/>
      </pc:docMkLst>
      <pc:sldChg chg="modSp">
        <pc:chgData name="William Grey" userId="37b73424-c081-4fc2-b1af-363f4f3fd4f3" providerId="ADAL" clId="{EED01343-0A05-47CB-90F7-5FDF5770D288}" dt="2021-01-14T11:34:26.570" v="10" actId="20577"/>
        <pc:sldMkLst>
          <pc:docMk/>
          <pc:sldMk cId="2448746008" sldId="288"/>
        </pc:sldMkLst>
        <pc:spChg chg="mod">
          <ac:chgData name="William Grey" userId="37b73424-c081-4fc2-b1af-363f4f3fd4f3" providerId="ADAL" clId="{EED01343-0A05-47CB-90F7-5FDF5770D288}" dt="2021-01-14T11:34:26.570" v="10" actId="20577"/>
          <ac:spMkLst>
            <pc:docMk/>
            <pc:sldMk cId="2448746008" sldId="288"/>
            <ac:spMk id="3" creationId="{00000000-0000-0000-0000-000000000000}"/>
          </ac:spMkLst>
        </pc:spChg>
      </pc:sldChg>
      <pc:sldChg chg="addSp delSp modSp mod delAnim modAnim">
        <pc:chgData name="William Grey" userId="37b73424-c081-4fc2-b1af-363f4f3fd4f3" providerId="ADAL" clId="{EED01343-0A05-47CB-90F7-5FDF5770D288}" dt="2021-01-14T21:59:02.887" v="30" actId="478"/>
        <pc:sldMkLst>
          <pc:docMk/>
          <pc:sldMk cId="3179932007" sldId="298"/>
        </pc:sldMkLst>
        <pc:picChg chg="add del mod">
          <ac:chgData name="William Grey" userId="37b73424-c081-4fc2-b1af-363f4f3fd4f3" providerId="ADAL" clId="{EED01343-0A05-47CB-90F7-5FDF5770D288}" dt="2021-01-14T13:03:29.458" v="14" actId="478"/>
          <ac:picMkLst>
            <pc:docMk/>
            <pc:sldMk cId="3179932007" sldId="298"/>
            <ac:picMk id="8" creationId="{F53E39A3-25FB-4F48-ACBC-CB76712966AB}"/>
          </ac:picMkLst>
        </pc:picChg>
        <pc:picChg chg="add del mod">
          <ac:chgData name="William Grey" userId="37b73424-c081-4fc2-b1af-363f4f3fd4f3" providerId="ADAL" clId="{EED01343-0A05-47CB-90F7-5FDF5770D288}" dt="2021-01-14T20:10:38.103" v="16" actId="478"/>
          <ac:picMkLst>
            <pc:docMk/>
            <pc:sldMk cId="3179932007" sldId="298"/>
            <ac:picMk id="9" creationId="{29688FB8-27DF-4DFB-A1E1-706EDDD0C8D1}"/>
          </ac:picMkLst>
        </pc:picChg>
        <pc:picChg chg="add del mod">
          <ac:chgData name="William Grey" userId="37b73424-c081-4fc2-b1af-363f4f3fd4f3" providerId="ADAL" clId="{EED01343-0A05-47CB-90F7-5FDF5770D288}" dt="2021-01-14T20:11:31.118" v="18" actId="478"/>
          <ac:picMkLst>
            <pc:docMk/>
            <pc:sldMk cId="3179932007" sldId="298"/>
            <ac:picMk id="10" creationId="{DD3A6A36-73B3-4F6B-AC5E-49064C058A39}"/>
          </ac:picMkLst>
        </pc:picChg>
        <pc:picChg chg="add del mod">
          <ac:chgData name="William Grey" userId="37b73424-c081-4fc2-b1af-363f4f3fd4f3" providerId="ADAL" clId="{EED01343-0A05-47CB-90F7-5FDF5770D288}" dt="2021-01-14T20:12:04.184" v="20" actId="478"/>
          <ac:picMkLst>
            <pc:docMk/>
            <pc:sldMk cId="3179932007" sldId="298"/>
            <ac:picMk id="11" creationId="{E4DD2E4B-EC71-4E63-9ED5-6D36F21AB283}"/>
          </ac:picMkLst>
        </pc:picChg>
        <pc:picChg chg="add del mod">
          <ac:chgData name="William Grey" userId="37b73424-c081-4fc2-b1af-363f4f3fd4f3" providerId="ADAL" clId="{EED01343-0A05-47CB-90F7-5FDF5770D288}" dt="2021-01-14T20:19:56.368" v="26" actId="478"/>
          <ac:picMkLst>
            <pc:docMk/>
            <pc:sldMk cId="3179932007" sldId="298"/>
            <ac:picMk id="14" creationId="{96674B84-1B5A-4C3A-A08F-715A72A783AB}"/>
          </ac:picMkLst>
        </pc:picChg>
        <pc:picChg chg="add del mod">
          <ac:chgData name="William Grey" userId="37b73424-c081-4fc2-b1af-363f4f3fd4f3" providerId="ADAL" clId="{EED01343-0A05-47CB-90F7-5FDF5770D288}" dt="2021-01-14T20:18:40.586" v="23" actId="478"/>
          <ac:picMkLst>
            <pc:docMk/>
            <pc:sldMk cId="3179932007" sldId="298"/>
            <ac:picMk id="15" creationId="{EA4A1BA5-81DA-449E-86A1-AA0880900D6D}"/>
          </ac:picMkLst>
        </pc:picChg>
        <pc:picChg chg="add del mod">
          <ac:chgData name="William Grey" userId="37b73424-c081-4fc2-b1af-363f4f3fd4f3" providerId="ADAL" clId="{EED01343-0A05-47CB-90F7-5FDF5770D288}" dt="2021-01-14T20:19:54.382" v="25" actId="478"/>
          <ac:picMkLst>
            <pc:docMk/>
            <pc:sldMk cId="3179932007" sldId="298"/>
            <ac:picMk id="16" creationId="{19CE0994-00BD-4AE6-BF5E-921D2FD3AE2A}"/>
          </ac:picMkLst>
        </pc:picChg>
        <pc:picChg chg="add del mod">
          <ac:chgData name="William Grey" userId="37b73424-c081-4fc2-b1af-363f4f3fd4f3" providerId="ADAL" clId="{EED01343-0A05-47CB-90F7-5FDF5770D288}" dt="2021-01-14T20:21:38.492" v="28" actId="478"/>
          <ac:picMkLst>
            <pc:docMk/>
            <pc:sldMk cId="3179932007" sldId="298"/>
            <ac:picMk id="17" creationId="{D00E7189-85BE-452A-AD90-4DDE4C4E8D80}"/>
          </ac:picMkLst>
        </pc:picChg>
        <pc:picChg chg="add del mod">
          <ac:chgData name="William Grey" userId="37b73424-c081-4fc2-b1af-363f4f3fd4f3" providerId="ADAL" clId="{EED01343-0A05-47CB-90F7-5FDF5770D288}" dt="2021-01-14T21:59:02.887" v="30" actId="478"/>
          <ac:picMkLst>
            <pc:docMk/>
            <pc:sldMk cId="3179932007" sldId="298"/>
            <ac:picMk id="18" creationId="{DAB8F57E-3935-4A4A-A45B-AB63EDD36F18}"/>
          </ac:picMkLst>
        </pc:picChg>
      </pc:sldChg>
      <pc:sldChg chg="modSp mod">
        <pc:chgData name="William Grey" userId="37b73424-c081-4fc2-b1af-363f4f3fd4f3" providerId="ADAL" clId="{EED01343-0A05-47CB-90F7-5FDF5770D288}" dt="2021-01-14T11:43:04.096" v="12" actId="20577"/>
        <pc:sldMkLst>
          <pc:docMk/>
          <pc:sldMk cId="168646047" sldId="302"/>
        </pc:sldMkLst>
        <pc:spChg chg="mod">
          <ac:chgData name="William Grey" userId="37b73424-c081-4fc2-b1af-363f4f3fd4f3" providerId="ADAL" clId="{EED01343-0A05-47CB-90F7-5FDF5770D288}" dt="2021-01-14T11:43:04.096" v="12" actId="20577"/>
          <ac:spMkLst>
            <pc:docMk/>
            <pc:sldMk cId="168646047" sldId="302"/>
            <ac:spMk id="3" creationId="{6786C9BA-7669-43DF-8D65-74B5139E0CD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62895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6070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588387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0697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44345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068287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784984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58715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710050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669703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325202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74A74664-2DF5-BCAA-9920-42A02E5F0A1D}"/>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73418A3F-C4F0-F6BB-5ABD-38D5E07EE12F}"/>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7694CFF6-A1C1-2247-CB2E-1E4F6DA6806C}"/>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0528F674-622B-A387-8E6A-379CD04C3A40}"/>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277056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fde-cycle.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fde-image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dq-architecture-19.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Fetch Decode Execute Cycle and Interrupts</a:t>
            </a:r>
          </a:p>
        </p:txBody>
      </p:sp>
      <p:sp>
        <p:nvSpPr>
          <p:cNvPr id="5" name="Subtitle 4">
            <a:extLst>
              <a:ext uri="{FF2B5EF4-FFF2-40B4-BE49-F238E27FC236}">
                <a16:creationId xmlns:a16="http://schemas.microsoft.com/office/drawing/2014/main" id="{13E58B62-96EE-4877-85CD-C6526560EF59}"/>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780AF-0A01-4D93-A8D5-A8E2256D4343}"/>
              </a:ext>
            </a:extLst>
          </p:cNvPr>
          <p:cNvSpPr>
            <a:spLocks noGrp="1"/>
          </p:cNvSpPr>
          <p:nvPr>
            <p:ph type="title"/>
          </p:nvPr>
        </p:nvSpPr>
        <p:spPr/>
        <p:txBody>
          <a:bodyPr>
            <a:normAutofit fontScale="90000"/>
          </a:bodyPr>
          <a:lstStyle/>
          <a:p>
            <a:r>
              <a:rPr lang="en-GB" dirty="0"/>
              <a:t>Processor schematic</a:t>
            </a:r>
          </a:p>
        </p:txBody>
      </p:sp>
      <p:sp>
        <p:nvSpPr>
          <p:cNvPr id="4" name="Rectangle 3">
            <a:extLst>
              <a:ext uri="{FF2B5EF4-FFF2-40B4-BE49-F238E27FC236}">
                <a16:creationId xmlns:a16="http://schemas.microsoft.com/office/drawing/2014/main" id="{D43B7346-DDFD-41E6-871A-CC56AB26A1AF}"/>
              </a:ext>
            </a:extLst>
          </p:cNvPr>
          <p:cNvSpPr/>
          <p:nvPr/>
        </p:nvSpPr>
        <p:spPr>
          <a:xfrm>
            <a:off x="1806915" y="1504143"/>
            <a:ext cx="3953210" cy="4014851"/>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62BCF7CC-F0F3-4E8C-BA5A-DEB4B5EC2045}"/>
              </a:ext>
            </a:extLst>
          </p:cNvPr>
          <p:cNvSpPr/>
          <p:nvPr/>
        </p:nvSpPr>
        <p:spPr>
          <a:xfrm>
            <a:off x="4303062" y="3957666"/>
            <a:ext cx="1340069" cy="6463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ALU</a:t>
            </a:r>
          </a:p>
        </p:txBody>
      </p:sp>
      <p:sp>
        <p:nvSpPr>
          <p:cNvPr id="6" name="Rectangle 5">
            <a:extLst>
              <a:ext uri="{FF2B5EF4-FFF2-40B4-BE49-F238E27FC236}">
                <a16:creationId xmlns:a16="http://schemas.microsoft.com/office/drawing/2014/main" id="{F3402B71-F829-4246-92B2-067EC72C1420}"/>
              </a:ext>
            </a:extLst>
          </p:cNvPr>
          <p:cNvSpPr/>
          <p:nvPr/>
        </p:nvSpPr>
        <p:spPr>
          <a:xfrm>
            <a:off x="2175965" y="3962193"/>
            <a:ext cx="1340069" cy="6463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Control Unit</a:t>
            </a:r>
          </a:p>
        </p:txBody>
      </p:sp>
      <p:cxnSp>
        <p:nvCxnSpPr>
          <p:cNvPr id="12" name="Straight Arrow Connector 11">
            <a:extLst>
              <a:ext uri="{FF2B5EF4-FFF2-40B4-BE49-F238E27FC236}">
                <a16:creationId xmlns:a16="http://schemas.microsoft.com/office/drawing/2014/main" id="{B496B4D7-35A0-4C1A-8F0A-18F0DD330E1B}"/>
              </a:ext>
            </a:extLst>
          </p:cNvPr>
          <p:cNvCxnSpPr>
            <a:cxnSpLocks/>
          </p:cNvCxnSpPr>
          <p:nvPr/>
        </p:nvCxnSpPr>
        <p:spPr>
          <a:xfrm flipV="1">
            <a:off x="5802020" y="2722784"/>
            <a:ext cx="2742968" cy="3316"/>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C1EE028C-ED57-41CC-9179-4EAD2A663A51}"/>
              </a:ext>
            </a:extLst>
          </p:cNvPr>
          <p:cNvSpPr txBox="1"/>
          <p:nvPr/>
        </p:nvSpPr>
        <p:spPr>
          <a:xfrm>
            <a:off x="6005331" y="1773725"/>
            <a:ext cx="1603965" cy="369332"/>
          </a:xfrm>
          <a:prstGeom prst="rect">
            <a:avLst/>
          </a:prstGeom>
          <a:noFill/>
        </p:spPr>
        <p:txBody>
          <a:bodyPr wrap="square" rtlCol="0">
            <a:spAutoFit/>
          </a:bodyPr>
          <a:lstStyle/>
          <a:p>
            <a:r>
              <a:rPr lang="en-GB" dirty="0"/>
              <a:t>Address bus</a:t>
            </a:r>
          </a:p>
        </p:txBody>
      </p:sp>
      <p:sp>
        <p:nvSpPr>
          <p:cNvPr id="16" name="TextBox 15">
            <a:extLst>
              <a:ext uri="{FF2B5EF4-FFF2-40B4-BE49-F238E27FC236}">
                <a16:creationId xmlns:a16="http://schemas.microsoft.com/office/drawing/2014/main" id="{09EE5E9D-CB12-4899-8558-8BE94FE928CF}"/>
              </a:ext>
            </a:extLst>
          </p:cNvPr>
          <p:cNvSpPr txBox="1"/>
          <p:nvPr/>
        </p:nvSpPr>
        <p:spPr>
          <a:xfrm>
            <a:off x="6027792" y="2356768"/>
            <a:ext cx="1124607" cy="369332"/>
          </a:xfrm>
          <a:prstGeom prst="rect">
            <a:avLst/>
          </a:prstGeom>
          <a:noFill/>
        </p:spPr>
        <p:txBody>
          <a:bodyPr wrap="square" rtlCol="0">
            <a:spAutoFit/>
          </a:bodyPr>
          <a:lstStyle/>
          <a:p>
            <a:r>
              <a:rPr lang="en-GB" dirty="0"/>
              <a:t>Data bus</a:t>
            </a:r>
          </a:p>
        </p:txBody>
      </p:sp>
      <p:cxnSp>
        <p:nvCxnSpPr>
          <p:cNvPr id="39" name="Straight Arrow Connector 38">
            <a:extLst>
              <a:ext uri="{FF2B5EF4-FFF2-40B4-BE49-F238E27FC236}">
                <a16:creationId xmlns:a16="http://schemas.microsoft.com/office/drawing/2014/main" id="{751A627C-61C2-4F2B-8DB6-61FF4C9245E8}"/>
              </a:ext>
            </a:extLst>
          </p:cNvPr>
          <p:cNvCxnSpPr>
            <a:cxnSpLocks/>
            <a:stCxn id="6" idx="3"/>
            <a:endCxn id="5" idx="1"/>
          </p:cNvCxnSpPr>
          <p:nvPr/>
        </p:nvCxnSpPr>
        <p:spPr>
          <a:xfrm flipV="1">
            <a:off x="3516034" y="4280859"/>
            <a:ext cx="787028" cy="45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9" name="Table 8">
            <a:extLst>
              <a:ext uri="{FF2B5EF4-FFF2-40B4-BE49-F238E27FC236}">
                <a16:creationId xmlns:a16="http://schemas.microsoft.com/office/drawing/2014/main" id="{E5A59061-1D63-45DC-962B-E24B94C5CD28}"/>
              </a:ext>
            </a:extLst>
          </p:cNvPr>
          <p:cNvGraphicFramePr>
            <a:graphicFrameLocks noGrp="1"/>
          </p:cNvGraphicFramePr>
          <p:nvPr/>
        </p:nvGraphicFramePr>
        <p:xfrm>
          <a:off x="7580578" y="1611706"/>
          <a:ext cx="2588164" cy="3404261"/>
        </p:xfrm>
        <a:graphic>
          <a:graphicData uri="http://schemas.openxmlformats.org/drawingml/2006/table">
            <a:tbl>
              <a:tblPr firstRow="1" bandRow="1">
                <a:tableStyleId>{5940675A-B579-460E-94D1-54222C63F5DA}</a:tableStyleId>
              </a:tblPr>
              <a:tblGrid>
                <a:gridCol w="1294082">
                  <a:extLst>
                    <a:ext uri="{9D8B030D-6E8A-4147-A177-3AD203B41FA5}">
                      <a16:colId xmlns:a16="http://schemas.microsoft.com/office/drawing/2014/main" val="1922773955"/>
                    </a:ext>
                  </a:extLst>
                </a:gridCol>
                <a:gridCol w="1294082">
                  <a:extLst>
                    <a:ext uri="{9D8B030D-6E8A-4147-A177-3AD203B41FA5}">
                      <a16:colId xmlns:a16="http://schemas.microsoft.com/office/drawing/2014/main" val="3893929261"/>
                    </a:ext>
                  </a:extLst>
                </a:gridCol>
              </a:tblGrid>
              <a:tr h="486323">
                <a:tc>
                  <a:txBody>
                    <a:bodyPr/>
                    <a:lstStyle/>
                    <a:p>
                      <a:r>
                        <a:rPr lang="en-GB" dirty="0"/>
                        <a:t>Address</a:t>
                      </a:r>
                    </a:p>
                  </a:txBody>
                  <a:tcPr>
                    <a:solidFill>
                      <a:srgbClr val="92D050"/>
                    </a:solidFill>
                  </a:tcPr>
                </a:tc>
                <a:tc>
                  <a:txBody>
                    <a:bodyPr/>
                    <a:lstStyle/>
                    <a:p>
                      <a:r>
                        <a:rPr lang="en-GB" dirty="0"/>
                        <a:t>Content</a:t>
                      </a:r>
                    </a:p>
                  </a:txBody>
                  <a:tcPr>
                    <a:solidFill>
                      <a:srgbClr val="92D050"/>
                    </a:solidFill>
                  </a:tcPr>
                </a:tc>
                <a:extLst>
                  <a:ext uri="{0D108BD9-81ED-4DB2-BD59-A6C34878D82A}">
                    <a16:rowId xmlns:a16="http://schemas.microsoft.com/office/drawing/2014/main" val="1129944255"/>
                  </a:ext>
                </a:extLst>
              </a:tr>
              <a:tr h="486323">
                <a:tc>
                  <a:txBody>
                    <a:bodyPr/>
                    <a:lstStyle/>
                    <a:p>
                      <a:endParaRPr lang="en-GB"/>
                    </a:p>
                  </a:txBody>
                  <a:tcPr>
                    <a:solidFill>
                      <a:srgbClr val="92D050"/>
                    </a:solidFill>
                  </a:tcPr>
                </a:tc>
                <a:tc>
                  <a:txBody>
                    <a:bodyPr/>
                    <a:lstStyle/>
                    <a:p>
                      <a:endParaRPr lang="en-GB"/>
                    </a:p>
                  </a:txBody>
                  <a:tcPr>
                    <a:solidFill>
                      <a:srgbClr val="92D050"/>
                    </a:solidFill>
                  </a:tcPr>
                </a:tc>
                <a:extLst>
                  <a:ext uri="{0D108BD9-81ED-4DB2-BD59-A6C34878D82A}">
                    <a16:rowId xmlns:a16="http://schemas.microsoft.com/office/drawing/2014/main" val="2277516138"/>
                  </a:ext>
                </a:extLst>
              </a:tr>
              <a:tr h="486323">
                <a:tc>
                  <a:txBody>
                    <a:bodyPr/>
                    <a:lstStyle/>
                    <a:p>
                      <a:endParaRPr lang="en-GB"/>
                    </a:p>
                  </a:txBody>
                  <a:tcPr>
                    <a:solidFill>
                      <a:srgbClr val="92D050"/>
                    </a:solidFill>
                  </a:tcPr>
                </a:tc>
                <a:tc>
                  <a:txBody>
                    <a:bodyPr/>
                    <a:lstStyle/>
                    <a:p>
                      <a:endParaRPr lang="en-GB"/>
                    </a:p>
                  </a:txBody>
                  <a:tcPr>
                    <a:solidFill>
                      <a:srgbClr val="92D050"/>
                    </a:solidFill>
                  </a:tcPr>
                </a:tc>
                <a:extLst>
                  <a:ext uri="{0D108BD9-81ED-4DB2-BD59-A6C34878D82A}">
                    <a16:rowId xmlns:a16="http://schemas.microsoft.com/office/drawing/2014/main" val="3006803619"/>
                  </a:ext>
                </a:extLst>
              </a:tr>
              <a:tr h="486323">
                <a:tc>
                  <a:txBody>
                    <a:bodyPr/>
                    <a:lstStyle/>
                    <a:p>
                      <a:endParaRPr lang="en-GB"/>
                    </a:p>
                  </a:txBody>
                  <a:tcPr>
                    <a:solidFill>
                      <a:srgbClr val="92D050"/>
                    </a:solidFill>
                  </a:tcPr>
                </a:tc>
                <a:tc>
                  <a:txBody>
                    <a:bodyPr/>
                    <a:lstStyle/>
                    <a:p>
                      <a:endParaRPr lang="en-GB"/>
                    </a:p>
                  </a:txBody>
                  <a:tcPr>
                    <a:solidFill>
                      <a:srgbClr val="92D050"/>
                    </a:solidFill>
                  </a:tcPr>
                </a:tc>
                <a:extLst>
                  <a:ext uri="{0D108BD9-81ED-4DB2-BD59-A6C34878D82A}">
                    <a16:rowId xmlns:a16="http://schemas.microsoft.com/office/drawing/2014/main" val="565031777"/>
                  </a:ext>
                </a:extLst>
              </a:tr>
              <a:tr h="486323">
                <a:tc>
                  <a:txBody>
                    <a:bodyPr/>
                    <a:lstStyle/>
                    <a:p>
                      <a:endParaRPr lang="en-GB"/>
                    </a:p>
                  </a:txBody>
                  <a:tcPr>
                    <a:solidFill>
                      <a:srgbClr val="92D050"/>
                    </a:solidFill>
                  </a:tcPr>
                </a:tc>
                <a:tc>
                  <a:txBody>
                    <a:bodyPr/>
                    <a:lstStyle/>
                    <a:p>
                      <a:endParaRPr lang="en-GB" dirty="0"/>
                    </a:p>
                  </a:txBody>
                  <a:tcPr>
                    <a:solidFill>
                      <a:srgbClr val="92D050"/>
                    </a:solidFill>
                  </a:tcPr>
                </a:tc>
                <a:extLst>
                  <a:ext uri="{0D108BD9-81ED-4DB2-BD59-A6C34878D82A}">
                    <a16:rowId xmlns:a16="http://schemas.microsoft.com/office/drawing/2014/main" val="2001165189"/>
                  </a:ext>
                </a:extLst>
              </a:tr>
              <a:tr h="486323">
                <a:tc>
                  <a:txBody>
                    <a:bodyPr/>
                    <a:lstStyle/>
                    <a:p>
                      <a:endParaRPr lang="en-GB" dirty="0"/>
                    </a:p>
                  </a:txBody>
                  <a:tcPr>
                    <a:solidFill>
                      <a:srgbClr val="92D050"/>
                    </a:solidFill>
                  </a:tcPr>
                </a:tc>
                <a:tc>
                  <a:txBody>
                    <a:bodyPr/>
                    <a:lstStyle/>
                    <a:p>
                      <a:endParaRPr lang="en-GB" dirty="0"/>
                    </a:p>
                  </a:txBody>
                  <a:tcPr>
                    <a:solidFill>
                      <a:srgbClr val="92D050"/>
                    </a:solidFill>
                  </a:tcPr>
                </a:tc>
                <a:extLst>
                  <a:ext uri="{0D108BD9-81ED-4DB2-BD59-A6C34878D82A}">
                    <a16:rowId xmlns:a16="http://schemas.microsoft.com/office/drawing/2014/main" val="2779266922"/>
                  </a:ext>
                </a:extLst>
              </a:tr>
              <a:tr h="486323">
                <a:tc>
                  <a:txBody>
                    <a:bodyPr/>
                    <a:lstStyle/>
                    <a:p>
                      <a:endParaRPr lang="en-GB" dirty="0"/>
                    </a:p>
                  </a:txBody>
                  <a:tcPr>
                    <a:solidFill>
                      <a:srgbClr val="92D050"/>
                    </a:solidFill>
                  </a:tcPr>
                </a:tc>
                <a:tc>
                  <a:txBody>
                    <a:bodyPr/>
                    <a:lstStyle/>
                    <a:p>
                      <a:endParaRPr lang="en-GB" dirty="0"/>
                    </a:p>
                  </a:txBody>
                  <a:tcPr>
                    <a:solidFill>
                      <a:srgbClr val="92D050"/>
                    </a:solidFill>
                  </a:tcPr>
                </a:tc>
                <a:extLst>
                  <a:ext uri="{0D108BD9-81ED-4DB2-BD59-A6C34878D82A}">
                    <a16:rowId xmlns:a16="http://schemas.microsoft.com/office/drawing/2014/main" val="652569660"/>
                  </a:ext>
                </a:extLst>
              </a:tr>
            </a:tbl>
          </a:graphicData>
        </a:graphic>
      </p:graphicFrame>
      <p:sp>
        <p:nvSpPr>
          <p:cNvPr id="29" name="TextBox 28">
            <a:extLst>
              <a:ext uri="{FF2B5EF4-FFF2-40B4-BE49-F238E27FC236}">
                <a16:creationId xmlns:a16="http://schemas.microsoft.com/office/drawing/2014/main" id="{AF39CEF2-35A4-43BB-920C-BE8A376DE687}"/>
              </a:ext>
            </a:extLst>
          </p:cNvPr>
          <p:cNvSpPr txBox="1"/>
          <p:nvPr/>
        </p:nvSpPr>
        <p:spPr>
          <a:xfrm>
            <a:off x="8137614" y="1216838"/>
            <a:ext cx="2044750" cy="369332"/>
          </a:xfrm>
          <a:prstGeom prst="rect">
            <a:avLst/>
          </a:prstGeom>
          <a:noFill/>
        </p:spPr>
        <p:txBody>
          <a:bodyPr wrap="square" rtlCol="0">
            <a:spAutoFit/>
          </a:bodyPr>
          <a:lstStyle/>
          <a:p>
            <a:r>
              <a:rPr lang="en-GB" dirty="0"/>
              <a:t>Main memory</a:t>
            </a:r>
          </a:p>
        </p:txBody>
      </p:sp>
      <p:cxnSp>
        <p:nvCxnSpPr>
          <p:cNvPr id="35" name="Straight Arrow Connector 34">
            <a:extLst>
              <a:ext uri="{FF2B5EF4-FFF2-40B4-BE49-F238E27FC236}">
                <a16:creationId xmlns:a16="http://schemas.microsoft.com/office/drawing/2014/main" id="{7261FC2C-3064-41FC-960C-BF3F6CB7DFBB}"/>
              </a:ext>
            </a:extLst>
          </p:cNvPr>
          <p:cNvCxnSpPr>
            <a:cxnSpLocks/>
          </p:cNvCxnSpPr>
          <p:nvPr/>
        </p:nvCxnSpPr>
        <p:spPr>
          <a:xfrm>
            <a:off x="5802020" y="2149205"/>
            <a:ext cx="1778558"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62" name="TextBox 61">
            <a:extLst>
              <a:ext uri="{FF2B5EF4-FFF2-40B4-BE49-F238E27FC236}">
                <a16:creationId xmlns:a16="http://schemas.microsoft.com/office/drawing/2014/main" id="{6878E97E-E45F-4F65-91B5-2B68BB7B3488}"/>
              </a:ext>
            </a:extLst>
          </p:cNvPr>
          <p:cNvSpPr txBox="1"/>
          <p:nvPr/>
        </p:nvSpPr>
        <p:spPr>
          <a:xfrm>
            <a:off x="3175083" y="1141299"/>
            <a:ext cx="2044750" cy="369332"/>
          </a:xfrm>
          <a:prstGeom prst="rect">
            <a:avLst/>
          </a:prstGeom>
          <a:noFill/>
        </p:spPr>
        <p:txBody>
          <a:bodyPr wrap="square" rtlCol="0">
            <a:spAutoFit/>
          </a:bodyPr>
          <a:lstStyle/>
          <a:p>
            <a:r>
              <a:rPr lang="en-GB" dirty="0"/>
              <a:t>Processor</a:t>
            </a:r>
          </a:p>
        </p:txBody>
      </p:sp>
      <p:sp>
        <p:nvSpPr>
          <p:cNvPr id="48" name="Rectangle 47">
            <a:extLst>
              <a:ext uri="{FF2B5EF4-FFF2-40B4-BE49-F238E27FC236}">
                <a16:creationId xmlns:a16="http://schemas.microsoft.com/office/drawing/2014/main" id="{5693026C-99CB-4CF7-8649-F1694350C8D4}"/>
              </a:ext>
            </a:extLst>
          </p:cNvPr>
          <p:cNvSpPr/>
          <p:nvPr/>
        </p:nvSpPr>
        <p:spPr>
          <a:xfrm>
            <a:off x="2290735" y="1675712"/>
            <a:ext cx="3318426" cy="19418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rPr>
              <a:t>Registers</a:t>
            </a:r>
          </a:p>
        </p:txBody>
      </p:sp>
      <p:sp>
        <p:nvSpPr>
          <p:cNvPr id="25" name="Rectangle 24">
            <a:extLst>
              <a:ext uri="{FF2B5EF4-FFF2-40B4-BE49-F238E27FC236}">
                <a16:creationId xmlns:a16="http://schemas.microsoft.com/office/drawing/2014/main" id="{9F15EE37-7FD9-4454-B752-33270D327958}"/>
              </a:ext>
            </a:extLst>
          </p:cNvPr>
          <p:cNvSpPr/>
          <p:nvPr/>
        </p:nvSpPr>
        <p:spPr>
          <a:xfrm>
            <a:off x="2363342" y="4939329"/>
            <a:ext cx="965313" cy="465996"/>
          </a:xfrm>
          <a:prstGeom prst="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Clock</a:t>
            </a:r>
          </a:p>
        </p:txBody>
      </p:sp>
      <p:cxnSp>
        <p:nvCxnSpPr>
          <p:cNvPr id="26" name="Straight Arrow Connector 25">
            <a:extLst>
              <a:ext uri="{FF2B5EF4-FFF2-40B4-BE49-F238E27FC236}">
                <a16:creationId xmlns:a16="http://schemas.microsoft.com/office/drawing/2014/main" id="{343F3C6F-C003-4A56-8B49-DCAF4CB534AC}"/>
              </a:ext>
            </a:extLst>
          </p:cNvPr>
          <p:cNvCxnSpPr>
            <a:cxnSpLocks/>
          </p:cNvCxnSpPr>
          <p:nvPr/>
        </p:nvCxnSpPr>
        <p:spPr>
          <a:xfrm flipV="1">
            <a:off x="2845999" y="4608579"/>
            <a:ext cx="0" cy="3307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4EA72DBC-2481-43EC-B680-F6161EAE4DBC}"/>
              </a:ext>
            </a:extLst>
          </p:cNvPr>
          <p:cNvCxnSpPr>
            <a:cxnSpLocks/>
          </p:cNvCxnSpPr>
          <p:nvPr/>
        </p:nvCxnSpPr>
        <p:spPr>
          <a:xfrm>
            <a:off x="3260122" y="2203413"/>
            <a:ext cx="1379653" cy="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D3B12C6C-F547-4FAA-A6F1-5896D1C47CE0}"/>
              </a:ext>
            </a:extLst>
          </p:cNvPr>
          <p:cNvSpPr/>
          <p:nvPr/>
        </p:nvSpPr>
        <p:spPr>
          <a:xfrm>
            <a:off x="2437687" y="1995578"/>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PC</a:t>
            </a:r>
          </a:p>
        </p:txBody>
      </p:sp>
      <p:sp>
        <p:nvSpPr>
          <p:cNvPr id="21" name="Rectangle 20">
            <a:extLst>
              <a:ext uri="{FF2B5EF4-FFF2-40B4-BE49-F238E27FC236}">
                <a16:creationId xmlns:a16="http://schemas.microsoft.com/office/drawing/2014/main" id="{1752C92B-FD6B-4FD2-8965-3450A9E67857}"/>
              </a:ext>
            </a:extLst>
          </p:cNvPr>
          <p:cNvSpPr/>
          <p:nvPr/>
        </p:nvSpPr>
        <p:spPr>
          <a:xfrm>
            <a:off x="4629011" y="2008597"/>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MAR</a:t>
            </a:r>
          </a:p>
        </p:txBody>
      </p:sp>
      <p:sp>
        <p:nvSpPr>
          <p:cNvPr id="22" name="Rectangle 21">
            <a:extLst>
              <a:ext uri="{FF2B5EF4-FFF2-40B4-BE49-F238E27FC236}">
                <a16:creationId xmlns:a16="http://schemas.microsoft.com/office/drawing/2014/main" id="{E4511440-201B-4C55-9969-D4632FF89A83}"/>
              </a:ext>
            </a:extLst>
          </p:cNvPr>
          <p:cNvSpPr/>
          <p:nvPr/>
        </p:nvSpPr>
        <p:spPr>
          <a:xfrm>
            <a:off x="4670023" y="2558434"/>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MBR</a:t>
            </a:r>
          </a:p>
        </p:txBody>
      </p:sp>
      <p:sp>
        <p:nvSpPr>
          <p:cNvPr id="23" name="Rectangle 22">
            <a:extLst>
              <a:ext uri="{FF2B5EF4-FFF2-40B4-BE49-F238E27FC236}">
                <a16:creationId xmlns:a16="http://schemas.microsoft.com/office/drawing/2014/main" id="{CE402770-DCDC-4E16-93E3-8693CAB0D4BE}"/>
              </a:ext>
            </a:extLst>
          </p:cNvPr>
          <p:cNvSpPr/>
          <p:nvPr/>
        </p:nvSpPr>
        <p:spPr>
          <a:xfrm>
            <a:off x="2436981" y="2558434"/>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CIR</a:t>
            </a:r>
          </a:p>
        </p:txBody>
      </p:sp>
      <p:sp>
        <p:nvSpPr>
          <p:cNvPr id="24" name="Rectangle 23">
            <a:extLst>
              <a:ext uri="{FF2B5EF4-FFF2-40B4-BE49-F238E27FC236}">
                <a16:creationId xmlns:a16="http://schemas.microsoft.com/office/drawing/2014/main" id="{A97FF21D-B9CB-47CE-A2C5-54486D5C6349}"/>
              </a:ext>
            </a:extLst>
          </p:cNvPr>
          <p:cNvSpPr/>
          <p:nvPr/>
        </p:nvSpPr>
        <p:spPr>
          <a:xfrm>
            <a:off x="4670022" y="3157308"/>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ACC</a:t>
            </a:r>
          </a:p>
        </p:txBody>
      </p:sp>
      <p:cxnSp>
        <p:nvCxnSpPr>
          <p:cNvPr id="44" name="Straight Arrow Connector 43">
            <a:extLst>
              <a:ext uri="{FF2B5EF4-FFF2-40B4-BE49-F238E27FC236}">
                <a16:creationId xmlns:a16="http://schemas.microsoft.com/office/drawing/2014/main" id="{7EA68E6B-FF7D-4C5C-BD3A-F76415B1DB2D}"/>
              </a:ext>
            </a:extLst>
          </p:cNvPr>
          <p:cNvCxnSpPr>
            <a:cxnSpLocks/>
            <a:endCxn id="24" idx="2"/>
          </p:cNvCxnSpPr>
          <p:nvPr/>
        </p:nvCxnSpPr>
        <p:spPr>
          <a:xfrm flipH="1" flipV="1">
            <a:off x="5081240" y="3534170"/>
            <a:ext cx="8726" cy="4234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50" name="Straight Arrow Connector 49">
            <a:extLst>
              <a:ext uri="{FF2B5EF4-FFF2-40B4-BE49-F238E27FC236}">
                <a16:creationId xmlns:a16="http://schemas.microsoft.com/office/drawing/2014/main" id="{DD328285-88AB-4B7F-A316-E29B1F181D7D}"/>
              </a:ext>
            </a:extLst>
          </p:cNvPr>
          <p:cNvCxnSpPr>
            <a:cxnSpLocks/>
            <a:stCxn id="22" idx="1"/>
            <a:endCxn id="23" idx="3"/>
          </p:cNvCxnSpPr>
          <p:nvPr/>
        </p:nvCxnSpPr>
        <p:spPr>
          <a:xfrm flipH="1">
            <a:off x="3259416" y="2746865"/>
            <a:ext cx="141060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FDFCD559-248A-47BC-A2D4-800C2E10E073}"/>
              </a:ext>
            </a:extLst>
          </p:cNvPr>
          <p:cNvCxnSpPr>
            <a:cxnSpLocks/>
            <a:stCxn id="23" idx="2"/>
            <a:endCxn id="6" idx="0"/>
          </p:cNvCxnSpPr>
          <p:nvPr/>
        </p:nvCxnSpPr>
        <p:spPr>
          <a:xfrm flipH="1">
            <a:off x="2846000" y="2935296"/>
            <a:ext cx="2199" cy="10268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72279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698E2-BB31-413B-8CAE-3309BD240BF4}"/>
              </a:ext>
            </a:extLst>
          </p:cNvPr>
          <p:cNvSpPr>
            <a:spLocks noGrp="1"/>
          </p:cNvSpPr>
          <p:nvPr>
            <p:ph type="title"/>
          </p:nvPr>
        </p:nvSpPr>
        <p:spPr/>
        <p:txBody>
          <a:bodyPr>
            <a:normAutofit fontScale="90000"/>
          </a:bodyPr>
          <a:lstStyle/>
          <a:p>
            <a:r>
              <a:rPr lang="en-GB" dirty="0"/>
              <a:t>Dedicated registers</a:t>
            </a:r>
          </a:p>
        </p:txBody>
      </p:sp>
      <p:sp>
        <p:nvSpPr>
          <p:cNvPr id="3" name="Content Placeholder 2">
            <a:extLst>
              <a:ext uri="{FF2B5EF4-FFF2-40B4-BE49-F238E27FC236}">
                <a16:creationId xmlns:a16="http://schemas.microsoft.com/office/drawing/2014/main" id="{D5C21C91-7D91-4B88-9379-CCA7190C5085}"/>
              </a:ext>
            </a:extLst>
          </p:cNvPr>
          <p:cNvSpPr>
            <a:spLocks noGrp="1"/>
          </p:cNvSpPr>
          <p:nvPr>
            <p:ph idx="1"/>
          </p:nvPr>
        </p:nvSpPr>
        <p:spPr>
          <a:xfrm>
            <a:off x="676835" y="1368425"/>
            <a:ext cx="10515600" cy="4667250"/>
          </a:xfrm>
        </p:spPr>
        <p:txBody>
          <a:bodyPr>
            <a:normAutofit fontScale="70000" lnSpcReduction="20000"/>
          </a:bodyPr>
          <a:lstStyle/>
          <a:p>
            <a:pPr>
              <a:lnSpc>
                <a:spcPct val="120000"/>
              </a:lnSpc>
              <a:buFont typeface="Wingdings" panose="05000000000000000000" pitchFamily="2" charset="2"/>
              <a:buChar char="ü"/>
            </a:pPr>
            <a:r>
              <a:rPr lang="en-GB" dirty="0"/>
              <a:t>Memory Address Register (MAR) – The address in main memory that we wish to fetch the instruction from</a:t>
            </a:r>
          </a:p>
          <a:p>
            <a:pPr>
              <a:lnSpc>
                <a:spcPct val="120000"/>
              </a:lnSpc>
              <a:buFont typeface="Wingdings" panose="05000000000000000000" pitchFamily="2" charset="2"/>
              <a:buChar char="ü"/>
            </a:pPr>
            <a:r>
              <a:rPr lang="en-GB" dirty="0"/>
              <a:t>Memory Buffer Register (MBR) – Holds the instruction that has been fetched from memory</a:t>
            </a:r>
          </a:p>
          <a:p>
            <a:pPr>
              <a:lnSpc>
                <a:spcPct val="120000"/>
              </a:lnSpc>
              <a:buFont typeface="Wingdings" panose="05000000000000000000" pitchFamily="2" charset="2"/>
              <a:buChar char="ü"/>
            </a:pPr>
            <a:r>
              <a:rPr lang="en-GB" dirty="0"/>
              <a:t>Current instruction register (CIR) – Holds the contents of MBR, which is the instruction to be processed</a:t>
            </a:r>
          </a:p>
          <a:p>
            <a:pPr>
              <a:lnSpc>
                <a:spcPct val="120000"/>
              </a:lnSpc>
              <a:buFont typeface="Wingdings" panose="05000000000000000000" pitchFamily="2" charset="2"/>
              <a:buChar char="ü"/>
            </a:pPr>
            <a:r>
              <a:rPr lang="en-GB" dirty="0"/>
              <a:t>Program Counter (PC) – This holds the memory address of the location to fetch the next instruction from.</a:t>
            </a:r>
          </a:p>
          <a:p>
            <a:pPr>
              <a:lnSpc>
                <a:spcPct val="120000"/>
              </a:lnSpc>
              <a:buFont typeface="Wingdings" panose="05000000000000000000" pitchFamily="2" charset="2"/>
              <a:buChar char="ü"/>
            </a:pPr>
            <a:r>
              <a:rPr lang="en-GB" dirty="0"/>
              <a:t>Status Register (SR) – Gives information on such things as overflow/underflow, interrupts, parity. The status register allows an instruction to depend the outcome of the previous instruction. </a:t>
            </a:r>
          </a:p>
          <a:p>
            <a:pPr>
              <a:lnSpc>
                <a:spcPct val="120000"/>
              </a:lnSpc>
              <a:buFont typeface="Wingdings" panose="05000000000000000000" pitchFamily="2" charset="2"/>
              <a:buChar char="ü"/>
            </a:pPr>
            <a:r>
              <a:rPr lang="en-GB" dirty="0"/>
              <a:t>Accumulator – Holds the results of arithmetic and logic computations</a:t>
            </a:r>
          </a:p>
        </p:txBody>
      </p:sp>
    </p:spTree>
    <p:extLst>
      <p:ext uri="{BB962C8B-B14F-4D97-AF65-F5344CB8AC3E}">
        <p14:creationId xmlns:p14="http://schemas.microsoft.com/office/powerpoint/2010/main" val="3048966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Fetch-decode-execute cycle</a:t>
            </a:r>
          </a:p>
        </p:txBody>
      </p:sp>
      <p:sp>
        <p:nvSpPr>
          <p:cNvPr id="3" name="Content Placeholder 2"/>
          <p:cNvSpPr>
            <a:spLocks noGrp="1"/>
          </p:cNvSpPr>
          <p:nvPr>
            <p:ph idx="1"/>
          </p:nvPr>
        </p:nvSpPr>
        <p:spPr>
          <a:xfrm>
            <a:off x="289560" y="1052510"/>
            <a:ext cx="7245096" cy="5001058"/>
          </a:xfrm>
        </p:spPr>
        <p:txBody>
          <a:bodyPr>
            <a:normAutofit/>
          </a:bodyPr>
          <a:lstStyle/>
          <a:p>
            <a:pPr>
              <a:lnSpc>
                <a:spcPct val="100000"/>
              </a:lnSpc>
              <a:buFont typeface="Wingdings" panose="05000000000000000000" pitchFamily="2" charset="2"/>
              <a:buChar char="ü"/>
            </a:pPr>
            <a:r>
              <a:rPr lang="en-GB" dirty="0"/>
              <a:t>The instructions are loaded into memory</a:t>
            </a:r>
          </a:p>
          <a:p>
            <a:pPr>
              <a:lnSpc>
                <a:spcPct val="100000"/>
              </a:lnSpc>
              <a:buFont typeface="Wingdings" panose="05000000000000000000" pitchFamily="2" charset="2"/>
              <a:buChar char="ü"/>
            </a:pPr>
            <a:r>
              <a:rPr lang="en-GB" dirty="0"/>
              <a:t>The processor fetches the instruction  from the main memory</a:t>
            </a:r>
          </a:p>
          <a:p>
            <a:pPr>
              <a:lnSpc>
                <a:spcPct val="100000"/>
              </a:lnSpc>
              <a:buFont typeface="Wingdings" panose="05000000000000000000" pitchFamily="2" charset="2"/>
              <a:buChar char="ü"/>
            </a:pPr>
            <a:r>
              <a:rPr lang="en-GB" dirty="0"/>
              <a:t>The instruction is decoded so the CPU knows what to do with the instruction</a:t>
            </a:r>
          </a:p>
          <a:p>
            <a:pPr>
              <a:lnSpc>
                <a:spcPct val="100000"/>
              </a:lnSpc>
              <a:buFont typeface="Wingdings" panose="05000000000000000000" pitchFamily="2" charset="2"/>
              <a:buChar char="ü"/>
            </a:pPr>
            <a:r>
              <a:rPr lang="en-GB" dirty="0"/>
              <a:t>The processor then executes the instruction</a:t>
            </a:r>
          </a:p>
          <a:p>
            <a:pPr>
              <a:lnSpc>
                <a:spcPct val="100000"/>
              </a:lnSpc>
              <a:buFont typeface="Wingdings" panose="05000000000000000000" pitchFamily="2" charset="2"/>
              <a:buChar char="ü"/>
            </a:pPr>
            <a:r>
              <a:rPr lang="en-GB" dirty="0"/>
              <a:t>The result of the instruction can be stored in memory</a:t>
            </a:r>
          </a:p>
          <a:p>
            <a:pPr>
              <a:lnSpc>
                <a:spcPct val="100000"/>
              </a:lnSpc>
              <a:buFont typeface="Wingdings" panose="05000000000000000000" pitchFamily="2" charset="2"/>
              <a:buChar char="ü"/>
            </a:pPr>
            <a:r>
              <a:rPr lang="en-GB" dirty="0"/>
              <a:t>The next instruction is then fetched from main memory and the cycle repeats itself</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4488" y="2278752"/>
            <a:ext cx="4187952" cy="2548575"/>
          </a:xfrm>
          <a:prstGeom prst="rect">
            <a:avLst/>
          </a:prstGeom>
        </p:spPr>
      </p:pic>
    </p:spTree>
    <p:extLst>
      <p:ext uri="{BB962C8B-B14F-4D97-AF65-F5344CB8AC3E}">
        <p14:creationId xmlns:p14="http://schemas.microsoft.com/office/powerpoint/2010/main" val="4257201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780AF-0A01-4D93-A8D5-A8E2256D4343}"/>
              </a:ext>
            </a:extLst>
          </p:cNvPr>
          <p:cNvSpPr>
            <a:spLocks noGrp="1"/>
          </p:cNvSpPr>
          <p:nvPr>
            <p:ph type="title"/>
          </p:nvPr>
        </p:nvSpPr>
        <p:spPr/>
        <p:txBody>
          <a:bodyPr>
            <a:normAutofit fontScale="90000"/>
          </a:bodyPr>
          <a:lstStyle/>
          <a:p>
            <a:r>
              <a:rPr lang="en-GB" dirty="0"/>
              <a:t>Fetch-decode-execute</a:t>
            </a:r>
          </a:p>
        </p:txBody>
      </p:sp>
      <p:cxnSp>
        <p:nvCxnSpPr>
          <p:cNvPr id="25" name="Straight Arrow Connector 24">
            <a:extLst>
              <a:ext uri="{FF2B5EF4-FFF2-40B4-BE49-F238E27FC236}">
                <a16:creationId xmlns:a16="http://schemas.microsoft.com/office/drawing/2014/main" id="{DE2C5CDF-8B81-4422-97A7-A2D8A27B4EE7}"/>
              </a:ext>
            </a:extLst>
          </p:cNvPr>
          <p:cNvCxnSpPr>
            <a:cxnSpLocks/>
          </p:cNvCxnSpPr>
          <p:nvPr/>
        </p:nvCxnSpPr>
        <p:spPr>
          <a:xfrm>
            <a:off x="8094936" y="2396070"/>
            <a:ext cx="1089792" cy="5225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CAFB5948-87C9-4220-A971-42E2725358B3}"/>
              </a:ext>
            </a:extLst>
          </p:cNvPr>
          <p:cNvCxnSpPr>
            <a:cxnSpLocks/>
          </p:cNvCxnSpPr>
          <p:nvPr/>
        </p:nvCxnSpPr>
        <p:spPr>
          <a:xfrm>
            <a:off x="5464722" y="2284817"/>
            <a:ext cx="1027716" cy="94485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C676C2C-D685-4299-845E-9D3EF58DDBDD}"/>
              </a:ext>
            </a:extLst>
          </p:cNvPr>
          <p:cNvCxnSpPr>
            <a:cxnSpLocks/>
          </p:cNvCxnSpPr>
          <p:nvPr/>
        </p:nvCxnSpPr>
        <p:spPr>
          <a:xfrm flipH="1">
            <a:off x="9184728" y="3560123"/>
            <a:ext cx="816204" cy="4625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099B3570-2CD0-4559-9EC3-9CD6DBFE22DC}"/>
              </a:ext>
            </a:extLst>
          </p:cNvPr>
          <p:cNvCxnSpPr>
            <a:cxnSpLocks/>
          </p:cNvCxnSpPr>
          <p:nvPr/>
        </p:nvCxnSpPr>
        <p:spPr>
          <a:xfrm flipH="1">
            <a:off x="3794557" y="3281780"/>
            <a:ext cx="1038402"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751A627C-61C2-4F2B-8DB6-61FF4C9245E8}"/>
              </a:ext>
            </a:extLst>
          </p:cNvPr>
          <p:cNvCxnSpPr>
            <a:cxnSpLocks/>
          </p:cNvCxnSpPr>
          <p:nvPr/>
        </p:nvCxnSpPr>
        <p:spPr>
          <a:xfrm flipH="1" flipV="1">
            <a:off x="7637403" y="5427298"/>
            <a:ext cx="3146200" cy="45364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EA68E6B-FF7D-4C5C-BD3A-F76415B1DB2D}"/>
              </a:ext>
            </a:extLst>
          </p:cNvPr>
          <p:cNvCxnSpPr>
            <a:cxnSpLocks/>
          </p:cNvCxnSpPr>
          <p:nvPr/>
        </p:nvCxnSpPr>
        <p:spPr>
          <a:xfrm>
            <a:off x="5077061" y="4792538"/>
            <a:ext cx="553441" cy="71903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9EAC3A97-1F75-4524-853B-B6C077B0A285}"/>
              </a:ext>
            </a:extLst>
          </p:cNvPr>
          <p:cNvSpPr/>
          <p:nvPr/>
        </p:nvSpPr>
        <p:spPr>
          <a:xfrm>
            <a:off x="1548931" y="1518927"/>
            <a:ext cx="1795745" cy="25035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 </a:t>
            </a:r>
          </a:p>
          <a:p>
            <a:pPr algn="ctr"/>
            <a:r>
              <a:rPr lang="en-GB" dirty="0"/>
              <a:t>1. MAR </a:t>
            </a:r>
            <a:r>
              <a:rPr lang="en-GB" dirty="0">
                <a:sym typeface="Symbol" panose="05050102010706020507" pitchFamily="18" charset="2"/>
              </a:rPr>
              <a:t> [</a:t>
            </a:r>
            <a:r>
              <a:rPr lang="en-GB" dirty="0"/>
              <a:t>PC]</a:t>
            </a:r>
          </a:p>
          <a:p>
            <a:pPr algn="ctr"/>
            <a:endParaRPr lang="en-GB" dirty="0"/>
          </a:p>
        </p:txBody>
      </p:sp>
      <p:sp>
        <p:nvSpPr>
          <p:cNvPr id="31" name="Rectangle 30">
            <a:extLst>
              <a:ext uri="{FF2B5EF4-FFF2-40B4-BE49-F238E27FC236}">
                <a16:creationId xmlns:a16="http://schemas.microsoft.com/office/drawing/2014/main" id="{524806D1-7EE2-4CDC-838A-116763DDFE63}"/>
              </a:ext>
            </a:extLst>
          </p:cNvPr>
          <p:cNvSpPr/>
          <p:nvPr/>
        </p:nvSpPr>
        <p:spPr>
          <a:xfrm>
            <a:off x="924625" y="2422198"/>
            <a:ext cx="3040243" cy="58818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GB" dirty="0"/>
              <a:t> 2. </a:t>
            </a:r>
            <a:r>
              <a:rPr lang="en-GB" dirty="0">
                <a:sym typeface="Symbol" panose="05050102010706020507" pitchFamily="18" charset="2"/>
              </a:rPr>
              <a:t>MBR  [Memory]</a:t>
            </a:r>
            <a:r>
              <a:rPr lang="en-GB" baseline="-25000" dirty="0" err="1">
                <a:sym typeface="Symbol" panose="05050102010706020507" pitchFamily="18" charset="2"/>
              </a:rPr>
              <a:t>MAR_address</a:t>
            </a:r>
            <a:r>
              <a:rPr lang="en-GB" dirty="0">
                <a:sym typeface="Symbol" panose="05050102010706020507" pitchFamily="18" charset="2"/>
              </a:rPr>
              <a:t>  </a:t>
            </a:r>
          </a:p>
          <a:p>
            <a:r>
              <a:rPr lang="en-GB" dirty="0">
                <a:sym typeface="Symbol" panose="05050102010706020507" pitchFamily="18" charset="2"/>
              </a:rPr>
              <a:t>PC  [PC] +1</a:t>
            </a:r>
            <a:endParaRPr lang="en-GB" dirty="0"/>
          </a:p>
        </p:txBody>
      </p:sp>
      <p:sp>
        <p:nvSpPr>
          <p:cNvPr id="32" name="Rectangle 31">
            <a:extLst>
              <a:ext uri="{FF2B5EF4-FFF2-40B4-BE49-F238E27FC236}">
                <a16:creationId xmlns:a16="http://schemas.microsoft.com/office/drawing/2014/main" id="{919D3C9C-238F-48F9-9DAD-D7C7A59DA328}"/>
              </a:ext>
            </a:extLst>
          </p:cNvPr>
          <p:cNvSpPr/>
          <p:nvPr/>
        </p:nvSpPr>
        <p:spPr>
          <a:xfrm>
            <a:off x="1548950" y="3433864"/>
            <a:ext cx="1795726" cy="3274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 </a:t>
            </a:r>
          </a:p>
          <a:p>
            <a:pPr algn="ctr"/>
            <a:r>
              <a:rPr lang="en-GB" dirty="0">
                <a:sym typeface="Symbol" panose="05050102010706020507" pitchFamily="18" charset="2"/>
              </a:rPr>
              <a:t>3. CIR  [MBR]</a:t>
            </a:r>
          </a:p>
          <a:p>
            <a:pPr algn="ctr"/>
            <a:endParaRPr lang="en-GB" dirty="0"/>
          </a:p>
        </p:txBody>
      </p:sp>
      <p:sp>
        <p:nvSpPr>
          <p:cNvPr id="34" name="Rectangle 33">
            <a:extLst>
              <a:ext uri="{FF2B5EF4-FFF2-40B4-BE49-F238E27FC236}">
                <a16:creationId xmlns:a16="http://schemas.microsoft.com/office/drawing/2014/main" id="{E63AE499-DEA5-48BD-A0A4-42CEE493DBCE}"/>
              </a:ext>
            </a:extLst>
          </p:cNvPr>
          <p:cNvSpPr/>
          <p:nvPr/>
        </p:nvSpPr>
        <p:spPr>
          <a:xfrm>
            <a:off x="1546883" y="4414972"/>
            <a:ext cx="1795725" cy="31126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 4. Decode [CIR]</a:t>
            </a:r>
          </a:p>
        </p:txBody>
      </p:sp>
      <p:sp>
        <p:nvSpPr>
          <p:cNvPr id="35" name="Rectangle 34">
            <a:extLst>
              <a:ext uri="{FF2B5EF4-FFF2-40B4-BE49-F238E27FC236}">
                <a16:creationId xmlns:a16="http://schemas.microsoft.com/office/drawing/2014/main" id="{9A195971-C682-4D7F-B660-1FE80AB7ACFF}"/>
              </a:ext>
            </a:extLst>
          </p:cNvPr>
          <p:cNvSpPr/>
          <p:nvPr/>
        </p:nvSpPr>
        <p:spPr>
          <a:xfrm>
            <a:off x="1601606" y="5321401"/>
            <a:ext cx="1686279" cy="31126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 5. Execute [CIR]</a:t>
            </a:r>
          </a:p>
        </p:txBody>
      </p:sp>
      <p:cxnSp>
        <p:nvCxnSpPr>
          <p:cNvPr id="19" name="Straight Arrow Connector 18">
            <a:extLst>
              <a:ext uri="{FF2B5EF4-FFF2-40B4-BE49-F238E27FC236}">
                <a16:creationId xmlns:a16="http://schemas.microsoft.com/office/drawing/2014/main" id="{CEC9DBBB-E532-4034-9125-8B4463CA12C1}"/>
              </a:ext>
            </a:extLst>
          </p:cNvPr>
          <p:cNvCxnSpPr>
            <a:cxnSpLocks/>
            <a:stCxn id="28" idx="2"/>
            <a:endCxn id="31" idx="0"/>
          </p:cNvCxnSpPr>
          <p:nvPr/>
        </p:nvCxnSpPr>
        <p:spPr>
          <a:xfrm flipH="1">
            <a:off x="2444747" y="1769278"/>
            <a:ext cx="2057" cy="65292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37" name="Straight Arrow Connector 36">
            <a:extLst>
              <a:ext uri="{FF2B5EF4-FFF2-40B4-BE49-F238E27FC236}">
                <a16:creationId xmlns:a16="http://schemas.microsoft.com/office/drawing/2014/main" id="{967F91DD-7CD7-494C-B4C9-0380CF91E028}"/>
              </a:ext>
            </a:extLst>
          </p:cNvPr>
          <p:cNvCxnSpPr>
            <a:cxnSpLocks/>
            <a:stCxn id="31" idx="2"/>
            <a:endCxn id="32" idx="0"/>
          </p:cNvCxnSpPr>
          <p:nvPr/>
        </p:nvCxnSpPr>
        <p:spPr>
          <a:xfrm>
            <a:off x="2444747" y="3010383"/>
            <a:ext cx="2066" cy="42348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40" name="Straight Arrow Connector 39">
            <a:extLst>
              <a:ext uri="{FF2B5EF4-FFF2-40B4-BE49-F238E27FC236}">
                <a16:creationId xmlns:a16="http://schemas.microsoft.com/office/drawing/2014/main" id="{3ABE92A2-68C8-4A90-BB37-FBB6B17EB8E8}"/>
              </a:ext>
            </a:extLst>
          </p:cNvPr>
          <p:cNvCxnSpPr>
            <a:cxnSpLocks/>
            <a:stCxn id="32" idx="2"/>
            <a:endCxn id="34" idx="0"/>
          </p:cNvCxnSpPr>
          <p:nvPr/>
        </p:nvCxnSpPr>
        <p:spPr>
          <a:xfrm flipH="1">
            <a:off x="2444746" y="3761268"/>
            <a:ext cx="2067" cy="65370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42" name="Straight Arrow Connector 41">
            <a:extLst>
              <a:ext uri="{FF2B5EF4-FFF2-40B4-BE49-F238E27FC236}">
                <a16:creationId xmlns:a16="http://schemas.microsoft.com/office/drawing/2014/main" id="{1EE333BE-75A8-4393-B216-D3E8481F5AAA}"/>
              </a:ext>
            </a:extLst>
          </p:cNvPr>
          <p:cNvCxnSpPr>
            <a:cxnSpLocks/>
            <a:stCxn id="34" idx="2"/>
            <a:endCxn id="35" idx="0"/>
          </p:cNvCxnSpPr>
          <p:nvPr/>
        </p:nvCxnSpPr>
        <p:spPr>
          <a:xfrm>
            <a:off x="2444746" y="4726240"/>
            <a:ext cx="0" cy="59516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47" name="Connector: Elbow 46">
            <a:extLst>
              <a:ext uri="{FF2B5EF4-FFF2-40B4-BE49-F238E27FC236}">
                <a16:creationId xmlns:a16="http://schemas.microsoft.com/office/drawing/2014/main" id="{3395455D-7F44-4772-A920-3E45EEEF5A39}"/>
              </a:ext>
            </a:extLst>
          </p:cNvPr>
          <p:cNvCxnSpPr>
            <a:cxnSpLocks/>
            <a:stCxn id="35" idx="1"/>
            <a:endCxn id="28" idx="1"/>
          </p:cNvCxnSpPr>
          <p:nvPr/>
        </p:nvCxnSpPr>
        <p:spPr>
          <a:xfrm rot="10800000">
            <a:off x="1548932" y="1644103"/>
            <a:ext cx="52675" cy="3832932"/>
          </a:xfrm>
          <a:prstGeom prst="bentConnector3">
            <a:avLst>
              <a:gd name="adj1" fmla="val 1739994"/>
            </a:avLst>
          </a:prstGeom>
          <a:ln>
            <a:tailEnd type="triangle"/>
          </a:ln>
        </p:spPr>
        <p:style>
          <a:lnRef idx="1">
            <a:schemeClr val="accent6"/>
          </a:lnRef>
          <a:fillRef idx="0">
            <a:schemeClr val="accent6"/>
          </a:fillRef>
          <a:effectRef idx="0">
            <a:schemeClr val="accent6"/>
          </a:effectRef>
          <a:fontRef idx="minor">
            <a:schemeClr val="tx1"/>
          </a:fontRef>
        </p:style>
      </p:cxnSp>
      <p:sp>
        <p:nvSpPr>
          <p:cNvPr id="50" name="TextBox 49">
            <a:extLst>
              <a:ext uri="{FF2B5EF4-FFF2-40B4-BE49-F238E27FC236}">
                <a16:creationId xmlns:a16="http://schemas.microsoft.com/office/drawing/2014/main" id="{4865FEED-C978-4AF9-A520-6634C929496B}"/>
              </a:ext>
            </a:extLst>
          </p:cNvPr>
          <p:cNvSpPr txBox="1"/>
          <p:nvPr/>
        </p:nvSpPr>
        <p:spPr>
          <a:xfrm>
            <a:off x="4812023" y="1870677"/>
            <a:ext cx="5188909" cy="646331"/>
          </a:xfrm>
          <a:prstGeom prst="rect">
            <a:avLst/>
          </a:prstGeom>
          <a:noFill/>
        </p:spPr>
        <p:txBody>
          <a:bodyPr wrap="square" rtlCol="0">
            <a:spAutoFit/>
          </a:bodyPr>
          <a:lstStyle/>
          <a:p>
            <a:endParaRPr lang="en-GB" dirty="0"/>
          </a:p>
          <a:p>
            <a:endParaRPr lang="en-GB" dirty="0"/>
          </a:p>
        </p:txBody>
      </p:sp>
      <p:sp>
        <p:nvSpPr>
          <p:cNvPr id="3" name="Rectangle 2">
            <a:extLst>
              <a:ext uri="{FF2B5EF4-FFF2-40B4-BE49-F238E27FC236}">
                <a16:creationId xmlns:a16="http://schemas.microsoft.com/office/drawing/2014/main" id="{6786C9BA-7669-43DF-8D65-74B5139E0CD4}"/>
              </a:ext>
            </a:extLst>
          </p:cNvPr>
          <p:cNvSpPr/>
          <p:nvPr/>
        </p:nvSpPr>
        <p:spPr>
          <a:xfrm>
            <a:off x="4637696" y="1305948"/>
            <a:ext cx="7494121" cy="5355312"/>
          </a:xfrm>
          <a:prstGeom prst="rect">
            <a:avLst/>
          </a:prstGeom>
        </p:spPr>
        <p:txBody>
          <a:bodyPr wrap="square">
            <a:spAutoFit/>
          </a:bodyPr>
          <a:lstStyle/>
          <a:p>
            <a:r>
              <a:rPr lang="en-GB" dirty="0">
                <a:sym typeface="Symbol" panose="05050102010706020507" pitchFamily="18" charset="2"/>
              </a:rPr>
              <a:t>Transfer the contents of the PC to the MAR</a:t>
            </a:r>
          </a:p>
          <a:p>
            <a:endParaRPr lang="en-GB" dirty="0">
              <a:sym typeface="Symbol" panose="05050102010706020507" pitchFamily="18" charset="2"/>
            </a:endParaRPr>
          </a:p>
          <a:p>
            <a:endParaRPr lang="en-GB" dirty="0">
              <a:sym typeface="Symbol" panose="05050102010706020507" pitchFamily="18" charset="2"/>
            </a:endParaRPr>
          </a:p>
          <a:p>
            <a:r>
              <a:rPr lang="en-GB" dirty="0">
                <a:sym typeface="Symbol" panose="05050102010706020507" pitchFamily="18" charset="2"/>
              </a:rPr>
              <a:t>The contents at that address is transferred back to the MBR along the data bus</a:t>
            </a:r>
          </a:p>
          <a:p>
            <a:r>
              <a:rPr lang="en-GB" dirty="0">
                <a:sym typeface="Symbol" panose="05050102010706020507" pitchFamily="18" charset="2"/>
              </a:rPr>
              <a:t>At the same time the PC is incremented by one to get ready for the next cycle.</a:t>
            </a:r>
          </a:p>
          <a:p>
            <a:endParaRPr lang="en-GB" dirty="0">
              <a:sym typeface="Symbol" panose="05050102010706020507" pitchFamily="18" charset="2"/>
            </a:endParaRPr>
          </a:p>
          <a:p>
            <a:endParaRPr lang="en-GB" dirty="0">
              <a:sym typeface="Symbol" panose="05050102010706020507" pitchFamily="18" charset="2"/>
            </a:endParaRPr>
          </a:p>
          <a:p>
            <a:r>
              <a:rPr lang="en-GB" dirty="0">
                <a:sym typeface="Symbol" panose="05050102010706020507" pitchFamily="18" charset="2"/>
              </a:rPr>
              <a:t>Transfer the contents of the MBR to the CIR ready to be decoded.</a:t>
            </a:r>
          </a:p>
          <a:p>
            <a:endParaRPr lang="en-GB" dirty="0">
              <a:sym typeface="Symbol" panose="05050102010706020507" pitchFamily="18" charset="2"/>
            </a:endParaRPr>
          </a:p>
          <a:p>
            <a:endParaRPr lang="en-GB" dirty="0"/>
          </a:p>
          <a:p>
            <a:endParaRPr lang="en-GB" dirty="0"/>
          </a:p>
          <a:p>
            <a:r>
              <a:rPr lang="en-GB" dirty="0"/>
              <a:t>Control unit decodes instruction held in CIR into operand and opcode</a:t>
            </a:r>
          </a:p>
          <a:p>
            <a:endParaRPr lang="en-GB" dirty="0"/>
          </a:p>
          <a:p>
            <a:r>
              <a:rPr lang="en-GB" dirty="0"/>
              <a:t>Instruction executed by ALU for instance and result stored in Accumulator.  Status register updated</a:t>
            </a:r>
          </a:p>
          <a:p>
            <a:r>
              <a:rPr lang="en-GB" dirty="0"/>
              <a:t> </a:t>
            </a:r>
          </a:p>
          <a:p>
            <a:endParaRPr lang="en-GB" dirty="0">
              <a:sym typeface="Symbol" panose="05050102010706020507" pitchFamily="18" charset="2"/>
            </a:endParaRPr>
          </a:p>
          <a:p>
            <a:endParaRPr lang="en-GB" dirty="0">
              <a:sym typeface="Symbol" panose="05050102010706020507" pitchFamily="18" charset="2"/>
            </a:endParaRPr>
          </a:p>
          <a:p>
            <a:endParaRPr lang="en-GB" dirty="0"/>
          </a:p>
        </p:txBody>
      </p:sp>
    </p:spTree>
    <p:extLst>
      <p:ext uri="{BB962C8B-B14F-4D97-AF65-F5344CB8AC3E}">
        <p14:creationId xmlns:p14="http://schemas.microsoft.com/office/powerpoint/2010/main" val="168646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1D44B-310F-4EDC-883E-EF3DB46206C0}"/>
              </a:ext>
            </a:extLst>
          </p:cNvPr>
          <p:cNvSpPr>
            <a:spLocks noGrp="1"/>
          </p:cNvSpPr>
          <p:nvPr>
            <p:ph type="title"/>
          </p:nvPr>
        </p:nvSpPr>
        <p:spPr/>
        <p:txBody>
          <a:bodyPr>
            <a:normAutofit fontScale="90000"/>
          </a:bodyPr>
          <a:lstStyle/>
          <a:p>
            <a:r>
              <a:rPr lang="en-GB" dirty="0"/>
              <a:t>Fetch</a:t>
            </a:r>
          </a:p>
        </p:txBody>
      </p:sp>
      <p:graphicFrame>
        <p:nvGraphicFramePr>
          <p:cNvPr id="4" name="Content Placeholder 3">
            <a:extLst>
              <a:ext uri="{FF2B5EF4-FFF2-40B4-BE49-F238E27FC236}">
                <a16:creationId xmlns:a16="http://schemas.microsoft.com/office/drawing/2014/main" id="{8820232B-5BC9-4315-BAD5-30E8620B4D3D}"/>
              </a:ext>
            </a:extLst>
          </p:cNvPr>
          <p:cNvGraphicFramePr>
            <a:graphicFrameLocks noGrp="1"/>
          </p:cNvGraphicFramePr>
          <p:nvPr>
            <p:ph idx="1"/>
            <p:extLst>
              <p:ext uri="{D42A27DB-BD31-4B8C-83A1-F6EECF244321}">
                <p14:modId xmlns:p14="http://schemas.microsoft.com/office/powerpoint/2010/main" val="1935426407"/>
              </p:ext>
            </p:extLst>
          </p:nvPr>
        </p:nvGraphicFramePr>
        <p:xfrm>
          <a:off x="651164" y="1896539"/>
          <a:ext cx="2964873" cy="3026065"/>
        </p:xfrm>
        <a:graphic>
          <a:graphicData uri="http://schemas.openxmlformats.org/drawingml/2006/table">
            <a:tbl>
              <a:tblPr firstRow="1" bandRow="1">
                <a:tableStyleId>{10A1B5D5-9B99-4C35-A422-299274C87663}</a:tableStyleId>
              </a:tblPr>
              <a:tblGrid>
                <a:gridCol w="1302327">
                  <a:extLst>
                    <a:ext uri="{9D8B030D-6E8A-4147-A177-3AD203B41FA5}">
                      <a16:colId xmlns:a16="http://schemas.microsoft.com/office/drawing/2014/main" val="3972365870"/>
                    </a:ext>
                  </a:extLst>
                </a:gridCol>
                <a:gridCol w="1662546">
                  <a:extLst>
                    <a:ext uri="{9D8B030D-6E8A-4147-A177-3AD203B41FA5}">
                      <a16:colId xmlns:a16="http://schemas.microsoft.com/office/drawing/2014/main" val="2179435501"/>
                    </a:ext>
                  </a:extLst>
                </a:gridCol>
              </a:tblGrid>
              <a:tr h="605213">
                <a:tc>
                  <a:txBody>
                    <a:bodyPr/>
                    <a:lstStyle/>
                    <a:p>
                      <a:r>
                        <a:rPr lang="en-GB" sz="2400" dirty="0"/>
                        <a:t>Register</a:t>
                      </a:r>
                    </a:p>
                  </a:txBody>
                  <a:tcPr/>
                </a:tc>
                <a:tc>
                  <a:txBody>
                    <a:bodyPr/>
                    <a:lstStyle/>
                    <a:p>
                      <a:r>
                        <a:rPr lang="en-GB" sz="2400" dirty="0"/>
                        <a:t>Content</a:t>
                      </a:r>
                    </a:p>
                  </a:txBody>
                  <a:tcPr/>
                </a:tc>
                <a:extLst>
                  <a:ext uri="{0D108BD9-81ED-4DB2-BD59-A6C34878D82A}">
                    <a16:rowId xmlns:a16="http://schemas.microsoft.com/office/drawing/2014/main" val="579712513"/>
                  </a:ext>
                </a:extLst>
              </a:tr>
              <a:tr h="605213">
                <a:tc>
                  <a:txBody>
                    <a:bodyPr/>
                    <a:lstStyle/>
                    <a:p>
                      <a:r>
                        <a:rPr lang="en-GB" sz="2400" dirty="0"/>
                        <a:t>PC</a:t>
                      </a:r>
                    </a:p>
                  </a:txBody>
                  <a:tcPr/>
                </a:tc>
                <a:tc>
                  <a:txBody>
                    <a:bodyPr/>
                    <a:lstStyle/>
                    <a:p>
                      <a:r>
                        <a:rPr lang="en-GB" sz="2400" dirty="0"/>
                        <a:t>0</a:t>
                      </a:r>
                    </a:p>
                  </a:txBody>
                  <a:tcPr/>
                </a:tc>
                <a:extLst>
                  <a:ext uri="{0D108BD9-81ED-4DB2-BD59-A6C34878D82A}">
                    <a16:rowId xmlns:a16="http://schemas.microsoft.com/office/drawing/2014/main" val="954469152"/>
                  </a:ext>
                </a:extLst>
              </a:tr>
              <a:tr h="605213">
                <a:tc>
                  <a:txBody>
                    <a:bodyPr/>
                    <a:lstStyle/>
                    <a:p>
                      <a:r>
                        <a:rPr lang="en-GB" sz="2400" dirty="0"/>
                        <a:t>MAR</a:t>
                      </a:r>
                    </a:p>
                  </a:txBody>
                  <a:tcPr/>
                </a:tc>
                <a:tc>
                  <a:txBody>
                    <a:bodyPr/>
                    <a:lstStyle/>
                    <a:p>
                      <a:endParaRPr lang="en-GB" sz="2400" dirty="0"/>
                    </a:p>
                  </a:txBody>
                  <a:tcPr/>
                </a:tc>
                <a:extLst>
                  <a:ext uri="{0D108BD9-81ED-4DB2-BD59-A6C34878D82A}">
                    <a16:rowId xmlns:a16="http://schemas.microsoft.com/office/drawing/2014/main" val="3451229633"/>
                  </a:ext>
                </a:extLst>
              </a:tr>
              <a:tr h="605213">
                <a:tc>
                  <a:txBody>
                    <a:bodyPr/>
                    <a:lstStyle/>
                    <a:p>
                      <a:r>
                        <a:rPr lang="en-GB" sz="2400" dirty="0"/>
                        <a:t>MBR</a:t>
                      </a:r>
                    </a:p>
                  </a:txBody>
                  <a:tcPr/>
                </a:tc>
                <a:tc>
                  <a:txBody>
                    <a:bodyPr/>
                    <a:lstStyle/>
                    <a:p>
                      <a:endParaRPr lang="en-GB" sz="2400" dirty="0"/>
                    </a:p>
                  </a:txBody>
                  <a:tcPr/>
                </a:tc>
                <a:extLst>
                  <a:ext uri="{0D108BD9-81ED-4DB2-BD59-A6C34878D82A}">
                    <a16:rowId xmlns:a16="http://schemas.microsoft.com/office/drawing/2014/main" val="1783280178"/>
                  </a:ext>
                </a:extLst>
              </a:tr>
              <a:tr h="605213">
                <a:tc>
                  <a:txBody>
                    <a:bodyPr/>
                    <a:lstStyle/>
                    <a:p>
                      <a:r>
                        <a:rPr lang="en-GB" sz="2400" dirty="0"/>
                        <a:t>CIR</a:t>
                      </a:r>
                    </a:p>
                  </a:txBody>
                  <a:tcPr/>
                </a:tc>
                <a:tc>
                  <a:txBody>
                    <a:bodyPr/>
                    <a:lstStyle/>
                    <a:p>
                      <a:endParaRPr lang="en-GB" sz="2400" dirty="0"/>
                    </a:p>
                  </a:txBody>
                  <a:tcPr/>
                </a:tc>
                <a:extLst>
                  <a:ext uri="{0D108BD9-81ED-4DB2-BD59-A6C34878D82A}">
                    <a16:rowId xmlns:a16="http://schemas.microsoft.com/office/drawing/2014/main" val="272731081"/>
                  </a:ext>
                </a:extLst>
              </a:tr>
            </a:tbl>
          </a:graphicData>
        </a:graphic>
      </p:graphicFrame>
      <p:graphicFrame>
        <p:nvGraphicFramePr>
          <p:cNvPr id="5" name="Content Placeholder 3">
            <a:extLst>
              <a:ext uri="{FF2B5EF4-FFF2-40B4-BE49-F238E27FC236}">
                <a16:creationId xmlns:a16="http://schemas.microsoft.com/office/drawing/2014/main" id="{4D823A3B-25CD-4986-BA35-675B97A3A292}"/>
              </a:ext>
            </a:extLst>
          </p:cNvPr>
          <p:cNvGraphicFramePr>
            <a:graphicFrameLocks/>
          </p:cNvGraphicFramePr>
          <p:nvPr>
            <p:extLst>
              <p:ext uri="{D42A27DB-BD31-4B8C-83A1-F6EECF244321}">
                <p14:modId xmlns:p14="http://schemas.microsoft.com/office/powerpoint/2010/main" val="1425927412"/>
              </p:ext>
            </p:extLst>
          </p:nvPr>
        </p:nvGraphicFramePr>
        <p:xfrm>
          <a:off x="7606145" y="1915967"/>
          <a:ext cx="3747655" cy="3026065"/>
        </p:xfrm>
        <a:graphic>
          <a:graphicData uri="http://schemas.openxmlformats.org/drawingml/2006/table">
            <a:tbl>
              <a:tblPr firstRow="1" bandRow="1">
                <a:tableStyleId>{10A1B5D5-9B99-4C35-A422-299274C87663}</a:tableStyleId>
              </a:tblPr>
              <a:tblGrid>
                <a:gridCol w="1316182">
                  <a:extLst>
                    <a:ext uri="{9D8B030D-6E8A-4147-A177-3AD203B41FA5}">
                      <a16:colId xmlns:a16="http://schemas.microsoft.com/office/drawing/2014/main" val="3972365870"/>
                    </a:ext>
                  </a:extLst>
                </a:gridCol>
                <a:gridCol w="2431473">
                  <a:extLst>
                    <a:ext uri="{9D8B030D-6E8A-4147-A177-3AD203B41FA5}">
                      <a16:colId xmlns:a16="http://schemas.microsoft.com/office/drawing/2014/main" val="2179435501"/>
                    </a:ext>
                  </a:extLst>
                </a:gridCol>
              </a:tblGrid>
              <a:tr h="605213">
                <a:tc>
                  <a:txBody>
                    <a:bodyPr/>
                    <a:lstStyle/>
                    <a:p>
                      <a:r>
                        <a:rPr lang="en-GB" sz="2400" dirty="0"/>
                        <a:t>Address</a:t>
                      </a:r>
                    </a:p>
                  </a:txBody>
                  <a:tcPr/>
                </a:tc>
                <a:tc>
                  <a:txBody>
                    <a:bodyPr/>
                    <a:lstStyle/>
                    <a:p>
                      <a:r>
                        <a:rPr lang="en-GB" sz="2400" dirty="0"/>
                        <a:t>Content</a:t>
                      </a:r>
                    </a:p>
                  </a:txBody>
                  <a:tcPr/>
                </a:tc>
                <a:extLst>
                  <a:ext uri="{0D108BD9-81ED-4DB2-BD59-A6C34878D82A}">
                    <a16:rowId xmlns:a16="http://schemas.microsoft.com/office/drawing/2014/main" val="579712513"/>
                  </a:ext>
                </a:extLst>
              </a:tr>
              <a:tr h="605213">
                <a:tc>
                  <a:txBody>
                    <a:bodyPr/>
                    <a:lstStyle/>
                    <a:p>
                      <a:r>
                        <a:rPr lang="en-GB" sz="2400" dirty="0"/>
                        <a:t>0</a:t>
                      </a:r>
                    </a:p>
                  </a:txBody>
                  <a:tcPr/>
                </a:tc>
                <a:tc>
                  <a:txBody>
                    <a:bodyPr/>
                    <a:lstStyle/>
                    <a:p>
                      <a:r>
                        <a:rPr lang="en-GB" sz="2400" dirty="0"/>
                        <a:t>00101001</a:t>
                      </a:r>
                    </a:p>
                  </a:txBody>
                  <a:tcPr/>
                </a:tc>
                <a:extLst>
                  <a:ext uri="{0D108BD9-81ED-4DB2-BD59-A6C34878D82A}">
                    <a16:rowId xmlns:a16="http://schemas.microsoft.com/office/drawing/2014/main" val="954469152"/>
                  </a:ext>
                </a:extLst>
              </a:tr>
              <a:tr h="605213">
                <a:tc>
                  <a:txBody>
                    <a:bodyPr/>
                    <a:lstStyle/>
                    <a:p>
                      <a:r>
                        <a:rPr lang="en-GB" sz="2400" dirty="0"/>
                        <a:t>1</a:t>
                      </a:r>
                    </a:p>
                  </a:txBody>
                  <a:tcPr/>
                </a:tc>
                <a:tc>
                  <a:txBody>
                    <a:bodyPr/>
                    <a:lstStyle/>
                    <a:p>
                      <a:r>
                        <a:rPr lang="en-GB" sz="2400" dirty="0"/>
                        <a:t>11101010</a:t>
                      </a:r>
                    </a:p>
                  </a:txBody>
                  <a:tcPr/>
                </a:tc>
                <a:extLst>
                  <a:ext uri="{0D108BD9-81ED-4DB2-BD59-A6C34878D82A}">
                    <a16:rowId xmlns:a16="http://schemas.microsoft.com/office/drawing/2014/main" val="3451229633"/>
                  </a:ext>
                </a:extLst>
              </a:tr>
              <a:tr h="605213">
                <a:tc>
                  <a:txBody>
                    <a:bodyPr/>
                    <a:lstStyle/>
                    <a:p>
                      <a:r>
                        <a:rPr lang="en-GB" sz="2400" dirty="0"/>
                        <a:t>2</a:t>
                      </a:r>
                    </a:p>
                  </a:txBody>
                  <a:tcPr/>
                </a:tc>
                <a:tc>
                  <a:txBody>
                    <a:bodyPr/>
                    <a:lstStyle/>
                    <a:p>
                      <a:r>
                        <a:rPr lang="en-GB" sz="2400" dirty="0"/>
                        <a:t>11100101</a:t>
                      </a:r>
                    </a:p>
                  </a:txBody>
                  <a:tcPr/>
                </a:tc>
                <a:extLst>
                  <a:ext uri="{0D108BD9-81ED-4DB2-BD59-A6C34878D82A}">
                    <a16:rowId xmlns:a16="http://schemas.microsoft.com/office/drawing/2014/main" val="1783280178"/>
                  </a:ext>
                </a:extLst>
              </a:tr>
              <a:tr h="605213">
                <a:tc>
                  <a:txBody>
                    <a:bodyPr/>
                    <a:lstStyle/>
                    <a:p>
                      <a:r>
                        <a:rPr lang="en-GB" sz="2400" dirty="0"/>
                        <a:t>3</a:t>
                      </a:r>
                    </a:p>
                  </a:txBody>
                  <a:tcPr/>
                </a:tc>
                <a:tc>
                  <a:txBody>
                    <a:bodyPr/>
                    <a:lstStyle/>
                    <a:p>
                      <a:r>
                        <a:rPr lang="en-GB" sz="2400" dirty="0"/>
                        <a:t>10101110</a:t>
                      </a:r>
                    </a:p>
                  </a:txBody>
                  <a:tcPr/>
                </a:tc>
                <a:extLst>
                  <a:ext uri="{0D108BD9-81ED-4DB2-BD59-A6C34878D82A}">
                    <a16:rowId xmlns:a16="http://schemas.microsoft.com/office/drawing/2014/main" val="272731081"/>
                  </a:ext>
                </a:extLst>
              </a:tr>
            </a:tbl>
          </a:graphicData>
        </a:graphic>
      </p:graphicFrame>
      <p:sp>
        <p:nvSpPr>
          <p:cNvPr id="6" name="Rectangle 5">
            <a:extLst>
              <a:ext uri="{FF2B5EF4-FFF2-40B4-BE49-F238E27FC236}">
                <a16:creationId xmlns:a16="http://schemas.microsoft.com/office/drawing/2014/main" id="{0AECF7F7-723D-49DD-8677-EA3859392A07}"/>
              </a:ext>
            </a:extLst>
          </p:cNvPr>
          <p:cNvSpPr/>
          <p:nvPr/>
        </p:nvSpPr>
        <p:spPr>
          <a:xfrm>
            <a:off x="8477676" y="1348497"/>
            <a:ext cx="2246256" cy="523220"/>
          </a:xfrm>
          <a:prstGeom prst="rect">
            <a:avLst/>
          </a:prstGeom>
        </p:spPr>
        <p:txBody>
          <a:bodyPr wrap="none">
            <a:spAutoFit/>
          </a:bodyPr>
          <a:lstStyle/>
          <a:p>
            <a:r>
              <a:rPr lang="en-GB" sz="2800" dirty="0">
                <a:sym typeface="Symbol" panose="05050102010706020507" pitchFamily="18" charset="2"/>
              </a:rPr>
              <a:t>Main memory</a:t>
            </a:r>
          </a:p>
        </p:txBody>
      </p:sp>
      <p:sp>
        <p:nvSpPr>
          <p:cNvPr id="7" name="Rectangle 6">
            <a:extLst>
              <a:ext uri="{FF2B5EF4-FFF2-40B4-BE49-F238E27FC236}">
                <a16:creationId xmlns:a16="http://schemas.microsoft.com/office/drawing/2014/main" id="{750781A9-B0EB-4AA4-980D-525A5EC95505}"/>
              </a:ext>
            </a:extLst>
          </p:cNvPr>
          <p:cNvSpPr/>
          <p:nvPr/>
        </p:nvSpPr>
        <p:spPr>
          <a:xfrm>
            <a:off x="853360" y="1275416"/>
            <a:ext cx="3117788" cy="523220"/>
          </a:xfrm>
          <a:prstGeom prst="rect">
            <a:avLst/>
          </a:prstGeom>
        </p:spPr>
        <p:txBody>
          <a:bodyPr wrap="square">
            <a:spAutoFit/>
          </a:bodyPr>
          <a:lstStyle/>
          <a:p>
            <a:r>
              <a:rPr lang="en-GB" sz="2800" dirty="0">
                <a:sym typeface="Symbol" panose="05050102010706020507" pitchFamily="18" charset="2"/>
              </a:rPr>
              <a:t>Processor</a:t>
            </a:r>
          </a:p>
        </p:txBody>
      </p:sp>
    </p:spTree>
    <p:extLst>
      <p:ext uri="{BB962C8B-B14F-4D97-AF65-F5344CB8AC3E}">
        <p14:creationId xmlns:p14="http://schemas.microsoft.com/office/powerpoint/2010/main" val="543755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1D44B-310F-4EDC-883E-EF3DB46206C0}"/>
              </a:ext>
            </a:extLst>
          </p:cNvPr>
          <p:cNvSpPr>
            <a:spLocks noGrp="1"/>
          </p:cNvSpPr>
          <p:nvPr>
            <p:ph type="title"/>
          </p:nvPr>
        </p:nvSpPr>
        <p:spPr>
          <a:xfrm>
            <a:off x="838200" y="943262"/>
            <a:ext cx="10515600" cy="57150"/>
          </a:xfrm>
        </p:spPr>
        <p:txBody>
          <a:bodyPr>
            <a:normAutofit fontScale="90000"/>
          </a:bodyPr>
          <a:lstStyle/>
          <a:p>
            <a:r>
              <a:rPr lang="en-GB" dirty="0"/>
              <a:t>Fetch:  MAR </a:t>
            </a:r>
            <a:r>
              <a:rPr lang="en-GB" dirty="0">
                <a:sym typeface="Symbol" panose="05050102010706020507" pitchFamily="18" charset="2"/>
              </a:rPr>
              <a:t> [PC]</a:t>
            </a:r>
            <a:br>
              <a:rPr lang="en-GB" dirty="0">
                <a:sym typeface="Symbol" panose="05050102010706020507" pitchFamily="18" charset="2"/>
              </a:rPr>
            </a:br>
            <a:br>
              <a:rPr lang="en-GB" dirty="0">
                <a:sym typeface="Symbol" panose="05050102010706020507" pitchFamily="18" charset="2"/>
              </a:rPr>
            </a:br>
            <a:endParaRPr lang="en-GB" dirty="0"/>
          </a:p>
        </p:txBody>
      </p:sp>
      <p:graphicFrame>
        <p:nvGraphicFramePr>
          <p:cNvPr id="4" name="Content Placeholder 3">
            <a:extLst>
              <a:ext uri="{FF2B5EF4-FFF2-40B4-BE49-F238E27FC236}">
                <a16:creationId xmlns:a16="http://schemas.microsoft.com/office/drawing/2014/main" id="{8820232B-5BC9-4315-BAD5-30E8620B4D3D}"/>
              </a:ext>
            </a:extLst>
          </p:cNvPr>
          <p:cNvGraphicFramePr>
            <a:graphicFrameLocks noGrp="1"/>
          </p:cNvGraphicFramePr>
          <p:nvPr>
            <p:ph idx="1"/>
            <p:extLst>
              <p:ext uri="{D42A27DB-BD31-4B8C-83A1-F6EECF244321}">
                <p14:modId xmlns:p14="http://schemas.microsoft.com/office/powerpoint/2010/main" val="954834478"/>
              </p:ext>
            </p:extLst>
          </p:nvPr>
        </p:nvGraphicFramePr>
        <p:xfrm>
          <a:off x="651164" y="1896539"/>
          <a:ext cx="2964873" cy="3026065"/>
        </p:xfrm>
        <a:graphic>
          <a:graphicData uri="http://schemas.openxmlformats.org/drawingml/2006/table">
            <a:tbl>
              <a:tblPr firstRow="1" bandRow="1">
                <a:tableStyleId>{10A1B5D5-9B99-4C35-A422-299274C87663}</a:tableStyleId>
              </a:tblPr>
              <a:tblGrid>
                <a:gridCol w="1302327">
                  <a:extLst>
                    <a:ext uri="{9D8B030D-6E8A-4147-A177-3AD203B41FA5}">
                      <a16:colId xmlns:a16="http://schemas.microsoft.com/office/drawing/2014/main" val="3972365870"/>
                    </a:ext>
                  </a:extLst>
                </a:gridCol>
                <a:gridCol w="1662546">
                  <a:extLst>
                    <a:ext uri="{9D8B030D-6E8A-4147-A177-3AD203B41FA5}">
                      <a16:colId xmlns:a16="http://schemas.microsoft.com/office/drawing/2014/main" val="2179435501"/>
                    </a:ext>
                  </a:extLst>
                </a:gridCol>
              </a:tblGrid>
              <a:tr h="605213">
                <a:tc>
                  <a:txBody>
                    <a:bodyPr/>
                    <a:lstStyle/>
                    <a:p>
                      <a:r>
                        <a:rPr lang="en-GB" sz="2400" dirty="0"/>
                        <a:t>Register</a:t>
                      </a:r>
                    </a:p>
                  </a:txBody>
                  <a:tcPr/>
                </a:tc>
                <a:tc>
                  <a:txBody>
                    <a:bodyPr/>
                    <a:lstStyle/>
                    <a:p>
                      <a:r>
                        <a:rPr lang="en-GB" sz="2400" dirty="0"/>
                        <a:t>Content</a:t>
                      </a:r>
                    </a:p>
                  </a:txBody>
                  <a:tcPr/>
                </a:tc>
                <a:extLst>
                  <a:ext uri="{0D108BD9-81ED-4DB2-BD59-A6C34878D82A}">
                    <a16:rowId xmlns:a16="http://schemas.microsoft.com/office/drawing/2014/main" val="579712513"/>
                  </a:ext>
                </a:extLst>
              </a:tr>
              <a:tr h="605213">
                <a:tc>
                  <a:txBody>
                    <a:bodyPr/>
                    <a:lstStyle/>
                    <a:p>
                      <a:r>
                        <a:rPr lang="en-GB" sz="2400" dirty="0"/>
                        <a:t>PC</a:t>
                      </a:r>
                    </a:p>
                  </a:txBody>
                  <a:tcPr/>
                </a:tc>
                <a:tc>
                  <a:txBody>
                    <a:bodyPr/>
                    <a:lstStyle/>
                    <a:p>
                      <a:r>
                        <a:rPr lang="en-GB" sz="2400" dirty="0"/>
                        <a:t>0</a:t>
                      </a:r>
                    </a:p>
                  </a:txBody>
                  <a:tcPr/>
                </a:tc>
                <a:extLst>
                  <a:ext uri="{0D108BD9-81ED-4DB2-BD59-A6C34878D82A}">
                    <a16:rowId xmlns:a16="http://schemas.microsoft.com/office/drawing/2014/main" val="954469152"/>
                  </a:ext>
                </a:extLst>
              </a:tr>
              <a:tr h="605213">
                <a:tc>
                  <a:txBody>
                    <a:bodyPr/>
                    <a:lstStyle/>
                    <a:p>
                      <a:r>
                        <a:rPr lang="en-GB" sz="2400" dirty="0"/>
                        <a:t>MAR</a:t>
                      </a:r>
                    </a:p>
                  </a:txBody>
                  <a:tcPr/>
                </a:tc>
                <a:tc>
                  <a:txBody>
                    <a:bodyPr/>
                    <a:lstStyle/>
                    <a:p>
                      <a:r>
                        <a:rPr lang="en-GB" sz="2400" dirty="0">
                          <a:solidFill>
                            <a:srgbClr val="FF0000"/>
                          </a:solidFill>
                        </a:rPr>
                        <a:t>0</a:t>
                      </a:r>
                    </a:p>
                  </a:txBody>
                  <a:tcPr/>
                </a:tc>
                <a:extLst>
                  <a:ext uri="{0D108BD9-81ED-4DB2-BD59-A6C34878D82A}">
                    <a16:rowId xmlns:a16="http://schemas.microsoft.com/office/drawing/2014/main" val="3451229633"/>
                  </a:ext>
                </a:extLst>
              </a:tr>
              <a:tr h="605213">
                <a:tc>
                  <a:txBody>
                    <a:bodyPr/>
                    <a:lstStyle/>
                    <a:p>
                      <a:r>
                        <a:rPr lang="en-GB" sz="2400" dirty="0"/>
                        <a:t>MBR</a:t>
                      </a:r>
                    </a:p>
                  </a:txBody>
                  <a:tcPr/>
                </a:tc>
                <a:tc>
                  <a:txBody>
                    <a:bodyPr/>
                    <a:lstStyle/>
                    <a:p>
                      <a:endParaRPr lang="en-GB" sz="2400" dirty="0"/>
                    </a:p>
                  </a:txBody>
                  <a:tcPr/>
                </a:tc>
                <a:extLst>
                  <a:ext uri="{0D108BD9-81ED-4DB2-BD59-A6C34878D82A}">
                    <a16:rowId xmlns:a16="http://schemas.microsoft.com/office/drawing/2014/main" val="1783280178"/>
                  </a:ext>
                </a:extLst>
              </a:tr>
              <a:tr h="605213">
                <a:tc>
                  <a:txBody>
                    <a:bodyPr/>
                    <a:lstStyle/>
                    <a:p>
                      <a:r>
                        <a:rPr lang="en-GB" sz="2400" dirty="0"/>
                        <a:t>CIR</a:t>
                      </a:r>
                    </a:p>
                  </a:txBody>
                  <a:tcPr/>
                </a:tc>
                <a:tc>
                  <a:txBody>
                    <a:bodyPr/>
                    <a:lstStyle/>
                    <a:p>
                      <a:endParaRPr lang="en-GB" sz="2400" dirty="0"/>
                    </a:p>
                  </a:txBody>
                  <a:tcPr/>
                </a:tc>
                <a:extLst>
                  <a:ext uri="{0D108BD9-81ED-4DB2-BD59-A6C34878D82A}">
                    <a16:rowId xmlns:a16="http://schemas.microsoft.com/office/drawing/2014/main" val="272731081"/>
                  </a:ext>
                </a:extLst>
              </a:tr>
            </a:tbl>
          </a:graphicData>
        </a:graphic>
      </p:graphicFrame>
      <p:graphicFrame>
        <p:nvGraphicFramePr>
          <p:cNvPr id="5" name="Content Placeholder 3">
            <a:extLst>
              <a:ext uri="{FF2B5EF4-FFF2-40B4-BE49-F238E27FC236}">
                <a16:creationId xmlns:a16="http://schemas.microsoft.com/office/drawing/2014/main" id="{4D823A3B-25CD-4986-BA35-675B97A3A292}"/>
              </a:ext>
            </a:extLst>
          </p:cNvPr>
          <p:cNvGraphicFramePr>
            <a:graphicFrameLocks/>
          </p:cNvGraphicFramePr>
          <p:nvPr>
            <p:extLst>
              <p:ext uri="{D42A27DB-BD31-4B8C-83A1-F6EECF244321}">
                <p14:modId xmlns:p14="http://schemas.microsoft.com/office/powerpoint/2010/main" val="3037712188"/>
              </p:ext>
            </p:extLst>
          </p:nvPr>
        </p:nvGraphicFramePr>
        <p:xfrm>
          <a:off x="7606145" y="1915967"/>
          <a:ext cx="3747655" cy="3026065"/>
        </p:xfrm>
        <a:graphic>
          <a:graphicData uri="http://schemas.openxmlformats.org/drawingml/2006/table">
            <a:tbl>
              <a:tblPr firstRow="1" bandRow="1">
                <a:tableStyleId>{10A1B5D5-9B99-4C35-A422-299274C87663}</a:tableStyleId>
              </a:tblPr>
              <a:tblGrid>
                <a:gridCol w="1316182">
                  <a:extLst>
                    <a:ext uri="{9D8B030D-6E8A-4147-A177-3AD203B41FA5}">
                      <a16:colId xmlns:a16="http://schemas.microsoft.com/office/drawing/2014/main" val="3972365870"/>
                    </a:ext>
                  </a:extLst>
                </a:gridCol>
                <a:gridCol w="2431473">
                  <a:extLst>
                    <a:ext uri="{9D8B030D-6E8A-4147-A177-3AD203B41FA5}">
                      <a16:colId xmlns:a16="http://schemas.microsoft.com/office/drawing/2014/main" val="2179435501"/>
                    </a:ext>
                  </a:extLst>
                </a:gridCol>
              </a:tblGrid>
              <a:tr h="605213">
                <a:tc>
                  <a:txBody>
                    <a:bodyPr/>
                    <a:lstStyle/>
                    <a:p>
                      <a:r>
                        <a:rPr lang="en-GB" sz="2400" dirty="0"/>
                        <a:t>Address</a:t>
                      </a:r>
                    </a:p>
                  </a:txBody>
                  <a:tcPr/>
                </a:tc>
                <a:tc>
                  <a:txBody>
                    <a:bodyPr/>
                    <a:lstStyle/>
                    <a:p>
                      <a:r>
                        <a:rPr lang="en-GB" sz="2400" dirty="0"/>
                        <a:t>Content</a:t>
                      </a:r>
                    </a:p>
                  </a:txBody>
                  <a:tcPr/>
                </a:tc>
                <a:extLst>
                  <a:ext uri="{0D108BD9-81ED-4DB2-BD59-A6C34878D82A}">
                    <a16:rowId xmlns:a16="http://schemas.microsoft.com/office/drawing/2014/main" val="579712513"/>
                  </a:ext>
                </a:extLst>
              </a:tr>
              <a:tr h="605213">
                <a:tc>
                  <a:txBody>
                    <a:bodyPr/>
                    <a:lstStyle/>
                    <a:p>
                      <a:r>
                        <a:rPr lang="en-GB" sz="2400" dirty="0"/>
                        <a:t>0</a:t>
                      </a:r>
                    </a:p>
                  </a:txBody>
                  <a:tcPr/>
                </a:tc>
                <a:tc>
                  <a:txBody>
                    <a:bodyPr/>
                    <a:lstStyle/>
                    <a:p>
                      <a:r>
                        <a:rPr lang="en-GB" sz="2400" dirty="0"/>
                        <a:t>00101001</a:t>
                      </a:r>
                    </a:p>
                  </a:txBody>
                  <a:tcPr/>
                </a:tc>
                <a:extLst>
                  <a:ext uri="{0D108BD9-81ED-4DB2-BD59-A6C34878D82A}">
                    <a16:rowId xmlns:a16="http://schemas.microsoft.com/office/drawing/2014/main" val="954469152"/>
                  </a:ext>
                </a:extLst>
              </a:tr>
              <a:tr h="605213">
                <a:tc>
                  <a:txBody>
                    <a:bodyPr/>
                    <a:lstStyle/>
                    <a:p>
                      <a:r>
                        <a:rPr lang="en-GB" sz="2400" dirty="0"/>
                        <a:t>1</a:t>
                      </a:r>
                    </a:p>
                  </a:txBody>
                  <a:tcPr/>
                </a:tc>
                <a:tc>
                  <a:txBody>
                    <a:bodyPr/>
                    <a:lstStyle/>
                    <a:p>
                      <a:r>
                        <a:rPr lang="en-GB" sz="2400" dirty="0"/>
                        <a:t>11101010</a:t>
                      </a:r>
                    </a:p>
                  </a:txBody>
                  <a:tcPr/>
                </a:tc>
                <a:extLst>
                  <a:ext uri="{0D108BD9-81ED-4DB2-BD59-A6C34878D82A}">
                    <a16:rowId xmlns:a16="http://schemas.microsoft.com/office/drawing/2014/main" val="3451229633"/>
                  </a:ext>
                </a:extLst>
              </a:tr>
              <a:tr h="605213">
                <a:tc>
                  <a:txBody>
                    <a:bodyPr/>
                    <a:lstStyle/>
                    <a:p>
                      <a:r>
                        <a:rPr lang="en-GB" sz="2400" dirty="0"/>
                        <a:t>2</a:t>
                      </a:r>
                    </a:p>
                  </a:txBody>
                  <a:tcPr/>
                </a:tc>
                <a:tc>
                  <a:txBody>
                    <a:bodyPr/>
                    <a:lstStyle/>
                    <a:p>
                      <a:r>
                        <a:rPr lang="en-GB" sz="2400" dirty="0"/>
                        <a:t>11100101</a:t>
                      </a:r>
                    </a:p>
                  </a:txBody>
                  <a:tcPr/>
                </a:tc>
                <a:extLst>
                  <a:ext uri="{0D108BD9-81ED-4DB2-BD59-A6C34878D82A}">
                    <a16:rowId xmlns:a16="http://schemas.microsoft.com/office/drawing/2014/main" val="1783280178"/>
                  </a:ext>
                </a:extLst>
              </a:tr>
              <a:tr h="605213">
                <a:tc>
                  <a:txBody>
                    <a:bodyPr/>
                    <a:lstStyle/>
                    <a:p>
                      <a:r>
                        <a:rPr lang="en-GB" sz="2400" dirty="0"/>
                        <a:t>3</a:t>
                      </a:r>
                    </a:p>
                  </a:txBody>
                  <a:tcPr/>
                </a:tc>
                <a:tc>
                  <a:txBody>
                    <a:bodyPr/>
                    <a:lstStyle/>
                    <a:p>
                      <a:r>
                        <a:rPr lang="en-GB" sz="2400" dirty="0"/>
                        <a:t>10101110</a:t>
                      </a:r>
                    </a:p>
                  </a:txBody>
                  <a:tcPr/>
                </a:tc>
                <a:extLst>
                  <a:ext uri="{0D108BD9-81ED-4DB2-BD59-A6C34878D82A}">
                    <a16:rowId xmlns:a16="http://schemas.microsoft.com/office/drawing/2014/main" val="272731081"/>
                  </a:ext>
                </a:extLst>
              </a:tr>
            </a:tbl>
          </a:graphicData>
        </a:graphic>
      </p:graphicFrame>
      <p:sp>
        <p:nvSpPr>
          <p:cNvPr id="6" name="Rectangle 5">
            <a:extLst>
              <a:ext uri="{FF2B5EF4-FFF2-40B4-BE49-F238E27FC236}">
                <a16:creationId xmlns:a16="http://schemas.microsoft.com/office/drawing/2014/main" id="{0AECF7F7-723D-49DD-8677-EA3859392A07}"/>
              </a:ext>
            </a:extLst>
          </p:cNvPr>
          <p:cNvSpPr/>
          <p:nvPr/>
        </p:nvSpPr>
        <p:spPr>
          <a:xfrm>
            <a:off x="8477676" y="1348497"/>
            <a:ext cx="2246256" cy="523220"/>
          </a:xfrm>
          <a:prstGeom prst="rect">
            <a:avLst/>
          </a:prstGeom>
        </p:spPr>
        <p:txBody>
          <a:bodyPr wrap="none">
            <a:spAutoFit/>
          </a:bodyPr>
          <a:lstStyle/>
          <a:p>
            <a:r>
              <a:rPr lang="en-GB" sz="2800" dirty="0">
                <a:sym typeface="Symbol" panose="05050102010706020507" pitchFamily="18" charset="2"/>
              </a:rPr>
              <a:t>Main memory</a:t>
            </a:r>
          </a:p>
        </p:txBody>
      </p:sp>
      <p:sp>
        <p:nvSpPr>
          <p:cNvPr id="7" name="Rectangle 6">
            <a:extLst>
              <a:ext uri="{FF2B5EF4-FFF2-40B4-BE49-F238E27FC236}">
                <a16:creationId xmlns:a16="http://schemas.microsoft.com/office/drawing/2014/main" id="{750781A9-B0EB-4AA4-980D-525A5EC95505}"/>
              </a:ext>
            </a:extLst>
          </p:cNvPr>
          <p:cNvSpPr/>
          <p:nvPr/>
        </p:nvSpPr>
        <p:spPr>
          <a:xfrm>
            <a:off x="853360" y="1275416"/>
            <a:ext cx="3117788" cy="523220"/>
          </a:xfrm>
          <a:prstGeom prst="rect">
            <a:avLst/>
          </a:prstGeom>
        </p:spPr>
        <p:txBody>
          <a:bodyPr wrap="square">
            <a:spAutoFit/>
          </a:bodyPr>
          <a:lstStyle/>
          <a:p>
            <a:r>
              <a:rPr lang="en-GB" sz="2800" dirty="0">
                <a:sym typeface="Symbol" panose="05050102010706020507" pitchFamily="18" charset="2"/>
              </a:rPr>
              <a:t>Processor</a:t>
            </a:r>
          </a:p>
        </p:txBody>
      </p:sp>
      <p:sp>
        <p:nvSpPr>
          <p:cNvPr id="3" name="Rectangle 2">
            <a:extLst>
              <a:ext uri="{FF2B5EF4-FFF2-40B4-BE49-F238E27FC236}">
                <a16:creationId xmlns:a16="http://schemas.microsoft.com/office/drawing/2014/main" id="{A76A8090-6CAA-4EC0-BBFD-706E388B5128}"/>
              </a:ext>
            </a:extLst>
          </p:cNvPr>
          <p:cNvSpPr/>
          <p:nvPr/>
        </p:nvSpPr>
        <p:spPr>
          <a:xfrm>
            <a:off x="853360" y="5258480"/>
            <a:ext cx="11055929" cy="830997"/>
          </a:xfrm>
          <a:prstGeom prst="rect">
            <a:avLst/>
          </a:prstGeom>
        </p:spPr>
        <p:txBody>
          <a:bodyPr wrap="square">
            <a:spAutoFit/>
          </a:bodyPr>
          <a:lstStyle/>
          <a:p>
            <a:pPr marL="342900" indent="-342900">
              <a:buFont typeface="Wingdings" panose="05000000000000000000" pitchFamily="2" charset="2"/>
              <a:buChar char="ü"/>
            </a:pPr>
            <a:r>
              <a:rPr lang="en-GB" sz="2400" dirty="0">
                <a:sym typeface="Symbol" panose="05050102010706020507" pitchFamily="18" charset="2"/>
              </a:rPr>
              <a:t>Transfer the contents of the PC to the MAR</a:t>
            </a:r>
          </a:p>
          <a:p>
            <a:pPr marL="342900" indent="-342900">
              <a:buFont typeface="Wingdings" panose="05000000000000000000" pitchFamily="2" charset="2"/>
              <a:buChar char="ü"/>
            </a:pPr>
            <a:r>
              <a:rPr lang="en-GB" sz="2400" dirty="0">
                <a:sym typeface="Symbol" panose="05050102010706020507" pitchFamily="18" charset="2"/>
              </a:rPr>
              <a:t>The address in MAR is transferred to main memory along the address bus</a:t>
            </a:r>
          </a:p>
        </p:txBody>
      </p:sp>
      <p:cxnSp>
        <p:nvCxnSpPr>
          <p:cNvPr id="12" name="Straight Arrow Connector 11">
            <a:extLst>
              <a:ext uri="{FF2B5EF4-FFF2-40B4-BE49-F238E27FC236}">
                <a16:creationId xmlns:a16="http://schemas.microsoft.com/office/drawing/2014/main" id="{617754CF-E50D-4EEC-B929-5071ACFCA3D8}"/>
              </a:ext>
            </a:extLst>
          </p:cNvPr>
          <p:cNvCxnSpPr/>
          <p:nvPr/>
        </p:nvCxnSpPr>
        <p:spPr>
          <a:xfrm flipV="1">
            <a:off x="3616037" y="2888672"/>
            <a:ext cx="3990108" cy="520899"/>
          </a:xfrm>
          <a:prstGeom prst="straightConnector1">
            <a:avLst/>
          </a:prstGeom>
          <a:ln w="50800">
            <a:tailEnd type="triangle" w="lg" len="lg"/>
          </a:ln>
        </p:spPr>
        <p:style>
          <a:lnRef idx="1">
            <a:schemeClr val="accent3"/>
          </a:lnRef>
          <a:fillRef idx="0">
            <a:schemeClr val="accent3"/>
          </a:fillRef>
          <a:effectRef idx="0">
            <a:schemeClr val="accent3"/>
          </a:effectRef>
          <a:fontRef idx="minor">
            <a:schemeClr val="tx1"/>
          </a:fontRef>
        </p:style>
      </p:cxnSp>
      <p:sp>
        <p:nvSpPr>
          <p:cNvPr id="13" name="Rectangle 12">
            <a:extLst>
              <a:ext uri="{FF2B5EF4-FFF2-40B4-BE49-F238E27FC236}">
                <a16:creationId xmlns:a16="http://schemas.microsoft.com/office/drawing/2014/main" id="{CFBB4B1C-F200-4F6D-8415-290F14E04B3F}"/>
              </a:ext>
            </a:extLst>
          </p:cNvPr>
          <p:cNvSpPr/>
          <p:nvPr/>
        </p:nvSpPr>
        <p:spPr>
          <a:xfrm>
            <a:off x="4366736" y="2406639"/>
            <a:ext cx="1952842" cy="523220"/>
          </a:xfrm>
          <a:prstGeom prst="rect">
            <a:avLst/>
          </a:prstGeom>
        </p:spPr>
        <p:txBody>
          <a:bodyPr wrap="none">
            <a:spAutoFit/>
          </a:bodyPr>
          <a:lstStyle/>
          <a:p>
            <a:r>
              <a:rPr lang="en-GB" sz="2800" dirty="0">
                <a:sym typeface="Symbol" panose="05050102010706020507" pitchFamily="18" charset="2"/>
              </a:rPr>
              <a:t>Address bus</a:t>
            </a:r>
          </a:p>
        </p:txBody>
      </p:sp>
    </p:spTree>
    <p:extLst>
      <p:ext uri="{BB962C8B-B14F-4D97-AF65-F5344CB8AC3E}">
        <p14:creationId xmlns:p14="http://schemas.microsoft.com/office/powerpoint/2010/main" val="3179932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1D44B-310F-4EDC-883E-EF3DB46206C0}"/>
              </a:ext>
            </a:extLst>
          </p:cNvPr>
          <p:cNvSpPr>
            <a:spLocks noGrp="1"/>
          </p:cNvSpPr>
          <p:nvPr>
            <p:ph type="title"/>
          </p:nvPr>
        </p:nvSpPr>
        <p:spPr>
          <a:xfrm>
            <a:off x="769120" y="834262"/>
            <a:ext cx="10515600" cy="57150"/>
          </a:xfrm>
        </p:spPr>
        <p:txBody>
          <a:bodyPr>
            <a:normAutofit fontScale="90000"/>
          </a:bodyPr>
          <a:lstStyle/>
          <a:p>
            <a:r>
              <a:rPr lang="en-GB" dirty="0"/>
              <a:t>Fetch:  </a:t>
            </a:r>
            <a:r>
              <a:rPr lang="en-GB" dirty="0">
                <a:sym typeface="Symbol" panose="05050102010706020507" pitchFamily="18" charset="2"/>
              </a:rPr>
              <a:t>MBR  [Memory]</a:t>
            </a:r>
            <a:r>
              <a:rPr lang="en-GB" baseline="-25000" dirty="0" err="1">
                <a:sym typeface="Symbol" panose="05050102010706020507" pitchFamily="18" charset="2"/>
              </a:rPr>
              <a:t>MAR_address</a:t>
            </a:r>
            <a:r>
              <a:rPr lang="en-GB" dirty="0">
                <a:sym typeface="Symbol" panose="05050102010706020507" pitchFamily="18" charset="2"/>
              </a:rPr>
              <a:t> ; PC  [PC] +1</a:t>
            </a:r>
            <a:br>
              <a:rPr lang="en-GB" dirty="0">
                <a:sym typeface="Symbol" panose="05050102010706020507" pitchFamily="18" charset="2"/>
              </a:rPr>
            </a:br>
            <a:br>
              <a:rPr lang="en-GB" dirty="0">
                <a:sym typeface="Symbol" panose="05050102010706020507" pitchFamily="18" charset="2"/>
              </a:rPr>
            </a:br>
            <a:endParaRPr lang="en-GB" dirty="0"/>
          </a:p>
        </p:txBody>
      </p:sp>
      <p:graphicFrame>
        <p:nvGraphicFramePr>
          <p:cNvPr id="4" name="Content Placeholder 3">
            <a:extLst>
              <a:ext uri="{FF2B5EF4-FFF2-40B4-BE49-F238E27FC236}">
                <a16:creationId xmlns:a16="http://schemas.microsoft.com/office/drawing/2014/main" id="{8820232B-5BC9-4315-BAD5-30E8620B4D3D}"/>
              </a:ext>
            </a:extLst>
          </p:cNvPr>
          <p:cNvGraphicFramePr>
            <a:graphicFrameLocks noGrp="1"/>
          </p:cNvGraphicFramePr>
          <p:nvPr>
            <p:ph idx="1"/>
            <p:extLst>
              <p:ext uri="{D42A27DB-BD31-4B8C-83A1-F6EECF244321}">
                <p14:modId xmlns:p14="http://schemas.microsoft.com/office/powerpoint/2010/main" val="2028907914"/>
              </p:ext>
            </p:extLst>
          </p:nvPr>
        </p:nvGraphicFramePr>
        <p:xfrm>
          <a:off x="582084" y="1652905"/>
          <a:ext cx="2964873" cy="3026065"/>
        </p:xfrm>
        <a:graphic>
          <a:graphicData uri="http://schemas.openxmlformats.org/drawingml/2006/table">
            <a:tbl>
              <a:tblPr firstRow="1" bandRow="1">
                <a:tableStyleId>{10A1B5D5-9B99-4C35-A422-299274C87663}</a:tableStyleId>
              </a:tblPr>
              <a:tblGrid>
                <a:gridCol w="1302327">
                  <a:extLst>
                    <a:ext uri="{9D8B030D-6E8A-4147-A177-3AD203B41FA5}">
                      <a16:colId xmlns:a16="http://schemas.microsoft.com/office/drawing/2014/main" val="3972365870"/>
                    </a:ext>
                  </a:extLst>
                </a:gridCol>
                <a:gridCol w="1662546">
                  <a:extLst>
                    <a:ext uri="{9D8B030D-6E8A-4147-A177-3AD203B41FA5}">
                      <a16:colId xmlns:a16="http://schemas.microsoft.com/office/drawing/2014/main" val="2179435501"/>
                    </a:ext>
                  </a:extLst>
                </a:gridCol>
              </a:tblGrid>
              <a:tr h="605213">
                <a:tc>
                  <a:txBody>
                    <a:bodyPr/>
                    <a:lstStyle/>
                    <a:p>
                      <a:r>
                        <a:rPr lang="en-GB" sz="2400" dirty="0"/>
                        <a:t>Register</a:t>
                      </a:r>
                    </a:p>
                  </a:txBody>
                  <a:tcPr/>
                </a:tc>
                <a:tc>
                  <a:txBody>
                    <a:bodyPr/>
                    <a:lstStyle/>
                    <a:p>
                      <a:r>
                        <a:rPr lang="en-GB" sz="2400" dirty="0"/>
                        <a:t>Content</a:t>
                      </a:r>
                    </a:p>
                  </a:txBody>
                  <a:tcPr/>
                </a:tc>
                <a:extLst>
                  <a:ext uri="{0D108BD9-81ED-4DB2-BD59-A6C34878D82A}">
                    <a16:rowId xmlns:a16="http://schemas.microsoft.com/office/drawing/2014/main" val="579712513"/>
                  </a:ext>
                </a:extLst>
              </a:tr>
              <a:tr h="605213">
                <a:tc>
                  <a:txBody>
                    <a:bodyPr/>
                    <a:lstStyle/>
                    <a:p>
                      <a:r>
                        <a:rPr lang="en-GB" sz="2400" dirty="0"/>
                        <a:t>PC</a:t>
                      </a:r>
                    </a:p>
                  </a:txBody>
                  <a:tcPr/>
                </a:tc>
                <a:tc>
                  <a:txBody>
                    <a:bodyPr/>
                    <a:lstStyle/>
                    <a:p>
                      <a:r>
                        <a:rPr lang="en-GB" sz="2400" dirty="0">
                          <a:solidFill>
                            <a:srgbClr val="FF0000"/>
                          </a:solidFill>
                        </a:rPr>
                        <a:t>1</a:t>
                      </a:r>
                    </a:p>
                  </a:txBody>
                  <a:tcPr/>
                </a:tc>
                <a:extLst>
                  <a:ext uri="{0D108BD9-81ED-4DB2-BD59-A6C34878D82A}">
                    <a16:rowId xmlns:a16="http://schemas.microsoft.com/office/drawing/2014/main" val="954469152"/>
                  </a:ext>
                </a:extLst>
              </a:tr>
              <a:tr h="605213">
                <a:tc>
                  <a:txBody>
                    <a:bodyPr/>
                    <a:lstStyle/>
                    <a:p>
                      <a:r>
                        <a:rPr lang="en-GB" sz="2400" dirty="0"/>
                        <a:t>MAR</a:t>
                      </a:r>
                    </a:p>
                  </a:txBody>
                  <a:tcPr/>
                </a:tc>
                <a:tc>
                  <a:txBody>
                    <a:bodyPr/>
                    <a:lstStyle/>
                    <a:p>
                      <a:r>
                        <a:rPr lang="en-GB" sz="2400" dirty="0"/>
                        <a:t>0</a:t>
                      </a:r>
                    </a:p>
                  </a:txBody>
                  <a:tcPr/>
                </a:tc>
                <a:extLst>
                  <a:ext uri="{0D108BD9-81ED-4DB2-BD59-A6C34878D82A}">
                    <a16:rowId xmlns:a16="http://schemas.microsoft.com/office/drawing/2014/main" val="3451229633"/>
                  </a:ext>
                </a:extLst>
              </a:tr>
              <a:tr h="605213">
                <a:tc>
                  <a:txBody>
                    <a:bodyPr/>
                    <a:lstStyle/>
                    <a:p>
                      <a:r>
                        <a:rPr lang="en-GB" sz="2400" dirty="0"/>
                        <a:t>MBR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solidFill>
                            <a:srgbClr val="FF0000"/>
                          </a:solidFill>
                        </a:rPr>
                        <a:t>00101001</a:t>
                      </a:r>
                    </a:p>
                  </a:txBody>
                  <a:tcPr/>
                </a:tc>
                <a:extLst>
                  <a:ext uri="{0D108BD9-81ED-4DB2-BD59-A6C34878D82A}">
                    <a16:rowId xmlns:a16="http://schemas.microsoft.com/office/drawing/2014/main" val="1783280178"/>
                  </a:ext>
                </a:extLst>
              </a:tr>
              <a:tr h="605213">
                <a:tc>
                  <a:txBody>
                    <a:bodyPr/>
                    <a:lstStyle/>
                    <a:p>
                      <a:r>
                        <a:rPr lang="en-GB" sz="2400" dirty="0"/>
                        <a:t>CIR</a:t>
                      </a:r>
                    </a:p>
                  </a:txBody>
                  <a:tcPr/>
                </a:tc>
                <a:tc>
                  <a:txBody>
                    <a:bodyPr/>
                    <a:lstStyle/>
                    <a:p>
                      <a:endParaRPr lang="en-GB" sz="2400" dirty="0"/>
                    </a:p>
                  </a:txBody>
                  <a:tcPr/>
                </a:tc>
                <a:extLst>
                  <a:ext uri="{0D108BD9-81ED-4DB2-BD59-A6C34878D82A}">
                    <a16:rowId xmlns:a16="http://schemas.microsoft.com/office/drawing/2014/main" val="272731081"/>
                  </a:ext>
                </a:extLst>
              </a:tr>
            </a:tbl>
          </a:graphicData>
        </a:graphic>
      </p:graphicFrame>
      <p:graphicFrame>
        <p:nvGraphicFramePr>
          <p:cNvPr id="5" name="Content Placeholder 3">
            <a:extLst>
              <a:ext uri="{FF2B5EF4-FFF2-40B4-BE49-F238E27FC236}">
                <a16:creationId xmlns:a16="http://schemas.microsoft.com/office/drawing/2014/main" id="{4D823A3B-25CD-4986-BA35-675B97A3A292}"/>
              </a:ext>
            </a:extLst>
          </p:cNvPr>
          <p:cNvGraphicFramePr>
            <a:graphicFrameLocks/>
          </p:cNvGraphicFramePr>
          <p:nvPr>
            <p:extLst>
              <p:ext uri="{D42A27DB-BD31-4B8C-83A1-F6EECF244321}">
                <p14:modId xmlns:p14="http://schemas.microsoft.com/office/powerpoint/2010/main" val="610141816"/>
              </p:ext>
            </p:extLst>
          </p:nvPr>
        </p:nvGraphicFramePr>
        <p:xfrm>
          <a:off x="7537065" y="1672333"/>
          <a:ext cx="3747655" cy="3026065"/>
        </p:xfrm>
        <a:graphic>
          <a:graphicData uri="http://schemas.openxmlformats.org/drawingml/2006/table">
            <a:tbl>
              <a:tblPr firstRow="1" bandRow="1">
                <a:tableStyleId>{10A1B5D5-9B99-4C35-A422-299274C87663}</a:tableStyleId>
              </a:tblPr>
              <a:tblGrid>
                <a:gridCol w="1316182">
                  <a:extLst>
                    <a:ext uri="{9D8B030D-6E8A-4147-A177-3AD203B41FA5}">
                      <a16:colId xmlns:a16="http://schemas.microsoft.com/office/drawing/2014/main" val="3972365870"/>
                    </a:ext>
                  </a:extLst>
                </a:gridCol>
                <a:gridCol w="2431473">
                  <a:extLst>
                    <a:ext uri="{9D8B030D-6E8A-4147-A177-3AD203B41FA5}">
                      <a16:colId xmlns:a16="http://schemas.microsoft.com/office/drawing/2014/main" val="2179435501"/>
                    </a:ext>
                  </a:extLst>
                </a:gridCol>
              </a:tblGrid>
              <a:tr h="605213">
                <a:tc>
                  <a:txBody>
                    <a:bodyPr/>
                    <a:lstStyle/>
                    <a:p>
                      <a:r>
                        <a:rPr lang="en-GB" sz="2400" dirty="0"/>
                        <a:t>Address</a:t>
                      </a:r>
                    </a:p>
                  </a:txBody>
                  <a:tcPr/>
                </a:tc>
                <a:tc>
                  <a:txBody>
                    <a:bodyPr/>
                    <a:lstStyle/>
                    <a:p>
                      <a:r>
                        <a:rPr lang="en-GB" sz="2400" dirty="0"/>
                        <a:t>Content</a:t>
                      </a:r>
                    </a:p>
                  </a:txBody>
                  <a:tcPr/>
                </a:tc>
                <a:extLst>
                  <a:ext uri="{0D108BD9-81ED-4DB2-BD59-A6C34878D82A}">
                    <a16:rowId xmlns:a16="http://schemas.microsoft.com/office/drawing/2014/main" val="579712513"/>
                  </a:ext>
                </a:extLst>
              </a:tr>
              <a:tr h="605213">
                <a:tc>
                  <a:txBody>
                    <a:bodyPr/>
                    <a:lstStyle/>
                    <a:p>
                      <a:r>
                        <a:rPr lang="en-GB" sz="2400" dirty="0"/>
                        <a:t>0</a:t>
                      </a:r>
                    </a:p>
                  </a:txBody>
                  <a:tcPr/>
                </a:tc>
                <a:tc>
                  <a:txBody>
                    <a:bodyPr/>
                    <a:lstStyle/>
                    <a:p>
                      <a:r>
                        <a:rPr lang="en-GB" sz="2400" dirty="0"/>
                        <a:t>00101001</a:t>
                      </a:r>
                    </a:p>
                  </a:txBody>
                  <a:tcPr/>
                </a:tc>
                <a:extLst>
                  <a:ext uri="{0D108BD9-81ED-4DB2-BD59-A6C34878D82A}">
                    <a16:rowId xmlns:a16="http://schemas.microsoft.com/office/drawing/2014/main" val="954469152"/>
                  </a:ext>
                </a:extLst>
              </a:tr>
              <a:tr h="605213">
                <a:tc>
                  <a:txBody>
                    <a:bodyPr/>
                    <a:lstStyle/>
                    <a:p>
                      <a:r>
                        <a:rPr lang="en-GB" sz="2400" dirty="0"/>
                        <a:t>1</a:t>
                      </a:r>
                    </a:p>
                  </a:txBody>
                  <a:tcPr/>
                </a:tc>
                <a:tc>
                  <a:txBody>
                    <a:bodyPr/>
                    <a:lstStyle/>
                    <a:p>
                      <a:r>
                        <a:rPr lang="en-GB" sz="2400" dirty="0"/>
                        <a:t>11101010</a:t>
                      </a:r>
                    </a:p>
                  </a:txBody>
                  <a:tcPr/>
                </a:tc>
                <a:extLst>
                  <a:ext uri="{0D108BD9-81ED-4DB2-BD59-A6C34878D82A}">
                    <a16:rowId xmlns:a16="http://schemas.microsoft.com/office/drawing/2014/main" val="3451229633"/>
                  </a:ext>
                </a:extLst>
              </a:tr>
              <a:tr h="605213">
                <a:tc>
                  <a:txBody>
                    <a:bodyPr/>
                    <a:lstStyle/>
                    <a:p>
                      <a:r>
                        <a:rPr lang="en-GB" sz="2400" dirty="0"/>
                        <a:t>2</a:t>
                      </a:r>
                    </a:p>
                  </a:txBody>
                  <a:tcPr/>
                </a:tc>
                <a:tc>
                  <a:txBody>
                    <a:bodyPr/>
                    <a:lstStyle/>
                    <a:p>
                      <a:r>
                        <a:rPr lang="en-GB" sz="2400" dirty="0"/>
                        <a:t>11100101</a:t>
                      </a:r>
                    </a:p>
                  </a:txBody>
                  <a:tcPr/>
                </a:tc>
                <a:extLst>
                  <a:ext uri="{0D108BD9-81ED-4DB2-BD59-A6C34878D82A}">
                    <a16:rowId xmlns:a16="http://schemas.microsoft.com/office/drawing/2014/main" val="1783280178"/>
                  </a:ext>
                </a:extLst>
              </a:tr>
              <a:tr h="605213">
                <a:tc>
                  <a:txBody>
                    <a:bodyPr/>
                    <a:lstStyle/>
                    <a:p>
                      <a:r>
                        <a:rPr lang="en-GB" sz="2400" dirty="0"/>
                        <a:t>3</a:t>
                      </a:r>
                    </a:p>
                  </a:txBody>
                  <a:tcPr/>
                </a:tc>
                <a:tc>
                  <a:txBody>
                    <a:bodyPr/>
                    <a:lstStyle/>
                    <a:p>
                      <a:r>
                        <a:rPr lang="en-GB" sz="2400" dirty="0"/>
                        <a:t>10101110</a:t>
                      </a:r>
                    </a:p>
                  </a:txBody>
                  <a:tcPr/>
                </a:tc>
                <a:extLst>
                  <a:ext uri="{0D108BD9-81ED-4DB2-BD59-A6C34878D82A}">
                    <a16:rowId xmlns:a16="http://schemas.microsoft.com/office/drawing/2014/main" val="272731081"/>
                  </a:ext>
                </a:extLst>
              </a:tr>
            </a:tbl>
          </a:graphicData>
        </a:graphic>
      </p:graphicFrame>
      <p:sp>
        <p:nvSpPr>
          <p:cNvPr id="6" name="Rectangle 5">
            <a:extLst>
              <a:ext uri="{FF2B5EF4-FFF2-40B4-BE49-F238E27FC236}">
                <a16:creationId xmlns:a16="http://schemas.microsoft.com/office/drawing/2014/main" id="{0AECF7F7-723D-49DD-8677-EA3859392A07}"/>
              </a:ext>
            </a:extLst>
          </p:cNvPr>
          <p:cNvSpPr/>
          <p:nvPr/>
        </p:nvSpPr>
        <p:spPr>
          <a:xfrm>
            <a:off x="8408596" y="1104863"/>
            <a:ext cx="2246256" cy="523220"/>
          </a:xfrm>
          <a:prstGeom prst="rect">
            <a:avLst/>
          </a:prstGeom>
        </p:spPr>
        <p:txBody>
          <a:bodyPr wrap="none">
            <a:spAutoFit/>
          </a:bodyPr>
          <a:lstStyle/>
          <a:p>
            <a:r>
              <a:rPr lang="en-GB" sz="2800" dirty="0">
                <a:sym typeface="Symbol" panose="05050102010706020507" pitchFamily="18" charset="2"/>
              </a:rPr>
              <a:t>Main memory</a:t>
            </a:r>
          </a:p>
        </p:txBody>
      </p:sp>
      <p:sp>
        <p:nvSpPr>
          <p:cNvPr id="7" name="Rectangle 6">
            <a:extLst>
              <a:ext uri="{FF2B5EF4-FFF2-40B4-BE49-F238E27FC236}">
                <a16:creationId xmlns:a16="http://schemas.microsoft.com/office/drawing/2014/main" id="{750781A9-B0EB-4AA4-980D-525A5EC95505}"/>
              </a:ext>
            </a:extLst>
          </p:cNvPr>
          <p:cNvSpPr/>
          <p:nvPr/>
        </p:nvSpPr>
        <p:spPr>
          <a:xfrm>
            <a:off x="784280" y="1031782"/>
            <a:ext cx="3117788" cy="523220"/>
          </a:xfrm>
          <a:prstGeom prst="rect">
            <a:avLst/>
          </a:prstGeom>
        </p:spPr>
        <p:txBody>
          <a:bodyPr wrap="square">
            <a:spAutoFit/>
          </a:bodyPr>
          <a:lstStyle/>
          <a:p>
            <a:r>
              <a:rPr lang="en-GB" sz="2800" dirty="0">
                <a:sym typeface="Symbol" panose="05050102010706020507" pitchFamily="18" charset="2"/>
              </a:rPr>
              <a:t>Processor</a:t>
            </a:r>
          </a:p>
        </p:txBody>
      </p:sp>
      <p:sp>
        <p:nvSpPr>
          <p:cNvPr id="3" name="Rectangle 2">
            <a:extLst>
              <a:ext uri="{FF2B5EF4-FFF2-40B4-BE49-F238E27FC236}">
                <a16:creationId xmlns:a16="http://schemas.microsoft.com/office/drawing/2014/main" id="{A76A8090-6CAA-4EC0-BBFD-706E388B5128}"/>
              </a:ext>
            </a:extLst>
          </p:cNvPr>
          <p:cNvSpPr/>
          <p:nvPr/>
        </p:nvSpPr>
        <p:spPr>
          <a:xfrm>
            <a:off x="238533" y="5090366"/>
            <a:ext cx="11714934" cy="1200329"/>
          </a:xfrm>
          <a:prstGeom prst="rect">
            <a:avLst/>
          </a:prstGeom>
        </p:spPr>
        <p:txBody>
          <a:bodyPr wrap="square">
            <a:spAutoFit/>
          </a:bodyPr>
          <a:lstStyle/>
          <a:p>
            <a:pPr marL="457200" indent="-457200">
              <a:buFont typeface="Wingdings" panose="05000000000000000000" pitchFamily="2" charset="2"/>
              <a:buChar char="ü"/>
            </a:pPr>
            <a:r>
              <a:rPr lang="en-GB" sz="2400" dirty="0">
                <a:sym typeface="Symbol" panose="05050102010706020507" pitchFamily="18" charset="2"/>
              </a:rPr>
              <a:t>The contents at that address is transferred back to the MBR along the data bus</a:t>
            </a:r>
          </a:p>
          <a:p>
            <a:pPr marL="457200" indent="-457200">
              <a:buFont typeface="Wingdings" panose="05000000000000000000" pitchFamily="2" charset="2"/>
              <a:buChar char="ü"/>
            </a:pPr>
            <a:r>
              <a:rPr lang="en-GB" sz="2400" dirty="0">
                <a:sym typeface="Symbol" panose="05050102010706020507" pitchFamily="18" charset="2"/>
              </a:rPr>
              <a:t>At the same time the PC is incremented by one to get ready for the next cycle. This can be done because the two steps do not rely on one another.</a:t>
            </a:r>
          </a:p>
        </p:txBody>
      </p:sp>
      <p:cxnSp>
        <p:nvCxnSpPr>
          <p:cNvPr id="12" name="Straight Arrow Connector 11">
            <a:extLst>
              <a:ext uri="{FF2B5EF4-FFF2-40B4-BE49-F238E27FC236}">
                <a16:creationId xmlns:a16="http://schemas.microsoft.com/office/drawing/2014/main" id="{617754CF-E50D-4EEC-B929-5071ACFCA3D8}"/>
              </a:ext>
            </a:extLst>
          </p:cNvPr>
          <p:cNvCxnSpPr/>
          <p:nvPr/>
        </p:nvCxnSpPr>
        <p:spPr>
          <a:xfrm flipV="1">
            <a:off x="3546957" y="2645038"/>
            <a:ext cx="3990108" cy="520899"/>
          </a:xfrm>
          <a:prstGeom prst="straightConnector1">
            <a:avLst/>
          </a:prstGeom>
          <a:ln w="50800">
            <a:tailEnd type="triangle" w="lg" len="lg"/>
          </a:ln>
        </p:spPr>
        <p:style>
          <a:lnRef idx="1">
            <a:schemeClr val="accent3"/>
          </a:lnRef>
          <a:fillRef idx="0">
            <a:schemeClr val="accent3"/>
          </a:fillRef>
          <a:effectRef idx="0">
            <a:schemeClr val="accent3"/>
          </a:effectRef>
          <a:fontRef idx="minor">
            <a:schemeClr val="tx1"/>
          </a:fontRef>
        </p:style>
      </p:cxnSp>
      <p:sp>
        <p:nvSpPr>
          <p:cNvPr id="13" name="Rectangle 12">
            <a:extLst>
              <a:ext uri="{FF2B5EF4-FFF2-40B4-BE49-F238E27FC236}">
                <a16:creationId xmlns:a16="http://schemas.microsoft.com/office/drawing/2014/main" id="{CFBB4B1C-F200-4F6D-8415-290F14E04B3F}"/>
              </a:ext>
            </a:extLst>
          </p:cNvPr>
          <p:cNvSpPr/>
          <p:nvPr/>
        </p:nvSpPr>
        <p:spPr>
          <a:xfrm>
            <a:off x="4297656" y="2163005"/>
            <a:ext cx="1952842" cy="523220"/>
          </a:xfrm>
          <a:prstGeom prst="rect">
            <a:avLst/>
          </a:prstGeom>
        </p:spPr>
        <p:txBody>
          <a:bodyPr wrap="none">
            <a:spAutoFit/>
          </a:bodyPr>
          <a:lstStyle/>
          <a:p>
            <a:r>
              <a:rPr lang="en-GB" sz="2800" dirty="0">
                <a:sym typeface="Symbol" panose="05050102010706020507" pitchFamily="18" charset="2"/>
              </a:rPr>
              <a:t>Address bus</a:t>
            </a:r>
          </a:p>
        </p:txBody>
      </p:sp>
      <p:cxnSp>
        <p:nvCxnSpPr>
          <p:cNvPr id="10" name="Straight Arrow Connector 9">
            <a:extLst>
              <a:ext uri="{FF2B5EF4-FFF2-40B4-BE49-F238E27FC236}">
                <a16:creationId xmlns:a16="http://schemas.microsoft.com/office/drawing/2014/main" id="{BC791999-97BF-4C12-A865-C98B00D21966}"/>
              </a:ext>
            </a:extLst>
          </p:cNvPr>
          <p:cNvCxnSpPr>
            <a:cxnSpLocks/>
          </p:cNvCxnSpPr>
          <p:nvPr/>
        </p:nvCxnSpPr>
        <p:spPr>
          <a:xfrm flipH="1">
            <a:off x="3546957" y="2645038"/>
            <a:ext cx="3990108" cy="1177506"/>
          </a:xfrm>
          <a:prstGeom prst="straightConnector1">
            <a:avLst/>
          </a:prstGeom>
          <a:ln w="50800">
            <a:headEnd type="triangle" w="lg" len="lg"/>
            <a:tailEnd type="triangle" w="lg" len="lg"/>
          </a:ln>
        </p:spPr>
        <p:style>
          <a:lnRef idx="1">
            <a:schemeClr val="accent3"/>
          </a:lnRef>
          <a:fillRef idx="0">
            <a:schemeClr val="accent3"/>
          </a:fillRef>
          <a:effectRef idx="0">
            <a:schemeClr val="accent3"/>
          </a:effectRef>
          <a:fontRef idx="minor">
            <a:schemeClr val="tx1"/>
          </a:fontRef>
        </p:style>
      </p:cxnSp>
      <p:sp>
        <p:nvSpPr>
          <p:cNvPr id="14" name="Rectangle 13">
            <a:extLst>
              <a:ext uri="{FF2B5EF4-FFF2-40B4-BE49-F238E27FC236}">
                <a16:creationId xmlns:a16="http://schemas.microsoft.com/office/drawing/2014/main" id="{A5CE4A18-5149-4ABF-A7E4-0B8BDE3AC414}"/>
              </a:ext>
            </a:extLst>
          </p:cNvPr>
          <p:cNvSpPr/>
          <p:nvPr/>
        </p:nvSpPr>
        <p:spPr>
          <a:xfrm>
            <a:off x="4816472" y="3514651"/>
            <a:ext cx="1462580" cy="523220"/>
          </a:xfrm>
          <a:prstGeom prst="rect">
            <a:avLst/>
          </a:prstGeom>
        </p:spPr>
        <p:txBody>
          <a:bodyPr wrap="none">
            <a:spAutoFit/>
          </a:bodyPr>
          <a:lstStyle/>
          <a:p>
            <a:r>
              <a:rPr lang="en-GB" sz="2800" dirty="0">
                <a:sym typeface="Symbol" panose="05050102010706020507" pitchFamily="18" charset="2"/>
              </a:rPr>
              <a:t>Data bus</a:t>
            </a:r>
          </a:p>
        </p:txBody>
      </p:sp>
    </p:spTree>
    <p:extLst>
      <p:ext uri="{BB962C8B-B14F-4D97-AF65-F5344CB8AC3E}">
        <p14:creationId xmlns:p14="http://schemas.microsoft.com/office/powerpoint/2010/main" val="2197532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1D44B-310F-4EDC-883E-EF3DB46206C0}"/>
              </a:ext>
            </a:extLst>
          </p:cNvPr>
          <p:cNvSpPr>
            <a:spLocks noGrp="1"/>
          </p:cNvSpPr>
          <p:nvPr>
            <p:ph type="title"/>
          </p:nvPr>
        </p:nvSpPr>
        <p:spPr>
          <a:xfrm>
            <a:off x="838200" y="543502"/>
            <a:ext cx="10515600" cy="57150"/>
          </a:xfrm>
        </p:spPr>
        <p:txBody>
          <a:bodyPr>
            <a:normAutofit fontScale="90000"/>
          </a:bodyPr>
          <a:lstStyle/>
          <a:p>
            <a:r>
              <a:rPr lang="en-GB" dirty="0"/>
              <a:t>Fetch:  </a:t>
            </a:r>
            <a:r>
              <a:rPr lang="en-GB" dirty="0">
                <a:sym typeface="Symbol" panose="05050102010706020507" pitchFamily="18" charset="2"/>
              </a:rPr>
              <a:t>CIR  [MBR]</a:t>
            </a:r>
            <a:br>
              <a:rPr lang="en-GB" dirty="0">
                <a:sym typeface="Symbol" panose="05050102010706020507" pitchFamily="18" charset="2"/>
              </a:rPr>
            </a:br>
            <a:endParaRPr lang="en-GB" dirty="0"/>
          </a:p>
        </p:txBody>
      </p:sp>
      <p:graphicFrame>
        <p:nvGraphicFramePr>
          <p:cNvPr id="4" name="Content Placeholder 3">
            <a:extLst>
              <a:ext uri="{FF2B5EF4-FFF2-40B4-BE49-F238E27FC236}">
                <a16:creationId xmlns:a16="http://schemas.microsoft.com/office/drawing/2014/main" id="{8820232B-5BC9-4315-BAD5-30E8620B4D3D}"/>
              </a:ext>
            </a:extLst>
          </p:cNvPr>
          <p:cNvGraphicFramePr>
            <a:graphicFrameLocks noGrp="1"/>
          </p:cNvGraphicFramePr>
          <p:nvPr>
            <p:ph idx="1"/>
            <p:extLst>
              <p:ext uri="{D42A27DB-BD31-4B8C-83A1-F6EECF244321}">
                <p14:modId xmlns:p14="http://schemas.microsoft.com/office/powerpoint/2010/main" val="440958942"/>
              </p:ext>
            </p:extLst>
          </p:nvPr>
        </p:nvGraphicFramePr>
        <p:xfrm>
          <a:off x="651164" y="1666353"/>
          <a:ext cx="2964873" cy="3026065"/>
        </p:xfrm>
        <a:graphic>
          <a:graphicData uri="http://schemas.openxmlformats.org/drawingml/2006/table">
            <a:tbl>
              <a:tblPr firstRow="1" bandRow="1">
                <a:tableStyleId>{10A1B5D5-9B99-4C35-A422-299274C87663}</a:tableStyleId>
              </a:tblPr>
              <a:tblGrid>
                <a:gridCol w="1302327">
                  <a:extLst>
                    <a:ext uri="{9D8B030D-6E8A-4147-A177-3AD203B41FA5}">
                      <a16:colId xmlns:a16="http://schemas.microsoft.com/office/drawing/2014/main" val="3972365870"/>
                    </a:ext>
                  </a:extLst>
                </a:gridCol>
                <a:gridCol w="1662546">
                  <a:extLst>
                    <a:ext uri="{9D8B030D-6E8A-4147-A177-3AD203B41FA5}">
                      <a16:colId xmlns:a16="http://schemas.microsoft.com/office/drawing/2014/main" val="2179435501"/>
                    </a:ext>
                  </a:extLst>
                </a:gridCol>
              </a:tblGrid>
              <a:tr h="605213">
                <a:tc>
                  <a:txBody>
                    <a:bodyPr/>
                    <a:lstStyle/>
                    <a:p>
                      <a:r>
                        <a:rPr lang="en-GB" sz="2400" dirty="0"/>
                        <a:t>Register</a:t>
                      </a:r>
                    </a:p>
                  </a:txBody>
                  <a:tcPr/>
                </a:tc>
                <a:tc>
                  <a:txBody>
                    <a:bodyPr/>
                    <a:lstStyle/>
                    <a:p>
                      <a:r>
                        <a:rPr lang="en-GB" sz="2400" dirty="0"/>
                        <a:t>Content</a:t>
                      </a:r>
                    </a:p>
                  </a:txBody>
                  <a:tcPr/>
                </a:tc>
                <a:extLst>
                  <a:ext uri="{0D108BD9-81ED-4DB2-BD59-A6C34878D82A}">
                    <a16:rowId xmlns:a16="http://schemas.microsoft.com/office/drawing/2014/main" val="579712513"/>
                  </a:ext>
                </a:extLst>
              </a:tr>
              <a:tr h="605213">
                <a:tc>
                  <a:txBody>
                    <a:bodyPr/>
                    <a:lstStyle/>
                    <a:p>
                      <a:r>
                        <a:rPr lang="en-GB" sz="2400" dirty="0"/>
                        <a:t>PC</a:t>
                      </a:r>
                    </a:p>
                  </a:txBody>
                  <a:tcPr/>
                </a:tc>
                <a:tc>
                  <a:txBody>
                    <a:bodyPr/>
                    <a:lstStyle/>
                    <a:p>
                      <a:r>
                        <a:rPr lang="en-GB" sz="2400" dirty="0"/>
                        <a:t>1</a:t>
                      </a:r>
                    </a:p>
                  </a:txBody>
                  <a:tcPr/>
                </a:tc>
                <a:extLst>
                  <a:ext uri="{0D108BD9-81ED-4DB2-BD59-A6C34878D82A}">
                    <a16:rowId xmlns:a16="http://schemas.microsoft.com/office/drawing/2014/main" val="954469152"/>
                  </a:ext>
                </a:extLst>
              </a:tr>
              <a:tr h="605213">
                <a:tc>
                  <a:txBody>
                    <a:bodyPr/>
                    <a:lstStyle/>
                    <a:p>
                      <a:r>
                        <a:rPr lang="en-GB" sz="2400" dirty="0"/>
                        <a:t>MAR</a:t>
                      </a:r>
                    </a:p>
                  </a:txBody>
                  <a:tcPr/>
                </a:tc>
                <a:tc>
                  <a:txBody>
                    <a:bodyPr/>
                    <a:lstStyle/>
                    <a:p>
                      <a:r>
                        <a:rPr lang="en-GB" sz="2400" dirty="0"/>
                        <a:t>0</a:t>
                      </a:r>
                    </a:p>
                  </a:txBody>
                  <a:tcPr/>
                </a:tc>
                <a:extLst>
                  <a:ext uri="{0D108BD9-81ED-4DB2-BD59-A6C34878D82A}">
                    <a16:rowId xmlns:a16="http://schemas.microsoft.com/office/drawing/2014/main" val="3451229633"/>
                  </a:ext>
                </a:extLst>
              </a:tr>
              <a:tr h="605213">
                <a:tc>
                  <a:txBody>
                    <a:bodyPr/>
                    <a:lstStyle/>
                    <a:p>
                      <a:r>
                        <a:rPr lang="en-GB" sz="2400" dirty="0"/>
                        <a:t>MBR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t>00101001</a:t>
                      </a:r>
                    </a:p>
                  </a:txBody>
                  <a:tcPr/>
                </a:tc>
                <a:extLst>
                  <a:ext uri="{0D108BD9-81ED-4DB2-BD59-A6C34878D82A}">
                    <a16:rowId xmlns:a16="http://schemas.microsoft.com/office/drawing/2014/main" val="1783280178"/>
                  </a:ext>
                </a:extLst>
              </a:tr>
              <a:tr h="605213">
                <a:tc>
                  <a:txBody>
                    <a:bodyPr/>
                    <a:lstStyle/>
                    <a:p>
                      <a:r>
                        <a:rPr lang="en-GB" sz="2400" dirty="0"/>
                        <a:t>CIR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solidFill>
                            <a:srgbClr val="FF0000"/>
                          </a:solidFill>
                        </a:rPr>
                        <a:t>00101001</a:t>
                      </a:r>
                    </a:p>
                  </a:txBody>
                  <a:tcPr/>
                </a:tc>
                <a:extLst>
                  <a:ext uri="{0D108BD9-81ED-4DB2-BD59-A6C34878D82A}">
                    <a16:rowId xmlns:a16="http://schemas.microsoft.com/office/drawing/2014/main" val="272731081"/>
                  </a:ext>
                </a:extLst>
              </a:tr>
            </a:tbl>
          </a:graphicData>
        </a:graphic>
      </p:graphicFrame>
      <p:graphicFrame>
        <p:nvGraphicFramePr>
          <p:cNvPr id="5" name="Content Placeholder 3">
            <a:extLst>
              <a:ext uri="{FF2B5EF4-FFF2-40B4-BE49-F238E27FC236}">
                <a16:creationId xmlns:a16="http://schemas.microsoft.com/office/drawing/2014/main" id="{4D823A3B-25CD-4986-BA35-675B97A3A292}"/>
              </a:ext>
            </a:extLst>
          </p:cNvPr>
          <p:cNvGraphicFramePr>
            <a:graphicFrameLocks/>
          </p:cNvGraphicFramePr>
          <p:nvPr>
            <p:extLst>
              <p:ext uri="{D42A27DB-BD31-4B8C-83A1-F6EECF244321}">
                <p14:modId xmlns:p14="http://schemas.microsoft.com/office/powerpoint/2010/main" val="302005672"/>
              </p:ext>
            </p:extLst>
          </p:nvPr>
        </p:nvGraphicFramePr>
        <p:xfrm>
          <a:off x="7606145" y="1685781"/>
          <a:ext cx="3747655" cy="3026065"/>
        </p:xfrm>
        <a:graphic>
          <a:graphicData uri="http://schemas.openxmlformats.org/drawingml/2006/table">
            <a:tbl>
              <a:tblPr firstRow="1" bandRow="1">
                <a:tableStyleId>{10A1B5D5-9B99-4C35-A422-299274C87663}</a:tableStyleId>
              </a:tblPr>
              <a:tblGrid>
                <a:gridCol w="1316182">
                  <a:extLst>
                    <a:ext uri="{9D8B030D-6E8A-4147-A177-3AD203B41FA5}">
                      <a16:colId xmlns:a16="http://schemas.microsoft.com/office/drawing/2014/main" val="3972365870"/>
                    </a:ext>
                  </a:extLst>
                </a:gridCol>
                <a:gridCol w="2431473">
                  <a:extLst>
                    <a:ext uri="{9D8B030D-6E8A-4147-A177-3AD203B41FA5}">
                      <a16:colId xmlns:a16="http://schemas.microsoft.com/office/drawing/2014/main" val="2179435501"/>
                    </a:ext>
                  </a:extLst>
                </a:gridCol>
              </a:tblGrid>
              <a:tr h="605213">
                <a:tc>
                  <a:txBody>
                    <a:bodyPr/>
                    <a:lstStyle/>
                    <a:p>
                      <a:r>
                        <a:rPr lang="en-GB" sz="2400" dirty="0"/>
                        <a:t>Address</a:t>
                      </a:r>
                    </a:p>
                  </a:txBody>
                  <a:tcPr/>
                </a:tc>
                <a:tc>
                  <a:txBody>
                    <a:bodyPr/>
                    <a:lstStyle/>
                    <a:p>
                      <a:r>
                        <a:rPr lang="en-GB" sz="2400" dirty="0"/>
                        <a:t>Content</a:t>
                      </a:r>
                    </a:p>
                  </a:txBody>
                  <a:tcPr/>
                </a:tc>
                <a:extLst>
                  <a:ext uri="{0D108BD9-81ED-4DB2-BD59-A6C34878D82A}">
                    <a16:rowId xmlns:a16="http://schemas.microsoft.com/office/drawing/2014/main" val="579712513"/>
                  </a:ext>
                </a:extLst>
              </a:tr>
              <a:tr h="605213">
                <a:tc>
                  <a:txBody>
                    <a:bodyPr/>
                    <a:lstStyle/>
                    <a:p>
                      <a:r>
                        <a:rPr lang="en-GB" sz="2400" dirty="0"/>
                        <a:t>0</a:t>
                      </a:r>
                    </a:p>
                  </a:txBody>
                  <a:tcPr/>
                </a:tc>
                <a:tc>
                  <a:txBody>
                    <a:bodyPr/>
                    <a:lstStyle/>
                    <a:p>
                      <a:r>
                        <a:rPr lang="en-GB" sz="2400" dirty="0"/>
                        <a:t>00101001</a:t>
                      </a:r>
                    </a:p>
                  </a:txBody>
                  <a:tcPr/>
                </a:tc>
                <a:extLst>
                  <a:ext uri="{0D108BD9-81ED-4DB2-BD59-A6C34878D82A}">
                    <a16:rowId xmlns:a16="http://schemas.microsoft.com/office/drawing/2014/main" val="954469152"/>
                  </a:ext>
                </a:extLst>
              </a:tr>
              <a:tr h="605213">
                <a:tc>
                  <a:txBody>
                    <a:bodyPr/>
                    <a:lstStyle/>
                    <a:p>
                      <a:r>
                        <a:rPr lang="en-GB" sz="2400" dirty="0"/>
                        <a:t>1</a:t>
                      </a:r>
                    </a:p>
                  </a:txBody>
                  <a:tcPr/>
                </a:tc>
                <a:tc>
                  <a:txBody>
                    <a:bodyPr/>
                    <a:lstStyle/>
                    <a:p>
                      <a:r>
                        <a:rPr lang="en-GB" sz="2400" dirty="0"/>
                        <a:t>11101010</a:t>
                      </a:r>
                    </a:p>
                  </a:txBody>
                  <a:tcPr/>
                </a:tc>
                <a:extLst>
                  <a:ext uri="{0D108BD9-81ED-4DB2-BD59-A6C34878D82A}">
                    <a16:rowId xmlns:a16="http://schemas.microsoft.com/office/drawing/2014/main" val="3451229633"/>
                  </a:ext>
                </a:extLst>
              </a:tr>
              <a:tr h="605213">
                <a:tc>
                  <a:txBody>
                    <a:bodyPr/>
                    <a:lstStyle/>
                    <a:p>
                      <a:r>
                        <a:rPr lang="en-GB" sz="2400" dirty="0"/>
                        <a:t>2</a:t>
                      </a:r>
                    </a:p>
                  </a:txBody>
                  <a:tcPr/>
                </a:tc>
                <a:tc>
                  <a:txBody>
                    <a:bodyPr/>
                    <a:lstStyle/>
                    <a:p>
                      <a:r>
                        <a:rPr lang="en-GB" sz="2400" dirty="0"/>
                        <a:t>11100101</a:t>
                      </a:r>
                    </a:p>
                  </a:txBody>
                  <a:tcPr/>
                </a:tc>
                <a:extLst>
                  <a:ext uri="{0D108BD9-81ED-4DB2-BD59-A6C34878D82A}">
                    <a16:rowId xmlns:a16="http://schemas.microsoft.com/office/drawing/2014/main" val="1783280178"/>
                  </a:ext>
                </a:extLst>
              </a:tr>
              <a:tr h="605213">
                <a:tc>
                  <a:txBody>
                    <a:bodyPr/>
                    <a:lstStyle/>
                    <a:p>
                      <a:r>
                        <a:rPr lang="en-GB" sz="2400" dirty="0"/>
                        <a:t>3</a:t>
                      </a:r>
                    </a:p>
                  </a:txBody>
                  <a:tcPr/>
                </a:tc>
                <a:tc>
                  <a:txBody>
                    <a:bodyPr/>
                    <a:lstStyle/>
                    <a:p>
                      <a:r>
                        <a:rPr lang="en-GB" sz="2400" dirty="0"/>
                        <a:t>10101110</a:t>
                      </a:r>
                    </a:p>
                  </a:txBody>
                  <a:tcPr/>
                </a:tc>
                <a:extLst>
                  <a:ext uri="{0D108BD9-81ED-4DB2-BD59-A6C34878D82A}">
                    <a16:rowId xmlns:a16="http://schemas.microsoft.com/office/drawing/2014/main" val="272731081"/>
                  </a:ext>
                </a:extLst>
              </a:tr>
            </a:tbl>
          </a:graphicData>
        </a:graphic>
      </p:graphicFrame>
      <p:sp>
        <p:nvSpPr>
          <p:cNvPr id="6" name="Rectangle 5">
            <a:extLst>
              <a:ext uri="{FF2B5EF4-FFF2-40B4-BE49-F238E27FC236}">
                <a16:creationId xmlns:a16="http://schemas.microsoft.com/office/drawing/2014/main" id="{0AECF7F7-723D-49DD-8677-EA3859392A07}"/>
              </a:ext>
            </a:extLst>
          </p:cNvPr>
          <p:cNvSpPr/>
          <p:nvPr/>
        </p:nvSpPr>
        <p:spPr>
          <a:xfrm>
            <a:off x="8477676" y="1118311"/>
            <a:ext cx="2246256" cy="523220"/>
          </a:xfrm>
          <a:prstGeom prst="rect">
            <a:avLst/>
          </a:prstGeom>
        </p:spPr>
        <p:txBody>
          <a:bodyPr wrap="none">
            <a:spAutoFit/>
          </a:bodyPr>
          <a:lstStyle/>
          <a:p>
            <a:r>
              <a:rPr lang="en-GB" sz="2800" dirty="0">
                <a:sym typeface="Symbol" panose="05050102010706020507" pitchFamily="18" charset="2"/>
              </a:rPr>
              <a:t>Main memory</a:t>
            </a:r>
          </a:p>
        </p:txBody>
      </p:sp>
      <p:sp>
        <p:nvSpPr>
          <p:cNvPr id="7" name="Rectangle 6">
            <a:extLst>
              <a:ext uri="{FF2B5EF4-FFF2-40B4-BE49-F238E27FC236}">
                <a16:creationId xmlns:a16="http://schemas.microsoft.com/office/drawing/2014/main" id="{750781A9-B0EB-4AA4-980D-525A5EC95505}"/>
              </a:ext>
            </a:extLst>
          </p:cNvPr>
          <p:cNvSpPr/>
          <p:nvPr/>
        </p:nvSpPr>
        <p:spPr>
          <a:xfrm>
            <a:off x="853360" y="1045230"/>
            <a:ext cx="3117788" cy="523220"/>
          </a:xfrm>
          <a:prstGeom prst="rect">
            <a:avLst/>
          </a:prstGeom>
        </p:spPr>
        <p:txBody>
          <a:bodyPr wrap="square">
            <a:spAutoFit/>
          </a:bodyPr>
          <a:lstStyle/>
          <a:p>
            <a:r>
              <a:rPr lang="en-GB" sz="2800" dirty="0">
                <a:sym typeface="Symbol" panose="05050102010706020507" pitchFamily="18" charset="2"/>
              </a:rPr>
              <a:t>Processor</a:t>
            </a:r>
          </a:p>
        </p:txBody>
      </p:sp>
      <p:sp>
        <p:nvSpPr>
          <p:cNvPr id="3" name="Rectangle 2">
            <a:extLst>
              <a:ext uri="{FF2B5EF4-FFF2-40B4-BE49-F238E27FC236}">
                <a16:creationId xmlns:a16="http://schemas.microsoft.com/office/drawing/2014/main" id="{A76A8090-6CAA-4EC0-BBFD-706E388B5128}"/>
              </a:ext>
            </a:extLst>
          </p:cNvPr>
          <p:cNvSpPr/>
          <p:nvPr/>
        </p:nvSpPr>
        <p:spPr>
          <a:xfrm>
            <a:off x="238533" y="4856046"/>
            <a:ext cx="11714934" cy="1200329"/>
          </a:xfrm>
          <a:prstGeom prst="rect">
            <a:avLst/>
          </a:prstGeom>
        </p:spPr>
        <p:txBody>
          <a:bodyPr wrap="square">
            <a:spAutoFit/>
          </a:bodyPr>
          <a:lstStyle/>
          <a:p>
            <a:pPr marL="342900" indent="-342900">
              <a:buFont typeface="Wingdings" panose="05000000000000000000" pitchFamily="2" charset="2"/>
              <a:buChar char="ü"/>
            </a:pPr>
            <a:r>
              <a:rPr lang="en-GB" sz="2400" dirty="0">
                <a:sym typeface="Symbol" panose="05050102010706020507" pitchFamily="18" charset="2"/>
              </a:rPr>
              <a:t>Transfer the contents of the MBR to the CIR ready to be decoded.  </a:t>
            </a:r>
          </a:p>
          <a:p>
            <a:pPr marL="342900" indent="-342900">
              <a:buFont typeface="Wingdings" panose="05000000000000000000" pitchFamily="2" charset="2"/>
              <a:buChar char="ü"/>
            </a:pPr>
            <a:r>
              <a:rPr lang="en-GB" sz="2400" dirty="0">
                <a:sym typeface="Symbol" panose="05050102010706020507" pitchFamily="18" charset="2"/>
              </a:rPr>
              <a:t>This allows the MBR to be used to store the next instruction during the decode and execution stages.</a:t>
            </a:r>
          </a:p>
        </p:txBody>
      </p:sp>
      <p:cxnSp>
        <p:nvCxnSpPr>
          <p:cNvPr id="12" name="Straight Arrow Connector 11">
            <a:extLst>
              <a:ext uri="{FF2B5EF4-FFF2-40B4-BE49-F238E27FC236}">
                <a16:creationId xmlns:a16="http://schemas.microsoft.com/office/drawing/2014/main" id="{617754CF-E50D-4EEC-B929-5071ACFCA3D8}"/>
              </a:ext>
            </a:extLst>
          </p:cNvPr>
          <p:cNvCxnSpPr/>
          <p:nvPr/>
        </p:nvCxnSpPr>
        <p:spPr>
          <a:xfrm flipV="1">
            <a:off x="3616037" y="2658486"/>
            <a:ext cx="3990108" cy="520899"/>
          </a:xfrm>
          <a:prstGeom prst="straightConnector1">
            <a:avLst/>
          </a:prstGeom>
          <a:ln w="50800">
            <a:tailEnd type="triangle" w="lg" len="lg"/>
          </a:ln>
        </p:spPr>
        <p:style>
          <a:lnRef idx="1">
            <a:schemeClr val="accent3"/>
          </a:lnRef>
          <a:fillRef idx="0">
            <a:schemeClr val="accent3"/>
          </a:fillRef>
          <a:effectRef idx="0">
            <a:schemeClr val="accent3"/>
          </a:effectRef>
          <a:fontRef idx="minor">
            <a:schemeClr val="tx1"/>
          </a:fontRef>
        </p:style>
      </p:cxnSp>
      <p:sp>
        <p:nvSpPr>
          <p:cNvPr id="13" name="Rectangle 12">
            <a:extLst>
              <a:ext uri="{FF2B5EF4-FFF2-40B4-BE49-F238E27FC236}">
                <a16:creationId xmlns:a16="http://schemas.microsoft.com/office/drawing/2014/main" id="{CFBB4B1C-F200-4F6D-8415-290F14E04B3F}"/>
              </a:ext>
            </a:extLst>
          </p:cNvPr>
          <p:cNvSpPr/>
          <p:nvPr/>
        </p:nvSpPr>
        <p:spPr>
          <a:xfrm>
            <a:off x="4366736" y="2176453"/>
            <a:ext cx="1952842" cy="523220"/>
          </a:xfrm>
          <a:prstGeom prst="rect">
            <a:avLst/>
          </a:prstGeom>
        </p:spPr>
        <p:txBody>
          <a:bodyPr wrap="none">
            <a:spAutoFit/>
          </a:bodyPr>
          <a:lstStyle/>
          <a:p>
            <a:r>
              <a:rPr lang="en-GB" sz="2800" dirty="0">
                <a:sym typeface="Symbol" panose="05050102010706020507" pitchFamily="18" charset="2"/>
              </a:rPr>
              <a:t>Address bus</a:t>
            </a:r>
          </a:p>
        </p:txBody>
      </p:sp>
      <p:cxnSp>
        <p:nvCxnSpPr>
          <p:cNvPr id="10" name="Straight Arrow Connector 9">
            <a:extLst>
              <a:ext uri="{FF2B5EF4-FFF2-40B4-BE49-F238E27FC236}">
                <a16:creationId xmlns:a16="http://schemas.microsoft.com/office/drawing/2014/main" id="{BC791999-97BF-4C12-A865-C98B00D21966}"/>
              </a:ext>
            </a:extLst>
          </p:cNvPr>
          <p:cNvCxnSpPr>
            <a:cxnSpLocks/>
          </p:cNvCxnSpPr>
          <p:nvPr/>
        </p:nvCxnSpPr>
        <p:spPr>
          <a:xfrm flipH="1">
            <a:off x="3616037" y="2658486"/>
            <a:ext cx="3990108" cy="1177506"/>
          </a:xfrm>
          <a:prstGeom prst="straightConnector1">
            <a:avLst/>
          </a:prstGeom>
          <a:ln w="50800">
            <a:headEnd type="triangle" w="lg" len="lg"/>
            <a:tailEnd type="triangle" w="lg" len="lg"/>
          </a:ln>
        </p:spPr>
        <p:style>
          <a:lnRef idx="1">
            <a:schemeClr val="accent3"/>
          </a:lnRef>
          <a:fillRef idx="0">
            <a:schemeClr val="accent3"/>
          </a:fillRef>
          <a:effectRef idx="0">
            <a:schemeClr val="accent3"/>
          </a:effectRef>
          <a:fontRef idx="minor">
            <a:schemeClr val="tx1"/>
          </a:fontRef>
        </p:style>
      </p:cxnSp>
      <p:sp>
        <p:nvSpPr>
          <p:cNvPr id="14" name="Rectangle 13">
            <a:extLst>
              <a:ext uri="{FF2B5EF4-FFF2-40B4-BE49-F238E27FC236}">
                <a16:creationId xmlns:a16="http://schemas.microsoft.com/office/drawing/2014/main" id="{A5CE4A18-5149-4ABF-A7E4-0B8BDE3AC414}"/>
              </a:ext>
            </a:extLst>
          </p:cNvPr>
          <p:cNvSpPr/>
          <p:nvPr/>
        </p:nvSpPr>
        <p:spPr>
          <a:xfrm>
            <a:off x="4885552" y="3528099"/>
            <a:ext cx="1462580" cy="523220"/>
          </a:xfrm>
          <a:prstGeom prst="rect">
            <a:avLst/>
          </a:prstGeom>
        </p:spPr>
        <p:txBody>
          <a:bodyPr wrap="none">
            <a:spAutoFit/>
          </a:bodyPr>
          <a:lstStyle/>
          <a:p>
            <a:r>
              <a:rPr lang="en-GB" sz="2800" dirty="0">
                <a:sym typeface="Symbol" panose="05050102010706020507" pitchFamily="18" charset="2"/>
              </a:rPr>
              <a:t>Data bus</a:t>
            </a:r>
          </a:p>
        </p:txBody>
      </p:sp>
    </p:spTree>
    <p:extLst>
      <p:ext uri="{BB962C8B-B14F-4D97-AF65-F5344CB8AC3E}">
        <p14:creationId xmlns:p14="http://schemas.microsoft.com/office/powerpoint/2010/main" val="4004188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7827E-B450-4488-AC9D-F8CB82F09CC1}"/>
              </a:ext>
            </a:extLst>
          </p:cNvPr>
          <p:cNvSpPr>
            <a:spLocks noGrp="1"/>
          </p:cNvSpPr>
          <p:nvPr>
            <p:ph type="title"/>
          </p:nvPr>
        </p:nvSpPr>
        <p:spPr/>
        <p:txBody>
          <a:bodyPr>
            <a:normAutofit fontScale="90000"/>
          </a:bodyPr>
          <a:lstStyle/>
          <a:p>
            <a:r>
              <a:rPr lang="en-GB" dirty="0"/>
              <a:t>Decode: [CIR]</a:t>
            </a:r>
          </a:p>
        </p:txBody>
      </p:sp>
      <p:sp>
        <p:nvSpPr>
          <p:cNvPr id="3" name="Content Placeholder 2">
            <a:extLst>
              <a:ext uri="{FF2B5EF4-FFF2-40B4-BE49-F238E27FC236}">
                <a16:creationId xmlns:a16="http://schemas.microsoft.com/office/drawing/2014/main" id="{E560F030-6BEC-4342-B0F5-013F850033DB}"/>
              </a:ext>
            </a:extLst>
          </p:cNvPr>
          <p:cNvSpPr>
            <a:spLocks noGrp="1"/>
          </p:cNvSpPr>
          <p:nvPr>
            <p:ph idx="1"/>
          </p:nvPr>
        </p:nvSpPr>
        <p:spPr>
          <a:xfrm>
            <a:off x="838200" y="1825625"/>
            <a:ext cx="5975165" cy="4351338"/>
          </a:xfrm>
        </p:spPr>
        <p:txBody>
          <a:bodyPr/>
          <a:lstStyle/>
          <a:p>
            <a:pPr>
              <a:buFont typeface="Wingdings" panose="05000000000000000000" pitchFamily="2" charset="2"/>
              <a:buChar char="ü"/>
            </a:pPr>
            <a:r>
              <a:rPr lang="en-GB" dirty="0"/>
              <a:t>The control unit decodes the instruction held by the current instruction register.</a:t>
            </a:r>
          </a:p>
          <a:p>
            <a:pPr>
              <a:buFont typeface="Wingdings" panose="05000000000000000000" pitchFamily="2" charset="2"/>
              <a:buChar char="ü"/>
            </a:pPr>
            <a:r>
              <a:rPr lang="en-GB" dirty="0"/>
              <a:t>The instruction is divided into the opcode and the operand</a:t>
            </a:r>
          </a:p>
        </p:txBody>
      </p:sp>
      <p:sp>
        <p:nvSpPr>
          <p:cNvPr id="21" name="Rectangle 20">
            <a:extLst>
              <a:ext uri="{FF2B5EF4-FFF2-40B4-BE49-F238E27FC236}">
                <a16:creationId xmlns:a16="http://schemas.microsoft.com/office/drawing/2014/main" id="{FB32909E-6F3E-450D-84F0-A3B01864079D}"/>
              </a:ext>
            </a:extLst>
          </p:cNvPr>
          <p:cNvSpPr/>
          <p:nvPr/>
        </p:nvSpPr>
        <p:spPr>
          <a:xfrm>
            <a:off x="6997480" y="1825625"/>
            <a:ext cx="3953210" cy="4014851"/>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78A3AC26-69B1-4085-ACC0-171B3880228E}"/>
              </a:ext>
            </a:extLst>
          </p:cNvPr>
          <p:cNvSpPr/>
          <p:nvPr/>
        </p:nvSpPr>
        <p:spPr>
          <a:xfrm>
            <a:off x="9493627" y="4279148"/>
            <a:ext cx="1340069" cy="6463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ALU</a:t>
            </a:r>
          </a:p>
        </p:txBody>
      </p:sp>
      <p:sp>
        <p:nvSpPr>
          <p:cNvPr id="23" name="Rectangle 22">
            <a:extLst>
              <a:ext uri="{FF2B5EF4-FFF2-40B4-BE49-F238E27FC236}">
                <a16:creationId xmlns:a16="http://schemas.microsoft.com/office/drawing/2014/main" id="{B31EDA78-6E00-4A1A-9ABA-633B403AFE7B}"/>
              </a:ext>
            </a:extLst>
          </p:cNvPr>
          <p:cNvSpPr/>
          <p:nvPr/>
        </p:nvSpPr>
        <p:spPr>
          <a:xfrm>
            <a:off x="7366530" y="4283675"/>
            <a:ext cx="1340069" cy="646386"/>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Control Unit</a:t>
            </a:r>
          </a:p>
        </p:txBody>
      </p:sp>
      <p:cxnSp>
        <p:nvCxnSpPr>
          <p:cNvPr id="24" name="Straight Arrow Connector 23">
            <a:extLst>
              <a:ext uri="{FF2B5EF4-FFF2-40B4-BE49-F238E27FC236}">
                <a16:creationId xmlns:a16="http://schemas.microsoft.com/office/drawing/2014/main" id="{C2FC1BC8-47EB-473A-B2D8-BEFA0C092031}"/>
              </a:ext>
            </a:extLst>
          </p:cNvPr>
          <p:cNvCxnSpPr>
            <a:cxnSpLocks/>
            <a:stCxn id="23" idx="3"/>
            <a:endCxn id="22" idx="1"/>
          </p:cNvCxnSpPr>
          <p:nvPr/>
        </p:nvCxnSpPr>
        <p:spPr>
          <a:xfrm flipV="1">
            <a:off x="8706599" y="4602341"/>
            <a:ext cx="787028" cy="45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B57EB1EF-499A-4E98-BD77-D3CC6B275DF9}"/>
              </a:ext>
            </a:extLst>
          </p:cNvPr>
          <p:cNvSpPr txBox="1"/>
          <p:nvPr/>
        </p:nvSpPr>
        <p:spPr>
          <a:xfrm>
            <a:off x="8365648" y="1462781"/>
            <a:ext cx="2044750" cy="369332"/>
          </a:xfrm>
          <a:prstGeom prst="rect">
            <a:avLst/>
          </a:prstGeom>
          <a:noFill/>
        </p:spPr>
        <p:txBody>
          <a:bodyPr wrap="square" rtlCol="0">
            <a:spAutoFit/>
          </a:bodyPr>
          <a:lstStyle/>
          <a:p>
            <a:r>
              <a:rPr lang="en-GB" dirty="0"/>
              <a:t>Processor</a:t>
            </a:r>
          </a:p>
        </p:txBody>
      </p:sp>
      <p:sp>
        <p:nvSpPr>
          <p:cNvPr id="26" name="Rectangle 25">
            <a:extLst>
              <a:ext uri="{FF2B5EF4-FFF2-40B4-BE49-F238E27FC236}">
                <a16:creationId xmlns:a16="http://schemas.microsoft.com/office/drawing/2014/main" id="{22EBB0B5-00B4-44BC-8639-DAF12C30A775}"/>
              </a:ext>
            </a:extLst>
          </p:cNvPr>
          <p:cNvSpPr/>
          <p:nvPr/>
        </p:nvSpPr>
        <p:spPr>
          <a:xfrm>
            <a:off x="7481300" y="1997194"/>
            <a:ext cx="3318426" cy="19418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rPr>
              <a:t>Registers</a:t>
            </a:r>
          </a:p>
        </p:txBody>
      </p:sp>
      <p:sp>
        <p:nvSpPr>
          <p:cNvPr id="27" name="Rectangle 26">
            <a:extLst>
              <a:ext uri="{FF2B5EF4-FFF2-40B4-BE49-F238E27FC236}">
                <a16:creationId xmlns:a16="http://schemas.microsoft.com/office/drawing/2014/main" id="{C800BC98-3D3C-4EEF-A9BF-B7913B4C72B3}"/>
              </a:ext>
            </a:extLst>
          </p:cNvPr>
          <p:cNvSpPr/>
          <p:nvPr/>
        </p:nvSpPr>
        <p:spPr>
          <a:xfrm>
            <a:off x="7553907" y="5260811"/>
            <a:ext cx="965313" cy="465996"/>
          </a:xfrm>
          <a:prstGeom prst="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Clock</a:t>
            </a:r>
          </a:p>
        </p:txBody>
      </p:sp>
      <p:cxnSp>
        <p:nvCxnSpPr>
          <p:cNvPr id="28" name="Straight Arrow Connector 27">
            <a:extLst>
              <a:ext uri="{FF2B5EF4-FFF2-40B4-BE49-F238E27FC236}">
                <a16:creationId xmlns:a16="http://schemas.microsoft.com/office/drawing/2014/main" id="{28FF109F-CA37-4E8F-9E6B-563AD1D560ED}"/>
              </a:ext>
            </a:extLst>
          </p:cNvPr>
          <p:cNvCxnSpPr>
            <a:cxnSpLocks/>
          </p:cNvCxnSpPr>
          <p:nvPr/>
        </p:nvCxnSpPr>
        <p:spPr>
          <a:xfrm flipV="1">
            <a:off x="8036564" y="4930061"/>
            <a:ext cx="0" cy="3307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AD88B942-0FC6-4DB4-8C0A-CF2CB4F33895}"/>
              </a:ext>
            </a:extLst>
          </p:cNvPr>
          <p:cNvCxnSpPr>
            <a:cxnSpLocks/>
          </p:cNvCxnSpPr>
          <p:nvPr/>
        </p:nvCxnSpPr>
        <p:spPr>
          <a:xfrm>
            <a:off x="8450687" y="2524895"/>
            <a:ext cx="1379653" cy="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0" name="Rectangle 29">
            <a:extLst>
              <a:ext uri="{FF2B5EF4-FFF2-40B4-BE49-F238E27FC236}">
                <a16:creationId xmlns:a16="http://schemas.microsoft.com/office/drawing/2014/main" id="{544AA99E-0849-4B1B-AB00-74CB70E113C5}"/>
              </a:ext>
            </a:extLst>
          </p:cNvPr>
          <p:cNvSpPr/>
          <p:nvPr/>
        </p:nvSpPr>
        <p:spPr>
          <a:xfrm>
            <a:off x="7628252" y="2317060"/>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PC</a:t>
            </a:r>
          </a:p>
        </p:txBody>
      </p:sp>
      <p:sp>
        <p:nvSpPr>
          <p:cNvPr id="31" name="Rectangle 30">
            <a:extLst>
              <a:ext uri="{FF2B5EF4-FFF2-40B4-BE49-F238E27FC236}">
                <a16:creationId xmlns:a16="http://schemas.microsoft.com/office/drawing/2014/main" id="{03428ED2-6462-429B-A7A1-FA23806280C1}"/>
              </a:ext>
            </a:extLst>
          </p:cNvPr>
          <p:cNvSpPr/>
          <p:nvPr/>
        </p:nvSpPr>
        <p:spPr>
          <a:xfrm>
            <a:off x="9819576" y="2330079"/>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MAR</a:t>
            </a:r>
          </a:p>
        </p:txBody>
      </p:sp>
      <p:sp>
        <p:nvSpPr>
          <p:cNvPr id="32" name="Rectangle 31">
            <a:extLst>
              <a:ext uri="{FF2B5EF4-FFF2-40B4-BE49-F238E27FC236}">
                <a16:creationId xmlns:a16="http://schemas.microsoft.com/office/drawing/2014/main" id="{FBB861FA-903C-44F6-B95E-9CA857A5BDAD}"/>
              </a:ext>
            </a:extLst>
          </p:cNvPr>
          <p:cNvSpPr/>
          <p:nvPr/>
        </p:nvSpPr>
        <p:spPr>
          <a:xfrm>
            <a:off x="9860588" y="2879916"/>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MBR</a:t>
            </a:r>
          </a:p>
        </p:txBody>
      </p:sp>
      <p:sp>
        <p:nvSpPr>
          <p:cNvPr id="33" name="Rectangle 32">
            <a:extLst>
              <a:ext uri="{FF2B5EF4-FFF2-40B4-BE49-F238E27FC236}">
                <a16:creationId xmlns:a16="http://schemas.microsoft.com/office/drawing/2014/main" id="{5EF98F81-FFB2-43FA-BECB-9C28F525F92A}"/>
              </a:ext>
            </a:extLst>
          </p:cNvPr>
          <p:cNvSpPr/>
          <p:nvPr/>
        </p:nvSpPr>
        <p:spPr>
          <a:xfrm>
            <a:off x="7627546" y="2879916"/>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CIR</a:t>
            </a:r>
          </a:p>
        </p:txBody>
      </p:sp>
      <p:sp>
        <p:nvSpPr>
          <p:cNvPr id="34" name="Rectangle 33">
            <a:extLst>
              <a:ext uri="{FF2B5EF4-FFF2-40B4-BE49-F238E27FC236}">
                <a16:creationId xmlns:a16="http://schemas.microsoft.com/office/drawing/2014/main" id="{42426376-860F-45D3-AD84-6AF5383F9469}"/>
              </a:ext>
            </a:extLst>
          </p:cNvPr>
          <p:cNvSpPr/>
          <p:nvPr/>
        </p:nvSpPr>
        <p:spPr>
          <a:xfrm>
            <a:off x="9860587" y="3478790"/>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ACC</a:t>
            </a:r>
          </a:p>
        </p:txBody>
      </p:sp>
      <p:cxnSp>
        <p:nvCxnSpPr>
          <p:cNvPr id="35" name="Straight Arrow Connector 34">
            <a:extLst>
              <a:ext uri="{FF2B5EF4-FFF2-40B4-BE49-F238E27FC236}">
                <a16:creationId xmlns:a16="http://schemas.microsoft.com/office/drawing/2014/main" id="{F78381B7-4675-45A0-BEC4-B56B115B97B5}"/>
              </a:ext>
            </a:extLst>
          </p:cNvPr>
          <p:cNvCxnSpPr>
            <a:cxnSpLocks/>
            <a:endCxn id="34" idx="2"/>
          </p:cNvCxnSpPr>
          <p:nvPr/>
        </p:nvCxnSpPr>
        <p:spPr>
          <a:xfrm flipH="1" flipV="1">
            <a:off x="10271805" y="3855652"/>
            <a:ext cx="8726" cy="4234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DB8F1E12-1F38-4758-8566-444838D8B8CA}"/>
              </a:ext>
            </a:extLst>
          </p:cNvPr>
          <p:cNvCxnSpPr>
            <a:cxnSpLocks/>
            <a:stCxn id="32" idx="1"/>
            <a:endCxn id="33" idx="3"/>
          </p:cNvCxnSpPr>
          <p:nvPr/>
        </p:nvCxnSpPr>
        <p:spPr>
          <a:xfrm flipH="1">
            <a:off x="8449981" y="3068347"/>
            <a:ext cx="141060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48C24881-1C47-410D-BD1F-F4FEAC7CE12F}"/>
              </a:ext>
            </a:extLst>
          </p:cNvPr>
          <p:cNvCxnSpPr>
            <a:cxnSpLocks/>
            <a:stCxn id="33" idx="2"/>
            <a:endCxn id="23" idx="0"/>
          </p:cNvCxnSpPr>
          <p:nvPr/>
        </p:nvCxnSpPr>
        <p:spPr>
          <a:xfrm flipH="1">
            <a:off x="8036565" y="3256778"/>
            <a:ext cx="2199" cy="10268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86138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7827E-B450-4488-AC9D-F8CB82F09CC1}"/>
              </a:ext>
            </a:extLst>
          </p:cNvPr>
          <p:cNvSpPr>
            <a:spLocks noGrp="1"/>
          </p:cNvSpPr>
          <p:nvPr>
            <p:ph type="title"/>
          </p:nvPr>
        </p:nvSpPr>
        <p:spPr/>
        <p:txBody>
          <a:bodyPr>
            <a:normAutofit fontScale="90000"/>
          </a:bodyPr>
          <a:lstStyle/>
          <a:p>
            <a:r>
              <a:rPr lang="en-GB" dirty="0"/>
              <a:t>Execute: [CIR]</a:t>
            </a:r>
          </a:p>
        </p:txBody>
      </p:sp>
      <p:sp>
        <p:nvSpPr>
          <p:cNvPr id="3" name="Content Placeholder 2">
            <a:extLst>
              <a:ext uri="{FF2B5EF4-FFF2-40B4-BE49-F238E27FC236}">
                <a16:creationId xmlns:a16="http://schemas.microsoft.com/office/drawing/2014/main" id="{E560F030-6BEC-4342-B0F5-013F850033DB}"/>
              </a:ext>
            </a:extLst>
          </p:cNvPr>
          <p:cNvSpPr>
            <a:spLocks noGrp="1"/>
          </p:cNvSpPr>
          <p:nvPr>
            <p:ph idx="1"/>
          </p:nvPr>
        </p:nvSpPr>
        <p:spPr>
          <a:xfrm>
            <a:off x="838200" y="1825625"/>
            <a:ext cx="5823567" cy="4351338"/>
          </a:xfrm>
        </p:spPr>
        <p:txBody>
          <a:bodyPr/>
          <a:lstStyle/>
          <a:p>
            <a:pPr>
              <a:buFont typeface="Wingdings" panose="05000000000000000000" pitchFamily="2" charset="2"/>
              <a:buChar char="ü"/>
            </a:pPr>
            <a:r>
              <a:rPr lang="en-GB" dirty="0"/>
              <a:t>The instruction is executed in the arithmetic logic unit.</a:t>
            </a:r>
          </a:p>
          <a:p>
            <a:pPr>
              <a:buFont typeface="Wingdings" panose="05000000000000000000" pitchFamily="2" charset="2"/>
              <a:buChar char="ü"/>
            </a:pPr>
            <a:r>
              <a:rPr lang="en-GB" dirty="0"/>
              <a:t>The result is stored in the accumulator register</a:t>
            </a:r>
          </a:p>
          <a:p>
            <a:pPr>
              <a:buFont typeface="Wingdings" panose="05000000000000000000" pitchFamily="2" charset="2"/>
              <a:buChar char="ü"/>
            </a:pPr>
            <a:r>
              <a:rPr lang="en-GB" dirty="0"/>
              <a:t>The status register is updated</a:t>
            </a:r>
          </a:p>
        </p:txBody>
      </p:sp>
      <p:sp>
        <p:nvSpPr>
          <p:cNvPr id="4" name="Rectangle 3">
            <a:extLst>
              <a:ext uri="{FF2B5EF4-FFF2-40B4-BE49-F238E27FC236}">
                <a16:creationId xmlns:a16="http://schemas.microsoft.com/office/drawing/2014/main" id="{F8491844-68EB-4428-9313-8C829B0D5146}"/>
              </a:ext>
            </a:extLst>
          </p:cNvPr>
          <p:cNvSpPr/>
          <p:nvPr/>
        </p:nvSpPr>
        <p:spPr>
          <a:xfrm>
            <a:off x="7400590" y="1638613"/>
            <a:ext cx="3953210" cy="4014851"/>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9748FD0C-C9FE-4607-9507-D95F094BB6A1}"/>
              </a:ext>
            </a:extLst>
          </p:cNvPr>
          <p:cNvSpPr/>
          <p:nvPr/>
        </p:nvSpPr>
        <p:spPr>
          <a:xfrm>
            <a:off x="9896737" y="4092136"/>
            <a:ext cx="1340069" cy="646386"/>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ALU</a:t>
            </a:r>
          </a:p>
        </p:txBody>
      </p:sp>
      <p:sp>
        <p:nvSpPr>
          <p:cNvPr id="6" name="Rectangle 5">
            <a:extLst>
              <a:ext uri="{FF2B5EF4-FFF2-40B4-BE49-F238E27FC236}">
                <a16:creationId xmlns:a16="http://schemas.microsoft.com/office/drawing/2014/main" id="{CC3088AB-E283-455E-8F7A-AC12B0642A9E}"/>
              </a:ext>
            </a:extLst>
          </p:cNvPr>
          <p:cNvSpPr/>
          <p:nvPr/>
        </p:nvSpPr>
        <p:spPr>
          <a:xfrm>
            <a:off x="7769640" y="4096663"/>
            <a:ext cx="1340069" cy="6463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Control Unit</a:t>
            </a:r>
          </a:p>
        </p:txBody>
      </p:sp>
      <p:cxnSp>
        <p:nvCxnSpPr>
          <p:cNvPr id="7" name="Straight Arrow Connector 6">
            <a:extLst>
              <a:ext uri="{FF2B5EF4-FFF2-40B4-BE49-F238E27FC236}">
                <a16:creationId xmlns:a16="http://schemas.microsoft.com/office/drawing/2014/main" id="{489E0DD1-6A45-4EC0-A0B9-0294A8923173}"/>
              </a:ext>
            </a:extLst>
          </p:cNvPr>
          <p:cNvCxnSpPr>
            <a:cxnSpLocks/>
            <a:stCxn id="6" idx="3"/>
            <a:endCxn id="5" idx="1"/>
          </p:cNvCxnSpPr>
          <p:nvPr/>
        </p:nvCxnSpPr>
        <p:spPr>
          <a:xfrm flipV="1">
            <a:off x="9109709" y="4415329"/>
            <a:ext cx="787028" cy="452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AD9F5440-EA86-41C6-85FA-19D8B32805C5}"/>
              </a:ext>
            </a:extLst>
          </p:cNvPr>
          <p:cNvSpPr txBox="1"/>
          <p:nvPr/>
        </p:nvSpPr>
        <p:spPr>
          <a:xfrm>
            <a:off x="8768758" y="1275769"/>
            <a:ext cx="2044750" cy="369332"/>
          </a:xfrm>
          <a:prstGeom prst="rect">
            <a:avLst/>
          </a:prstGeom>
          <a:noFill/>
        </p:spPr>
        <p:txBody>
          <a:bodyPr wrap="square" rtlCol="0">
            <a:spAutoFit/>
          </a:bodyPr>
          <a:lstStyle/>
          <a:p>
            <a:r>
              <a:rPr lang="en-GB" dirty="0"/>
              <a:t>Processor</a:t>
            </a:r>
          </a:p>
        </p:txBody>
      </p:sp>
      <p:sp>
        <p:nvSpPr>
          <p:cNvPr id="9" name="Rectangle 8">
            <a:extLst>
              <a:ext uri="{FF2B5EF4-FFF2-40B4-BE49-F238E27FC236}">
                <a16:creationId xmlns:a16="http://schemas.microsoft.com/office/drawing/2014/main" id="{99936861-60BB-4E06-8152-336F42F57B83}"/>
              </a:ext>
            </a:extLst>
          </p:cNvPr>
          <p:cNvSpPr/>
          <p:nvPr/>
        </p:nvSpPr>
        <p:spPr>
          <a:xfrm>
            <a:off x="7884410" y="1810182"/>
            <a:ext cx="3318426" cy="19418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rPr>
              <a:t>Registers</a:t>
            </a:r>
          </a:p>
        </p:txBody>
      </p:sp>
      <p:sp>
        <p:nvSpPr>
          <p:cNvPr id="10" name="Rectangle 9">
            <a:extLst>
              <a:ext uri="{FF2B5EF4-FFF2-40B4-BE49-F238E27FC236}">
                <a16:creationId xmlns:a16="http://schemas.microsoft.com/office/drawing/2014/main" id="{A170BD60-1C35-4227-AD65-803EBE98466B}"/>
              </a:ext>
            </a:extLst>
          </p:cNvPr>
          <p:cNvSpPr/>
          <p:nvPr/>
        </p:nvSpPr>
        <p:spPr>
          <a:xfrm>
            <a:off x="7957017" y="5073799"/>
            <a:ext cx="965313" cy="465996"/>
          </a:xfrm>
          <a:prstGeom prst="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Clock</a:t>
            </a:r>
          </a:p>
        </p:txBody>
      </p:sp>
      <p:cxnSp>
        <p:nvCxnSpPr>
          <p:cNvPr id="11" name="Straight Arrow Connector 10">
            <a:extLst>
              <a:ext uri="{FF2B5EF4-FFF2-40B4-BE49-F238E27FC236}">
                <a16:creationId xmlns:a16="http://schemas.microsoft.com/office/drawing/2014/main" id="{09BB7D59-A9DB-4E69-B521-E9BD1900A2A9}"/>
              </a:ext>
            </a:extLst>
          </p:cNvPr>
          <p:cNvCxnSpPr>
            <a:cxnSpLocks/>
          </p:cNvCxnSpPr>
          <p:nvPr/>
        </p:nvCxnSpPr>
        <p:spPr>
          <a:xfrm flipV="1">
            <a:off x="8439674" y="4743049"/>
            <a:ext cx="0" cy="3307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53744047-9E57-4422-A47E-0B816232E791}"/>
              </a:ext>
            </a:extLst>
          </p:cNvPr>
          <p:cNvCxnSpPr>
            <a:cxnSpLocks/>
          </p:cNvCxnSpPr>
          <p:nvPr/>
        </p:nvCxnSpPr>
        <p:spPr>
          <a:xfrm>
            <a:off x="8853797" y="2337883"/>
            <a:ext cx="1379653" cy="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3" name="Rectangle 12">
            <a:extLst>
              <a:ext uri="{FF2B5EF4-FFF2-40B4-BE49-F238E27FC236}">
                <a16:creationId xmlns:a16="http://schemas.microsoft.com/office/drawing/2014/main" id="{8573F47D-86AB-496E-87FF-2D7AA55329CE}"/>
              </a:ext>
            </a:extLst>
          </p:cNvPr>
          <p:cNvSpPr/>
          <p:nvPr/>
        </p:nvSpPr>
        <p:spPr>
          <a:xfrm>
            <a:off x="8031362" y="2130048"/>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PC</a:t>
            </a:r>
          </a:p>
        </p:txBody>
      </p:sp>
      <p:sp>
        <p:nvSpPr>
          <p:cNvPr id="14" name="Rectangle 13">
            <a:extLst>
              <a:ext uri="{FF2B5EF4-FFF2-40B4-BE49-F238E27FC236}">
                <a16:creationId xmlns:a16="http://schemas.microsoft.com/office/drawing/2014/main" id="{1E98503E-FFEE-47DC-BC4A-836474F7FEBC}"/>
              </a:ext>
            </a:extLst>
          </p:cNvPr>
          <p:cNvSpPr/>
          <p:nvPr/>
        </p:nvSpPr>
        <p:spPr>
          <a:xfrm>
            <a:off x="10222686" y="2143067"/>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MAR</a:t>
            </a:r>
          </a:p>
        </p:txBody>
      </p:sp>
      <p:sp>
        <p:nvSpPr>
          <p:cNvPr id="15" name="Rectangle 14">
            <a:extLst>
              <a:ext uri="{FF2B5EF4-FFF2-40B4-BE49-F238E27FC236}">
                <a16:creationId xmlns:a16="http://schemas.microsoft.com/office/drawing/2014/main" id="{E325BF22-D001-4807-9D53-DD8D8A41CE93}"/>
              </a:ext>
            </a:extLst>
          </p:cNvPr>
          <p:cNvSpPr/>
          <p:nvPr/>
        </p:nvSpPr>
        <p:spPr>
          <a:xfrm>
            <a:off x="10263698" y="2692904"/>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MBR</a:t>
            </a:r>
          </a:p>
        </p:txBody>
      </p:sp>
      <p:sp>
        <p:nvSpPr>
          <p:cNvPr id="16" name="Rectangle 15">
            <a:extLst>
              <a:ext uri="{FF2B5EF4-FFF2-40B4-BE49-F238E27FC236}">
                <a16:creationId xmlns:a16="http://schemas.microsoft.com/office/drawing/2014/main" id="{6F2997A8-D96B-4A32-ABB9-CC4E703961E6}"/>
              </a:ext>
            </a:extLst>
          </p:cNvPr>
          <p:cNvSpPr/>
          <p:nvPr/>
        </p:nvSpPr>
        <p:spPr>
          <a:xfrm>
            <a:off x="8030656" y="2692904"/>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CIR</a:t>
            </a:r>
          </a:p>
        </p:txBody>
      </p:sp>
      <p:sp>
        <p:nvSpPr>
          <p:cNvPr id="17" name="Rectangle 16">
            <a:extLst>
              <a:ext uri="{FF2B5EF4-FFF2-40B4-BE49-F238E27FC236}">
                <a16:creationId xmlns:a16="http://schemas.microsoft.com/office/drawing/2014/main" id="{8A4BBB91-1A0F-4261-9035-C7CCD201EB17}"/>
              </a:ext>
            </a:extLst>
          </p:cNvPr>
          <p:cNvSpPr/>
          <p:nvPr/>
        </p:nvSpPr>
        <p:spPr>
          <a:xfrm>
            <a:off x="10263697" y="3291778"/>
            <a:ext cx="822435" cy="3768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ACC</a:t>
            </a:r>
          </a:p>
        </p:txBody>
      </p:sp>
      <p:cxnSp>
        <p:nvCxnSpPr>
          <p:cNvPr id="18" name="Straight Arrow Connector 17">
            <a:extLst>
              <a:ext uri="{FF2B5EF4-FFF2-40B4-BE49-F238E27FC236}">
                <a16:creationId xmlns:a16="http://schemas.microsoft.com/office/drawing/2014/main" id="{917619E4-9A47-433E-B0EA-DD952E7E9CBC}"/>
              </a:ext>
            </a:extLst>
          </p:cNvPr>
          <p:cNvCxnSpPr>
            <a:cxnSpLocks/>
            <a:endCxn id="17" idx="2"/>
          </p:cNvCxnSpPr>
          <p:nvPr/>
        </p:nvCxnSpPr>
        <p:spPr>
          <a:xfrm flipH="1" flipV="1">
            <a:off x="10674915" y="3668640"/>
            <a:ext cx="8726" cy="4234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58E63EEE-F9FC-4127-8A05-34AE0C9F8E15}"/>
              </a:ext>
            </a:extLst>
          </p:cNvPr>
          <p:cNvCxnSpPr>
            <a:cxnSpLocks/>
            <a:stCxn id="15" idx="1"/>
            <a:endCxn id="16" idx="3"/>
          </p:cNvCxnSpPr>
          <p:nvPr/>
        </p:nvCxnSpPr>
        <p:spPr>
          <a:xfrm flipH="1">
            <a:off x="8853091" y="2881335"/>
            <a:ext cx="141060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80902A86-A33F-4B12-8D48-68A8D5F5C101}"/>
              </a:ext>
            </a:extLst>
          </p:cNvPr>
          <p:cNvCxnSpPr>
            <a:cxnSpLocks/>
            <a:stCxn id="16" idx="2"/>
            <a:endCxn id="6" idx="0"/>
          </p:cNvCxnSpPr>
          <p:nvPr/>
        </p:nvCxnSpPr>
        <p:spPr>
          <a:xfrm flipH="1">
            <a:off x="8439675" y="3069766"/>
            <a:ext cx="2199" cy="10268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11684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Explain the difference between RISC and CISC chips</a:t>
            </a:r>
          </a:p>
          <a:p>
            <a:pPr>
              <a:buFont typeface="Wingdings" panose="05000000000000000000" pitchFamily="2" charset="2"/>
              <a:buChar char="ü"/>
            </a:pPr>
            <a:r>
              <a:rPr lang="en-GB" dirty="0"/>
              <a:t>Explain processing pipelining</a:t>
            </a:r>
          </a:p>
          <a:p>
            <a:pPr>
              <a:buFont typeface="Wingdings" panose="05000000000000000000" pitchFamily="2" charset="2"/>
              <a:buChar char="ü"/>
            </a:pPr>
            <a:r>
              <a:rPr lang="en-GB" dirty="0"/>
              <a:t>Explain processing on GPUs</a:t>
            </a:r>
          </a:p>
          <a:p>
            <a:pPr>
              <a:buFont typeface="Wingdings" panose="05000000000000000000" pitchFamily="2" charset="2"/>
              <a:buChar char="ü"/>
            </a:pPr>
            <a:r>
              <a:rPr lang="en-GB" dirty="0"/>
              <a:t>Explain how the processor works</a:t>
            </a:r>
          </a:p>
          <a:p>
            <a:pPr>
              <a:buFont typeface="Wingdings" panose="05000000000000000000" pitchFamily="2" charset="2"/>
              <a:buChar char="ü"/>
            </a:pPr>
            <a:r>
              <a:rPr lang="en-GB" dirty="0"/>
              <a:t>Explain the fetch, decode, execute cycle</a:t>
            </a:r>
          </a:p>
          <a:p>
            <a:pPr>
              <a:buFont typeface="Wingdings" panose="05000000000000000000" pitchFamily="2" charset="2"/>
              <a:buChar char="ü"/>
            </a:pPr>
            <a:r>
              <a:rPr lang="en-GB" dirty="0"/>
              <a:t>Explain what an interrupt is</a:t>
            </a:r>
          </a:p>
          <a:p>
            <a:pPr lvl="0"/>
            <a:endParaRPr lang="en-GB" dirty="0"/>
          </a:p>
        </p:txBody>
      </p:sp>
    </p:spTree>
    <p:extLst>
      <p:ext uri="{BB962C8B-B14F-4D97-AF65-F5344CB8AC3E}">
        <p14:creationId xmlns:p14="http://schemas.microsoft.com/office/powerpoint/2010/main" val="2135598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C77F4-A79D-4FC3-9414-718A7C90A9E6}"/>
              </a:ext>
            </a:extLst>
          </p:cNvPr>
          <p:cNvSpPr>
            <a:spLocks noGrp="1"/>
          </p:cNvSpPr>
          <p:nvPr>
            <p:ph type="title"/>
          </p:nvPr>
        </p:nvSpPr>
        <p:spPr/>
        <p:txBody>
          <a:bodyPr>
            <a:normAutofit fontScale="90000"/>
          </a:bodyPr>
          <a:lstStyle/>
          <a:p>
            <a:endParaRPr lang="en-GB"/>
          </a:p>
        </p:txBody>
      </p:sp>
      <p:sp>
        <p:nvSpPr>
          <p:cNvPr id="4" name="Content Placeholder 3">
            <a:extLst>
              <a:ext uri="{FF2B5EF4-FFF2-40B4-BE49-F238E27FC236}">
                <a16:creationId xmlns:a16="http://schemas.microsoft.com/office/drawing/2014/main" id="{D66CB694-653A-042D-6AAA-049FCB2D43F0}"/>
              </a:ext>
            </a:extLst>
          </p:cNvPr>
          <p:cNvSpPr>
            <a:spLocks noGrp="1"/>
          </p:cNvSpPr>
          <p:nvPr>
            <p:ph idx="1"/>
          </p:nvPr>
        </p:nvSpPr>
        <p:spPr/>
        <p:txBody>
          <a:bodyPr/>
          <a:lstStyle/>
          <a:p>
            <a:endParaRPr lang="en-PH"/>
          </a:p>
        </p:txBody>
      </p:sp>
      <p:pic>
        <p:nvPicPr>
          <p:cNvPr id="6" name="Picture 5">
            <a:extLst>
              <a:ext uri="{FF2B5EF4-FFF2-40B4-BE49-F238E27FC236}">
                <a16:creationId xmlns:a16="http://schemas.microsoft.com/office/drawing/2014/main" id="{4CD2EAA8-537A-8E7D-2700-083392F13243}"/>
              </a:ext>
            </a:extLst>
          </p:cNvPr>
          <p:cNvPicPr>
            <a:picLocks noChangeAspect="1"/>
          </p:cNvPicPr>
          <p:nvPr/>
        </p:nvPicPr>
        <p:blipFill>
          <a:blip r:embed="rId2"/>
          <a:stretch>
            <a:fillRect/>
          </a:stretch>
        </p:blipFill>
        <p:spPr>
          <a:xfrm>
            <a:off x="539097" y="1445511"/>
            <a:ext cx="11113805" cy="4731452"/>
          </a:xfrm>
          <a:prstGeom prst="rect">
            <a:avLst/>
          </a:prstGeom>
        </p:spPr>
      </p:pic>
    </p:spTree>
    <p:extLst>
      <p:ext uri="{BB962C8B-B14F-4D97-AF65-F5344CB8AC3E}">
        <p14:creationId xmlns:p14="http://schemas.microsoft.com/office/powerpoint/2010/main" val="3380164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D890C-00BC-4D91-822D-03A40CDB01C0}"/>
              </a:ext>
            </a:extLst>
          </p:cNvPr>
          <p:cNvSpPr>
            <a:spLocks noGrp="1"/>
          </p:cNvSpPr>
          <p:nvPr>
            <p:ph type="title"/>
          </p:nvPr>
        </p:nvSpPr>
        <p:spPr/>
        <p:txBody>
          <a:bodyPr>
            <a:normAutofit fontScale="90000"/>
          </a:bodyPr>
          <a:lstStyle/>
          <a:p>
            <a:r>
              <a:rPr lang="en-GB" dirty="0"/>
              <a:t>Fetch Decode Execute Animation</a:t>
            </a:r>
          </a:p>
        </p:txBody>
      </p:sp>
      <p:pic>
        <p:nvPicPr>
          <p:cNvPr id="6" name="Content Placeholder 4" descr="Diagram&#10;&#10;Description automatically generated">
            <a:hlinkClick r:id="rId2"/>
            <a:extLst>
              <a:ext uri="{FF2B5EF4-FFF2-40B4-BE49-F238E27FC236}">
                <a16:creationId xmlns:a16="http://schemas.microsoft.com/office/drawing/2014/main" id="{E67283B2-BD7B-4B20-8BDD-EDB2C2C3BA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066866"/>
            <a:ext cx="8158316" cy="5438877"/>
          </a:xfrm>
          <a:prstGeom prst="rect">
            <a:avLst/>
          </a:prstGeom>
        </p:spPr>
      </p:pic>
    </p:spTree>
    <p:extLst>
      <p:ext uri="{BB962C8B-B14F-4D97-AF65-F5344CB8AC3E}">
        <p14:creationId xmlns:p14="http://schemas.microsoft.com/office/powerpoint/2010/main" val="14517122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051E3-5BBF-4C4A-B754-7E6499F767FF}"/>
              </a:ext>
            </a:extLst>
          </p:cNvPr>
          <p:cNvSpPr>
            <a:spLocks noGrp="1"/>
          </p:cNvSpPr>
          <p:nvPr>
            <p:ph type="title"/>
          </p:nvPr>
        </p:nvSpPr>
        <p:spPr/>
        <p:txBody>
          <a:bodyPr>
            <a:normAutofit fontScale="90000"/>
          </a:bodyPr>
          <a:lstStyle/>
          <a:p>
            <a:r>
              <a:rPr lang="en-GB" dirty="0">
                <a:hlinkClick r:id="rId2"/>
              </a:rPr>
              <a:t>FDE images</a:t>
            </a:r>
            <a:r>
              <a:rPr lang="en-GB" dirty="0"/>
              <a:t>  Slide-by-Slide</a:t>
            </a:r>
          </a:p>
        </p:txBody>
      </p:sp>
      <p:pic>
        <p:nvPicPr>
          <p:cNvPr id="5" name="Content Placeholder 4" descr="Diagram&#10;&#10;Description automatically generated">
            <a:extLst>
              <a:ext uri="{FF2B5EF4-FFF2-40B4-BE49-F238E27FC236}">
                <a16:creationId xmlns:a16="http://schemas.microsoft.com/office/drawing/2014/main" id="{10F46577-7749-44C3-A895-8BF3BE03723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878607"/>
            <a:ext cx="8480612" cy="5653741"/>
          </a:xfrm>
        </p:spPr>
      </p:pic>
    </p:spTree>
    <p:extLst>
      <p:ext uri="{BB962C8B-B14F-4D97-AF65-F5344CB8AC3E}">
        <p14:creationId xmlns:p14="http://schemas.microsoft.com/office/powerpoint/2010/main" val="789868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46A5E-6A93-4A6B-ACCA-FFCF20828775}"/>
              </a:ext>
            </a:extLst>
          </p:cNvPr>
          <p:cNvSpPr>
            <a:spLocks noGrp="1"/>
          </p:cNvSpPr>
          <p:nvPr>
            <p:ph type="title"/>
          </p:nvPr>
        </p:nvSpPr>
        <p:spPr/>
        <p:txBody>
          <a:bodyPr>
            <a:normAutofit fontScale="90000"/>
          </a:bodyPr>
          <a:lstStyle/>
          <a:p>
            <a:r>
              <a:rPr lang="en-GB" dirty="0"/>
              <a:t>Multitasking</a:t>
            </a:r>
          </a:p>
        </p:txBody>
      </p:sp>
      <p:sp>
        <p:nvSpPr>
          <p:cNvPr id="3" name="Content Placeholder 2">
            <a:extLst>
              <a:ext uri="{FF2B5EF4-FFF2-40B4-BE49-F238E27FC236}">
                <a16:creationId xmlns:a16="http://schemas.microsoft.com/office/drawing/2014/main" id="{D4D77727-2F73-4DCF-BA9C-5F84E70E0805}"/>
              </a:ext>
            </a:extLst>
          </p:cNvPr>
          <p:cNvSpPr>
            <a:spLocks noGrp="1"/>
          </p:cNvSpPr>
          <p:nvPr>
            <p:ph idx="1"/>
          </p:nvPr>
        </p:nvSpPr>
        <p:spPr/>
        <p:txBody>
          <a:bodyPr>
            <a:normAutofit/>
          </a:bodyPr>
          <a:lstStyle/>
          <a:p>
            <a:pPr>
              <a:buFont typeface="Wingdings" panose="05000000000000000000" pitchFamily="2" charset="2"/>
              <a:buChar char="ü"/>
            </a:pPr>
            <a:r>
              <a:rPr lang="en-GB" dirty="0"/>
              <a:t>Multitasking allows concurrent processing of multiple programs.</a:t>
            </a:r>
          </a:p>
          <a:p>
            <a:pPr>
              <a:buFont typeface="Wingdings" panose="05000000000000000000" pitchFamily="2" charset="2"/>
              <a:buChar char="ü"/>
            </a:pPr>
            <a:r>
              <a:rPr lang="en-GB" dirty="0"/>
              <a:t>Instructions  can only be processed one at a time on a single processing core.</a:t>
            </a:r>
          </a:p>
          <a:p>
            <a:pPr>
              <a:buFont typeface="Wingdings" panose="05000000000000000000" pitchFamily="2" charset="2"/>
              <a:buChar char="ü"/>
            </a:pPr>
            <a:r>
              <a:rPr lang="en-GB" dirty="0"/>
              <a:t>Multitasking works by interleaving operations between multiple programs.</a:t>
            </a:r>
          </a:p>
          <a:p>
            <a:pPr>
              <a:buFont typeface="Wingdings" panose="05000000000000000000" pitchFamily="2" charset="2"/>
              <a:buChar char="ü"/>
            </a:pPr>
            <a:r>
              <a:rPr lang="en-GB" dirty="0"/>
              <a:t>Multitasking </a:t>
            </a:r>
            <a:r>
              <a:rPr lang="en-GB" b="1" dirty="0"/>
              <a:t>interrupts </a:t>
            </a:r>
            <a:r>
              <a:rPr lang="en-GB" dirty="0"/>
              <a:t>a program so that another program can use the processor. </a:t>
            </a:r>
          </a:p>
        </p:txBody>
      </p:sp>
    </p:spTree>
    <p:extLst>
      <p:ext uri="{BB962C8B-B14F-4D97-AF65-F5344CB8AC3E}">
        <p14:creationId xmlns:p14="http://schemas.microsoft.com/office/powerpoint/2010/main" val="380917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46A5E-6A93-4A6B-ACCA-FFCF20828775}"/>
              </a:ext>
            </a:extLst>
          </p:cNvPr>
          <p:cNvSpPr>
            <a:spLocks noGrp="1"/>
          </p:cNvSpPr>
          <p:nvPr>
            <p:ph type="title"/>
          </p:nvPr>
        </p:nvSpPr>
        <p:spPr/>
        <p:txBody>
          <a:bodyPr>
            <a:normAutofit fontScale="90000"/>
          </a:bodyPr>
          <a:lstStyle/>
          <a:p>
            <a:r>
              <a:rPr lang="en-GB" dirty="0"/>
              <a:t>What is an interrupt?</a:t>
            </a:r>
          </a:p>
        </p:txBody>
      </p:sp>
      <p:sp>
        <p:nvSpPr>
          <p:cNvPr id="3" name="Content Placeholder 2">
            <a:extLst>
              <a:ext uri="{FF2B5EF4-FFF2-40B4-BE49-F238E27FC236}">
                <a16:creationId xmlns:a16="http://schemas.microsoft.com/office/drawing/2014/main" id="{D4D77727-2F73-4DCF-BA9C-5F84E70E0805}"/>
              </a:ext>
            </a:extLst>
          </p:cNvPr>
          <p:cNvSpPr>
            <a:spLocks noGrp="1"/>
          </p:cNvSpPr>
          <p:nvPr>
            <p:ph idx="1"/>
          </p:nvPr>
        </p:nvSpPr>
        <p:spPr>
          <a:xfrm>
            <a:off x="838200" y="1139825"/>
            <a:ext cx="10515600" cy="4351338"/>
          </a:xfrm>
        </p:spPr>
        <p:txBody>
          <a:bodyPr>
            <a:normAutofit fontScale="77500" lnSpcReduction="20000"/>
          </a:bodyPr>
          <a:lstStyle/>
          <a:p>
            <a:pPr>
              <a:lnSpc>
                <a:spcPct val="120000"/>
              </a:lnSpc>
              <a:buFont typeface="Wingdings" panose="05000000000000000000" pitchFamily="2" charset="2"/>
              <a:buChar char="ü"/>
            </a:pPr>
            <a:r>
              <a:rPr lang="en-GB" dirty="0"/>
              <a:t>Interrupts are messages from software applications or hardware that request processing resources from the processor. </a:t>
            </a:r>
          </a:p>
          <a:p>
            <a:pPr>
              <a:lnSpc>
                <a:spcPct val="120000"/>
              </a:lnSpc>
              <a:buFont typeface="Wingdings" panose="05000000000000000000" pitchFamily="2" charset="2"/>
              <a:buChar char="ü"/>
            </a:pPr>
            <a:r>
              <a:rPr lang="en-GB" dirty="0"/>
              <a:t>If the processor is performing operations already then those processes can be interrupted and suspended, and the CPU processes the interrupt request</a:t>
            </a:r>
          </a:p>
          <a:p>
            <a:pPr>
              <a:lnSpc>
                <a:spcPct val="120000"/>
              </a:lnSpc>
              <a:buFont typeface="Wingdings" panose="05000000000000000000" pitchFamily="2" charset="2"/>
              <a:buChar char="ü"/>
            </a:pPr>
            <a:r>
              <a:rPr lang="en-GB" dirty="0"/>
              <a:t>An interrupt service routine will be executed depending on the type of interrupts.</a:t>
            </a:r>
          </a:p>
          <a:p>
            <a:pPr>
              <a:lnSpc>
                <a:spcPct val="120000"/>
              </a:lnSpc>
              <a:buFont typeface="Wingdings" panose="05000000000000000000" pitchFamily="2" charset="2"/>
              <a:buChar char="ü"/>
            </a:pPr>
            <a:r>
              <a:rPr lang="en-GB" dirty="0"/>
              <a:t>When an interrupt occurs, the data and instruction in the registers from the interrupted job are stored in the stack so that the job can be restored after the interrupt has been dealt with.</a:t>
            </a:r>
          </a:p>
          <a:p>
            <a:pPr>
              <a:lnSpc>
                <a:spcPct val="120000"/>
              </a:lnSpc>
              <a:buFont typeface="Wingdings" panose="05000000000000000000" pitchFamily="2" charset="2"/>
              <a:buChar char="ü"/>
            </a:pPr>
            <a:r>
              <a:rPr lang="en-GB" dirty="0"/>
              <a:t>Once the interrupt has been completed the processor resumes the job it was currently processing from where it left off.  It is able to do this because the instructions and data are loaded back into registers and memory from the stack.</a:t>
            </a:r>
          </a:p>
        </p:txBody>
      </p:sp>
    </p:spTree>
    <p:extLst>
      <p:ext uri="{BB962C8B-B14F-4D97-AF65-F5344CB8AC3E}">
        <p14:creationId xmlns:p14="http://schemas.microsoft.com/office/powerpoint/2010/main" val="414993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5863E-65A4-47FA-A1EF-BC072BA1FC7B}"/>
              </a:ext>
            </a:extLst>
          </p:cNvPr>
          <p:cNvSpPr>
            <a:spLocks noGrp="1"/>
          </p:cNvSpPr>
          <p:nvPr>
            <p:ph type="title"/>
          </p:nvPr>
        </p:nvSpPr>
        <p:spPr/>
        <p:txBody>
          <a:bodyPr>
            <a:normAutofit fontScale="90000"/>
          </a:bodyPr>
          <a:lstStyle/>
          <a:p>
            <a:r>
              <a:rPr lang="en-GB" dirty="0"/>
              <a:t>Examples of interrupts</a:t>
            </a:r>
          </a:p>
        </p:txBody>
      </p:sp>
      <p:sp>
        <p:nvSpPr>
          <p:cNvPr id="3" name="Content Placeholder 2">
            <a:extLst>
              <a:ext uri="{FF2B5EF4-FFF2-40B4-BE49-F238E27FC236}">
                <a16:creationId xmlns:a16="http://schemas.microsoft.com/office/drawing/2014/main" id="{4D98373D-F011-4885-B6D0-BEA4051C2F4B}"/>
              </a:ext>
            </a:extLst>
          </p:cNvPr>
          <p:cNvSpPr>
            <a:spLocks noGrp="1"/>
          </p:cNvSpPr>
          <p:nvPr>
            <p:ph idx="1"/>
          </p:nvPr>
        </p:nvSpPr>
        <p:spPr>
          <a:xfrm>
            <a:off x="1039906" y="1253331"/>
            <a:ext cx="10515600" cy="4351338"/>
          </a:xfrm>
        </p:spPr>
        <p:txBody>
          <a:bodyPr>
            <a:normAutofit/>
          </a:bodyPr>
          <a:lstStyle/>
          <a:p>
            <a:pPr>
              <a:buFont typeface="Wingdings" panose="05000000000000000000" pitchFamily="2" charset="2"/>
              <a:buChar char="ü"/>
            </a:pPr>
            <a:r>
              <a:rPr lang="en-GB" dirty="0"/>
              <a:t>Hardware commands </a:t>
            </a:r>
          </a:p>
          <a:p>
            <a:pPr lvl="1">
              <a:buFont typeface="Wingdings" panose="05000000000000000000" pitchFamily="2" charset="2"/>
              <a:buChar char="ü"/>
            </a:pPr>
            <a:r>
              <a:rPr lang="en-GB" dirty="0"/>
              <a:t> Computer reset</a:t>
            </a:r>
          </a:p>
          <a:p>
            <a:pPr>
              <a:buFont typeface="Wingdings" panose="05000000000000000000" pitchFamily="2" charset="2"/>
              <a:buChar char="ü"/>
            </a:pPr>
            <a:r>
              <a:rPr lang="en-GB" dirty="0"/>
              <a:t>Software </a:t>
            </a:r>
          </a:p>
          <a:p>
            <a:pPr lvl="1">
              <a:buFont typeface="Wingdings" panose="05000000000000000000" pitchFamily="2" charset="2"/>
              <a:buChar char="ü"/>
            </a:pPr>
            <a:r>
              <a:rPr lang="en-GB" dirty="0"/>
              <a:t>Error detection</a:t>
            </a:r>
          </a:p>
          <a:p>
            <a:pPr lvl="1">
              <a:buFont typeface="Wingdings" panose="05000000000000000000" pitchFamily="2" charset="2"/>
              <a:buChar char="ü"/>
            </a:pPr>
            <a:r>
              <a:rPr lang="en-GB" dirty="0"/>
              <a:t>Overflow error</a:t>
            </a:r>
          </a:p>
          <a:p>
            <a:pPr>
              <a:buFont typeface="Wingdings" panose="05000000000000000000" pitchFamily="2" charset="2"/>
              <a:buChar char="ü"/>
            </a:pPr>
            <a:r>
              <a:rPr lang="en-GB" dirty="0"/>
              <a:t>Timer</a:t>
            </a:r>
          </a:p>
          <a:p>
            <a:pPr>
              <a:buFont typeface="Wingdings" panose="05000000000000000000" pitchFamily="2" charset="2"/>
              <a:buChar char="ü"/>
            </a:pPr>
            <a:r>
              <a:rPr lang="en-GB" dirty="0"/>
              <a:t>Input/output</a:t>
            </a:r>
          </a:p>
          <a:p>
            <a:pPr lvl="1">
              <a:buFont typeface="Wingdings" panose="05000000000000000000" pitchFamily="2" charset="2"/>
              <a:buChar char="ü"/>
            </a:pPr>
            <a:r>
              <a:rPr lang="en-GB" dirty="0"/>
              <a:t>Pressing a key on a keyboard</a:t>
            </a:r>
          </a:p>
          <a:p>
            <a:pPr lvl="1">
              <a:buFont typeface="Wingdings" panose="05000000000000000000" pitchFamily="2" charset="2"/>
              <a:buChar char="ü"/>
            </a:pPr>
            <a:r>
              <a:rPr lang="en-GB" dirty="0"/>
              <a:t>Moving the mouse</a:t>
            </a:r>
          </a:p>
          <a:p>
            <a:pPr marL="0" indent="0">
              <a:buNone/>
            </a:pPr>
            <a:endParaRPr lang="en-GB" dirty="0"/>
          </a:p>
        </p:txBody>
      </p:sp>
    </p:spTree>
    <p:extLst>
      <p:ext uri="{BB962C8B-B14F-4D97-AF65-F5344CB8AC3E}">
        <p14:creationId xmlns:p14="http://schemas.microsoft.com/office/powerpoint/2010/main" val="3183011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F5B8E-9722-4446-9AE4-725AEFC6E611}"/>
              </a:ext>
            </a:extLst>
          </p:cNvPr>
          <p:cNvSpPr>
            <a:spLocks noGrp="1"/>
          </p:cNvSpPr>
          <p:nvPr>
            <p:ph type="title"/>
          </p:nvPr>
        </p:nvSpPr>
        <p:spPr/>
        <p:txBody>
          <a:bodyPr>
            <a:normAutofit fontScale="90000"/>
          </a:bodyPr>
          <a:lstStyle/>
          <a:p>
            <a:r>
              <a:rPr lang="en-GB" dirty="0"/>
              <a:t>Interrupt Service Routine</a:t>
            </a:r>
          </a:p>
        </p:txBody>
      </p:sp>
      <p:graphicFrame>
        <p:nvGraphicFramePr>
          <p:cNvPr id="4" name="Table 4">
            <a:extLst>
              <a:ext uri="{FF2B5EF4-FFF2-40B4-BE49-F238E27FC236}">
                <a16:creationId xmlns:a16="http://schemas.microsoft.com/office/drawing/2014/main" id="{650ED9E1-35ED-4638-B70C-4023CC698D55}"/>
              </a:ext>
            </a:extLst>
          </p:cNvPr>
          <p:cNvGraphicFramePr>
            <a:graphicFrameLocks noGrp="1"/>
          </p:cNvGraphicFramePr>
          <p:nvPr>
            <p:ph idx="1"/>
            <p:extLst>
              <p:ext uri="{D42A27DB-BD31-4B8C-83A1-F6EECF244321}">
                <p14:modId xmlns:p14="http://schemas.microsoft.com/office/powerpoint/2010/main" val="1960193132"/>
              </p:ext>
            </p:extLst>
          </p:nvPr>
        </p:nvGraphicFramePr>
        <p:xfrm>
          <a:off x="2310947" y="1402536"/>
          <a:ext cx="1550505" cy="1854200"/>
        </p:xfrm>
        <a:graphic>
          <a:graphicData uri="http://schemas.openxmlformats.org/drawingml/2006/table">
            <a:tbl>
              <a:tblPr firstRow="1" bandRow="1">
                <a:tableStyleId>{5940675A-B579-460E-94D1-54222C63F5DA}</a:tableStyleId>
              </a:tblPr>
              <a:tblGrid>
                <a:gridCol w="1550505">
                  <a:extLst>
                    <a:ext uri="{9D8B030D-6E8A-4147-A177-3AD203B41FA5}">
                      <a16:colId xmlns:a16="http://schemas.microsoft.com/office/drawing/2014/main" val="1164942607"/>
                    </a:ext>
                  </a:extLst>
                </a:gridCol>
              </a:tblGrid>
              <a:tr h="370840">
                <a:tc>
                  <a:txBody>
                    <a:bodyPr/>
                    <a:lstStyle/>
                    <a:p>
                      <a:r>
                        <a:rPr lang="en-GB" b="1" dirty="0"/>
                        <a:t>Stack</a:t>
                      </a:r>
                    </a:p>
                  </a:txBody>
                  <a:tcPr/>
                </a:tc>
                <a:extLst>
                  <a:ext uri="{0D108BD9-81ED-4DB2-BD59-A6C34878D82A}">
                    <a16:rowId xmlns:a16="http://schemas.microsoft.com/office/drawing/2014/main" val="2521840313"/>
                  </a:ext>
                </a:extLst>
              </a:tr>
              <a:tr h="370840">
                <a:tc>
                  <a:txBody>
                    <a:bodyPr/>
                    <a:lstStyle/>
                    <a:p>
                      <a:endParaRPr lang="en-GB" dirty="0"/>
                    </a:p>
                  </a:txBody>
                  <a:tcPr/>
                </a:tc>
                <a:extLst>
                  <a:ext uri="{0D108BD9-81ED-4DB2-BD59-A6C34878D82A}">
                    <a16:rowId xmlns:a16="http://schemas.microsoft.com/office/drawing/2014/main" val="1949562511"/>
                  </a:ext>
                </a:extLst>
              </a:tr>
              <a:tr h="370840">
                <a:tc>
                  <a:txBody>
                    <a:bodyPr/>
                    <a:lstStyle/>
                    <a:p>
                      <a:endParaRPr lang="en-GB" dirty="0"/>
                    </a:p>
                  </a:txBody>
                  <a:tcPr/>
                </a:tc>
                <a:extLst>
                  <a:ext uri="{0D108BD9-81ED-4DB2-BD59-A6C34878D82A}">
                    <a16:rowId xmlns:a16="http://schemas.microsoft.com/office/drawing/2014/main" val="883721926"/>
                  </a:ext>
                </a:extLst>
              </a:tr>
              <a:tr h="370840">
                <a:tc>
                  <a:txBody>
                    <a:bodyPr/>
                    <a:lstStyle/>
                    <a:p>
                      <a:endParaRPr lang="en-GB"/>
                    </a:p>
                  </a:txBody>
                  <a:tcPr/>
                </a:tc>
                <a:extLst>
                  <a:ext uri="{0D108BD9-81ED-4DB2-BD59-A6C34878D82A}">
                    <a16:rowId xmlns:a16="http://schemas.microsoft.com/office/drawing/2014/main" val="2850446757"/>
                  </a:ext>
                </a:extLst>
              </a:tr>
              <a:tr h="370840">
                <a:tc>
                  <a:txBody>
                    <a:bodyPr/>
                    <a:lstStyle/>
                    <a:p>
                      <a:endParaRPr lang="en-GB" dirty="0"/>
                    </a:p>
                  </a:txBody>
                  <a:tcPr/>
                </a:tc>
                <a:extLst>
                  <a:ext uri="{0D108BD9-81ED-4DB2-BD59-A6C34878D82A}">
                    <a16:rowId xmlns:a16="http://schemas.microsoft.com/office/drawing/2014/main" val="671126467"/>
                  </a:ext>
                </a:extLst>
              </a:tr>
            </a:tbl>
          </a:graphicData>
        </a:graphic>
      </p:graphicFrame>
      <p:sp>
        <p:nvSpPr>
          <p:cNvPr id="6" name="TextBox 5">
            <a:extLst>
              <a:ext uri="{FF2B5EF4-FFF2-40B4-BE49-F238E27FC236}">
                <a16:creationId xmlns:a16="http://schemas.microsoft.com/office/drawing/2014/main" id="{12462741-254B-48B7-93EB-C1AD40A419D3}"/>
              </a:ext>
            </a:extLst>
          </p:cNvPr>
          <p:cNvSpPr txBox="1"/>
          <p:nvPr/>
        </p:nvSpPr>
        <p:spPr>
          <a:xfrm>
            <a:off x="8105455" y="336966"/>
            <a:ext cx="3846452" cy="5078313"/>
          </a:xfrm>
          <a:prstGeom prst="rect">
            <a:avLst/>
          </a:prstGeom>
          <a:noFill/>
        </p:spPr>
        <p:txBody>
          <a:bodyPr wrap="square" rtlCol="0">
            <a:spAutoFit/>
          </a:bodyPr>
          <a:lstStyle/>
          <a:p>
            <a:endParaRPr lang="en-GB" dirty="0"/>
          </a:p>
          <a:p>
            <a:endParaRPr lang="en-GB" dirty="0"/>
          </a:p>
          <a:p>
            <a:endParaRPr lang="en-GB" dirty="0"/>
          </a:p>
          <a:p>
            <a:endParaRPr lang="en-GB" dirty="0"/>
          </a:p>
          <a:p>
            <a:r>
              <a:rPr lang="en-GB" dirty="0"/>
              <a:t>When an interrupt is encountered the contents of the program counter are copied to the stack and address of the instruction of the interrupt service routine is copied to the program counter.</a:t>
            </a:r>
          </a:p>
          <a:p>
            <a:endParaRPr lang="en-GB" dirty="0"/>
          </a:p>
          <a:p>
            <a:r>
              <a:rPr lang="en-GB" dirty="0"/>
              <a:t>Once all the instructions of the interrupt service routine have been executed the address in the stack is copied back into the program counter and the original processing task resumes.</a:t>
            </a:r>
          </a:p>
          <a:p>
            <a:endParaRPr lang="en-GB" dirty="0"/>
          </a:p>
        </p:txBody>
      </p:sp>
      <p:sp>
        <p:nvSpPr>
          <p:cNvPr id="7" name="Rectangle 6">
            <a:extLst>
              <a:ext uri="{FF2B5EF4-FFF2-40B4-BE49-F238E27FC236}">
                <a16:creationId xmlns:a16="http://schemas.microsoft.com/office/drawing/2014/main" id="{AAEC2886-A696-4C8A-A7DB-8D5F38E9A77B}"/>
              </a:ext>
            </a:extLst>
          </p:cNvPr>
          <p:cNvSpPr/>
          <p:nvPr/>
        </p:nvSpPr>
        <p:spPr>
          <a:xfrm>
            <a:off x="422509" y="1402536"/>
            <a:ext cx="2160107" cy="2585323"/>
          </a:xfrm>
          <a:prstGeom prst="rect">
            <a:avLst/>
          </a:prstGeom>
        </p:spPr>
        <p:txBody>
          <a:bodyPr wrap="square">
            <a:spAutoFit/>
          </a:bodyPr>
          <a:lstStyle/>
          <a:p>
            <a:r>
              <a:rPr lang="en-GB" b="1" dirty="0"/>
              <a:t>Step 1</a:t>
            </a:r>
          </a:p>
          <a:p>
            <a:endParaRPr lang="en-GB" dirty="0"/>
          </a:p>
          <a:p>
            <a:r>
              <a:rPr lang="en-GB" dirty="0"/>
              <a:t>Program Counter: </a:t>
            </a:r>
          </a:p>
          <a:p>
            <a:r>
              <a:rPr lang="en-GB" dirty="0"/>
              <a:t>0100</a:t>
            </a:r>
          </a:p>
          <a:p>
            <a:endParaRPr lang="en-GB" dirty="0"/>
          </a:p>
          <a:p>
            <a:r>
              <a:rPr lang="en-GB" dirty="0"/>
              <a:t>Interrupt service Routine address: 0111</a:t>
            </a:r>
          </a:p>
          <a:p>
            <a:endParaRPr lang="en-GB" dirty="0"/>
          </a:p>
        </p:txBody>
      </p:sp>
      <p:graphicFrame>
        <p:nvGraphicFramePr>
          <p:cNvPr id="8" name="Table 4">
            <a:extLst>
              <a:ext uri="{FF2B5EF4-FFF2-40B4-BE49-F238E27FC236}">
                <a16:creationId xmlns:a16="http://schemas.microsoft.com/office/drawing/2014/main" id="{C24D0E5F-B5F5-4278-85AC-52595AB5BEF0}"/>
              </a:ext>
            </a:extLst>
          </p:cNvPr>
          <p:cNvGraphicFramePr>
            <a:graphicFrameLocks/>
          </p:cNvGraphicFramePr>
          <p:nvPr>
            <p:extLst>
              <p:ext uri="{D42A27DB-BD31-4B8C-83A1-F6EECF244321}">
                <p14:modId xmlns:p14="http://schemas.microsoft.com/office/powerpoint/2010/main" val="1445328658"/>
              </p:ext>
            </p:extLst>
          </p:nvPr>
        </p:nvGraphicFramePr>
        <p:xfrm>
          <a:off x="5945348" y="1371961"/>
          <a:ext cx="1550505" cy="1854200"/>
        </p:xfrm>
        <a:graphic>
          <a:graphicData uri="http://schemas.openxmlformats.org/drawingml/2006/table">
            <a:tbl>
              <a:tblPr firstRow="1" bandRow="1">
                <a:tableStyleId>{5940675A-B579-460E-94D1-54222C63F5DA}</a:tableStyleId>
              </a:tblPr>
              <a:tblGrid>
                <a:gridCol w="1550505">
                  <a:extLst>
                    <a:ext uri="{9D8B030D-6E8A-4147-A177-3AD203B41FA5}">
                      <a16:colId xmlns:a16="http://schemas.microsoft.com/office/drawing/2014/main" val="1164942607"/>
                    </a:ext>
                  </a:extLst>
                </a:gridCol>
              </a:tblGrid>
              <a:tr h="370840">
                <a:tc>
                  <a:txBody>
                    <a:bodyPr/>
                    <a:lstStyle/>
                    <a:p>
                      <a:r>
                        <a:rPr lang="en-GB" b="1" dirty="0"/>
                        <a:t>Stack</a:t>
                      </a:r>
                    </a:p>
                  </a:txBody>
                  <a:tcPr/>
                </a:tc>
                <a:extLst>
                  <a:ext uri="{0D108BD9-81ED-4DB2-BD59-A6C34878D82A}">
                    <a16:rowId xmlns:a16="http://schemas.microsoft.com/office/drawing/2014/main" val="2521840313"/>
                  </a:ext>
                </a:extLst>
              </a:tr>
              <a:tr h="370840">
                <a:tc>
                  <a:txBody>
                    <a:bodyPr/>
                    <a:lstStyle/>
                    <a:p>
                      <a:endParaRPr lang="en-GB" dirty="0"/>
                    </a:p>
                  </a:txBody>
                  <a:tcPr/>
                </a:tc>
                <a:extLst>
                  <a:ext uri="{0D108BD9-81ED-4DB2-BD59-A6C34878D82A}">
                    <a16:rowId xmlns:a16="http://schemas.microsoft.com/office/drawing/2014/main" val="1949562511"/>
                  </a:ext>
                </a:extLst>
              </a:tr>
              <a:tr h="370840">
                <a:tc>
                  <a:txBody>
                    <a:bodyPr/>
                    <a:lstStyle/>
                    <a:p>
                      <a:endParaRPr lang="en-GB" dirty="0"/>
                    </a:p>
                  </a:txBody>
                  <a:tcPr/>
                </a:tc>
                <a:extLst>
                  <a:ext uri="{0D108BD9-81ED-4DB2-BD59-A6C34878D82A}">
                    <a16:rowId xmlns:a16="http://schemas.microsoft.com/office/drawing/2014/main" val="883721926"/>
                  </a:ext>
                </a:extLst>
              </a:tr>
              <a:tr h="370840">
                <a:tc>
                  <a:txBody>
                    <a:bodyPr/>
                    <a:lstStyle/>
                    <a:p>
                      <a:endParaRPr lang="en-GB"/>
                    </a:p>
                  </a:txBody>
                  <a:tcPr/>
                </a:tc>
                <a:extLst>
                  <a:ext uri="{0D108BD9-81ED-4DB2-BD59-A6C34878D82A}">
                    <a16:rowId xmlns:a16="http://schemas.microsoft.com/office/drawing/2014/main" val="2850446757"/>
                  </a:ext>
                </a:extLst>
              </a:tr>
              <a:tr h="370840">
                <a:tc>
                  <a:txBody>
                    <a:bodyPr/>
                    <a:lstStyle/>
                    <a:p>
                      <a:r>
                        <a:rPr lang="en-GB" dirty="0"/>
                        <a:t>0100</a:t>
                      </a:r>
                    </a:p>
                  </a:txBody>
                  <a:tcPr/>
                </a:tc>
                <a:extLst>
                  <a:ext uri="{0D108BD9-81ED-4DB2-BD59-A6C34878D82A}">
                    <a16:rowId xmlns:a16="http://schemas.microsoft.com/office/drawing/2014/main" val="671126467"/>
                  </a:ext>
                </a:extLst>
              </a:tr>
            </a:tbl>
          </a:graphicData>
        </a:graphic>
      </p:graphicFrame>
      <p:sp>
        <p:nvSpPr>
          <p:cNvPr id="9" name="Rectangle 8">
            <a:extLst>
              <a:ext uri="{FF2B5EF4-FFF2-40B4-BE49-F238E27FC236}">
                <a16:creationId xmlns:a16="http://schemas.microsoft.com/office/drawing/2014/main" id="{091648E0-44F0-41FB-90E2-3FFC49EB059B}"/>
              </a:ext>
            </a:extLst>
          </p:cNvPr>
          <p:cNvSpPr/>
          <p:nvPr/>
        </p:nvSpPr>
        <p:spPr>
          <a:xfrm>
            <a:off x="4093356" y="765216"/>
            <a:ext cx="2160107" cy="1754326"/>
          </a:xfrm>
          <a:prstGeom prst="rect">
            <a:avLst/>
          </a:prstGeom>
        </p:spPr>
        <p:txBody>
          <a:bodyPr wrap="square">
            <a:spAutoFit/>
          </a:bodyPr>
          <a:lstStyle/>
          <a:p>
            <a:endParaRPr lang="en-GB" dirty="0"/>
          </a:p>
          <a:p>
            <a:endParaRPr lang="en-GB" dirty="0"/>
          </a:p>
          <a:p>
            <a:r>
              <a:rPr lang="en-GB" b="1" dirty="0"/>
              <a:t>Step 2</a:t>
            </a:r>
          </a:p>
          <a:p>
            <a:endParaRPr lang="en-GB" dirty="0"/>
          </a:p>
          <a:p>
            <a:r>
              <a:rPr lang="en-GB" dirty="0"/>
              <a:t>Program Counter: </a:t>
            </a:r>
          </a:p>
          <a:p>
            <a:r>
              <a:rPr lang="en-GB" dirty="0"/>
              <a:t>0111</a:t>
            </a:r>
          </a:p>
        </p:txBody>
      </p:sp>
      <p:graphicFrame>
        <p:nvGraphicFramePr>
          <p:cNvPr id="10" name="Table 4">
            <a:extLst>
              <a:ext uri="{FF2B5EF4-FFF2-40B4-BE49-F238E27FC236}">
                <a16:creationId xmlns:a16="http://schemas.microsoft.com/office/drawing/2014/main" id="{A788CC11-A989-4040-8CE6-018B5CEDB18A}"/>
              </a:ext>
            </a:extLst>
          </p:cNvPr>
          <p:cNvGraphicFramePr>
            <a:graphicFrameLocks/>
          </p:cNvGraphicFramePr>
          <p:nvPr>
            <p:extLst>
              <p:ext uri="{D42A27DB-BD31-4B8C-83A1-F6EECF244321}">
                <p14:modId xmlns:p14="http://schemas.microsoft.com/office/powerpoint/2010/main" val="3672026265"/>
              </p:ext>
            </p:extLst>
          </p:nvPr>
        </p:nvGraphicFramePr>
        <p:xfrm>
          <a:off x="2274500" y="4003942"/>
          <a:ext cx="1550505" cy="1854200"/>
        </p:xfrm>
        <a:graphic>
          <a:graphicData uri="http://schemas.openxmlformats.org/drawingml/2006/table">
            <a:tbl>
              <a:tblPr firstRow="1" bandRow="1">
                <a:tableStyleId>{5940675A-B579-460E-94D1-54222C63F5DA}</a:tableStyleId>
              </a:tblPr>
              <a:tblGrid>
                <a:gridCol w="1550505">
                  <a:extLst>
                    <a:ext uri="{9D8B030D-6E8A-4147-A177-3AD203B41FA5}">
                      <a16:colId xmlns:a16="http://schemas.microsoft.com/office/drawing/2014/main" val="1164942607"/>
                    </a:ext>
                  </a:extLst>
                </a:gridCol>
              </a:tblGrid>
              <a:tr h="370840">
                <a:tc>
                  <a:txBody>
                    <a:bodyPr/>
                    <a:lstStyle/>
                    <a:p>
                      <a:r>
                        <a:rPr lang="en-GB" b="1" dirty="0"/>
                        <a:t>Stack</a:t>
                      </a:r>
                    </a:p>
                  </a:txBody>
                  <a:tcPr/>
                </a:tc>
                <a:extLst>
                  <a:ext uri="{0D108BD9-81ED-4DB2-BD59-A6C34878D82A}">
                    <a16:rowId xmlns:a16="http://schemas.microsoft.com/office/drawing/2014/main" val="2521840313"/>
                  </a:ext>
                </a:extLst>
              </a:tr>
              <a:tr h="370840">
                <a:tc>
                  <a:txBody>
                    <a:bodyPr/>
                    <a:lstStyle/>
                    <a:p>
                      <a:endParaRPr lang="en-GB" dirty="0"/>
                    </a:p>
                  </a:txBody>
                  <a:tcPr/>
                </a:tc>
                <a:extLst>
                  <a:ext uri="{0D108BD9-81ED-4DB2-BD59-A6C34878D82A}">
                    <a16:rowId xmlns:a16="http://schemas.microsoft.com/office/drawing/2014/main" val="1949562511"/>
                  </a:ext>
                </a:extLst>
              </a:tr>
              <a:tr h="370840">
                <a:tc>
                  <a:txBody>
                    <a:bodyPr/>
                    <a:lstStyle/>
                    <a:p>
                      <a:endParaRPr lang="en-GB" dirty="0"/>
                    </a:p>
                  </a:txBody>
                  <a:tcPr/>
                </a:tc>
                <a:extLst>
                  <a:ext uri="{0D108BD9-81ED-4DB2-BD59-A6C34878D82A}">
                    <a16:rowId xmlns:a16="http://schemas.microsoft.com/office/drawing/2014/main" val="883721926"/>
                  </a:ext>
                </a:extLst>
              </a:tr>
              <a:tr h="370840">
                <a:tc>
                  <a:txBody>
                    <a:bodyPr/>
                    <a:lstStyle/>
                    <a:p>
                      <a:endParaRPr lang="en-GB"/>
                    </a:p>
                  </a:txBody>
                  <a:tcPr/>
                </a:tc>
                <a:extLst>
                  <a:ext uri="{0D108BD9-81ED-4DB2-BD59-A6C34878D82A}">
                    <a16:rowId xmlns:a16="http://schemas.microsoft.com/office/drawing/2014/main" val="2850446757"/>
                  </a:ext>
                </a:extLst>
              </a:tr>
              <a:tr h="370840">
                <a:tc>
                  <a:txBody>
                    <a:bodyPr/>
                    <a:lstStyle/>
                    <a:p>
                      <a:endParaRPr lang="en-GB" dirty="0"/>
                    </a:p>
                  </a:txBody>
                  <a:tcPr/>
                </a:tc>
                <a:extLst>
                  <a:ext uri="{0D108BD9-81ED-4DB2-BD59-A6C34878D82A}">
                    <a16:rowId xmlns:a16="http://schemas.microsoft.com/office/drawing/2014/main" val="671126467"/>
                  </a:ext>
                </a:extLst>
              </a:tr>
            </a:tbl>
          </a:graphicData>
        </a:graphic>
      </p:graphicFrame>
      <p:sp>
        <p:nvSpPr>
          <p:cNvPr id="11" name="Rectangle 10">
            <a:extLst>
              <a:ext uri="{FF2B5EF4-FFF2-40B4-BE49-F238E27FC236}">
                <a16:creationId xmlns:a16="http://schemas.microsoft.com/office/drawing/2014/main" id="{49494450-379E-4BD6-BB57-5F0906E2B3B6}"/>
              </a:ext>
            </a:extLst>
          </p:cNvPr>
          <p:cNvSpPr/>
          <p:nvPr/>
        </p:nvSpPr>
        <p:spPr>
          <a:xfrm>
            <a:off x="422509" y="4152578"/>
            <a:ext cx="2160107" cy="1200329"/>
          </a:xfrm>
          <a:prstGeom prst="rect">
            <a:avLst/>
          </a:prstGeom>
        </p:spPr>
        <p:txBody>
          <a:bodyPr wrap="square">
            <a:spAutoFit/>
          </a:bodyPr>
          <a:lstStyle/>
          <a:p>
            <a:r>
              <a:rPr lang="en-GB" b="1" dirty="0"/>
              <a:t>Step 3</a:t>
            </a:r>
          </a:p>
          <a:p>
            <a:endParaRPr lang="en-GB" dirty="0"/>
          </a:p>
          <a:p>
            <a:r>
              <a:rPr lang="en-GB" dirty="0"/>
              <a:t>Program Counter: </a:t>
            </a:r>
          </a:p>
          <a:p>
            <a:r>
              <a:rPr lang="en-GB" dirty="0"/>
              <a:t>0100</a:t>
            </a:r>
          </a:p>
        </p:txBody>
      </p:sp>
    </p:spTree>
    <p:extLst>
      <p:ext uri="{BB962C8B-B14F-4D97-AF65-F5344CB8AC3E}">
        <p14:creationId xmlns:p14="http://schemas.microsoft.com/office/powerpoint/2010/main" val="15289052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DE4C514-3962-408A-8B13-9517DD219512}"/>
              </a:ext>
            </a:extLst>
          </p:cNvPr>
          <p:cNvSpPr/>
          <p:nvPr/>
        </p:nvSpPr>
        <p:spPr>
          <a:xfrm>
            <a:off x="5957047" y="94129"/>
            <a:ext cx="6087031" cy="64008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490DBDC-66F0-4700-8040-94F383999CCB}"/>
              </a:ext>
            </a:extLst>
          </p:cNvPr>
          <p:cNvSpPr>
            <a:spLocks noGrp="1"/>
          </p:cNvSpPr>
          <p:nvPr>
            <p:ph type="title"/>
          </p:nvPr>
        </p:nvSpPr>
        <p:spPr>
          <a:xfrm>
            <a:off x="380999" y="-280333"/>
            <a:ext cx="6087031" cy="1266313"/>
          </a:xfrm>
        </p:spPr>
        <p:txBody>
          <a:bodyPr>
            <a:normAutofit/>
          </a:bodyPr>
          <a:lstStyle/>
          <a:p>
            <a:r>
              <a:rPr lang="en-GB" sz="2800" dirty="0"/>
              <a:t>Interrupt in the fetch execute cycle</a:t>
            </a:r>
          </a:p>
        </p:txBody>
      </p:sp>
      <p:sp>
        <p:nvSpPr>
          <p:cNvPr id="4" name="Oval 3">
            <a:extLst>
              <a:ext uri="{FF2B5EF4-FFF2-40B4-BE49-F238E27FC236}">
                <a16:creationId xmlns:a16="http://schemas.microsoft.com/office/drawing/2014/main" id="{D98DC82B-CF3D-4E1E-969F-1781F6DD1F78}"/>
              </a:ext>
            </a:extLst>
          </p:cNvPr>
          <p:cNvSpPr/>
          <p:nvPr/>
        </p:nvSpPr>
        <p:spPr>
          <a:xfrm>
            <a:off x="6604510" y="212369"/>
            <a:ext cx="2438400" cy="55659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Start</a:t>
            </a:r>
          </a:p>
        </p:txBody>
      </p:sp>
      <p:sp>
        <p:nvSpPr>
          <p:cNvPr id="5" name="Rectangle 4">
            <a:extLst>
              <a:ext uri="{FF2B5EF4-FFF2-40B4-BE49-F238E27FC236}">
                <a16:creationId xmlns:a16="http://schemas.microsoft.com/office/drawing/2014/main" id="{5496229B-527F-432B-A114-C2324CF10DA2}"/>
              </a:ext>
            </a:extLst>
          </p:cNvPr>
          <p:cNvSpPr/>
          <p:nvPr/>
        </p:nvSpPr>
        <p:spPr>
          <a:xfrm>
            <a:off x="6685916" y="1377225"/>
            <a:ext cx="2275587" cy="5565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Fetch next instruction</a:t>
            </a:r>
          </a:p>
        </p:txBody>
      </p:sp>
      <p:sp>
        <p:nvSpPr>
          <p:cNvPr id="6" name="Rectangle 5">
            <a:extLst>
              <a:ext uri="{FF2B5EF4-FFF2-40B4-BE49-F238E27FC236}">
                <a16:creationId xmlns:a16="http://schemas.microsoft.com/office/drawing/2014/main" id="{078E0CEF-C4E8-46C8-8FC1-6A15B4188207}"/>
              </a:ext>
            </a:extLst>
          </p:cNvPr>
          <p:cNvSpPr/>
          <p:nvPr/>
        </p:nvSpPr>
        <p:spPr>
          <a:xfrm>
            <a:off x="6698616" y="3384762"/>
            <a:ext cx="2275587" cy="5565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Execute instruction</a:t>
            </a:r>
          </a:p>
        </p:txBody>
      </p:sp>
      <p:sp>
        <p:nvSpPr>
          <p:cNvPr id="7" name="Diamond 6">
            <a:extLst>
              <a:ext uri="{FF2B5EF4-FFF2-40B4-BE49-F238E27FC236}">
                <a16:creationId xmlns:a16="http://schemas.microsoft.com/office/drawing/2014/main" id="{AE86B9BC-03F8-41E6-B4E7-3BDADB9BA7F9}"/>
              </a:ext>
            </a:extLst>
          </p:cNvPr>
          <p:cNvSpPr/>
          <p:nvPr/>
        </p:nvSpPr>
        <p:spPr>
          <a:xfrm>
            <a:off x="6685916" y="4530512"/>
            <a:ext cx="2275587" cy="1964418"/>
          </a:xfrm>
          <a:prstGeom prst="diamond">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Interrupt?</a:t>
            </a:r>
          </a:p>
        </p:txBody>
      </p:sp>
      <p:sp>
        <p:nvSpPr>
          <p:cNvPr id="8" name="Rectangle 7">
            <a:extLst>
              <a:ext uri="{FF2B5EF4-FFF2-40B4-BE49-F238E27FC236}">
                <a16:creationId xmlns:a16="http://schemas.microsoft.com/office/drawing/2014/main" id="{7BD101BC-E847-45C0-96A4-37623728ACC2}"/>
              </a:ext>
            </a:extLst>
          </p:cNvPr>
          <p:cNvSpPr/>
          <p:nvPr/>
        </p:nvSpPr>
        <p:spPr>
          <a:xfrm>
            <a:off x="9372871" y="5234425"/>
            <a:ext cx="2275587" cy="5565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Process interrupt</a:t>
            </a:r>
          </a:p>
        </p:txBody>
      </p:sp>
      <p:cxnSp>
        <p:nvCxnSpPr>
          <p:cNvPr id="10" name="Connector: Elbow 9">
            <a:extLst>
              <a:ext uri="{FF2B5EF4-FFF2-40B4-BE49-F238E27FC236}">
                <a16:creationId xmlns:a16="http://schemas.microsoft.com/office/drawing/2014/main" id="{FCC114CC-427B-40CA-820E-62858CA1BC66}"/>
              </a:ext>
            </a:extLst>
          </p:cNvPr>
          <p:cNvCxnSpPr>
            <a:cxnSpLocks/>
            <a:stCxn id="7" idx="1"/>
            <a:endCxn id="5" idx="1"/>
          </p:cNvCxnSpPr>
          <p:nvPr/>
        </p:nvCxnSpPr>
        <p:spPr>
          <a:xfrm rot="10800000">
            <a:off x="6685916" y="1655521"/>
            <a:ext cx="12700" cy="3857200"/>
          </a:xfrm>
          <a:prstGeom prst="bentConnector3">
            <a:avLst>
              <a:gd name="adj1" fmla="val 1800000"/>
            </a:avLst>
          </a:prstGeom>
          <a:ln>
            <a:tailEnd type="triangle"/>
          </a:ln>
        </p:spPr>
        <p:style>
          <a:lnRef idx="1">
            <a:schemeClr val="dk1"/>
          </a:lnRef>
          <a:fillRef idx="0">
            <a:schemeClr val="dk1"/>
          </a:fillRef>
          <a:effectRef idx="0">
            <a:schemeClr val="dk1"/>
          </a:effectRef>
          <a:fontRef idx="minor">
            <a:schemeClr val="tx1"/>
          </a:fontRef>
        </p:style>
      </p:cxnSp>
      <p:cxnSp>
        <p:nvCxnSpPr>
          <p:cNvPr id="16" name="Connector: Elbow 15">
            <a:extLst>
              <a:ext uri="{FF2B5EF4-FFF2-40B4-BE49-F238E27FC236}">
                <a16:creationId xmlns:a16="http://schemas.microsoft.com/office/drawing/2014/main" id="{ECD586BF-A3BD-41A7-862F-721B52C936B4}"/>
              </a:ext>
            </a:extLst>
          </p:cNvPr>
          <p:cNvCxnSpPr>
            <a:cxnSpLocks/>
            <a:stCxn id="8" idx="0"/>
            <a:endCxn id="5" idx="3"/>
          </p:cNvCxnSpPr>
          <p:nvPr/>
        </p:nvCxnSpPr>
        <p:spPr>
          <a:xfrm rot="16200000" flipV="1">
            <a:off x="7946632" y="2670392"/>
            <a:ext cx="3578904" cy="1549162"/>
          </a:xfrm>
          <a:prstGeom prst="bent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76ADA1FC-B1B0-480E-9FFA-01BD0CECD11D}"/>
              </a:ext>
            </a:extLst>
          </p:cNvPr>
          <p:cNvCxnSpPr>
            <a:stCxn id="4" idx="4"/>
            <a:endCxn id="5" idx="0"/>
          </p:cNvCxnSpPr>
          <p:nvPr/>
        </p:nvCxnSpPr>
        <p:spPr>
          <a:xfrm>
            <a:off x="7823710" y="768960"/>
            <a:ext cx="0" cy="60826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EED086D8-E472-4D7E-969D-0F69B86FF968}"/>
              </a:ext>
            </a:extLst>
          </p:cNvPr>
          <p:cNvCxnSpPr>
            <a:cxnSpLocks/>
            <a:endCxn id="6" idx="0"/>
          </p:cNvCxnSpPr>
          <p:nvPr/>
        </p:nvCxnSpPr>
        <p:spPr>
          <a:xfrm>
            <a:off x="7836410" y="2747098"/>
            <a:ext cx="0" cy="6376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A88C5098-E441-47F2-8E2F-C21B1CB69453}"/>
              </a:ext>
            </a:extLst>
          </p:cNvPr>
          <p:cNvCxnSpPr>
            <a:cxnSpLocks/>
            <a:endCxn id="7" idx="0"/>
          </p:cNvCxnSpPr>
          <p:nvPr/>
        </p:nvCxnSpPr>
        <p:spPr>
          <a:xfrm flipH="1">
            <a:off x="7823710" y="3941353"/>
            <a:ext cx="12700" cy="5891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3F0D09F0-CB51-4960-8D65-E5F874EA052E}"/>
              </a:ext>
            </a:extLst>
          </p:cNvPr>
          <p:cNvCxnSpPr>
            <a:cxnSpLocks/>
            <a:stCxn id="7" idx="3"/>
            <a:endCxn id="8" idx="1"/>
          </p:cNvCxnSpPr>
          <p:nvPr/>
        </p:nvCxnSpPr>
        <p:spPr>
          <a:xfrm>
            <a:off x="8961503" y="5512721"/>
            <a:ext cx="41136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7" name="TextBox 36">
            <a:extLst>
              <a:ext uri="{FF2B5EF4-FFF2-40B4-BE49-F238E27FC236}">
                <a16:creationId xmlns:a16="http://schemas.microsoft.com/office/drawing/2014/main" id="{3324B23E-A2BD-493B-BDA2-000E4F86B865}"/>
              </a:ext>
            </a:extLst>
          </p:cNvPr>
          <p:cNvSpPr txBox="1"/>
          <p:nvPr/>
        </p:nvSpPr>
        <p:spPr>
          <a:xfrm>
            <a:off x="5957047" y="4426253"/>
            <a:ext cx="741569" cy="369332"/>
          </a:xfrm>
          <a:prstGeom prst="rect">
            <a:avLst/>
          </a:prstGeom>
          <a:noFill/>
        </p:spPr>
        <p:txBody>
          <a:bodyPr wrap="square" rtlCol="0">
            <a:spAutoFit/>
          </a:bodyPr>
          <a:lstStyle/>
          <a:p>
            <a:r>
              <a:rPr lang="en-GB" dirty="0"/>
              <a:t>No</a:t>
            </a:r>
          </a:p>
        </p:txBody>
      </p:sp>
      <p:sp>
        <p:nvSpPr>
          <p:cNvPr id="39" name="TextBox 38">
            <a:extLst>
              <a:ext uri="{FF2B5EF4-FFF2-40B4-BE49-F238E27FC236}">
                <a16:creationId xmlns:a16="http://schemas.microsoft.com/office/drawing/2014/main" id="{E0459B7D-8F55-476D-AA75-20654DA26526}"/>
              </a:ext>
            </a:extLst>
          </p:cNvPr>
          <p:cNvSpPr txBox="1"/>
          <p:nvPr/>
        </p:nvSpPr>
        <p:spPr>
          <a:xfrm>
            <a:off x="8849272" y="5049759"/>
            <a:ext cx="741569" cy="369332"/>
          </a:xfrm>
          <a:prstGeom prst="rect">
            <a:avLst/>
          </a:prstGeom>
          <a:noFill/>
        </p:spPr>
        <p:txBody>
          <a:bodyPr wrap="square" rtlCol="0">
            <a:spAutoFit/>
          </a:bodyPr>
          <a:lstStyle/>
          <a:p>
            <a:r>
              <a:rPr lang="en-GB" dirty="0"/>
              <a:t>Yes</a:t>
            </a:r>
          </a:p>
        </p:txBody>
      </p:sp>
      <p:sp>
        <p:nvSpPr>
          <p:cNvPr id="19" name="Rectangle 18">
            <a:extLst>
              <a:ext uri="{FF2B5EF4-FFF2-40B4-BE49-F238E27FC236}">
                <a16:creationId xmlns:a16="http://schemas.microsoft.com/office/drawing/2014/main" id="{421247AD-BFB1-4FF1-92ED-C99E64057778}"/>
              </a:ext>
            </a:extLst>
          </p:cNvPr>
          <p:cNvSpPr/>
          <p:nvPr/>
        </p:nvSpPr>
        <p:spPr>
          <a:xfrm>
            <a:off x="6698616" y="2206001"/>
            <a:ext cx="2275587" cy="55659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Decode instruction</a:t>
            </a:r>
          </a:p>
        </p:txBody>
      </p:sp>
      <p:cxnSp>
        <p:nvCxnSpPr>
          <p:cNvPr id="22" name="Straight Arrow Connector 21">
            <a:extLst>
              <a:ext uri="{FF2B5EF4-FFF2-40B4-BE49-F238E27FC236}">
                <a16:creationId xmlns:a16="http://schemas.microsoft.com/office/drawing/2014/main" id="{28953D96-F131-4FF3-BD44-08FB68F4A048}"/>
              </a:ext>
            </a:extLst>
          </p:cNvPr>
          <p:cNvCxnSpPr>
            <a:cxnSpLocks/>
            <a:endCxn id="19" idx="0"/>
          </p:cNvCxnSpPr>
          <p:nvPr/>
        </p:nvCxnSpPr>
        <p:spPr>
          <a:xfrm>
            <a:off x="7823709" y="1887169"/>
            <a:ext cx="12701" cy="3188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88590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C5B3C-8244-4ED0-8E45-9A0FDD64CEF5}"/>
              </a:ext>
            </a:extLst>
          </p:cNvPr>
          <p:cNvSpPr>
            <a:spLocks noGrp="1"/>
          </p:cNvSpPr>
          <p:nvPr>
            <p:ph type="title"/>
          </p:nvPr>
        </p:nvSpPr>
        <p:spPr/>
        <p:txBody>
          <a:bodyPr>
            <a:normAutofit fontScale="90000"/>
          </a:bodyPr>
          <a:lstStyle/>
          <a:p>
            <a:r>
              <a:rPr lang="en-GB" dirty="0"/>
              <a:t>Architecture</a:t>
            </a:r>
          </a:p>
        </p:txBody>
      </p:sp>
      <p:sp>
        <p:nvSpPr>
          <p:cNvPr id="3" name="Content Placeholder 2">
            <a:extLst>
              <a:ext uri="{FF2B5EF4-FFF2-40B4-BE49-F238E27FC236}">
                <a16:creationId xmlns:a16="http://schemas.microsoft.com/office/drawing/2014/main" id="{722B7FBD-74AB-4FA2-980C-F9CD754482D9}"/>
              </a:ext>
            </a:extLst>
          </p:cNvPr>
          <p:cNvSpPr>
            <a:spLocks noGrp="1"/>
          </p:cNvSpPr>
          <p:nvPr>
            <p:ph idx="1"/>
          </p:nvPr>
        </p:nvSpPr>
        <p:spPr>
          <a:xfrm>
            <a:off x="542364" y="1045695"/>
            <a:ext cx="5401235" cy="2087469"/>
          </a:xfrm>
        </p:spPr>
        <p:txBody>
          <a:bodyPr/>
          <a:lstStyle/>
          <a:p>
            <a:pPr marL="0" indent="0">
              <a:buNone/>
            </a:pPr>
            <a:endParaRPr lang="en-GB" sz="2000" dirty="0"/>
          </a:p>
          <a:p>
            <a:pPr>
              <a:buFont typeface="Wingdings" panose="05000000000000000000" pitchFamily="2" charset="2"/>
              <a:buChar char="ü"/>
            </a:pPr>
            <a:r>
              <a:rPr lang="en-GB" sz="2000" dirty="0">
                <a:hlinkClick r:id="rId2"/>
              </a:rPr>
              <a:t>dq-architecture-19.docx</a:t>
            </a:r>
            <a:endParaRPr lang="en-GB" sz="2000" dirty="0"/>
          </a:p>
          <a:p>
            <a:endParaRPr lang="en-GB" dirty="0"/>
          </a:p>
        </p:txBody>
      </p:sp>
      <p:pic>
        <p:nvPicPr>
          <p:cNvPr id="6" name="Picture 5">
            <a:extLst>
              <a:ext uri="{FF2B5EF4-FFF2-40B4-BE49-F238E27FC236}">
                <a16:creationId xmlns:a16="http://schemas.microsoft.com/office/drawing/2014/main" id="{72E29B54-697B-45A7-987A-091F184B403B}"/>
              </a:ext>
            </a:extLst>
          </p:cNvPr>
          <p:cNvPicPr>
            <a:picLocks noChangeAspect="1"/>
          </p:cNvPicPr>
          <p:nvPr/>
        </p:nvPicPr>
        <p:blipFill>
          <a:blip r:embed="rId3"/>
          <a:stretch>
            <a:fillRect/>
          </a:stretch>
        </p:blipFill>
        <p:spPr>
          <a:xfrm>
            <a:off x="4249013" y="2157952"/>
            <a:ext cx="7697803" cy="4204236"/>
          </a:xfrm>
          <a:prstGeom prst="rect">
            <a:avLst/>
          </a:prstGeom>
        </p:spPr>
      </p:pic>
    </p:spTree>
    <p:extLst>
      <p:ext uri="{BB962C8B-B14F-4D97-AF65-F5344CB8AC3E}">
        <p14:creationId xmlns:p14="http://schemas.microsoft.com/office/powerpoint/2010/main" val="12215193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C1200-589D-470E-82A4-7D54386FF570}"/>
              </a:ext>
            </a:extLst>
          </p:cNvPr>
          <p:cNvSpPr>
            <a:spLocks noGrp="1"/>
          </p:cNvSpPr>
          <p:nvPr>
            <p:ph type="title"/>
          </p:nvPr>
        </p:nvSpPr>
        <p:spPr/>
        <p:txBody>
          <a:bodyPr>
            <a:normAutofit fontScale="90000"/>
          </a:bodyPr>
          <a:lstStyle/>
          <a:p>
            <a:r>
              <a:rPr lang="en-GB" dirty="0" err="1"/>
              <a:t>Homwork</a:t>
            </a:r>
            <a:r>
              <a:rPr lang="en-GB" dirty="0"/>
              <a:t> Past papers</a:t>
            </a:r>
          </a:p>
        </p:txBody>
      </p:sp>
      <p:sp>
        <p:nvSpPr>
          <p:cNvPr id="3" name="Content Placeholder 2">
            <a:extLst>
              <a:ext uri="{FF2B5EF4-FFF2-40B4-BE49-F238E27FC236}">
                <a16:creationId xmlns:a16="http://schemas.microsoft.com/office/drawing/2014/main" id="{D9D445B4-7E51-48FE-B017-9F7920F8500F}"/>
              </a:ext>
            </a:extLst>
          </p:cNvPr>
          <p:cNvSpPr>
            <a:spLocks noGrp="1"/>
          </p:cNvSpPr>
          <p:nvPr>
            <p:ph idx="1"/>
          </p:nvPr>
        </p:nvSpPr>
        <p:spPr/>
        <p:txBody>
          <a:bodyPr/>
          <a:lstStyle/>
          <a:p>
            <a:pPr>
              <a:buFont typeface="Wingdings" panose="05000000000000000000" pitchFamily="2" charset="2"/>
              <a:buChar char="ü"/>
            </a:pPr>
            <a:r>
              <a:rPr lang="en-GB" dirty="0"/>
              <a:t>AQA A level 2009 P2 June Q7</a:t>
            </a:r>
          </a:p>
          <a:p>
            <a:pPr>
              <a:buFont typeface="Wingdings" panose="05000000000000000000" pitchFamily="2" charset="2"/>
              <a:buChar char="ü"/>
            </a:pPr>
            <a:r>
              <a:rPr lang="en-GB" dirty="0"/>
              <a:t>AQA A level 2010 P2 Jan Q3</a:t>
            </a:r>
          </a:p>
          <a:p>
            <a:pPr>
              <a:buFont typeface="Wingdings" panose="05000000000000000000" pitchFamily="2" charset="2"/>
              <a:buChar char="ü"/>
            </a:pPr>
            <a:r>
              <a:rPr lang="en-GB" dirty="0"/>
              <a:t>AQA A level 2010 P2 June Q7</a:t>
            </a:r>
          </a:p>
          <a:p>
            <a:pPr>
              <a:buFont typeface="Wingdings" panose="05000000000000000000" pitchFamily="2" charset="2"/>
              <a:buChar char="ü"/>
            </a:pPr>
            <a:r>
              <a:rPr lang="en-GB" dirty="0"/>
              <a:t>AQA A level 2012 P2 Jan Q3</a:t>
            </a:r>
          </a:p>
          <a:p>
            <a:pPr>
              <a:buFont typeface="Wingdings" panose="05000000000000000000" pitchFamily="2" charset="2"/>
              <a:buChar char="ü"/>
            </a:pPr>
            <a:r>
              <a:rPr lang="en-GB" dirty="0"/>
              <a:t>AQA A level 2012 P2 Jan Q5</a:t>
            </a:r>
          </a:p>
          <a:p>
            <a:pPr>
              <a:buFont typeface="Wingdings" panose="05000000000000000000" pitchFamily="2" charset="2"/>
              <a:buChar char="ü"/>
            </a:pPr>
            <a:r>
              <a:rPr lang="en-GB" dirty="0"/>
              <a:t>AQA A level 2015 P2 Jan Q1</a:t>
            </a:r>
          </a:p>
          <a:p>
            <a:pPr>
              <a:buFont typeface="Wingdings" panose="05000000000000000000" pitchFamily="2" charset="2"/>
              <a:buChar char="ü"/>
            </a:pPr>
            <a:r>
              <a:rPr lang="en-GB" dirty="0"/>
              <a:t>AQA A level 2017 P2 Jan Q1</a:t>
            </a:r>
          </a:p>
          <a:p>
            <a:pPr>
              <a:buFont typeface="Wingdings" panose="05000000000000000000" pitchFamily="2" charset="2"/>
              <a:buChar char="ü"/>
            </a:pPr>
            <a:r>
              <a:rPr lang="en-GB" dirty="0"/>
              <a:t>AQA AS level Specimen  P2  Q6</a:t>
            </a:r>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414224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5D784-8435-49B4-8280-A6DE85BD6BB7}"/>
              </a:ext>
            </a:extLst>
          </p:cNvPr>
          <p:cNvSpPr>
            <a:spLocks noGrp="1"/>
          </p:cNvSpPr>
          <p:nvPr>
            <p:ph type="title"/>
          </p:nvPr>
        </p:nvSpPr>
        <p:spPr/>
        <p:txBody>
          <a:bodyPr>
            <a:normAutofit fontScale="90000"/>
          </a:bodyPr>
          <a:lstStyle/>
          <a:p>
            <a:r>
              <a:rPr lang="en-GB" dirty="0"/>
              <a:t>RISC (Reduced instruction set chips)</a:t>
            </a:r>
          </a:p>
        </p:txBody>
      </p:sp>
      <p:sp>
        <p:nvSpPr>
          <p:cNvPr id="3" name="Content Placeholder 2">
            <a:extLst>
              <a:ext uri="{FF2B5EF4-FFF2-40B4-BE49-F238E27FC236}">
                <a16:creationId xmlns:a16="http://schemas.microsoft.com/office/drawing/2014/main" id="{41DBD840-AC3F-4061-8BEC-B1958A40C238}"/>
              </a:ext>
            </a:extLst>
          </p:cNvPr>
          <p:cNvSpPr>
            <a:spLocks noGrp="1"/>
          </p:cNvSpPr>
          <p:nvPr>
            <p:ph idx="1"/>
          </p:nvPr>
        </p:nvSpPr>
        <p:spPr>
          <a:xfrm>
            <a:off x="838200" y="1412262"/>
            <a:ext cx="10515600" cy="4694623"/>
          </a:xfrm>
        </p:spPr>
        <p:txBody>
          <a:bodyPr>
            <a:normAutofit fontScale="62500" lnSpcReduction="20000"/>
          </a:bodyPr>
          <a:lstStyle/>
          <a:p>
            <a:pPr>
              <a:lnSpc>
                <a:spcPct val="120000"/>
              </a:lnSpc>
              <a:buFont typeface="Wingdings" panose="05000000000000000000" pitchFamily="2" charset="2"/>
              <a:buChar char="ü"/>
            </a:pPr>
            <a:r>
              <a:rPr lang="en-GB" dirty="0"/>
              <a:t>RISC chips have a set of instructions that take fewer CPU cycles to execute.</a:t>
            </a:r>
          </a:p>
          <a:p>
            <a:pPr>
              <a:lnSpc>
                <a:spcPct val="120000"/>
              </a:lnSpc>
              <a:buFont typeface="Wingdings" panose="05000000000000000000" pitchFamily="2" charset="2"/>
              <a:buChar char="ü"/>
            </a:pPr>
            <a:r>
              <a:rPr lang="en-GB" dirty="0"/>
              <a:t>RISC chips contain simple instructions. </a:t>
            </a:r>
          </a:p>
          <a:p>
            <a:pPr>
              <a:lnSpc>
                <a:spcPct val="120000"/>
              </a:lnSpc>
              <a:buFont typeface="Wingdings" panose="05000000000000000000" pitchFamily="2" charset="2"/>
              <a:buChar char="ü"/>
            </a:pPr>
            <a:r>
              <a:rPr lang="en-GB" dirty="0"/>
              <a:t>These chips have simpler logic circuits, have fewer transistors</a:t>
            </a:r>
          </a:p>
          <a:p>
            <a:pPr>
              <a:lnSpc>
                <a:spcPct val="120000"/>
              </a:lnSpc>
              <a:buFont typeface="Wingdings" panose="05000000000000000000" pitchFamily="2" charset="2"/>
              <a:buChar char="ü"/>
            </a:pPr>
            <a:r>
              <a:rPr lang="en-GB" dirty="0"/>
              <a:t>Each instruction that can be executed in a single CPU cycle.</a:t>
            </a:r>
          </a:p>
          <a:p>
            <a:pPr>
              <a:lnSpc>
                <a:spcPct val="120000"/>
              </a:lnSpc>
              <a:buFont typeface="Wingdings" panose="05000000000000000000" pitchFamily="2" charset="2"/>
              <a:buChar char="ü"/>
            </a:pPr>
            <a:r>
              <a:rPr lang="en-GB" dirty="0"/>
              <a:t>It takes more operations to perform more complex instructions.</a:t>
            </a:r>
          </a:p>
          <a:p>
            <a:pPr>
              <a:lnSpc>
                <a:spcPct val="120000"/>
              </a:lnSpc>
              <a:buFont typeface="Wingdings" panose="05000000000000000000" pitchFamily="2" charset="2"/>
              <a:buChar char="ü"/>
            </a:pPr>
            <a:r>
              <a:rPr lang="en-GB" dirty="0"/>
              <a:t>On a RISC chip complex instructions can be achieved by combining a sequence of these simpler operations.</a:t>
            </a:r>
          </a:p>
          <a:p>
            <a:pPr>
              <a:lnSpc>
                <a:spcPct val="120000"/>
              </a:lnSpc>
              <a:buFont typeface="Wingdings" panose="05000000000000000000" pitchFamily="2" charset="2"/>
              <a:buChar char="ü"/>
            </a:pPr>
            <a:r>
              <a:rPr lang="en-GB" dirty="0"/>
              <a:t>Although RISC chips may process each operation quicker, more complex tasks will require more operations.</a:t>
            </a:r>
          </a:p>
          <a:p>
            <a:pPr>
              <a:lnSpc>
                <a:spcPct val="120000"/>
              </a:lnSpc>
              <a:buFont typeface="Wingdings" panose="05000000000000000000" pitchFamily="2" charset="2"/>
              <a:buChar char="ü"/>
            </a:pPr>
            <a:r>
              <a:rPr lang="en-GB" dirty="0"/>
              <a:t>RISC chips can now be found in most devices including mobile phones and computers.</a:t>
            </a:r>
          </a:p>
          <a:p>
            <a:pPr>
              <a:lnSpc>
                <a:spcPct val="120000"/>
              </a:lnSpc>
              <a:buFont typeface="Wingdings" panose="05000000000000000000" pitchFamily="2" charset="2"/>
              <a:buChar char="ü"/>
            </a:pPr>
            <a:r>
              <a:rPr lang="en-GB" dirty="0"/>
              <a:t>Complex translation required from high level programming language to the low level assembler instructions.</a:t>
            </a:r>
          </a:p>
          <a:p>
            <a:endParaRPr lang="en-GB" dirty="0"/>
          </a:p>
          <a:p>
            <a:endParaRPr lang="en-GB" dirty="0"/>
          </a:p>
        </p:txBody>
      </p:sp>
    </p:spTree>
    <p:extLst>
      <p:ext uri="{BB962C8B-B14F-4D97-AF65-F5344CB8AC3E}">
        <p14:creationId xmlns:p14="http://schemas.microsoft.com/office/powerpoint/2010/main" val="4058848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B4494-8057-4B88-AD76-349AB6B065D3}"/>
              </a:ext>
            </a:extLst>
          </p:cNvPr>
          <p:cNvSpPr>
            <a:spLocks noGrp="1"/>
          </p:cNvSpPr>
          <p:nvPr>
            <p:ph type="title"/>
          </p:nvPr>
        </p:nvSpPr>
        <p:spPr/>
        <p:txBody>
          <a:bodyPr>
            <a:normAutofit fontScale="90000"/>
          </a:bodyPr>
          <a:lstStyle/>
          <a:p>
            <a:r>
              <a:rPr lang="en-GB" dirty="0"/>
              <a:t>CISC (Complex Instruction Set Chips)</a:t>
            </a:r>
          </a:p>
        </p:txBody>
      </p:sp>
      <p:sp>
        <p:nvSpPr>
          <p:cNvPr id="3" name="Content Placeholder 2">
            <a:extLst>
              <a:ext uri="{FF2B5EF4-FFF2-40B4-BE49-F238E27FC236}">
                <a16:creationId xmlns:a16="http://schemas.microsoft.com/office/drawing/2014/main" id="{05CB89AC-1B0F-4FC3-934B-32E573D6C742}"/>
              </a:ext>
            </a:extLst>
          </p:cNvPr>
          <p:cNvSpPr>
            <a:spLocks noGrp="1"/>
          </p:cNvSpPr>
          <p:nvPr>
            <p:ph idx="1"/>
          </p:nvPr>
        </p:nvSpPr>
        <p:spPr/>
        <p:txBody>
          <a:bodyPr/>
          <a:lstStyle/>
          <a:p>
            <a:pPr>
              <a:buFont typeface="Wingdings" panose="05000000000000000000" pitchFamily="2" charset="2"/>
              <a:buChar char="ü"/>
            </a:pPr>
            <a:r>
              <a:rPr lang="en-GB" dirty="0"/>
              <a:t>The hardware architecture of the chip is more complex than for RISC chips.</a:t>
            </a:r>
          </a:p>
          <a:p>
            <a:pPr>
              <a:buFont typeface="Wingdings" panose="05000000000000000000" pitchFamily="2" charset="2"/>
              <a:buChar char="ü"/>
            </a:pPr>
            <a:r>
              <a:rPr lang="en-GB" dirty="0"/>
              <a:t>More logic circuitry is needed to perform the operations.</a:t>
            </a:r>
          </a:p>
          <a:p>
            <a:pPr>
              <a:buFont typeface="Wingdings" panose="05000000000000000000" pitchFamily="2" charset="2"/>
              <a:buChar char="ü"/>
            </a:pPr>
            <a:r>
              <a:rPr lang="en-GB" dirty="0"/>
              <a:t>Instructions can consist of several operations.</a:t>
            </a:r>
          </a:p>
          <a:p>
            <a:pPr>
              <a:buFont typeface="Wingdings" panose="05000000000000000000" pitchFamily="2" charset="2"/>
              <a:buChar char="ü"/>
            </a:pPr>
            <a:r>
              <a:rPr lang="en-GB" dirty="0"/>
              <a:t>Instructions will take multiple clock cycles to execute. </a:t>
            </a:r>
          </a:p>
          <a:p>
            <a:pPr>
              <a:buFont typeface="Wingdings" panose="05000000000000000000" pitchFamily="2" charset="2"/>
              <a:buChar char="ü"/>
            </a:pPr>
            <a:r>
              <a:rPr lang="en-GB" dirty="0"/>
              <a:t>It does mean that programs are shorter reducing requirements on memory.</a:t>
            </a:r>
          </a:p>
          <a:p>
            <a:pPr>
              <a:buFont typeface="Wingdings" panose="05000000000000000000" pitchFamily="2" charset="2"/>
              <a:buChar char="ü"/>
            </a:pPr>
            <a:r>
              <a:rPr lang="en-GB" dirty="0"/>
              <a:t>More straightforward translation between high level language the assembly language.</a:t>
            </a:r>
          </a:p>
        </p:txBody>
      </p:sp>
    </p:spTree>
    <p:extLst>
      <p:ext uri="{BB962C8B-B14F-4D97-AF65-F5344CB8AC3E}">
        <p14:creationId xmlns:p14="http://schemas.microsoft.com/office/powerpoint/2010/main" val="3943215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B69F0-253B-4548-9D24-EAC18C14BB94}"/>
              </a:ext>
            </a:extLst>
          </p:cNvPr>
          <p:cNvSpPr>
            <a:spLocks noGrp="1"/>
          </p:cNvSpPr>
          <p:nvPr>
            <p:ph type="title"/>
          </p:nvPr>
        </p:nvSpPr>
        <p:spPr/>
        <p:txBody>
          <a:bodyPr>
            <a:normAutofit fontScale="90000"/>
          </a:bodyPr>
          <a:lstStyle/>
          <a:p>
            <a:r>
              <a:rPr lang="en-GB" dirty="0"/>
              <a:t>Processor pipelining</a:t>
            </a:r>
          </a:p>
        </p:txBody>
      </p:sp>
      <p:sp>
        <p:nvSpPr>
          <p:cNvPr id="25" name="Content Placeholder 2">
            <a:extLst>
              <a:ext uri="{FF2B5EF4-FFF2-40B4-BE49-F238E27FC236}">
                <a16:creationId xmlns:a16="http://schemas.microsoft.com/office/drawing/2014/main" id="{93D0F41C-86FE-4970-9EB0-7D3DF240619E}"/>
              </a:ext>
            </a:extLst>
          </p:cNvPr>
          <p:cNvSpPr>
            <a:spLocks noGrp="1"/>
          </p:cNvSpPr>
          <p:nvPr>
            <p:ph idx="1"/>
          </p:nvPr>
        </p:nvSpPr>
        <p:spPr>
          <a:xfrm>
            <a:off x="838200" y="807104"/>
            <a:ext cx="10515600" cy="4351338"/>
          </a:xfrm>
        </p:spPr>
        <p:txBody>
          <a:bodyPr>
            <a:normAutofit/>
          </a:bodyPr>
          <a:lstStyle/>
          <a:p>
            <a:pPr>
              <a:buFont typeface="Wingdings" panose="05000000000000000000" pitchFamily="2" charset="2"/>
              <a:buChar char="ü"/>
            </a:pPr>
            <a:r>
              <a:rPr lang="en-GB" sz="2000" dirty="0"/>
              <a:t>Processor pipelining allows instructions to be carried out in parallel on a single processor, thereby improving processor throughput.</a:t>
            </a:r>
          </a:p>
          <a:p>
            <a:pPr>
              <a:buFont typeface="Wingdings" panose="05000000000000000000" pitchFamily="2" charset="2"/>
              <a:buChar char="ü"/>
            </a:pPr>
            <a:r>
              <a:rPr lang="en-GB" sz="2000" dirty="0"/>
              <a:t>The processor steps are broken down into stages, in this case fetch decode and execute stages. In reality there are more stages, but we only include these three here for simplicity </a:t>
            </a:r>
          </a:p>
          <a:p>
            <a:pPr>
              <a:buFont typeface="Wingdings" panose="05000000000000000000" pitchFamily="2" charset="2"/>
              <a:buChar char="ü"/>
            </a:pPr>
            <a:r>
              <a:rPr lang="en-GB" sz="2000" dirty="0"/>
              <a:t>Without pipelining the stages will occur in series. The complete fetch-decode-execute cycle of the preceding operation needs to be completed before the next instruction is fetched.</a:t>
            </a:r>
          </a:p>
          <a:p>
            <a:pPr>
              <a:buFont typeface="Wingdings" panose="05000000000000000000" pitchFamily="2" charset="2"/>
              <a:buChar char="ü"/>
            </a:pPr>
            <a:r>
              <a:rPr lang="en-GB" sz="2000" dirty="0"/>
              <a:t>Once the fetch part of the cycle has been completed in pipeline 1, it moves onto the decode part.  At the same time the next instruction is fetched.  When these second steps have been completed, pipeline moves onto the execute step, pipeline moves onto the decode and Pipeline 3 fetches the instruction.  This process repeats itself.  </a:t>
            </a:r>
          </a:p>
        </p:txBody>
      </p:sp>
      <p:graphicFrame>
        <p:nvGraphicFramePr>
          <p:cNvPr id="26" name="Table 26">
            <a:extLst>
              <a:ext uri="{FF2B5EF4-FFF2-40B4-BE49-F238E27FC236}">
                <a16:creationId xmlns:a16="http://schemas.microsoft.com/office/drawing/2014/main" id="{754098D0-D0AD-4E52-BA8C-A0DA362CCB7B}"/>
              </a:ext>
            </a:extLst>
          </p:cNvPr>
          <p:cNvGraphicFramePr>
            <a:graphicFrameLocks noGrp="1"/>
          </p:cNvGraphicFramePr>
          <p:nvPr/>
        </p:nvGraphicFramePr>
        <p:xfrm>
          <a:off x="576191" y="4250785"/>
          <a:ext cx="10380281" cy="2225040"/>
        </p:xfrm>
        <a:graphic>
          <a:graphicData uri="http://schemas.openxmlformats.org/drawingml/2006/table">
            <a:tbl>
              <a:tblPr firstRow="1" bandRow="1">
                <a:tableStyleId>{5940675A-B579-460E-94D1-54222C63F5DA}</a:tableStyleId>
              </a:tblPr>
              <a:tblGrid>
                <a:gridCol w="1418276">
                  <a:extLst>
                    <a:ext uri="{9D8B030D-6E8A-4147-A177-3AD203B41FA5}">
                      <a16:colId xmlns:a16="http://schemas.microsoft.com/office/drawing/2014/main" val="1056393147"/>
                    </a:ext>
                  </a:extLst>
                </a:gridCol>
                <a:gridCol w="989077">
                  <a:extLst>
                    <a:ext uri="{9D8B030D-6E8A-4147-A177-3AD203B41FA5}">
                      <a16:colId xmlns:a16="http://schemas.microsoft.com/office/drawing/2014/main" val="2202450828"/>
                    </a:ext>
                  </a:extLst>
                </a:gridCol>
                <a:gridCol w="954770">
                  <a:extLst>
                    <a:ext uri="{9D8B030D-6E8A-4147-A177-3AD203B41FA5}">
                      <a16:colId xmlns:a16="http://schemas.microsoft.com/office/drawing/2014/main" val="780477284"/>
                    </a:ext>
                  </a:extLst>
                </a:gridCol>
                <a:gridCol w="1028700">
                  <a:extLst>
                    <a:ext uri="{9D8B030D-6E8A-4147-A177-3AD203B41FA5}">
                      <a16:colId xmlns:a16="http://schemas.microsoft.com/office/drawing/2014/main" val="2028618245"/>
                    </a:ext>
                  </a:extLst>
                </a:gridCol>
                <a:gridCol w="914400">
                  <a:extLst>
                    <a:ext uri="{9D8B030D-6E8A-4147-A177-3AD203B41FA5}">
                      <a16:colId xmlns:a16="http://schemas.microsoft.com/office/drawing/2014/main" val="1680356177"/>
                    </a:ext>
                  </a:extLst>
                </a:gridCol>
                <a:gridCol w="979714">
                  <a:extLst>
                    <a:ext uri="{9D8B030D-6E8A-4147-A177-3AD203B41FA5}">
                      <a16:colId xmlns:a16="http://schemas.microsoft.com/office/drawing/2014/main" val="1980912944"/>
                    </a:ext>
                  </a:extLst>
                </a:gridCol>
                <a:gridCol w="947057">
                  <a:extLst>
                    <a:ext uri="{9D8B030D-6E8A-4147-A177-3AD203B41FA5}">
                      <a16:colId xmlns:a16="http://schemas.microsoft.com/office/drawing/2014/main" val="2493274653"/>
                    </a:ext>
                  </a:extLst>
                </a:gridCol>
                <a:gridCol w="881743">
                  <a:extLst>
                    <a:ext uri="{9D8B030D-6E8A-4147-A177-3AD203B41FA5}">
                      <a16:colId xmlns:a16="http://schemas.microsoft.com/office/drawing/2014/main" val="2110018921"/>
                    </a:ext>
                  </a:extLst>
                </a:gridCol>
                <a:gridCol w="1208315">
                  <a:extLst>
                    <a:ext uri="{9D8B030D-6E8A-4147-A177-3AD203B41FA5}">
                      <a16:colId xmlns:a16="http://schemas.microsoft.com/office/drawing/2014/main" val="3635641605"/>
                    </a:ext>
                  </a:extLst>
                </a:gridCol>
                <a:gridCol w="1058229">
                  <a:extLst>
                    <a:ext uri="{9D8B030D-6E8A-4147-A177-3AD203B41FA5}">
                      <a16:colId xmlns:a16="http://schemas.microsoft.com/office/drawing/2014/main" val="564926366"/>
                    </a:ext>
                  </a:extLst>
                </a:gridCol>
              </a:tblGrid>
              <a:tr h="370840">
                <a:tc>
                  <a:txBody>
                    <a:bodyPr/>
                    <a:lstStyle/>
                    <a:p>
                      <a:r>
                        <a:rPr lang="en-GB" dirty="0"/>
                        <a:t>Time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GB" dirty="0"/>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GB" dirty="0"/>
                        <a:t>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GB" dirty="0"/>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GB" dirty="0"/>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GB" dirty="0"/>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GB" dirty="0"/>
                        <a:t>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GB" dirty="0"/>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GB" dirty="0"/>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GB" dirty="0"/>
                        <a:t>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60378507"/>
                  </a:ext>
                </a:extLst>
              </a:tr>
              <a:tr h="370840">
                <a:tc>
                  <a:txBody>
                    <a:bodyPr/>
                    <a:lstStyle/>
                    <a:p>
                      <a:r>
                        <a:rPr lang="en-GB" dirty="0"/>
                        <a:t>No Pipelining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dirty="0"/>
                        <a:t>Fetch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2D050"/>
                    </a:solidFill>
                  </a:tcPr>
                </a:tc>
                <a:tc>
                  <a:txBody>
                    <a:bodyPr/>
                    <a:lstStyle/>
                    <a:p>
                      <a:r>
                        <a:rPr lang="en-GB" dirty="0"/>
                        <a:t>Decode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r>
                        <a:rPr lang="en-GB" dirty="0"/>
                        <a:t>Execute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r>
                        <a:rPr lang="en-GB" dirty="0"/>
                        <a:t>Fetch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2D050"/>
                    </a:solidFill>
                  </a:tcPr>
                </a:tc>
                <a:tc>
                  <a:txBody>
                    <a:bodyPr/>
                    <a:lstStyle/>
                    <a:p>
                      <a:r>
                        <a:rPr lang="en-GB" dirty="0"/>
                        <a:t>Decode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r>
                        <a:rPr lang="en-GB" dirty="0"/>
                        <a:t>Execute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r>
                        <a:rPr lang="en-GB" dirty="0"/>
                        <a:t>Fetch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2D050"/>
                    </a:solidFill>
                  </a:tcPr>
                </a:tc>
                <a:tc>
                  <a:txBody>
                    <a:bodyPr/>
                    <a:lstStyle/>
                    <a:p>
                      <a:r>
                        <a:rPr lang="en-GB" dirty="0"/>
                        <a:t>Decode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r>
                        <a:rPr lang="en-GB" dirty="0"/>
                        <a:t>Execute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206886214"/>
                  </a:ext>
                </a:extLst>
              </a:tr>
              <a:tr h="370840">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41159919"/>
                  </a:ext>
                </a:extLst>
              </a:tr>
              <a:tr h="370840">
                <a:tc>
                  <a:txBody>
                    <a:bodyPr/>
                    <a:lstStyle/>
                    <a:p>
                      <a:r>
                        <a:rPr lang="en-GB" dirty="0"/>
                        <a:t>Pipeline 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dirty="0"/>
                        <a:t>Fetch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2D050"/>
                    </a:solidFill>
                  </a:tcPr>
                </a:tc>
                <a:tc>
                  <a:txBody>
                    <a:bodyPr/>
                    <a:lstStyle/>
                    <a:p>
                      <a:r>
                        <a:rPr lang="en-GB" dirty="0"/>
                        <a:t>Decode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r>
                        <a:rPr lang="en-GB" dirty="0"/>
                        <a:t>Execute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34454522"/>
                  </a:ext>
                </a:extLst>
              </a:tr>
              <a:tr h="370840">
                <a:tc>
                  <a:txBody>
                    <a:bodyPr/>
                    <a:lstStyle/>
                    <a:p>
                      <a:r>
                        <a:rPr lang="en-GB" dirty="0"/>
                        <a:t>Pipeline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dirty="0"/>
                        <a:t>Fetch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2D050"/>
                    </a:solidFill>
                  </a:tcPr>
                </a:tc>
                <a:tc>
                  <a:txBody>
                    <a:bodyPr/>
                    <a:lstStyle/>
                    <a:p>
                      <a:r>
                        <a:rPr lang="en-GB" dirty="0"/>
                        <a:t>Decode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r>
                        <a:rPr lang="en-GB" dirty="0"/>
                        <a:t>Execute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70959251"/>
                  </a:ext>
                </a:extLst>
              </a:tr>
              <a:tr h="370840">
                <a:tc>
                  <a:txBody>
                    <a:bodyPr/>
                    <a:lstStyle/>
                    <a:p>
                      <a:r>
                        <a:rPr lang="en-GB" dirty="0"/>
                        <a:t>Pipeline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dirty="0"/>
                        <a:t>Fetch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2D050"/>
                    </a:solidFill>
                  </a:tcPr>
                </a:tc>
                <a:tc>
                  <a:txBody>
                    <a:bodyPr/>
                    <a:lstStyle/>
                    <a:p>
                      <a:r>
                        <a:rPr lang="en-GB" dirty="0"/>
                        <a:t>Decode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r>
                        <a:rPr lang="en-GB" dirty="0"/>
                        <a:t>Execute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13151080"/>
                  </a:ext>
                </a:extLst>
              </a:tr>
            </a:tbl>
          </a:graphicData>
        </a:graphic>
      </p:graphicFrame>
    </p:spTree>
    <p:extLst>
      <p:ext uri="{BB962C8B-B14F-4D97-AF65-F5344CB8AC3E}">
        <p14:creationId xmlns:p14="http://schemas.microsoft.com/office/powerpoint/2010/main" val="3983591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D293D-D4A2-4391-A274-F0C99D3C725D}"/>
              </a:ext>
            </a:extLst>
          </p:cNvPr>
          <p:cNvSpPr>
            <a:spLocks noGrp="1"/>
          </p:cNvSpPr>
          <p:nvPr>
            <p:ph type="title"/>
          </p:nvPr>
        </p:nvSpPr>
        <p:spPr/>
        <p:txBody>
          <a:bodyPr>
            <a:normAutofit fontScale="90000"/>
          </a:bodyPr>
          <a:lstStyle/>
          <a:p>
            <a:r>
              <a:rPr lang="en-GB" dirty="0"/>
              <a:t>Multicore and parallel processing</a:t>
            </a:r>
          </a:p>
        </p:txBody>
      </p:sp>
      <p:sp>
        <p:nvSpPr>
          <p:cNvPr id="3" name="Content Placeholder 2">
            <a:extLst>
              <a:ext uri="{FF2B5EF4-FFF2-40B4-BE49-F238E27FC236}">
                <a16:creationId xmlns:a16="http://schemas.microsoft.com/office/drawing/2014/main" id="{9D1CCC7D-501C-4411-AA2D-85B2C9BCB7BF}"/>
              </a:ext>
            </a:extLst>
          </p:cNvPr>
          <p:cNvSpPr>
            <a:spLocks noGrp="1"/>
          </p:cNvSpPr>
          <p:nvPr>
            <p:ph idx="1"/>
          </p:nvPr>
        </p:nvSpPr>
        <p:spPr/>
        <p:txBody>
          <a:bodyPr/>
          <a:lstStyle/>
          <a:p>
            <a:pPr>
              <a:buFont typeface="Wingdings" panose="05000000000000000000" pitchFamily="2" charset="2"/>
              <a:buChar char="ü"/>
            </a:pPr>
            <a:r>
              <a:rPr lang="en-GB" dirty="0"/>
              <a:t>Parallel and multicore processing systems allow instructions and data to be processed at the same.</a:t>
            </a:r>
          </a:p>
          <a:p>
            <a:pPr>
              <a:buFont typeface="Wingdings" panose="05000000000000000000" pitchFamily="2" charset="2"/>
              <a:buChar char="ü"/>
            </a:pPr>
            <a:r>
              <a:rPr lang="en-GB" dirty="0"/>
              <a:t>All processors have threads which allows processing to be performed at the same time.</a:t>
            </a:r>
          </a:p>
          <a:p>
            <a:pPr>
              <a:buFont typeface="Wingdings" panose="05000000000000000000" pitchFamily="2" charset="2"/>
              <a:buChar char="ü"/>
            </a:pPr>
            <a:r>
              <a:rPr lang="en-GB" dirty="0" err="1"/>
              <a:t>Muticore</a:t>
            </a:r>
            <a:r>
              <a:rPr lang="en-GB" dirty="0"/>
              <a:t> processing refers to threading instructions on multiple cores on a single CPU chip. </a:t>
            </a:r>
          </a:p>
          <a:p>
            <a:pPr>
              <a:buFont typeface="Wingdings" panose="05000000000000000000" pitchFamily="2" charset="2"/>
              <a:buChar char="ü"/>
            </a:pPr>
            <a:r>
              <a:rPr lang="en-GB" dirty="0"/>
              <a:t>Parallel processing refers to multiple processors as in the case of a supercomputer, processing data and instructions at the same time cross multiple CPUs.</a:t>
            </a:r>
          </a:p>
        </p:txBody>
      </p:sp>
    </p:spTree>
    <p:extLst>
      <p:ext uri="{BB962C8B-B14F-4D97-AF65-F5344CB8AC3E}">
        <p14:creationId xmlns:p14="http://schemas.microsoft.com/office/powerpoint/2010/main" val="96649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59457-6EDE-4F24-9D2D-7285413CF982}"/>
              </a:ext>
            </a:extLst>
          </p:cNvPr>
          <p:cNvSpPr>
            <a:spLocks noGrp="1"/>
          </p:cNvSpPr>
          <p:nvPr>
            <p:ph type="title"/>
          </p:nvPr>
        </p:nvSpPr>
        <p:spPr/>
        <p:txBody>
          <a:bodyPr>
            <a:normAutofit fontScale="90000"/>
          </a:bodyPr>
          <a:lstStyle/>
          <a:p>
            <a:r>
              <a:rPr lang="en-GB" dirty="0"/>
              <a:t>Discrete Graphics Card</a:t>
            </a:r>
          </a:p>
        </p:txBody>
      </p:sp>
      <p:sp>
        <p:nvSpPr>
          <p:cNvPr id="3" name="Content Placeholder 2">
            <a:extLst>
              <a:ext uri="{FF2B5EF4-FFF2-40B4-BE49-F238E27FC236}">
                <a16:creationId xmlns:a16="http://schemas.microsoft.com/office/drawing/2014/main" id="{154E384A-83F9-44A7-B41C-70AA67E8252A}"/>
              </a:ext>
            </a:extLst>
          </p:cNvPr>
          <p:cNvSpPr>
            <a:spLocks noGrp="1"/>
          </p:cNvSpPr>
          <p:nvPr>
            <p:ph idx="1"/>
          </p:nvPr>
        </p:nvSpPr>
        <p:spPr>
          <a:xfrm>
            <a:off x="808672" y="1644588"/>
            <a:ext cx="10515600" cy="4351338"/>
          </a:xfrm>
        </p:spPr>
        <p:txBody>
          <a:bodyPr>
            <a:normAutofit fontScale="92500"/>
          </a:bodyPr>
          <a:lstStyle/>
          <a:p>
            <a:pPr>
              <a:buFont typeface="Wingdings" panose="05000000000000000000" pitchFamily="2" charset="2"/>
              <a:buChar char="ü"/>
            </a:pPr>
            <a:r>
              <a:rPr lang="en-GB" dirty="0"/>
              <a:t>You can add these graphic cards to the motherboard’s expansion slots</a:t>
            </a:r>
          </a:p>
          <a:p>
            <a:pPr>
              <a:buFont typeface="Wingdings" panose="05000000000000000000" pitchFamily="2" charset="2"/>
              <a:buChar char="ü"/>
            </a:pPr>
            <a:r>
              <a:rPr lang="en-GB" dirty="0"/>
              <a:t>Graphics cards control the output to the monitor</a:t>
            </a:r>
          </a:p>
          <a:p>
            <a:pPr>
              <a:buFont typeface="Wingdings" panose="05000000000000000000" pitchFamily="2" charset="2"/>
              <a:buChar char="ü"/>
            </a:pPr>
            <a:r>
              <a:rPr lang="en-GB" dirty="0"/>
              <a:t>They allow the quality of the graphics to be improved</a:t>
            </a:r>
          </a:p>
          <a:p>
            <a:pPr>
              <a:buFont typeface="Wingdings" panose="05000000000000000000" pitchFamily="2" charset="2"/>
              <a:buChar char="ü"/>
            </a:pPr>
            <a:r>
              <a:rPr lang="en-GB" dirty="0"/>
              <a:t>Graphics cards have their own processing capability called a GPU (graphics processing unit), taking some of the burden away from the CPU.</a:t>
            </a:r>
          </a:p>
          <a:p>
            <a:pPr>
              <a:buFont typeface="Wingdings" panose="05000000000000000000" pitchFamily="2" charset="2"/>
              <a:buChar char="ü"/>
            </a:pPr>
            <a:r>
              <a:rPr lang="en-GB" dirty="0"/>
              <a:t>These are specialised CPUs designed for graphics rendering</a:t>
            </a:r>
          </a:p>
          <a:p>
            <a:pPr>
              <a:buFont typeface="Wingdings" panose="05000000000000000000" pitchFamily="2" charset="2"/>
              <a:buChar char="ü"/>
            </a:pPr>
            <a:r>
              <a:rPr lang="en-GB" dirty="0"/>
              <a:t>Graphics cards also have their own RAM</a:t>
            </a:r>
          </a:p>
          <a:p>
            <a:pPr>
              <a:buFont typeface="Wingdings" panose="05000000000000000000" pitchFamily="2" charset="2"/>
              <a:buChar char="ü"/>
            </a:pPr>
            <a:r>
              <a:rPr lang="en-GB" dirty="0"/>
              <a:t>Graphics cards are connected to the monitor via ports (</a:t>
            </a:r>
            <a:r>
              <a:rPr lang="en-GB" dirty="0" err="1"/>
              <a:t>eg</a:t>
            </a:r>
            <a:r>
              <a:rPr lang="en-GB" dirty="0"/>
              <a:t> HDMI or VGA)</a:t>
            </a:r>
          </a:p>
        </p:txBody>
      </p:sp>
    </p:spTree>
    <p:extLst>
      <p:ext uri="{BB962C8B-B14F-4D97-AF65-F5344CB8AC3E}">
        <p14:creationId xmlns:p14="http://schemas.microsoft.com/office/powerpoint/2010/main" val="163998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7340C-4C8B-4E79-902A-37D45196D7C0}"/>
              </a:ext>
            </a:extLst>
          </p:cNvPr>
          <p:cNvSpPr>
            <a:spLocks noGrp="1"/>
          </p:cNvSpPr>
          <p:nvPr>
            <p:ph type="title"/>
          </p:nvPr>
        </p:nvSpPr>
        <p:spPr/>
        <p:txBody>
          <a:bodyPr>
            <a:normAutofit fontScale="90000"/>
          </a:bodyPr>
          <a:lstStyle/>
          <a:p>
            <a:r>
              <a:rPr lang="en-GB" dirty="0"/>
              <a:t>Uses of GPUs</a:t>
            </a:r>
          </a:p>
        </p:txBody>
      </p:sp>
      <p:sp>
        <p:nvSpPr>
          <p:cNvPr id="3" name="Content Placeholder 2">
            <a:extLst>
              <a:ext uri="{FF2B5EF4-FFF2-40B4-BE49-F238E27FC236}">
                <a16:creationId xmlns:a16="http://schemas.microsoft.com/office/drawing/2014/main" id="{470AAB2F-B0C0-42A4-848F-CC800E52201E}"/>
              </a:ext>
            </a:extLst>
          </p:cNvPr>
          <p:cNvSpPr>
            <a:spLocks noGrp="1"/>
          </p:cNvSpPr>
          <p:nvPr>
            <p:ph idx="1"/>
          </p:nvPr>
        </p:nvSpPr>
        <p:spPr/>
        <p:txBody>
          <a:bodyPr>
            <a:normAutofit fontScale="92500"/>
          </a:bodyPr>
          <a:lstStyle/>
          <a:p>
            <a:pPr>
              <a:buFont typeface="Wingdings" panose="05000000000000000000" pitchFamily="2" charset="2"/>
              <a:buChar char="ü"/>
            </a:pPr>
            <a:r>
              <a:rPr lang="en-GB" dirty="0"/>
              <a:t>GPUs process data in parallel giving them a high processing throughput. </a:t>
            </a:r>
          </a:p>
          <a:p>
            <a:pPr>
              <a:buFont typeface="Wingdings" panose="05000000000000000000" pitchFamily="2" charset="2"/>
              <a:buChar char="ü"/>
            </a:pPr>
            <a:r>
              <a:rPr lang="en-GB" dirty="0"/>
              <a:t>GPUs are good for tasks that are processing intensive but at the same time are highly parallelizable.</a:t>
            </a:r>
          </a:p>
          <a:p>
            <a:pPr>
              <a:buFont typeface="Wingdings" panose="05000000000000000000" pitchFamily="2" charset="2"/>
              <a:buChar char="ü"/>
            </a:pPr>
            <a:r>
              <a:rPr lang="en-GB" dirty="0"/>
              <a:t>GPUs are that makes them good for:</a:t>
            </a:r>
          </a:p>
          <a:p>
            <a:pPr>
              <a:buFont typeface="Wingdings" panose="05000000000000000000" pitchFamily="2" charset="2"/>
              <a:buChar char="ü"/>
            </a:pPr>
            <a:r>
              <a:rPr lang="en-GB" dirty="0"/>
              <a:t>Machine learning – Processing huge volumes of data for creating models</a:t>
            </a:r>
          </a:p>
          <a:p>
            <a:pPr>
              <a:buFont typeface="Wingdings" panose="05000000000000000000" pitchFamily="2" charset="2"/>
              <a:buChar char="ü"/>
            </a:pPr>
            <a:r>
              <a:rPr lang="en-GB" dirty="0"/>
              <a:t>Video rendering </a:t>
            </a:r>
          </a:p>
          <a:p>
            <a:pPr>
              <a:buFont typeface="Wingdings" panose="05000000000000000000" pitchFamily="2" charset="2"/>
              <a:buChar char="ü"/>
            </a:pPr>
            <a:r>
              <a:rPr lang="en-GB" dirty="0"/>
              <a:t>Gaming</a:t>
            </a:r>
          </a:p>
          <a:p>
            <a:pPr>
              <a:buFont typeface="Wingdings" panose="05000000000000000000" pitchFamily="2" charset="2"/>
              <a:buChar char="ü"/>
            </a:pPr>
            <a:r>
              <a:rPr lang="en-GB" dirty="0"/>
              <a:t>Blockchain and cryptocurrency mining – solving complex mathematical problems to validate new transactions that are added to the blockchain.</a:t>
            </a:r>
          </a:p>
        </p:txBody>
      </p:sp>
    </p:spTree>
    <p:extLst>
      <p:ext uri="{BB962C8B-B14F-4D97-AF65-F5344CB8AC3E}">
        <p14:creationId xmlns:p14="http://schemas.microsoft.com/office/powerpoint/2010/main" val="205882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Components of a CPU</a:t>
            </a:r>
          </a:p>
        </p:txBody>
      </p:sp>
      <p:sp>
        <p:nvSpPr>
          <p:cNvPr id="3" name="Content Placeholder 2"/>
          <p:cNvSpPr>
            <a:spLocks noGrp="1"/>
          </p:cNvSpPr>
          <p:nvPr>
            <p:ph idx="1"/>
          </p:nvPr>
        </p:nvSpPr>
        <p:spPr>
          <a:xfrm>
            <a:off x="838200" y="1253331"/>
            <a:ext cx="10515600" cy="4351338"/>
          </a:xfrm>
        </p:spPr>
        <p:txBody>
          <a:bodyPr>
            <a:normAutofit fontScale="85000" lnSpcReduction="20000"/>
          </a:bodyPr>
          <a:lstStyle/>
          <a:p>
            <a:pPr>
              <a:lnSpc>
                <a:spcPct val="120000"/>
              </a:lnSpc>
              <a:buFont typeface="Wingdings" panose="05000000000000000000" pitchFamily="2" charset="2"/>
              <a:buChar char="ü"/>
            </a:pPr>
            <a:r>
              <a:rPr lang="en-GB" b="1" dirty="0"/>
              <a:t>Arithmetic logic unit </a:t>
            </a:r>
            <a:r>
              <a:rPr lang="en-GB" dirty="0"/>
              <a:t>– The arithmetic and logic operations take place here.</a:t>
            </a:r>
          </a:p>
          <a:p>
            <a:pPr>
              <a:lnSpc>
                <a:spcPct val="120000"/>
              </a:lnSpc>
              <a:buFont typeface="Wingdings" panose="05000000000000000000" pitchFamily="2" charset="2"/>
              <a:buChar char="ü"/>
            </a:pPr>
            <a:r>
              <a:rPr lang="en-GB" b="1" dirty="0"/>
              <a:t>Control unit </a:t>
            </a:r>
            <a:r>
              <a:rPr lang="en-GB" dirty="0"/>
              <a:t>– Decodes the instruction, splits it into the opcode and operand and identifies the specific operation.</a:t>
            </a:r>
          </a:p>
          <a:p>
            <a:pPr>
              <a:lnSpc>
                <a:spcPct val="120000"/>
              </a:lnSpc>
              <a:buFont typeface="Wingdings" panose="05000000000000000000" pitchFamily="2" charset="2"/>
              <a:buChar char="ü"/>
            </a:pPr>
            <a:r>
              <a:rPr lang="en-GB" b="1" dirty="0"/>
              <a:t>Clock </a:t>
            </a:r>
            <a:r>
              <a:rPr lang="en-GB" dirty="0"/>
              <a:t>– The purpose is to keep all the processor components synchronised. The clock controls the processor so that it can process the instructions one-by-one and in the correct order. </a:t>
            </a:r>
          </a:p>
          <a:p>
            <a:pPr>
              <a:lnSpc>
                <a:spcPct val="120000"/>
              </a:lnSpc>
              <a:buFont typeface="Wingdings" panose="05000000000000000000" pitchFamily="2" charset="2"/>
              <a:buChar char="ü"/>
            </a:pPr>
            <a:r>
              <a:rPr lang="en-GB" b="1" dirty="0"/>
              <a:t>Registers</a:t>
            </a:r>
            <a:r>
              <a:rPr lang="en-GB" dirty="0"/>
              <a:t> – Memory locations on the CPU.  Much faster than cache and RAM however also much smaller.  Used to store frequently accessed data and instructions. There are two types of registers general purpose and registers dedicated to a specific purpose.</a:t>
            </a:r>
          </a:p>
        </p:txBody>
      </p:sp>
    </p:spTree>
    <p:extLst>
      <p:ext uri="{BB962C8B-B14F-4D97-AF65-F5344CB8AC3E}">
        <p14:creationId xmlns:p14="http://schemas.microsoft.com/office/powerpoint/2010/main" val="2448746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5824</TotalTime>
  <Words>1816</Words>
  <Application>Microsoft Office PowerPoint</Application>
  <PresentationFormat>Widescreen</PresentationFormat>
  <Paragraphs>343</Paragraphs>
  <Slides>29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Calibri Light</vt:lpstr>
      <vt:lpstr>gg sans</vt:lpstr>
      <vt:lpstr>Symbol</vt:lpstr>
      <vt:lpstr>Times New Roman</vt:lpstr>
      <vt:lpstr>Wingdings</vt:lpstr>
      <vt:lpstr>1_Office Theme</vt:lpstr>
      <vt:lpstr>Fetch Decode Execute Cycle and Interrupts</vt:lpstr>
      <vt:lpstr>Learning objectives</vt:lpstr>
      <vt:lpstr>RISC (Reduced instruction set chips)</vt:lpstr>
      <vt:lpstr>CISC (Complex Instruction Set Chips)</vt:lpstr>
      <vt:lpstr>Processor pipelining</vt:lpstr>
      <vt:lpstr>Multicore and parallel processing</vt:lpstr>
      <vt:lpstr>Discrete Graphics Card</vt:lpstr>
      <vt:lpstr>Uses of GPUs</vt:lpstr>
      <vt:lpstr>Components of a CPU</vt:lpstr>
      <vt:lpstr>Processor schematic</vt:lpstr>
      <vt:lpstr>Dedicated registers</vt:lpstr>
      <vt:lpstr>Fetch-decode-execute cycle</vt:lpstr>
      <vt:lpstr>Fetch-decode-execute</vt:lpstr>
      <vt:lpstr>Fetch</vt:lpstr>
      <vt:lpstr>Fetch:  MAR  [PC]  </vt:lpstr>
      <vt:lpstr>Fetch:  MBR  [Memory]MAR_address ; PC  [PC] +1  </vt:lpstr>
      <vt:lpstr>Fetch:  CIR  [MBR] </vt:lpstr>
      <vt:lpstr>Decode: [CIR]</vt:lpstr>
      <vt:lpstr>Execute: [CIR]</vt:lpstr>
      <vt:lpstr>PowerPoint Presentation</vt:lpstr>
      <vt:lpstr>Fetch Decode Execute Animation</vt:lpstr>
      <vt:lpstr>FDE images  Slide-by-Slide</vt:lpstr>
      <vt:lpstr>Multitasking</vt:lpstr>
      <vt:lpstr>What is an interrupt?</vt:lpstr>
      <vt:lpstr>Examples of interrupts</vt:lpstr>
      <vt:lpstr>Interrupt Service Routine</vt:lpstr>
      <vt:lpstr>Interrupt in the fetch execute cycle</vt:lpstr>
      <vt:lpstr>Architecture</vt:lpstr>
      <vt:lpstr>Homwork Past papers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153</cp:revision>
  <cp:lastPrinted>2016-09-16T11:32:46Z</cp:lastPrinted>
  <dcterms:created xsi:type="dcterms:W3CDTF">2016-09-09T07:37:57Z</dcterms:created>
  <dcterms:modified xsi:type="dcterms:W3CDTF">2025-03-26T11:23:14Z</dcterms:modified>
</cp:coreProperties>
</file>