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1" r:id="rId2"/>
    <p:sldId id="307" r:id="rId3"/>
    <p:sldId id="339" r:id="rId4"/>
    <p:sldId id="340" r:id="rId5"/>
    <p:sldId id="341" r:id="rId6"/>
    <p:sldId id="342" r:id="rId7"/>
    <p:sldId id="319" r:id="rId8"/>
    <p:sldId id="315" r:id="rId9"/>
    <p:sldId id="316" r:id="rId10"/>
    <p:sldId id="338" r:id="rId11"/>
    <p:sldId id="337" r:id="rId12"/>
    <p:sldId id="318" r:id="rId13"/>
    <p:sldId id="314" r:id="rId14"/>
    <p:sldId id="317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E4D9A2A-316B-40E6-97F7-90C2253959F0}" v="257" dt="2022-09-12T20:23:23.4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265" autoAdjust="0"/>
    <p:restoredTop sz="86410" autoAdjust="0"/>
  </p:normalViewPr>
  <p:slideViewPr>
    <p:cSldViewPr snapToGrid="0">
      <p:cViewPr varScale="1">
        <p:scale>
          <a:sx n="49" d="100"/>
          <a:sy n="49" d="100"/>
        </p:scale>
        <p:origin x="36" y="804"/>
      </p:cViewPr>
      <p:guideLst/>
    </p:cSldViewPr>
  </p:slideViewPr>
  <p:outlineViewPr>
    <p:cViewPr>
      <p:scale>
        <a:sx n="33" d="100"/>
        <a:sy n="33" d="100"/>
      </p:scale>
      <p:origin x="0" y="-44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C902F8D3-E3AD-4039-A3DA-C049ED521D16}"/>
    <pc:docChg chg="modSld">
      <pc:chgData name="William Grey" userId="37b73424-c081-4fc2-b1af-363f4f3fd4f3" providerId="ADAL" clId="{C902F8D3-E3AD-4039-A3DA-C049ED521D16}" dt="2021-01-25T21:21:04.012" v="9" actId="27636"/>
      <pc:docMkLst>
        <pc:docMk/>
      </pc:docMkLst>
      <pc:sldChg chg="delSp modSp">
        <pc:chgData name="William Grey" userId="37b73424-c081-4fc2-b1af-363f4f3fd4f3" providerId="ADAL" clId="{C902F8D3-E3AD-4039-A3DA-C049ED521D16}" dt="2021-01-25T21:21:04.012" v="9" actId="27636"/>
        <pc:sldMkLst>
          <pc:docMk/>
          <pc:sldMk cId="1125859872" sldId="333"/>
        </pc:sldMkLst>
        <pc:spChg chg="mod">
          <ac:chgData name="William Grey" userId="37b73424-c081-4fc2-b1af-363f4f3fd4f3" providerId="ADAL" clId="{C902F8D3-E3AD-4039-A3DA-C049ED521D16}" dt="2021-01-25T21:21:04.012" v="9" actId="27636"/>
          <ac:spMkLst>
            <pc:docMk/>
            <pc:sldMk cId="1125859872" sldId="333"/>
            <ac:spMk id="3" creationId="{00000000-0000-0000-0000-000000000000}"/>
          </ac:spMkLst>
        </pc:spChg>
        <pc:spChg chg="del">
          <ac:chgData name="William Grey" userId="37b73424-c081-4fc2-b1af-363f4f3fd4f3" providerId="ADAL" clId="{C902F8D3-E3AD-4039-A3DA-C049ED521D16}" dt="2021-01-25T21:20:43.352" v="2" actId="478"/>
          <ac:spMkLst>
            <pc:docMk/>
            <pc:sldMk cId="1125859872" sldId="333"/>
            <ac:spMk id="4" creationId="{AF0CAB00-A660-4B2D-8E12-38DC36632592}"/>
          </ac:spMkLst>
        </pc:spChg>
        <pc:spChg chg="del">
          <ac:chgData name="William Grey" userId="37b73424-c081-4fc2-b1af-363f4f3fd4f3" providerId="ADAL" clId="{C902F8D3-E3AD-4039-A3DA-C049ED521D16}" dt="2021-01-25T21:20:46.598" v="3" actId="478"/>
          <ac:spMkLst>
            <pc:docMk/>
            <pc:sldMk cId="1125859872" sldId="333"/>
            <ac:spMk id="5" creationId="{FDC908A4-5A51-457E-9DDF-D87F2E2FF0D7}"/>
          </ac:spMkLst>
        </pc:spChg>
      </pc:sldChg>
      <pc:sldChg chg="modSp">
        <pc:chgData name="William Grey" userId="37b73424-c081-4fc2-b1af-363f4f3fd4f3" providerId="ADAL" clId="{C902F8D3-E3AD-4039-A3DA-C049ED521D16}" dt="2021-01-25T21:19:58.389" v="1" actId="1076"/>
        <pc:sldMkLst>
          <pc:docMk/>
          <pc:sldMk cId="3373464714" sldId="335"/>
        </pc:sldMkLst>
        <pc:spChg chg="mod">
          <ac:chgData name="William Grey" userId="37b73424-c081-4fc2-b1af-363f4f3fd4f3" providerId="ADAL" clId="{C902F8D3-E3AD-4039-A3DA-C049ED521D16}" dt="2021-01-25T21:19:58.389" v="1" actId="1076"/>
          <ac:spMkLst>
            <pc:docMk/>
            <pc:sldMk cId="3373464714" sldId="335"/>
            <ac:spMk id="6" creationId="{2D395E28-2E1D-4B58-BC6D-503395C33489}"/>
          </ac:spMkLst>
        </pc:spChg>
        <pc:spChg chg="mod">
          <ac:chgData name="William Grey" userId="37b73424-c081-4fc2-b1af-363f4f3fd4f3" providerId="ADAL" clId="{C902F8D3-E3AD-4039-A3DA-C049ED521D16}" dt="2021-01-25T21:19:51.444" v="0" actId="1076"/>
          <ac:spMkLst>
            <pc:docMk/>
            <pc:sldMk cId="3373464714" sldId="335"/>
            <ac:spMk id="34" creationId="{8D001C14-E45E-46F1-B905-F978F952F63B}"/>
          </ac:spMkLst>
        </pc:spChg>
      </pc:sldChg>
    </pc:docChg>
  </pc:docChgLst>
  <pc:docChgLst>
    <pc:chgData name="William Grey" userId="37b73424-c081-4fc2-b1af-363f4f3fd4f3" providerId="ADAL" clId="{AF4102E6-A2AC-4758-873C-6E7EDF93A8CB}"/>
    <pc:docChg chg="undo custSel addSld delSld modSld addMainMaster delMainMaster modMainMaster">
      <pc:chgData name="William Grey" userId="37b73424-c081-4fc2-b1af-363f4f3fd4f3" providerId="ADAL" clId="{AF4102E6-A2AC-4758-873C-6E7EDF93A8CB}" dt="2021-01-24T22:35:54.122" v="1100" actId="1076"/>
      <pc:docMkLst>
        <pc:docMk/>
      </pc:docMkLst>
      <pc:sldChg chg="modSp mod">
        <pc:chgData name="William Grey" userId="37b73424-c081-4fc2-b1af-363f4f3fd4f3" providerId="ADAL" clId="{AF4102E6-A2AC-4758-873C-6E7EDF93A8CB}" dt="2021-01-24T20:49:23.191" v="495" actId="12"/>
        <pc:sldMkLst>
          <pc:docMk/>
          <pc:sldMk cId="2888319409" sldId="307"/>
        </pc:sldMkLst>
        <pc:spChg chg="mod">
          <ac:chgData name="William Grey" userId="37b73424-c081-4fc2-b1af-363f4f3fd4f3" providerId="ADAL" clId="{AF4102E6-A2AC-4758-873C-6E7EDF93A8CB}" dt="2021-01-24T19:59:43.232" v="483" actId="27636"/>
          <ac:spMkLst>
            <pc:docMk/>
            <pc:sldMk cId="2888319409" sldId="307"/>
            <ac:spMk id="2" creationId="{00000000-0000-0000-0000-000000000000}"/>
          </ac:spMkLst>
        </pc:spChg>
        <pc:spChg chg="mod">
          <ac:chgData name="William Grey" userId="37b73424-c081-4fc2-b1af-363f4f3fd4f3" providerId="ADAL" clId="{AF4102E6-A2AC-4758-873C-6E7EDF93A8CB}" dt="2021-01-24T20:49:23.191" v="495" actId="12"/>
          <ac:spMkLst>
            <pc:docMk/>
            <pc:sldMk cId="2888319409" sldId="30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F4102E6-A2AC-4758-873C-6E7EDF93A8CB}" dt="2021-01-24T22:07:02.329" v="805" actId="1076"/>
        <pc:sldMkLst>
          <pc:docMk/>
          <pc:sldMk cId="2356419479" sldId="314"/>
        </pc:sldMkLst>
        <pc:spChg chg="mod">
          <ac:chgData name="William Grey" userId="37b73424-c081-4fc2-b1af-363f4f3fd4f3" providerId="ADAL" clId="{AF4102E6-A2AC-4758-873C-6E7EDF93A8CB}" dt="2021-01-24T22:06:48.825" v="803" actId="20577"/>
          <ac:spMkLst>
            <pc:docMk/>
            <pc:sldMk cId="2356419479" sldId="314"/>
            <ac:spMk id="2" creationId="{00000000-0000-0000-0000-000000000000}"/>
          </ac:spMkLst>
        </pc:spChg>
        <pc:spChg chg="mod">
          <ac:chgData name="William Grey" userId="37b73424-c081-4fc2-b1af-363f4f3fd4f3" providerId="ADAL" clId="{AF4102E6-A2AC-4758-873C-6E7EDF93A8CB}" dt="2021-01-24T22:07:02.329" v="805" actId="1076"/>
          <ac:spMkLst>
            <pc:docMk/>
            <pc:sldMk cId="2356419479" sldId="31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F4102E6-A2AC-4758-873C-6E7EDF93A8CB}" dt="2021-01-24T21:54:23.287" v="635" actId="12"/>
        <pc:sldMkLst>
          <pc:docMk/>
          <pc:sldMk cId="1052918424" sldId="315"/>
        </pc:sldMkLst>
        <pc:spChg chg="mod">
          <ac:chgData name="William Grey" userId="37b73424-c081-4fc2-b1af-363f4f3fd4f3" providerId="ADAL" clId="{AF4102E6-A2AC-4758-873C-6E7EDF93A8CB}" dt="2021-01-24T19:59:43.242" v="484" actId="27636"/>
          <ac:spMkLst>
            <pc:docMk/>
            <pc:sldMk cId="1052918424" sldId="315"/>
            <ac:spMk id="2" creationId="{00000000-0000-0000-0000-000000000000}"/>
          </ac:spMkLst>
        </pc:spChg>
        <pc:spChg chg="mod">
          <ac:chgData name="William Grey" userId="37b73424-c081-4fc2-b1af-363f4f3fd4f3" providerId="ADAL" clId="{AF4102E6-A2AC-4758-873C-6E7EDF93A8CB}" dt="2021-01-24T21:54:23.287" v="635" actId="12"/>
          <ac:spMkLst>
            <pc:docMk/>
            <pc:sldMk cId="1052918424" sldId="31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F4102E6-A2AC-4758-873C-6E7EDF93A8CB}" dt="2021-01-24T22:13:58.120" v="909" actId="20577"/>
        <pc:sldMkLst>
          <pc:docMk/>
          <pc:sldMk cId="1759875670" sldId="316"/>
        </pc:sldMkLst>
        <pc:spChg chg="mod">
          <ac:chgData name="William Grey" userId="37b73424-c081-4fc2-b1af-363f4f3fd4f3" providerId="ADAL" clId="{AF4102E6-A2AC-4758-873C-6E7EDF93A8CB}" dt="2021-01-24T19:59:43.259" v="485" actId="27636"/>
          <ac:spMkLst>
            <pc:docMk/>
            <pc:sldMk cId="1759875670" sldId="316"/>
            <ac:spMk id="2" creationId="{00000000-0000-0000-0000-000000000000}"/>
          </ac:spMkLst>
        </pc:spChg>
        <pc:spChg chg="mod">
          <ac:chgData name="William Grey" userId="37b73424-c081-4fc2-b1af-363f4f3fd4f3" providerId="ADAL" clId="{AF4102E6-A2AC-4758-873C-6E7EDF93A8CB}" dt="2021-01-24T22:13:58.120" v="909" actId="20577"/>
          <ac:spMkLst>
            <pc:docMk/>
            <pc:sldMk cId="1759875670" sldId="31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F4102E6-A2AC-4758-873C-6E7EDF93A8CB}" dt="2021-01-24T22:30:16.031" v="1073" actId="27636"/>
        <pc:sldMkLst>
          <pc:docMk/>
          <pc:sldMk cId="2678434574" sldId="317"/>
        </pc:sldMkLst>
        <pc:spChg chg="mod">
          <ac:chgData name="William Grey" userId="37b73424-c081-4fc2-b1af-363f4f3fd4f3" providerId="ADAL" clId="{AF4102E6-A2AC-4758-873C-6E7EDF93A8CB}" dt="2021-01-24T19:59:43.344" v="492" actId="27636"/>
          <ac:spMkLst>
            <pc:docMk/>
            <pc:sldMk cId="2678434574" sldId="317"/>
            <ac:spMk id="2" creationId="{00000000-0000-0000-0000-000000000000}"/>
          </ac:spMkLst>
        </pc:spChg>
        <pc:spChg chg="mod">
          <ac:chgData name="William Grey" userId="37b73424-c081-4fc2-b1af-363f4f3fd4f3" providerId="ADAL" clId="{AF4102E6-A2AC-4758-873C-6E7EDF93A8CB}" dt="2021-01-24T22:30:16.031" v="1073" actId="27636"/>
          <ac:spMkLst>
            <pc:docMk/>
            <pc:sldMk cId="2678434574" sldId="317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AF4102E6-A2AC-4758-873C-6E7EDF93A8CB}" dt="2021-01-24T21:57:15.654" v="694"/>
        <pc:sldMkLst>
          <pc:docMk/>
          <pc:sldMk cId="202821789" sldId="318"/>
        </pc:sldMkLst>
        <pc:spChg chg="add del mod">
          <ac:chgData name="William Grey" userId="37b73424-c081-4fc2-b1af-363f4f3fd4f3" providerId="ADAL" clId="{AF4102E6-A2AC-4758-873C-6E7EDF93A8CB}" dt="2021-01-24T21:57:15.654" v="694"/>
          <ac:spMkLst>
            <pc:docMk/>
            <pc:sldMk cId="202821789" sldId="318"/>
            <ac:spMk id="2" creationId="{4F86F36D-B76E-4929-81CE-F9F452858A81}"/>
          </ac:spMkLst>
        </pc:spChg>
        <pc:spChg chg="mod">
          <ac:chgData name="William Grey" userId="37b73424-c081-4fc2-b1af-363f4f3fd4f3" providerId="ADAL" clId="{AF4102E6-A2AC-4758-873C-6E7EDF93A8CB}" dt="2021-01-24T19:59:43.263" v="486" actId="27636"/>
          <ac:spMkLst>
            <pc:docMk/>
            <pc:sldMk cId="202821789" sldId="318"/>
            <ac:spMk id="4" creationId="{00000000-0000-0000-0000-000000000000}"/>
          </ac:spMkLst>
        </pc:spChg>
        <pc:spChg chg="mod">
          <ac:chgData name="William Grey" userId="37b73424-c081-4fc2-b1af-363f4f3fd4f3" providerId="ADAL" clId="{AF4102E6-A2AC-4758-873C-6E7EDF93A8CB}" dt="2021-01-24T21:57:14.774" v="692" actId="12"/>
          <ac:spMkLst>
            <pc:docMk/>
            <pc:sldMk cId="202821789" sldId="318"/>
            <ac:spMk id="57" creationId="{00000000-0000-0000-0000-000000000000}"/>
          </ac:spMkLst>
        </pc:spChg>
      </pc:sldChg>
      <pc:sldChg chg="modSp mod">
        <pc:chgData name="William Grey" userId="37b73424-c081-4fc2-b1af-363f4f3fd4f3" providerId="ADAL" clId="{AF4102E6-A2AC-4758-873C-6E7EDF93A8CB}" dt="2021-01-24T22:31:34.493" v="1093" actId="1076"/>
        <pc:sldMkLst>
          <pc:docMk/>
          <pc:sldMk cId="881344751" sldId="319"/>
        </pc:sldMkLst>
        <pc:spChg chg="mod">
          <ac:chgData name="William Grey" userId="37b73424-c081-4fc2-b1af-363f4f3fd4f3" providerId="ADAL" clId="{AF4102E6-A2AC-4758-873C-6E7EDF93A8CB}" dt="2021-01-24T19:59:43.299" v="488" actId="27636"/>
          <ac:spMkLst>
            <pc:docMk/>
            <pc:sldMk cId="881344751" sldId="319"/>
            <ac:spMk id="2" creationId="{00000000-0000-0000-0000-000000000000}"/>
          </ac:spMkLst>
        </pc:spChg>
        <pc:spChg chg="mod">
          <ac:chgData name="William Grey" userId="37b73424-c081-4fc2-b1af-363f4f3fd4f3" providerId="ADAL" clId="{AF4102E6-A2AC-4758-873C-6E7EDF93A8CB}" dt="2021-01-24T22:31:34.493" v="1093" actId="1076"/>
          <ac:spMkLst>
            <pc:docMk/>
            <pc:sldMk cId="881344751" sldId="31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F4102E6-A2AC-4758-873C-6E7EDF93A8CB}" dt="2021-01-24T22:29:26.876" v="1056" actId="12"/>
        <pc:sldMkLst>
          <pc:docMk/>
          <pc:sldMk cId="2655061550" sldId="322"/>
        </pc:sldMkLst>
        <pc:spChg chg="mod">
          <ac:chgData name="William Grey" userId="37b73424-c081-4fc2-b1af-363f4f3fd4f3" providerId="ADAL" clId="{AF4102E6-A2AC-4758-873C-6E7EDF93A8CB}" dt="2021-01-24T19:59:43.366" v="493" actId="27636"/>
          <ac:spMkLst>
            <pc:docMk/>
            <pc:sldMk cId="2655061550" sldId="322"/>
            <ac:spMk id="2" creationId="{00000000-0000-0000-0000-000000000000}"/>
          </ac:spMkLst>
        </pc:spChg>
        <pc:spChg chg="mod">
          <ac:chgData name="William Grey" userId="37b73424-c081-4fc2-b1af-363f4f3fd4f3" providerId="ADAL" clId="{AF4102E6-A2AC-4758-873C-6E7EDF93A8CB}" dt="2021-01-24T22:29:26.876" v="1056" actId="12"/>
          <ac:spMkLst>
            <pc:docMk/>
            <pc:sldMk cId="2655061550" sldId="322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AF4102E6-A2AC-4758-873C-6E7EDF93A8CB}" dt="2021-01-24T22:35:54.122" v="1100" actId="1076"/>
        <pc:sldMkLst>
          <pc:docMk/>
          <pc:sldMk cId="4108814641" sldId="332"/>
        </pc:sldMkLst>
        <pc:spChg chg="mod">
          <ac:chgData name="William Grey" userId="37b73424-c081-4fc2-b1af-363f4f3fd4f3" providerId="ADAL" clId="{AF4102E6-A2AC-4758-873C-6E7EDF93A8CB}" dt="2021-01-24T19:59:43.322" v="490" actId="27636"/>
          <ac:spMkLst>
            <pc:docMk/>
            <pc:sldMk cId="4108814641" sldId="332"/>
            <ac:spMk id="2" creationId="{88474FF2-A981-4681-819F-C3DC7376A5E9}"/>
          </ac:spMkLst>
        </pc:spChg>
        <pc:spChg chg="del">
          <ac:chgData name="William Grey" userId="37b73424-c081-4fc2-b1af-363f4f3fd4f3" providerId="ADAL" clId="{AF4102E6-A2AC-4758-873C-6E7EDF93A8CB}" dt="2021-01-21T21:31:03.304" v="311" actId="478"/>
          <ac:spMkLst>
            <pc:docMk/>
            <pc:sldMk cId="4108814641" sldId="332"/>
            <ac:spMk id="5" creationId="{35A1565B-04D3-475B-9931-5D982F438A04}"/>
          </ac:spMkLst>
        </pc:spChg>
        <pc:spChg chg="del">
          <ac:chgData name="William Grey" userId="37b73424-c081-4fc2-b1af-363f4f3fd4f3" providerId="ADAL" clId="{AF4102E6-A2AC-4758-873C-6E7EDF93A8CB}" dt="2021-01-21T21:31:03.304" v="311" actId="478"/>
          <ac:spMkLst>
            <pc:docMk/>
            <pc:sldMk cId="4108814641" sldId="332"/>
            <ac:spMk id="6" creationId="{2D395E28-2E1D-4B58-BC6D-503395C33489}"/>
          </ac:spMkLst>
        </pc:spChg>
        <pc:spChg chg="del">
          <ac:chgData name="William Grey" userId="37b73424-c081-4fc2-b1af-363f4f3fd4f3" providerId="ADAL" clId="{AF4102E6-A2AC-4758-873C-6E7EDF93A8CB}" dt="2021-01-21T21:30:55.363" v="310" actId="478"/>
          <ac:spMkLst>
            <pc:docMk/>
            <pc:sldMk cId="4108814641" sldId="332"/>
            <ac:spMk id="7" creationId="{21FFE078-42D5-4B0F-A1B9-F39FCE004FF0}"/>
          </ac:spMkLst>
        </pc:spChg>
        <pc:spChg chg="mod">
          <ac:chgData name="William Grey" userId="37b73424-c081-4fc2-b1af-363f4f3fd4f3" providerId="ADAL" clId="{AF4102E6-A2AC-4758-873C-6E7EDF93A8CB}" dt="2021-01-21T21:31:25.259" v="314" actId="1076"/>
          <ac:spMkLst>
            <pc:docMk/>
            <pc:sldMk cId="4108814641" sldId="332"/>
            <ac:spMk id="9" creationId="{65291A97-9C10-425D-8F7F-67F988B54B95}"/>
          </ac:spMkLst>
        </pc:spChg>
        <pc:spChg chg="mod">
          <ac:chgData name="William Grey" userId="37b73424-c081-4fc2-b1af-363f4f3fd4f3" providerId="ADAL" clId="{AF4102E6-A2AC-4758-873C-6E7EDF93A8CB}" dt="2021-01-24T22:35:54.122" v="1100" actId="1076"/>
          <ac:spMkLst>
            <pc:docMk/>
            <pc:sldMk cId="4108814641" sldId="332"/>
            <ac:spMk id="10" creationId="{84A4F3EF-FFDE-424B-87BC-18F438FE9D48}"/>
          </ac:spMkLst>
        </pc:spChg>
        <pc:spChg chg="mod">
          <ac:chgData name="William Grey" userId="37b73424-c081-4fc2-b1af-363f4f3fd4f3" providerId="ADAL" clId="{AF4102E6-A2AC-4758-873C-6E7EDF93A8CB}" dt="2021-01-21T21:35:07.831" v="480" actId="20577"/>
          <ac:spMkLst>
            <pc:docMk/>
            <pc:sldMk cId="4108814641" sldId="332"/>
            <ac:spMk id="11" creationId="{C2DC793C-0539-411C-A2C7-84C1F088F17B}"/>
          </ac:spMkLst>
        </pc:spChg>
        <pc:spChg chg="add mod">
          <ac:chgData name="William Grey" userId="37b73424-c081-4fc2-b1af-363f4f3fd4f3" providerId="ADAL" clId="{AF4102E6-A2AC-4758-873C-6E7EDF93A8CB}" dt="2021-01-21T21:34:06.983" v="356" actId="20577"/>
          <ac:spMkLst>
            <pc:docMk/>
            <pc:sldMk cId="4108814641" sldId="332"/>
            <ac:spMk id="34" creationId="{AC2611CF-75F4-42D6-B59D-915B60729395}"/>
          </ac:spMkLst>
        </pc:spChg>
        <pc:cxnChg chg="del">
          <ac:chgData name="William Grey" userId="37b73424-c081-4fc2-b1af-363f4f3fd4f3" providerId="ADAL" clId="{AF4102E6-A2AC-4758-873C-6E7EDF93A8CB}" dt="2021-01-21T21:31:03.304" v="311" actId="478"/>
          <ac:cxnSpMkLst>
            <pc:docMk/>
            <pc:sldMk cId="4108814641" sldId="332"/>
            <ac:cxnSpMk id="13" creationId="{1740441A-6F36-4CE1-8F17-EA8D4EE587C2}"/>
          </ac:cxnSpMkLst>
        </pc:cxnChg>
        <pc:cxnChg chg="del mod">
          <ac:chgData name="William Grey" userId="37b73424-c081-4fc2-b1af-363f4f3fd4f3" providerId="ADAL" clId="{AF4102E6-A2AC-4758-873C-6E7EDF93A8CB}" dt="2021-01-21T21:31:03.304" v="311" actId="478"/>
          <ac:cxnSpMkLst>
            <pc:docMk/>
            <pc:sldMk cId="4108814641" sldId="332"/>
            <ac:cxnSpMk id="14" creationId="{27947CEA-817E-45CD-95E7-B5543DE2E91B}"/>
          </ac:cxnSpMkLst>
        </pc:cxnChg>
        <pc:cxnChg chg="del">
          <ac:chgData name="William Grey" userId="37b73424-c081-4fc2-b1af-363f4f3fd4f3" providerId="ADAL" clId="{AF4102E6-A2AC-4758-873C-6E7EDF93A8CB}" dt="2021-01-21T21:26:44.136" v="124" actId="478"/>
          <ac:cxnSpMkLst>
            <pc:docMk/>
            <pc:sldMk cId="4108814641" sldId="332"/>
            <ac:cxnSpMk id="15" creationId="{E3BCC65A-E115-4817-BA31-8FC1D76BC41A}"/>
          </ac:cxnSpMkLst>
        </pc:cxnChg>
        <pc:cxnChg chg="del">
          <ac:chgData name="William Grey" userId="37b73424-c081-4fc2-b1af-363f4f3fd4f3" providerId="ADAL" clId="{AF4102E6-A2AC-4758-873C-6E7EDF93A8CB}" dt="2021-01-21T21:26:46.881" v="125" actId="478"/>
          <ac:cxnSpMkLst>
            <pc:docMk/>
            <pc:sldMk cId="4108814641" sldId="332"/>
            <ac:cxnSpMk id="16" creationId="{01ADF729-E4B9-487B-B682-8642050E675C}"/>
          </ac:cxnSpMkLst>
        </pc:cxnChg>
        <pc:cxnChg chg="mod">
          <ac:chgData name="William Grey" userId="37b73424-c081-4fc2-b1af-363f4f3fd4f3" providerId="ADAL" clId="{AF4102E6-A2AC-4758-873C-6E7EDF93A8CB}" dt="2021-01-21T21:31:25.259" v="314" actId="1076"/>
          <ac:cxnSpMkLst>
            <pc:docMk/>
            <pc:sldMk cId="4108814641" sldId="332"/>
            <ac:cxnSpMk id="17" creationId="{3A00B425-ACD4-44A4-8256-9DFB51DECD14}"/>
          </ac:cxnSpMkLst>
        </pc:cxnChg>
        <pc:cxnChg chg="mod">
          <ac:chgData name="William Grey" userId="37b73424-c081-4fc2-b1af-363f4f3fd4f3" providerId="ADAL" clId="{AF4102E6-A2AC-4758-873C-6E7EDF93A8CB}" dt="2021-01-21T21:31:25.259" v="314" actId="1076"/>
          <ac:cxnSpMkLst>
            <pc:docMk/>
            <pc:sldMk cId="4108814641" sldId="332"/>
            <ac:cxnSpMk id="18" creationId="{33DFD230-D382-4BA1-8D41-FDBA0DCB35CA}"/>
          </ac:cxnSpMkLst>
        </pc:cxnChg>
        <pc:cxnChg chg="del mod">
          <ac:chgData name="William Grey" userId="37b73424-c081-4fc2-b1af-363f4f3fd4f3" providerId="ADAL" clId="{AF4102E6-A2AC-4758-873C-6E7EDF93A8CB}" dt="2021-01-21T21:32:52.507" v="323" actId="478"/>
          <ac:cxnSpMkLst>
            <pc:docMk/>
            <pc:sldMk cId="4108814641" sldId="332"/>
            <ac:cxnSpMk id="19" creationId="{2C111F0D-6396-4ACD-849E-B97C3F305B9F}"/>
          </ac:cxnSpMkLst>
        </pc:cxnChg>
        <pc:cxnChg chg="del mod">
          <ac:chgData name="William Grey" userId="37b73424-c081-4fc2-b1af-363f4f3fd4f3" providerId="ADAL" clId="{AF4102E6-A2AC-4758-873C-6E7EDF93A8CB}" dt="2021-01-21T21:32:59.779" v="326" actId="478"/>
          <ac:cxnSpMkLst>
            <pc:docMk/>
            <pc:sldMk cId="4108814641" sldId="332"/>
            <ac:cxnSpMk id="20" creationId="{7FE0453D-7862-4E12-8749-0DDFB1658A66}"/>
          </ac:cxnSpMkLst>
        </pc:cxnChg>
        <pc:cxnChg chg="del mod">
          <ac:chgData name="William Grey" userId="37b73424-c081-4fc2-b1af-363f4f3fd4f3" providerId="ADAL" clId="{AF4102E6-A2AC-4758-873C-6E7EDF93A8CB}" dt="2021-01-21T21:32:49.607" v="322" actId="478"/>
          <ac:cxnSpMkLst>
            <pc:docMk/>
            <pc:sldMk cId="4108814641" sldId="332"/>
            <ac:cxnSpMk id="21" creationId="{AD63DE97-17B3-4162-8CC9-9EDB567796C8}"/>
          </ac:cxnSpMkLst>
        </pc:cxnChg>
        <pc:cxnChg chg="del mod">
          <ac:chgData name="William Grey" userId="37b73424-c081-4fc2-b1af-363f4f3fd4f3" providerId="ADAL" clId="{AF4102E6-A2AC-4758-873C-6E7EDF93A8CB}" dt="2021-01-21T21:32:57.737" v="325" actId="478"/>
          <ac:cxnSpMkLst>
            <pc:docMk/>
            <pc:sldMk cId="4108814641" sldId="332"/>
            <ac:cxnSpMk id="22" creationId="{77FAA8CC-0C8C-4AB5-A7C5-233E6AA85B6D}"/>
          </ac:cxnSpMkLst>
        </pc:cxnChg>
        <pc:cxnChg chg="del mod">
          <ac:chgData name="William Grey" userId="37b73424-c081-4fc2-b1af-363f4f3fd4f3" providerId="ADAL" clId="{AF4102E6-A2AC-4758-873C-6E7EDF93A8CB}" dt="2021-01-21T21:32:55.109" v="324" actId="478"/>
          <ac:cxnSpMkLst>
            <pc:docMk/>
            <pc:sldMk cId="4108814641" sldId="332"/>
            <ac:cxnSpMk id="23" creationId="{4B19EF73-E879-42C2-8C25-5E096C953DC5}"/>
          </ac:cxnSpMkLst>
        </pc:cxnChg>
        <pc:cxnChg chg="add del mod">
          <ac:chgData name="William Grey" userId="37b73424-c081-4fc2-b1af-363f4f3fd4f3" providerId="ADAL" clId="{AF4102E6-A2AC-4758-873C-6E7EDF93A8CB}" dt="2021-01-21T21:31:03.304" v="311" actId="478"/>
          <ac:cxnSpMkLst>
            <pc:docMk/>
            <pc:sldMk cId="4108814641" sldId="332"/>
            <ac:cxnSpMk id="24" creationId="{2A5375A9-88AF-4742-9343-E9B909581A28}"/>
          </ac:cxnSpMkLst>
        </pc:cxnChg>
        <pc:cxnChg chg="add del mod">
          <ac:chgData name="William Grey" userId="37b73424-c081-4fc2-b1af-363f4f3fd4f3" providerId="ADAL" clId="{AF4102E6-A2AC-4758-873C-6E7EDF93A8CB}" dt="2021-01-21T21:31:03.304" v="311" actId="478"/>
          <ac:cxnSpMkLst>
            <pc:docMk/>
            <pc:sldMk cId="4108814641" sldId="332"/>
            <ac:cxnSpMk id="25" creationId="{F2199242-1B5C-4023-88CA-F37CEE23A0BF}"/>
          </ac:cxnSpMkLst>
        </pc:cxnChg>
        <pc:cxnChg chg="add del mod">
          <ac:chgData name="William Grey" userId="37b73424-c081-4fc2-b1af-363f4f3fd4f3" providerId="ADAL" clId="{AF4102E6-A2AC-4758-873C-6E7EDF93A8CB}" dt="2021-01-21T21:31:03.304" v="311" actId="478"/>
          <ac:cxnSpMkLst>
            <pc:docMk/>
            <pc:sldMk cId="4108814641" sldId="332"/>
            <ac:cxnSpMk id="26" creationId="{8462A464-2B87-4A72-B426-9FF5BC857F2F}"/>
          </ac:cxnSpMkLst>
        </pc:cxnChg>
        <pc:cxnChg chg="add del mod">
          <ac:chgData name="William Grey" userId="37b73424-c081-4fc2-b1af-363f4f3fd4f3" providerId="ADAL" clId="{AF4102E6-A2AC-4758-873C-6E7EDF93A8CB}" dt="2021-01-21T21:31:03.304" v="311" actId="478"/>
          <ac:cxnSpMkLst>
            <pc:docMk/>
            <pc:sldMk cId="4108814641" sldId="332"/>
            <ac:cxnSpMk id="27" creationId="{8EBF74FC-FA4F-4C1F-9261-CFA677EF3ADB}"/>
          </ac:cxnSpMkLst>
        </pc:cxnChg>
        <pc:cxnChg chg="add del mod">
          <ac:chgData name="William Grey" userId="37b73424-c081-4fc2-b1af-363f4f3fd4f3" providerId="ADAL" clId="{AF4102E6-A2AC-4758-873C-6E7EDF93A8CB}" dt="2021-01-21T21:31:03.304" v="311" actId="478"/>
          <ac:cxnSpMkLst>
            <pc:docMk/>
            <pc:sldMk cId="4108814641" sldId="332"/>
            <ac:cxnSpMk id="28" creationId="{4D013F91-DF35-4F89-BAC1-3C693E5FAF3A}"/>
          </ac:cxnSpMkLst>
        </pc:cxnChg>
        <pc:cxnChg chg="add del mod">
          <ac:chgData name="William Grey" userId="37b73424-c081-4fc2-b1af-363f4f3fd4f3" providerId="ADAL" clId="{AF4102E6-A2AC-4758-873C-6E7EDF93A8CB}" dt="2021-01-21T21:31:03.304" v="311" actId="478"/>
          <ac:cxnSpMkLst>
            <pc:docMk/>
            <pc:sldMk cId="4108814641" sldId="332"/>
            <ac:cxnSpMk id="29" creationId="{7C9DC52F-22B0-4FA1-B98E-BF1EE02D5195}"/>
          </ac:cxnSpMkLst>
        </pc:cxnChg>
        <pc:cxnChg chg="add del mod">
          <ac:chgData name="William Grey" userId="37b73424-c081-4fc2-b1af-363f4f3fd4f3" providerId="ADAL" clId="{AF4102E6-A2AC-4758-873C-6E7EDF93A8CB}" dt="2021-01-21T21:31:03.304" v="311" actId="478"/>
          <ac:cxnSpMkLst>
            <pc:docMk/>
            <pc:sldMk cId="4108814641" sldId="332"/>
            <ac:cxnSpMk id="30" creationId="{D15CC6F1-5999-4DDD-A252-D27C5D617AA6}"/>
          </ac:cxnSpMkLst>
        </pc:cxnChg>
        <pc:cxnChg chg="add del mod">
          <ac:chgData name="William Grey" userId="37b73424-c081-4fc2-b1af-363f4f3fd4f3" providerId="ADAL" clId="{AF4102E6-A2AC-4758-873C-6E7EDF93A8CB}" dt="2021-01-21T21:31:03.304" v="311" actId="478"/>
          <ac:cxnSpMkLst>
            <pc:docMk/>
            <pc:sldMk cId="4108814641" sldId="332"/>
            <ac:cxnSpMk id="31" creationId="{C4004F4D-3A70-479E-84E7-EB9AA56B120B}"/>
          </ac:cxnSpMkLst>
        </pc:cxnChg>
        <pc:cxnChg chg="add del mod">
          <ac:chgData name="William Grey" userId="37b73424-c081-4fc2-b1af-363f4f3fd4f3" providerId="ADAL" clId="{AF4102E6-A2AC-4758-873C-6E7EDF93A8CB}" dt="2021-01-21T21:31:03.304" v="311" actId="478"/>
          <ac:cxnSpMkLst>
            <pc:docMk/>
            <pc:sldMk cId="4108814641" sldId="332"/>
            <ac:cxnSpMk id="32" creationId="{AED63A15-1AB4-4D6B-9562-8509BFE81400}"/>
          </ac:cxnSpMkLst>
        </pc:cxnChg>
        <pc:cxnChg chg="add del mod">
          <ac:chgData name="William Grey" userId="37b73424-c081-4fc2-b1af-363f4f3fd4f3" providerId="ADAL" clId="{AF4102E6-A2AC-4758-873C-6E7EDF93A8CB}" dt="2021-01-21T21:31:03.304" v="311" actId="478"/>
          <ac:cxnSpMkLst>
            <pc:docMk/>
            <pc:sldMk cId="4108814641" sldId="332"/>
            <ac:cxnSpMk id="33" creationId="{1F3A9AEE-D62A-4B44-A45E-D7DA2D010588}"/>
          </ac:cxnSpMkLst>
        </pc:cxnChg>
        <pc:cxnChg chg="add mod">
          <ac:chgData name="William Grey" userId="37b73424-c081-4fc2-b1af-363f4f3fd4f3" providerId="ADAL" clId="{AF4102E6-A2AC-4758-873C-6E7EDF93A8CB}" dt="2021-01-21T21:32:33.847" v="320" actId="1076"/>
          <ac:cxnSpMkLst>
            <pc:docMk/>
            <pc:sldMk cId="4108814641" sldId="332"/>
            <ac:cxnSpMk id="35" creationId="{97345723-5FD8-4514-918B-4989718F09C6}"/>
          </ac:cxnSpMkLst>
        </pc:cxnChg>
        <pc:cxnChg chg="add mod">
          <ac:chgData name="William Grey" userId="37b73424-c081-4fc2-b1af-363f4f3fd4f3" providerId="ADAL" clId="{AF4102E6-A2AC-4758-873C-6E7EDF93A8CB}" dt="2021-01-21T21:32:42.959" v="321" actId="1038"/>
          <ac:cxnSpMkLst>
            <pc:docMk/>
            <pc:sldMk cId="4108814641" sldId="332"/>
            <ac:cxnSpMk id="36" creationId="{F97DD200-2448-49F3-AC2F-84343A04FFCC}"/>
          </ac:cxnSpMkLst>
        </pc:cxnChg>
        <pc:cxnChg chg="add mod">
          <ac:chgData name="William Grey" userId="37b73424-c081-4fc2-b1af-363f4f3fd4f3" providerId="ADAL" clId="{AF4102E6-A2AC-4758-873C-6E7EDF93A8CB}" dt="2021-01-21T21:33:09.285" v="328" actId="1076"/>
          <ac:cxnSpMkLst>
            <pc:docMk/>
            <pc:sldMk cId="4108814641" sldId="332"/>
            <ac:cxnSpMk id="37" creationId="{19EA01F3-BB79-44AB-B9E6-085307A31789}"/>
          </ac:cxnSpMkLst>
        </pc:cxnChg>
        <pc:cxnChg chg="add mod">
          <ac:chgData name="William Grey" userId="37b73424-c081-4fc2-b1af-363f4f3fd4f3" providerId="ADAL" clId="{AF4102E6-A2AC-4758-873C-6E7EDF93A8CB}" dt="2021-01-21T21:33:09.285" v="328" actId="1076"/>
          <ac:cxnSpMkLst>
            <pc:docMk/>
            <pc:sldMk cId="4108814641" sldId="332"/>
            <ac:cxnSpMk id="38" creationId="{BC9222C7-22CF-4B61-B38B-6BE98A8ABAA9}"/>
          </ac:cxnSpMkLst>
        </pc:cxnChg>
        <pc:cxnChg chg="add mod">
          <ac:chgData name="William Grey" userId="37b73424-c081-4fc2-b1af-363f4f3fd4f3" providerId="ADAL" clId="{AF4102E6-A2AC-4758-873C-6E7EDF93A8CB}" dt="2021-01-21T21:33:15.889" v="330" actId="1076"/>
          <ac:cxnSpMkLst>
            <pc:docMk/>
            <pc:sldMk cId="4108814641" sldId="332"/>
            <ac:cxnSpMk id="39" creationId="{1A8282AF-6121-4C21-B4A5-B627BABB3ECE}"/>
          </ac:cxnSpMkLst>
        </pc:cxnChg>
        <pc:cxnChg chg="add mod">
          <ac:chgData name="William Grey" userId="37b73424-c081-4fc2-b1af-363f4f3fd4f3" providerId="ADAL" clId="{AF4102E6-A2AC-4758-873C-6E7EDF93A8CB}" dt="2021-01-21T21:33:15.889" v="330" actId="1076"/>
          <ac:cxnSpMkLst>
            <pc:docMk/>
            <pc:sldMk cId="4108814641" sldId="332"/>
            <ac:cxnSpMk id="40" creationId="{515F14CC-F966-4AC8-8A30-363D2F9C0A83}"/>
          </ac:cxnSpMkLst>
        </pc:cxnChg>
        <pc:cxnChg chg="add mod">
          <ac:chgData name="William Grey" userId="37b73424-c081-4fc2-b1af-363f4f3fd4f3" providerId="ADAL" clId="{AF4102E6-A2AC-4758-873C-6E7EDF93A8CB}" dt="2021-01-21T21:33:22.829" v="332" actId="1076"/>
          <ac:cxnSpMkLst>
            <pc:docMk/>
            <pc:sldMk cId="4108814641" sldId="332"/>
            <ac:cxnSpMk id="41" creationId="{217532DA-20C1-4BA2-A6D4-8A2F54C2E962}"/>
          </ac:cxnSpMkLst>
        </pc:cxnChg>
        <pc:cxnChg chg="add mod">
          <ac:chgData name="William Grey" userId="37b73424-c081-4fc2-b1af-363f4f3fd4f3" providerId="ADAL" clId="{AF4102E6-A2AC-4758-873C-6E7EDF93A8CB}" dt="2021-01-21T21:33:22.829" v="332" actId="1076"/>
          <ac:cxnSpMkLst>
            <pc:docMk/>
            <pc:sldMk cId="4108814641" sldId="332"/>
            <ac:cxnSpMk id="42" creationId="{A3F6920F-7FE8-401F-A900-09742E0BABDE}"/>
          </ac:cxnSpMkLst>
        </pc:cxnChg>
        <pc:cxnChg chg="add mod">
          <ac:chgData name="William Grey" userId="37b73424-c081-4fc2-b1af-363f4f3fd4f3" providerId="ADAL" clId="{AF4102E6-A2AC-4758-873C-6E7EDF93A8CB}" dt="2021-01-21T21:33:29.069" v="334" actId="1076"/>
          <ac:cxnSpMkLst>
            <pc:docMk/>
            <pc:sldMk cId="4108814641" sldId="332"/>
            <ac:cxnSpMk id="43" creationId="{4E173FEB-AD84-429E-AE5A-BBBDB4DD067F}"/>
          </ac:cxnSpMkLst>
        </pc:cxnChg>
        <pc:cxnChg chg="add mod">
          <ac:chgData name="William Grey" userId="37b73424-c081-4fc2-b1af-363f4f3fd4f3" providerId="ADAL" clId="{AF4102E6-A2AC-4758-873C-6E7EDF93A8CB}" dt="2021-01-21T21:33:29.069" v="334" actId="1076"/>
          <ac:cxnSpMkLst>
            <pc:docMk/>
            <pc:sldMk cId="4108814641" sldId="332"/>
            <ac:cxnSpMk id="44" creationId="{F3081376-BCD3-4C88-94FE-DCCC65C2BD73}"/>
          </ac:cxnSpMkLst>
        </pc:cxnChg>
        <pc:cxnChg chg="add mod">
          <ac:chgData name="William Grey" userId="37b73424-c081-4fc2-b1af-363f4f3fd4f3" providerId="ADAL" clId="{AF4102E6-A2AC-4758-873C-6E7EDF93A8CB}" dt="2021-01-21T21:33:38.635" v="336" actId="1076"/>
          <ac:cxnSpMkLst>
            <pc:docMk/>
            <pc:sldMk cId="4108814641" sldId="332"/>
            <ac:cxnSpMk id="45" creationId="{2D15FC76-7884-4ED5-9E6B-D8D61E5D7F94}"/>
          </ac:cxnSpMkLst>
        </pc:cxnChg>
        <pc:cxnChg chg="add mod">
          <ac:chgData name="William Grey" userId="37b73424-c081-4fc2-b1af-363f4f3fd4f3" providerId="ADAL" clId="{AF4102E6-A2AC-4758-873C-6E7EDF93A8CB}" dt="2021-01-21T21:33:38.635" v="336" actId="1076"/>
          <ac:cxnSpMkLst>
            <pc:docMk/>
            <pc:sldMk cId="4108814641" sldId="332"/>
            <ac:cxnSpMk id="46" creationId="{CA498AF4-037F-4E42-A363-355AED815ADC}"/>
          </ac:cxnSpMkLst>
        </pc:cxnChg>
        <pc:cxnChg chg="add mod">
          <ac:chgData name="William Grey" userId="37b73424-c081-4fc2-b1af-363f4f3fd4f3" providerId="ADAL" clId="{AF4102E6-A2AC-4758-873C-6E7EDF93A8CB}" dt="2021-01-21T21:33:47.647" v="338" actId="1076"/>
          <ac:cxnSpMkLst>
            <pc:docMk/>
            <pc:sldMk cId="4108814641" sldId="332"/>
            <ac:cxnSpMk id="47" creationId="{16E95F1D-9FCA-4DD4-9A53-FD8A1FB18508}"/>
          </ac:cxnSpMkLst>
        </pc:cxnChg>
        <pc:cxnChg chg="add mod">
          <ac:chgData name="William Grey" userId="37b73424-c081-4fc2-b1af-363f4f3fd4f3" providerId="ADAL" clId="{AF4102E6-A2AC-4758-873C-6E7EDF93A8CB}" dt="2021-01-21T21:33:47.647" v="338" actId="1076"/>
          <ac:cxnSpMkLst>
            <pc:docMk/>
            <pc:sldMk cId="4108814641" sldId="332"/>
            <ac:cxnSpMk id="48" creationId="{A865C1CD-9C47-4CAE-A0A5-B100E9982C34}"/>
          </ac:cxnSpMkLst>
        </pc:cxnChg>
      </pc:sldChg>
      <pc:sldChg chg="modSp mod">
        <pc:chgData name="William Grey" userId="37b73424-c081-4fc2-b1af-363f4f3fd4f3" providerId="ADAL" clId="{AF4102E6-A2AC-4758-873C-6E7EDF93A8CB}" dt="2021-01-24T22:35:32.783" v="1099" actId="27636"/>
        <pc:sldMkLst>
          <pc:docMk/>
          <pc:sldMk cId="1125859872" sldId="333"/>
        </pc:sldMkLst>
        <pc:spChg chg="mod">
          <ac:chgData name="William Grey" userId="37b73424-c081-4fc2-b1af-363f4f3fd4f3" providerId="ADAL" clId="{AF4102E6-A2AC-4758-873C-6E7EDF93A8CB}" dt="2021-01-24T19:59:43.307" v="489" actId="27636"/>
          <ac:spMkLst>
            <pc:docMk/>
            <pc:sldMk cId="1125859872" sldId="333"/>
            <ac:spMk id="2" creationId="{00000000-0000-0000-0000-000000000000}"/>
          </ac:spMkLst>
        </pc:spChg>
        <pc:spChg chg="mod">
          <ac:chgData name="William Grey" userId="37b73424-c081-4fc2-b1af-363f4f3fd4f3" providerId="ADAL" clId="{AF4102E6-A2AC-4758-873C-6E7EDF93A8CB}" dt="2021-01-24T22:35:32.783" v="1099" actId="27636"/>
          <ac:spMkLst>
            <pc:docMk/>
            <pc:sldMk cId="1125859872" sldId="333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AF4102E6-A2AC-4758-873C-6E7EDF93A8CB}" dt="2021-01-21T21:30:40.074" v="309" actId="47"/>
        <pc:sldMkLst>
          <pc:docMk/>
          <pc:sldMk cId="3395345025" sldId="334"/>
        </pc:sldMkLst>
      </pc:sldChg>
      <pc:sldChg chg="addSp delSp modSp add mod">
        <pc:chgData name="William Grey" userId="37b73424-c081-4fc2-b1af-363f4f3fd4f3" providerId="ADAL" clId="{AF4102E6-A2AC-4758-873C-6E7EDF93A8CB}" dt="2021-01-24T19:59:43.326" v="491" actId="27636"/>
        <pc:sldMkLst>
          <pc:docMk/>
          <pc:sldMk cId="3373464714" sldId="335"/>
        </pc:sldMkLst>
        <pc:spChg chg="mod">
          <ac:chgData name="William Grey" userId="37b73424-c081-4fc2-b1af-363f4f3fd4f3" providerId="ADAL" clId="{AF4102E6-A2AC-4758-873C-6E7EDF93A8CB}" dt="2021-01-24T19:59:43.326" v="491" actId="27636"/>
          <ac:spMkLst>
            <pc:docMk/>
            <pc:sldMk cId="3373464714" sldId="335"/>
            <ac:spMk id="2" creationId="{88474FF2-A981-4681-819F-C3DC7376A5E9}"/>
          </ac:spMkLst>
        </pc:spChg>
        <pc:spChg chg="mod">
          <ac:chgData name="William Grey" userId="37b73424-c081-4fc2-b1af-363f4f3fd4f3" providerId="ADAL" clId="{AF4102E6-A2AC-4758-873C-6E7EDF93A8CB}" dt="2021-01-21T21:28:57.177" v="144" actId="1076"/>
          <ac:spMkLst>
            <pc:docMk/>
            <pc:sldMk cId="3373464714" sldId="335"/>
            <ac:spMk id="5" creationId="{35A1565B-04D3-475B-9931-5D982F438A04}"/>
          </ac:spMkLst>
        </pc:spChg>
        <pc:spChg chg="mod">
          <ac:chgData name="William Grey" userId="37b73424-c081-4fc2-b1af-363f4f3fd4f3" providerId="ADAL" clId="{AF4102E6-A2AC-4758-873C-6E7EDF93A8CB}" dt="2021-01-21T21:30:18.684" v="308" actId="20577"/>
          <ac:spMkLst>
            <pc:docMk/>
            <pc:sldMk cId="3373464714" sldId="335"/>
            <ac:spMk id="6" creationId="{2D395E28-2E1D-4B58-BC6D-503395C33489}"/>
          </ac:spMkLst>
        </pc:spChg>
        <pc:spChg chg="del">
          <ac:chgData name="William Grey" userId="37b73424-c081-4fc2-b1af-363f4f3fd4f3" providerId="ADAL" clId="{AF4102E6-A2AC-4758-873C-6E7EDF93A8CB}" dt="2021-01-21T21:28:48.648" v="143" actId="478"/>
          <ac:spMkLst>
            <pc:docMk/>
            <pc:sldMk cId="3373464714" sldId="335"/>
            <ac:spMk id="9" creationId="{65291A97-9C10-425D-8F7F-67F988B54B95}"/>
          </ac:spMkLst>
        </pc:spChg>
        <pc:spChg chg="del">
          <ac:chgData name="William Grey" userId="37b73424-c081-4fc2-b1af-363f4f3fd4f3" providerId="ADAL" clId="{AF4102E6-A2AC-4758-873C-6E7EDF93A8CB}" dt="2021-01-21T21:28:48.648" v="143" actId="478"/>
          <ac:spMkLst>
            <pc:docMk/>
            <pc:sldMk cId="3373464714" sldId="335"/>
            <ac:spMk id="10" creationId="{84A4F3EF-FFDE-424B-87BC-18F438FE9D48}"/>
          </ac:spMkLst>
        </pc:spChg>
        <pc:spChg chg="del">
          <ac:chgData name="William Grey" userId="37b73424-c081-4fc2-b1af-363f4f3fd4f3" providerId="ADAL" clId="{AF4102E6-A2AC-4758-873C-6E7EDF93A8CB}" dt="2021-01-21T21:28:48.648" v="143" actId="478"/>
          <ac:spMkLst>
            <pc:docMk/>
            <pc:sldMk cId="3373464714" sldId="335"/>
            <ac:spMk id="11" creationId="{C2DC793C-0539-411C-A2C7-84C1F088F17B}"/>
          </ac:spMkLst>
        </pc:spChg>
        <pc:spChg chg="add mod">
          <ac:chgData name="William Grey" userId="37b73424-c081-4fc2-b1af-363f4f3fd4f3" providerId="ADAL" clId="{AF4102E6-A2AC-4758-873C-6E7EDF93A8CB}" dt="2021-01-21T21:29:44.854" v="271" actId="20577"/>
          <ac:spMkLst>
            <pc:docMk/>
            <pc:sldMk cId="3373464714" sldId="335"/>
            <ac:spMk id="34" creationId="{8D001C14-E45E-46F1-B905-F978F952F63B}"/>
          </ac:spMkLst>
        </pc:spChg>
        <pc:cxnChg chg="mod">
          <ac:chgData name="William Grey" userId="37b73424-c081-4fc2-b1af-363f4f3fd4f3" providerId="ADAL" clId="{AF4102E6-A2AC-4758-873C-6E7EDF93A8CB}" dt="2021-01-21T21:28:57.177" v="144" actId="1076"/>
          <ac:cxnSpMkLst>
            <pc:docMk/>
            <pc:sldMk cId="3373464714" sldId="335"/>
            <ac:cxnSpMk id="13" creationId="{1740441A-6F36-4CE1-8F17-EA8D4EE587C2}"/>
          </ac:cxnSpMkLst>
        </pc:cxnChg>
        <pc:cxnChg chg="mod">
          <ac:chgData name="William Grey" userId="37b73424-c081-4fc2-b1af-363f4f3fd4f3" providerId="ADAL" clId="{AF4102E6-A2AC-4758-873C-6E7EDF93A8CB}" dt="2021-01-21T21:28:57.177" v="144" actId="1076"/>
          <ac:cxnSpMkLst>
            <pc:docMk/>
            <pc:sldMk cId="3373464714" sldId="335"/>
            <ac:cxnSpMk id="14" creationId="{27947CEA-817E-45CD-95E7-B5543DE2E91B}"/>
          </ac:cxnSpMkLst>
        </pc:cxnChg>
        <pc:cxnChg chg="del">
          <ac:chgData name="William Grey" userId="37b73424-c081-4fc2-b1af-363f4f3fd4f3" providerId="ADAL" clId="{AF4102E6-A2AC-4758-873C-6E7EDF93A8CB}" dt="2021-01-21T21:28:48.648" v="143" actId="478"/>
          <ac:cxnSpMkLst>
            <pc:docMk/>
            <pc:sldMk cId="3373464714" sldId="335"/>
            <ac:cxnSpMk id="17" creationId="{3A00B425-ACD4-44A4-8256-9DFB51DECD14}"/>
          </ac:cxnSpMkLst>
        </pc:cxnChg>
        <pc:cxnChg chg="del">
          <ac:chgData name="William Grey" userId="37b73424-c081-4fc2-b1af-363f4f3fd4f3" providerId="ADAL" clId="{AF4102E6-A2AC-4758-873C-6E7EDF93A8CB}" dt="2021-01-21T21:28:48.648" v="143" actId="478"/>
          <ac:cxnSpMkLst>
            <pc:docMk/>
            <pc:sldMk cId="3373464714" sldId="335"/>
            <ac:cxnSpMk id="18" creationId="{33DFD230-D382-4BA1-8D41-FDBA0DCB35CA}"/>
          </ac:cxnSpMkLst>
        </pc:cxnChg>
        <pc:cxnChg chg="del">
          <ac:chgData name="William Grey" userId="37b73424-c081-4fc2-b1af-363f4f3fd4f3" providerId="ADAL" clId="{AF4102E6-A2AC-4758-873C-6E7EDF93A8CB}" dt="2021-01-21T21:28:48.648" v="143" actId="478"/>
          <ac:cxnSpMkLst>
            <pc:docMk/>
            <pc:sldMk cId="3373464714" sldId="335"/>
            <ac:cxnSpMk id="19" creationId="{2C111F0D-6396-4ACD-849E-B97C3F305B9F}"/>
          </ac:cxnSpMkLst>
        </pc:cxnChg>
        <pc:cxnChg chg="del">
          <ac:chgData name="William Grey" userId="37b73424-c081-4fc2-b1af-363f4f3fd4f3" providerId="ADAL" clId="{AF4102E6-A2AC-4758-873C-6E7EDF93A8CB}" dt="2021-01-21T21:28:48.648" v="143" actId="478"/>
          <ac:cxnSpMkLst>
            <pc:docMk/>
            <pc:sldMk cId="3373464714" sldId="335"/>
            <ac:cxnSpMk id="20" creationId="{7FE0453D-7862-4E12-8749-0DDFB1658A66}"/>
          </ac:cxnSpMkLst>
        </pc:cxnChg>
        <pc:cxnChg chg="del">
          <ac:chgData name="William Grey" userId="37b73424-c081-4fc2-b1af-363f4f3fd4f3" providerId="ADAL" clId="{AF4102E6-A2AC-4758-873C-6E7EDF93A8CB}" dt="2021-01-21T21:28:48.648" v="143" actId="478"/>
          <ac:cxnSpMkLst>
            <pc:docMk/>
            <pc:sldMk cId="3373464714" sldId="335"/>
            <ac:cxnSpMk id="21" creationId="{AD63DE97-17B3-4162-8CC9-9EDB567796C8}"/>
          </ac:cxnSpMkLst>
        </pc:cxnChg>
        <pc:cxnChg chg="del">
          <ac:chgData name="William Grey" userId="37b73424-c081-4fc2-b1af-363f4f3fd4f3" providerId="ADAL" clId="{AF4102E6-A2AC-4758-873C-6E7EDF93A8CB}" dt="2021-01-21T21:28:48.648" v="143" actId="478"/>
          <ac:cxnSpMkLst>
            <pc:docMk/>
            <pc:sldMk cId="3373464714" sldId="335"/>
            <ac:cxnSpMk id="22" creationId="{77FAA8CC-0C8C-4AB5-A7C5-233E6AA85B6D}"/>
          </ac:cxnSpMkLst>
        </pc:cxnChg>
        <pc:cxnChg chg="del">
          <ac:chgData name="William Grey" userId="37b73424-c081-4fc2-b1af-363f4f3fd4f3" providerId="ADAL" clId="{AF4102E6-A2AC-4758-873C-6E7EDF93A8CB}" dt="2021-01-21T21:28:48.648" v="143" actId="478"/>
          <ac:cxnSpMkLst>
            <pc:docMk/>
            <pc:sldMk cId="3373464714" sldId="335"/>
            <ac:cxnSpMk id="23" creationId="{4B19EF73-E879-42C2-8C25-5E096C953DC5}"/>
          </ac:cxnSpMkLst>
        </pc:cxnChg>
        <pc:cxnChg chg="mod">
          <ac:chgData name="William Grey" userId="37b73424-c081-4fc2-b1af-363f4f3fd4f3" providerId="ADAL" clId="{AF4102E6-A2AC-4758-873C-6E7EDF93A8CB}" dt="2021-01-21T21:28:57.177" v="144" actId="1076"/>
          <ac:cxnSpMkLst>
            <pc:docMk/>
            <pc:sldMk cId="3373464714" sldId="335"/>
            <ac:cxnSpMk id="24" creationId="{2A5375A9-88AF-4742-9343-E9B909581A28}"/>
          </ac:cxnSpMkLst>
        </pc:cxnChg>
        <pc:cxnChg chg="mod">
          <ac:chgData name="William Grey" userId="37b73424-c081-4fc2-b1af-363f4f3fd4f3" providerId="ADAL" clId="{AF4102E6-A2AC-4758-873C-6E7EDF93A8CB}" dt="2021-01-21T21:28:57.177" v="144" actId="1076"/>
          <ac:cxnSpMkLst>
            <pc:docMk/>
            <pc:sldMk cId="3373464714" sldId="335"/>
            <ac:cxnSpMk id="25" creationId="{F2199242-1B5C-4023-88CA-F37CEE23A0BF}"/>
          </ac:cxnSpMkLst>
        </pc:cxnChg>
        <pc:cxnChg chg="mod">
          <ac:chgData name="William Grey" userId="37b73424-c081-4fc2-b1af-363f4f3fd4f3" providerId="ADAL" clId="{AF4102E6-A2AC-4758-873C-6E7EDF93A8CB}" dt="2021-01-21T21:28:57.177" v="144" actId="1076"/>
          <ac:cxnSpMkLst>
            <pc:docMk/>
            <pc:sldMk cId="3373464714" sldId="335"/>
            <ac:cxnSpMk id="26" creationId="{8462A464-2B87-4A72-B426-9FF5BC857F2F}"/>
          </ac:cxnSpMkLst>
        </pc:cxnChg>
        <pc:cxnChg chg="mod">
          <ac:chgData name="William Grey" userId="37b73424-c081-4fc2-b1af-363f4f3fd4f3" providerId="ADAL" clId="{AF4102E6-A2AC-4758-873C-6E7EDF93A8CB}" dt="2021-01-21T21:28:57.177" v="144" actId="1076"/>
          <ac:cxnSpMkLst>
            <pc:docMk/>
            <pc:sldMk cId="3373464714" sldId="335"/>
            <ac:cxnSpMk id="27" creationId="{8EBF74FC-FA4F-4C1F-9261-CFA677EF3ADB}"/>
          </ac:cxnSpMkLst>
        </pc:cxnChg>
        <pc:cxnChg chg="mod">
          <ac:chgData name="William Grey" userId="37b73424-c081-4fc2-b1af-363f4f3fd4f3" providerId="ADAL" clId="{AF4102E6-A2AC-4758-873C-6E7EDF93A8CB}" dt="2021-01-21T21:28:57.177" v="144" actId="1076"/>
          <ac:cxnSpMkLst>
            <pc:docMk/>
            <pc:sldMk cId="3373464714" sldId="335"/>
            <ac:cxnSpMk id="28" creationId="{4D013F91-DF35-4F89-BAC1-3C693E5FAF3A}"/>
          </ac:cxnSpMkLst>
        </pc:cxnChg>
        <pc:cxnChg chg="mod">
          <ac:chgData name="William Grey" userId="37b73424-c081-4fc2-b1af-363f4f3fd4f3" providerId="ADAL" clId="{AF4102E6-A2AC-4758-873C-6E7EDF93A8CB}" dt="2021-01-21T21:28:57.177" v="144" actId="1076"/>
          <ac:cxnSpMkLst>
            <pc:docMk/>
            <pc:sldMk cId="3373464714" sldId="335"/>
            <ac:cxnSpMk id="29" creationId="{7C9DC52F-22B0-4FA1-B98E-BF1EE02D5195}"/>
          </ac:cxnSpMkLst>
        </pc:cxnChg>
        <pc:cxnChg chg="mod">
          <ac:chgData name="William Grey" userId="37b73424-c081-4fc2-b1af-363f4f3fd4f3" providerId="ADAL" clId="{AF4102E6-A2AC-4758-873C-6E7EDF93A8CB}" dt="2021-01-21T21:28:57.177" v="144" actId="1076"/>
          <ac:cxnSpMkLst>
            <pc:docMk/>
            <pc:sldMk cId="3373464714" sldId="335"/>
            <ac:cxnSpMk id="30" creationId="{D15CC6F1-5999-4DDD-A252-D27C5D617AA6}"/>
          </ac:cxnSpMkLst>
        </pc:cxnChg>
        <pc:cxnChg chg="mod">
          <ac:chgData name="William Grey" userId="37b73424-c081-4fc2-b1af-363f4f3fd4f3" providerId="ADAL" clId="{AF4102E6-A2AC-4758-873C-6E7EDF93A8CB}" dt="2021-01-21T21:28:57.177" v="144" actId="1076"/>
          <ac:cxnSpMkLst>
            <pc:docMk/>
            <pc:sldMk cId="3373464714" sldId="335"/>
            <ac:cxnSpMk id="31" creationId="{C4004F4D-3A70-479E-84E7-EB9AA56B120B}"/>
          </ac:cxnSpMkLst>
        </pc:cxnChg>
        <pc:cxnChg chg="mod">
          <ac:chgData name="William Grey" userId="37b73424-c081-4fc2-b1af-363f4f3fd4f3" providerId="ADAL" clId="{AF4102E6-A2AC-4758-873C-6E7EDF93A8CB}" dt="2021-01-21T21:28:57.177" v="144" actId="1076"/>
          <ac:cxnSpMkLst>
            <pc:docMk/>
            <pc:sldMk cId="3373464714" sldId="335"/>
            <ac:cxnSpMk id="32" creationId="{AED63A15-1AB4-4D6B-9562-8509BFE81400}"/>
          </ac:cxnSpMkLst>
        </pc:cxnChg>
        <pc:cxnChg chg="mod">
          <ac:chgData name="William Grey" userId="37b73424-c081-4fc2-b1af-363f4f3fd4f3" providerId="ADAL" clId="{AF4102E6-A2AC-4758-873C-6E7EDF93A8CB}" dt="2021-01-21T21:28:57.177" v="144" actId="1076"/>
          <ac:cxnSpMkLst>
            <pc:docMk/>
            <pc:sldMk cId="3373464714" sldId="335"/>
            <ac:cxnSpMk id="33" creationId="{1F3A9AEE-D62A-4B44-A45E-D7DA2D010588}"/>
          </ac:cxnSpMkLst>
        </pc:cxnChg>
      </pc:sldChg>
      <pc:sldChg chg="add del">
        <pc:chgData name="William Grey" userId="37b73424-c081-4fc2-b1af-363f4f3fd4f3" providerId="ADAL" clId="{AF4102E6-A2AC-4758-873C-6E7EDF93A8CB}" dt="2021-01-24T22:06:33.578" v="801" actId="47"/>
        <pc:sldMkLst>
          <pc:docMk/>
          <pc:sldMk cId="1225587764" sldId="336"/>
        </pc:sldMkLst>
      </pc:sldChg>
      <pc:sldChg chg="addSp delSp modSp add mod">
        <pc:chgData name="William Grey" userId="37b73424-c081-4fc2-b1af-363f4f3fd4f3" providerId="ADAL" clId="{AF4102E6-A2AC-4758-873C-6E7EDF93A8CB}" dt="2021-01-24T22:01:56.482" v="736" actId="1076"/>
        <pc:sldMkLst>
          <pc:docMk/>
          <pc:sldMk cId="3390438345" sldId="337"/>
        </pc:sldMkLst>
        <pc:spChg chg="mod">
          <ac:chgData name="William Grey" userId="37b73424-c081-4fc2-b1af-363f4f3fd4f3" providerId="ADAL" clId="{AF4102E6-A2AC-4758-873C-6E7EDF93A8CB}" dt="2021-01-24T22:01:37.210" v="734" actId="1076"/>
          <ac:spMkLst>
            <pc:docMk/>
            <pc:sldMk cId="3390438345" sldId="337"/>
            <ac:spMk id="3" creationId="{00000000-0000-0000-0000-000000000000}"/>
          </ac:spMkLst>
        </pc:spChg>
        <pc:spChg chg="mod topLvl">
          <ac:chgData name="William Grey" userId="37b73424-c081-4fc2-b1af-363f4f3fd4f3" providerId="ADAL" clId="{AF4102E6-A2AC-4758-873C-6E7EDF93A8CB}" dt="2021-01-24T21:58:01.376" v="697" actId="165"/>
          <ac:spMkLst>
            <pc:docMk/>
            <pc:sldMk cId="3390438345" sldId="337"/>
            <ac:spMk id="24" creationId="{4967D6AD-08BB-4363-9D76-BA7519D4B01D}"/>
          </ac:spMkLst>
        </pc:spChg>
        <pc:spChg chg="del mod topLvl">
          <ac:chgData name="William Grey" userId="37b73424-c081-4fc2-b1af-363f4f3fd4f3" providerId="ADAL" clId="{AF4102E6-A2AC-4758-873C-6E7EDF93A8CB}" dt="2021-01-24T21:59:32.230" v="710" actId="478"/>
          <ac:spMkLst>
            <pc:docMk/>
            <pc:sldMk cId="3390438345" sldId="337"/>
            <ac:spMk id="25" creationId="{13C43C85-3EDF-4F0F-9ACE-23BE5EBBA17D}"/>
          </ac:spMkLst>
        </pc:spChg>
        <pc:spChg chg="mod topLvl">
          <ac:chgData name="William Grey" userId="37b73424-c081-4fc2-b1af-363f4f3fd4f3" providerId="ADAL" clId="{AF4102E6-A2AC-4758-873C-6E7EDF93A8CB}" dt="2021-01-24T21:59:28.004" v="709" actId="20577"/>
          <ac:spMkLst>
            <pc:docMk/>
            <pc:sldMk cId="3390438345" sldId="337"/>
            <ac:spMk id="26" creationId="{47A0BF2D-D4C1-4DC2-8508-C97A47647E4A}"/>
          </ac:spMkLst>
        </pc:spChg>
        <pc:spChg chg="del mod topLvl">
          <ac:chgData name="William Grey" userId="37b73424-c081-4fc2-b1af-363f4f3fd4f3" providerId="ADAL" clId="{AF4102E6-A2AC-4758-873C-6E7EDF93A8CB}" dt="2021-01-24T21:59:46.844" v="714" actId="478"/>
          <ac:spMkLst>
            <pc:docMk/>
            <pc:sldMk cId="3390438345" sldId="337"/>
            <ac:spMk id="27" creationId="{E7C65E6E-71C4-4A65-96A7-CA8751076F25}"/>
          </ac:spMkLst>
        </pc:spChg>
        <pc:spChg chg="mod topLvl">
          <ac:chgData name="William Grey" userId="37b73424-c081-4fc2-b1af-363f4f3fd4f3" providerId="ADAL" clId="{AF4102E6-A2AC-4758-873C-6E7EDF93A8CB}" dt="2021-01-24T21:59:43.610" v="713" actId="1076"/>
          <ac:spMkLst>
            <pc:docMk/>
            <pc:sldMk cId="3390438345" sldId="337"/>
            <ac:spMk id="28" creationId="{2BE903E5-3B58-42B2-B014-6FB891078B31}"/>
          </ac:spMkLst>
        </pc:spChg>
        <pc:spChg chg="mod topLvl">
          <ac:chgData name="William Grey" userId="37b73424-c081-4fc2-b1af-363f4f3fd4f3" providerId="ADAL" clId="{AF4102E6-A2AC-4758-873C-6E7EDF93A8CB}" dt="2021-01-24T22:01:24.451" v="732" actId="1076"/>
          <ac:spMkLst>
            <pc:docMk/>
            <pc:sldMk cId="3390438345" sldId="337"/>
            <ac:spMk id="29" creationId="{78E7A7D6-9536-4807-8624-C68D08C228E7}"/>
          </ac:spMkLst>
        </pc:spChg>
        <pc:spChg chg="del mod topLvl">
          <ac:chgData name="William Grey" userId="37b73424-c081-4fc2-b1af-363f4f3fd4f3" providerId="ADAL" clId="{AF4102E6-A2AC-4758-873C-6E7EDF93A8CB}" dt="2021-01-24T22:00:50.818" v="725" actId="478"/>
          <ac:spMkLst>
            <pc:docMk/>
            <pc:sldMk cId="3390438345" sldId="337"/>
            <ac:spMk id="30" creationId="{26A87CDF-033C-4B82-8CD5-264392056C7A}"/>
          </ac:spMkLst>
        </pc:spChg>
        <pc:spChg chg="del mod topLvl">
          <ac:chgData name="William Grey" userId="37b73424-c081-4fc2-b1af-363f4f3fd4f3" providerId="ADAL" clId="{AF4102E6-A2AC-4758-873C-6E7EDF93A8CB}" dt="2021-01-24T22:00:47.613" v="724" actId="478"/>
          <ac:spMkLst>
            <pc:docMk/>
            <pc:sldMk cId="3390438345" sldId="337"/>
            <ac:spMk id="31" creationId="{6D7748EC-6C5E-4E54-8B75-945FD1B681F6}"/>
          </ac:spMkLst>
        </pc:spChg>
        <pc:spChg chg="mod topLvl">
          <ac:chgData name="William Grey" userId="37b73424-c081-4fc2-b1af-363f4f3fd4f3" providerId="ADAL" clId="{AF4102E6-A2AC-4758-873C-6E7EDF93A8CB}" dt="2021-01-24T22:01:20.060" v="731" actId="1076"/>
          <ac:spMkLst>
            <pc:docMk/>
            <pc:sldMk cId="3390438345" sldId="337"/>
            <ac:spMk id="32" creationId="{FC2ED764-7A5A-4275-8F8E-53AFCF39DDE3}"/>
          </ac:spMkLst>
        </pc:spChg>
        <pc:spChg chg="mod topLvl">
          <ac:chgData name="William Grey" userId="37b73424-c081-4fc2-b1af-363f4f3fd4f3" providerId="ADAL" clId="{AF4102E6-A2AC-4758-873C-6E7EDF93A8CB}" dt="2021-01-24T22:01:14.567" v="730" actId="1076"/>
          <ac:spMkLst>
            <pc:docMk/>
            <pc:sldMk cId="3390438345" sldId="337"/>
            <ac:spMk id="33" creationId="{29242851-D806-4A53-9CFE-92C6E0DE0FEB}"/>
          </ac:spMkLst>
        </pc:spChg>
        <pc:spChg chg="mod topLvl">
          <ac:chgData name="William Grey" userId="37b73424-c081-4fc2-b1af-363f4f3fd4f3" providerId="ADAL" clId="{AF4102E6-A2AC-4758-873C-6E7EDF93A8CB}" dt="2021-01-24T22:01:56.482" v="736" actId="1076"/>
          <ac:spMkLst>
            <pc:docMk/>
            <pc:sldMk cId="3390438345" sldId="337"/>
            <ac:spMk id="34" creationId="{697CA554-9AFA-4C96-BCBF-CCA63A452C39}"/>
          </ac:spMkLst>
        </pc:spChg>
        <pc:grpChg chg="add del mod">
          <ac:chgData name="William Grey" userId="37b73424-c081-4fc2-b1af-363f4f3fd4f3" providerId="ADAL" clId="{AF4102E6-A2AC-4758-873C-6E7EDF93A8CB}" dt="2021-01-24T21:58:01.376" v="697" actId="165"/>
          <ac:grpSpMkLst>
            <pc:docMk/>
            <pc:sldMk cId="3390438345" sldId="337"/>
            <ac:grpSpMk id="4" creationId="{D97DA50D-4058-41B9-BB80-5874BF819F4C}"/>
          </ac:grpSpMkLst>
        </pc:grpChg>
        <pc:cxnChg chg="mod topLvl">
          <ac:chgData name="William Grey" userId="37b73424-c081-4fc2-b1af-363f4f3fd4f3" providerId="ADAL" clId="{AF4102E6-A2AC-4758-873C-6E7EDF93A8CB}" dt="2021-01-24T21:58:01.376" v="697" actId="165"/>
          <ac:cxnSpMkLst>
            <pc:docMk/>
            <pc:sldMk cId="3390438345" sldId="337"/>
            <ac:cxnSpMk id="5" creationId="{2E8F611C-C5D5-4E8D-B3AE-43A68B297212}"/>
          </ac:cxnSpMkLst>
        </pc:cxnChg>
        <pc:cxnChg chg="mod topLvl">
          <ac:chgData name="William Grey" userId="37b73424-c081-4fc2-b1af-363f4f3fd4f3" providerId="ADAL" clId="{AF4102E6-A2AC-4758-873C-6E7EDF93A8CB}" dt="2021-01-24T21:58:01.376" v="697" actId="165"/>
          <ac:cxnSpMkLst>
            <pc:docMk/>
            <pc:sldMk cId="3390438345" sldId="337"/>
            <ac:cxnSpMk id="6" creationId="{5E9532A2-64C6-42DC-B6F7-DDF527E3431E}"/>
          </ac:cxnSpMkLst>
        </pc:cxnChg>
        <pc:cxnChg chg="mod topLvl">
          <ac:chgData name="William Grey" userId="37b73424-c081-4fc2-b1af-363f4f3fd4f3" providerId="ADAL" clId="{AF4102E6-A2AC-4758-873C-6E7EDF93A8CB}" dt="2021-01-24T21:58:39.636" v="701" actId="1076"/>
          <ac:cxnSpMkLst>
            <pc:docMk/>
            <pc:sldMk cId="3390438345" sldId="337"/>
            <ac:cxnSpMk id="7" creationId="{17304B71-27D6-4AC1-B5E6-0A1CCF8CE606}"/>
          </ac:cxnSpMkLst>
        </pc:cxnChg>
        <pc:cxnChg chg="mod topLvl">
          <ac:chgData name="William Grey" userId="37b73424-c081-4fc2-b1af-363f4f3fd4f3" providerId="ADAL" clId="{AF4102E6-A2AC-4758-873C-6E7EDF93A8CB}" dt="2021-01-24T21:58:01.376" v="697" actId="165"/>
          <ac:cxnSpMkLst>
            <pc:docMk/>
            <pc:sldMk cId="3390438345" sldId="337"/>
            <ac:cxnSpMk id="8" creationId="{D0022970-D35A-434A-BD8A-556D43F76400}"/>
          </ac:cxnSpMkLst>
        </pc:cxnChg>
        <pc:cxnChg chg="mod topLvl">
          <ac:chgData name="William Grey" userId="37b73424-c081-4fc2-b1af-363f4f3fd4f3" providerId="ADAL" clId="{AF4102E6-A2AC-4758-873C-6E7EDF93A8CB}" dt="2021-01-24T21:58:54.650" v="703" actId="1076"/>
          <ac:cxnSpMkLst>
            <pc:docMk/>
            <pc:sldMk cId="3390438345" sldId="337"/>
            <ac:cxnSpMk id="9" creationId="{09C7BFC5-0417-4165-9E99-F7F11E22CB67}"/>
          </ac:cxnSpMkLst>
        </pc:cxnChg>
        <pc:cxnChg chg="mod topLvl">
          <ac:chgData name="William Grey" userId="37b73424-c081-4fc2-b1af-363f4f3fd4f3" providerId="ADAL" clId="{AF4102E6-A2AC-4758-873C-6E7EDF93A8CB}" dt="2021-01-24T21:59:04.073" v="705" actId="1076"/>
          <ac:cxnSpMkLst>
            <pc:docMk/>
            <pc:sldMk cId="3390438345" sldId="337"/>
            <ac:cxnSpMk id="10" creationId="{03CDEDBE-2FEC-41BF-9469-6E9F027428D7}"/>
          </ac:cxnSpMkLst>
        </pc:cxnChg>
        <pc:cxnChg chg="mod topLvl">
          <ac:chgData name="William Grey" userId="37b73424-c081-4fc2-b1af-363f4f3fd4f3" providerId="ADAL" clId="{AF4102E6-A2AC-4758-873C-6E7EDF93A8CB}" dt="2021-01-24T22:00:13.902" v="716" actId="1076"/>
          <ac:cxnSpMkLst>
            <pc:docMk/>
            <pc:sldMk cId="3390438345" sldId="337"/>
            <ac:cxnSpMk id="11" creationId="{91049680-16EC-4A21-85C2-F52C3570BF45}"/>
          </ac:cxnSpMkLst>
        </pc:cxnChg>
        <pc:cxnChg chg="mod topLvl">
          <ac:chgData name="William Grey" userId="37b73424-c081-4fc2-b1af-363f4f3fd4f3" providerId="ADAL" clId="{AF4102E6-A2AC-4758-873C-6E7EDF93A8CB}" dt="2021-01-24T21:58:01.376" v="697" actId="165"/>
          <ac:cxnSpMkLst>
            <pc:docMk/>
            <pc:sldMk cId="3390438345" sldId="337"/>
            <ac:cxnSpMk id="12" creationId="{2EBF3842-B7CB-48A3-9C67-A669D8A47A2C}"/>
          </ac:cxnSpMkLst>
        </pc:cxnChg>
        <pc:cxnChg chg="mod topLvl">
          <ac:chgData name="William Grey" userId="37b73424-c081-4fc2-b1af-363f4f3fd4f3" providerId="ADAL" clId="{AF4102E6-A2AC-4758-873C-6E7EDF93A8CB}" dt="2021-01-24T22:00:05.383" v="715" actId="1076"/>
          <ac:cxnSpMkLst>
            <pc:docMk/>
            <pc:sldMk cId="3390438345" sldId="337"/>
            <ac:cxnSpMk id="13" creationId="{085BC068-3714-4661-AC19-D47E1452440C}"/>
          </ac:cxnSpMkLst>
        </pc:cxnChg>
        <pc:cxnChg chg="mod topLvl">
          <ac:chgData name="William Grey" userId="37b73424-c081-4fc2-b1af-363f4f3fd4f3" providerId="ADAL" clId="{AF4102E6-A2AC-4758-873C-6E7EDF93A8CB}" dt="2021-01-24T21:58:01.376" v="697" actId="165"/>
          <ac:cxnSpMkLst>
            <pc:docMk/>
            <pc:sldMk cId="3390438345" sldId="337"/>
            <ac:cxnSpMk id="14" creationId="{1126679C-8C20-4D20-9773-04FA502AB839}"/>
          </ac:cxnSpMkLst>
        </pc:cxnChg>
        <pc:cxnChg chg="mod topLvl">
          <ac:chgData name="William Grey" userId="37b73424-c081-4fc2-b1af-363f4f3fd4f3" providerId="ADAL" clId="{AF4102E6-A2AC-4758-873C-6E7EDF93A8CB}" dt="2021-01-24T22:01:45.032" v="735" actId="14100"/>
          <ac:cxnSpMkLst>
            <pc:docMk/>
            <pc:sldMk cId="3390438345" sldId="337"/>
            <ac:cxnSpMk id="15" creationId="{C170DBE0-9EB2-4B6B-9623-F2C967FC38C9}"/>
          </ac:cxnSpMkLst>
        </pc:cxnChg>
        <pc:cxnChg chg="del mod topLvl">
          <ac:chgData name="William Grey" userId="37b73424-c081-4fc2-b1af-363f4f3fd4f3" providerId="ADAL" clId="{AF4102E6-A2AC-4758-873C-6E7EDF93A8CB}" dt="2021-01-24T21:58:35.359" v="700" actId="478"/>
          <ac:cxnSpMkLst>
            <pc:docMk/>
            <pc:sldMk cId="3390438345" sldId="337"/>
            <ac:cxnSpMk id="16" creationId="{8B8CA0E4-E56D-4FF4-A58C-B7E5CF1F347D}"/>
          </ac:cxnSpMkLst>
        </pc:cxnChg>
        <pc:cxnChg chg="del mod topLvl">
          <ac:chgData name="William Grey" userId="37b73424-c081-4fc2-b1af-363f4f3fd4f3" providerId="ADAL" clId="{AF4102E6-A2AC-4758-873C-6E7EDF93A8CB}" dt="2021-01-24T21:58:56.931" v="704" actId="478"/>
          <ac:cxnSpMkLst>
            <pc:docMk/>
            <pc:sldMk cId="3390438345" sldId="337"/>
            <ac:cxnSpMk id="17" creationId="{4E5D138C-E642-4612-BBAE-DDDDEFE5A1F0}"/>
          </ac:cxnSpMkLst>
        </pc:cxnChg>
        <pc:cxnChg chg="mod topLvl">
          <ac:chgData name="William Grey" userId="37b73424-c081-4fc2-b1af-363f4f3fd4f3" providerId="ADAL" clId="{AF4102E6-A2AC-4758-873C-6E7EDF93A8CB}" dt="2021-01-24T22:00:29.291" v="719" actId="14100"/>
          <ac:cxnSpMkLst>
            <pc:docMk/>
            <pc:sldMk cId="3390438345" sldId="337"/>
            <ac:cxnSpMk id="18" creationId="{9763C5B1-9E14-4E84-8AD8-5BB4AEA520E2}"/>
          </ac:cxnSpMkLst>
        </pc:cxnChg>
        <pc:cxnChg chg="del mod topLvl">
          <ac:chgData name="William Grey" userId="37b73424-c081-4fc2-b1af-363f4f3fd4f3" providerId="ADAL" clId="{AF4102E6-A2AC-4758-873C-6E7EDF93A8CB}" dt="2021-01-24T22:00:31.773" v="720" actId="478"/>
          <ac:cxnSpMkLst>
            <pc:docMk/>
            <pc:sldMk cId="3390438345" sldId="337"/>
            <ac:cxnSpMk id="19" creationId="{1ECED5E8-3473-4A7F-9CF3-C7ED0C4A0B9B}"/>
          </ac:cxnSpMkLst>
        </pc:cxnChg>
        <pc:cxnChg chg="del mod topLvl">
          <ac:chgData name="William Grey" userId="37b73424-c081-4fc2-b1af-363f4f3fd4f3" providerId="ADAL" clId="{AF4102E6-A2AC-4758-873C-6E7EDF93A8CB}" dt="2021-01-24T21:59:14.476" v="707" actId="478"/>
          <ac:cxnSpMkLst>
            <pc:docMk/>
            <pc:sldMk cId="3390438345" sldId="337"/>
            <ac:cxnSpMk id="20" creationId="{6F89B846-1208-407A-8E08-B2F88FC9456C}"/>
          </ac:cxnSpMkLst>
        </pc:cxnChg>
        <pc:cxnChg chg="mod topLvl">
          <ac:chgData name="William Grey" userId="37b73424-c081-4fc2-b1af-363f4f3fd4f3" providerId="ADAL" clId="{AF4102E6-A2AC-4758-873C-6E7EDF93A8CB}" dt="2021-01-24T21:58:01.376" v="697" actId="165"/>
          <ac:cxnSpMkLst>
            <pc:docMk/>
            <pc:sldMk cId="3390438345" sldId="337"/>
            <ac:cxnSpMk id="21" creationId="{5D0A0F06-7C12-489A-9C3D-AB4DC0A444E3}"/>
          </ac:cxnSpMkLst>
        </pc:cxnChg>
        <pc:cxnChg chg="mod topLvl">
          <ac:chgData name="William Grey" userId="37b73424-c081-4fc2-b1af-363f4f3fd4f3" providerId="ADAL" clId="{AF4102E6-A2AC-4758-873C-6E7EDF93A8CB}" dt="2021-01-24T21:59:09.616" v="706" actId="14100"/>
          <ac:cxnSpMkLst>
            <pc:docMk/>
            <pc:sldMk cId="3390438345" sldId="337"/>
            <ac:cxnSpMk id="22" creationId="{A861E753-A082-4041-BBBF-DEEC8724A4FD}"/>
          </ac:cxnSpMkLst>
        </pc:cxnChg>
        <pc:cxnChg chg="mod topLvl">
          <ac:chgData name="William Grey" userId="37b73424-c081-4fc2-b1af-363f4f3fd4f3" providerId="ADAL" clId="{AF4102E6-A2AC-4758-873C-6E7EDF93A8CB}" dt="2021-01-24T21:58:01.376" v="697" actId="165"/>
          <ac:cxnSpMkLst>
            <pc:docMk/>
            <pc:sldMk cId="3390438345" sldId="337"/>
            <ac:cxnSpMk id="23" creationId="{282EAF22-21BB-457B-940E-84128F84910F}"/>
          </ac:cxnSpMkLst>
        </pc:cxnChg>
        <pc:cxnChg chg="add mod">
          <ac:chgData name="William Grey" userId="37b73424-c081-4fc2-b1af-363f4f3fd4f3" providerId="ADAL" clId="{AF4102E6-A2AC-4758-873C-6E7EDF93A8CB}" dt="2021-01-24T22:01:05.434" v="727" actId="1076"/>
          <ac:cxnSpMkLst>
            <pc:docMk/>
            <pc:sldMk cId="3390438345" sldId="337"/>
            <ac:cxnSpMk id="40" creationId="{3482B40B-22A0-4E6E-B8E9-63858BC6F3C1}"/>
          </ac:cxnSpMkLst>
        </pc:cxnChg>
      </pc:sldChg>
      <pc:sldChg chg="addSp delSp modSp new mod">
        <pc:chgData name="William Grey" userId="37b73424-c081-4fc2-b1af-363f4f3fd4f3" providerId="ADAL" clId="{AF4102E6-A2AC-4758-873C-6E7EDF93A8CB}" dt="2021-01-24T22:29:09.024" v="1055" actId="1076"/>
        <pc:sldMkLst>
          <pc:docMk/>
          <pc:sldMk cId="1482868696" sldId="338"/>
        </pc:sldMkLst>
        <pc:spChg chg="mod">
          <ac:chgData name="William Grey" userId="37b73424-c081-4fc2-b1af-363f4f3fd4f3" providerId="ADAL" clId="{AF4102E6-A2AC-4758-873C-6E7EDF93A8CB}" dt="2021-01-24T22:11:00.731" v="842" actId="27636"/>
          <ac:spMkLst>
            <pc:docMk/>
            <pc:sldMk cId="1482868696" sldId="338"/>
            <ac:spMk id="2" creationId="{C60F09E3-5B67-440C-879F-F1FED0CA9970}"/>
          </ac:spMkLst>
        </pc:spChg>
        <pc:spChg chg="add del">
          <ac:chgData name="William Grey" userId="37b73424-c081-4fc2-b1af-363f4f3fd4f3" providerId="ADAL" clId="{AF4102E6-A2AC-4758-873C-6E7EDF93A8CB}" dt="2021-01-24T22:11:07.934" v="843" actId="3680"/>
          <ac:spMkLst>
            <pc:docMk/>
            <pc:sldMk cId="1482868696" sldId="338"/>
            <ac:spMk id="3" creationId="{ED8416B7-3EE9-42FE-AB92-4E0D0A29822B}"/>
          </ac:spMkLst>
        </pc:spChg>
        <pc:spChg chg="add mod">
          <ac:chgData name="William Grey" userId="37b73424-c081-4fc2-b1af-363f4f3fd4f3" providerId="ADAL" clId="{AF4102E6-A2AC-4758-873C-6E7EDF93A8CB}" dt="2021-01-24T22:28:05.927" v="1053" actId="1076"/>
          <ac:spMkLst>
            <pc:docMk/>
            <pc:sldMk cId="1482868696" sldId="338"/>
            <ac:spMk id="10" creationId="{9D17CC4D-302A-4B85-BEE8-5181464CEA8C}"/>
          </ac:spMkLst>
        </pc:spChg>
        <pc:spChg chg="add del mod">
          <ac:chgData name="William Grey" userId="37b73424-c081-4fc2-b1af-363f4f3fd4f3" providerId="ADAL" clId="{AF4102E6-A2AC-4758-873C-6E7EDF93A8CB}" dt="2021-01-24T22:19:52.737" v="1006" actId="478"/>
          <ac:spMkLst>
            <pc:docMk/>
            <pc:sldMk cId="1482868696" sldId="338"/>
            <ac:spMk id="12" creationId="{6723FF67-2031-4148-B7FA-4AFC0487A680}"/>
          </ac:spMkLst>
        </pc:spChg>
        <pc:graphicFrameChg chg="add del mod ord modGraphic">
          <ac:chgData name="William Grey" userId="37b73424-c081-4fc2-b1af-363f4f3fd4f3" providerId="ADAL" clId="{AF4102E6-A2AC-4758-873C-6E7EDF93A8CB}" dt="2021-01-24T22:11:00.710" v="841" actId="3680"/>
          <ac:graphicFrameMkLst>
            <pc:docMk/>
            <pc:sldMk cId="1482868696" sldId="338"/>
            <ac:graphicFrameMk id="4" creationId="{80063828-D7EB-4082-BE24-D3AEF681DA4C}"/>
          </ac:graphicFrameMkLst>
        </pc:graphicFrameChg>
        <pc:graphicFrameChg chg="add del mod ord modGraphic">
          <ac:chgData name="William Grey" userId="37b73424-c081-4fc2-b1af-363f4f3fd4f3" providerId="ADAL" clId="{AF4102E6-A2AC-4758-873C-6E7EDF93A8CB}" dt="2021-01-24T22:19:50.034" v="1005" actId="478"/>
          <ac:graphicFrameMkLst>
            <pc:docMk/>
            <pc:sldMk cId="1482868696" sldId="338"/>
            <ac:graphicFrameMk id="6" creationId="{49F149FA-871F-4C2F-9A18-25A1536D0448}"/>
          </ac:graphicFrameMkLst>
        </pc:graphicFrameChg>
        <pc:graphicFrameChg chg="add del mod modGraphic">
          <ac:chgData name="William Grey" userId="37b73424-c081-4fc2-b1af-363f4f3fd4f3" providerId="ADAL" clId="{AF4102E6-A2AC-4758-873C-6E7EDF93A8CB}" dt="2021-01-24T22:20:07.932" v="1009" actId="478"/>
          <ac:graphicFrameMkLst>
            <pc:docMk/>
            <pc:sldMk cId="1482868696" sldId="338"/>
            <ac:graphicFrameMk id="8" creationId="{ED4FD661-22F9-4F9E-973A-A3A8E43F5464}"/>
          </ac:graphicFrameMkLst>
        </pc:graphicFrameChg>
        <pc:graphicFrameChg chg="add mod modGraphic">
          <ac:chgData name="William Grey" userId="37b73424-c081-4fc2-b1af-363f4f3fd4f3" providerId="ADAL" clId="{AF4102E6-A2AC-4758-873C-6E7EDF93A8CB}" dt="2021-01-24T22:27:48.278" v="1052" actId="1076"/>
          <ac:graphicFrameMkLst>
            <pc:docMk/>
            <pc:sldMk cId="1482868696" sldId="338"/>
            <ac:graphicFrameMk id="9" creationId="{B8FA12D0-2342-4930-8B2D-BAB8247CA5AA}"/>
          </ac:graphicFrameMkLst>
        </pc:graphicFrameChg>
        <pc:graphicFrameChg chg="add mod modGraphic">
          <ac:chgData name="William Grey" userId="37b73424-c081-4fc2-b1af-363f4f3fd4f3" providerId="ADAL" clId="{AF4102E6-A2AC-4758-873C-6E7EDF93A8CB}" dt="2021-01-24T22:29:09.024" v="1055" actId="1076"/>
          <ac:graphicFrameMkLst>
            <pc:docMk/>
            <pc:sldMk cId="1482868696" sldId="338"/>
            <ac:graphicFrameMk id="13" creationId="{1BF5EA45-CD37-437F-8156-5EECC4B6C677}"/>
          </ac:graphicFrameMkLst>
        </pc:graphicFrameChg>
        <pc:graphicFrameChg chg="add mod modGraphic">
          <ac:chgData name="William Grey" userId="37b73424-c081-4fc2-b1af-363f4f3fd4f3" providerId="ADAL" clId="{AF4102E6-A2AC-4758-873C-6E7EDF93A8CB}" dt="2021-01-24T22:27:48.278" v="1052" actId="1076"/>
          <ac:graphicFrameMkLst>
            <pc:docMk/>
            <pc:sldMk cId="1482868696" sldId="338"/>
            <ac:graphicFrameMk id="14" creationId="{432C9BA2-E521-4FCC-BE48-B29FC45FDF1E}"/>
          </ac:graphicFrameMkLst>
        </pc:graphicFrameChg>
        <pc:graphicFrameChg chg="add mod modGraphic">
          <ac:chgData name="William Grey" userId="37b73424-c081-4fc2-b1af-363f4f3fd4f3" providerId="ADAL" clId="{AF4102E6-A2AC-4758-873C-6E7EDF93A8CB}" dt="2021-01-24T22:27:48.278" v="1052" actId="1076"/>
          <ac:graphicFrameMkLst>
            <pc:docMk/>
            <pc:sldMk cId="1482868696" sldId="338"/>
            <ac:graphicFrameMk id="15" creationId="{F4B76B82-C586-4CF4-85BF-5E90F8F42448}"/>
          </ac:graphicFrameMkLst>
        </pc:graphicFrameChg>
      </pc:sldChg>
      <pc:sldMasterChg chg="new del mod addSldLayout delSldLayout">
        <pc:chgData name="William Grey" userId="37b73424-c081-4fc2-b1af-363f4f3fd4f3" providerId="ADAL" clId="{AF4102E6-A2AC-4758-873C-6E7EDF93A8CB}" dt="2021-01-24T19:59:25.682" v="482" actId="6938"/>
        <pc:sldMasterMkLst>
          <pc:docMk/>
          <pc:sldMasterMk cId="2887519320" sldId="2147483660"/>
        </pc:sldMasterMkLst>
        <pc:sldLayoutChg chg="new del replId">
          <pc:chgData name="William Grey" userId="37b73424-c081-4fc2-b1af-363f4f3fd4f3" providerId="ADAL" clId="{AF4102E6-A2AC-4758-873C-6E7EDF93A8CB}" dt="2021-01-24T19:59:25.682" v="482" actId="6938"/>
          <pc:sldLayoutMkLst>
            <pc:docMk/>
            <pc:sldMasterMk cId="2887519320" sldId="2147483660"/>
            <pc:sldLayoutMk cId="3813635452" sldId="2147483661"/>
          </pc:sldLayoutMkLst>
        </pc:sldLayoutChg>
        <pc:sldLayoutChg chg="new del replId">
          <pc:chgData name="William Grey" userId="37b73424-c081-4fc2-b1af-363f4f3fd4f3" providerId="ADAL" clId="{AF4102E6-A2AC-4758-873C-6E7EDF93A8CB}" dt="2021-01-24T19:59:25.682" v="482" actId="6938"/>
          <pc:sldLayoutMkLst>
            <pc:docMk/>
            <pc:sldMasterMk cId="2887519320" sldId="2147483660"/>
            <pc:sldLayoutMk cId="1736791074" sldId="2147483662"/>
          </pc:sldLayoutMkLst>
        </pc:sldLayoutChg>
        <pc:sldLayoutChg chg="new del replId">
          <pc:chgData name="William Grey" userId="37b73424-c081-4fc2-b1af-363f4f3fd4f3" providerId="ADAL" clId="{AF4102E6-A2AC-4758-873C-6E7EDF93A8CB}" dt="2021-01-24T19:59:25.682" v="482" actId="6938"/>
          <pc:sldLayoutMkLst>
            <pc:docMk/>
            <pc:sldMasterMk cId="2887519320" sldId="2147483660"/>
            <pc:sldLayoutMk cId="1175898062" sldId="2147483663"/>
          </pc:sldLayoutMkLst>
        </pc:sldLayoutChg>
        <pc:sldLayoutChg chg="new del replId">
          <pc:chgData name="William Grey" userId="37b73424-c081-4fc2-b1af-363f4f3fd4f3" providerId="ADAL" clId="{AF4102E6-A2AC-4758-873C-6E7EDF93A8CB}" dt="2021-01-24T19:59:25.682" v="482" actId="6938"/>
          <pc:sldLayoutMkLst>
            <pc:docMk/>
            <pc:sldMasterMk cId="2887519320" sldId="2147483660"/>
            <pc:sldLayoutMk cId="935008801" sldId="2147483664"/>
          </pc:sldLayoutMkLst>
        </pc:sldLayoutChg>
        <pc:sldLayoutChg chg="new del replId">
          <pc:chgData name="William Grey" userId="37b73424-c081-4fc2-b1af-363f4f3fd4f3" providerId="ADAL" clId="{AF4102E6-A2AC-4758-873C-6E7EDF93A8CB}" dt="2021-01-24T19:59:25.682" v="482" actId="6938"/>
          <pc:sldLayoutMkLst>
            <pc:docMk/>
            <pc:sldMasterMk cId="2887519320" sldId="2147483660"/>
            <pc:sldLayoutMk cId="2645596852" sldId="2147483665"/>
          </pc:sldLayoutMkLst>
        </pc:sldLayoutChg>
        <pc:sldLayoutChg chg="new del replId">
          <pc:chgData name="William Grey" userId="37b73424-c081-4fc2-b1af-363f4f3fd4f3" providerId="ADAL" clId="{AF4102E6-A2AC-4758-873C-6E7EDF93A8CB}" dt="2021-01-24T19:59:25.682" v="482" actId="6938"/>
          <pc:sldLayoutMkLst>
            <pc:docMk/>
            <pc:sldMasterMk cId="2887519320" sldId="2147483660"/>
            <pc:sldLayoutMk cId="3043629857" sldId="2147483666"/>
          </pc:sldLayoutMkLst>
        </pc:sldLayoutChg>
        <pc:sldLayoutChg chg="new del replId">
          <pc:chgData name="William Grey" userId="37b73424-c081-4fc2-b1af-363f4f3fd4f3" providerId="ADAL" clId="{AF4102E6-A2AC-4758-873C-6E7EDF93A8CB}" dt="2021-01-24T19:59:25.682" v="482" actId="6938"/>
          <pc:sldLayoutMkLst>
            <pc:docMk/>
            <pc:sldMasterMk cId="2887519320" sldId="2147483660"/>
            <pc:sldLayoutMk cId="2171177159" sldId="2147483667"/>
          </pc:sldLayoutMkLst>
        </pc:sldLayoutChg>
        <pc:sldLayoutChg chg="new del replId">
          <pc:chgData name="William Grey" userId="37b73424-c081-4fc2-b1af-363f4f3fd4f3" providerId="ADAL" clId="{AF4102E6-A2AC-4758-873C-6E7EDF93A8CB}" dt="2021-01-24T19:59:25.682" v="482" actId="6938"/>
          <pc:sldLayoutMkLst>
            <pc:docMk/>
            <pc:sldMasterMk cId="2887519320" sldId="2147483660"/>
            <pc:sldLayoutMk cId="2127672991" sldId="2147483668"/>
          </pc:sldLayoutMkLst>
        </pc:sldLayoutChg>
        <pc:sldLayoutChg chg="new del replId">
          <pc:chgData name="William Grey" userId="37b73424-c081-4fc2-b1af-363f4f3fd4f3" providerId="ADAL" clId="{AF4102E6-A2AC-4758-873C-6E7EDF93A8CB}" dt="2021-01-24T19:59:25.682" v="482" actId="6938"/>
          <pc:sldLayoutMkLst>
            <pc:docMk/>
            <pc:sldMasterMk cId="2887519320" sldId="2147483660"/>
            <pc:sldLayoutMk cId="1510995254" sldId="2147483669"/>
          </pc:sldLayoutMkLst>
        </pc:sldLayoutChg>
        <pc:sldLayoutChg chg="new del replId">
          <pc:chgData name="William Grey" userId="37b73424-c081-4fc2-b1af-363f4f3fd4f3" providerId="ADAL" clId="{AF4102E6-A2AC-4758-873C-6E7EDF93A8CB}" dt="2021-01-24T19:59:25.682" v="482" actId="6938"/>
          <pc:sldLayoutMkLst>
            <pc:docMk/>
            <pc:sldMasterMk cId="2887519320" sldId="2147483660"/>
            <pc:sldLayoutMk cId="2841712238" sldId="2147483670"/>
          </pc:sldLayoutMkLst>
        </pc:sldLayoutChg>
        <pc:sldLayoutChg chg="new del replId">
          <pc:chgData name="William Grey" userId="37b73424-c081-4fc2-b1af-363f4f3fd4f3" providerId="ADAL" clId="{AF4102E6-A2AC-4758-873C-6E7EDF93A8CB}" dt="2021-01-24T19:59:25.682" v="482" actId="6938"/>
          <pc:sldLayoutMkLst>
            <pc:docMk/>
            <pc:sldMasterMk cId="2887519320" sldId="2147483660"/>
            <pc:sldLayoutMk cId="3557367985" sldId="2147483671"/>
          </pc:sldLayoutMkLst>
        </pc:sldLayoutChg>
      </pc:sldMasterChg>
    </pc:docChg>
  </pc:docChgLst>
  <pc:docChgLst>
    <pc:chgData name="William Grey" userId="37b73424-c081-4fc2-b1af-363f4f3fd4f3" providerId="ADAL" clId="{CBCD8358-09B2-4886-9F53-B6CB3A66C02F}"/>
    <pc:docChg chg="modSld">
      <pc:chgData name="William Grey" userId="37b73424-c081-4fc2-b1af-363f4f3fd4f3" providerId="ADAL" clId="{CBCD8358-09B2-4886-9F53-B6CB3A66C02F}" dt="2022-03-21T14:12:11.143" v="68" actId="20577"/>
      <pc:docMkLst>
        <pc:docMk/>
      </pc:docMkLst>
      <pc:sldChg chg="modSp mod">
        <pc:chgData name="William Grey" userId="37b73424-c081-4fc2-b1af-363f4f3fd4f3" providerId="ADAL" clId="{CBCD8358-09B2-4886-9F53-B6CB3A66C02F}" dt="2022-03-21T14:12:11.143" v="68" actId="20577"/>
        <pc:sldMkLst>
          <pc:docMk/>
          <pc:sldMk cId="4108814641" sldId="332"/>
        </pc:sldMkLst>
        <pc:spChg chg="mod">
          <ac:chgData name="William Grey" userId="37b73424-c081-4fc2-b1af-363f4f3fd4f3" providerId="ADAL" clId="{CBCD8358-09B2-4886-9F53-B6CB3A66C02F}" dt="2022-03-21T14:12:11.143" v="68" actId="20577"/>
          <ac:spMkLst>
            <pc:docMk/>
            <pc:sldMk cId="4108814641" sldId="332"/>
            <ac:spMk id="10" creationId="{84A4F3EF-FFDE-424B-87BC-18F438FE9D48}"/>
          </ac:spMkLst>
        </pc:spChg>
      </pc:sldChg>
    </pc:docChg>
  </pc:docChgLst>
  <pc:docChgLst>
    <pc:chgData name="William Grey" userId="37b73424-c081-4fc2-b1af-363f4f3fd4f3" providerId="ADAL" clId="{2D4CF650-CA2E-4A21-B3F3-E624B7DE751B}"/>
    <pc:docChg chg="modSld">
      <pc:chgData name="William Grey" userId="37b73424-c081-4fc2-b1af-363f4f3fd4f3" providerId="ADAL" clId="{2D4CF650-CA2E-4A21-B3F3-E624B7DE751B}" dt="2019-05-09T08:45:40.537" v="0" actId="1076"/>
      <pc:docMkLst>
        <pc:docMk/>
      </pc:docMkLst>
      <pc:sldChg chg="modSp">
        <pc:chgData name="William Grey" userId="37b73424-c081-4fc2-b1af-363f4f3fd4f3" providerId="ADAL" clId="{2D4CF650-CA2E-4A21-B3F3-E624B7DE751B}" dt="2019-05-09T08:45:40.537" v="0" actId="1076"/>
        <pc:sldMkLst>
          <pc:docMk/>
          <pc:sldMk cId="1759875670" sldId="316"/>
        </pc:sldMkLst>
        <pc:spChg chg="mod">
          <ac:chgData name="William Grey" userId="37b73424-c081-4fc2-b1af-363f4f3fd4f3" providerId="ADAL" clId="{2D4CF650-CA2E-4A21-B3F3-E624B7DE751B}" dt="2019-05-09T08:45:40.537" v="0" actId="1076"/>
          <ac:spMkLst>
            <pc:docMk/>
            <pc:sldMk cId="1759875670" sldId="316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A9B88620-C998-4E9F-A8D8-7FFAE54694EC}"/>
    <pc:docChg chg="custSel addSld modSld">
      <pc:chgData name="William Grey" userId="37b73424-c081-4fc2-b1af-363f4f3fd4f3" providerId="ADAL" clId="{A9B88620-C998-4E9F-A8D8-7FFAE54694EC}" dt="2020-01-29T17:09:18.680" v="993" actId="1076"/>
      <pc:docMkLst>
        <pc:docMk/>
      </pc:docMkLst>
      <pc:sldChg chg="addSp delSp modSp add">
        <pc:chgData name="William Grey" userId="37b73424-c081-4fc2-b1af-363f4f3fd4f3" providerId="ADAL" clId="{A9B88620-C998-4E9F-A8D8-7FFAE54694EC}" dt="2020-01-29T17:06:31.226" v="816" actId="1076"/>
        <pc:sldMkLst>
          <pc:docMk/>
          <pc:sldMk cId="4108814641" sldId="332"/>
        </pc:sldMkLst>
        <pc:spChg chg="mod">
          <ac:chgData name="William Grey" userId="37b73424-c081-4fc2-b1af-363f4f3fd4f3" providerId="ADAL" clId="{A9B88620-C998-4E9F-A8D8-7FFAE54694EC}" dt="2020-01-29T14:27:02.529" v="729" actId="20577"/>
          <ac:spMkLst>
            <pc:docMk/>
            <pc:sldMk cId="4108814641" sldId="332"/>
            <ac:spMk id="2" creationId="{88474FF2-A981-4681-819F-C3DC7376A5E9}"/>
          </ac:spMkLst>
        </pc:spChg>
        <pc:spChg chg="del">
          <ac:chgData name="William Grey" userId="37b73424-c081-4fc2-b1af-363f4f3fd4f3" providerId="ADAL" clId="{A9B88620-C998-4E9F-A8D8-7FFAE54694EC}" dt="2020-01-29T14:00:40.547" v="1" actId="478"/>
          <ac:spMkLst>
            <pc:docMk/>
            <pc:sldMk cId="4108814641" sldId="332"/>
            <ac:spMk id="3" creationId="{C331F2DD-70D6-437B-85C2-3CE4B987002F}"/>
          </ac:spMkLst>
        </pc:spChg>
        <pc:spChg chg="add del mod">
          <ac:chgData name="William Grey" userId="37b73424-c081-4fc2-b1af-363f4f3fd4f3" providerId="ADAL" clId="{A9B88620-C998-4E9F-A8D8-7FFAE54694EC}" dt="2020-01-29T14:16:36.907" v="3" actId="478"/>
          <ac:spMkLst>
            <pc:docMk/>
            <pc:sldMk cId="4108814641" sldId="332"/>
            <ac:spMk id="4" creationId="{5A8826F9-7878-4218-9AC9-439D5D526EE9}"/>
          </ac:spMkLst>
        </pc:spChg>
        <pc:spChg chg="add mod">
          <ac:chgData name="William Grey" userId="37b73424-c081-4fc2-b1af-363f4f3fd4f3" providerId="ADAL" clId="{A9B88620-C998-4E9F-A8D8-7FFAE54694EC}" dt="2020-01-29T14:19:29.848" v="112" actId="1076"/>
          <ac:spMkLst>
            <pc:docMk/>
            <pc:sldMk cId="4108814641" sldId="332"/>
            <ac:spMk id="5" creationId="{35A1565B-04D3-475B-9931-5D982F438A04}"/>
          </ac:spMkLst>
        </pc:spChg>
        <pc:spChg chg="add mod">
          <ac:chgData name="William Grey" userId="37b73424-c081-4fc2-b1af-363f4f3fd4f3" providerId="ADAL" clId="{A9B88620-C998-4E9F-A8D8-7FFAE54694EC}" dt="2020-01-29T14:22:48.514" v="549" actId="20577"/>
          <ac:spMkLst>
            <pc:docMk/>
            <pc:sldMk cId="4108814641" sldId="332"/>
            <ac:spMk id="6" creationId="{2D395E28-2E1D-4B58-BC6D-503395C33489}"/>
          </ac:spMkLst>
        </pc:spChg>
        <pc:spChg chg="add mod">
          <ac:chgData name="William Grey" userId="37b73424-c081-4fc2-b1af-363f4f3fd4f3" providerId="ADAL" clId="{A9B88620-C998-4E9F-A8D8-7FFAE54694EC}" dt="2020-01-29T14:24:53.024" v="575" actId="14100"/>
          <ac:spMkLst>
            <pc:docMk/>
            <pc:sldMk cId="4108814641" sldId="332"/>
            <ac:spMk id="7" creationId="{21FFE078-42D5-4B0F-A1B9-F39FCE004FF0}"/>
          </ac:spMkLst>
        </pc:spChg>
        <pc:spChg chg="add del mod">
          <ac:chgData name="William Grey" userId="37b73424-c081-4fc2-b1af-363f4f3fd4f3" providerId="ADAL" clId="{A9B88620-C998-4E9F-A8D8-7FFAE54694EC}" dt="2020-01-29T14:23:15.616" v="554" actId="478"/>
          <ac:spMkLst>
            <pc:docMk/>
            <pc:sldMk cId="4108814641" sldId="332"/>
            <ac:spMk id="8" creationId="{3C22FE58-3382-48C3-8B50-756FD6EC3297}"/>
          </ac:spMkLst>
        </pc:spChg>
        <pc:spChg chg="add mod">
          <ac:chgData name="William Grey" userId="37b73424-c081-4fc2-b1af-363f4f3fd4f3" providerId="ADAL" clId="{A9B88620-C998-4E9F-A8D8-7FFAE54694EC}" dt="2020-01-29T14:24:29.426" v="557" actId="1582"/>
          <ac:spMkLst>
            <pc:docMk/>
            <pc:sldMk cId="4108814641" sldId="332"/>
            <ac:spMk id="9" creationId="{65291A97-9C10-425D-8F7F-67F988B54B95}"/>
          </ac:spMkLst>
        </pc:spChg>
        <pc:spChg chg="add mod">
          <ac:chgData name="William Grey" userId="37b73424-c081-4fc2-b1af-363f4f3fd4f3" providerId="ADAL" clId="{A9B88620-C998-4E9F-A8D8-7FFAE54694EC}" dt="2020-01-29T14:25:28.022" v="600" actId="1076"/>
          <ac:spMkLst>
            <pc:docMk/>
            <pc:sldMk cId="4108814641" sldId="332"/>
            <ac:spMk id="10" creationId="{84A4F3EF-FFDE-424B-87BC-18F438FE9D48}"/>
          </ac:spMkLst>
        </pc:spChg>
        <pc:spChg chg="add mod">
          <ac:chgData name="William Grey" userId="37b73424-c081-4fc2-b1af-363f4f3fd4f3" providerId="ADAL" clId="{A9B88620-C998-4E9F-A8D8-7FFAE54694EC}" dt="2020-01-29T14:26:36.168" v="704" actId="20577"/>
          <ac:spMkLst>
            <pc:docMk/>
            <pc:sldMk cId="4108814641" sldId="332"/>
            <ac:spMk id="11" creationId="{C2DC793C-0539-411C-A2C7-84C1F088F17B}"/>
          </ac:spMkLst>
        </pc:spChg>
        <pc:cxnChg chg="add mod">
          <ac:chgData name="William Grey" userId="37b73424-c081-4fc2-b1af-363f4f3fd4f3" providerId="ADAL" clId="{A9B88620-C998-4E9F-A8D8-7FFAE54694EC}" dt="2020-01-29T17:04:09.959" v="796" actId="1582"/>
          <ac:cxnSpMkLst>
            <pc:docMk/>
            <pc:sldMk cId="4108814641" sldId="332"/>
            <ac:cxnSpMk id="13" creationId="{1740441A-6F36-4CE1-8F17-EA8D4EE587C2}"/>
          </ac:cxnSpMkLst>
        </pc:cxnChg>
        <pc:cxnChg chg="add mod">
          <ac:chgData name="William Grey" userId="37b73424-c081-4fc2-b1af-363f4f3fd4f3" providerId="ADAL" clId="{A9B88620-C998-4E9F-A8D8-7FFAE54694EC}" dt="2020-01-29T17:04:20.622" v="798" actId="1076"/>
          <ac:cxnSpMkLst>
            <pc:docMk/>
            <pc:sldMk cId="4108814641" sldId="332"/>
            <ac:cxnSpMk id="14" creationId="{27947CEA-817E-45CD-95E7-B5543DE2E91B}"/>
          </ac:cxnSpMkLst>
        </pc:cxnChg>
        <pc:cxnChg chg="add mod">
          <ac:chgData name="William Grey" userId="37b73424-c081-4fc2-b1af-363f4f3fd4f3" providerId="ADAL" clId="{A9B88620-C998-4E9F-A8D8-7FFAE54694EC}" dt="2020-01-29T17:04:32.561" v="800" actId="1076"/>
          <ac:cxnSpMkLst>
            <pc:docMk/>
            <pc:sldMk cId="4108814641" sldId="332"/>
            <ac:cxnSpMk id="15" creationId="{E3BCC65A-E115-4817-BA31-8FC1D76BC41A}"/>
          </ac:cxnSpMkLst>
        </pc:cxnChg>
        <pc:cxnChg chg="add mod">
          <ac:chgData name="William Grey" userId="37b73424-c081-4fc2-b1af-363f4f3fd4f3" providerId="ADAL" clId="{A9B88620-C998-4E9F-A8D8-7FFAE54694EC}" dt="2020-01-29T17:04:56.985" v="802" actId="1076"/>
          <ac:cxnSpMkLst>
            <pc:docMk/>
            <pc:sldMk cId="4108814641" sldId="332"/>
            <ac:cxnSpMk id="16" creationId="{01ADF729-E4B9-487B-B682-8642050E675C}"/>
          </ac:cxnSpMkLst>
        </pc:cxnChg>
        <pc:cxnChg chg="add mod">
          <ac:chgData name="William Grey" userId="37b73424-c081-4fc2-b1af-363f4f3fd4f3" providerId="ADAL" clId="{A9B88620-C998-4E9F-A8D8-7FFAE54694EC}" dt="2020-01-29T17:05:13.487" v="804" actId="1076"/>
          <ac:cxnSpMkLst>
            <pc:docMk/>
            <pc:sldMk cId="4108814641" sldId="332"/>
            <ac:cxnSpMk id="17" creationId="{3A00B425-ACD4-44A4-8256-9DFB51DECD14}"/>
          </ac:cxnSpMkLst>
        </pc:cxnChg>
        <pc:cxnChg chg="add mod">
          <ac:chgData name="William Grey" userId="37b73424-c081-4fc2-b1af-363f4f3fd4f3" providerId="ADAL" clId="{A9B88620-C998-4E9F-A8D8-7FFAE54694EC}" dt="2020-01-29T17:05:20.554" v="806" actId="1076"/>
          <ac:cxnSpMkLst>
            <pc:docMk/>
            <pc:sldMk cId="4108814641" sldId="332"/>
            <ac:cxnSpMk id="18" creationId="{33DFD230-D382-4BA1-8D41-FDBA0DCB35CA}"/>
          </ac:cxnSpMkLst>
        </pc:cxnChg>
        <pc:cxnChg chg="add mod">
          <ac:chgData name="William Grey" userId="37b73424-c081-4fc2-b1af-363f4f3fd4f3" providerId="ADAL" clId="{A9B88620-C998-4E9F-A8D8-7FFAE54694EC}" dt="2020-01-29T17:05:34.974" v="808" actId="1076"/>
          <ac:cxnSpMkLst>
            <pc:docMk/>
            <pc:sldMk cId="4108814641" sldId="332"/>
            <ac:cxnSpMk id="19" creationId="{2C111F0D-6396-4ACD-849E-B97C3F305B9F}"/>
          </ac:cxnSpMkLst>
        </pc:cxnChg>
        <pc:cxnChg chg="add mod">
          <ac:chgData name="William Grey" userId="37b73424-c081-4fc2-b1af-363f4f3fd4f3" providerId="ADAL" clId="{A9B88620-C998-4E9F-A8D8-7FFAE54694EC}" dt="2020-01-29T17:05:41.892" v="810" actId="1076"/>
          <ac:cxnSpMkLst>
            <pc:docMk/>
            <pc:sldMk cId="4108814641" sldId="332"/>
            <ac:cxnSpMk id="20" creationId="{7FE0453D-7862-4E12-8749-0DDFB1658A66}"/>
          </ac:cxnSpMkLst>
        </pc:cxnChg>
        <pc:cxnChg chg="add mod">
          <ac:chgData name="William Grey" userId="37b73424-c081-4fc2-b1af-363f4f3fd4f3" providerId="ADAL" clId="{A9B88620-C998-4E9F-A8D8-7FFAE54694EC}" dt="2020-01-29T17:06:15.753" v="812" actId="1076"/>
          <ac:cxnSpMkLst>
            <pc:docMk/>
            <pc:sldMk cId="4108814641" sldId="332"/>
            <ac:cxnSpMk id="21" creationId="{AD63DE97-17B3-4162-8CC9-9EDB567796C8}"/>
          </ac:cxnSpMkLst>
        </pc:cxnChg>
        <pc:cxnChg chg="add mod">
          <ac:chgData name="William Grey" userId="37b73424-c081-4fc2-b1af-363f4f3fd4f3" providerId="ADAL" clId="{A9B88620-C998-4E9F-A8D8-7FFAE54694EC}" dt="2020-01-29T17:06:23.652" v="814" actId="1076"/>
          <ac:cxnSpMkLst>
            <pc:docMk/>
            <pc:sldMk cId="4108814641" sldId="332"/>
            <ac:cxnSpMk id="22" creationId="{77FAA8CC-0C8C-4AB5-A7C5-233E6AA85B6D}"/>
          </ac:cxnSpMkLst>
        </pc:cxnChg>
        <pc:cxnChg chg="add mod">
          <ac:chgData name="William Grey" userId="37b73424-c081-4fc2-b1af-363f4f3fd4f3" providerId="ADAL" clId="{A9B88620-C998-4E9F-A8D8-7FFAE54694EC}" dt="2020-01-29T17:06:31.226" v="816" actId="1076"/>
          <ac:cxnSpMkLst>
            <pc:docMk/>
            <pc:sldMk cId="4108814641" sldId="332"/>
            <ac:cxnSpMk id="23" creationId="{4B19EF73-E879-42C2-8C25-5E096C953DC5}"/>
          </ac:cxnSpMkLst>
        </pc:cxnChg>
      </pc:sldChg>
      <pc:sldChg chg="addSp modSp add">
        <pc:chgData name="William Grey" userId="37b73424-c081-4fc2-b1af-363f4f3fd4f3" providerId="ADAL" clId="{A9B88620-C998-4E9F-A8D8-7FFAE54694EC}" dt="2020-01-29T17:09:18.680" v="993" actId="1076"/>
        <pc:sldMkLst>
          <pc:docMk/>
          <pc:sldMk cId="1125859872" sldId="333"/>
        </pc:sldMkLst>
        <pc:spChg chg="mod">
          <ac:chgData name="William Grey" userId="37b73424-c081-4fc2-b1af-363f4f3fd4f3" providerId="ADAL" clId="{A9B88620-C998-4E9F-A8D8-7FFAE54694EC}" dt="2020-01-29T17:09:08.636" v="991" actId="27636"/>
          <ac:spMkLst>
            <pc:docMk/>
            <pc:sldMk cId="1125859872" sldId="333"/>
            <ac:spMk id="3" creationId="{00000000-0000-0000-0000-000000000000}"/>
          </ac:spMkLst>
        </pc:spChg>
        <pc:spChg chg="add mod">
          <ac:chgData name="William Grey" userId="37b73424-c081-4fc2-b1af-363f4f3fd4f3" providerId="ADAL" clId="{A9B88620-C998-4E9F-A8D8-7FFAE54694EC}" dt="2020-01-29T17:09:14.789" v="992" actId="1076"/>
          <ac:spMkLst>
            <pc:docMk/>
            <pc:sldMk cId="1125859872" sldId="333"/>
            <ac:spMk id="4" creationId="{AF0CAB00-A660-4B2D-8E12-38DC36632592}"/>
          </ac:spMkLst>
        </pc:spChg>
        <pc:spChg chg="add mod">
          <ac:chgData name="William Grey" userId="37b73424-c081-4fc2-b1af-363f4f3fd4f3" providerId="ADAL" clId="{A9B88620-C998-4E9F-A8D8-7FFAE54694EC}" dt="2020-01-29T17:09:18.680" v="993" actId="1076"/>
          <ac:spMkLst>
            <pc:docMk/>
            <pc:sldMk cId="1125859872" sldId="333"/>
            <ac:spMk id="5" creationId="{FDC908A4-5A51-457E-9DDF-D87F2E2FF0D7}"/>
          </ac:spMkLst>
        </pc:spChg>
      </pc:sldChg>
      <pc:sldChg chg="modSp add">
        <pc:chgData name="William Grey" userId="37b73424-c081-4fc2-b1af-363f4f3fd4f3" providerId="ADAL" clId="{A9B88620-C998-4E9F-A8D8-7FFAE54694EC}" dt="2020-01-29T15:44:35.169" v="794" actId="20577"/>
        <pc:sldMkLst>
          <pc:docMk/>
          <pc:sldMk cId="3395345025" sldId="334"/>
        </pc:sldMkLst>
        <pc:spChg chg="mod">
          <ac:chgData name="William Grey" userId="37b73424-c081-4fc2-b1af-363f4f3fd4f3" providerId="ADAL" clId="{A9B88620-C998-4E9F-A8D8-7FFAE54694EC}" dt="2020-01-29T15:43:16.475" v="759" actId="20577"/>
          <ac:spMkLst>
            <pc:docMk/>
            <pc:sldMk cId="3395345025" sldId="334"/>
            <ac:spMk id="2" creationId="{CD8C1E93-F407-4FF7-A623-D4BD3F5A7CCE}"/>
          </ac:spMkLst>
        </pc:spChg>
        <pc:spChg chg="mod">
          <ac:chgData name="William Grey" userId="37b73424-c081-4fc2-b1af-363f4f3fd4f3" providerId="ADAL" clId="{A9B88620-C998-4E9F-A8D8-7FFAE54694EC}" dt="2020-01-29T15:44:35.169" v="794" actId="20577"/>
          <ac:spMkLst>
            <pc:docMk/>
            <pc:sldMk cId="3395345025" sldId="334"/>
            <ac:spMk id="3" creationId="{DA853EA4-D3B9-4D4D-8D87-45F1E621B9F3}"/>
          </ac:spMkLst>
        </pc:spChg>
      </pc:sldChg>
    </pc:docChg>
  </pc:docChgLst>
  <pc:docChgLst>
    <pc:chgData name="William Grey" userId="37b73424-c081-4fc2-b1af-363f4f3fd4f3" providerId="ADAL" clId="{5D95721E-3B89-482D-A7C6-71022E641ED9}"/>
    <pc:docChg chg="modSld">
      <pc:chgData name="William Grey" userId="37b73424-c081-4fc2-b1af-363f4f3fd4f3" providerId="ADAL" clId="{5D95721E-3B89-482D-A7C6-71022E641ED9}" dt="2021-10-01T12:01:14.145" v="0" actId="1076"/>
      <pc:docMkLst>
        <pc:docMk/>
      </pc:docMkLst>
      <pc:sldChg chg="modSp mod">
        <pc:chgData name="William Grey" userId="37b73424-c081-4fc2-b1af-363f4f3fd4f3" providerId="ADAL" clId="{5D95721E-3B89-482D-A7C6-71022E641ED9}" dt="2021-10-01T12:01:14.145" v="0" actId="1076"/>
        <pc:sldMkLst>
          <pc:docMk/>
          <pc:sldMk cId="202821789" sldId="318"/>
        </pc:sldMkLst>
        <pc:spChg chg="mod">
          <ac:chgData name="William Grey" userId="37b73424-c081-4fc2-b1af-363f4f3fd4f3" providerId="ADAL" clId="{5D95721E-3B89-482D-A7C6-71022E641ED9}" dt="2021-10-01T12:01:14.145" v="0" actId="1076"/>
          <ac:spMkLst>
            <pc:docMk/>
            <pc:sldMk cId="202821789" sldId="318"/>
            <ac:spMk id="49" creationId="{00000000-0000-0000-0000-000000000000}"/>
          </ac:spMkLst>
        </pc:spChg>
      </pc:sldChg>
    </pc:docChg>
  </pc:docChgLst>
  <pc:docChgLst>
    <pc:chgData name="William Grey" userId="37b73424-c081-4fc2-b1af-363f4f3fd4f3" providerId="ADAL" clId="{BE4D9A2A-316B-40E6-97F7-90C2253959F0}"/>
    <pc:docChg chg="custSel addSld delSld modSld modMainMaster">
      <pc:chgData name="William Grey" userId="37b73424-c081-4fc2-b1af-363f4f3fd4f3" providerId="ADAL" clId="{BE4D9A2A-316B-40E6-97F7-90C2253959F0}" dt="2022-09-12T20:23:23.429" v="2765"/>
      <pc:docMkLst>
        <pc:docMk/>
      </pc:docMkLst>
      <pc:sldChg chg="modSp mod">
        <pc:chgData name="William Grey" userId="37b73424-c081-4fc2-b1af-363f4f3fd4f3" providerId="ADAL" clId="{BE4D9A2A-316B-40E6-97F7-90C2253959F0}" dt="2022-09-12T20:17:43.238" v="2741" actId="20577"/>
        <pc:sldMkLst>
          <pc:docMk/>
          <pc:sldMk cId="2888319409" sldId="307"/>
        </pc:sldMkLst>
        <pc:spChg chg="mod">
          <ac:chgData name="William Grey" userId="37b73424-c081-4fc2-b1af-363f4f3fd4f3" providerId="ADAL" clId="{BE4D9A2A-316B-40E6-97F7-90C2253959F0}" dt="2022-09-12T20:17:43.238" v="2741" actId="20577"/>
          <ac:spMkLst>
            <pc:docMk/>
            <pc:sldMk cId="2888319409" sldId="307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BE4D9A2A-316B-40E6-97F7-90C2253959F0}" dt="2022-09-12T20:13:04.500" v="2550" actId="2696"/>
        <pc:sldMkLst>
          <pc:docMk/>
          <pc:sldMk cId="881344751" sldId="319"/>
        </pc:sldMkLst>
        <pc:spChg chg="mod">
          <ac:chgData name="William Grey" userId="37b73424-c081-4fc2-b1af-363f4f3fd4f3" providerId="ADAL" clId="{BE4D9A2A-316B-40E6-97F7-90C2253959F0}" dt="2022-09-12T20:12:35.183" v="2548" actId="20577"/>
          <ac:spMkLst>
            <pc:docMk/>
            <pc:sldMk cId="881344751" sldId="319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BE4D9A2A-316B-40E6-97F7-90C2253959F0}" dt="2022-09-12T20:18:19.631" v="2743" actId="27636"/>
        <pc:sldMkLst>
          <pc:docMk/>
          <pc:sldMk cId="1719878167" sldId="319"/>
        </pc:sldMkLst>
        <pc:spChg chg="mod">
          <ac:chgData name="William Grey" userId="37b73424-c081-4fc2-b1af-363f4f3fd4f3" providerId="ADAL" clId="{BE4D9A2A-316B-40E6-97F7-90C2253959F0}" dt="2022-09-12T20:18:19.631" v="2743" actId="27636"/>
          <ac:spMkLst>
            <pc:docMk/>
            <pc:sldMk cId="1719878167" sldId="31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BE4D9A2A-316B-40E6-97F7-90C2253959F0}" dt="2022-09-12T10:57:44.267" v="3" actId="20577"/>
        <pc:sldMkLst>
          <pc:docMk/>
          <pc:sldMk cId="26828391" sldId="331"/>
        </pc:sldMkLst>
        <pc:spChg chg="mod">
          <ac:chgData name="William Grey" userId="37b73424-c081-4fc2-b1af-363f4f3fd4f3" providerId="ADAL" clId="{BE4D9A2A-316B-40E6-97F7-90C2253959F0}" dt="2022-09-12T10:57:44.267" v="3" actId="20577"/>
          <ac:spMkLst>
            <pc:docMk/>
            <pc:sldMk cId="26828391" sldId="331"/>
            <ac:spMk id="2" creationId="{00000000-0000-0000-0000-000000000000}"/>
          </ac:spMkLst>
        </pc:spChg>
      </pc:sldChg>
      <pc:sldChg chg="del">
        <pc:chgData name="William Grey" userId="37b73424-c081-4fc2-b1af-363f4f3fd4f3" providerId="ADAL" clId="{BE4D9A2A-316B-40E6-97F7-90C2253959F0}" dt="2022-09-12T20:12:09.999" v="2495" actId="47"/>
        <pc:sldMkLst>
          <pc:docMk/>
          <pc:sldMk cId="4108814641" sldId="332"/>
        </pc:sldMkLst>
      </pc:sldChg>
      <pc:sldChg chg="del">
        <pc:chgData name="William Grey" userId="37b73424-c081-4fc2-b1af-363f4f3fd4f3" providerId="ADAL" clId="{BE4D9A2A-316B-40E6-97F7-90C2253959F0}" dt="2022-09-12T20:12:45.825" v="2549" actId="47"/>
        <pc:sldMkLst>
          <pc:docMk/>
          <pc:sldMk cId="1125859872" sldId="333"/>
        </pc:sldMkLst>
      </pc:sldChg>
      <pc:sldChg chg="del">
        <pc:chgData name="William Grey" userId="37b73424-c081-4fc2-b1af-363f4f3fd4f3" providerId="ADAL" clId="{BE4D9A2A-316B-40E6-97F7-90C2253959F0}" dt="2022-09-12T20:12:09.999" v="2495" actId="47"/>
        <pc:sldMkLst>
          <pc:docMk/>
          <pc:sldMk cId="3373464714" sldId="335"/>
        </pc:sldMkLst>
      </pc:sldChg>
      <pc:sldChg chg="addSp delSp modSp new del mod">
        <pc:chgData name="William Grey" userId="37b73424-c081-4fc2-b1af-363f4f3fd4f3" providerId="ADAL" clId="{BE4D9A2A-316B-40E6-97F7-90C2253959F0}" dt="2022-09-12T19:09:54.222" v="1431" actId="2696"/>
        <pc:sldMkLst>
          <pc:docMk/>
          <pc:sldMk cId="76610609" sldId="339"/>
        </pc:sldMkLst>
        <pc:spChg chg="mod">
          <ac:chgData name="William Grey" userId="37b73424-c081-4fc2-b1af-363f4f3fd4f3" providerId="ADAL" clId="{BE4D9A2A-316B-40E6-97F7-90C2253959F0}" dt="2022-09-12T11:05:24.566" v="278" actId="20577"/>
          <ac:spMkLst>
            <pc:docMk/>
            <pc:sldMk cId="76610609" sldId="339"/>
            <ac:spMk id="2" creationId="{10CD02F5-A227-48B6-B1D2-D5765C5D476E}"/>
          </ac:spMkLst>
        </pc:spChg>
        <pc:spChg chg="mod">
          <ac:chgData name="William Grey" userId="37b73424-c081-4fc2-b1af-363f4f3fd4f3" providerId="ADAL" clId="{BE4D9A2A-316B-40E6-97F7-90C2253959F0}" dt="2022-09-12T11:18:54.293" v="1083" actId="20577"/>
          <ac:spMkLst>
            <pc:docMk/>
            <pc:sldMk cId="76610609" sldId="339"/>
            <ac:spMk id="3" creationId="{7EE48A76-32A5-4A76-9D59-1B175923E416}"/>
          </ac:spMkLst>
        </pc:spChg>
        <pc:graphicFrameChg chg="add del mod modGraphic">
          <ac:chgData name="William Grey" userId="37b73424-c081-4fc2-b1af-363f4f3fd4f3" providerId="ADAL" clId="{BE4D9A2A-316B-40E6-97F7-90C2253959F0}" dt="2022-09-12T11:12:08.064" v="695" actId="478"/>
          <ac:graphicFrameMkLst>
            <pc:docMk/>
            <pc:sldMk cId="76610609" sldId="339"/>
            <ac:graphicFrameMk id="4" creationId="{1B950975-6EB7-4B2A-8A2F-4B1C6FC1EC9A}"/>
          </ac:graphicFrameMkLst>
        </pc:graphicFrameChg>
        <pc:graphicFrameChg chg="add mod modGraphic">
          <ac:chgData name="William Grey" userId="37b73424-c081-4fc2-b1af-363f4f3fd4f3" providerId="ADAL" clId="{BE4D9A2A-316B-40E6-97F7-90C2253959F0}" dt="2022-09-12T11:17:34.994" v="946" actId="12100"/>
          <ac:graphicFrameMkLst>
            <pc:docMk/>
            <pc:sldMk cId="76610609" sldId="339"/>
            <ac:graphicFrameMk id="5" creationId="{1E4C7BBC-CF82-4B4C-8261-8DE4B6211CC4}"/>
          </ac:graphicFrameMkLst>
        </pc:graphicFrameChg>
      </pc:sldChg>
      <pc:sldChg chg="modSp add mod">
        <pc:chgData name="William Grey" userId="37b73424-c081-4fc2-b1af-363f4f3fd4f3" providerId="ADAL" clId="{BE4D9A2A-316B-40E6-97F7-90C2253959F0}" dt="2022-09-12T19:37:03.080" v="2231" actId="20577"/>
        <pc:sldMkLst>
          <pc:docMk/>
          <pc:sldMk cId="1932975287" sldId="339"/>
        </pc:sldMkLst>
        <pc:spChg chg="mod">
          <ac:chgData name="William Grey" userId="37b73424-c081-4fc2-b1af-363f4f3fd4f3" providerId="ADAL" clId="{BE4D9A2A-316B-40E6-97F7-90C2253959F0}" dt="2022-09-12T19:37:03.080" v="2231" actId="20577"/>
          <ac:spMkLst>
            <pc:docMk/>
            <pc:sldMk cId="1932975287" sldId="339"/>
            <ac:spMk id="3" creationId="{7EE48A76-32A5-4A76-9D59-1B175923E416}"/>
          </ac:spMkLst>
        </pc:spChg>
      </pc:sldChg>
      <pc:sldChg chg="addSp modSp new del mod">
        <pc:chgData name="William Grey" userId="37b73424-c081-4fc2-b1af-363f4f3fd4f3" providerId="ADAL" clId="{BE4D9A2A-316B-40E6-97F7-90C2253959F0}" dt="2022-09-12T19:09:54.222" v="1431" actId="2696"/>
        <pc:sldMkLst>
          <pc:docMk/>
          <pc:sldMk cId="50247119" sldId="340"/>
        </pc:sldMkLst>
        <pc:spChg chg="mod">
          <ac:chgData name="William Grey" userId="37b73424-c081-4fc2-b1af-363f4f3fd4f3" providerId="ADAL" clId="{BE4D9A2A-316B-40E6-97F7-90C2253959F0}" dt="2022-09-12T11:19:32.004" v="1102" actId="20577"/>
          <ac:spMkLst>
            <pc:docMk/>
            <pc:sldMk cId="50247119" sldId="340"/>
            <ac:spMk id="2" creationId="{D903FD86-90F7-4DFE-9777-1F0C799AB0FE}"/>
          </ac:spMkLst>
        </pc:spChg>
        <pc:spChg chg="mod">
          <ac:chgData name="William Grey" userId="37b73424-c081-4fc2-b1af-363f4f3fd4f3" providerId="ADAL" clId="{BE4D9A2A-316B-40E6-97F7-90C2253959F0}" dt="2022-09-12T19:08:29.037" v="1422" actId="20577"/>
          <ac:spMkLst>
            <pc:docMk/>
            <pc:sldMk cId="50247119" sldId="340"/>
            <ac:spMk id="3" creationId="{019D613B-CC30-474D-AEF1-7C26761D3C05}"/>
          </ac:spMkLst>
        </pc:spChg>
        <pc:picChg chg="add mod">
          <ac:chgData name="William Grey" userId="37b73424-c081-4fc2-b1af-363f4f3fd4f3" providerId="ADAL" clId="{BE4D9A2A-316B-40E6-97F7-90C2253959F0}" dt="2022-09-12T19:09:10.971" v="1430" actId="14100"/>
          <ac:picMkLst>
            <pc:docMk/>
            <pc:sldMk cId="50247119" sldId="340"/>
            <ac:picMk id="1026" creationId="{F7239593-876D-4118-878B-A5BB813E3BC7}"/>
          </ac:picMkLst>
        </pc:picChg>
      </pc:sldChg>
      <pc:sldChg chg="modSp add mod">
        <pc:chgData name="William Grey" userId="37b73424-c081-4fc2-b1af-363f4f3fd4f3" providerId="ADAL" clId="{BE4D9A2A-316B-40E6-97F7-90C2253959F0}" dt="2022-09-12T20:23:23.429" v="2765"/>
        <pc:sldMkLst>
          <pc:docMk/>
          <pc:sldMk cId="3144798864" sldId="340"/>
        </pc:sldMkLst>
        <pc:spChg chg="mod">
          <ac:chgData name="William Grey" userId="37b73424-c081-4fc2-b1af-363f4f3fd4f3" providerId="ADAL" clId="{BE4D9A2A-316B-40E6-97F7-90C2253959F0}" dt="2022-09-12T20:16:24.516" v="2685" actId="20577"/>
          <ac:spMkLst>
            <pc:docMk/>
            <pc:sldMk cId="3144798864" sldId="340"/>
            <ac:spMk id="2" creationId="{D903FD86-90F7-4DFE-9777-1F0C799AB0FE}"/>
          </ac:spMkLst>
        </pc:spChg>
        <pc:spChg chg="mod">
          <ac:chgData name="William Grey" userId="37b73424-c081-4fc2-b1af-363f4f3fd4f3" providerId="ADAL" clId="{BE4D9A2A-316B-40E6-97F7-90C2253959F0}" dt="2022-09-12T20:15:23.443" v="2676" actId="5793"/>
          <ac:spMkLst>
            <pc:docMk/>
            <pc:sldMk cId="3144798864" sldId="340"/>
            <ac:spMk id="3" creationId="{019D613B-CC30-474D-AEF1-7C26761D3C05}"/>
          </ac:spMkLst>
        </pc:spChg>
        <pc:picChg chg="mod">
          <ac:chgData name="William Grey" userId="37b73424-c081-4fc2-b1af-363f4f3fd4f3" providerId="ADAL" clId="{BE4D9A2A-316B-40E6-97F7-90C2253959F0}" dt="2022-09-12T20:23:23.429" v="2765"/>
          <ac:picMkLst>
            <pc:docMk/>
            <pc:sldMk cId="3144798864" sldId="340"/>
            <ac:picMk id="1026" creationId="{F7239593-876D-4118-878B-A5BB813E3BC7}"/>
          </ac:picMkLst>
        </pc:picChg>
      </pc:sldChg>
      <pc:sldChg chg="addSp delSp modSp new mod">
        <pc:chgData name="William Grey" userId="37b73424-c081-4fc2-b1af-363f4f3fd4f3" providerId="ADAL" clId="{BE4D9A2A-316B-40E6-97F7-90C2253959F0}" dt="2022-09-12T19:47:37.475" v="2481" actId="1076"/>
        <pc:sldMkLst>
          <pc:docMk/>
          <pc:sldMk cId="1663670733" sldId="341"/>
        </pc:sldMkLst>
        <pc:spChg chg="mod">
          <ac:chgData name="William Grey" userId="37b73424-c081-4fc2-b1af-363f4f3fd4f3" providerId="ADAL" clId="{BE4D9A2A-316B-40E6-97F7-90C2253959F0}" dt="2022-09-12T19:45:32.723" v="2401" actId="20577"/>
          <ac:spMkLst>
            <pc:docMk/>
            <pc:sldMk cId="1663670733" sldId="341"/>
            <ac:spMk id="2" creationId="{EEC3A42B-BA93-4A01-BA2A-931B7C2DE27C}"/>
          </ac:spMkLst>
        </pc:spChg>
        <pc:spChg chg="del">
          <ac:chgData name="William Grey" userId="37b73424-c081-4fc2-b1af-363f4f3fd4f3" providerId="ADAL" clId="{BE4D9A2A-316B-40E6-97F7-90C2253959F0}" dt="2022-09-12T19:40:20.851" v="2331" actId="478"/>
          <ac:spMkLst>
            <pc:docMk/>
            <pc:sldMk cId="1663670733" sldId="341"/>
            <ac:spMk id="3" creationId="{36425913-003B-4454-B647-A223DFD1E5A5}"/>
          </ac:spMkLst>
        </pc:spChg>
        <pc:spChg chg="add mod">
          <ac:chgData name="William Grey" userId="37b73424-c081-4fc2-b1af-363f4f3fd4f3" providerId="ADAL" clId="{BE4D9A2A-316B-40E6-97F7-90C2253959F0}" dt="2022-09-12T19:43:52.316" v="2354" actId="1582"/>
          <ac:spMkLst>
            <pc:docMk/>
            <pc:sldMk cId="1663670733" sldId="341"/>
            <ac:spMk id="12" creationId="{3B7FD5AC-5D2B-4998-984F-F8C472871C23}"/>
          </ac:spMkLst>
        </pc:spChg>
        <pc:spChg chg="add mod">
          <ac:chgData name="William Grey" userId="37b73424-c081-4fc2-b1af-363f4f3fd4f3" providerId="ADAL" clId="{BE4D9A2A-316B-40E6-97F7-90C2253959F0}" dt="2022-09-12T19:45:21.563" v="2375" actId="1076"/>
          <ac:spMkLst>
            <pc:docMk/>
            <pc:sldMk cId="1663670733" sldId="341"/>
            <ac:spMk id="21" creationId="{51FBF00C-ED2B-4809-85EC-885F7FEFB1FC}"/>
          </ac:spMkLst>
        </pc:spChg>
        <pc:spChg chg="add mod">
          <ac:chgData name="William Grey" userId="37b73424-c081-4fc2-b1af-363f4f3fd4f3" providerId="ADAL" clId="{BE4D9A2A-316B-40E6-97F7-90C2253959F0}" dt="2022-09-12T19:45:46.906" v="2412" actId="20577"/>
          <ac:spMkLst>
            <pc:docMk/>
            <pc:sldMk cId="1663670733" sldId="341"/>
            <ac:spMk id="23" creationId="{158753E6-2F97-44F0-9D34-6AF9054A6ACB}"/>
          </ac:spMkLst>
        </pc:spChg>
        <pc:spChg chg="add mod">
          <ac:chgData name="William Grey" userId="37b73424-c081-4fc2-b1af-363f4f3fd4f3" providerId="ADAL" clId="{BE4D9A2A-316B-40E6-97F7-90C2253959F0}" dt="2022-09-12T19:46:56.717" v="2448" actId="20577"/>
          <ac:spMkLst>
            <pc:docMk/>
            <pc:sldMk cId="1663670733" sldId="341"/>
            <ac:spMk id="25" creationId="{C7F0A04A-E837-49E6-856A-DE107D5810EA}"/>
          </ac:spMkLst>
        </pc:spChg>
        <pc:spChg chg="add mod">
          <ac:chgData name="William Grey" userId="37b73424-c081-4fc2-b1af-363f4f3fd4f3" providerId="ADAL" clId="{BE4D9A2A-316B-40E6-97F7-90C2253959F0}" dt="2022-09-12T19:47:18.643" v="2466" actId="14100"/>
          <ac:spMkLst>
            <pc:docMk/>
            <pc:sldMk cId="1663670733" sldId="341"/>
            <ac:spMk id="27" creationId="{88AF46B0-081D-4DC0-80C2-27D75D1B420E}"/>
          </ac:spMkLst>
        </pc:spChg>
        <pc:spChg chg="add mod">
          <ac:chgData name="William Grey" userId="37b73424-c081-4fc2-b1af-363f4f3fd4f3" providerId="ADAL" clId="{BE4D9A2A-316B-40E6-97F7-90C2253959F0}" dt="2022-09-12T19:47:37.475" v="2481" actId="1076"/>
          <ac:spMkLst>
            <pc:docMk/>
            <pc:sldMk cId="1663670733" sldId="341"/>
            <ac:spMk id="29" creationId="{64E1AD10-BE47-4B78-AE0A-599139095143}"/>
          </ac:spMkLst>
        </pc:spChg>
        <pc:picChg chg="add del mod">
          <ac:chgData name="William Grey" userId="37b73424-c081-4fc2-b1af-363f4f3fd4f3" providerId="ADAL" clId="{BE4D9A2A-316B-40E6-97F7-90C2253959F0}" dt="2022-09-12T19:40:50.614" v="2334" actId="478"/>
          <ac:picMkLst>
            <pc:docMk/>
            <pc:sldMk cId="1663670733" sldId="341"/>
            <ac:picMk id="5" creationId="{E71C63AC-F41C-4998-8DEF-8FE8A633E458}"/>
          </ac:picMkLst>
        </pc:picChg>
        <pc:picChg chg="add mod">
          <ac:chgData name="William Grey" userId="37b73424-c081-4fc2-b1af-363f4f3fd4f3" providerId="ADAL" clId="{BE4D9A2A-316B-40E6-97F7-90C2253959F0}" dt="2022-09-12T19:42:44.466" v="2346" actId="14100"/>
          <ac:picMkLst>
            <pc:docMk/>
            <pc:sldMk cId="1663670733" sldId="341"/>
            <ac:picMk id="7" creationId="{2B98C699-70A1-40D1-9401-D3D44C9AEB16}"/>
          </ac:picMkLst>
        </pc:picChg>
        <pc:picChg chg="add mod">
          <ac:chgData name="William Grey" userId="37b73424-c081-4fc2-b1af-363f4f3fd4f3" providerId="ADAL" clId="{BE4D9A2A-316B-40E6-97F7-90C2253959F0}" dt="2022-09-12T19:42:47.600" v="2347" actId="14100"/>
          <ac:picMkLst>
            <pc:docMk/>
            <pc:sldMk cId="1663670733" sldId="341"/>
            <ac:picMk id="9" creationId="{B5A1952D-3ADA-4F9C-8113-283C10D2C053}"/>
          </ac:picMkLst>
        </pc:picChg>
        <pc:picChg chg="add mod">
          <ac:chgData name="William Grey" userId="37b73424-c081-4fc2-b1af-363f4f3fd4f3" providerId="ADAL" clId="{BE4D9A2A-316B-40E6-97F7-90C2253959F0}" dt="2022-09-12T19:42:52.014" v="2348" actId="1076"/>
          <ac:picMkLst>
            <pc:docMk/>
            <pc:sldMk cId="1663670733" sldId="341"/>
            <ac:picMk id="11" creationId="{8C88A0FD-BFD4-4005-BF53-C38866897FCD}"/>
          </ac:picMkLst>
        </pc:picChg>
        <pc:cxnChg chg="add mod">
          <ac:chgData name="William Grey" userId="37b73424-c081-4fc2-b1af-363f4f3fd4f3" providerId="ADAL" clId="{BE4D9A2A-316B-40E6-97F7-90C2253959F0}" dt="2022-09-12T19:44:19.373" v="2357" actId="14100"/>
          <ac:cxnSpMkLst>
            <pc:docMk/>
            <pc:sldMk cId="1663670733" sldId="341"/>
            <ac:cxnSpMk id="14" creationId="{8930510D-A81E-48DF-B08C-ECBCB9C3969F}"/>
          </ac:cxnSpMkLst>
        </pc:cxnChg>
        <pc:cxnChg chg="add del mod">
          <ac:chgData name="William Grey" userId="37b73424-c081-4fc2-b1af-363f4f3fd4f3" providerId="ADAL" clId="{BE4D9A2A-316B-40E6-97F7-90C2253959F0}" dt="2022-09-12T19:44:28.044" v="2360" actId="478"/>
          <ac:cxnSpMkLst>
            <pc:docMk/>
            <pc:sldMk cId="1663670733" sldId="341"/>
            <ac:cxnSpMk id="16" creationId="{A31E1D44-2F21-4A26-ADFD-3501F0EDC5FA}"/>
          </ac:cxnSpMkLst>
        </pc:cxnChg>
        <pc:cxnChg chg="add mod">
          <ac:chgData name="William Grey" userId="37b73424-c081-4fc2-b1af-363f4f3fd4f3" providerId="ADAL" clId="{BE4D9A2A-316B-40E6-97F7-90C2253959F0}" dt="2022-09-12T19:44:45.822" v="2362" actId="692"/>
          <ac:cxnSpMkLst>
            <pc:docMk/>
            <pc:sldMk cId="1663670733" sldId="341"/>
            <ac:cxnSpMk id="18" creationId="{3134D979-6BCF-4E24-AE0D-008A41128A40}"/>
          </ac:cxnSpMkLst>
        </pc:cxnChg>
        <pc:cxnChg chg="add mod">
          <ac:chgData name="William Grey" userId="37b73424-c081-4fc2-b1af-363f4f3fd4f3" providerId="ADAL" clId="{BE4D9A2A-316B-40E6-97F7-90C2253959F0}" dt="2022-09-12T19:45:05.576" v="2364" actId="692"/>
          <ac:cxnSpMkLst>
            <pc:docMk/>
            <pc:sldMk cId="1663670733" sldId="341"/>
            <ac:cxnSpMk id="20" creationId="{F00B73F4-9F3B-41CB-BE17-D078E64BE93F}"/>
          </ac:cxnSpMkLst>
        </pc:cxnChg>
      </pc:sldChg>
      <pc:sldChg chg="addSp delSp modSp new mod">
        <pc:chgData name="William Grey" userId="37b73424-c081-4fc2-b1af-363f4f3fd4f3" providerId="ADAL" clId="{BE4D9A2A-316B-40E6-97F7-90C2253959F0}" dt="2022-09-12T20:18:48.139" v="2750" actId="20577"/>
        <pc:sldMkLst>
          <pc:docMk/>
          <pc:sldMk cId="216171481" sldId="342"/>
        </pc:sldMkLst>
        <pc:spChg chg="mod">
          <ac:chgData name="William Grey" userId="37b73424-c081-4fc2-b1af-363f4f3fd4f3" providerId="ADAL" clId="{BE4D9A2A-316B-40E6-97F7-90C2253959F0}" dt="2022-09-12T19:47:53.140" v="2487" actId="20577"/>
          <ac:spMkLst>
            <pc:docMk/>
            <pc:sldMk cId="216171481" sldId="342"/>
            <ac:spMk id="2" creationId="{719FF8A8-BE1D-43A5-95BD-3E145226BCBF}"/>
          </ac:spMkLst>
        </pc:spChg>
        <pc:spChg chg="del">
          <ac:chgData name="William Grey" userId="37b73424-c081-4fc2-b1af-363f4f3fd4f3" providerId="ADAL" clId="{BE4D9A2A-316B-40E6-97F7-90C2253959F0}" dt="2022-09-12T20:11:08.521" v="2488"/>
          <ac:spMkLst>
            <pc:docMk/>
            <pc:sldMk cId="216171481" sldId="342"/>
            <ac:spMk id="3" creationId="{EC85A88B-B919-4517-A21A-3EEDD5364009}"/>
          </ac:spMkLst>
        </pc:spChg>
        <pc:spChg chg="add mod">
          <ac:chgData name="William Grey" userId="37b73424-c081-4fc2-b1af-363f4f3fd4f3" providerId="ADAL" clId="{BE4D9A2A-316B-40E6-97F7-90C2253959F0}" dt="2022-09-12T20:18:48.139" v="2750" actId="20577"/>
          <ac:spMkLst>
            <pc:docMk/>
            <pc:sldMk cId="216171481" sldId="342"/>
            <ac:spMk id="7" creationId="{F223817F-D182-4734-AD1F-FECB40D035CB}"/>
          </ac:spMkLst>
        </pc:spChg>
        <pc:picChg chg="add mod">
          <ac:chgData name="William Grey" userId="37b73424-c081-4fc2-b1af-363f4f3fd4f3" providerId="ADAL" clId="{BE4D9A2A-316B-40E6-97F7-90C2253959F0}" dt="2022-09-12T20:11:17.208" v="2494" actId="14100"/>
          <ac:picMkLst>
            <pc:docMk/>
            <pc:sldMk cId="216171481" sldId="342"/>
            <ac:picMk id="5" creationId="{C7EB1259-7EF3-40ED-ABB2-B27F69BEB882}"/>
          </ac:picMkLst>
        </pc:picChg>
      </pc:sldChg>
      <pc:sldMasterChg chg="modSldLayout">
        <pc:chgData name="William Grey" userId="37b73424-c081-4fc2-b1af-363f4f3fd4f3" providerId="ADAL" clId="{BE4D9A2A-316B-40E6-97F7-90C2253959F0}" dt="2022-09-12T10:55:49.065" v="1" actId="22"/>
        <pc:sldMasterMkLst>
          <pc:docMk/>
          <pc:sldMasterMk cId="2553542738" sldId="2147483660"/>
        </pc:sldMasterMkLst>
        <pc:sldLayoutChg chg="addSp delSp mod">
          <pc:chgData name="William Grey" userId="37b73424-c081-4fc2-b1af-363f4f3fd4f3" providerId="ADAL" clId="{BE4D9A2A-316B-40E6-97F7-90C2253959F0}" dt="2022-09-12T10:55:49.065" v="1" actId="22"/>
          <pc:sldLayoutMkLst>
            <pc:docMk/>
            <pc:sldMasterMk cId="2553542738" sldId="2147483660"/>
            <pc:sldLayoutMk cId="2614417451" sldId="2147483661"/>
          </pc:sldLayoutMkLst>
          <pc:picChg chg="add">
            <ac:chgData name="William Grey" userId="37b73424-c081-4fc2-b1af-363f4f3fd4f3" providerId="ADAL" clId="{BE4D9A2A-316B-40E6-97F7-90C2253959F0}" dt="2022-09-12T10:55:49.065" v="1" actId="22"/>
            <ac:picMkLst>
              <pc:docMk/>
              <pc:sldMasterMk cId="2553542738" sldId="2147483660"/>
              <pc:sldLayoutMk cId="2614417451" sldId="2147483661"/>
              <ac:picMk id="7" creationId="{C6C7334C-4B2A-4215-A599-8653736A1161}"/>
            </ac:picMkLst>
          </pc:picChg>
          <pc:picChg chg="del">
            <ac:chgData name="William Grey" userId="37b73424-c081-4fc2-b1af-363f4f3fd4f3" providerId="ADAL" clId="{BE4D9A2A-316B-40E6-97F7-90C2253959F0}" dt="2022-09-12T10:55:47.958" v="0" actId="478"/>
            <ac:picMkLst>
              <pc:docMk/>
              <pc:sldMasterMk cId="2553542738" sldId="2147483660"/>
              <pc:sldLayoutMk cId="2614417451" sldId="2147483661"/>
              <ac:picMk id="8" creationId="{63B928B6-3DF2-476E-85F1-8814FADB2AE5}"/>
            </ac:picMkLst>
          </pc:picChg>
        </pc:sldLayoutChg>
      </pc:sldMasterChg>
    </pc:docChg>
  </pc:docChgLst>
  <pc:docChgLst>
    <pc:chgData name="William Grey" userId="37b73424-c081-4fc2-b1af-363f4f3fd4f3" providerId="ADAL" clId="{AB418D65-F1C5-4BE1-8EEF-69EEB7EF2B81}"/>
    <pc:docChg chg="custSel modSld">
      <pc:chgData name="William Grey" userId="37b73424-c081-4fc2-b1af-363f4f3fd4f3" providerId="ADAL" clId="{AB418D65-F1C5-4BE1-8EEF-69EEB7EF2B81}" dt="2019-07-16T08:39:47.252" v="100" actId="20577"/>
      <pc:docMkLst>
        <pc:docMk/>
      </pc:docMkLst>
      <pc:sldChg chg="modSp">
        <pc:chgData name="William Grey" userId="37b73424-c081-4fc2-b1af-363f4f3fd4f3" providerId="ADAL" clId="{AB418D65-F1C5-4BE1-8EEF-69EEB7EF2B81}" dt="2019-07-16T08:25:50.117" v="66" actId="207"/>
        <pc:sldMkLst>
          <pc:docMk/>
          <pc:sldMk cId="1759875670" sldId="316"/>
        </pc:sldMkLst>
        <pc:spChg chg="mod">
          <ac:chgData name="William Grey" userId="37b73424-c081-4fc2-b1af-363f4f3fd4f3" providerId="ADAL" clId="{AB418D65-F1C5-4BE1-8EEF-69EEB7EF2B81}" dt="2019-07-16T08:25:50.117" v="66" actId="207"/>
          <ac:spMkLst>
            <pc:docMk/>
            <pc:sldMk cId="1759875670" sldId="316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AB418D65-F1C5-4BE1-8EEF-69EEB7EF2B81}" dt="2019-07-16T08:39:47.252" v="100" actId="20577"/>
        <pc:sldMkLst>
          <pc:docMk/>
          <pc:sldMk cId="2678434574" sldId="317"/>
        </pc:sldMkLst>
        <pc:spChg chg="mod">
          <ac:chgData name="William Grey" userId="37b73424-c081-4fc2-b1af-363f4f3fd4f3" providerId="ADAL" clId="{AB418D65-F1C5-4BE1-8EEF-69EEB7EF2B81}" dt="2019-06-25T07:38:22.478" v="15" actId="20577"/>
          <ac:spMkLst>
            <pc:docMk/>
            <pc:sldMk cId="2678434574" sldId="317"/>
            <ac:spMk id="2" creationId="{00000000-0000-0000-0000-000000000000}"/>
          </ac:spMkLst>
        </pc:spChg>
        <pc:spChg chg="mod">
          <ac:chgData name="William Grey" userId="37b73424-c081-4fc2-b1af-363f4f3fd4f3" providerId="ADAL" clId="{AB418D65-F1C5-4BE1-8EEF-69EEB7EF2B81}" dt="2019-07-16T08:39:47.252" v="100" actId="20577"/>
          <ac:spMkLst>
            <pc:docMk/>
            <pc:sldMk cId="2678434574" sldId="317"/>
            <ac:spMk id="3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B0D2907-D9F2-4B3E-8B08-4ED862F5404D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</dgm:pt>
    <dgm:pt modelId="{78C62459-E923-499B-854E-26D10188B1B8}">
      <dgm:prSet phldrT="[Text]"/>
      <dgm:spPr/>
      <dgm:t>
        <a:bodyPr/>
        <a:lstStyle/>
        <a:p>
          <a:r>
            <a:rPr lang="en-GB" dirty="0"/>
            <a:t>Sender computer</a:t>
          </a:r>
        </a:p>
      </dgm:t>
    </dgm:pt>
    <dgm:pt modelId="{0A63A748-D90F-49A9-8340-2CCAD4C0B79E}" type="parTrans" cxnId="{D45F44D3-C29F-484A-A99E-0BA24D36F7E9}">
      <dgm:prSet/>
      <dgm:spPr/>
      <dgm:t>
        <a:bodyPr/>
        <a:lstStyle/>
        <a:p>
          <a:endParaRPr lang="en-GB"/>
        </a:p>
      </dgm:t>
    </dgm:pt>
    <dgm:pt modelId="{87FE6DE7-C7A8-4E79-953C-D88FD46A926B}" type="sibTrans" cxnId="{D45F44D3-C29F-484A-A99E-0BA24D36F7E9}">
      <dgm:prSet/>
      <dgm:spPr/>
      <dgm:t>
        <a:bodyPr/>
        <a:lstStyle/>
        <a:p>
          <a:endParaRPr lang="en-GB"/>
        </a:p>
      </dgm:t>
    </dgm:pt>
    <dgm:pt modelId="{C4288AC2-BA4F-4B90-BB91-7723519CC868}">
      <dgm:prSet phldrT="[Text]"/>
      <dgm:spPr/>
      <dgm:t>
        <a:bodyPr/>
        <a:lstStyle/>
        <a:p>
          <a:r>
            <a:rPr lang="en-GB" dirty="0"/>
            <a:t>Modem converts to analogue signal</a:t>
          </a:r>
        </a:p>
      </dgm:t>
    </dgm:pt>
    <dgm:pt modelId="{48038F58-66D4-472E-96DF-75402ECAF11A}" type="parTrans" cxnId="{9490EECD-8665-4F34-BC8F-E2E9BE8E8F1F}">
      <dgm:prSet/>
      <dgm:spPr/>
      <dgm:t>
        <a:bodyPr/>
        <a:lstStyle/>
        <a:p>
          <a:endParaRPr lang="en-GB"/>
        </a:p>
      </dgm:t>
    </dgm:pt>
    <dgm:pt modelId="{531A89F7-A7E1-4C71-92FF-1D11B357E5B0}" type="sibTrans" cxnId="{9490EECD-8665-4F34-BC8F-E2E9BE8E8F1F}">
      <dgm:prSet/>
      <dgm:spPr/>
      <dgm:t>
        <a:bodyPr/>
        <a:lstStyle/>
        <a:p>
          <a:endParaRPr lang="en-GB"/>
        </a:p>
      </dgm:t>
    </dgm:pt>
    <dgm:pt modelId="{19D0F0B3-E529-4FC6-A5F5-1230EA3B19A7}">
      <dgm:prSet phldrT="[Text]"/>
      <dgm:spPr/>
      <dgm:t>
        <a:bodyPr/>
        <a:lstStyle/>
        <a:p>
          <a:r>
            <a:rPr lang="en-GB" dirty="0"/>
            <a:t>Sends over copper telephone wire</a:t>
          </a:r>
        </a:p>
      </dgm:t>
    </dgm:pt>
    <dgm:pt modelId="{A8FBBDAC-DCBD-48EA-AD7C-69BE321EEBE8}" type="parTrans" cxnId="{67714A1F-4DAE-4322-B3F8-D0C7A5464CE0}">
      <dgm:prSet/>
      <dgm:spPr/>
      <dgm:t>
        <a:bodyPr/>
        <a:lstStyle/>
        <a:p>
          <a:endParaRPr lang="en-GB"/>
        </a:p>
      </dgm:t>
    </dgm:pt>
    <dgm:pt modelId="{66604455-BB8F-419A-B190-14CAA8239367}" type="sibTrans" cxnId="{67714A1F-4DAE-4322-B3F8-D0C7A5464CE0}">
      <dgm:prSet/>
      <dgm:spPr/>
      <dgm:t>
        <a:bodyPr/>
        <a:lstStyle/>
        <a:p>
          <a:endParaRPr lang="en-GB"/>
        </a:p>
      </dgm:t>
    </dgm:pt>
    <dgm:pt modelId="{A0D0CEE8-5B73-4D4C-B980-ECD1C535DB46}">
      <dgm:prSet phldrT="[Text]"/>
      <dgm:spPr/>
      <dgm:t>
        <a:bodyPr/>
        <a:lstStyle/>
        <a:p>
          <a:r>
            <a:rPr lang="en-GB" dirty="0"/>
            <a:t>ISP Modem convers back from analogue signal to digital </a:t>
          </a:r>
        </a:p>
      </dgm:t>
    </dgm:pt>
    <dgm:pt modelId="{69A5E293-3E96-47B0-B47F-E7548A5807E2}" type="parTrans" cxnId="{592EE148-8383-42B5-B62E-C2B0628308FE}">
      <dgm:prSet/>
      <dgm:spPr/>
      <dgm:t>
        <a:bodyPr/>
        <a:lstStyle/>
        <a:p>
          <a:endParaRPr lang="en-GB"/>
        </a:p>
      </dgm:t>
    </dgm:pt>
    <dgm:pt modelId="{FFDC25F0-3B8B-44FF-969B-DB75B36709FE}" type="sibTrans" cxnId="{592EE148-8383-42B5-B62E-C2B0628308FE}">
      <dgm:prSet/>
      <dgm:spPr/>
      <dgm:t>
        <a:bodyPr/>
        <a:lstStyle/>
        <a:p>
          <a:endParaRPr lang="en-GB"/>
        </a:p>
      </dgm:t>
    </dgm:pt>
    <dgm:pt modelId="{2B474BD8-B9AC-45F3-9E28-7C20CC5A4AF9}">
      <dgm:prSet phldrT="[Text]"/>
      <dgm:spPr/>
      <dgm:t>
        <a:bodyPr/>
        <a:lstStyle/>
        <a:p>
          <a:r>
            <a:rPr lang="en-GB" dirty="0"/>
            <a:t>ISP Server</a:t>
          </a:r>
        </a:p>
      </dgm:t>
    </dgm:pt>
    <dgm:pt modelId="{15C15C90-01B3-48B1-B7AF-A0D167EE2722}" type="parTrans" cxnId="{F46FD222-00A3-43E6-95EE-D6A0DCA08514}">
      <dgm:prSet/>
      <dgm:spPr/>
      <dgm:t>
        <a:bodyPr/>
        <a:lstStyle/>
        <a:p>
          <a:endParaRPr lang="en-GB"/>
        </a:p>
      </dgm:t>
    </dgm:pt>
    <dgm:pt modelId="{B4DDC294-3C23-4F40-B633-359D5561D95A}" type="sibTrans" cxnId="{F46FD222-00A3-43E6-95EE-D6A0DCA08514}">
      <dgm:prSet/>
      <dgm:spPr/>
      <dgm:t>
        <a:bodyPr/>
        <a:lstStyle/>
        <a:p>
          <a:endParaRPr lang="en-GB"/>
        </a:p>
      </dgm:t>
    </dgm:pt>
    <dgm:pt modelId="{280210F4-2EA4-4A18-8D87-F1E253572D15}">
      <dgm:prSet phldrT="[Text]"/>
      <dgm:spPr/>
      <dgm:t>
        <a:bodyPr/>
        <a:lstStyle/>
        <a:p>
          <a:r>
            <a:rPr lang="en-GB" dirty="0"/>
            <a:t>Internet</a:t>
          </a:r>
        </a:p>
      </dgm:t>
    </dgm:pt>
    <dgm:pt modelId="{8EAC7661-E49B-4E43-A724-FA76584A4CD9}" type="parTrans" cxnId="{0BDA7E9D-B714-47FF-B10D-E06C7FAAE987}">
      <dgm:prSet/>
      <dgm:spPr/>
      <dgm:t>
        <a:bodyPr/>
        <a:lstStyle/>
        <a:p>
          <a:endParaRPr lang="en-GB"/>
        </a:p>
      </dgm:t>
    </dgm:pt>
    <dgm:pt modelId="{698B127B-CC59-4771-9563-B1B08BFB984B}" type="sibTrans" cxnId="{0BDA7E9D-B714-47FF-B10D-E06C7FAAE987}">
      <dgm:prSet/>
      <dgm:spPr/>
      <dgm:t>
        <a:bodyPr/>
        <a:lstStyle/>
        <a:p>
          <a:endParaRPr lang="en-GB"/>
        </a:p>
      </dgm:t>
    </dgm:pt>
    <dgm:pt modelId="{E2BF0F0A-317C-44C6-A4F0-B4A9E930936C}" type="pres">
      <dgm:prSet presAssocID="{2B0D2907-D9F2-4B3E-8B08-4ED862F5404D}" presName="Name0" presStyleCnt="0">
        <dgm:presLayoutVars>
          <dgm:dir/>
          <dgm:resizeHandles val="exact"/>
        </dgm:presLayoutVars>
      </dgm:prSet>
      <dgm:spPr/>
    </dgm:pt>
    <dgm:pt modelId="{0D4EE080-4D03-4337-8745-6C11B49F5CE1}" type="pres">
      <dgm:prSet presAssocID="{78C62459-E923-499B-854E-26D10188B1B8}" presName="node" presStyleLbl="node1" presStyleIdx="0" presStyleCnt="6">
        <dgm:presLayoutVars>
          <dgm:bulletEnabled val="1"/>
        </dgm:presLayoutVars>
      </dgm:prSet>
      <dgm:spPr/>
    </dgm:pt>
    <dgm:pt modelId="{950699EE-54C6-4766-B5A4-A620551AA95C}" type="pres">
      <dgm:prSet presAssocID="{87FE6DE7-C7A8-4E79-953C-D88FD46A926B}" presName="sibTrans" presStyleLbl="sibTrans2D1" presStyleIdx="0" presStyleCnt="5"/>
      <dgm:spPr/>
    </dgm:pt>
    <dgm:pt modelId="{D6E80AC6-7573-4D3F-A539-CA087DC61C63}" type="pres">
      <dgm:prSet presAssocID="{87FE6DE7-C7A8-4E79-953C-D88FD46A926B}" presName="connectorText" presStyleLbl="sibTrans2D1" presStyleIdx="0" presStyleCnt="5"/>
      <dgm:spPr/>
    </dgm:pt>
    <dgm:pt modelId="{C8AABF3A-F942-4F61-AD2B-C086A6EB7041}" type="pres">
      <dgm:prSet presAssocID="{C4288AC2-BA4F-4B90-BB91-7723519CC868}" presName="node" presStyleLbl="node1" presStyleIdx="1" presStyleCnt="6">
        <dgm:presLayoutVars>
          <dgm:bulletEnabled val="1"/>
        </dgm:presLayoutVars>
      </dgm:prSet>
      <dgm:spPr/>
    </dgm:pt>
    <dgm:pt modelId="{64BB58C8-4F95-4C50-B68C-97F207FB39DF}" type="pres">
      <dgm:prSet presAssocID="{531A89F7-A7E1-4C71-92FF-1D11B357E5B0}" presName="sibTrans" presStyleLbl="sibTrans2D1" presStyleIdx="1" presStyleCnt="5"/>
      <dgm:spPr/>
    </dgm:pt>
    <dgm:pt modelId="{45593C5D-6FEE-469C-B34B-EAB8D73C0808}" type="pres">
      <dgm:prSet presAssocID="{531A89F7-A7E1-4C71-92FF-1D11B357E5B0}" presName="connectorText" presStyleLbl="sibTrans2D1" presStyleIdx="1" presStyleCnt="5"/>
      <dgm:spPr/>
    </dgm:pt>
    <dgm:pt modelId="{F4D0D6F3-7979-4A83-B4CE-6477B72D9D8F}" type="pres">
      <dgm:prSet presAssocID="{19D0F0B3-E529-4FC6-A5F5-1230EA3B19A7}" presName="node" presStyleLbl="node1" presStyleIdx="2" presStyleCnt="6">
        <dgm:presLayoutVars>
          <dgm:bulletEnabled val="1"/>
        </dgm:presLayoutVars>
      </dgm:prSet>
      <dgm:spPr/>
    </dgm:pt>
    <dgm:pt modelId="{20A547CC-5FC0-4248-8549-D78B1CEE90C7}" type="pres">
      <dgm:prSet presAssocID="{66604455-BB8F-419A-B190-14CAA8239367}" presName="sibTrans" presStyleLbl="sibTrans2D1" presStyleIdx="2" presStyleCnt="5"/>
      <dgm:spPr/>
    </dgm:pt>
    <dgm:pt modelId="{7CFF1C62-06A4-4944-BC6C-128C72AF1D85}" type="pres">
      <dgm:prSet presAssocID="{66604455-BB8F-419A-B190-14CAA8239367}" presName="connectorText" presStyleLbl="sibTrans2D1" presStyleIdx="2" presStyleCnt="5"/>
      <dgm:spPr/>
    </dgm:pt>
    <dgm:pt modelId="{0264C25B-F9FA-489F-9CD0-831DA9395F96}" type="pres">
      <dgm:prSet presAssocID="{A0D0CEE8-5B73-4D4C-B980-ECD1C535DB46}" presName="node" presStyleLbl="node1" presStyleIdx="3" presStyleCnt="6">
        <dgm:presLayoutVars>
          <dgm:bulletEnabled val="1"/>
        </dgm:presLayoutVars>
      </dgm:prSet>
      <dgm:spPr/>
    </dgm:pt>
    <dgm:pt modelId="{D2E99611-C403-4858-A93A-E1A6C337A10A}" type="pres">
      <dgm:prSet presAssocID="{FFDC25F0-3B8B-44FF-969B-DB75B36709FE}" presName="sibTrans" presStyleLbl="sibTrans2D1" presStyleIdx="3" presStyleCnt="5"/>
      <dgm:spPr/>
    </dgm:pt>
    <dgm:pt modelId="{620631C1-2A6C-4372-A81A-F8FE1A3A9A43}" type="pres">
      <dgm:prSet presAssocID="{FFDC25F0-3B8B-44FF-969B-DB75B36709FE}" presName="connectorText" presStyleLbl="sibTrans2D1" presStyleIdx="3" presStyleCnt="5"/>
      <dgm:spPr/>
    </dgm:pt>
    <dgm:pt modelId="{9FDB4D20-43B0-429C-B009-3D5B09ED7E12}" type="pres">
      <dgm:prSet presAssocID="{2B474BD8-B9AC-45F3-9E28-7C20CC5A4AF9}" presName="node" presStyleLbl="node1" presStyleIdx="4" presStyleCnt="6">
        <dgm:presLayoutVars>
          <dgm:bulletEnabled val="1"/>
        </dgm:presLayoutVars>
      </dgm:prSet>
      <dgm:spPr/>
    </dgm:pt>
    <dgm:pt modelId="{B3D0D7A6-E46D-460F-B8E7-A9CD889B972B}" type="pres">
      <dgm:prSet presAssocID="{B4DDC294-3C23-4F40-B633-359D5561D95A}" presName="sibTrans" presStyleLbl="sibTrans2D1" presStyleIdx="4" presStyleCnt="5"/>
      <dgm:spPr/>
    </dgm:pt>
    <dgm:pt modelId="{69C0EEAA-5547-4BB7-96AE-62E84CB429C9}" type="pres">
      <dgm:prSet presAssocID="{B4DDC294-3C23-4F40-B633-359D5561D95A}" presName="connectorText" presStyleLbl="sibTrans2D1" presStyleIdx="4" presStyleCnt="5"/>
      <dgm:spPr/>
    </dgm:pt>
    <dgm:pt modelId="{03FC3600-3C51-4C72-BA3C-8BABF86C9999}" type="pres">
      <dgm:prSet presAssocID="{280210F4-2EA4-4A18-8D87-F1E253572D15}" presName="node" presStyleLbl="node1" presStyleIdx="5" presStyleCnt="6">
        <dgm:presLayoutVars>
          <dgm:bulletEnabled val="1"/>
        </dgm:presLayoutVars>
      </dgm:prSet>
      <dgm:spPr/>
    </dgm:pt>
  </dgm:ptLst>
  <dgm:cxnLst>
    <dgm:cxn modelId="{0C9DA90D-6358-4526-B80A-2CA9469142B6}" type="presOf" srcId="{B4DDC294-3C23-4F40-B633-359D5561D95A}" destId="{69C0EEAA-5547-4BB7-96AE-62E84CB429C9}" srcOrd="1" destOrd="0" presId="urn:microsoft.com/office/officeart/2005/8/layout/process1"/>
    <dgm:cxn modelId="{67714A1F-4DAE-4322-B3F8-D0C7A5464CE0}" srcId="{2B0D2907-D9F2-4B3E-8B08-4ED862F5404D}" destId="{19D0F0B3-E529-4FC6-A5F5-1230EA3B19A7}" srcOrd="2" destOrd="0" parTransId="{A8FBBDAC-DCBD-48EA-AD7C-69BE321EEBE8}" sibTransId="{66604455-BB8F-419A-B190-14CAA8239367}"/>
    <dgm:cxn modelId="{F46FD222-00A3-43E6-95EE-D6A0DCA08514}" srcId="{2B0D2907-D9F2-4B3E-8B08-4ED862F5404D}" destId="{2B474BD8-B9AC-45F3-9E28-7C20CC5A4AF9}" srcOrd="4" destOrd="0" parTransId="{15C15C90-01B3-48B1-B7AF-A0D167EE2722}" sibTransId="{B4DDC294-3C23-4F40-B633-359D5561D95A}"/>
    <dgm:cxn modelId="{997ADB29-C667-4573-AFB6-F468F7D24848}" type="presOf" srcId="{66604455-BB8F-419A-B190-14CAA8239367}" destId="{7CFF1C62-06A4-4944-BC6C-128C72AF1D85}" srcOrd="1" destOrd="0" presId="urn:microsoft.com/office/officeart/2005/8/layout/process1"/>
    <dgm:cxn modelId="{18B03C2C-2523-413C-B421-29C90FA1DFB2}" type="presOf" srcId="{87FE6DE7-C7A8-4E79-953C-D88FD46A926B}" destId="{950699EE-54C6-4766-B5A4-A620551AA95C}" srcOrd="0" destOrd="0" presId="urn:microsoft.com/office/officeart/2005/8/layout/process1"/>
    <dgm:cxn modelId="{738AA32F-D5C9-4512-84B4-771C92751064}" type="presOf" srcId="{B4DDC294-3C23-4F40-B633-359D5561D95A}" destId="{B3D0D7A6-E46D-460F-B8E7-A9CD889B972B}" srcOrd="0" destOrd="0" presId="urn:microsoft.com/office/officeart/2005/8/layout/process1"/>
    <dgm:cxn modelId="{929DB237-7C84-4741-A388-CE018E3183D4}" type="presOf" srcId="{78C62459-E923-499B-854E-26D10188B1B8}" destId="{0D4EE080-4D03-4337-8745-6C11B49F5CE1}" srcOrd="0" destOrd="0" presId="urn:microsoft.com/office/officeart/2005/8/layout/process1"/>
    <dgm:cxn modelId="{F990105C-C4D1-4DCA-A3E0-AC67976FA89E}" type="presOf" srcId="{87FE6DE7-C7A8-4E79-953C-D88FD46A926B}" destId="{D6E80AC6-7573-4D3F-A539-CA087DC61C63}" srcOrd="1" destOrd="0" presId="urn:microsoft.com/office/officeart/2005/8/layout/process1"/>
    <dgm:cxn modelId="{2FC9435F-C5E8-4A0E-BFC2-F878E89433FA}" type="presOf" srcId="{531A89F7-A7E1-4C71-92FF-1D11B357E5B0}" destId="{64BB58C8-4F95-4C50-B68C-97F207FB39DF}" srcOrd="0" destOrd="0" presId="urn:microsoft.com/office/officeart/2005/8/layout/process1"/>
    <dgm:cxn modelId="{592EE148-8383-42B5-B62E-C2B0628308FE}" srcId="{2B0D2907-D9F2-4B3E-8B08-4ED862F5404D}" destId="{A0D0CEE8-5B73-4D4C-B980-ECD1C535DB46}" srcOrd="3" destOrd="0" parTransId="{69A5E293-3E96-47B0-B47F-E7548A5807E2}" sibTransId="{FFDC25F0-3B8B-44FF-969B-DB75B36709FE}"/>
    <dgm:cxn modelId="{A0103370-3763-4DA8-9B06-9965E69A3841}" type="presOf" srcId="{531A89F7-A7E1-4C71-92FF-1D11B357E5B0}" destId="{45593C5D-6FEE-469C-B34B-EAB8D73C0808}" srcOrd="1" destOrd="0" presId="urn:microsoft.com/office/officeart/2005/8/layout/process1"/>
    <dgm:cxn modelId="{CE9A7754-D895-4BB2-A0AC-7F7F26F1B63A}" type="presOf" srcId="{19D0F0B3-E529-4FC6-A5F5-1230EA3B19A7}" destId="{F4D0D6F3-7979-4A83-B4CE-6477B72D9D8F}" srcOrd="0" destOrd="0" presId="urn:microsoft.com/office/officeart/2005/8/layout/process1"/>
    <dgm:cxn modelId="{12C4AF75-3943-429E-AB89-846E7E035348}" type="presOf" srcId="{280210F4-2EA4-4A18-8D87-F1E253572D15}" destId="{03FC3600-3C51-4C72-BA3C-8BABF86C9999}" srcOrd="0" destOrd="0" presId="urn:microsoft.com/office/officeart/2005/8/layout/process1"/>
    <dgm:cxn modelId="{0B37307C-8EF6-4EEC-9A6E-3550D1E739D3}" type="presOf" srcId="{2B0D2907-D9F2-4B3E-8B08-4ED862F5404D}" destId="{E2BF0F0A-317C-44C6-A4F0-B4A9E930936C}" srcOrd="0" destOrd="0" presId="urn:microsoft.com/office/officeart/2005/8/layout/process1"/>
    <dgm:cxn modelId="{421F929A-0361-40EB-8D23-4477B242F0E7}" type="presOf" srcId="{FFDC25F0-3B8B-44FF-969B-DB75B36709FE}" destId="{D2E99611-C403-4858-A93A-E1A6C337A10A}" srcOrd="0" destOrd="0" presId="urn:microsoft.com/office/officeart/2005/8/layout/process1"/>
    <dgm:cxn modelId="{0BDA7E9D-B714-47FF-B10D-E06C7FAAE987}" srcId="{2B0D2907-D9F2-4B3E-8B08-4ED862F5404D}" destId="{280210F4-2EA4-4A18-8D87-F1E253572D15}" srcOrd="5" destOrd="0" parTransId="{8EAC7661-E49B-4E43-A724-FA76584A4CD9}" sibTransId="{698B127B-CC59-4771-9563-B1B08BFB984B}"/>
    <dgm:cxn modelId="{1B1F17B3-4AF1-4F73-8BFA-29E734D49B83}" type="presOf" srcId="{66604455-BB8F-419A-B190-14CAA8239367}" destId="{20A547CC-5FC0-4248-8549-D78B1CEE90C7}" srcOrd="0" destOrd="0" presId="urn:microsoft.com/office/officeart/2005/8/layout/process1"/>
    <dgm:cxn modelId="{51CC17B5-BC41-4D41-B37A-F0CB9A5AC72D}" type="presOf" srcId="{C4288AC2-BA4F-4B90-BB91-7723519CC868}" destId="{C8AABF3A-F942-4F61-AD2B-C086A6EB7041}" srcOrd="0" destOrd="0" presId="urn:microsoft.com/office/officeart/2005/8/layout/process1"/>
    <dgm:cxn modelId="{9490EECD-8665-4F34-BC8F-E2E9BE8E8F1F}" srcId="{2B0D2907-D9F2-4B3E-8B08-4ED862F5404D}" destId="{C4288AC2-BA4F-4B90-BB91-7723519CC868}" srcOrd="1" destOrd="0" parTransId="{48038F58-66D4-472E-96DF-75402ECAF11A}" sibTransId="{531A89F7-A7E1-4C71-92FF-1D11B357E5B0}"/>
    <dgm:cxn modelId="{B5ADAED1-1EA2-4210-B09B-9000350177F9}" type="presOf" srcId="{FFDC25F0-3B8B-44FF-969B-DB75B36709FE}" destId="{620631C1-2A6C-4372-A81A-F8FE1A3A9A43}" srcOrd="1" destOrd="0" presId="urn:microsoft.com/office/officeart/2005/8/layout/process1"/>
    <dgm:cxn modelId="{D45F44D3-C29F-484A-A99E-0BA24D36F7E9}" srcId="{2B0D2907-D9F2-4B3E-8B08-4ED862F5404D}" destId="{78C62459-E923-499B-854E-26D10188B1B8}" srcOrd="0" destOrd="0" parTransId="{0A63A748-D90F-49A9-8340-2CCAD4C0B79E}" sibTransId="{87FE6DE7-C7A8-4E79-953C-D88FD46A926B}"/>
    <dgm:cxn modelId="{B89C3CD4-1708-4F9E-A77C-FBEFBA163A16}" type="presOf" srcId="{A0D0CEE8-5B73-4D4C-B980-ECD1C535DB46}" destId="{0264C25B-F9FA-489F-9CD0-831DA9395F96}" srcOrd="0" destOrd="0" presId="urn:microsoft.com/office/officeart/2005/8/layout/process1"/>
    <dgm:cxn modelId="{E8CC44F4-B00B-4922-8666-339DD9EA01D1}" type="presOf" srcId="{2B474BD8-B9AC-45F3-9E28-7C20CC5A4AF9}" destId="{9FDB4D20-43B0-429C-B009-3D5B09ED7E12}" srcOrd="0" destOrd="0" presId="urn:microsoft.com/office/officeart/2005/8/layout/process1"/>
    <dgm:cxn modelId="{D768F059-30C4-461D-92E6-3B8BF98D3FD1}" type="presParOf" srcId="{E2BF0F0A-317C-44C6-A4F0-B4A9E930936C}" destId="{0D4EE080-4D03-4337-8745-6C11B49F5CE1}" srcOrd="0" destOrd="0" presId="urn:microsoft.com/office/officeart/2005/8/layout/process1"/>
    <dgm:cxn modelId="{3CB7D88F-8E5F-43A3-AED4-C6D6CBE17669}" type="presParOf" srcId="{E2BF0F0A-317C-44C6-A4F0-B4A9E930936C}" destId="{950699EE-54C6-4766-B5A4-A620551AA95C}" srcOrd="1" destOrd="0" presId="urn:microsoft.com/office/officeart/2005/8/layout/process1"/>
    <dgm:cxn modelId="{D2EF07F2-A07E-4153-A365-A6979F5CE4B6}" type="presParOf" srcId="{950699EE-54C6-4766-B5A4-A620551AA95C}" destId="{D6E80AC6-7573-4D3F-A539-CA087DC61C63}" srcOrd="0" destOrd="0" presId="urn:microsoft.com/office/officeart/2005/8/layout/process1"/>
    <dgm:cxn modelId="{0B10C878-5CDC-4818-9364-A9937015171D}" type="presParOf" srcId="{E2BF0F0A-317C-44C6-A4F0-B4A9E930936C}" destId="{C8AABF3A-F942-4F61-AD2B-C086A6EB7041}" srcOrd="2" destOrd="0" presId="urn:microsoft.com/office/officeart/2005/8/layout/process1"/>
    <dgm:cxn modelId="{7069DBF7-8CCC-4D6C-8BCB-78101AAD6DB5}" type="presParOf" srcId="{E2BF0F0A-317C-44C6-A4F0-B4A9E930936C}" destId="{64BB58C8-4F95-4C50-B68C-97F207FB39DF}" srcOrd="3" destOrd="0" presId="urn:microsoft.com/office/officeart/2005/8/layout/process1"/>
    <dgm:cxn modelId="{7492C686-5837-4D38-9E05-66A58493B04F}" type="presParOf" srcId="{64BB58C8-4F95-4C50-B68C-97F207FB39DF}" destId="{45593C5D-6FEE-469C-B34B-EAB8D73C0808}" srcOrd="0" destOrd="0" presId="urn:microsoft.com/office/officeart/2005/8/layout/process1"/>
    <dgm:cxn modelId="{EFAC90FC-27E8-414F-AAA2-084DBF181BCC}" type="presParOf" srcId="{E2BF0F0A-317C-44C6-A4F0-B4A9E930936C}" destId="{F4D0D6F3-7979-4A83-B4CE-6477B72D9D8F}" srcOrd="4" destOrd="0" presId="urn:microsoft.com/office/officeart/2005/8/layout/process1"/>
    <dgm:cxn modelId="{EEB8CFC6-6A27-43D7-B010-5C77591C43ED}" type="presParOf" srcId="{E2BF0F0A-317C-44C6-A4F0-B4A9E930936C}" destId="{20A547CC-5FC0-4248-8549-D78B1CEE90C7}" srcOrd="5" destOrd="0" presId="urn:microsoft.com/office/officeart/2005/8/layout/process1"/>
    <dgm:cxn modelId="{6CFCD42D-771B-479E-B92C-DBC1290EF41E}" type="presParOf" srcId="{20A547CC-5FC0-4248-8549-D78B1CEE90C7}" destId="{7CFF1C62-06A4-4944-BC6C-128C72AF1D85}" srcOrd="0" destOrd="0" presId="urn:microsoft.com/office/officeart/2005/8/layout/process1"/>
    <dgm:cxn modelId="{05B8B5DC-7A10-4285-909E-80CE943537DB}" type="presParOf" srcId="{E2BF0F0A-317C-44C6-A4F0-B4A9E930936C}" destId="{0264C25B-F9FA-489F-9CD0-831DA9395F96}" srcOrd="6" destOrd="0" presId="urn:microsoft.com/office/officeart/2005/8/layout/process1"/>
    <dgm:cxn modelId="{526F1498-A10D-4E68-9F6A-67CE51F8BA71}" type="presParOf" srcId="{E2BF0F0A-317C-44C6-A4F0-B4A9E930936C}" destId="{D2E99611-C403-4858-A93A-E1A6C337A10A}" srcOrd="7" destOrd="0" presId="urn:microsoft.com/office/officeart/2005/8/layout/process1"/>
    <dgm:cxn modelId="{0786EDD9-8F1A-47E7-959C-58D96CCB4FCE}" type="presParOf" srcId="{D2E99611-C403-4858-A93A-E1A6C337A10A}" destId="{620631C1-2A6C-4372-A81A-F8FE1A3A9A43}" srcOrd="0" destOrd="0" presId="urn:microsoft.com/office/officeart/2005/8/layout/process1"/>
    <dgm:cxn modelId="{0682CE28-D643-4527-9F1A-7C6492066ED9}" type="presParOf" srcId="{E2BF0F0A-317C-44C6-A4F0-B4A9E930936C}" destId="{9FDB4D20-43B0-429C-B009-3D5B09ED7E12}" srcOrd="8" destOrd="0" presId="urn:microsoft.com/office/officeart/2005/8/layout/process1"/>
    <dgm:cxn modelId="{62F70D57-64C3-433A-9A2A-56329452D1C4}" type="presParOf" srcId="{E2BF0F0A-317C-44C6-A4F0-B4A9E930936C}" destId="{B3D0D7A6-E46D-460F-B8E7-A9CD889B972B}" srcOrd="9" destOrd="0" presId="urn:microsoft.com/office/officeart/2005/8/layout/process1"/>
    <dgm:cxn modelId="{00530672-9E69-4D0A-A56D-51176D54F0D8}" type="presParOf" srcId="{B3D0D7A6-E46D-460F-B8E7-A9CD889B972B}" destId="{69C0EEAA-5547-4BB7-96AE-62E84CB429C9}" srcOrd="0" destOrd="0" presId="urn:microsoft.com/office/officeart/2005/8/layout/process1"/>
    <dgm:cxn modelId="{45BBC555-C738-4341-AC67-2ED52BC69218}" type="presParOf" srcId="{E2BF0F0A-317C-44C6-A4F0-B4A9E930936C}" destId="{03FC3600-3C51-4C72-BA3C-8BABF86C9999}" srcOrd="1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4EE080-4D03-4337-8745-6C11B49F5CE1}">
      <dsp:nvSpPr>
        <dsp:cNvPr id="0" name=""/>
        <dsp:cNvSpPr/>
      </dsp:nvSpPr>
      <dsp:spPr>
        <a:xfrm>
          <a:off x="0" y="108812"/>
          <a:ext cx="1258808" cy="9677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Sender computer</a:t>
          </a:r>
        </a:p>
      </dsp:txBody>
      <dsp:txXfrm>
        <a:off x="28343" y="137155"/>
        <a:ext cx="1202122" cy="911022"/>
      </dsp:txXfrm>
    </dsp:sp>
    <dsp:sp modelId="{950699EE-54C6-4766-B5A4-A620551AA95C}">
      <dsp:nvSpPr>
        <dsp:cNvPr id="0" name=""/>
        <dsp:cNvSpPr/>
      </dsp:nvSpPr>
      <dsp:spPr>
        <a:xfrm>
          <a:off x="1384689" y="436574"/>
          <a:ext cx="266867" cy="3121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1384689" y="499011"/>
        <a:ext cx="186807" cy="187310"/>
      </dsp:txXfrm>
    </dsp:sp>
    <dsp:sp modelId="{C8AABF3A-F942-4F61-AD2B-C086A6EB7041}">
      <dsp:nvSpPr>
        <dsp:cNvPr id="0" name=""/>
        <dsp:cNvSpPr/>
      </dsp:nvSpPr>
      <dsp:spPr>
        <a:xfrm>
          <a:off x="1762331" y="108812"/>
          <a:ext cx="1258808" cy="9677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Modem converts to analogue signal</a:t>
          </a:r>
        </a:p>
      </dsp:txBody>
      <dsp:txXfrm>
        <a:off x="1790674" y="137155"/>
        <a:ext cx="1202122" cy="911022"/>
      </dsp:txXfrm>
    </dsp:sp>
    <dsp:sp modelId="{64BB58C8-4F95-4C50-B68C-97F207FB39DF}">
      <dsp:nvSpPr>
        <dsp:cNvPr id="0" name=""/>
        <dsp:cNvSpPr/>
      </dsp:nvSpPr>
      <dsp:spPr>
        <a:xfrm>
          <a:off x="3147020" y="436574"/>
          <a:ext cx="266867" cy="3121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3147020" y="499011"/>
        <a:ext cx="186807" cy="187310"/>
      </dsp:txXfrm>
    </dsp:sp>
    <dsp:sp modelId="{F4D0D6F3-7979-4A83-B4CE-6477B72D9D8F}">
      <dsp:nvSpPr>
        <dsp:cNvPr id="0" name=""/>
        <dsp:cNvSpPr/>
      </dsp:nvSpPr>
      <dsp:spPr>
        <a:xfrm>
          <a:off x="3524663" y="108812"/>
          <a:ext cx="1258808" cy="9677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Sends over copper telephone wire</a:t>
          </a:r>
        </a:p>
      </dsp:txBody>
      <dsp:txXfrm>
        <a:off x="3553006" y="137155"/>
        <a:ext cx="1202122" cy="911022"/>
      </dsp:txXfrm>
    </dsp:sp>
    <dsp:sp modelId="{20A547CC-5FC0-4248-8549-D78B1CEE90C7}">
      <dsp:nvSpPr>
        <dsp:cNvPr id="0" name=""/>
        <dsp:cNvSpPr/>
      </dsp:nvSpPr>
      <dsp:spPr>
        <a:xfrm>
          <a:off x="4909352" y="436574"/>
          <a:ext cx="266867" cy="3121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4909352" y="499011"/>
        <a:ext cx="186807" cy="187310"/>
      </dsp:txXfrm>
    </dsp:sp>
    <dsp:sp modelId="{0264C25B-F9FA-489F-9CD0-831DA9395F96}">
      <dsp:nvSpPr>
        <dsp:cNvPr id="0" name=""/>
        <dsp:cNvSpPr/>
      </dsp:nvSpPr>
      <dsp:spPr>
        <a:xfrm>
          <a:off x="5286994" y="108812"/>
          <a:ext cx="1258808" cy="9677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ISP Modem convers back from analogue signal to digital </a:t>
          </a:r>
        </a:p>
      </dsp:txBody>
      <dsp:txXfrm>
        <a:off x="5315337" y="137155"/>
        <a:ext cx="1202122" cy="911022"/>
      </dsp:txXfrm>
    </dsp:sp>
    <dsp:sp modelId="{D2E99611-C403-4858-A93A-E1A6C337A10A}">
      <dsp:nvSpPr>
        <dsp:cNvPr id="0" name=""/>
        <dsp:cNvSpPr/>
      </dsp:nvSpPr>
      <dsp:spPr>
        <a:xfrm>
          <a:off x="6671683" y="436574"/>
          <a:ext cx="266867" cy="3121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6671683" y="499011"/>
        <a:ext cx="186807" cy="187310"/>
      </dsp:txXfrm>
    </dsp:sp>
    <dsp:sp modelId="{9FDB4D20-43B0-429C-B009-3D5B09ED7E12}">
      <dsp:nvSpPr>
        <dsp:cNvPr id="0" name=""/>
        <dsp:cNvSpPr/>
      </dsp:nvSpPr>
      <dsp:spPr>
        <a:xfrm>
          <a:off x="7049326" y="108812"/>
          <a:ext cx="1258808" cy="9677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ISP Server</a:t>
          </a:r>
        </a:p>
      </dsp:txBody>
      <dsp:txXfrm>
        <a:off x="7077669" y="137155"/>
        <a:ext cx="1202122" cy="911022"/>
      </dsp:txXfrm>
    </dsp:sp>
    <dsp:sp modelId="{B3D0D7A6-E46D-460F-B8E7-A9CD889B972B}">
      <dsp:nvSpPr>
        <dsp:cNvPr id="0" name=""/>
        <dsp:cNvSpPr/>
      </dsp:nvSpPr>
      <dsp:spPr>
        <a:xfrm>
          <a:off x="8434015" y="436574"/>
          <a:ext cx="266867" cy="31218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100" kern="1200"/>
        </a:p>
      </dsp:txBody>
      <dsp:txXfrm>
        <a:off x="8434015" y="499011"/>
        <a:ext cx="186807" cy="187310"/>
      </dsp:txXfrm>
    </dsp:sp>
    <dsp:sp modelId="{03FC3600-3C51-4C72-BA3C-8BABF86C9999}">
      <dsp:nvSpPr>
        <dsp:cNvPr id="0" name=""/>
        <dsp:cNvSpPr/>
      </dsp:nvSpPr>
      <dsp:spPr>
        <a:xfrm>
          <a:off x="8811657" y="108812"/>
          <a:ext cx="1258808" cy="9677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Internet</a:t>
          </a:r>
        </a:p>
      </dsp:txBody>
      <dsp:txXfrm>
        <a:off x="8840000" y="137155"/>
        <a:ext cx="1202122" cy="9110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417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56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132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4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389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611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804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89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3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459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736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B3D90A20-513A-96C0-0EC9-51550FB67362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53E1EE1-F30C-E25A-FFCB-5BD4ECFB3673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306FA5-DC54-80F5-A5C5-861E1828DCB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5941A4-C140-D20E-8419-CB15D691D3F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42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Communication Basics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83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F09E3-5B67-440C-879F-F1FED0CA9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graphicFrame>
        <p:nvGraphicFramePr>
          <p:cNvPr id="9" name="Table 6">
            <a:extLst>
              <a:ext uri="{FF2B5EF4-FFF2-40B4-BE49-F238E27FC236}">
                <a16:creationId xmlns:a16="http://schemas.microsoft.com/office/drawing/2014/main" id="{B8FA12D0-2342-4930-8B2D-BAB8247CA5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4076388"/>
              </p:ext>
            </p:extLst>
          </p:nvPr>
        </p:nvGraphicFramePr>
        <p:xfrm>
          <a:off x="977684" y="1615893"/>
          <a:ext cx="5257800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348818749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79845491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395013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133268"/>
                  </a:ext>
                </a:extLst>
              </a:tr>
            </a:tbl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D17CC4D-302A-4B85-BEE8-5181464CEA8C}"/>
              </a:ext>
            </a:extLst>
          </p:cNvPr>
          <p:cNvSpPr txBox="1">
            <a:spLocks/>
          </p:cNvSpPr>
          <p:nvPr/>
        </p:nvSpPr>
        <p:spPr>
          <a:xfrm>
            <a:off x="977681" y="1116059"/>
            <a:ext cx="5733081" cy="4866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1 bit per baud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4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2 bits per baud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4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3 bits per baud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4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400" b="1" dirty="0"/>
              <a:t>4 bits per baud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GB" dirty="0"/>
              <a:t>  </a:t>
            </a:r>
          </a:p>
          <a:p>
            <a:pPr marL="0" indent="0">
              <a:lnSpc>
                <a:spcPct val="120000"/>
              </a:lnSpc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graphicFrame>
        <p:nvGraphicFramePr>
          <p:cNvPr id="13" name="Table 6">
            <a:extLst>
              <a:ext uri="{FF2B5EF4-FFF2-40B4-BE49-F238E27FC236}">
                <a16:creationId xmlns:a16="http://schemas.microsoft.com/office/drawing/2014/main" id="{1BF5EA45-CD37-437F-8156-5EECC4B6C67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9621389"/>
              </p:ext>
            </p:extLst>
          </p:nvPr>
        </p:nvGraphicFramePr>
        <p:xfrm>
          <a:off x="977681" y="2662210"/>
          <a:ext cx="5257800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348818749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179845491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139501301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36535593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380404844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745552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133268"/>
                  </a:ext>
                </a:extLst>
              </a:tr>
            </a:tbl>
          </a:graphicData>
        </a:graphic>
      </p:graphicFrame>
      <p:graphicFrame>
        <p:nvGraphicFramePr>
          <p:cNvPr id="14" name="Table 6">
            <a:extLst>
              <a:ext uri="{FF2B5EF4-FFF2-40B4-BE49-F238E27FC236}">
                <a16:creationId xmlns:a16="http://schemas.microsoft.com/office/drawing/2014/main" id="{432C9BA2-E521-4FCC-BE48-B29FC45FDF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7224297"/>
              </p:ext>
            </p:extLst>
          </p:nvPr>
        </p:nvGraphicFramePr>
        <p:xfrm>
          <a:off x="977681" y="3956700"/>
          <a:ext cx="5333220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592580">
                  <a:extLst>
                    <a:ext uri="{9D8B030D-6E8A-4147-A177-3AD203B41FA5}">
                      <a16:colId xmlns:a16="http://schemas.microsoft.com/office/drawing/2014/main" val="3488187495"/>
                    </a:ext>
                  </a:extLst>
                </a:gridCol>
                <a:gridCol w="592580">
                  <a:extLst>
                    <a:ext uri="{9D8B030D-6E8A-4147-A177-3AD203B41FA5}">
                      <a16:colId xmlns:a16="http://schemas.microsoft.com/office/drawing/2014/main" val="1798454910"/>
                    </a:ext>
                  </a:extLst>
                </a:gridCol>
                <a:gridCol w="592580">
                  <a:extLst>
                    <a:ext uri="{9D8B030D-6E8A-4147-A177-3AD203B41FA5}">
                      <a16:colId xmlns:a16="http://schemas.microsoft.com/office/drawing/2014/main" val="1395013010"/>
                    </a:ext>
                  </a:extLst>
                </a:gridCol>
                <a:gridCol w="592580">
                  <a:extLst>
                    <a:ext uri="{9D8B030D-6E8A-4147-A177-3AD203B41FA5}">
                      <a16:colId xmlns:a16="http://schemas.microsoft.com/office/drawing/2014/main" val="3653559304"/>
                    </a:ext>
                  </a:extLst>
                </a:gridCol>
                <a:gridCol w="592580">
                  <a:extLst>
                    <a:ext uri="{9D8B030D-6E8A-4147-A177-3AD203B41FA5}">
                      <a16:colId xmlns:a16="http://schemas.microsoft.com/office/drawing/2014/main" val="3804048440"/>
                    </a:ext>
                  </a:extLst>
                </a:gridCol>
                <a:gridCol w="592580">
                  <a:extLst>
                    <a:ext uri="{9D8B030D-6E8A-4147-A177-3AD203B41FA5}">
                      <a16:colId xmlns:a16="http://schemas.microsoft.com/office/drawing/2014/main" val="274555203"/>
                    </a:ext>
                  </a:extLst>
                </a:gridCol>
                <a:gridCol w="592580">
                  <a:extLst>
                    <a:ext uri="{9D8B030D-6E8A-4147-A177-3AD203B41FA5}">
                      <a16:colId xmlns:a16="http://schemas.microsoft.com/office/drawing/2014/main" val="652774591"/>
                    </a:ext>
                  </a:extLst>
                </a:gridCol>
                <a:gridCol w="592580">
                  <a:extLst>
                    <a:ext uri="{9D8B030D-6E8A-4147-A177-3AD203B41FA5}">
                      <a16:colId xmlns:a16="http://schemas.microsoft.com/office/drawing/2014/main" val="2810265661"/>
                    </a:ext>
                  </a:extLst>
                </a:gridCol>
                <a:gridCol w="592580">
                  <a:extLst>
                    <a:ext uri="{9D8B030D-6E8A-4147-A177-3AD203B41FA5}">
                      <a16:colId xmlns:a16="http://schemas.microsoft.com/office/drawing/2014/main" val="26930561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133268"/>
                  </a:ext>
                </a:extLst>
              </a:tr>
            </a:tbl>
          </a:graphicData>
        </a:graphic>
      </p:graphicFrame>
      <p:graphicFrame>
        <p:nvGraphicFramePr>
          <p:cNvPr id="15" name="Table 6">
            <a:extLst>
              <a:ext uri="{FF2B5EF4-FFF2-40B4-BE49-F238E27FC236}">
                <a16:creationId xmlns:a16="http://schemas.microsoft.com/office/drawing/2014/main" id="{F4B76B82-C586-4CF4-85BF-5E90F8F4244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3809987"/>
              </p:ext>
            </p:extLst>
          </p:nvPr>
        </p:nvGraphicFramePr>
        <p:xfrm>
          <a:off x="977683" y="4983644"/>
          <a:ext cx="5333220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44435">
                  <a:extLst>
                    <a:ext uri="{9D8B030D-6E8A-4147-A177-3AD203B41FA5}">
                      <a16:colId xmlns:a16="http://schemas.microsoft.com/office/drawing/2014/main" val="3488187495"/>
                    </a:ext>
                  </a:extLst>
                </a:gridCol>
                <a:gridCol w="444435">
                  <a:extLst>
                    <a:ext uri="{9D8B030D-6E8A-4147-A177-3AD203B41FA5}">
                      <a16:colId xmlns:a16="http://schemas.microsoft.com/office/drawing/2014/main" val="1798454910"/>
                    </a:ext>
                  </a:extLst>
                </a:gridCol>
                <a:gridCol w="444435">
                  <a:extLst>
                    <a:ext uri="{9D8B030D-6E8A-4147-A177-3AD203B41FA5}">
                      <a16:colId xmlns:a16="http://schemas.microsoft.com/office/drawing/2014/main" val="1395013010"/>
                    </a:ext>
                  </a:extLst>
                </a:gridCol>
                <a:gridCol w="444435">
                  <a:extLst>
                    <a:ext uri="{9D8B030D-6E8A-4147-A177-3AD203B41FA5}">
                      <a16:colId xmlns:a16="http://schemas.microsoft.com/office/drawing/2014/main" val="3653559304"/>
                    </a:ext>
                  </a:extLst>
                </a:gridCol>
                <a:gridCol w="444435">
                  <a:extLst>
                    <a:ext uri="{9D8B030D-6E8A-4147-A177-3AD203B41FA5}">
                      <a16:colId xmlns:a16="http://schemas.microsoft.com/office/drawing/2014/main" val="3804048440"/>
                    </a:ext>
                  </a:extLst>
                </a:gridCol>
                <a:gridCol w="444435">
                  <a:extLst>
                    <a:ext uri="{9D8B030D-6E8A-4147-A177-3AD203B41FA5}">
                      <a16:colId xmlns:a16="http://schemas.microsoft.com/office/drawing/2014/main" val="274555203"/>
                    </a:ext>
                  </a:extLst>
                </a:gridCol>
                <a:gridCol w="444435">
                  <a:extLst>
                    <a:ext uri="{9D8B030D-6E8A-4147-A177-3AD203B41FA5}">
                      <a16:colId xmlns:a16="http://schemas.microsoft.com/office/drawing/2014/main" val="652774591"/>
                    </a:ext>
                  </a:extLst>
                </a:gridCol>
                <a:gridCol w="444435">
                  <a:extLst>
                    <a:ext uri="{9D8B030D-6E8A-4147-A177-3AD203B41FA5}">
                      <a16:colId xmlns:a16="http://schemas.microsoft.com/office/drawing/2014/main" val="2810265661"/>
                    </a:ext>
                  </a:extLst>
                </a:gridCol>
                <a:gridCol w="444435">
                  <a:extLst>
                    <a:ext uri="{9D8B030D-6E8A-4147-A177-3AD203B41FA5}">
                      <a16:colId xmlns:a16="http://schemas.microsoft.com/office/drawing/2014/main" val="2693056137"/>
                    </a:ext>
                  </a:extLst>
                </a:gridCol>
                <a:gridCol w="444435">
                  <a:extLst>
                    <a:ext uri="{9D8B030D-6E8A-4147-A177-3AD203B41FA5}">
                      <a16:colId xmlns:a16="http://schemas.microsoft.com/office/drawing/2014/main" val="542054400"/>
                    </a:ext>
                  </a:extLst>
                </a:gridCol>
                <a:gridCol w="444435">
                  <a:extLst>
                    <a:ext uri="{9D8B030D-6E8A-4147-A177-3AD203B41FA5}">
                      <a16:colId xmlns:a16="http://schemas.microsoft.com/office/drawing/2014/main" val="1187191203"/>
                    </a:ext>
                  </a:extLst>
                </a:gridCol>
                <a:gridCol w="444435">
                  <a:extLst>
                    <a:ext uri="{9D8B030D-6E8A-4147-A177-3AD203B41FA5}">
                      <a16:colId xmlns:a16="http://schemas.microsoft.com/office/drawing/2014/main" val="24950405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8133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2868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Bit 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0029" y="1170502"/>
            <a:ext cx="10515600" cy="1457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 baud rate will be the same as the bit rate only when one bit is sent for each change of signal. In this situation there are 2 voltage levels (symbols) representing zero and one.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E8F611C-C5D5-4E8D-B3AE-43A68B297212}"/>
              </a:ext>
            </a:extLst>
          </p:cNvPr>
          <p:cNvCxnSpPr/>
          <p:nvPr/>
        </p:nvCxnSpPr>
        <p:spPr>
          <a:xfrm flipH="1">
            <a:off x="1573300" y="2911896"/>
            <a:ext cx="11808" cy="30472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E9532A2-64C6-42DC-B6F7-DDF527E3431E}"/>
              </a:ext>
            </a:extLst>
          </p:cNvPr>
          <p:cNvCxnSpPr/>
          <p:nvPr/>
        </p:nvCxnSpPr>
        <p:spPr>
          <a:xfrm>
            <a:off x="1585108" y="5959159"/>
            <a:ext cx="92845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7304B71-27D6-4AC1-B5E6-0A1CCF8CE606}"/>
              </a:ext>
            </a:extLst>
          </p:cNvPr>
          <p:cNvCxnSpPr/>
          <p:nvPr/>
        </p:nvCxnSpPr>
        <p:spPr>
          <a:xfrm flipH="1">
            <a:off x="1585108" y="4282760"/>
            <a:ext cx="104502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022970-D35A-434A-BD8A-556D43F76400}"/>
              </a:ext>
            </a:extLst>
          </p:cNvPr>
          <p:cNvCxnSpPr/>
          <p:nvPr/>
        </p:nvCxnSpPr>
        <p:spPr>
          <a:xfrm flipH="1">
            <a:off x="4675728" y="5959159"/>
            <a:ext cx="104502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9C7BFC5-0417-4165-9E99-F7F11E22CB67}"/>
              </a:ext>
            </a:extLst>
          </p:cNvPr>
          <p:cNvCxnSpPr/>
          <p:nvPr/>
        </p:nvCxnSpPr>
        <p:spPr>
          <a:xfrm flipH="1">
            <a:off x="3678149" y="5959159"/>
            <a:ext cx="104502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3CDEDBE-2FEC-41BF-9469-6E9F027428D7}"/>
              </a:ext>
            </a:extLst>
          </p:cNvPr>
          <p:cNvCxnSpPr/>
          <p:nvPr/>
        </p:nvCxnSpPr>
        <p:spPr>
          <a:xfrm flipH="1">
            <a:off x="7805831" y="4282760"/>
            <a:ext cx="104502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1049680-16EC-4A21-85C2-F52C3570BF45}"/>
              </a:ext>
            </a:extLst>
          </p:cNvPr>
          <p:cNvCxnSpPr/>
          <p:nvPr/>
        </p:nvCxnSpPr>
        <p:spPr>
          <a:xfrm flipH="1">
            <a:off x="6749918" y="4275072"/>
            <a:ext cx="104502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EBF3842-B7CB-48A3-9C67-A669D8A47A2C}"/>
              </a:ext>
            </a:extLst>
          </p:cNvPr>
          <p:cNvCxnSpPr/>
          <p:nvPr/>
        </p:nvCxnSpPr>
        <p:spPr>
          <a:xfrm flipH="1">
            <a:off x="8855839" y="4282760"/>
            <a:ext cx="104502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85BC068-3714-4661-AC19-D47E1452440C}"/>
              </a:ext>
            </a:extLst>
          </p:cNvPr>
          <p:cNvCxnSpPr/>
          <p:nvPr/>
        </p:nvCxnSpPr>
        <p:spPr>
          <a:xfrm flipH="1">
            <a:off x="5704890" y="4283007"/>
            <a:ext cx="104502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126679C-8C20-4D20-9773-04FA502AB839}"/>
              </a:ext>
            </a:extLst>
          </p:cNvPr>
          <p:cNvCxnSpPr/>
          <p:nvPr/>
        </p:nvCxnSpPr>
        <p:spPr>
          <a:xfrm flipH="1">
            <a:off x="2587516" y="4282760"/>
            <a:ext cx="104502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170DBE0-9EB2-4B6B-9623-F2C967FC38C9}"/>
              </a:ext>
            </a:extLst>
          </p:cNvPr>
          <p:cNvCxnSpPr>
            <a:cxnSpLocks/>
          </p:cNvCxnSpPr>
          <p:nvPr/>
        </p:nvCxnSpPr>
        <p:spPr>
          <a:xfrm>
            <a:off x="3630700" y="4282760"/>
            <a:ext cx="0" cy="167639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763C5B1-9E14-4E84-8AD8-5BB4AEA520E2}"/>
              </a:ext>
            </a:extLst>
          </p:cNvPr>
          <p:cNvCxnSpPr>
            <a:cxnSpLocks/>
          </p:cNvCxnSpPr>
          <p:nvPr/>
        </p:nvCxnSpPr>
        <p:spPr>
          <a:xfrm>
            <a:off x="5720756" y="4282760"/>
            <a:ext cx="0" cy="1654627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D0A0F06-7C12-489A-9C3D-AB4DC0A444E3}"/>
              </a:ext>
            </a:extLst>
          </p:cNvPr>
          <p:cNvCxnSpPr/>
          <p:nvPr/>
        </p:nvCxnSpPr>
        <p:spPr>
          <a:xfrm>
            <a:off x="9905850" y="4260988"/>
            <a:ext cx="17710" cy="167639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861E753-A082-4041-BBBF-DEEC8724A4FD}"/>
              </a:ext>
            </a:extLst>
          </p:cNvPr>
          <p:cNvCxnSpPr>
            <a:cxnSpLocks/>
          </p:cNvCxnSpPr>
          <p:nvPr/>
        </p:nvCxnSpPr>
        <p:spPr>
          <a:xfrm>
            <a:off x="7828522" y="4282760"/>
            <a:ext cx="0" cy="1676399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82EAF22-21BB-457B-940E-84128F84910F}"/>
              </a:ext>
            </a:extLst>
          </p:cNvPr>
          <p:cNvCxnSpPr/>
          <p:nvPr/>
        </p:nvCxnSpPr>
        <p:spPr>
          <a:xfrm flipH="1">
            <a:off x="9923560" y="5959159"/>
            <a:ext cx="104502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967D6AD-08BB-4363-9D76-BA7519D4B01D}"/>
              </a:ext>
            </a:extLst>
          </p:cNvPr>
          <p:cNvSpPr txBox="1"/>
          <p:nvPr/>
        </p:nvSpPr>
        <p:spPr>
          <a:xfrm rot="16200000">
            <a:off x="-45212" y="3999378"/>
            <a:ext cx="2230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Voltage Level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A0BF2D-D4C1-4DC2-8508-C97A47647E4A}"/>
              </a:ext>
            </a:extLst>
          </p:cNvPr>
          <p:cNvSpPr txBox="1"/>
          <p:nvPr/>
        </p:nvSpPr>
        <p:spPr>
          <a:xfrm>
            <a:off x="2387795" y="3705298"/>
            <a:ext cx="563522" cy="52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E903E5-3B58-42B2-B014-6FB891078B31}"/>
              </a:ext>
            </a:extLst>
          </p:cNvPr>
          <p:cNvSpPr txBox="1"/>
          <p:nvPr/>
        </p:nvSpPr>
        <p:spPr>
          <a:xfrm>
            <a:off x="4531269" y="5376482"/>
            <a:ext cx="563522" cy="52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8E7A7D6-9536-4807-8624-C68D08C228E7}"/>
              </a:ext>
            </a:extLst>
          </p:cNvPr>
          <p:cNvSpPr txBox="1"/>
          <p:nvPr/>
        </p:nvSpPr>
        <p:spPr>
          <a:xfrm>
            <a:off x="6465666" y="3757557"/>
            <a:ext cx="563522" cy="52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2ED764-7A5A-4275-8F8E-53AFCF39DDE3}"/>
              </a:ext>
            </a:extLst>
          </p:cNvPr>
          <p:cNvSpPr txBox="1"/>
          <p:nvPr/>
        </p:nvSpPr>
        <p:spPr>
          <a:xfrm>
            <a:off x="8814833" y="3735436"/>
            <a:ext cx="563522" cy="52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9242851-D806-4A53-9CFE-92C6E0DE0FEB}"/>
              </a:ext>
            </a:extLst>
          </p:cNvPr>
          <p:cNvSpPr txBox="1"/>
          <p:nvPr/>
        </p:nvSpPr>
        <p:spPr>
          <a:xfrm>
            <a:off x="10652107" y="5373476"/>
            <a:ext cx="563522" cy="52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97CA554-9AFA-4C96-BCBF-CCA63A452C39}"/>
              </a:ext>
            </a:extLst>
          </p:cNvPr>
          <p:cNvSpPr txBox="1"/>
          <p:nvPr/>
        </p:nvSpPr>
        <p:spPr>
          <a:xfrm>
            <a:off x="4589396" y="5973593"/>
            <a:ext cx="2230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Time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3482B40B-22A0-4E6E-B8E9-63858BC6F3C1}"/>
              </a:ext>
            </a:extLst>
          </p:cNvPr>
          <p:cNvCxnSpPr/>
          <p:nvPr/>
        </p:nvCxnSpPr>
        <p:spPr>
          <a:xfrm flipH="1">
            <a:off x="10869700" y="5964386"/>
            <a:ext cx="1045028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0438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Difference between bit rate and baud rate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1107715" y="2308156"/>
            <a:ext cx="10159916" cy="4136186"/>
            <a:chOff x="1107715" y="2308156"/>
            <a:chExt cx="10159916" cy="4136186"/>
          </a:xfrm>
        </p:grpSpPr>
        <p:cxnSp>
          <p:nvCxnSpPr>
            <p:cNvPr id="6" name="Straight Connector 5"/>
            <p:cNvCxnSpPr/>
            <p:nvPr/>
          </p:nvCxnSpPr>
          <p:spPr>
            <a:xfrm flipH="1">
              <a:off x="1872343" y="2569766"/>
              <a:ext cx="11808" cy="304726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884151" y="5617029"/>
              <a:ext cx="928459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1884151" y="4789715"/>
              <a:ext cx="1045028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4974771" y="5617029"/>
              <a:ext cx="1045028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3929743" y="2928259"/>
              <a:ext cx="1045028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8104874" y="4833259"/>
              <a:ext cx="1045028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7059846" y="5617029"/>
              <a:ext cx="1045028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9154882" y="3940630"/>
              <a:ext cx="1045028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6003933" y="2928259"/>
              <a:ext cx="1045028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2886559" y="3940630"/>
              <a:ext cx="1045028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929743" y="2928259"/>
              <a:ext cx="0" cy="2666999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911469" y="3940630"/>
              <a:ext cx="17710" cy="1676399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974771" y="2928259"/>
              <a:ext cx="0" cy="2666999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019799" y="2928258"/>
              <a:ext cx="0" cy="2666999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059846" y="2950030"/>
              <a:ext cx="0" cy="2666999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9166690" y="3940630"/>
              <a:ext cx="17710" cy="1676399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0204893" y="3918858"/>
              <a:ext cx="17710" cy="1676399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8109855" y="4811487"/>
              <a:ext cx="17710" cy="805542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H="1">
              <a:off x="10222603" y="5617029"/>
              <a:ext cx="1045028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 rot="16200000">
              <a:off x="253831" y="3657248"/>
              <a:ext cx="22309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Voltage Level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123316" y="4093397"/>
              <a:ext cx="563522" cy="525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01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158806" y="3415427"/>
              <a:ext cx="563522" cy="525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10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139224" y="2308156"/>
              <a:ext cx="7492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11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161142" y="4957100"/>
              <a:ext cx="563522" cy="525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00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244686" y="2335693"/>
              <a:ext cx="563522" cy="525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11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206735" y="4912859"/>
              <a:ext cx="563522" cy="525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00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310735" y="4192412"/>
              <a:ext cx="563522" cy="525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01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9420935" y="3391257"/>
              <a:ext cx="563522" cy="525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10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0463356" y="4811487"/>
              <a:ext cx="563522" cy="5252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00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888439" y="5921122"/>
              <a:ext cx="22309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800" dirty="0"/>
                <a:t>Time</a:t>
              </a:r>
            </a:p>
          </p:txBody>
        </p:sp>
      </p:grpSp>
      <p:sp>
        <p:nvSpPr>
          <p:cNvPr id="57" name="Rectangle 56"/>
          <p:cNvSpPr/>
          <p:nvPr/>
        </p:nvSpPr>
        <p:spPr>
          <a:xfrm>
            <a:off x="808672" y="831192"/>
            <a:ext cx="1018867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/>
              <a:t>It is possible to send more that 1 bit per signal change  For instance if there are 4 voltage levels, the voltages can be encoded as 00, 01, 10, 11.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n-GB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dirty="0"/>
              <a:t>One signal change encodes 2 bits. In this case bit rate is twice the baud rate</a:t>
            </a:r>
          </a:p>
        </p:txBody>
      </p:sp>
    </p:spTree>
    <p:extLst>
      <p:ext uri="{BB962C8B-B14F-4D97-AF65-F5344CB8AC3E}">
        <p14:creationId xmlns:p14="http://schemas.microsoft.com/office/powerpoint/2010/main" val="202821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Latency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124715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Latency is the delay in data transfer from one component to another. At the most fundamental level the speed of data transfer is limited by the speed of light.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Latency is also caused by transmission in the medium itself, and other necessary processing.</a:t>
            </a:r>
          </a:p>
        </p:txBody>
      </p:sp>
    </p:spTree>
    <p:extLst>
      <p:ext uri="{BB962C8B-B14F-4D97-AF65-F5344CB8AC3E}">
        <p14:creationId xmlns:p14="http://schemas.microsoft.com/office/powerpoint/2010/main" val="2356419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Handshaking Protocol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protocol is a set of rules that allow different devices to communicate with one another.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handshaking protocol is used to establish a connection between a computer and a printer for instance. 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The sending device checks  whether the receiving device is present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The sending device asks the receiving device whether it is ready to receive data. 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The receiver responds stating whether or not it is ready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If it is ready the data are then sent to the receiver and the receiver signals that it is busy to other devices if they contact it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The sender transmits a stop bit to inform the receiver that all the data have been sent.</a:t>
            </a:r>
          </a:p>
          <a:p>
            <a:pPr marL="914400" lvl="1" indent="-457200">
              <a:lnSpc>
                <a:spcPct val="110000"/>
              </a:lnSpc>
              <a:buFont typeface="+mj-lt"/>
              <a:buAutoNum type="arabicPeriod"/>
            </a:pPr>
            <a:r>
              <a:rPr lang="en-GB" dirty="0"/>
              <a:t>The receiver is ready to receive further data</a:t>
            </a:r>
          </a:p>
        </p:txBody>
      </p:sp>
    </p:spTree>
    <p:extLst>
      <p:ext uri="{BB962C8B-B14F-4D97-AF65-F5344CB8AC3E}">
        <p14:creationId xmlns:p14="http://schemas.microsoft.com/office/powerpoint/2010/main" val="2678434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734309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how the hand shaking protocol works?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Define latency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difference between the bit rate and the baud rate?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What is bandwidth?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What is the relationship between bit rate and bandwidth?</a:t>
            </a:r>
          </a:p>
        </p:txBody>
      </p:sp>
    </p:spTree>
    <p:extLst>
      <p:ext uri="{BB962C8B-B14F-4D97-AF65-F5344CB8AC3E}">
        <p14:creationId xmlns:p14="http://schemas.microsoft.com/office/powerpoint/2010/main" val="2655061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broadband and dial-up internet access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how bit rate and bandwidth are related.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Define the following terms: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baud rate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bit rate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bandwidth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latency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protocol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difference between baud rate and bit rate.</a:t>
            </a:r>
          </a:p>
        </p:txBody>
      </p:sp>
    </p:spTree>
    <p:extLst>
      <p:ext uri="{BB962C8B-B14F-4D97-AF65-F5344CB8AC3E}">
        <p14:creationId xmlns:p14="http://schemas.microsoft.com/office/powerpoint/2010/main" val="2888319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D02F5-A227-48B6-B1D2-D5765C5D4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Telephone network – Dial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E48A76-32A5-4A76-9D59-1B175923E4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304720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telephone network is (increasingly was) made of copper wires to the telephone exchange.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telephone network uses an analogue signal where the voltage changes with time and can take on any value.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When using dial-up to connect to the internet a modem is used to convert the digital signal to an analogue signal that can be carried along the telephone line to a receiving modem that then converts the signal back from an analogue signal to digital signal.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 Dial up is slow with maximum speeds of 56 </a:t>
            </a:r>
            <a:r>
              <a:rPr lang="en-GB" dirty="0" err="1"/>
              <a:t>Kb</a:t>
            </a:r>
            <a:r>
              <a:rPr lang="en-GB" dirty="0"/>
              <a:t> per second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Cannot make phone call at the same time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E4C7BBC-CF82-4B4C-8261-8DE4B6211CC4}"/>
              </a:ext>
            </a:extLst>
          </p:cNvPr>
          <p:cNvGraphicFramePr/>
          <p:nvPr/>
        </p:nvGraphicFramePr>
        <p:xfrm>
          <a:off x="1253806" y="4819560"/>
          <a:ext cx="10070466" cy="1185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2975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3FD86-90F7-4DFE-9777-1F0C799AB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ADSL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D613B-CC30-474D-AEF1-7C26761D3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255" y="1038840"/>
            <a:ext cx="6924869" cy="5539241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Broadband ADSL (asymmetric digital subscriber line) also uses the same copper telephone wires but operates at higher frequency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ADSL provides much higher speed internet access than dial-up modem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filter is used to split the signal allowing access to the telephone and internet at the same time.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telephone operates on low frequencies at range of lower frequencies from 0 to 4 KHz.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7239593-876D-4118-878B-A5BB813E3B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524" b="63839" l="25331" r="63757">
                        <a14:foregroundMark x1="37897" y1="9325" x2="39749" y2="17163"/>
                        <a14:foregroundMark x1="39749" y1="17163" x2="38029" y2="9673"/>
                        <a14:foregroundMark x1="38029" y1="9673" x2="38558" y2="16567"/>
                        <a14:foregroundMark x1="38558" y1="16567" x2="38029" y2="9673"/>
                        <a14:foregroundMark x1="38029" y1="9673" x2="39683" y2="9573"/>
                        <a14:foregroundMark x1="40212" y1="19097" x2="40542" y2="19296"/>
                        <a14:foregroundMark x1="38757" y1="18204" x2="43519" y2="19990"/>
                        <a14:foregroundMark x1="54431" y1="63839" x2="52910" y2="57192"/>
                        <a14:foregroundMark x1="40807" y1="63839" x2="39352" y2="60268"/>
                        <a14:foregroundMark x1="39087" y1="41022" x2="40079" y2="34028"/>
                        <a14:foregroundMark x1="40079" y1="34028" x2="40013" y2="42212"/>
                        <a14:foregroundMark x1="40013" y1="42212" x2="39087" y2="34573"/>
                        <a14:foregroundMark x1="44114" y1="34127" x2="47354" y2="34127"/>
                        <a14:foregroundMark x1="37037" y1="19246" x2="36772" y2="20982"/>
                        <a14:backgroundMark x1="43188" y1="54067" x2="47354" y2="5476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564" t="8545" r="31431" b="34879"/>
          <a:stretch/>
        </p:blipFill>
        <p:spPr bwMode="auto">
          <a:xfrm>
            <a:off x="8237474" y="1178783"/>
            <a:ext cx="2863914" cy="450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7988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3A42B-BA93-4A01-BA2A-931B7C2DE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ADSL</a:t>
            </a:r>
          </a:p>
        </p:txBody>
      </p:sp>
      <p:pic>
        <p:nvPicPr>
          <p:cNvPr id="7" name="Graphic 6" descr="Telephone outline">
            <a:extLst>
              <a:ext uri="{FF2B5EF4-FFF2-40B4-BE49-F238E27FC236}">
                <a16:creationId xmlns:a16="http://schemas.microsoft.com/office/drawing/2014/main" id="{2B98C699-70A1-40D1-9401-D3D44C9AEB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52650" y="3829049"/>
            <a:ext cx="1504950" cy="1504950"/>
          </a:xfrm>
          <a:prstGeom prst="rect">
            <a:avLst/>
          </a:prstGeom>
        </p:spPr>
      </p:pic>
      <p:pic>
        <p:nvPicPr>
          <p:cNvPr id="9" name="Graphic 8" descr="Computer outline">
            <a:extLst>
              <a:ext uri="{FF2B5EF4-FFF2-40B4-BE49-F238E27FC236}">
                <a16:creationId xmlns:a16="http://schemas.microsoft.com/office/drawing/2014/main" id="{B5A1952D-3ADA-4F9C-8113-283C10D2C05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52650" y="1710179"/>
            <a:ext cx="1504950" cy="1504950"/>
          </a:xfrm>
          <a:prstGeom prst="rect">
            <a:avLst/>
          </a:prstGeom>
        </p:spPr>
      </p:pic>
      <p:pic>
        <p:nvPicPr>
          <p:cNvPr id="11" name="Graphic 10" descr="Cloud outline">
            <a:extLst>
              <a:ext uri="{FF2B5EF4-FFF2-40B4-BE49-F238E27FC236}">
                <a16:creationId xmlns:a16="http://schemas.microsoft.com/office/drawing/2014/main" id="{8C88A0FD-BFD4-4005-BF53-C38866897F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781927" y="2766219"/>
            <a:ext cx="1504950" cy="150495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B7FD5AC-5D2B-4998-984F-F8C472871C23}"/>
              </a:ext>
            </a:extLst>
          </p:cNvPr>
          <p:cNvSpPr/>
          <p:nvPr/>
        </p:nvSpPr>
        <p:spPr>
          <a:xfrm>
            <a:off x="4712446" y="3187303"/>
            <a:ext cx="1007317" cy="66278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930510D-A81E-48DF-B08C-ECBCB9C3969F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5719763" y="3518693"/>
            <a:ext cx="224858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3134D979-6BCF-4E24-AE0D-008A41128A40}"/>
              </a:ext>
            </a:extLst>
          </p:cNvPr>
          <p:cNvCxnSpPr>
            <a:stCxn id="7" idx="3"/>
          </p:cNvCxnSpPr>
          <p:nvPr/>
        </p:nvCxnSpPr>
        <p:spPr>
          <a:xfrm flipV="1">
            <a:off x="3657600" y="3676261"/>
            <a:ext cx="1054846" cy="905263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F00B73F4-9F3B-41CB-BE17-D078E64BE93F}"/>
              </a:ext>
            </a:extLst>
          </p:cNvPr>
          <p:cNvCxnSpPr>
            <a:stCxn id="9" idx="3"/>
          </p:cNvCxnSpPr>
          <p:nvPr/>
        </p:nvCxnSpPr>
        <p:spPr>
          <a:xfrm>
            <a:off x="3657600" y="2462654"/>
            <a:ext cx="1054846" cy="966346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1FBF00C-ED2B-4809-85EC-885F7FEFB1FC}"/>
              </a:ext>
            </a:extLst>
          </p:cNvPr>
          <p:cNvSpPr txBox="1"/>
          <p:nvPr/>
        </p:nvSpPr>
        <p:spPr>
          <a:xfrm>
            <a:off x="2152650" y="1572503"/>
            <a:ext cx="1127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Computer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58753E6-2F97-44F0-9D34-6AF9054A6ACB}"/>
              </a:ext>
            </a:extLst>
          </p:cNvPr>
          <p:cNvSpPr txBox="1"/>
          <p:nvPr/>
        </p:nvSpPr>
        <p:spPr>
          <a:xfrm>
            <a:off x="2337368" y="3665418"/>
            <a:ext cx="1162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Telephone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7F0A04A-E837-49E6-856A-DE107D5810EA}"/>
              </a:ext>
            </a:extLst>
          </p:cNvPr>
          <p:cNvSpPr txBox="1"/>
          <p:nvPr/>
        </p:nvSpPr>
        <p:spPr>
          <a:xfrm>
            <a:off x="4712446" y="2689643"/>
            <a:ext cx="666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Filter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8AF46B0-081D-4DC0-80C2-27D75D1B420E}"/>
              </a:ext>
            </a:extLst>
          </p:cNvPr>
          <p:cNvSpPr txBox="1"/>
          <p:nvPr/>
        </p:nvSpPr>
        <p:spPr>
          <a:xfrm>
            <a:off x="7968343" y="2727446"/>
            <a:ext cx="1138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Internet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4E1AD10-BE47-4B78-AE0A-599139095143}"/>
              </a:ext>
            </a:extLst>
          </p:cNvPr>
          <p:cNvSpPr txBox="1"/>
          <p:nvPr/>
        </p:nvSpPr>
        <p:spPr>
          <a:xfrm>
            <a:off x="5903071" y="3571766"/>
            <a:ext cx="1138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Copper Cable</a:t>
            </a:r>
          </a:p>
        </p:txBody>
      </p:sp>
    </p:spTree>
    <p:extLst>
      <p:ext uri="{BB962C8B-B14F-4D97-AF65-F5344CB8AC3E}">
        <p14:creationId xmlns:p14="http://schemas.microsoft.com/office/powerpoint/2010/main" val="1663670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FF8A8-BE1D-43A5-95BD-3E145226B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ADSL</a:t>
            </a:r>
          </a:p>
        </p:txBody>
      </p:sp>
      <p:pic>
        <p:nvPicPr>
          <p:cNvPr id="5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C7EB1259-7EF3-40ED-ABB2-B27F69BEB8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23" y="1193410"/>
            <a:ext cx="6934928" cy="3649196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23817F-D182-4734-AD1F-FECB40D035CB}"/>
              </a:ext>
            </a:extLst>
          </p:cNvPr>
          <p:cNvSpPr txBox="1"/>
          <p:nvPr/>
        </p:nvSpPr>
        <p:spPr>
          <a:xfrm>
            <a:off x="7529514" y="1619514"/>
            <a:ext cx="4521994" cy="51275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More bandwidth is dedicated to downloading data than uploading because this meets the requirements for most users. 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The differing bandwidth between for uploading and downloading is the reason why the broadband is asymmetric. 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Broadband is split into narrow channels.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Typically we have 256 4KkHz channels for ADSL broadband for both upstream and </a:t>
            </a:r>
            <a:r>
              <a:rPr lang="en-GB" dirty="0" err="1"/>
              <a:t>downsteam</a:t>
            </a:r>
            <a:r>
              <a:rPr lang="en-GB" dirty="0"/>
              <a:t>.</a:t>
            </a:r>
          </a:p>
          <a:p>
            <a:pPr marL="342900" indent="-342900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6171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Bandwidth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7718" y="1140212"/>
            <a:ext cx="10515600" cy="4589075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Bandwidth refers to the range of frequencies at which the data can be transmitted and relates the volume of data that can be transmitted along the medium in a given time. 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Expressed in hertz as the difference between the lowest and highest frequency.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There is a directly proportional relationship between bandwidth and bit rate. 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That is the greater the bandwidth the greater the bit rate, because we can have a greater number of channels.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9878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Baud 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253331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Baud rate is the number of changes of signal per second (frequency) and is measured in Hertz.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Another way to think of it the number of symbols that you can transmit per second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918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Bit 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4031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Bit rate is the number of bits transmitted per second.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baud rate is </a:t>
            </a:r>
            <a:r>
              <a:rPr lang="en-GB" b="1" dirty="0"/>
              <a:t>not</a:t>
            </a:r>
            <a:r>
              <a:rPr lang="en-GB" dirty="0"/>
              <a:t> the same thing as with the bit rate.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More than one bit can be represented per baud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 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Bit_rate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baud_rate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x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number_of_bits_per_baud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987567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3225</TotalTime>
  <Words>827</Words>
  <Application>Microsoft Office PowerPoint</Application>
  <PresentationFormat>Widescreen</PresentationFormat>
  <Paragraphs>106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Communication Basics</vt:lpstr>
      <vt:lpstr>Learning objectives</vt:lpstr>
      <vt:lpstr>Telephone network – Dial up</vt:lpstr>
      <vt:lpstr>ADSL</vt:lpstr>
      <vt:lpstr>ADSL</vt:lpstr>
      <vt:lpstr>ADSL</vt:lpstr>
      <vt:lpstr>Bandwidth</vt:lpstr>
      <vt:lpstr>Baud rate</vt:lpstr>
      <vt:lpstr>Bit rate</vt:lpstr>
      <vt:lpstr>PowerPoint Presentation</vt:lpstr>
      <vt:lpstr>Bit rate</vt:lpstr>
      <vt:lpstr>Difference between bit rate and baud rate</vt:lpstr>
      <vt:lpstr>Latency</vt:lpstr>
      <vt:lpstr>Handshaking Protocol</vt:lpstr>
      <vt:lpstr>Plenary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74</cp:revision>
  <cp:lastPrinted>2016-09-16T11:32:46Z</cp:lastPrinted>
  <dcterms:created xsi:type="dcterms:W3CDTF">2016-09-09T07:37:57Z</dcterms:created>
  <dcterms:modified xsi:type="dcterms:W3CDTF">2025-03-26T09:22:03Z</dcterms:modified>
</cp:coreProperties>
</file>