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8" r:id="rId2"/>
    <p:sldId id="280" r:id="rId3"/>
    <p:sldId id="282" r:id="rId4"/>
    <p:sldId id="314" r:id="rId5"/>
    <p:sldId id="340" r:id="rId6"/>
    <p:sldId id="357" r:id="rId7"/>
    <p:sldId id="322" r:id="rId8"/>
    <p:sldId id="290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8" r:id="rId20"/>
    <p:sldId id="353" r:id="rId21"/>
    <p:sldId id="354" r:id="rId22"/>
    <p:sldId id="356" r:id="rId23"/>
    <p:sldId id="359" r:id="rId24"/>
    <p:sldId id="334" r:id="rId25"/>
    <p:sldId id="341" r:id="rId26"/>
    <p:sldId id="34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F82ADA-43B7-4BEA-8DD0-BEAE11993470}" v="111" dt="2022-08-26T17:07:34.659"/>
    <p1510:client id="{7FAFBF6B-B9ED-428B-823D-D47C1C815110}" v="4" dt="2022-08-26T13:08:22.623"/>
    <p1510:client id="{D8F62F63-0219-48EC-B530-5D55F0E07278}" v="2" dt="2022-08-26T14:39:46.8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9342" autoAdjust="0"/>
    <p:restoredTop sz="94660"/>
  </p:normalViewPr>
  <p:slideViewPr>
    <p:cSldViewPr snapToGrid="0">
      <p:cViewPr varScale="1">
        <p:scale>
          <a:sx n="53" d="100"/>
          <a:sy n="53" d="100"/>
        </p:scale>
        <p:origin x="78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E310D7AC-EA6C-4083-9E37-95EF7032403B}"/>
    <pc:docChg chg="undo redo custSel addSld delSld modSld">
      <pc:chgData name="William Grey" userId="37b73424-c081-4fc2-b1af-363f4f3fd4f3" providerId="ADAL" clId="{E310D7AC-EA6C-4083-9E37-95EF7032403B}" dt="2022-06-14T12:43:58.804" v="291" actId="1076"/>
      <pc:docMkLst>
        <pc:docMk/>
      </pc:docMkLst>
      <pc:sldChg chg="modSp mod">
        <pc:chgData name="William Grey" userId="37b73424-c081-4fc2-b1af-363f4f3fd4f3" providerId="ADAL" clId="{E310D7AC-EA6C-4083-9E37-95EF7032403B}" dt="2022-06-10T12:00:13.092" v="24" actId="20577"/>
        <pc:sldMkLst>
          <pc:docMk/>
          <pc:sldMk cId="4130398258" sldId="282"/>
        </pc:sldMkLst>
        <pc:spChg chg="mod">
          <ac:chgData name="William Grey" userId="37b73424-c081-4fc2-b1af-363f4f3fd4f3" providerId="ADAL" clId="{E310D7AC-EA6C-4083-9E37-95EF7032403B}" dt="2022-06-10T12:00:13.092" v="24" actId="20577"/>
          <ac:spMkLst>
            <pc:docMk/>
            <pc:sldMk cId="4130398258" sldId="282"/>
            <ac:spMk id="3" creationId="{00000000-0000-0000-0000-000000000000}"/>
          </ac:spMkLst>
        </pc:spChg>
      </pc:sldChg>
      <pc:sldChg chg="delSp mod">
        <pc:chgData name="William Grey" userId="37b73424-c081-4fc2-b1af-363f4f3fd4f3" providerId="ADAL" clId="{E310D7AC-EA6C-4083-9E37-95EF7032403B}" dt="2022-06-10T12:07:21.251" v="56" actId="478"/>
        <pc:sldMkLst>
          <pc:docMk/>
          <pc:sldMk cId="3309001529" sldId="310"/>
        </pc:sldMkLst>
        <pc:picChg chg="del">
          <ac:chgData name="William Grey" userId="37b73424-c081-4fc2-b1af-363f4f3fd4f3" providerId="ADAL" clId="{E310D7AC-EA6C-4083-9E37-95EF7032403B}" dt="2022-06-10T12:07:21.251" v="56" actId="478"/>
          <ac:picMkLst>
            <pc:docMk/>
            <pc:sldMk cId="3309001529" sldId="310"/>
            <ac:picMk id="3" creationId="{D7B71B48-C2F9-42F4-9CEC-6354AB391C46}"/>
          </ac:picMkLst>
        </pc:picChg>
      </pc:sldChg>
      <pc:sldChg chg="add">
        <pc:chgData name="William Grey" userId="37b73424-c081-4fc2-b1af-363f4f3fd4f3" providerId="ADAL" clId="{E310D7AC-EA6C-4083-9E37-95EF7032403B}" dt="2022-06-10T12:02:33.664" v="32"/>
        <pc:sldMkLst>
          <pc:docMk/>
          <pc:sldMk cId="361086882" sldId="324"/>
        </pc:sldMkLst>
      </pc:sldChg>
      <pc:sldChg chg="modSp add del mod">
        <pc:chgData name="William Grey" userId="37b73424-c081-4fc2-b1af-363f4f3fd4f3" providerId="ADAL" clId="{E310D7AC-EA6C-4083-9E37-95EF7032403B}" dt="2022-06-10T12:02:24.118" v="31" actId="2696"/>
        <pc:sldMkLst>
          <pc:docMk/>
          <pc:sldMk cId="1923577209" sldId="324"/>
        </pc:sldMkLst>
        <pc:spChg chg="mod">
          <ac:chgData name="William Grey" userId="37b73424-c081-4fc2-b1af-363f4f3fd4f3" providerId="ADAL" clId="{E310D7AC-EA6C-4083-9E37-95EF7032403B}" dt="2022-06-10T12:01:39.490" v="26" actId="27636"/>
          <ac:spMkLst>
            <pc:docMk/>
            <pc:sldMk cId="1923577209" sldId="324"/>
            <ac:spMk id="2" creationId="{00000000-0000-0000-0000-000000000000}"/>
          </ac:spMkLst>
        </pc:spChg>
      </pc:sldChg>
      <pc:sldChg chg="modSp add del mod">
        <pc:chgData name="William Grey" userId="37b73424-c081-4fc2-b1af-363f4f3fd4f3" providerId="ADAL" clId="{E310D7AC-EA6C-4083-9E37-95EF7032403B}" dt="2022-06-10T12:02:24.118" v="31" actId="2696"/>
        <pc:sldMkLst>
          <pc:docMk/>
          <pc:sldMk cId="2547507719" sldId="326"/>
        </pc:sldMkLst>
        <pc:spChg chg="mod">
          <ac:chgData name="William Grey" userId="37b73424-c081-4fc2-b1af-363f4f3fd4f3" providerId="ADAL" clId="{E310D7AC-EA6C-4083-9E37-95EF7032403B}" dt="2022-06-10T12:01:39.507" v="27" actId="27636"/>
          <ac:spMkLst>
            <pc:docMk/>
            <pc:sldMk cId="2547507719" sldId="326"/>
            <ac:spMk id="2" creationId="{00000000-0000-0000-0000-000000000000}"/>
          </ac:spMkLst>
        </pc:spChg>
      </pc:sldChg>
      <pc:sldChg chg="add">
        <pc:chgData name="William Grey" userId="37b73424-c081-4fc2-b1af-363f4f3fd4f3" providerId="ADAL" clId="{E310D7AC-EA6C-4083-9E37-95EF7032403B}" dt="2022-06-10T12:02:33.664" v="32"/>
        <pc:sldMkLst>
          <pc:docMk/>
          <pc:sldMk cId="2821503753" sldId="326"/>
        </pc:sldMkLst>
      </pc:sldChg>
      <pc:sldChg chg="modSp add mod">
        <pc:chgData name="William Grey" userId="37b73424-c081-4fc2-b1af-363f4f3fd4f3" providerId="ADAL" clId="{E310D7AC-EA6C-4083-9E37-95EF7032403B}" dt="2022-06-10T12:02:13.622" v="29" actId="27636"/>
        <pc:sldMkLst>
          <pc:docMk/>
          <pc:sldMk cId="2193330143" sldId="327"/>
        </pc:sldMkLst>
        <pc:spChg chg="mod">
          <ac:chgData name="William Grey" userId="37b73424-c081-4fc2-b1af-363f4f3fd4f3" providerId="ADAL" clId="{E310D7AC-EA6C-4083-9E37-95EF7032403B}" dt="2022-06-10T12:02:13.622" v="29" actId="27636"/>
          <ac:spMkLst>
            <pc:docMk/>
            <pc:sldMk cId="2193330143" sldId="327"/>
            <ac:spMk id="2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E310D7AC-EA6C-4083-9E37-95EF7032403B}" dt="2022-06-10T12:10:04.593" v="86" actId="1076"/>
        <pc:sldMkLst>
          <pc:docMk/>
          <pc:sldMk cId="2637360694" sldId="329"/>
        </pc:sldMkLst>
        <pc:spChg chg="mod">
          <ac:chgData name="William Grey" userId="37b73424-c081-4fc2-b1af-363f4f3fd4f3" providerId="ADAL" clId="{E310D7AC-EA6C-4083-9E37-95EF7032403B}" dt="2022-06-10T12:02:13.632" v="30" actId="27636"/>
          <ac:spMkLst>
            <pc:docMk/>
            <pc:sldMk cId="2637360694" sldId="329"/>
            <ac:spMk id="2" creationId="{00000000-0000-0000-0000-000000000000}"/>
          </ac:spMkLst>
        </pc:spChg>
        <pc:spChg chg="add mod">
          <ac:chgData name="William Grey" userId="37b73424-c081-4fc2-b1af-363f4f3fd4f3" providerId="ADAL" clId="{E310D7AC-EA6C-4083-9E37-95EF7032403B}" dt="2022-06-10T12:06:19.062" v="54" actId="14100"/>
          <ac:spMkLst>
            <pc:docMk/>
            <pc:sldMk cId="2637360694" sldId="329"/>
            <ac:spMk id="4" creationId="{B1CC63D9-4307-466C-86E7-864DEE660EA3}"/>
          </ac:spMkLst>
        </pc:spChg>
        <pc:spChg chg="add del mod">
          <ac:chgData name="William Grey" userId="37b73424-c081-4fc2-b1af-363f4f3fd4f3" providerId="ADAL" clId="{E310D7AC-EA6C-4083-9E37-95EF7032403B}" dt="2022-06-10T12:05:51.447" v="49" actId="478"/>
          <ac:spMkLst>
            <pc:docMk/>
            <pc:sldMk cId="2637360694" sldId="329"/>
            <ac:spMk id="10" creationId="{6A008603-53A0-4661-9716-CBF9003CDEB4}"/>
          </ac:spMkLst>
        </pc:spChg>
        <pc:spChg chg="add mod">
          <ac:chgData name="William Grey" userId="37b73424-c081-4fc2-b1af-363f4f3fd4f3" providerId="ADAL" clId="{E310D7AC-EA6C-4083-9E37-95EF7032403B}" dt="2022-06-10T12:04:05.335" v="34" actId="1076"/>
          <ac:spMkLst>
            <pc:docMk/>
            <pc:sldMk cId="2637360694" sldId="329"/>
            <ac:spMk id="11" creationId="{E2975AF5-9176-48BB-B98A-BFE2597EFE1D}"/>
          </ac:spMkLst>
        </pc:spChg>
        <pc:spChg chg="add mod">
          <ac:chgData name="William Grey" userId="37b73424-c081-4fc2-b1af-363f4f3fd4f3" providerId="ADAL" clId="{E310D7AC-EA6C-4083-9E37-95EF7032403B}" dt="2022-06-10T12:04:05.335" v="34" actId="1076"/>
          <ac:spMkLst>
            <pc:docMk/>
            <pc:sldMk cId="2637360694" sldId="329"/>
            <ac:spMk id="12" creationId="{C230EF88-739D-48FA-8F0D-522621602A71}"/>
          </ac:spMkLst>
        </pc:spChg>
        <pc:spChg chg="add mod">
          <ac:chgData name="William Grey" userId="37b73424-c081-4fc2-b1af-363f4f3fd4f3" providerId="ADAL" clId="{E310D7AC-EA6C-4083-9E37-95EF7032403B}" dt="2022-06-10T12:04:05.335" v="34" actId="1076"/>
          <ac:spMkLst>
            <pc:docMk/>
            <pc:sldMk cId="2637360694" sldId="329"/>
            <ac:spMk id="13" creationId="{68B12701-34BD-4ACD-8B81-EDD03123D613}"/>
          </ac:spMkLst>
        </pc:spChg>
        <pc:spChg chg="add mod">
          <ac:chgData name="William Grey" userId="37b73424-c081-4fc2-b1af-363f4f3fd4f3" providerId="ADAL" clId="{E310D7AC-EA6C-4083-9E37-95EF7032403B}" dt="2022-06-10T12:04:41.896" v="38" actId="1076"/>
          <ac:spMkLst>
            <pc:docMk/>
            <pc:sldMk cId="2637360694" sldId="329"/>
            <ac:spMk id="17" creationId="{F4B82E60-F063-40BE-B7B3-8AFCD6CE5991}"/>
          </ac:spMkLst>
        </pc:spChg>
        <pc:spChg chg="add mod">
          <ac:chgData name="William Grey" userId="37b73424-c081-4fc2-b1af-363f4f3fd4f3" providerId="ADAL" clId="{E310D7AC-EA6C-4083-9E37-95EF7032403B}" dt="2022-06-10T12:04:05.335" v="34" actId="1076"/>
          <ac:spMkLst>
            <pc:docMk/>
            <pc:sldMk cId="2637360694" sldId="329"/>
            <ac:spMk id="18" creationId="{4EF17C7C-E9CE-4C1C-92CB-B7C8A5D79FE9}"/>
          </ac:spMkLst>
        </pc:spChg>
        <pc:spChg chg="add mod">
          <ac:chgData name="William Grey" userId="37b73424-c081-4fc2-b1af-363f4f3fd4f3" providerId="ADAL" clId="{E310D7AC-EA6C-4083-9E37-95EF7032403B}" dt="2022-06-10T12:04:05.335" v="34" actId="1076"/>
          <ac:spMkLst>
            <pc:docMk/>
            <pc:sldMk cId="2637360694" sldId="329"/>
            <ac:spMk id="19" creationId="{3EC15772-4A8B-4B49-9F67-CC5C5E65CD4B}"/>
          </ac:spMkLst>
        </pc:spChg>
        <pc:spChg chg="add del mod">
          <ac:chgData name="William Grey" userId="37b73424-c081-4fc2-b1af-363f4f3fd4f3" providerId="ADAL" clId="{E310D7AC-EA6C-4083-9E37-95EF7032403B}" dt="2022-06-10T12:09:43.515" v="79" actId="478"/>
          <ac:spMkLst>
            <pc:docMk/>
            <pc:sldMk cId="2637360694" sldId="329"/>
            <ac:spMk id="20" creationId="{3E165E61-9B1D-4A73-A541-E888959C0E85}"/>
          </ac:spMkLst>
        </pc:spChg>
        <pc:spChg chg="add mod">
          <ac:chgData name="William Grey" userId="37b73424-c081-4fc2-b1af-363f4f3fd4f3" providerId="ADAL" clId="{E310D7AC-EA6C-4083-9E37-95EF7032403B}" dt="2022-06-10T12:07:40.347" v="60" actId="14100"/>
          <ac:spMkLst>
            <pc:docMk/>
            <pc:sldMk cId="2637360694" sldId="329"/>
            <ac:spMk id="21" creationId="{890579FF-6FE9-42FC-8EB5-0AE223954F61}"/>
          </ac:spMkLst>
        </pc:spChg>
        <pc:spChg chg="add mod">
          <ac:chgData name="William Grey" userId="37b73424-c081-4fc2-b1af-363f4f3fd4f3" providerId="ADAL" clId="{E310D7AC-EA6C-4083-9E37-95EF7032403B}" dt="2022-06-10T12:07:40.347" v="60" actId="14100"/>
          <ac:spMkLst>
            <pc:docMk/>
            <pc:sldMk cId="2637360694" sldId="329"/>
            <ac:spMk id="22" creationId="{4C53A89B-CB5B-43A7-88BE-5D586B403E23}"/>
          </ac:spMkLst>
        </pc:spChg>
        <pc:spChg chg="add mod">
          <ac:chgData name="William Grey" userId="37b73424-c081-4fc2-b1af-363f4f3fd4f3" providerId="ADAL" clId="{E310D7AC-EA6C-4083-9E37-95EF7032403B}" dt="2022-06-10T12:07:40.347" v="60" actId="14100"/>
          <ac:spMkLst>
            <pc:docMk/>
            <pc:sldMk cId="2637360694" sldId="329"/>
            <ac:spMk id="23" creationId="{BB01E1E5-0F8C-4FF5-9121-7ADDCF917DFD}"/>
          </ac:spMkLst>
        </pc:spChg>
        <pc:spChg chg="add mod">
          <ac:chgData name="William Grey" userId="37b73424-c081-4fc2-b1af-363f4f3fd4f3" providerId="ADAL" clId="{E310D7AC-EA6C-4083-9E37-95EF7032403B}" dt="2022-06-10T12:10:04.593" v="86" actId="1076"/>
          <ac:spMkLst>
            <pc:docMk/>
            <pc:sldMk cId="2637360694" sldId="329"/>
            <ac:spMk id="27" creationId="{00FD913D-8061-4E23-AE96-CA9561879782}"/>
          </ac:spMkLst>
        </pc:spChg>
        <pc:spChg chg="add mod">
          <ac:chgData name="William Grey" userId="37b73424-c081-4fc2-b1af-363f4f3fd4f3" providerId="ADAL" clId="{E310D7AC-EA6C-4083-9E37-95EF7032403B}" dt="2022-06-10T12:07:40.347" v="60" actId="14100"/>
          <ac:spMkLst>
            <pc:docMk/>
            <pc:sldMk cId="2637360694" sldId="329"/>
            <ac:spMk id="28" creationId="{3DB89180-86F6-4251-937C-6358E8760D53}"/>
          </ac:spMkLst>
        </pc:spChg>
        <pc:spChg chg="add mod">
          <ac:chgData name="William Grey" userId="37b73424-c081-4fc2-b1af-363f4f3fd4f3" providerId="ADAL" clId="{E310D7AC-EA6C-4083-9E37-95EF7032403B}" dt="2022-06-10T12:07:40.347" v="60" actId="14100"/>
          <ac:spMkLst>
            <pc:docMk/>
            <pc:sldMk cId="2637360694" sldId="329"/>
            <ac:spMk id="29" creationId="{F29F29D3-FBD9-4EB7-A2FF-D614DF2ADE17}"/>
          </ac:spMkLst>
        </pc:spChg>
        <pc:spChg chg="add mod">
          <ac:chgData name="William Grey" userId="37b73424-c081-4fc2-b1af-363f4f3fd4f3" providerId="ADAL" clId="{E310D7AC-EA6C-4083-9E37-95EF7032403B}" dt="2022-06-10T12:09:51.158" v="81" actId="1076"/>
          <ac:spMkLst>
            <pc:docMk/>
            <pc:sldMk cId="2637360694" sldId="329"/>
            <ac:spMk id="34" creationId="{05D0DA69-226A-46CC-90B3-42D2FBBD0937}"/>
          </ac:spMkLst>
        </pc:spChg>
        <pc:spChg chg="add mod">
          <ac:chgData name="William Grey" userId="37b73424-c081-4fc2-b1af-363f4f3fd4f3" providerId="ADAL" clId="{E310D7AC-EA6C-4083-9E37-95EF7032403B}" dt="2022-06-10T12:09:32.008" v="77" actId="1076"/>
          <ac:spMkLst>
            <pc:docMk/>
            <pc:sldMk cId="2637360694" sldId="329"/>
            <ac:spMk id="35" creationId="{F4037570-F703-4FF4-987C-E1A056F215A2}"/>
          </ac:spMkLst>
        </pc:spChg>
        <pc:picChg chg="del mod">
          <ac:chgData name="William Grey" userId="37b73424-c081-4fc2-b1af-363f4f3fd4f3" providerId="ADAL" clId="{E310D7AC-EA6C-4083-9E37-95EF7032403B}" dt="2022-06-10T12:04:31.664" v="36" actId="478"/>
          <ac:picMkLst>
            <pc:docMk/>
            <pc:sldMk cId="2637360694" sldId="329"/>
            <ac:picMk id="7" creationId="{166CC56A-ED08-47E3-8C42-A1911C35EF97}"/>
          </ac:picMkLst>
        </pc:picChg>
        <pc:picChg chg="del">
          <ac:chgData name="William Grey" userId="37b73424-c081-4fc2-b1af-363f4f3fd4f3" providerId="ADAL" clId="{E310D7AC-EA6C-4083-9E37-95EF7032403B}" dt="2022-06-10T12:09:46.002" v="80" actId="478"/>
          <ac:picMkLst>
            <pc:docMk/>
            <pc:sldMk cId="2637360694" sldId="329"/>
            <ac:picMk id="8" creationId="{86B46B09-9EDC-4CCF-801A-459E22EAFA3A}"/>
          </ac:picMkLst>
        </pc:picChg>
        <pc:cxnChg chg="add mod">
          <ac:chgData name="William Grey" userId="37b73424-c081-4fc2-b1af-363f4f3fd4f3" providerId="ADAL" clId="{E310D7AC-EA6C-4083-9E37-95EF7032403B}" dt="2022-06-10T12:04:05.335" v="34" actId="1076"/>
          <ac:cxnSpMkLst>
            <pc:docMk/>
            <pc:sldMk cId="2637360694" sldId="329"/>
            <ac:cxnSpMk id="14" creationId="{2F50AB08-D84D-432B-A009-73172694AC3C}"/>
          </ac:cxnSpMkLst>
        </pc:cxnChg>
        <pc:cxnChg chg="add mod">
          <ac:chgData name="William Grey" userId="37b73424-c081-4fc2-b1af-363f4f3fd4f3" providerId="ADAL" clId="{E310D7AC-EA6C-4083-9E37-95EF7032403B}" dt="2022-06-10T12:04:05.335" v="34" actId="1076"/>
          <ac:cxnSpMkLst>
            <pc:docMk/>
            <pc:sldMk cId="2637360694" sldId="329"/>
            <ac:cxnSpMk id="15" creationId="{6A04ABD3-CF73-425F-AF3D-CBFABE015852}"/>
          </ac:cxnSpMkLst>
        </pc:cxnChg>
        <pc:cxnChg chg="add mod">
          <ac:chgData name="William Grey" userId="37b73424-c081-4fc2-b1af-363f4f3fd4f3" providerId="ADAL" clId="{E310D7AC-EA6C-4083-9E37-95EF7032403B}" dt="2022-06-10T12:06:23.837" v="55" actId="1076"/>
          <ac:cxnSpMkLst>
            <pc:docMk/>
            <pc:sldMk cId="2637360694" sldId="329"/>
            <ac:cxnSpMk id="16" creationId="{94B913F5-B6A9-4C13-BDC7-783546EC7D8D}"/>
          </ac:cxnSpMkLst>
        </pc:cxnChg>
        <pc:cxnChg chg="add mod">
          <ac:chgData name="William Grey" userId="37b73424-c081-4fc2-b1af-363f4f3fd4f3" providerId="ADAL" clId="{E310D7AC-EA6C-4083-9E37-95EF7032403B}" dt="2022-06-10T12:07:40.347" v="60" actId="14100"/>
          <ac:cxnSpMkLst>
            <pc:docMk/>
            <pc:sldMk cId="2637360694" sldId="329"/>
            <ac:cxnSpMk id="24" creationId="{1A8524AA-01CD-4301-959A-21A348AA03B8}"/>
          </ac:cxnSpMkLst>
        </pc:cxnChg>
        <pc:cxnChg chg="add mod">
          <ac:chgData name="William Grey" userId="37b73424-c081-4fc2-b1af-363f4f3fd4f3" providerId="ADAL" clId="{E310D7AC-EA6C-4083-9E37-95EF7032403B}" dt="2022-06-10T12:07:40.347" v="60" actId="14100"/>
          <ac:cxnSpMkLst>
            <pc:docMk/>
            <pc:sldMk cId="2637360694" sldId="329"/>
            <ac:cxnSpMk id="25" creationId="{EE1792B7-19D1-4248-9CC7-946A7D01BC6D}"/>
          </ac:cxnSpMkLst>
        </pc:cxnChg>
        <pc:cxnChg chg="add mod">
          <ac:chgData name="William Grey" userId="37b73424-c081-4fc2-b1af-363f4f3fd4f3" providerId="ADAL" clId="{E310D7AC-EA6C-4083-9E37-95EF7032403B}" dt="2022-06-10T12:07:40.347" v="60" actId="14100"/>
          <ac:cxnSpMkLst>
            <pc:docMk/>
            <pc:sldMk cId="2637360694" sldId="329"/>
            <ac:cxnSpMk id="26" creationId="{61AD6846-C6A5-472B-81C8-E5F8DDB13102}"/>
          </ac:cxnSpMkLst>
        </pc:cxnChg>
        <pc:cxnChg chg="add mod">
          <ac:chgData name="William Grey" userId="37b73424-c081-4fc2-b1af-363f4f3fd4f3" providerId="ADAL" clId="{E310D7AC-EA6C-4083-9E37-95EF7032403B}" dt="2022-06-10T12:09:57.582" v="85" actId="1035"/>
          <ac:cxnSpMkLst>
            <pc:docMk/>
            <pc:sldMk cId="2637360694" sldId="329"/>
            <ac:cxnSpMk id="33" creationId="{BB053410-6F4C-4183-89D8-9AD556E56272}"/>
          </ac:cxnSpMkLst>
        </pc:cxnChg>
      </pc:sldChg>
      <pc:sldChg chg="addSp modSp new mod">
        <pc:chgData name="William Grey" userId="37b73424-c081-4fc2-b1af-363f4f3fd4f3" providerId="ADAL" clId="{E310D7AC-EA6C-4083-9E37-95EF7032403B}" dt="2022-06-14T12:43:58.804" v="291" actId="1076"/>
        <pc:sldMkLst>
          <pc:docMk/>
          <pc:sldMk cId="3710661686" sldId="341"/>
        </pc:sldMkLst>
        <pc:spChg chg="mod">
          <ac:chgData name="William Grey" userId="37b73424-c081-4fc2-b1af-363f4f3fd4f3" providerId="ADAL" clId="{E310D7AC-EA6C-4083-9E37-95EF7032403B}" dt="2022-06-14T12:35:49.826" v="96" actId="20577"/>
          <ac:spMkLst>
            <pc:docMk/>
            <pc:sldMk cId="3710661686" sldId="341"/>
            <ac:spMk id="2" creationId="{1CA28265-A04B-4576-87D4-C97310005A25}"/>
          </ac:spMkLst>
        </pc:spChg>
        <pc:spChg chg="mod">
          <ac:chgData name="William Grey" userId="37b73424-c081-4fc2-b1af-363f4f3fd4f3" providerId="ADAL" clId="{E310D7AC-EA6C-4083-9E37-95EF7032403B}" dt="2022-06-14T12:42:54.139" v="285" actId="255"/>
          <ac:spMkLst>
            <pc:docMk/>
            <pc:sldMk cId="3710661686" sldId="341"/>
            <ac:spMk id="3" creationId="{C1C36F57-E746-4A0C-B5FF-CE0657746D7C}"/>
          </ac:spMkLst>
        </pc:spChg>
        <pc:picChg chg="add mod">
          <ac:chgData name="William Grey" userId="37b73424-c081-4fc2-b1af-363f4f3fd4f3" providerId="ADAL" clId="{E310D7AC-EA6C-4083-9E37-95EF7032403B}" dt="2022-06-14T12:43:58.804" v="291" actId="1076"/>
          <ac:picMkLst>
            <pc:docMk/>
            <pc:sldMk cId="3710661686" sldId="341"/>
            <ac:picMk id="5" creationId="{95D63981-6F01-455F-90E6-22CB6E9A63F4}"/>
          </ac:picMkLst>
        </pc:picChg>
      </pc:sldChg>
    </pc:docChg>
  </pc:docChgLst>
  <pc:docChgLst>
    <pc:chgData name="William Grey" userId="37b73424-c081-4fc2-b1af-363f4f3fd4f3" providerId="ADAL" clId="{7FAFBF6B-B9ED-428B-823D-D47C1C815110}"/>
    <pc:docChg chg="addSld delSld modSld sldOrd">
      <pc:chgData name="William Grey" userId="37b73424-c081-4fc2-b1af-363f4f3fd4f3" providerId="ADAL" clId="{7FAFBF6B-B9ED-428B-823D-D47C1C815110}" dt="2022-08-26T13:08:22.622" v="37"/>
      <pc:docMkLst>
        <pc:docMk/>
      </pc:docMkLst>
      <pc:sldChg chg="modSp mod">
        <pc:chgData name="William Grey" userId="37b73424-c081-4fc2-b1af-363f4f3fd4f3" providerId="ADAL" clId="{7FAFBF6B-B9ED-428B-823D-D47C1C815110}" dt="2022-08-26T13:06:15.099" v="32" actId="20577"/>
        <pc:sldMkLst>
          <pc:docMk/>
          <pc:sldMk cId="3981513781" sldId="287"/>
        </pc:sldMkLst>
        <pc:spChg chg="mod">
          <ac:chgData name="William Grey" userId="37b73424-c081-4fc2-b1af-363f4f3fd4f3" providerId="ADAL" clId="{7FAFBF6B-B9ED-428B-823D-D47C1C815110}" dt="2022-08-26T13:06:15.099" v="32" actId="20577"/>
          <ac:spMkLst>
            <pc:docMk/>
            <pc:sldMk cId="3981513781" sldId="287"/>
            <ac:spMk id="10" creationId="{4BE50D89-A01E-4144-82F2-C995A57A41F9}"/>
          </ac:spMkLst>
        </pc:spChg>
      </pc:sldChg>
      <pc:sldChg chg="del">
        <pc:chgData name="William Grey" userId="37b73424-c081-4fc2-b1af-363f4f3fd4f3" providerId="ADAL" clId="{7FAFBF6B-B9ED-428B-823D-D47C1C815110}" dt="2022-08-24T13:14:29.356" v="13" actId="47"/>
        <pc:sldMkLst>
          <pc:docMk/>
          <pc:sldMk cId="4266073456" sldId="289"/>
        </pc:sldMkLst>
      </pc:sldChg>
      <pc:sldChg chg="del">
        <pc:chgData name="William Grey" userId="37b73424-c081-4fc2-b1af-363f4f3fd4f3" providerId="ADAL" clId="{7FAFBF6B-B9ED-428B-823D-D47C1C815110}" dt="2022-08-24T13:14:31.393" v="15" actId="47"/>
        <pc:sldMkLst>
          <pc:docMk/>
          <pc:sldMk cId="911219654" sldId="291"/>
        </pc:sldMkLst>
      </pc:sldChg>
      <pc:sldChg chg="del">
        <pc:chgData name="William Grey" userId="37b73424-c081-4fc2-b1af-363f4f3fd4f3" providerId="ADAL" clId="{7FAFBF6B-B9ED-428B-823D-D47C1C815110}" dt="2022-08-24T13:14:27.550" v="11" actId="47"/>
        <pc:sldMkLst>
          <pc:docMk/>
          <pc:sldMk cId="2907396908" sldId="292"/>
        </pc:sldMkLst>
      </pc:sldChg>
      <pc:sldChg chg="del">
        <pc:chgData name="William Grey" userId="37b73424-c081-4fc2-b1af-363f4f3fd4f3" providerId="ADAL" clId="{7FAFBF6B-B9ED-428B-823D-D47C1C815110}" dt="2022-08-24T13:14:33.580" v="17" actId="47"/>
        <pc:sldMkLst>
          <pc:docMk/>
          <pc:sldMk cId="2579962516" sldId="293"/>
        </pc:sldMkLst>
      </pc:sldChg>
      <pc:sldChg chg="del">
        <pc:chgData name="William Grey" userId="37b73424-c081-4fc2-b1af-363f4f3fd4f3" providerId="ADAL" clId="{7FAFBF6B-B9ED-428B-823D-D47C1C815110}" dt="2022-08-26T13:05:55.104" v="25" actId="47"/>
        <pc:sldMkLst>
          <pc:docMk/>
          <pc:sldMk cId="1467038138" sldId="296"/>
        </pc:sldMkLst>
      </pc:sldChg>
      <pc:sldChg chg="del">
        <pc:chgData name="William Grey" userId="37b73424-c081-4fc2-b1af-363f4f3fd4f3" providerId="ADAL" clId="{7FAFBF6B-B9ED-428B-823D-D47C1C815110}" dt="2022-08-26T13:05:52.049" v="21" actId="47"/>
        <pc:sldMkLst>
          <pc:docMk/>
          <pc:sldMk cId="1981475980" sldId="297"/>
        </pc:sldMkLst>
      </pc:sldChg>
      <pc:sldChg chg="del">
        <pc:chgData name="William Grey" userId="37b73424-c081-4fc2-b1af-363f4f3fd4f3" providerId="ADAL" clId="{7FAFBF6B-B9ED-428B-823D-D47C1C815110}" dt="2022-08-26T13:05:53.624" v="23" actId="47"/>
        <pc:sldMkLst>
          <pc:docMk/>
          <pc:sldMk cId="4042895153" sldId="298"/>
        </pc:sldMkLst>
      </pc:sldChg>
      <pc:sldChg chg="modSp mod">
        <pc:chgData name="William Grey" userId="37b73424-c081-4fc2-b1af-363f4f3fd4f3" providerId="ADAL" clId="{7FAFBF6B-B9ED-428B-823D-D47C1C815110}" dt="2022-08-23T10:24:02.280" v="8" actId="20577"/>
        <pc:sldMkLst>
          <pc:docMk/>
          <pc:sldMk cId="2920406207" sldId="311"/>
        </pc:sldMkLst>
        <pc:spChg chg="mod">
          <ac:chgData name="William Grey" userId="37b73424-c081-4fc2-b1af-363f4f3fd4f3" providerId="ADAL" clId="{7FAFBF6B-B9ED-428B-823D-D47C1C815110}" dt="2022-08-23T10:24:02.280" v="8" actId="20577"/>
          <ac:spMkLst>
            <pc:docMk/>
            <pc:sldMk cId="2920406207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FAFBF6B-B9ED-428B-823D-D47C1C815110}" dt="2022-08-26T13:06:49.866" v="33" actId="20577"/>
        <pc:sldMkLst>
          <pc:docMk/>
          <pc:sldMk cId="133722517" sldId="314"/>
        </pc:sldMkLst>
        <pc:spChg chg="mod">
          <ac:chgData name="William Grey" userId="37b73424-c081-4fc2-b1af-363f4f3fd4f3" providerId="ADAL" clId="{7FAFBF6B-B9ED-428B-823D-D47C1C815110}" dt="2022-08-26T13:06:49.866" v="33" actId="20577"/>
          <ac:spMkLst>
            <pc:docMk/>
            <pc:sldMk cId="133722517" sldId="31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7FAFBF6B-B9ED-428B-823D-D47C1C815110}" dt="2022-08-24T13:14:34.544" v="18" actId="47"/>
        <pc:sldMkLst>
          <pc:docMk/>
          <pc:sldMk cId="2045466679" sldId="315"/>
        </pc:sldMkLst>
      </pc:sldChg>
      <pc:sldChg chg="del">
        <pc:chgData name="William Grey" userId="37b73424-c081-4fc2-b1af-363f4f3fd4f3" providerId="ADAL" clId="{7FAFBF6B-B9ED-428B-823D-D47C1C815110}" dt="2022-08-26T13:05:50.758" v="20" actId="47"/>
        <pc:sldMkLst>
          <pc:docMk/>
          <pc:sldMk cId="1015013544" sldId="317"/>
        </pc:sldMkLst>
      </pc:sldChg>
      <pc:sldChg chg="del">
        <pc:chgData name="William Grey" userId="37b73424-c081-4fc2-b1af-363f4f3fd4f3" providerId="ADAL" clId="{7FAFBF6B-B9ED-428B-823D-D47C1C815110}" dt="2022-08-24T13:14:32.138" v="16" actId="47"/>
        <pc:sldMkLst>
          <pc:docMk/>
          <pc:sldMk cId="3557408604" sldId="319"/>
        </pc:sldMkLst>
      </pc:sldChg>
      <pc:sldChg chg="del">
        <pc:chgData name="William Grey" userId="37b73424-c081-4fc2-b1af-363f4f3fd4f3" providerId="ADAL" clId="{7FAFBF6B-B9ED-428B-823D-D47C1C815110}" dt="2022-08-24T13:14:30.431" v="14" actId="47"/>
        <pc:sldMkLst>
          <pc:docMk/>
          <pc:sldMk cId="4140692887" sldId="320"/>
        </pc:sldMkLst>
      </pc:sldChg>
      <pc:sldChg chg="del">
        <pc:chgData name="William Grey" userId="37b73424-c081-4fc2-b1af-363f4f3fd4f3" providerId="ADAL" clId="{7FAFBF6B-B9ED-428B-823D-D47C1C815110}" dt="2022-08-24T13:14:28.396" v="12" actId="47"/>
        <pc:sldMkLst>
          <pc:docMk/>
          <pc:sldMk cId="2997345067" sldId="321"/>
        </pc:sldMkLst>
      </pc:sldChg>
      <pc:sldChg chg="add">
        <pc:chgData name="William Grey" userId="37b73424-c081-4fc2-b1af-363f4f3fd4f3" providerId="ADAL" clId="{7FAFBF6B-B9ED-428B-823D-D47C1C815110}" dt="2022-08-26T13:08:22.622" v="37"/>
        <pc:sldMkLst>
          <pc:docMk/>
          <pc:sldMk cId="2385652910" sldId="334"/>
        </pc:sldMkLst>
      </pc:sldChg>
      <pc:sldChg chg="del ord">
        <pc:chgData name="William Grey" userId="37b73424-c081-4fc2-b1af-363f4f3fd4f3" providerId="ADAL" clId="{7FAFBF6B-B9ED-428B-823D-D47C1C815110}" dt="2022-08-26T13:08:13.557" v="36" actId="2696"/>
        <pc:sldMkLst>
          <pc:docMk/>
          <pc:sldMk cId="4030489324" sldId="334"/>
        </pc:sldMkLst>
      </pc:sldChg>
      <pc:sldChg chg="del">
        <pc:chgData name="William Grey" userId="37b73424-c081-4fc2-b1af-363f4f3fd4f3" providerId="ADAL" clId="{7FAFBF6B-B9ED-428B-823D-D47C1C815110}" dt="2022-08-26T13:05:53.054" v="22" actId="47"/>
        <pc:sldMkLst>
          <pc:docMk/>
          <pc:sldMk cId="3907090287" sldId="338"/>
        </pc:sldMkLst>
      </pc:sldChg>
      <pc:sldChg chg="del">
        <pc:chgData name="William Grey" userId="37b73424-c081-4fc2-b1af-363f4f3fd4f3" providerId="ADAL" clId="{7FAFBF6B-B9ED-428B-823D-D47C1C815110}" dt="2022-08-26T13:05:54.393" v="24" actId="47"/>
        <pc:sldMkLst>
          <pc:docMk/>
          <pc:sldMk cId="935395606" sldId="339"/>
        </pc:sldMkLst>
      </pc:sldChg>
      <pc:sldChg chg="add">
        <pc:chgData name="William Grey" userId="37b73424-c081-4fc2-b1af-363f4f3fd4f3" providerId="ADAL" clId="{7FAFBF6B-B9ED-428B-823D-D47C1C815110}" dt="2022-08-23T23:01:52.231" v="9"/>
        <pc:sldMkLst>
          <pc:docMk/>
          <pc:sldMk cId="2796277078" sldId="342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1300260072" sldId="343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3759848616" sldId="344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3972875611" sldId="345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1042665474" sldId="346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3396922081" sldId="347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1406232385" sldId="348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3919079993" sldId="349"/>
        </pc:sldMkLst>
      </pc:sldChg>
      <pc:sldChg chg="add">
        <pc:chgData name="William Grey" userId="37b73424-c081-4fc2-b1af-363f4f3fd4f3" providerId="ADAL" clId="{7FAFBF6B-B9ED-428B-823D-D47C1C815110}" dt="2022-08-24T13:14:19.564" v="10"/>
        <pc:sldMkLst>
          <pc:docMk/>
          <pc:sldMk cId="1963061486" sldId="350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2671230158" sldId="351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462911697" sldId="352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342431795" sldId="353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2981570995" sldId="354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2298717551" sldId="355"/>
        </pc:sldMkLst>
      </pc:sldChg>
      <pc:sldChg chg="add">
        <pc:chgData name="William Grey" userId="37b73424-c081-4fc2-b1af-363f4f3fd4f3" providerId="ADAL" clId="{7FAFBF6B-B9ED-428B-823D-D47C1C815110}" dt="2022-08-26T13:05:44.207" v="19"/>
        <pc:sldMkLst>
          <pc:docMk/>
          <pc:sldMk cId="957888913" sldId="356"/>
        </pc:sldMkLst>
      </pc:sldChg>
    </pc:docChg>
  </pc:docChgLst>
  <pc:docChgLst>
    <pc:chgData name="William Grey" userId="37b73424-c081-4fc2-b1af-363f4f3fd4f3" providerId="ADAL" clId="{B9C3AAAA-022F-4086-A87A-46C1F7BB2039}"/>
    <pc:docChg chg="undo custSel modSld">
      <pc:chgData name="William Grey" userId="37b73424-c081-4fc2-b1af-363f4f3fd4f3" providerId="ADAL" clId="{B9C3AAAA-022F-4086-A87A-46C1F7BB2039}" dt="2021-01-26T10:14:53.399" v="282" actId="20577"/>
      <pc:docMkLst>
        <pc:docMk/>
      </pc:docMkLst>
      <pc:sldChg chg="addSp delSp modSp mod">
        <pc:chgData name="William Grey" userId="37b73424-c081-4fc2-b1af-363f4f3fd4f3" providerId="ADAL" clId="{B9C3AAAA-022F-4086-A87A-46C1F7BB2039}" dt="2021-01-26T10:14:53.399" v="282" actId="20577"/>
        <pc:sldMkLst>
          <pc:docMk/>
          <pc:sldMk cId="1467038138" sldId="296"/>
        </pc:sldMkLst>
        <pc:spChg chg="add mod">
          <ac:chgData name="William Grey" userId="37b73424-c081-4fc2-b1af-363f4f3fd4f3" providerId="ADAL" clId="{B9C3AAAA-022F-4086-A87A-46C1F7BB2039}" dt="2021-01-26T10:14:53.399" v="282" actId="20577"/>
          <ac:spMkLst>
            <pc:docMk/>
            <pc:sldMk cId="1467038138" sldId="296"/>
            <ac:spMk id="4" creationId="{F4CF7AB8-78E1-4EA3-99E9-D1F074437EB9}"/>
          </ac:spMkLst>
        </pc:spChg>
        <pc:spChg chg="del">
          <ac:chgData name="William Grey" userId="37b73424-c081-4fc2-b1af-363f4f3fd4f3" providerId="ADAL" clId="{B9C3AAAA-022F-4086-A87A-46C1F7BB2039}" dt="2021-01-26T10:13:11.421" v="208"/>
          <ac:spMkLst>
            <pc:docMk/>
            <pc:sldMk cId="1467038138" sldId="296"/>
            <ac:spMk id="12" creationId="{00000000-0000-0000-0000-000000000000}"/>
          </ac:spMkLst>
        </pc:spChg>
        <pc:spChg chg="mod">
          <ac:chgData name="William Grey" userId="37b73424-c081-4fc2-b1af-363f4f3fd4f3" providerId="ADAL" clId="{B9C3AAAA-022F-4086-A87A-46C1F7BB2039}" dt="2021-01-26T10:13:00.438" v="207"/>
          <ac:spMkLst>
            <pc:docMk/>
            <pc:sldMk cId="1467038138" sldId="296"/>
            <ac:spMk id="19" creationId="{00000000-0000-0000-0000-000000000000}"/>
          </ac:spMkLst>
        </pc:spChg>
        <pc:graphicFrameChg chg="add mod modGraphic">
          <ac:chgData name="William Grey" userId="37b73424-c081-4fc2-b1af-363f4f3fd4f3" providerId="ADAL" clId="{B9C3AAAA-022F-4086-A87A-46C1F7BB2039}" dt="2021-01-26T10:14:01.356" v="240" actId="20577"/>
          <ac:graphicFrameMkLst>
            <pc:docMk/>
            <pc:sldMk cId="1467038138" sldId="296"/>
            <ac:graphicFrameMk id="3" creationId="{9F9ACA3F-F5DC-4F84-9D9B-E6E6BF25E864}"/>
          </ac:graphicFrameMkLst>
        </pc:graphicFrameChg>
      </pc:sldChg>
      <pc:sldChg chg="addSp delSp modSp mod">
        <pc:chgData name="William Grey" userId="37b73424-c081-4fc2-b1af-363f4f3fd4f3" providerId="ADAL" clId="{B9C3AAAA-022F-4086-A87A-46C1F7BB2039}" dt="2021-01-26T10:10:32.307" v="203" actId="1076"/>
        <pc:sldMkLst>
          <pc:docMk/>
          <pc:sldMk cId="4042895153" sldId="298"/>
        </pc:sldMkLst>
        <pc:spChg chg="mod">
          <ac:chgData name="William Grey" userId="37b73424-c081-4fc2-b1af-363f4f3fd4f3" providerId="ADAL" clId="{B9C3AAAA-022F-4086-A87A-46C1F7BB2039}" dt="2021-01-26T10:03:22.012" v="71" actId="20577"/>
          <ac:spMkLst>
            <pc:docMk/>
            <pc:sldMk cId="4042895153" sldId="298"/>
            <ac:spMk id="2" creationId="{00000000-0000-0000-0000-000000000000}"/>
          </ac:spMkLst>
        </pc:spChg>
        <pc:spChg chg="add mod">
          <ac:chgData name="William Grey" userId="37b73424-c081-4fc2-b1af-363f4f3fd4f3" providerId="ADAL" clId="{B9C3AAAA-022F-4086-A87A-46C1F7BB2039}" dt="2021-01-26T10:10:32.307" v="203" actId="1076"/>
          <ac:spMkLst>
            <pc:docMk/>
            <pc:sldMk cId="4042895153" sldId="298"/>
            <ac:spMk id="4" creationId="{AB4269A8-2FEE-4493-A7E4-2393ABCE663A}"/>
          </ac:spMkLst>
        </pc:spChg>
        <pc:spChg chg="del">
          <ac:chgData name="William Grey" userId="37b73424-c081-4fc2-b1af-363f4f3fd4f3" providerId="ADAL" clId="{B9C3AAAA-022F-4086-A87A-46C1F7BB2039}" dt="2021-01-26T10:08:47.032" v="164"/>
          <ac:spMkLst>
            <pc:docMk/>
            <pc:sldMk cId="4042895153" sldId="298"/>
            <ac:spMk id="12" creationId="{00000000-0000-0000-0000-000000000000}"/>
          </ac:spMkLst>
        </pc:spChg>
        <pc:graphicFrameChg chg="add mod modGraphic">
          <ac:chgData name="William Grey" userId="37b73424-c081-4fc2-b1af-363f4f3fd4f3" providerId="ADAL" clId="{B9C3AAAA-022F-4086-A87A-46C1F7BB2039}" dt="2021-01-26T10:10:00.940" v="186" actId="20577"/>
          <ac:graphicFrameMkLst>
            <pc:docMk/>
            <pc:sldMk cId="4042895153" sldId="298"/>
            <ac:graphicFrameMk id="3" creationId="{DC918CDC-331C-4CD7-8F63-16E980327813}"/>
          </ac:graphicFrameMkLst>
        </pc:graphicFrameChg>
      </pc:sldChg>
      <pc:sldChg chg="addSp modSp mod">
        <pc:chgData name="William Grey" userId="37b73424-c081-4fc2-b1af-363f4f3fd4f3" providerId="ADAL" clId="{B9C3AAAA-022F-4086-A87A-46C1F7BB2039}" dt="2021-01-26T10:07:20.020" v="163" actId="20577"/>
        <pc:sldMkLst>
          <pc:docMk/>
          <pc:sldMk cId="1015013544" sldId="317"/>
        </pc:sldMkLst>
        <pc:spChg chg="mod">
          <ac:chgData name="William Grey" userId="37b73424-c081-4fc2-b1af-363f4f3fd4f3" providerId="ADAL" clId="{B9C3AAAA-022F-4086-A87A-46C1F7BB2039}" dt="2021-01-26T10:07:20.020" v="163" actId="20577"/>
          <ac:spMkLst>
            <pc:docMk/>
            <pc:sldMk cId="1015013544" sldId="317"/>
            <ac:spMk id="12" creationId="{00000000-0000-0000-0000-000000000000}"/>
          </ac:spMkLst>
        </pc:spChg>
        <pc:graphicFrameChg chg="add mod modGraphic">
          <ac:chgData name="William Grey" userId="37b73424-c081-4fc2-b1af-363f4f3fd4f3" providerId="ADAL" clId="{B9C3AAAA-022F-4086-A87A-46C1F7BB2039}" dt="2021-01-26T10:06:27.596" v="117" actId="20577"/>
          <ac:graphicFrameMkLst>
            <pc:docMk/>
            <pc:sldMk cId="1015013544" sldId="317"/>
            <ac:graphicFrameMk id="3" creationId="{86AD6278-4003-4C43-8108-12AACF9FB87A}"/>
          </ac:graphicFrameMkLst>
        </pc:graphicFrameChg>
      </pc:sldChg>
    </pc:docChg>
  </pc:docChgLst>
  <pc:docChgLst>
    <pc:chgData name="William Grey" userId="37b73424-c081-4fc2-b1af-363f4f3fd4f3" providerId="ADAL" clId="{68AAF3FB-1A3E-4475-8F6A-7A3D008AB54A}"/>
    <pc:docChg chg="undo custSel addSld delSld modSld sldOrd">
      <pc:chgData name="William Grey" userId="37b73424-c081-4fc2-b1af-363f4f3fd4f3" providerId="ADAL" clId="{68AAF3FB-1A3E-4475-8F6A-7A3D008AB54A}" dt="2021-03-12T13:44:11.540" v="528" actId="47"/>
      <pc:docMkLst>
        <pc:docMk/>
      </pc:docMkLst>
      <pc:sldChg chg="modSp mod">
        <pc:chgData name="William Grey" userId="37b73424-c081-4fc2-b1af-363f4f3fd4f3" providerId="ADAL" clId="{68AAF3FB-1A3E-4475-8F6A-7A3D008AB54A}" dt="2021-03-12T12:59:33.865" v="80" actId="1076"/>
        <pc:sldMkLst>
          <pc:docMk/>
          <pc:sldMk cId="4130398258" sldId="282"/>
        </pc:sldMkLst>
        <pc:spChg chg="mod">
          <ac:chgData name="William Grey" userId="37b73424-c081-4fc2-b1af-363f4f3fd4f3" providerId="ADAL" clId="{68AAF3FB-1A3E-4475-8F6A-7A3D008AB54A}" dt="2021-03-12T12:59:33.865" v="80" actId="1076"/>
          <ac:spMkLst>
            <pc:docMk/>
            <pc:sldMk cId="4130398258" sldId="28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2:59:57.305" v="82" actId="1076"/>
        <pc:sldMkLst>
          <pc:docMk/>
          <pc:sldMk cId="3322686772" sldId="283"/>
        </pc:sldMkLst>
        <pc:spChg chg="mod">
          <ac:chgData name="William Grey" userId="37b73424-c081-4fc2-b1af-363f4f3fd4f3" providerId="ADAL" clId="{68AAF3FB-1A3E-4475-8F6A-7A3D008AB54A}" dt="2021-03-12T12:59:57.305" v="82" actId="1076"/>
          <ac:spMkLst>
            <pc:docMk/>
            <pc:sldMk cId="3322686772" sldId="283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68AAF3FB-1A3E-4475-8F6A-7A3D008AB54A}" dt="2021-03-12T13:40:12.612" v="527" actId="1076"/>
        <pc:sldMkLst>
          <pc:docMk/>
          <pc:sldMk cId="3981513781" sldId="287"/>
        </pc:sldMkLst>
        <pc:spChg chg="mod">
          <ac:chgData name="William Grey" userId="37b73424-c081-4fc2-b1af-363f4f3fd4f3" providerId="ADAL" clId="{68AAF3FB-1A3E-4475-8F6A-7A3D008AB54A}" dt="2021-03-12T13:33:06.663" v="456" actId="27636"/>
          <ac:spMkLst>
            <pc:docMk/>
            <pc:sldMk cId="3981513781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3:19.332" v="457" actId="1076"/>
          <ac:spMkLst>
            <pc:docMk/>
            <pc:sldMk cId="3981513781" sldId="287"/>
            <ac:spMk id="3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9:56.356" v="522" actId="1076"/>
          <ac:spMkLst>
            <pc:docMk/>
            <pc:sldMk cId="3981513781" sldId="287"/>
            <ac:spMk id="5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9:22.308" v="512" actId="1076"/>
          <ac:spMkLst>
            <pc:docMk/>
            <pc:sldMk cId="3981513781" sldId="287"/>
            <ac:spMk id="8" creationId="{00000000-0000-0000-0000-000000000000}"/>
          </ac:spMkLst>
        </pc:spChg>
        <pc:spChg chg="add mod">
          <ac:chgData name="William Grey" userId="37b73424-c081-4fc2-b1af-363f4f3fd4f3" providerId="ADAL" clId="{68AAF3FB-1A3E-4475-8F6A-7A3D008AB54A}" dt="2021-03-12T13:40:07.868" v="526" actId="1076"/>
          <ac:spMkLst>
            <pc:docMk/>
            <pc:sldMk cId="3981513781" sldId="287"/>
            <ac:spMk id="10" creationId="{4BE50D89-A01E-4144-82F2-C995A57A41F9}"/>
          </ac:spMkLst>
        </pc:spChg>
        <pc:graphicFrameChg chg="mod modGraphic">
          <ac:chgData name="William Grey" userId="37b73424-c081-4fc2-b1af-363f4f3fd4f3" providerId="ADAL" clId="{68AAF3FB-1A3E-4475-8F6A-7A3D008AB54A}" dt="2021-03-12T13:39:13.570" v="509" actId="255"/>
          <ac:graphicFrameMkLst>
            <pc:docMk/>
            <pc:sldMk cId="3981513781" sldId="287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68AAF3FB-1A3E-4475-8F6A-7A3D008AB54A}" dt="2021-03-12T13:39:58.972" v="523" actId="1076"/>
          <ac:graphicFrameMkLst>
            <pc:docMk/>
            <pc:sldMk cId="3981513781" sldId="287"/>
            <ac:graphicFrameMk id="6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68AAF3FB-1A3E-4475-8F6A-7A3D008AB54A}" dt="2021-03-12T13:39:19.932" v="511" actId="1076"/>
          <ac:graphicFrameMkLst>
            <pc:docMk/>
            <pc:sldMk cId="3981513781" sldId="287"/>
            <ac:graphicFrameMk id="9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68AAF3FB-1A3E-4475-8F6A-7A3D008AB54A}" dt="2021-03-12T13:40:12.612" v="527" actId="1076"/>
          <ac:graphicFrameMkLst>
            <pc:docMk/>
            <pc:sldMk cId="3981513781" sldId="287"/>
            <ac:graphicFrameMk id="11" creationId="{6CC3445A-3149-405D-A94E-06DA47E2B049}"/>
          </ac:graphicFrameMkLst>
        </pc:graphicFrameChg>
      </pc:sldChg>
      <pc:sldChg chg="addSp delSp modSp mod">
        <pc:chgData name="William Grey" userId="37b73424-c081-4fc2-b1af-363f4f3fd4f3" providerId="ADAL" clId="{68AAF3FB-1A3E-4475-8F6A-7A3D008AB54A}" dt="2021-03-12T13:38:52.341" v="508" actId="14100"/>
        <pc:sldMkLst>
          <pc:docMk/>
          <pc:sldMk cId="2372082644" sldId="288"/>
        </pc:sldMkLst>
        <pc:spChg chg="add mod">
          <ac:chgData name="William Grey" userId="37b73424-c081-4fc2-b1af-363f4f3fd4f3" providerId="ADAL" clId="{68AAF3FB-1A3E-4475-8F6A-7A3D008AB54A}" dt="2021-03-12T13:38:13.529" v="502" actId="20577"/>
          <ac:spMkLst>
            <pc:docMk/>
            <pc:sldMk cId="2372082644" sldId="288"/>
            <ac:spMk id="10" creationId="{938D3939-9465-4C9B-81BC-FCE2F04ACC7E}"/>
          </ac:spMkLst>
        </pc:spChg>
        <pc:picChg chg="del">
          <ac:chgData name="William Grey" userId="37b73424-c081-4fc2-b1af-363f4f3fd4f3" providerId="ADAL" clId="{68AAF3FB-1A3E-4475-8F6A-7A3D008AB54A}" dt="2021-03-12T13:37:54.528" v="496" actId="478"/>
          <ac:picMkLst>
            <pc:docMk/>
            <pc:sldMk cId="2372082644" sldId="288"/>
            <ac:picMk id="8" creationId="{00000000-0000-0000-0000-000000000000}"/>
          </ac:picMkLst>
        </pc:picChg>
        <pc:picChg chg="add mod modCrop">
          <ac:chgData name="William Grey" userId="37b73424-c081-4fc2-b1af-363f4f3fd4f3" providerId="ADAL" clId="{68AAF3FB-1A3E-4475-8F6A-7A3D008AB54A}" dt="2021-03-12T13:37:59.199" v="498" actId="14100"/>
          <ac:picMkLst>
            <pc:docMk/>
            <pc:sldMk cId="2372082644" sldId="288"/>
            <ac:picMk id="9" creationId="{8AB28B3A-06CE-43CA-8618-3BD406FF7DF4}"/>
          </ac:picMkLst>
        </pc:picChg>
        <pc:picChg chg="add mod modCrop">
          <ac:chgData name="William Grey" userId="37b73424-c081-4fc2-b1af-363f4f3fd4f3" providerId="ADAL" clId="{68AAF3FB-1A3E-4475-8F6A-7A3D008AB54A}" dt="2021-03-12T13:38:52.341" v="508" actId="14100"/>
          <ac:picMkLst>
            <pc:docMk/>
            <pc:sldMk cId="2372082644" sldId="288"/>
            <ac:picMk id="11" creationId="{8546DBEF-F0FF-4C6D-B358-2C5DA9697AE9}"/>
          </ac:picMkLst>
        </pc:picChg>
      </pc:sldChg>
      <pc:sldChg chg="modSp mod">
        <pc:chgData name="William Grey" userId="37b73424-c081-4fc2-b1af-363f4f3fd4f3" providerId="ADAL" clId="{68AAF3FB-1A3E-4475-8F6A-7A3D008AB54A}" dt="2021-03-12T13:26:41.329" v="324" actId="255"/>
        <pc:sldMkLst>
          <pc:docMk/>
          <pc:sldMk cId="4266073456" sldId="289"/>
        </pc:sldMkLst>
        <pc:spChg chg="mod">
          <ac:chgData name="William Grey" userId="37b73424-c081-4fc2-b1af-363f4f3fd4f3" providerId="ADAL" clId="{68AAF3FB-1A3E-4475-8F6A-7A3D008AB54A}" dt="2021-03-12T13:26:41.329" v="324" actId="255"/>
          <ac:spMkLst>
            <pc:docMk/>
            <pc:sldMk cId="4266073456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8:04.122" v="354" actId="255"/>
        <pc:sldMkLst>
          <pc:docMk/>
          <pc:sldMk cId="727817282" sldId="290"/>
        </pc:sldMkLst>
        <pc:spChg chg="mod">
          <ac:chgData name="William Grey" userId="37b73424-c081-4fc2-b1af-363f4f3fd4f3" providerId="ADAL" clId="{68AAF3FB-1A3E-4475-8F6A-7A3D008AB54A}" dt="2021-03-12T13:28:04.122" v="354" actId="255"/>
          <ac:spMkLst>
            <pc:docMk/>
            <pc:sldMk cId="727817282" sldId="290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26:20.628" v="321" actId="1076"/>
          <ac:spMkLst>
            <pc:docMk/>
            <pc:sldMk cId="727817282" sldId="290"/>
            <ac:spMk id="5" creationId="{6567B53B-5C13-4089-9CE8-7D50345EAABF}"/>
          </ac:spMkLst>
        </pc:spChg>
        <pc:graphicFrameChg chg="mod">
          <ac:chgData name="William Grey" userId="37b73424-c081-4fc2-b1af-363f4f3fd4f3" providerId="ADAL" clId="{68AAF3FB-1A3E-4475-8F6A-7A3D008AB54A}" dt="2021-03-12T13:26:18.380" v="320" actId="1076"/>
          <ac:graphicFrameMkLst>
            <pc:docMk/>
            <pc:sldMk cId="727817282" sldId="290"/>
            <ac:graphicFrameMk id="7" creationId="{00000000-0000-0000-0000-000000000000}"/>
          </ac:graphicFrameMkLst>
        </pc:graphicFrameChg>
        <pc:picChg chg="mod">
          <ac:chgData name="William Grey" userId="37b73424-c081-4fc2-b1af-363f4f3fd4f3" providerId="ADAL" clId="{68AAF3FB-1A3E-4475-8F6A-7A3D008AB54A}" dt="2021-03-12T13:26:16.220" v="319" actId="1076"/>
          <ac:picMkLst>
            <pc:docMk/>
            <pc:sldMk cId="727817282" sldId="290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68AAF3FB-1A3E-4475-8F6A-7A3D008AB54A}" dt="2021-03-12T13:26:59.753" v="326" actId="255"/>
        <pc:sldMkLst>
          <pc:docMk/>
          <pc:sldMk cId="911219654" sldId="291"/>
        </pc:sldMkLst>
        <pc:spChg chg="mod">
          <ac:chgData name="William Grey" userId="37b73424-c081-4fc2-b1af-363f4f3fd4f3" providerId="ADAL" clId="{68AAF3FB-1A3E-4475-8F6A-7A3D008AB54A}" dt="2021-03-12T13:26:59.753" v="326" actId="255"/>
          <ac:spMkLst>
            <pc:docMk/>
            <pc:sldMk cId="911219654" sldId="29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6:26.762" v="322" actId="255"/>
        <pc:sldMkLst>
          <pc:docMk/>
          <pc:sldMk cId="2907396908" sldId="292"/>
        </pc:sldMkLst>
        <pc:spChg chg="mod">
          <ac:chgData name="William Grey" userId="37b73424-c081-4fc2-b1af-363f4f3fd4f3" providerId="ADAL" clId="{68AAF3FB-1A3E-4475-8F6A-7A3D008AB54A}" dt="2021-03-12T13:26:26.762" v="322" actId="255"/>
          <ac:spMkLst>
            <pc:docMk/>
            <pc:sldMk cId="2907396908" sldId="29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7:12.098" v="328" actId="255"/>
        <pc:sldMkLst>
          <pc:docMk/>
          <pc:sldMk cId="2579962516" sldId="293"/>
        </pc:sldMkLst>
        <pc:spChg chg="mod">
          <ac:chgData name="William Grey" userId="37b73424-c081-4fc2-b1af-363f4f3fd4f3" providerId="ADAL" clId="{68AAF3FB-1A3E-4475-8F6A-7A3D008AB54A}" dt="2021-03-12T13:27:12.098" v="328" actId="255"/>
          <ac:spMkLst>
            <pc:docMk/>
            <pc:sldMk cId="2579962516" sldId="29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5:43.578" v="316" actId="20577"/>
        <pc:sldMkLst>
          <pc:docMk/>
          <pc:sldMk cId="4184636677" sldId="294"/>
        </pc:sldMkLst>
        <pc:spChg chg="mod">
          <ac:chgData name="William Grey" userId="37b73424-c081-4fc2-b1af-363f4f3fd4f3" providerId="ADAL" clId="{68AAF3FB-1A3E-4475-8F6A-7A3D008AB54A}" dt="2021-03-12T13:25:43.578" v="316" actId="20577"/>
          <ac:spMkLst>
            <pc:docMk/>
            <pc:sldMk cId="4184636677" sldId="29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32:44.331" v="452" actId="255"/>
        <pc:sldMkLst>
          <pc:docMk/>
          <pc:sldMk cId="1467038138" sldId="296"/>
        </pc:sldMkLst>
        <pc:spChg chg="mod">
          <ac:chgData name="William Grey" userId="37b73424-c081-4fc2-b1af-363f4f3fd4f3" providerId="ADAL" clId="{68AAF3FB-1A3E-4475-8F6A-7A3D008AB54A}" dt="2021-03-12T13:32:44.331" v="452" actId="255"/>
          <ac:spMkLst>
            <pc:docMk/>
            <pc:sldMk cId="1467038138" sldId="296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68AAF3FB-1A3E-4475-8F6A-7A3D008AB54A}" dt="2021-03-12T13:35:16.765" v="474" actId="1076"/>
        <pc:sldMkLst>
          <pc:docMk/>
          <pc:sldMk cId="1981475980" sldId="297"/>
        </pc:sldMkLst>
        <pc:spChg chg="mod">
          <ac:chgData name="William Grey" userId="37b73424-c081-4fc2-b1af-363f4f3fd4f3" providerId="ADAL" clId="{68AAF3FB-1A3E-4475-8F6A-7A3D008AB54A}" dt="2021-03-12T13:32:11.132" v="444" actId="1076"/>
          <ac:spMkLst>
            <pc:docMk/>
            <pc:sldMk cId="1981475980" sldId="297"/>
            <ac:spMk id="2" creationId="{00000000-0000-0000-0000-000000000000}"/>
          </ac:spMkLst>
        </pc:spChg>
        <pc:spChg chg="add mod">
          <ac:chgData name="William Grey" userId="37b73424-c081-4fc2-b1af-363f4f3fd4f3" providerId="ADAL" clId="{68AAF3FB-1A3E-4475-8F6A-7A3D008AB54A}" dt="2021-03-12T13:35:16.765" v="474" actId="1076"/>
          <ac:spMkLst>
            <pc:docMk/>
            <pc:sldMk cId="1981475980" sldId="297"/>
            <ac:spMk id="3" creationId="{D75817B3-9CC4-40F7-AB76-85D528FF8F4B}"/>
          </ac:spMkLst>
        </pc:spChg>
        <pc:spChg chg="del">
          <ac:chgData name="William Grey" userId="37b73424-c081-4fc2-b1af-363f4f3fd4f3" providerId="ADAL" clId="{68AAF3FB-1A3E-4475-8F6A-7A3D008AB54A}" dt="2021-03-12T13:34:12.665" v="467" actId="478"/>
          <ac:spMkLst>
            <pc:docMk/>
            <pc:sldMk cId="1981475980" sldId="297"/>
            <ac:spMk id="1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4:25.028" v="469" actId="1076"/>
          <ac:spMkLst>
            <pc:docMk/>
            <pc:sldMk cId="1981475980" sldId="297"/>
            <ac:spMk id="13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4:18.228" v="468" actId="1076"/>
          <ac:spMkLst>
            <pc:docMk/>
            <pc:sldMk cId="1981475980" sldId="297"/>
            <ac:spMk id="14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4:30.356" v="470" actId="1076"/>
          <ac:spMkLst>
            <pc:docMk/>
            <pc:sldMk cId="1981475980" sldId="297"/>
            <ac:spMk id="19" creationId="{00000000-0000-0000-0000-000000000000}"/>
          </ac:spMkLst>
        </pc:spChg>
        <pc:cxnChg chg="mod">
          <ac:chgData name="William Grey" userId="37b73424-c081-4fc2-b1af-363f4f3fd4f3" providerId="ADAL" clId="{68AAF3FB-1A3E-4475-8F6A-7A3D008AB54A}" dt="2021-03-12T13:34:18.228" v="468" actId="1076"/>
          <ac:cxnSpMkLst>
            <pc:docMk/>
            <pc:sldMk cId="1981475980" sldId="297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68AAF3FB-1A3E-4475-8F6A-7A3D008AB54A}" dt="2021-03-12T13:34:18.228" v="468" actId="1076"/>
          <ac:cxnSpMkLst>
            <pc:docMk/>
            <pc:sldMk cId="1981475980" sldId="297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68AAF3FB-1A3E-4475-8F6A-7A3D008AB54A}" dt="2021-03-12T13:34:18.228" v="468" actId="1076"/>
          <ac:cxnSpMkLst>
            <pc:docMk/>
            <pc:sldMk cId="1981475980" sldId="297"/>
            <ac:cxnSpMk id="18" creationId="{00000000-0000-0000-0000-000000000000}"/>
          </ac:cxnSpMkLst>
        </pc:cxnChg>
      </pc:sldChg>
      <pc:sldChg chg="modSp mod">
        <pc:chgData name="William Grey" userId="37b73424-c081-4fc2-b1af-363f4f3fd4f3" providerId="ADAL" clId="{68AAF3FB-1A3E-4475-8F6A-7A3D008AB54A}" dt="2021-03-12T13:32:33.708" v="450" actId="1076"/>
        <pc:sldMkLst>
          <pc:docMk/>
          <pc:sldMk cId="4042895153" sldId="298"/>
        </pc:sldMkLst>
        <pc:spChg chg="mod">
          <ac:chgData name="William Grey" userId="37b73424-c081-4fc2-b1af-363f4f3fd4f3" providerId="ADAL" clId="{68AAF3FB-1A3E-4475-8F6A-7A3D008AB54A}" dt="2021-03-12T13:32:33.708" v="450" actId="1076"/>
          <ac:spMkLst>
            <pc:docMk/>
            <pc:sldMk cId="4042895153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2:59:37.362" v="81" actId="1076"/>
        <pc:sldMkLst>
          <pc:docMk/>
          <pc:sldMk cId="2754537606" sldId="299"/>
        </pc:sldMkLst>
        <pc:spChg chg="mod">
          <ac:chgData name="William Grey" userId="37b73424-c081-4fc2-b1af-363f4f3fd4f3" providerId="ADAL" clId="{68AAF3FB-1A3E-4475-8F6A-7A3D008AB54A}" dt="2021-03-12T12:59:37.362" v="81" actId="1076"/>
          <ac:spMkLst>
            <pc:docMk/>
            <pc:sldMk cId="2754537606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00:01.489" v="83" actId="1076"/>
        <pc:sldMkLst>
          <pc:docMk/>
          <pc:sldMk cId="4074024363" sldId="300"/>
        </pc:sldMkLst>
        <pc:spChg chg="mod">
          <ac:chgData name="William Grey" userId="37b73424-c081-4fc2-b1af-363f4f3fd4f3" providerId="ADAL" clId="{68AAF3FB-1A3E-4475-8F6A-7A3D008AB54A}" dt="2021-03-12T13:00:01.489" v="83" actId="1076"/>
          <ac:spMkLst>
            <pc:docMk/>
            <pc:sldMk cId="4074024363" sldId="30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4:56.074" v="306" actId="20577"/>
        <pc:sldMkLst>
          <pc:docMk/>
          <pc:sldMk cId="3754442642" sldId="301"/>
        </pc:sldMkLst>
        <pc:spChg chg="mod">
          <ac:chgData name="William Grey" userId="37b73424-c081-4fc2-b1af-363f4f3fd4f3" providerId="ADAL" clId="{68AAF3FB-1A3E-4475-8F6A-7A3D008AB54A}" dt="2021-03-12T13:24:56.074" v="306" actId="20577"/>
          <ac:spMkLst>
            <pc:docMk/>
            <pc:sldMk cId="3754442642" sldId="301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01:34.576" v="124" actId="27636"/>
          <ac:spMkLst>
            <pc:docMk/>
            <pc:sldMk cId="3754442642" sldId="30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4:47.169" v="299" actId="20577"/>
        <pc:sldMkLst>
          <pc:docMk/>
          <pc:sldMk cId="3850216250" sldId="302"/>
        </pc:sldMkLst>
        <pc:spChg chg="mod">
          <ac:chgData name="William Grey" userId="37b73424-c081-4fc2-b1af-363f4f3fd4f3" providerId="ADAL" clId="{68AAF3FB-1A3E-4475-8F6A-7A3D008AB54A}" dt="2021-03-12T13:24:47.169" v="299" actId="20577"/>
          <ac:spMkLst>
            <pc:docMk/>
            <pc:sldMk cId="3850216250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00:55.815" v="94" actId="113"/>
          <ac:spMkLst>
            <pc:docMk/>
            <pc:sldMk cId="3850216250" sldId="30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01:47.569" v="148" actId="1076"/>
        <pc:sldMkLst>
          <pc:docMk/>
          <pc:sldMk cId="1906022838" sldId="306"/>
        </pc:sldMkLst>
        <pc:spChg chg="mod">
          <ac:chgData name="William Grey" userId="37b73424-c081-4fc2-b1af-363f4f3fd4f3" providerId="ADAL" clId="{68AAF3FB-1A3E-4475-8F6A-7A3D008AB54A}" dt="2021-03-12T13:01:41.926" v="146" actId="20577"/>
          <ac:spMkLst>
            <pc:docMk/>
            <pc:sldMk cId="1906022838" sldId="306"/>
            <ac:spMk id="2" creationId="{00000000-0000-0000-0000-000000000000}"/>
          </ac:spMkLst>
        </pc:spChg>
        <pc:picChg chg="mod">
          <ac:chgData name="William Grey" userId="37b73424-c081-4fc2-b1af-363f4f3fd4f3" providerId="ADAL" clId="{68AAF3FB-1A3E-4475-8F6A-7A3D008AB54A}" dt="2021-03-12T13:01:47.569" v="148" actId="1076"/>
          <ac:picMkLst>
            <pc:docMk/>
            <pc:sldMk cId="1906022838" sldId="306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68AAF3FB-1A3E-4475-8F6A-7A3D008AB54A}" dt="2021-03-12T13:01:13.734" v="117" actId="20577"/>
        <pc:sldMkLst>
          <pc:docMk/>
          <pc:sldMk cId="3731185911" sldId="307"/>
        </pc:sldMkLst>
        <pc:spChg chg="mod">
          <ac:chgData name="William Grey" userId="37b73424-c081-4fc2-b1af-363f4f3fd4f3" providerId="ADAL" clId="{68AAF3FB-1A3E-4475-8F6A-7A3D008AB54A}" dt="2021-03-12T13:01:13.734" v="117" actId="20577"/>
          <ac:spMkLst>
            <pc:docMk/>
            <pc:sldMk cId="3731185911" sldId="307"/>
            <ac:spMk id="2" creationId="{00000000-0000-0000-0000-000000000000}"/>
          </ac:spMkLst>
        </pc:spChg>
        <pc:picChg chg="mod">
          <ac:chgData name="William Grey" userId="37b73424-c081-4fc2-b1af-363f4f3fd4f3" providerId="ADAL" clId="{68AAF3FB-1A3E-4475-8F6A-7A3D008AB54A}" dt="2021-03-12T13:01:03.873" v="95" actId="1076"/>
          <ac:picMkLst>
            <pc:docMk/>
            <pc:sldMk cId="3731185911" sldId="307"/>
            <ac:picMk id="4" creationId="{00000000-0000-0000-0000-000000000000}"/>
          </ac:picMkLst>
        </pc:picChg>
      </pc:sldChg>
      <pc:sldChg chg="modSp mod">
        <pc:chgData name="William Grey" userId="37b73424-c081-4fc2-b1af-363f4f3fd4f3" providerId="ADAL" clId="{68AAF3FB-1A3E-4475-8F6A-7A3D008AB54A}" dt="2021-03-12T12:56:00.293" v="5" actId="20577"/>
        <pc:sldMkLst>
          <pc:docMk/>
          <pc:sldMk cId="2895725456" sldId="308"/>
        </pc:sldMkLst>
        <pc:spChg chg="mod">
          <ac:chgData name="William Grey" userId="37b73424-c081-4fc2-b1af-363f4f3fd4f3" providerId="ADAL" clId="{68AAF3FB-1A3E-4475-8F6A-7A3D008AB54A}" dt="2021-03-12T12:56:00.293" v="5" actId="20577"/>
          <ac:spMkLst>
            <pc:docMk/>
            <pc:sldMk cId="2895725456" sldId="30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01:25.897" v="121" actId="1076"/>
        <pc:sldMkLst>
          <pc:docMk/>
          <pc:sldMk cId="359073413" sldId="309"/>
        </pc:sldMkLst>
        <pc:spChg chg="mod">
          <ac:chgData name="William Grey" userId="37b73424-c081-4fc2-b1af-363f4f3fd4f3" providerId="ADAL" clId="{68AAF3FB-1A3E-4475-8F6A-7A3D008AB54A}" dt="2021-03-12T13:01:25.897" v="121" actId="1076"/>
          <ac:spMkLst>
            <pc:docMk/>
            <pc:sldMk cId="359073413" sldId="309"/>
            <ac:spMk id="4" creationId="{26A4C519-CB8D-4E7B-AF69-28ACE86D4730}"/>
          </ac:spMkLst>
        </pc:spChg>
        <pc:spChg chg="mod">
          <ac:chgData name="William Grey" userId="37b73424-c081-4fc2-b1af-363f4f3fd4f3" providerId="ADAL" clId="{68AAF3FB-1A3E-4475-8F6A-7A3D008AB54A}" dt="2021-03-12T13:01:23.393" v="120" actId="1076"/>
          <ac:spMkLst>
            <pc:docMk/>
            <pc:sldMk cId="359073413" sldId="309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68AAF3FB-1A3E-4475-8F6A-7A3D008AB54A}" dt="2021-03-12T13:01:18.529" v="118" actId="1076"/>
          <ac:graphicFrameMkLst>
            <pc:docMk/>
            <pc:sldMk cId="359073413" sldId="309"/>
            <ac:graphicFrameMk id="5" creationId="{00000000-0000-0000-0000-000000000000}"/>
          </ac:graphicFrameMkLst>
        </pc:graphicFrameChg>
        <pc:picChg chg="mod">
          <ac:chgData name="William Grey" userId="37b73424-c081-4fc2-b1af-363f4f3fd4f3" providerId="ADAL" clId="{68AAF3FB-1A3E-4475-8F6A-7A3D008AB54A}" dt="2021-03-12T13:01:21.001" v="119" actId="1076"/>
          <ac:picMkLst>
            <pc:docMk/>
            <pc:sldMk cId="359073413" sldId="309"/>
            <ac:picMk id="3" creationId="{00000000-0000-0000-0000-000000000000}"/>
          </ac:picMkLst>
        </pc:picChg>
      </pc:sldChg>
      <pc:sldChg chg="addSp delSp modSp mod">
        <pc:chgData name="William Grey" userId="37b73424-c081-4fc2-b1af-363f4f3fd4f3" providerId="ADAL" clId="{68AAF3FB-1A3E-4475-8F6A-7A3D008AB54A}" dt="2021-03-12T13:02:25.999" v="154" actId="21"/>
        <pc:sldMkLst>
          <pc:docMk/>
          <pc:sldMk cId="3309001529" sldId="310"/>
        </pc:sldMkLst>
        <pc:spChg chg="mod">
          <ac:chgData name="William Grey" userId="37b73424-c081-4fc2-b1af-363f4f3fd4f3" providerId="ADAL" clId="{68AAF3FB-1A3E-4475-8F6A-7A3D008AB54A}" dt="2021-03-12T13:02:19.898" v="152" actId="14100"/>
          <ac:spMkLst>
            <pc:docMk/>
            <pc:sldMk cId="3309001529" sldId="310"/>
            <ac:spMk id="6" creationId="{00000000-0000-0000-0000-000000000000}"/>
          </ac:spMkLst>
        </pc:spChg>
        <pc:spChg chg="add del">
          <ac:chgData name="William Grey" userId="37b73424-c081-4fc2-b1af-363f4f3fd4f3" providerId="ADAL" clId="{68AAF3FB-1A3E-4475-8F6A-7A3D008AB54A}" dt="2021-03-12T13:02:25.999" v="154" actId="21"/>
          <ac:spMkLst>
            <pc:docMk/>
            <pc:sldMk cId="3309001529" sldId="310"/>
            <ac:spMk id="9" creationId="{D4AA73C7-AC25-4696-87E9-B388DFA02427}"/>
          </ac:spMkLst>
        </pc:spChg>
        <pc:graphicFrameChg chg="mod modGraphic">
          <ac:chgData name="William Grey" userId="37b73424-c081-4fc2-b1af-363f4f3fd4f3" providerId="ADAL" clId="{68AAF3FB-1A3E-4475-8F6A-7A3D008AB54A}" dt="2021-03-12T13:01:55.114" v="150" actId="1076"/>
          <ac:graphicFrameMkLst>
            <pc:docMk/>
            <pc:sldMk cId="3309001529" sldId="310"/>
            <ac:graphicFrameMk id="5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68AAF3FB-1A3E-4475-8F6A-7A3D008AB54A}" dt="2021-03-12T13:24:30.089" v="294" actId="20577"/>
        <pc:sldMkLst>
          <pc:docMk/>
          <pc:sldMk cId="2920406207" sldId="311"/>
        </pc:sldMkLst>
        <pc:spChg chg="mod">
          <ac:chgData name="William Grey" userId="37b73424-c081-4fc2-b1af-363f4f3fd4f3" providerId="ADAL" clId="{68AAF3FB-1A3E-4475-8F6A-7A3D008AB54A}" dt="2021-03-12T13:24:30.089" v="294" actId="20577"/>
          <ac:spMkLst>
            <pc:docMk/>
            <pc:sldMk cId="2920406207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00:10.647" v="85" actId="20577"/>
          <ac:spMkLst>
            <pc:docMk/>
            <pc:sldMk cId="2920406207" sldId="31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68AAF3FB-1A3E-4475-8F6A-7A3D008AB54A}" dt="2021-03-12T13:00:14.117" v="86" actId="47"/>
        <pc:sldMkLst>
          <pc:docMk/>
          <pc:sldMk cId="1050153558" sldId="312"/>
        </pc:sldMkLst>
      </pc:sldChg>
      <pc:sldChg chg="modSp mod">
        <pc:chgData name="William Grey" userId="37b73424-c081-4fc2-b1af-363f4f3fd4f3" providerId="ADAL" clId="{68AAF3FB-1A3E-4475-8F6A-7A3D008AB54A}" dt="2021-03-12T13:00:21.578" v="89" actId="1076"/>
        <pc:sldMkLst>
          <pc:docMk/>
          <pc:sldMk cId="3059451670" sldId="313"/>
        </pc:sldMkLst>
        <pc:spChg chg="mod">
          <ac:chgData name="William Grey" userId="37b73424-c081-4fc2-b1af-363f4f3fd4f3" providerId="ADAL" clId="{68AAF3FB-1A3E-4475-8F6A-7A3D008AB54A}" dt="2021-03-12T13:00:21.578" v="89" actId="1076"/>
          <ac:spMkLst>
            <pc:docMk/>
            <pc:sldMk cId="3059451670" sldId="313"/>
            <ac:spMk id="8" creationId="{00000000-0000-0000-0000-000000000000}"/>
          </ac:spMkLst>
        </pc:spChg>
        <pc:graphicFrameChg chg="mod">
          <ac:chgData name="William Grey" userId="37b73424-c081-4fc2-b1af-363f4f3fd4f3" providerId="ADAL" clId="{68AAF3FB-1A3E-4475-8F6A-7A3D008AB54A}" dt="2021-03-12T13:00:17.057" v="87" actId="1076"/>
          <ac:graphicFrameMkLst>
            <pc:docMk/>
            <pc:sldMk cId="3059451670" sldId="313"/>
            <ac:graphicFrameMk id="5" creationId="{00000000-0000-0000-0000-000000000000}"/>
          </ac:graphicFrameMkLst>
        </pc:graphicFrameChg>
        <pc:picChg chg="mod">
          <ac:chgData name="William Grey" userId="37b73424-c081-4fc2-b1af-363f4f3fd4f3" providerId="ADAL" clId="{68AAF3FB-1A3E-4475-8F6A-7A3D008AB54A}" dt="2021-03-12T13:00:19.177" v="88" actId="1076"/>
          <ac:picMkLst>
            <pc:docMk/>
            <pc:sldMk cId="3059451670" sldId="313"/>
            <ac:picMk id="6" creationId="{00000000-0000-0000-0000-000000000000}"/>
          </ac:picMkLst>
        </pc:picChg>
      </pc:sldChg>
      <pc:sldChg chg="modSp mod">
        <pc:chgData name="William Grey" userId="37b73424-c081-4fc2-b1af-363f4f3fd4f3" providerId="ADAL" clId="{68AAF3FB-1A3E-4475-8F6A-7A3D008AB54A}" dt="2021-03-12T13:24:14.590" v="289" actId="12"/>
        <pc:sldMkLst>
          <pc:docMk/>
          <pc:sldMk cId="133722517" sldId="314"/>
        </pc:sldMkLst>
        <pc:spChg chg="mod">
          <ac:chgData name="William Grey" userId="37b73424-c081-4fc2-b1af-363f4f3fd4f3" providerId="ADAL" clId="{68AAF3FB-1A3E-4475-8F6A-7A3D008AB54A}" dt="2021-03-12T13:24:14.590" v="289" actId="12"/>
          <ac:spMkLst>
            <pc:docMk/>
            <pc:sldMk cId="133722517" sldId="31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9:05.658" v="389" actId="20577"/>
        <pc:sldMkLst>
          <pc:docMk/>
          <pc:sldMk cId="2045466679" sldId="315"/>
        </pc:sldMkLst>
        <pc:spChg chg="mod">
          <ac:chgData name="William Grey" userId="37b73424-c081-4fc2-b1af-363f4f3fd4f3" providerId="ADAL" clId="{68AAF3FB-1A3E-4475-8F6A-7A3D008AB54A}" dt="2021-03-12T13:29:05.658" v="389" actId="20577"/>
          <ac:spMkLst>
            <pc:docMk/>
            <pc:sldMk cId="2045466679" sldId="315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68AAF3FB-1A3E-4475-8F6A-7A3D008AB54A}" dt="2021-03-12T13:35:26.804" v="475" actId="47"/>
        <pc:sldMkLst>
          <pc:docMk/>
          <pc:sldMk cId="557702944" sldId="316"/>
        </pc:sldMkLst>
        <pc:spChg chg="mod">
          <ac:chgData name="William Grey" userId="37b73424-c081-4fc2-b1af-363f4f3fd4f3" providerId="ADAL" clId="{68AAF3FB-1A3E-4475-8F6A-7A3D008AB54A}" dt="2021-03-12T13:32:22.580" v="447" actId="1076"/>
          <ac:spMkLst>
            <pc:docMk/>
            <pc:sldMk cId="557702944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34:39.017" v="471" actId="5793"/>
          <ac:spMkLst>
            <pc:docMk/>
            <pc:sldMk cId="557702944" sldId="316"/>
            <ac:spMk id="12" creationId="{00000000-0000-0000-0000-000000000000}"/>
          </ac:spMkLst>
        </pc:spChg>
      </pc:sldChg>
      <pc:sldChg chg="addSp delSp modSp mod">
        <pc:chgData name="William Grey" userId="37b73424-c081-4fc2-b1af-363f4f3fd4f3" providerId="ADAL" clId="{68AAF3FB-1A3E-4475-8F6A-7A3D008AB54A}" dt="2021-03-12T13:32:01.924" v="442" actId="1076"/>
        <pc:sldMkLst>
          <pc:docMk/>
          <pc:sldMk cId="1015013544" sldId="317"/>
        </pc:sldMkLst>
        <pc:spChg chg="mod">
          <ac:chgData name="William Grey" userId="37b73424-c081-4fc2-b1af-363f4f3fd4f3" providerId="ADAL" clId="{68AAF3FB-1A3E-4475-8F6A-7A3D008AB54A}" dt="2021-03-12T13:32:01.924" v="442" actId="1076"/>
          <ac:spMkLst>
            <pc:docMk/>
            <pc:sldMk cId="1015013544" sldId="317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68AAF3FB-1A3E-4475-8F6A-7A3D008AB54A}" dt="2021-03-12T13:30:36.220" v="400"/>
          <ac:spMkLst>
            <pc:docMk/>
            <pc:sldMk cId="1015013544" sldId="317"/>
            <ac:spMk id="6" creationId="{4F779BFE-EC44-46BF-93E1-FE092EFA5C4A}"/>
          </ac:spMkLst>
        </pc:spChg>
        <pc:spChg chg="add del mod">
          <ac:chgData name="William Grey" userId="37b73424-c081-4fc2-b1af-363f4f3fd4f3" providerId="ADAL" clId="{68AAF3FB-1A3E-4475-8F6A-7A3D008AB54A}" dt="2021-03-12T13:30:39.443" v="404"/>
          <ac:spMkLst>
            <pc:docMk/>
            <pc:sldMk cId="1015013544" sldId="317"/>
            <ac:spMk id="7" creationId="{18B65EF9-7F12-44BD-9A09-07650054D54F}"/>
          </ac:spMkLst>
        </pc:spChg>
        <pc:spChg chg="mod">
          <ac:chgData name="William Grey" userId="37b73424-c081-4fc2-b1af-363f4f3fd4f3" providerId="ADAL" clId="{68AAF3FB-1A3E-4475-8F6A-7A3D008AB54A}" dt="2021-03-12T13:31:57.070" v="441" actId="27636"/>
          <ac:spMkLst>
            <pc:docMk/>
            <pc:sldMk cId="1015013544" sldId="317"/>
            <ac:spMk id="12" creationId="{00000000-0000-0000-0000-000000000000}"/>
          </ac:spMkLst>
        </pc:spChg>
        <pc:graphicFrameChg chg="mod">
          <ac:chgData name="William Grey" userId="37b73424-c081-4fc2-b1af-363f4f3fd4f3" providerId="ADAL" clId="{68AAF3FB-1A3E-4475-8F6A-7A3D008AB54A}" dt="2021-03-12T13:31:33.940" v="418" actId="1076"/>
          <ac:graphicFrameMkLst>
            <pc:docMk/>
            <pc:sldMk cId="1015013544" sldId="317"/>
            <ac:graphicFrameMk id="3" creationId="{86AD6278-4003-4C43-8108-12AACF9FB87A}"/>
          </ac:graphicFrameMkLst>
        </pc:graphicFrameChg>
        <pc:graphicFrameChg chg="mod">
          <ac:chgData name="William Grey" userId="37b73424-c081-4fc2-b1af-363f4f3fd4f3" providerId="ADAL" clId="{68AAF3FB-1A3E-4475-8F6A-7A3D008AB54A}" dt="2021-03-12T13:31:36.868" v="419" actId="1076"/>
          <ac:graphicFrameMkLst>
            <pc:docMk/>
            <pc:sldMk cId="1015013544" sldId="317"/>
            <ac:graphicFrameMk id="20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68AAF3FB-1A3E-4475-8F6A-7A3D008AB54A}" dt="2021-03-12T13:28:57.548" v="388" actId="255"/>
        <pc:sldMkLst>
          <pc:docMk/>
          <pc:sldMk cId="3557408604" sldId="319"/>
        </pc:sldMkLst>
        <pc:spChg chg="mod">
          <ac:chgData name="William Grey" userId="37b73424-c081-4fc2-b1af-363f4f3fd4f3" providerId="ADAL" clId="{68AAF3FB-1A3E-4475-8F6A-7A3D008AB54A}" dt="2021-03-12T13:28:57.548" v="388" actId="255"/>
          <ac:spMkLst>
            <pc:docMk/>
            <pc:sldMk cId="3557408604" sldId="31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8:40.783" v="376" actId="255"/>
        <pc:sldMkLst>
          <pc:docMk/>
          <pc:sldMk cId="4140692887" sldId="320"/>
        </pc:sldMkLst>
        <pc:spChg chg="mod">
          <ac:chgData name="William Grey" userId="37b73424-c081-4fc2-b1af-363f4f3fd4f3" providerId="ADAL" clId="{68AAF3FB-1A3E-4475-8F6A-7A3D008AB54A}" dt="2021-03-12T13:28:40.783" v="376" actId="255"/>
          <ac:spMkLst>
            <pc:docMk/>
            <pc:sldMk cId="4140692887" sldId="32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8:23.722" v="364" actId="255"/>
        <pc:sldMkLst>
          <pc:docMk/>
          <pc:sldMk cId="2997345067" sldId="321"/>
        </pc:sldMkLst>
        <pc:spChg chg="mod">
          <ac:chgData name="William Grey" userId="37b73424-c081-4fc2-b1af-363f4f3fd4f3" providerId="ADAL" clId="{68AAF3FB-1A3E-4475-8F6A-7A3D008AB54A}" dt="2021-03-12T13:28:23.722" v="364" actId="255"/>
          <ac:spMkLst>
            <pc:docMk/>
            <pc:sldMk cId="2997345067" sldId="32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5:56.762" v="317" actId="255"/>
        <pc:sldMkLst>
          <pc:docMk/>
          <pc:sldMk cId="99304837" sldId="322"/>
        </pc:sldMkLst>
        <pc:spChg chg="mod">
          <ac:chgData name="William Grey" userId="37b73424-c081-4fc2-b1af-363f4f3fd4f3" providerId="ADAL" clId="{68AAF3FB-1A3E-4475-8F6A-7A3D008AB54A}" dt="2021-03-12T13:25:56.762" v="317" actId="255"/>
          <ac:spMkLst>
            <pc:docMk/>
            <pc:sldMk cId="99304837" sldId="32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8AAF3FB-1A3E-4475-8F6A-7A3D008AB54A}" dt="2021-03-12T13:25:22.832" v="313" actId="113"/>
        <pc:sldMkLst>
          <pc:docMk/>
          <pc:sldMk cId="272270817" sldId="330"/>
        </pc:sldMkLst>
        <pc:spChg chg="mod">
          <ac:chgData name="William Grey" userId="37b73424-c081-4fc2-b1af-363f4f3fd4f3" providerId="ADAL" clId="{68AAF3FB-1A3E-4475-8F6A-7A3D008AB54A}" dt="2021-03-12T13:25:07.474" v="311" actId="20577"/>
          <ac:spMkLst>
            <pc:docMk/>
            <pc:sldMk cId="272270817" sldId="330"/>
            <ac:spMk id="2" creationId="{00000000-0000-0000-0000-000000000000}"/>
          </ac:spMkLst>
        </pc:spChg>
        <pc:spChg chg="mod">
          <ac:chgData name="William Grey" userId="37b73424-c081-4fc2-b1af-363f4f3fd4f3" providerId="ADAL" clId="{68AAF3FB-1A3E-4475-8F6A-7A3D008AB54A}" dt="2021-03-12T13:25:22.832" v="313" actId="113"/>
          <ac:spMkLst>
            <pc:docMk/>
            <pc:sldMk cId="272270817" sldId="330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68AAF3FB-1A3E-4475-8F6A-7A3D008AB54A}" dt="2021-03-12T13:02:40.968" v="155" actId="47"/>
        <pc:sldMkLst>
          <pc:docMk/>
          <pc:sldMk cId="3770867120" sldId="331"/>
        </pc:sldMkLst>
      </pc:sldChg>
      <pc:sldChg chg="modSp mod">
        <pc:chgData name="William Grey" userId="37b73424-c081-4fc2-b1af-363f4f3fd4f3" providerId="ADAL" clId="{68AAF3FB-1A3E-4475-8F6A-7A3D008AB54A}" dt="2021-03-12T13:02:50.905" v="158" actId="1076"/>
        <pc:sldMkLst>
          <pc:docMk/>
          <pc:sldMk cId="1726432465" sldId="332"/>
        </pc:sldMkLst>
        <pc:spChg chg="mod">
          <ac:chgData name="William Grey" userId="37b73424-c081-4fc2-b1af-363f4f3fd4f3" providerId="ADAL" clId="{68AAF3FB-1A3E-4475-8F6A-7A3D008AB54A}" dt="2021-03-12T13:02:50.905" v="158" actId="1076"/>
          <ac:spMkLst>
            <pc:docMk/>
            <pc:sldMk cId="1726432465" sldId="332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68AAF3FB-1A3E-4475-8F6A-7A3D008AB54A}" dt="2021-03-12T13:02:46.418" v="156" actId="1076"/>
          <ac:graphicFrameMkLst>
            <pc:docMk/>
            <pc:sldMk cId="1726432465" sldId="332"/>
            <ac:graphicFrameMk id="5" creationId="{00000000-0000-0000-0000-000000000000}"/>
          </ac:graphicFrameMkLst>
        </pc:graphicFrameChg>
        <pc:picChg chg="mod">
          <ac:chgData name="William Grey" userId="37b73424-c081-4fc2-b1af-363f4f3fd4f3" providerId="ADAL" clId="{68AAF3FB-1A3E-4475-8F6A-7A3D008AB54A}" dt="2021-03-12T13:02:48.650" v="157" actId="1076"/>
          <ac:picMkLst>
            <pc:docMk/>
            <pc:sldMk cId="1726432465" sldId="332"/>
            <ac:picMk id="4" creationId="{2219FADD-0D3A-4EAE-BD18-D56B57C4A7B7}"/>
          </ac:picMkLst>
        </pc:picChg>
      </pc:sldChg>
      <pc:sldChg chg="modSp mod">
        <pc:chgData name="William Grey" userId="37b73424-c081-4fc2-b1af-363f4f3fd4f3" providerId="ADAL" clId="{68AAF3FB-1A3E-4475-8F6A-7A3D008AB54A}" dt="2021-03-12T13:29:44.588" v="392" actId="14100"/>
        <pc:sldMkLst>
          <pc:docMk/>
          <pc:sldMk cId="3932450005" sldId="333"/>
        </pc:sldMkLst>
        <pc:spChg chg="mod">
          <ac:chgData name="William Grey" userId="37b73424-c081-4fc2-b1af-363f4f3fd4f3" providerId="ADAL" clId="{68AAF3FB-1A3E-4475-8F6A-7A3D008AB54A}" dt="2021-03-12T13:29:44.588" v="392" actId="14100"/>
          <ac:spMkLst>
            <pc:docMk/>
            <pc:sldMk cId="3932450005" sldId="333"/>
            <ac:spMk id="2" creationId="{0484CFF6-C292-4EA7-9AEC-B8073209FDA8}"/>
          </ac:spMkLst>
        </pc:spChg>
      </pc:sldChg>
      <pc:sldChg chg="modSp mod">
        <pc:chgData name="William Grey" userId="37b73424-c081-4fc2-b1af-363f4f3fd4f3" providerId="ADAL" clId="{68AAF3FB-1A3E-4475-8F6A-7A3D008AB54A}" dt="2021-03-12T13:29:18.045" v="390" actId="12"/>
        <pc:sldMkLst>
          <pc:docMk/>
          <pc:sldMk cId="4030489324" sldId="334"/>
        </pc:sldMkLst>
        <pc:spChg chg="mod">
          <ac:chgData name="William Grey" userId="37b73424-c081-4fc2-b1af-363f4f3fd4f3" providerId="ADAL" clId="{68AAF3FB-1A3E-4475-8F6A-7A3D008AB54A}" dt="2021-03-12T13:29:18.045" v="390" actId="12"/>
          <ac:spMkLst>
            <pc:docMk/>
            <pc:sldMk cId="4030489324" sldId="334"/>
            <ac:spMk id="3" creationId="{8F997A7F-A3B2-4E2F-BC05-2A9EC704FF74}"/>
          </ac:spMkLst>
        </pc:spChg>
      </pc:sldChg>
      <pc:sldChg chg="modSp mod">
        <pc:chgData name="William Grey" userId="37b73424-c081-4fc2-b1af-363f4f3fd4f3" providerId="ADAL" clId="{68AAF3FB-1A3E-4475-8F6A-7A3D008AB54A}" dt="2021-03-12T13:22:05.538" v="199" actId="20577"/>
        <pc:sldMkLst>
          <pc:docMk/>
          <pc:sldMk cId="3009024445" sldId="335"/>
        </pc:sldMkLst>
        <pc:spChg chg="mod">
          <ac:chgData name="William Grey" userId="37b73424-c081-4fc2-b1af-363f4f3fd4f3" providerId="ADAL" clId="{68AAF3FB-1A3E-4475-8F6A-7A3D008AB54A}" dt="2021-03-12T13:22:05.538" v="199" actId="20577"/>
          <ac:spMkLst>
            <pc:docMk/>
            <pc:sldMk cId="3009024445" sldId="335"/>
            <ac:spMk id="6" creationId="{49F91DD6-747C-48EA-A12F-A04DD4413CB3}"/>
          </ac:spMkLst>
        </pc:spChg>
      </pc:sldChg>
      <pc:sldChg chg="modSp mod">
        <pc:chgData name="William Grey" userId="37b73424-c081-4fc2-b1af-363f4f3fd4f3" providerId="ADAL" clId="{68AAF3FB-1A3E-4475-8F6A-7A3D008AB54A}" dt="2021-03-12T13:04:31.272" v="194" actId="20577"/>
        <pc:sldMkLst>
          <pc:docMk/>
          <pc:sldMk cId="3366270793" sldId="336"/>
        </pc:sldMkLst>
        <pc:spChg chg="mod">
          <ac:chgData name="William Grey" userId="37b73424-c081-4fc2-b1af-363f4f3fd4f3" providerId="ADAL" clId="{68AAF3FB-1A3E-4475-8F6A-7A3D008AB54A}" dt="2021-03-12T13:04:31.272" v="194" actId="20577"/>
          <ac:spMkLst>
            <pc:docMk/>
            <pc:sldMk cId="3366270793" sldId="336"/>
            <ac:spMk id="2" creationId="{6BFBEBD0-9CFD-4D70-A1ED-DBA600AC3B76}"/>
          </ac:spMkLst>
        </pc:spChg>
        <pc:spChg chg="mod">
          <ac:chgData name="William Grey" userId="37b73424-c081-4fc2-b1af-363f4f3fd4f3" providerId="ADAL" clId="{68AAF3FB-1A3E-4475-8F6A-7A3D008AB54A}" dt="2021-03-12T13:04:03.921" v="180" actId="1076"/>
          <ac:spMkLst>
            <pc:docMk/>
            <pc:sldMk cId="3366270793" sldId="336"/>
            <ac:spMk id="6" creationId="{49F91DD6-747C-48EA-A12F-A04DD4413CB3}"/>
          </ac:spMkLst>
        </pc:spChg>
        <pc:graphicFrameChg chg="mod modGraphic">
          <ac:chgData name="William Grey" userId="37b73424-c081-4fc2-b1af-363f4f3fd4f3" providerId="ADAL" clId="{68AAF3FB-1A3E-4475-8F6A-7A3D008AB54A}" dt="2021-03-12T13:04:18.586" v="184" actId="14734"/>
          <ac:graphicFrameMkLst>
            <pc:docMk/>
            <pc:sldMk cId="3366270793" sldId="336"/>
            <ac:graphicFrameMk id="4" creationId="{40FD5F44-98F2-4194-AA27-C383A97FCF7E}"/>
          </ac:graphicFrameMkLst>
        </pc:graphicFrameChg>
      </pc:sldChg>
      <pc:sldChg chg="modSp new del mod">
        <pc:chgData name="William Grey" userId="37b73424-c081-4fc2-b1af-363f4f3fd4f3" providerId="ADAL" clId="{68AAF3FB-1A3E-4475-8F6A-7A3D008AB54A}" dt="2021-03-12T13:44:11.540" v="528" actId="47"/>
        <pc:sldMkLst>
          <pc:docMk/>
          <pc:sldMk cId="1192669046" sldId="337"/>
        </pc:sldMkLst>
        <pc:spChg chg="mod">
          <ac:chgData name="William Grey" userId="37b73424-c081-4fc2-b1af-363f4f3fd4f3" providerId="ADAL" clId="{68AAF3FB-1A3E-4475-8F6A-7A3D008AB54A}" dt="2021-03-12T13:22:31.579" v="244" actId="20577"/>
          <ac:spMkLst>
            <pc:docMk/>
            <pc:sldMk cId="1192669046" sldId="337"/>
            <ac:spMk id="2" creationId="{83ADC61B-6CCD-455D-BE88-60A67C34B774}"/>
          </ac:spMkLst>
        </pc:spChg>
        <pc:spChg chg="mod">
          <ac:chgData name="William Grey" userId="37b73424-c081-4fc2-b1af-363f4f3fd4f3" providerId="ADAL" clId="{68AAF3FB-1A3E-4475-8F6A-7A3D008AB54A}" dt="2021-03-12T13:22:43.289" v="288" actId="20577"/>
          <ac:spMkLst>
            <pc:docMk/>
            <pc:sldMk cId="1192669046" sldId="337"/>
            <ac:spMk id="3" creationId="{B562A335-742F-4243-9BAE-21C5D6ABE691}"/>
          </ac:spMkLst>
        </pc:spChg>
      </pc:sldChg>
      <pc:sldChg chg="add del">
        <pc:chgData name="William Grey" userId="37b73424-c081-4fc2-b1af-363f4f3fd4f3" providerId="ADAL" clId="{68AAF3FB-1A3E-4475-8F6A-7A3D008AB54A}" dt="2021-03-12T13:35:28.547" v="476" actId="47"/>
        <pc:sldMkLst>
          <pc:docMk/>
          <pc:sldMk cId="3679740631" sldId="338"/>
        </pc:sldMkLst>
      </pc:sldChg>
      <pc:sldChg chg="addSp delSp modSp add mod">
        <pc:chgData name="William Grey" userId="37b73424-c081-4fc2-b1af-363f4f3fd4f3" providerId="ADAL" clId="{68AAF3FB-1A3E-4475-8F6A-7A3D008AB54A}" dt="2021-03-12T13:35:55" v="482" actId="478"/>
        <pc:sldMkLst>
          <pc:docMk/>
          <pc:sldMk cId="3907090287" sldId="338"/>
        </pc:sldMkLst>
        <pc:spChg chg="del">
          <ac:chgData name="William Grey" userId="37b73424-c081-4fc2-b1af-363f4f3fd4f3" providerId="ADAL" clId="{68AAF3FB-1A3E-4475-8F6A-7A3D008AB54A}" dt="2021-03-12T13:35:51.969" v="480" actId="478"/>
          <ac:spMkLst>
            <pc:docMk/>
            <pc:sldMk cId="3907090287" sldId="338"/>
            <ac:spMk id="4" creationId="{AB4269A8-2FEE-4493-A7E4-2393ABCE663A}"/>
          </ac:spMkLst>
        </pc:spChg>
        <pc:spChg chg="add del mod">
          <ac:chgData name="William Grey" userId="37b73424-c081-4fc2-b1af-363f4f3fd4f3" providerId="ADAL" clId="{68AAF3FB-1A3E-4475-8F6A-7A3D008AB54A}" dt="2021-03-12T13:35:55" v="482" actId="478"/>
          <ac:spMkLst>
            <pc:docMk/>
            <pc:sldMk cId="3907090287" sldId="338"/>
            <ac:spMk id="6" creationId="{2000C932-C2E7-4BCA-A77F-1275F073A0DA}"/>
          </ac:spMkLst>
        </pc:spChg>
        <pc:graphicFrameChg chg="del">
          <ac:chgData name="William Grey" userId="37b73424-c081-4fc2-b1af-363f4f3fd4f3" providerId="ADAL" clId="{68AAF3FB-1A3E-4475-8F6A-7A3D008AB54A}" dt="2021-03-12T13:35:42.006" v="478" actId="478"/>
          <ac:graphicFrameMkLst>
            <pc:docMk/>
            <pc:sldMk cId="3907090287" sldId="338"/>
            <ac:graphicFrameMk id="3" creationId="{DC918CDC-331C-4CD7-8F63-16E980327813}"/>
          </ac:graphicFrameMkLst>
        </pc:graphicFrameChg>
      </pc:sldChg>
      <pc:sldChg chg="addSp delSp modSp add mod ord">
        <pc:chgData name="William Grey" userId="37b73424-c081-4fc2-b1af-363f4f3fd4f3" providerId="ADAL" clId="{68AAF3FB-1A3E-4475-8F6A-7A3D008AB54A}" dt="2021-03-12T13:36:42.454" v="488"/>
        <pc:sldMkLst>
          <pc:docMk/>
          <pc:sldMk cId="935395606" sldId="339"/>
        </pc:sldMkLst>
        <pc:spChg chg="del">
          <ac:chgData name="William Grey" userId="37b73424-c081-4fc2-b1af-363f4f3fd4f3" providerId="ADAL" clId="{68AAF3FB-1A3E-4475-8F6A-7A3D008AB54A}" dt="2021-03-12T13:36:09.561" v="484" actId="478"/>
          <ac:spMkLst>
            <pc:docMk/>
            <pc:sldMk cId="935395606" sldId="339"/>
            <ac:spMk id="4" creationId="{F4CF7AB8-78E1-4EA3-99E9-D1F074437EB9}"/>
          </ac:spMkLst>
        </pc:spChg>
        <pc:spChg chg="add del mod">
          <ac:chgData name="William Grey" userId="37b73424-c081-4fc2-b1af-363f4f3fd4f3" providerId="ADAL" clId="{68AAF3FB-1A3E-4475-8F6A-7A3D008AB54A}" dt="2021-03-12T13:36:13.289" v="486" actId="478"/>
          <ac:spMkLst>
            <pc:docMk/>
            <pc:sldMk cId="935395606" sldId="339"/>
            <ac:spMk id="6" creationId="{94256D2E-C281-42C0-BF5D-1F4A8312E1EC}"/>
          </ac:spMkLst>
        </pc:spChg>
        <pc:graphicFrameChg chg="del">
          <ac:chgData name="William Grey" userId="37b73424-c081-4fc2-b1af-363f4f3fd4f3" providerId="ADAL" clId="{68AAF3FB-1A3E-4475-8F6A-7A3D008AB54A}" dt="2021-03-12T13:36:10.981" v="485" actId="478"/>
          <ac:graphicFrameMkLst>
            <pc:docMk/>
            <pc:sldMk cId="935395606" sldId="339"/>
            <ac:graphicFrameMk id="3" creationId="{9F9ACA3F-F5DC-4F84-9D9B-E6E6BF25E864}"/>
          </ac:graphicFrameMkLst>
        </pc:graphicFrameChg>
      </pc:sldChg>
    </pc:docChg>
  </pc:docChgLst>
  <pc:docChgLst>
    <pc:chgData name="William Grey" userId="37b73424-c081-4fc2-b1af-363f4f3fd4f3" providerId="ADAL" clId="{39F82ADA-43B7-4BEA-8DD0-BEAE11993470}"/>
    <pc:docChg chg="undo custSel addSld delSld modSld">
      <pc:chgData name="William Grey" userId="37b73424-c081-4fc2-b1af-363f4f3fd4f3" providerId="ADAL" clId="{39F82ADA-43B7-4BEA-8DD0-BEAE11993470}" dt="2022-08-26T17:07:40.898" v="256" actId="47"/>
      <pc:docMkLst>
        <pc:docMk/>
      </pc:docMkLst>
      <pc:sldChg chg="modSp mod">
        <pc:chgData name="William Grey" userId="37b73424-c081-4fc2-b1af-363f4f3fd4f3" providerId="ADAL" clId="{39F82ADA-43B7-4BEA-8DD0-BEAE11993470}" dt="2022-08-26T14:46:24.660" v="27" actId="20577"/>
        <pc:sldMkLst>
          <pc:docMk/>
          <pc:sldMk cId="2671230158" sldId="351"/>
        </pc:sldMkLst>
        <pc:spChg chg="mod">
          <ac:chgData name="William Grey" userId="37b73424-c081-4fc2-b1af-363f4f3fd4f3" providerId="ADAL" clId="{39F82ADA-43B7-4BEA-8DD0-BEAE11993470}" dt="2022-08-26T14:46:24.660" v="27" actId="20577"/>
          <ac:spMkLst>
            <pc:docMk/>
            <pc:sldMk cId="2671230158" sldId="351"/>
            <ac:spMk id="2" creationId="{B8B7EB46-038E-40D7-BB0F-1FFDD862DD12}"/>
          </ac:spMkLst>
        </pc:spChg>
      </pc:sldChg>
      <pc:sldChg chg="modSp mod">
        <pc:chgData name="William Grey" userId="37b73424-c081-4fc2-b1af-363f4f3fd4f3" providerId="ADAL" clId="{39F82ADA-43B7-4BEA-8DD0-BEAE11993470}" dt="2022-08-26T14:46:52.876" v="32" actId="20577"/>
        <pc:sldMkLst>
          <pc:docMk/>
          <pc:sldMk cId="462911697" sldId="352"/>
        </pc:sldMkLst>
        <pc:spChg chg="mod">
          <ac:chgData name="William Grey" userId="37b73424-c081-4fc2-b1af-363f4f3fd4f3" providerId="ADAL" clId="{39F82ADA-43B7-4BEA-8DD0-BEAE11993470}" dt="2022-08-26T14:46:52.876" v="32" actId="20577"/>
          <ac:spMkLst>
            <pc:docMk/>
            <pc:sldMk cId="462911697" sldId="352"/>
            <ac:spMk id="2" creationId="{00000000-0000-0000-0000-000000000000}"/>
          </ac:spMkLst>
        </pc:spChg>
        <pc:spChg chg="mod">
          <ac:chgData name="William Grey" userId="37b73424-c081-4fc2-b1af-363f4f3fd4f3" providerId="ADAL" clId="{39F82ADA-43B7-4BEA-8DD0-BEAE11993470}" dt="2022-08-26T14:44:43.034" v="7" actId="20577"/>
          <ac:spMkLst>
            <pc:docMk/>
            <pc:sldMk cId="462911697" sldId="352"/>
            <ac:spMk id="10" creationId="{AE9D82CE-5565-43BC-83E2-72215B0A5A2B}"/>
          </ac:spMkLst>
        </pc:spChg>
      </pc:sldChg>
      <pc:sldChg chg="delSp del mod">
        <pc:chgData name="William Grey" userId="37b73424-c081-4fc2-b1af-363f4f3fd4f3" providerId="ADAL" clId="{39F82ADA-43B7-4BEA-8DD0-BEAE11993470}" dt="2022-08-26T17:07:40.898" v="256" actId="47"/>
        <pc:sldMkLst>
          <pc:docMk/>
          <pc:sldMk cId="2298717551" sldId="355"/>
        </pc:sldMkLst>
        <pc:spChg chg="del">
          <ac:chgData name="William Grey" userId="37b73424-c081-4fc2-b1af-363f4f3fd4f3" providerId="ADAL" clId="{39F82ADA-43B7-4BEA-8DD0-BEAE11993470}" dt="2022-08-26T17:00:57.519" v="140" actId="478"/>
          <ac:spMkLst>
            <pc:docMk/>
            <pc:sldMk cId="2298717551" sldId="355"/>
            <ac:spMk id="3" creationId="{D75817B3-9CC4-40F7-AB76-85D528FF8F4B}"/>
          </ac:spMkLst>
        </pc:spChg>
      </pc:sldChg>
      <pc:sldChg chg="modAnim">
        <pc:chgData name="William Grey" userId="37b73424-c081-4fc2-b1af-363f4f3fd4f3" providerId="ADAL" clId="{39F82ADA-43B7-4BEA-8DD0-BEAE11993470}" dt="2022-08-26T17:07:34.659" v="255"/>
        <pc:sldMkLst>
          <pc:docMk/>
          <pc:sldMk cId="957888913" sldId="356"/>
        </pc:sldMkLst>
      </pc:sldChg>
      <pc:sldChg chg="modSp add mod">
        <pc:chgData name="William Grey" userId="37b73424-c081-4fc2-b1af-363f4f3fd4f3" providerId="ADAL" clId="{39F82ADA-43B7-4BEA-8DD0-BEAE11993470}" dt="2022-08-26T14:50:44.361" v="139"/>
        <pc:sldMkLst>
          <pc:docMk/>
          <pc:sldMk cId="3920034856" sldId="358"/>
        </pc:sldMkLst>
        <pc:spChg chg="mod">
          <ac:chgData name="William Grey" userId="37b73424-c081-4fc2-b1af-363f4f3fd4f3" providerId="ADAL" clId="{39F82ADA-43B7-4BEA-8DD0-BEAE11993470}" dt="2022-08-26T14:47:02.191" v="35" actId="20577"/>
          <ac:spMkLst>
            <pc:docMk/>
            <pc:sldMk cId="3920034856" sldId="358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39F82ADA-43B7-4BEA-8DD0-BEAE11993470}" dt="2022-08-26T14:50:44.361" v="139"/>
          <ac:graphicFrameMkLst>
            <pc:docMk/>
            <pc:sldMk cId="3920034856" sldId="358"/>
            <ac:graphicFrameMk id="8" creationId="{83926CCD-5049-4296-A849-0AC124943999}"/>
          </ac:graphicFrameMkLst>
        </pc:graphicFrameChg>
      </pc:sldChg>
      <pc:sldChg chg="addSp delSp modSp add mod modAnim">
        <pc:chgData name="William Grey" userId="37b73424-c081-4fc2-b1af-363f4f3fd4f3" providerId="ADAL" clId="{39F82ADA-43B7-4BEA-8DD0-BEAE11993470}" dt="2022-08-26T17:07:25.156" v="254"/>
        <pc:sldMkLst>
          <pc:docMk/>
          <pc:sldMk cId="3708070261" sldId="359"/>
        </pc:sldMkLst>
        <pc:spChg chg="mod">
          <ac:chgData name="William Grey" userId="37b73424-c081-4fc2-b1af-363f4f3fd4f3" providerId="ADAL" clId="{39F82ADA-43B7-4BEA-8DD0-BEAE11993470}" dt="2022-08-26T17:02:36.121" v="171" actId="20577"/>
          <ac:spMkLst>
            <pc:docMk/>
            <pc:sldMk cId="3708070261" sldId="359"/>
            <ac:spMk id="2" creationId="{00000000-0000-0000-0000-000000000000}"/>
          </ac:spMkLst>
        </pc:spChg>
        <pc:spChg chg="add mod">
          <ac:chgData name="William Grey" userId="37b73424-c081-4fc2-b1af-363f4f3fd4f3" providerId="ADAL" clId="{39F82ADA-43B7-4BEA-8DD0-BEAE11993470}" dt="2022-08-26T17:05:49.593" v="215" actId="20577"/>
          <ac:spMkLst>
            <pc:docMk/>
            <pc:sldMk cId="3708070261" sldId="359"/>
            <ac:spMk id="10" creationId="{BE672B6D-0CDC-4A49-9317-ECC438310264}"/>
          </ac:spMkLst>
        </pc:spChg>
        <pc:spChg chg="mod">
          <ac:chgData name="William Grey" userId="37b73424-c081-4fc2-b1af-363f4f3fd4f3" providerId="ADAL" clId="{39F82ADA-43B7-4BEA-8DD0-BEAE11993470}" dt="2022-08-26T17:02:25.929" v="169" actId="20577"/>
          <ac:spMkLst>
            <pc:docMk/>
            <pc:sldMk cId="3708070261" sldId="359"/>
            <ac:spMk id="21" creationId="{FCD971C8-2375-4641-BF4D-34A90DDE5DE7}"/>
          </ac:spMkLst>
        </pc:spChg>
        <pc:graphicFrameChg chg="add mod modGraphic">
          <ac:chgData name="William Grey" userId="37b73424-c081-4fc2-b1af-363f4f3fd4f3" providerId="ADAL" clId="{39F82ADA-43B7-4BEA-8DD0-BEAE11993470}" dt="2022-08-26T17:07:06.586" v="253" actId="114"/>
          <ac:graphicFrameMkLst>
            <pc:docMk/>
            <pc:sldMk cId="3708070261" sldId="359"/>
            <ac:graphicFrameMk id="8" creationId="{A3B853BE-A373-45ED-B3C5-3BA8B0507546}"/>
          </ac:graphicFrameMkLst>
        </pc:graphicFrameChg>
        <pc:graphicFrameChg chg="del modGraphic">
          <ac:chgData name="William Grey" userId="37b73424-c081-4fc2-b1af-363f4f3fd4f3" providerId="ADAL" clId="{39F82ADA-43B7-4BEA-8DD0-BEAE11993470}" dt="2022-08-26T17:02:02.888" v="145" actId="478"/>
          <ac:graphicFrameMkLst>
            <pc:docMk/>
            <pc:sldMk cId="3708070261" sldId="359"/>
            <ac:graphicFrameMk id="11" creationId="{7473F326-E844-40D7-9737-CD7B20BD6E9D}"/>
          </ac:graphicFrameMkLst>
        </pc:graphicFrameChg>
        <pc:graphicFrameChg chg="del">
          <ac:chgData name="William Grey" userId="37b73424-c081-4fc2-b1af-363f4f3fd4f3" providerId="ADAL" clId="{39F82ADA-43B7-4BEA-8DD0-BEAE11993470}" dt="2022-08-26T17:02:16.392" v="151" actId="478"/>
          <ac:graphicFrameMkLst>
            <pc:docMk/>
            <pc:sldMk cId="3708070261" sldId="359"/>
            <ac:graphicFrameMk id="12" creationId="{890D743F-462F-4710-BC94-F7044A44142D}"/>
          </ac:graphicFrameMkLst>
        </pc:graphicFrameChg>
        <pc:graphicFrameChg chg="del">
          <ac:chgData name="William Grey" userId="37b73424-c081-4fc2-b1af-363f4f3fd4f3" providerId="ADAL" clId="{39F82ADA-43B7-4BEA-8DD0-BEAE11993470}" dt="2022-08-26T17:02:19.091" v="152" actId="478"/>
          <ac:graphicFrameMkLst>
            <pc:docMk/>
            <pc:sldMk cId="3708070261" sldId="359"/>
            <ac:graphicFrameMk id="17" creationId="{7755E226-4D47-4656-BF66-8AD904557237}"/>
          </ac:graphicFrameMkLst>
        </pc:graphicFrameChg>
        <pc:graphicFrameChg chg="del">
          <ac:chgData name="William Grey" userId="37b73424-c081-4fc2-b1af-363f4f3fd4f3" providerId="ADAL" clId="{39F82ADA-43B7-4BEA-8DD0-BEAE11993470}" dt="2022-08-26T17:01:55.247" v="143" actId="478"/>
          <ac:graphicFrameMkLst>
            <pc:docMk/>
            <pc:sldMk cId="3708070261" sldId="359"/>
            <ac:graphicFrameMk id="20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D8F62F63-0219-48EC-B530-5D55F0E07278}"/>
    <pc:docChg chg="custSel addSld delSld modSld">
      <pc:chgData name="William Grey" userId="37b73424-c081-4fc2-b1af-363f4f3fd4f3" providerId="ADAL" clId="{D8F62F63-0219-48EC-B530-5D55F0E07278}" dt="2022-08-26T14:41:19.881" v="285" actId="47"/>
      <pc:docMkLst>
        <pc:docMk/>
      </pc:docMkLst>
      <pc:sldChg chg="modSp mod">
        <pc:chgData name="William Grey" userId="37b73424-c081-4fc2-b1af-363f4f3fd4f3" providerId="ADAL" clId="{D8F62F63-0219-48EC-B530-5D55F0E07278}" dt="2022-08-26T13:13:18.865" v="9" actId="20577"/>
        <pc:sldMkLst>
          <pc:docMk/>
          <pc:sldMk cId="222047521" sldId="280"/>
        </pc:sldMkLst>
        <pc:spChg chg="mod">
          <ac:chgData name="William Grey" userId="37b73424-c081-4fc2-b1af-363f4f3fd4f3" providerId="ADAL" clId="{D8F62F63-0219-48EC-B530-5D55F0E07278}" dt="2022-08-26T13:13:18.865" v="9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8F62F63-0219-48EC-B530-5D55F0E07278}" dt="2022-08-26T13:14:53.587" v="201" actId="20577"/>
        <pc:sldMkLst>
          <pc:docMk/>
          <pc:sldMk cId="4130398258" sldId="282"/>
        </pc:sldMkLst>
        <pc:spChg chg="mod">
          <ac:chgData name="William Grey" userId="37b73424-c081-4fc2-b1af-363f4f3fd4f3" providerId="ADAL" clId="{D8F62F63-0219-48EC-B530-5D55F0E07278}" dt="2022-08-26T13:14:53.587" v="201" actId="20577"/>
          <ac:spMkLst>
            <pc:docMk/>
            <pc:sldMk cId="4130398258" sldId="282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8F62F63-0219-48EC-B530-5D55F0E07278}" dt="2022-08-26T13:15:03.520" v="203" actId="47"/>
        <pc:sldMkLst>
          <pc:docMk/>
          <pc:sldMk cId="3322686772" sldId="283"/>
        </pc:sldMkLst>
      </pc:sldChg>
      <pc:sldChg chg="del">
        <pc:chgData name="William Grey" userId="37b73424-c081-4fc2-b1af-363f4f3fd4f3" providerId="ADAL" clId="{D8F62F63-0219-48EC-B530-5D55F0E07278}" dt="2022-08-26T13:17:23.838" v="272" actId="47"/>
        <pc:sldMkLst>
          <pc:docMk/>
          <pc:sldMk cId="3981513781" sldId="287"/>
        </pc:sldMkLst>
      </pc:sldChg>
      <pc:sldChg chg="del">
        <pc:chgData name="William Grey" userId="37b73424-c081-4fc2-b1af-363f4f3fd4f3" providerId="ADAL" clId="{D8F62F63-0219-48EC-B530-5D55F0E07278}" dt="2022-08-26T13:17:24.595" v="273" actId="47"/>
        <pc:sldMkLst>
          <pc:docMk/>
          <pc:sldMk cId="2372082644" sldId="288"/>
        </pc:sldMkLst>
      </pc:sldChg>
      <pc:sldChg chg="modSp del mod">
        <pc:chgData name="William Grey" userId="37b73424-c081-4fc2-b1af-363f4f3fd4f3" providerId="ADAL" clId="{D8F62F63-0219-48EC-B530-5D55F0E07278}" dt="2022-08-26T13:16:34.034" v="265" actId="47"/>
        <pc:sldMkLst>
          <pc:docMk/>
          <pc:sldMk cId="4184636677" sldId="294"/>
        </pc:sldMkLst>
        <pc:spChg chg="mod">
          <ac:chgData name="William Grey" userId="37b73424-c081-4fc2-b1af-363f4f3fd4f3" providerId="ADAL" clId="{D8F62F63-0219-48EC-B530-5D55F0E07278}" dt="2022-08-26T13:15:34.767" v="221" actId="21"/>
          <ac:spMkLst>
            <pc:docMk/>
            <pc:sldMk cId="4184636677" sldId="29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8F62F63-0219-48EC-B530-5D55F0E07278}" dt="2022-08-26T13:15:02.791" v="202" actId="47"/>
        <pc:sldMkLst>
          <pc:docMk/>
          <pc:sldMk cId="2754537606" sldId="299"/>
        </pc:sldMkLst>
      </pc:sldChg>
      <pc:sldChg chg="del">
        <pc:chgData name="William Grey" userId="37b73424-c081-4fc2-b1af-363f4f3fd4f3" providerId="ADAL" clId="{D8F62F63-0219-48EC-B530-5D55F0E07278}" dt="2022-08-26T13:15:03.902" v="204" actId="47"/>
        <pc:sldMkLst>
          <pc:docMk/>
          <pc:sldMk cId="4074024363" sldId="300"/>
        </pc:sldMkLst>
      </pc:sldChg>
      <pc:sldChg chg="del">
        <pc:chgData name="William Grey" userId="37b73424-c081-4fc2-b1af-363f4f3fd4f3" providerId="ADAL" clId="{D8F62F63-0219-48EC-B530-5D55F0E07278}" dt="2022-08-26T13:15:07.482" v="212" actId="47"/>
        <pc:sldMkLst>
          <pc:docMk/>
          <pc:sldMk cId="3754442642" sldId="301"/>
        </pc:sldMkLst>
      </pc:sldChg>
      <pc:sldChg chg="del">
        <pc:chgData name="William Grey" userId="37b73424-c081-4fc2-b1af-363f4f3fd4f3" providerId="ADAL" clId="{D8F62F63-0219-48EC-B530-5D55F0E07278}" dt="2022-08-26T13:15:05.412" v="207" actId="47"/>
        <pc:sldMkLst>
          <pc:docMk/>
          <pc:sldMk cId="3850216250" sldId="302"/>
        </pc:sldMkLst>
      </pc:sldChg>
      <pc:sldChg chg="del">
        <pc:chgData name="William Grey" userId="37b73424-c081-4fc2-b1af-363f4f3fd4f3" providerId="ADAL" clId="{D8F62F63-0219-48EC-B530-5D55F0E07278}" dt="2022-08-26T13:15:07.957" v="213" actId="47"/>
        <pc:sldMkLst>
          <pc:docMk/>
          <pc:sldMk cId="1906022838" sldId="306"/>
        </pc:sldMkLst>
      </pc:sldChg>
      <pc:sldChg chg="del">
        <pc:chgData name="William Grey" userId="37b73424-c081-4fc2-b1af-363f4f3fd4f3" providerId="ADAL" clId="{D8F62F63-0219-48EC-B530-5D55F0E07278}" dt="2022-08-26T13:15:05.918" v="208" actId="47"/>
        <pc:sldMkLst>
          <pc:docMk/>
          <pc:sldMk cId="3731185911" sldId="307"/>
        </pc:sldMkLst>
      </pc:sldChg>
      <pc:sldChg chg="modSp mod">
        <pc:chgData name="William Grey" userId="37b73424-c081-4fc2-b1af-363f4f3fd4f3" providerId="ADAL" clId="{D8F62F63-0219-48EC-B530-5D55F0E07278}" dt="2022-08-26T13:14:45.411" v="200" actId="11"/>
        <pc:sldMkLst>
          <pc:docMk/>
          <pc:sldMk cId="2895725456" sldId="308"/>
        </pc:sldMkLst>
        <pc:spChg chg="mod">
          <ac:chgData name="William Grey" userId="37b73424-c081-4fc2-b1af-363f4f3fd4f3" providerId="ADAL" clId="{D8F62F63-0219-48EC-B530-5D55F0E07278}" dt="2022-08-26T13:13:29.445" v="37" actId="20577"/>
          <ac:spMkLst>
            <pc:docMk/>
            <pc:sldMk cId="2895725456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D8F62F63-0219-48EC-B530-5D55F0E07278}" dt="2022-08-26T13:14:45.411" v="200" actId="11"/>
          <ac:spMkLst>
            <pc:docMk/>
            <pc:sldMk cId="2895725456" sldId="30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8F62F63-0219-48EC-B530-5D55F0E07278}" dt="2022-08-26T13:15:06.279" v="209" actId="47"/>
        <pc:sldMkLst>
          <pc:docMk/>
          <pc:sldMk cId="359073413" sldId="309"/>
        </pc:sldMkLst>
      </pc:sldChg>
      <pc:sldChg chg="del">
        <pc:chgData name="William Grey" userId="37b73424-c081-4fc2-b1af-363f4f3fd4f3" providerId="ADAL" clId="{D8F62F63-0219-48EC-B530-5D55F0E07278}" dt="2022-08-26T13:15:08.411" v="214" actId="47"/>
        <pc:sldMkLst>
          <pc:docMk/>
          <pc:sldMk cId="3309001529" sldId="310"/>
        </pc:sldMkLst>
      </pc:sldChg>
      <pc:sldChg chg="del">
        <pc:chgData name="William Grey" userId="37b73424-c081-4fc2-b1af-363f4f3fd4f3" providerId="ADAL" clId="{D8F62F63-0219-48EC-B530-5D55F0E07278}" dt="2022-08-26T13:15:04.390" v="205" actId="47"/>
        <pc:sldMkLst>
          <pc:docMk/>
          <pc:sldMk cId="2920406207" sldId="311"/>
        </pc:sldMkLst>
      </pc:sldChg>
      <pc:sldChg chg="del">
        <pc:chgData name="William Grey" userId="37b73424-c081-4fc2-b1af-363f4f3fd4f3" providerId="ADAL" clId="{D8F62F63-0219-48EC-B530-5D55F0E07278}" dt="2022-08-26T13:15:04.891" v="206" actId="47"/>
        <pc:sldMkLst>
          <pc:docMk/>
          <pc:sldMk cId="3059451670" sldId="313"/>
        </pc:sldMkLst>
      </pc:sldChg>
      <pc:sldChg chg="modSp mod">
        <pc:chgData name="William Grey" userId="37b73424-c081-4fc2-b1af-363f4f3fd4f3" providerId="ADAL" clId="{D8F62F63-0219-48EC-B530-5D55F0E07278}" dt="2022-08-26T13:16:22.167" v="264" actId="5793"/>
        <pc:sldMkLst>
          <pc:docMk/>
          <pc:sldMk cId="133722517" sldId="314"/>
        </pc:sldMkLst>
        <pc:spChg chg="mod">
          <ac:chgData name="William Grey" userId="37b73424-c081-4fc2-b1af-363f4f3fd4f3" providerId="ADAL" clId="{D8F62F63-0219-48EC-B530-5D55F0E07278}" dt="2022-08-26T13:16:22.167" v="264" actId="5793"/>
          <ac:spMkLst>
            <pc:docMk/>
            <pc:sldMk cId="133722517" sldId="31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8F62F63-0219-48EC-B530-5D55F0E07278}" dt="2022-08-26T13:17:25.537" v="274" actId="47"/>
        <pc:sldMkLst>
          <pc:docMk/>
          <pc:sldMk cId="3942568146" sldId="318"/>
        </pc:sldMkLst>
      </pc:sldChg>
      <pc:sldChg chg="del">
        <pc:chgData name="William Grey" userId="37b73424-c081-4fc2-b1af-363f4f3fd4f3" providerId="ADAL" clId="{D8F62F63-0219-48EC-B530-5D55F0E07278}" dt="2022-08-26T13:15:06.639" v="210" actId="47"/>
        <pc:sldMkLst>
          <pc:docMk/>
          <pc:sldMk cId="361086882" sldId="324"/>
        </pc:sldMkLst>
      </pc:sldChg>
      <pc:sldChg chg="del">
        <pc:chgData name="William Grey" userId="37b73424-c081-4fc2-b1af-363f4f3fd4f3" providerId="ADAL" clId="{D8F62F63-0219-48EC-B530-5D55F0E07278}" dt="2022-08-26T13:15:07.060" v="211" actId="47"/>
        <pc:sldMkLst>
          <pc:docMk/>
          <pc:sldMk cId="2821503753" sldId="326"/>
        </pc:sldMkLst>
      </pc:sldChg>
      <pc:sldChg chg="del">
        <pc:chgData name="William Grey" userId="37b73424-c081-4fc2-b1af-363f4f3fd4f3" providerId="ADAL" clId="{D8F62F63-0219-48EC-B530-5D55F0E07278}" dt="2022-08-26T13:15:08.953" v="215" actId="47"/>
        <pc:sldMkLst>
          <pc:docMk/>
          <pc:sldMk cId="2193330143" sldId="327"/>
        </pc:sldMkLst>
      </pc:sldChg>
      <pc:sldChg chg="del">
        <pc:chgData name="William Grey" userId="37b73424-c081-4fc2-b1af-363f4f3fd4f3" providerId="ADAL" clId="{D8F62F63-0219-48EC-B530-5D55F0E07278}" dt="2022-08-26T13:15:09.467" v="216" actId="47"/>
        <pc:sldMkLst>
          <pc:docMk/>
          <pc:sldMk cId="2637360694" sldId="329"/>
        </pc:sldMkLst>
      </pc:sldChg>
      <pc:sldChg chg="del">
        <pc:chgData name="William Grey" userId="37b73424-c081-4fc2-b1af-363f4f3fd4f3" providerId="ADAL" clId="{D8F62F63-0219-48EC-B530-5D55F0E07278}" dt="2022-08-26T13:15:10.076" v="217" actId="47"/>
        <pc:sldMkLst>
          <pc:docMk/>
          <pc:sldMk cId="272270817" sldId="330"/>
        </pc:sldMkLst>
      </pc:sldChg>
      <pc:sldChg chg="del">
        <pc:chgData name="William Grey" userId="37b73424-c081-4fc2-b1af-363f4f3fd4f3" providerId="ADAL" clId="{D8F62F63-0219-48EC-B530-5D55F0E07278}" dt="2022-08-26T13:15:10.708" v="218" actId="47"/>
        <pc:sldMkLst>
          <pc:docMk/>
          <pc:sldMk cId="1726432465" sldId="332"/>
        </pc:sldMkLst>
      </pc:sldChg>
      <pc:sldChg chg="del">
        <pc:chgData name="William Grey" userId="37b73424-c081-4fc2-b1af-363f4f3fd4f3" providerId="ADAL" clId="{D8F62F63-0219-48EC-B530-5D55F0E07278}" dt="2022-08-26T14:41:19.881" v="285" actId="47"/>
        <pc:sldMkLst>
          <pc:docMk/>
          <pc:sldMk cId="3932450005" sldId="333"/>
        </pc:sldMkLst>
      </pc:sldChg>
      <pc:sldChg chg="del">
        <pc:chgData name="William Grey" userId="37b73424-c081-4fc2-b1af-363f4f3fd4f3" providerId="ADAL" clId="{D8F62F63-0219-48EC-B530-5D55F0E07278}" dt="2022-08-26T13:17:08.691" v="270" actId="2696"/>
        <pc:sldMkLst>
          <pc:docMk/>
          <pc:sldMk cId="2385652910" sldId="334"/>
        </pc:sldMkLst>
      </pc:sldChg>
      <pc:sldChg chg="add">
        <pc:chgData name="William Grey" userId="37b73424-c081-4fc2-b1af-363f4f3fd4f3" providerId="ADAL" clId="{D8F62F63-0219-48EC-B530-5D55F0E07278}" dt="2022-08-26T13:17:21.858" v="271"/>
        <pc:sldMkLst>
          <pc:docMk/>
          <pc:sldMk cId="4036303253" sldId="334"/>
        </pc:sldMkLst>
      </pc:sldChg>
      <pc:sldChg chg="del">
        <pc:chgData name="William Grey" userId="37b73424-c081-4fc2-b1af-363f4f3fd4f3" providerId="ADAL" clId="{D8F62F63-0219-48EC-B530-5D55F0E07278}" dt="2022-08-26T13:15:11.288" v="219" actId="47"/>
        <pc:sldMkLst>
          <pc:docMk/>
          <pc:sldMk cId="3009024445" sldId="335"/>
        </pc:sldMkLst>
      </pc:sldChg>
      <pc:sldChg chg="del">
        <pc:chgData name="William Grey" userId="37b73424-c081-4fc2-b1af-363f4f3fd4f3" providerId="ADAL" clId="{D8F62F63-0219-48EC-B530-5D55F0E07278}" dt="2022-08-26T13:15:12.615" v="220" actId="47"/>
        <pc:sldMkLst>
          <pc:docMk/>
          <pc:sldMk cId="3366270793" sldId="336"/>
        </pc:sldMkLst>
      </pc:sldChg>
      <pc:sldChg chg="modSp mod">
        <pc:chgData name="William Grey" userId="37b73424-c081-4fc2-b1af-363f4f3fd4f3" providerId="ADAL" clId="{D8F62F63-0219-48EC-B530-5D55F0E07278}" dt="2022-08-26T13:16:38.703" v="269" actId="20577"/>
        <pc:sldMkLst>
          <pc:docMk/>
          <pc:sldMk cId="1271810101" sldId="340"/>
        </pc:sldMkLst>
        <pc:spChg chg="mod">
          <ac:chgData name="William Grey" userId="37b73424-c081-4fc2-b1af-363f4f3fd4f3" providerId="ADAL" clId="{D8F62F63-0219-48EC-B530-5D55F0E07278}" dt="2022-08-26T13:16:38.703" v="269" actId="20577"/>
          <ac:spMkLst>
            <pc:docMk/>
            <pc:sldMk cId="1271810101" sldId="340"/>
            <ac:spMk id="3" creationId="{095EDD95-E485-4DC0-B5B7-83C0F098EA5A}"/>
          </ac:spMkLst>
        </pc:spChg>
      </pc:sldChg>
      <pc:sldChg chg="modSp mod">
        <pc:chgData name="William Grey" userId="37b73424-c081-4fc2-b1af-363f4f3fd4f3" providerId="ADAL" clId="{D8F62F63-0219-48EC-B530-5D55F0E07278}" dt="2022-08-26T13:17:43.404" v="281" actId="20577"/>
        <pc:sldMkLst>
          <pc:docMk/>
          <pc:sldMk cId="3710661686" sldId="341"/>
        </pc:sldMkLst>
        <pc:spChg chg="mod">
          <ac:chgData name="William Grey" userId="37b73424-c081-4fc2-b1af-363f4f3fd4f3" providerId="ADAL" clId="{D8F62F63-0219-48EC-B530-5D55F0E07278}" dt="2022-08-26T13:17:43.404" v="281" actId="20577"/>
          <ac:spMkLst>
            <pc:docMk/>
            <pc:sldMk cId="3710661686" sldId="341"/>
            <ac:spMk id="2" creationId="{1CA28265-A04B-4576-87D4-C97310005A25}"/>
          </ac:spMkLst>
        </pc:spChg>
      </pc:sldChg>
      <pc:sldChg chg="modSp mod">
        <pc:chgData name="William Grey" userId="37b73424-c081-4fc2-b1af-363f4f3fd4f3" providerId="ADAL" clId="{D8F62F63-0219-48EC-B530-5D55F0E07278}" dt="2022-08-26T13:17:47.272" v="283" actId="20577"/>
        <pc:sldMkLst>
          <pc:docMk/>
          <pc:sldMk cId="2796277078" sldId="342"/>
        </pc:sldMkLst>
        <pc:spChg chg="mod">
          <ac:chgData name="William Grey" userId="37b73424-c081-4fc2-b1af-363f4f3fd4f3" providerId="ADAL" clId="{D8F62F63-0219-48EC-B530-5D55F0E07278}" dt="2022-08-26T13:17:47.272" v="283" actId="20577"/>
          <ac:spMkLst>
            <pc:docMk/>
            <pc:sldMk cId="2796277078" sldId="342"/>
            <ac:spMk id="2" creationId="{8BBFC16E-6156-489A-8080-4B45DD6A167F}"/>
          </ac:spMkLst>
        </pc:spChg>
      </pc:sldChg>
      <pc:sldChg chg="add">
        <pc:chgData name="William Grey" userId="37b73424-c081-4fc2-b1af-363f4f3fd4f3" providerId="ADAL" clId="{D8F62F63-0219-48EC-B530-5D55F0E07278}" dt="2022-08-26T14:39:46.889" v="284"/>
        <pc:sldMkLst>
          <pc:docMk/>
          <pc:sldMk cId="2155598188" sldId="357"/>
        </pc:sldMkLst>
      </pc:sldChg>
    </pc:docChg>
  </pc:docChgLst>
  <pc:docChgLst>
    <pc:chgData name="William Grey" userId="37b73424-c081-4fc2-b1af-363f4f3fd4f3" providerId="ADAL" clId="{0E3BE021-9AD2-4CE9-A0FF-091EEEDB993B}"/>
    <pc:docChg chg="custSel addSld delSld modSld">
      <pc:chgData name="William Grey" userId="37b73424-c081-4fc2-b1af-363f4f3fd4f3" providerId="ADAL" clId="{0E3BE021-9AD2-4CE9-A0FF-091EEEDB993B}" dt="2020-08-18T22:27:35.437" v="336" actId="47"/>
      <pc:docMkLst>
        <pc:docMk/>
      </pc:docMkLst>
      <pc:sldChg chg="addSp delSp modSp mod">
        <pc:chgData name="William Grey" userId="37b73424-c081-4fc2-b1af-363f4f3fd4f3" providerId="ADAL" clId="{0E3BE021-9AD2-4CE9-A0FF-091EEEDB993B}" dt="2020-08-18T22:25:38.835" v="326" actId="478"/>
        <pc:sldMkLst>
          <pc:docMk/>
          <pc:sldMk cId="3309001529" sldId="310"/>
        </pc:sldMkLst>
        <pc:spChg chg="add del">
          <ac:chgData name="William Grey" userId="37b73424-c081-4fc2-b1af-363f4f3fd4f3" providerId="ADAL" clId="{0E3BE021-9AD2-4CE9-A0FF-091EEEDB993B}" dt="2020-08-18T22:25:06.770" v="323"/>
          <ac:spMkLst>
            <pc:docMk/>
            <pc:sldMk cId="3309001529" sldId="310"/>
            <ac:spMk id="8" creationId="{A27AA263-594D-4C39-AFC1-D5A6ABA47604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9" creationId="{D4AA73C7-AC25-4696-87E9-B388DFA02427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0" creationId="{15BA806C-F5FC-4BE8-AEBD-A72C96C87949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1" creationId="{E6F24B9D-03B4-4F12-BD0B-DD4D99CBD013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2" creationId="{B4F56D1F-3348-4ACF-8B9A-BF7B5A0F7357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6" creationId="{4D6D827B-67C0-4421-9382-8B5BA7B317AE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7" creationId="{66F14309-B8AC-4A10-8DDD-E7F7A628F7FA}"/>
          </ac:spMkLst>
        </pc:spChg>
        <pc:spChg chg="add mod">
          <ac:chgData name="William Grey" userId="37b73424-c081-4fc2-b1af-363f4f3fd4f3" providerId="ADAL" clId="{0E3BE021-9AD2-4CE9-A0FF-091EEEDB993B}" dt="2020-08-18T22:25:33.754" v="325" actId="1076"/>
          <ac:spMkLst>
            <pc:docMk/>
            <pc:sldMk cId="3309001529" sldId="310"/>
            <ac:spMk id="18" creationId="{DF17999D-1ABA-482B-8BC7-862E405539B6}"/>
          </ac:spMkLst>
        </pc:spChg>
        <pc:picChg chg="del">
          <ac:chgData name="William Grey" userId="37b73424-c081-4fc2-b1af-363f4f3fd4f3" providerId="ADAL" clId="{0E3BE021-9AD2-4CE9-A0FF-091EEEDB993B}" dt="2020-08-18T22:25:38.835" v="326" actId="478"/>
          <ac:picMkLst>
            <pc:docMk/>
            <pc:sldMk cId="3309001529" sldId="310"/>
            <ac:picMk id="3" creationId="{00000000-0000-0000-0000-000000000000}"/>
          </ac:picMkLst>
        </pc:picChg>
        <pc:cxnChg chg="add mod">
          <ac:chgData name="William Grey" userId="37b73424-c081-4fc2-b1af-363f4f3fd4f3" providerId="ADAL" clId="{0E3BE021-9AD2-4CE9-A0FF-091EEEDB993B}" dt="2020-08-18T22:25:33.754" v="325" actId="1076"/>
          <ac:cxnSpMkLst>
            <pc:docMk/>
            <pc:sldMk cId="3309001529" sldId="310"/>
            <ac:cxnSpMk id="13" creationId="{59ADBE96-B35D-4604-9DD8-747D178CD739}"/>
          </ac:cxnSpMkLst>
        </pc:cxnChg>
        <pc:cxnChg chg="add mod">
          <ac:chgData name="William Grey" userId="37b73424-c081-4fc2-b1af-363f4f3fd4f3" providerId="ADAL" clId="{0E3BE021-9AD2-4CE9-A0FF-091EEEDB993B}" dt="2020-08-18T22:25:33.754" v="325" actId="1076"/>
          <ac:cxnSpMkLst>
            <pc:docMk/>
            <pc:sldMk cId="3309001529" sldId="310"/>
            <ac:cxnSpMk id="14" creationId="{4CBA9E93-15A2-4B9A-B479-B36235635718}"/>
          </ac:cxnSpMkLst>
        </pc:cxnChg>
        <pc:cxnChg chg="add mod">
          <ac:chgData name="William Grey" userId="37b73424-c081-4fc2-b1af-363f4f3fd4f3" providerId="ADAL" clId="{0E3BE021-9AD2-4CE9-A0FF-091EEEDB993B}" dt="2020-08-18T22:25:33.754" v="325" actId="1076"/>
          <ac:cxnSpMkLst>
            <pc:docMk/>
            <pc:sldMk cId="3309001529" sldId="310"/>
            <ac:cxnSpMk id="15" creationId="{417D83ED-C921-4BC3-8068-74FE70DE8AFB}"/>
          </ac:cxnSpMkLst>
        </pc:cxnChg>
      </pc:sldChg>
      <pc:sldChg chg="del">
        <pc:chgData name="William Grey" userId="37b73424-c081-4fc2-b1af-363f4f3fd4f3" providerId="ADAL" clId="{0E3BE021-9AD2-4CE9-A0FF-091EEEDB993B}" dt="2020-08-18T22:27:28.429" v="334" actId="47"/>
        <pc:sldMkLst>
          <pc:docMk/>
          <pc:sldMk cId="1923577209" sldId="324"/>
        </pc:sldMkLst>
      </pc:sldChg>
      <pc:sldChg chg="del">
        <pc:chgData name="William Grey" userId="37b73424-c081-4fc2-b1af-363f4f3fd4f3" providerId="ADAL" clId="{0E3BE021-9AD2-4CE9-A0FF-091EEEDB993B}" dt="2020-08-18T22:27:30.863" v="335" actId="47"/>
        <pc:sldMkLst>
          <pc:docMk/>
          <pc:sldMk cId="519311666" sldId="325"/>
        </pc:sldMkLst>
      </pc:sldChg>
      <pc:sldChg chg="del">
        <pc:chgData name="William Grey" userId="37b73424-c081-4fc2-b1af-363f4f3fd4f3" providerId="ADAL" clId="{0E3BE021-9AD2-4CE9-A0FF-091EEEDB993B}" dt="2020-08-18T22:27:35.437" v="336" actId="47"/>
        <pc:sldMkLst>
          <pc:docMk/>
          <pc:sldMk cId="2547507719" sldId="326"/>
        </pc:sldMkLst>
      </pc:sldChg>
      <pc:sldChg chg="del">
        <pc:chgData name="William Grey" userId="37b73424-c081-4fc2-b1af-363f4f3fd4f3" providerId="ADAL" clId="{0E3BE021-9AD2-4CE9-A0FF-091EEEDB993B}" dt="2020-08-18T22:27:02.200" v="331" actId="47"/>
        <pc:sldMkLst>
          <pc:docMk/>
          <pc:sldMk cId="2193330143" sldId="327"/>
        </pc:sldMkLst>
      </pc:sldChg>
      <pc:sldChg chg="del">
        <pc:chgData name="William Grey" userId="37b73424-c081-4fc2-b1af-363f4f3fd4f3" providerId="ADAL" clId="{0E3BE021-9AD2-4CE9-A0FF-091EEEDB993B}" dt="2020-08-18T22:27:06.005" v="332" actId="47"/>
        <pc:sldMkLst>
          <pc:docMk/>
          <pc:sldMk cId="1123948641" sldId="328"/>
        </pc:sldMkLst>
      </pc:sldChg>
      <pc:sldChg chg="del">
        <pc:chgData name="William Grey" userId="37b73424-c081-4fc2-b1af-363f4f3fd4f3" providerId="ADAL" clId="{0E3BE021-9AD2-4CE9-A0FF-091EEEDB993B}" dt="2020-08-18T22:27:07.493" v="333" actId="47"/>
        <pc:sldMkLst>
          <pc:docMk/>
          <pc:sldMk cId="2637360694" sldId="329"/>
        </pc:sldMkLst>
      </pc:sldChg>
      <pc:sldChg chg="addSp delSp modSp mod">
        <pc:chgData name="William Grey" userId="37b73424-c081-4fc2-b1af-363f4f3fd4f3" providerId="ADAL" clId="{0E3BE021-9AD2-4CE9-A0FF-091EEEDB993B}" dt="2020-08-18T22:26:16.583" v="330" actId="1076"/>
        <pc:sldMkLst>
          <pc:docMk/>
          <pc:sldMk cId="1726432465" sldId="332"/>
        </pc:sldMkLst>
        <pc:spChg chg="add mod">
          <ac:chgData name="William Grey" userId="37b73424-c081-4fc2-b1af-363f4f3fd4f3" providerId="ADAL" clId="{0E3BE021-9AD2-4CE9-A0FF-091EEEDB993B}" dt="2020-08-18T22:26:16.583" v="330" actId="1076"/>
          <ac:spMkLst>
            <pc:docMk/>
            <pc:sldMk cId="1726432465" sldId="332"/>
            <ac:spMk id="7" creationId="{B255CDE1-7EE8-4FF9-9CE6-E4703425F9A6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8" creationId="{7E342A45-9ADE-4173-B6E9-FE37A1DC2DA3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0" creationId="{D32FFCBC-B03E-4F2D-BA13-3EC7E09141E7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1" creationId="{528A56A2-3922-4FD9-882D-47C15D29CF89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5" creationId="{92EB4154-92A7-47AD-B5A0-E5AA50059FE9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6" creationId="{BA564D90-2DC8-43CF-8C1E-C4CBEBFC7D8B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7" creationId="{31041DB8-4E43-4862-8BC7-B4DD93585DC2}"/>
          </ac:spMkLst>
        </pc:spChg>
        <pc:spChg chg="add mod">
          <ac:chgData name="William Grey" userId="37b73424-c081-4fc2-b1af-363f4f3fd4f3" providerId="ADAL" clId="{0E3BE021-9AD2-4CE9-A0FF-091EEEDB993B}" dt="2020-08-18T22:26:08.650" v="328" actId="1076"/>
          <ac:spMkLst>
            <pc:docMk/>
            <pc:sldMk cId="1726432465" sldId="332"/>
            <ac:spMk id="18" creationId="{01866EFB-C12A-46C4-9521-65D4072DB306}"/>
          </ac:spMkLst>
        </pc:spChg>
        <pc:picChg chg="del">
          <ac:chgData name="William Grey" userId="37b73424-c081-4fc2-b1af-363f4f3fd4f3" providerId="ADAL" clId="{0E3BE021-9AD2-4CE9-A0FF-091EEEDB993B}" dt="2020-08-18T22:26:11.472" v="329" actId="478"/>
          <ac:picMkLst>
            <pc:docMk/>
            <pc:sldMk cId="1726432465" sldId="332"/>
            <ac:picMk id="9" creationId="{07F9A1F8-EAE3-431C-925B-A89E864F441C}"/>
          </ac:picMkLst>
        </pc:picChg>
        <pc:cxnChg chg="add mod">
          <ac:chgData name="William Grey" userId="37b73424-c081-4fc2-b1af-363f4f3fd4f3" providerId="ADAL" clId="{0E3BE021-9AD2-4CE9-A0FF-091EEEDB993B}" dt="2020-08-18T22:26:08.650" v="328" actId="1076"/>
          <ac:cxnSpMkLst>
            <pc:docMk/>
            <pc:sldMk cId="1726432465" sldId="332"/>
            <ac:cxnSpMk id="12" creationId="{A74FD99A-2418-405F-A5BA-BC2F16FD8158}"/>
          </ac:cxnSpMkLst>
        </pc:cxnChg>
        <pc:cxnChg chg="add mod">
          <ac:chgData name="William Grey" userId="37b73424-c081-4fc2-b1af-363f4f3fd4f3" providerId="ADAL" clId="{0E3BE021-9AD2-4CE9-A0FF-091EEEDB993B}" dt="2020-08-18T22:26:08.650" v="328" actId="1076"/>
          <ac:cxnSpMkLst>
            <pc:docMk/>
            <pc:sldMk cId="1726432465" sldId="332"/>
            <ac:cxnSpMk id="13" creationId="{B2E759DD-A219-4347-9BE7-235D343E959E}"/>
          </ac:cxnSpMkLst>
        </pc:cxnChg>
        <pc:cxnChg chg="add mod">
          <ac:chgData name="William Grey" userId="37b73424-c081-4fc2-b1af-363f4f3fd4f3" providerId="ADAL" clId="{0E3BE021-9AD2-4CE9-A0FF-091EEEDB993B}" dt="2020-08-18T22:26:08.650" v="328" actId="1076"/>
          <ac:cxnSpMkLst>
            <pc:docMk/>
            <pc:sldMk cId="1726432465" sldId="332"/>
            <ac:cxnSpMk id="14" creationId="{3E958DF4-1501-4733-9312-91B442E19F6C}"/>
          </ac:cxnSpMkLst>
        </pc:cxnChg>
      </pc:sldChg>
      <pc:sldChg chg="addSp delSp modSp new mod">
        <pc:chgData name="William Grey" userId="37b73424-c081-4fc2-b1af-363f4f3fd4f3" providerId="ADAL" clId="{0E3BE021-9AD2-4CE9-A0FF-091EEEDB993B}" dt="2020-08-17T20:42:13.812" v="321" actId="14100"/>
        <pc:sldMkLst>
          <pc:docMk/>
          <pc:sldMk cId="3009024445" sldId="335"/>
        </pc:sldMkLst>
        <pc:spChg chg="mod">
          <ac:chgData name="William Grey" userId="37b73424-c081-4fc2-b1af-363f4f3fd4f3" providerId="ADAL" clId="{0E3BE021-9AD2-4CE9-A0FF-091EEEDB993B}" dt="2020-08-17T20:29:36.617" v="28" actId="20577"/>
          <ac:spMkLst>
            <pc:docMk/>
            <pc:sldMk cId="3009024445" sldId="335"/>
            <ac:spMk id="2" creationId="{6BFBEBD0-9CFD-4D70-A1ED-DBA600AC3B76}"/>
          </ac:spMkLst>
        </pc:spChg>
        <pc:spChg chg="del">
          <ac:chgData name="William Grey" userId="37b73424-c081-4fc2-b1af-363f4f3fd4f3" providerId="ADAL" clId="{0E3BE021-9AD2-4CE9-A0FF-091EEEDB993B}" dt="2020-08-17T20:30:36.724" v="29" actId="3680"/>
          <ac:spMkLst>
            <pc:docMk/>
            <pc:sldMk cId="3009024445" sldId="335"/>
            <ac:spMk id="3" creationId="{68BFD804-65D7-4DE4-A854-1B45C55BC504}"/>
          </ac:spMkLst>
        </pc:spChg>
        <pc:spChg chg="add mod">
          <ac:chgData name="William Grey" userId="37b73424-c081-4fc2-b1af-363f4f3fd4f3" providerId="ADAL" clId="{0E3BE021-9AD2-4CE9-A0FF-091EEEDB993B}" dt="2020-08-17T20:38:19.456" v="282" actId="20577"/>
          <ac:spMkLst>
            <pc:docMk/>
            <pc:sldMk cId="3009024445" sldId="335"/>
            <ac:spMk id="6" creationId="{49F91DD6-747C-48EA-A12F-A04DD4413CB3}"/>
          </ac:spMkLst>
        </pc:spChg>
        <pc:graphicFrameChg chg="add mod ord modGraphic">
          <ac:chgData name="William Grey" userId="37b73424-c081-4fc2-b1af-363f4f3fd4f3" providerId="ADAL" clId="{0E3BE021-9AD2-4CE9-A0FF-091EEEDB993B}" dt="2020-08-17T20:42:13.812" v="321" actId="14100"/>
          <ac:graphicFrameMkLst>
            <pc:docMk/>
            <pc:sldMk cId="3009024445" sldId="335"/>
            <ac:graphicFrameMk id="4" creationId="{40FD5F44-98F2-4194-AA27-C383A97FCF7E}"/>
          </ac:graphicFrameMkLst>
        </pc:graphicFrameChg>
      </pc:sldChg>
    </pc:docChg>
  </pc:docChgLst>
  <pc:docChgLst>
    <pc:chgData name="William Grey" userId="37b73424-c081-4fc2-b1af-363f4f3fd4f3" providerId="ADAL" clId="{32106255-3EC4-4AEF-A112-350B4B1EAFE1}"/>
    <pc:docChg chg="custSel addSld modSld">
      <pc:chgData name="William Grey" userId="37b73424-c081-4fc2-b1af-363f4f3fd4f3" providerId="ADAL" clId="{32106255-3EC4-4AEF-A112-350B4B1EAFE1}" dt="2021-03-13T22:56:38.552" v="138" actId="20577"/>
      <pc:docMkLst>
        <pc:docMk/>
      </pc:docMkLst>
      <pc:sldChg chg="modSp mod">
        <pc:chgData name="William Grey" userId="37b73424-c081-4fc2-b1af-363f4f3fd4f3" providerId="ADAL" clId="{32106255-3EC4-4AEF-A112-350B4B1EAFE1}" dt="2021-03-07T21:12:59.551" v="1" actId="27636"/>
        <pc:sldMkLst>
          <pc:docMk/>
          <pc:sldMk cId="4130398258" sldId="282"/>
        </pc:sldMkLst>
        <pc:spChg chg="mod">
          <ac:chgData name="William Grey" userId="37b73424-c081-4fc2-b1af-363f4f3fd4f3" providerId="ADAL" clId="{32106255-3EC4-4AEF-A112-350B4B1EAFE1}" dt="2021-03-07T21:12:59.551" v="1" actId="27636"/>
          <ac:spMkLst>
            <pc:docMk/>
            <pc:sldMk cId="4130398258" sldId="28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617" v="3" actId="27636"/>
        <pc:sldMkLst>
          <pc:docMk/>
          <pc:sldMk cId="3322686772" sldId="283"/>
        </pc:sldMkLst>
        <pc:spChg chg="mod">
          <ac:chgData name="William Grey" userId="37b73424-c081-4fc2-b1af-363f4f3fd4f3" providerId="ADAL" clId="{32106255-3EC4-4AEF-A112-350B4B1EAFE1}" dt="2021-03-07T21:12:59.617" v="3" actId="27636"/>
          <ac:spMkLst>
            <pc:docMk/>
            <pc:sldMk cId="3322686772" sldId="28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722" v="33" actId="27636"/>
        <pc:sldMkLst>
          <pc:docMk/>
          <pc:sldMk cId="2372082644" sldId="288"/>
        </pc:sldMkLst>
        <pc:spChg chg="mod">
          <ac:chgData name="William Grey" userId="37b73424-c081-4fc2-b1af-363f4f3fd4f3" providerId="ADAL" clId="{32106255-3EC4-4AEF-A112-350B4B1EAFE1}" dt="2021-03-07T21:13:00.722" v="33" actId="27636"/>
          <ac:spMkLst>
            <pc:docMk/>
            <pc:sldMk cId="2372082644" sldId="28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437" v="25" actId="27636"/>
        <pc:sldMkLst>
          <pc:docMk/>
          <pc:sldMk cId="4266073456" sldId="289"/>
        </pc:sldMkLst>
        <pc:spChg chg="mod">
          <ac:chgData name="William Grey" userId="37b73424-c081-4fc2-b1af-363f4f3fd4f3" providerId="ADAL" clId="{32106255-3EC4-4AEF-A112-350B4B1EAFE1}" dt="2021-03-07T21:13:00.437" v="25" actId="27636"/>
          <ac:spMkLst>
            <pc:docMk/>
            <pc:sldMk cId="4266073456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324" v="22" actId="27636"/>
        <pc:sldMkLst>
          <pc:docMk/>
          <pc:sldMk cId="727817282" sldId="290"/>
        </pc:sldMkLst>
        <pc:spChg chg="mod">
          <ac:chgData name="William Grey" userId="37b73424-c081-4fc2-b1af-363f4f3fd4f3" providerId="ADAL" clId="{32106255-3EC4-4AEF-A112-350B4B1EAFE1}" dt="2021-03-07T21:13:00.324" v="22" actId="27636"/>
          <ac:spMkLst>
            <pc:docMk/>
            <pc:sldMk cId="727817282" sldId="29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503" v="27" actId="27636"/>
        <pc:sldMkLst>
          <pc:docMk/>
          <pc:sldMk cId="911219654" sldId="291"/>
        </pc:sldMkLst>
        <pc:spChg chg="mod">
          <ac:chgData name="William Grey" userId="37b73424-c081-4fc2-b1af-363f4f3fd4f3" providerId="ADAL" clId="{32106255-3EC4-4AEF-A112-350B4B1EAFE1}" dt="2021-03-07T21:13:00.503" v="27" actId="27636"/>
          <ac:spMkLst>
            <pc:docMk/>
            <pc:sldMk cId="911219654" sldId="29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368" v="23" actId="27636"/>
        <pc:sldMkLst>
          <pc:docMk/>
          <pc:sldMk cId="2907396908" sldId="292"/>
        </pc:sldMkLst>
        <pc:spChg chg="mod">
          <ac:chgData name="William Grey" userId="37b73424-c081-4fc2-b1af-363f4f3fd4f3" providerId="ADAL" clId="{32106255-3EC4-4AEF-A112-350B4B1EAFE1}" dt="2021-03-07T21:13:00.368" v="23" actId="27636"/>
          <ac:spMkLst>
            <pc:docMk/>
            <pc:sldMk cId="2907396908" sldId="29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571" v="29" actId="27636"/>
        <pc:sldMkLst>
          <pc:docMk/>
          <pc:sldMk cId="2579962516" sldId="293"/>
        </pc:sldMkLst>
        <pc:spChg chg="mod">
          <ac:chgData name="William Grey" userId="37b73424-c081-4fc2-b1af-363f4f3fd4f3" providerId="ADAL" clId="{32106255-3EC4-4AEF-A112-350B4B1EAFE1}" dt="2021-03-07T21:13:00.571" v="29" actId="27636"/>
          <ac:spMkLst>
            <pc:docMk/>
            <pc:sldMk cId="2579962516" sldId="29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243" v="20" actId="27636"/>
        <pc:sldMkLst>
          <pc:docMk/>
          <pc:sldMk cId="4184636677" sldId="294"/>
        </pc:sldMkLst>
        <pc:spChg chg="mod">
          <ac:chgData name="William Grey" userId="37b73424-c081-4fc2-b1af-363f4f3fd4f3" providerId="ADAL" clId="{32106255-3EC4-4AEF-A112-350B4B1EAFE1}" dt="2021-03-07T21:13:00.243" v="20" actId="27636"/>
          <ac:spMkLst>
            <pc:docMk/>
            <pc:sldMk cId="4184636677" sldId="29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584" v="2" actId="27636"/>
        <pc:sldMkLst>
          <pc:docMk/>
          <pc:sldMk cId="2754537606" sldId="299"/>
        </pc:sldMkLst>
        <pc:spChg chg="mod">
          <ac:chgData name="William Grey" userId="37b73424-c081-4fc2-b1af-363f4f3fd4f3" providerId="ADAL" clId="{32106255-3EC4-4AEF-A112-350B4B1EAFE1}" dt="2021-03-07T21:12:59.584" v="2" actId="27636"/>
          <ac:spMkLst>
            <pc:docMk/>
            <pc:sldMk cId="2754537606" sldId="29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648" v="4" actId="27636"/>
        <pc:sldMkLst>
          <pc:docMk/>
          <pc:sldMk cId="4074024363" sldId="300"/>
        </pc:sldMkLst>
        <pc:spChg chg="mod">
          <ac:chgData name="William Grey" userId="37b73424-c081-4fc2-b1af-363f4f3fd4f3" providerId="ADAL" clId="{32106255-3EC4-4AEF-A112-350B4B1EAFE1}" dt="2021-03-07T21:12:59.648" v="4" actId="27636"/>
          <ac:spMkLst>
            <pc:docMk/>
            <pc:sldMk cId="4074024363" sldId="30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899" v="11" actId="27636"/>
        <pc:sldMkLst>
          <pc:docMk/>
          <pc:sldMk cId="3754442642" sldId="301"/>
        </pc:sldMkLst>
        <pc:spChg chg="mod">
          <ac:chgData name="William Grey" userId="37b73424-c081-4fc2-b1af-363f4f3fd4f3" providerId="ADAL" clId="{32106255-3EC4-4AEF-A112-350B4B1EAFE1}" dt="2021-03-07T21:12:59.899" v="11" actId="27636"/>
          <ac:spMkLst>
            <pc:docMk/>
            <pc:sldMk cId="3754442642" sldId="30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803" v="8" actId="27636"/>
        <pc:sldMkLst>
          <pc:docMk/>
          <pc:sldMk cId="3850216250" sldId="302"/>
        </pc:sldMkLst>
        <pc:spChg chg="mod">
          <ac:chgData name="William Grey" userId="37b73424-c081-4fc2-b1af-363f4f3fd4f3" providerId="ADAL" clId="{32106255-3EC4-4AEF-A112-350B4B1EAFE1}" dt="2021-03-07T21:12:59.803" v="8" actId="27636"/>
          <ac:spMkLst>
            <pc:docMk/>
            <pc:sldMk cId="3850216250" sldId="30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932" v="12" actId="27636"/>
        <pc:sldMkLst>
          <pc:docMk/>
          <pc:sldMk cId="1906022838" sldId="306"/>
        </pc:sldMkLst>
        <pc:spChg chg="mod">
          <ac:chgData name="William Grey" userId="37b73424-c081-4fc2-b1af-363f4f3fd4f3" providerId="ADAL" clId="{32106255-3EC4-4AEF-A112-350B4B1EAFE1}" dt="2021-03-07T21:12:59.932" v="12" actId="27636"/>
          <ac:spMkLst>
            <pc:docMk/>
            <pc:sldMk cId="1906022838" sldId="30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833" v="9" actId="27636"/>
        <pc:sldMkLst>
          <pc:docMk/>
          <pc:sldMk cId="3731185911" sldId="307"/>
        </pc:sldMkLst>
        <pc:spChg chg="mod">
          <ac:chgData name="William Grey" userId="37b73424-c081-4fc2-b1af-363f4f3fd4f3" providerId="ADAL" clId="{32106255-3EC4-4AEF-A112-350B4B1EAFE1}" dt="2021-03-07T21:12:59.833" v="9" actId="27636"/>
          <ac:spMkLst>
            <pc:docMk/>
            <pc:sldMk cId="3731185911" sldId="30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511" v="0" actId="27636"/>
        <pc:sldMkLst>
          <pc:docMk/>
          <pc:sldMk cId="2895725456" sldId="308"/>
        </pc:sldMkLst>
        <pc:spChg chg="mod">
          <ac:chgData name="William Grey" userId="37b73424-c081-4fc2-b1af-363f4f3fd4f3" providerId="ADAL" clId="{32106255-3EC4-4AEF-A112-350B4B1EAFE1}" dt="2021-03-07T21:12:59.511" v="0" actId="27636"/>
          <ac:spMkLst>
            <pc:docMk/>
            <pc:sldMk cId="2895725456" sldId="30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864" v="10" actId="27636"/>
        <pc:sldMkLst>
          <pc:docMk/>
          <pc:sldMk cId="359073413" sldId="309"/>
        </pc:sldMkLst>
        <pc:spChg chg="mod">
          <ac:chgData name="William Grey" userId="37b73424-c081-4fc2-b1af-363f4f3fd4f3" providerId="ADAL" clId="{32106255-3EC4-4AEF-A112-350B4B1EAFE1}" dt="2021-03-07T21:12:59.864" v="10" actId="27636"/>
          <ac:spMkLst>
            <pc:docMk/>
            <pc:sldMk cId="359073413" sldId="30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965" v="13" actId="27636"/>
        <pc:sldMkLst>
          <pc:docMk/>
          <pc:sldMk cId="3309001529" sldId="310"/>
        </pc:sldMkLst>
        <pc:spChg chg="mod">
          <ac:chgData name="William Grey" userId="37b73424-c081-4fc2-b1af-363f4f3fd4f3" providerId="ADAL" clId="{32106255-3EC4-4AEF-A112-350B4B1EAFE1}" dt="2021-03-07T21:12:59.965" v="13" actId="27636"/>
          <ac:spMkLst>
            <pc:docMk/>
            <pc:sldMk cId="3309001529" sldId="31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682" v="5" actId="27636"/>
        <pc:sldMkLst>
          <pc:docMk/>
          <pc:sldMk cId="2920406207" sldId="311"/>
        </pc:sldMkLst>
        <pc:spChg chg="mod">
          <ac:chgData name="William Grey" userId="37b73424-c081-4fc2-b1af-363f4f3fd4f3" providerId="ADAL" clId="{32106255-3EC4-4AEF-A112-350B4B1EAFE1}" dt="2021-03-07T21:12:59.682" v="5" actId="27636"/>
          <ac:spMkLst>
            <pc:docMk/>
            <pc:sldMk cId="2920406207" sldId="31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715" v="6" actId="27636"/>
        <pc:sldMkLst>
          <pc:docMk/>
          <pc:sldMk cId="1050153558" sldId="312"/>
        </pc:sldMkLst>
        <pc:spChg chg="mod">
          <ac:chgData name="William Grey" userId="37b73424-c081-4fc2-b1af-363f4f3fd4f3" providerId="ADAL" clId="{32106255-3EC4-4AEF-A112-350B4B1EAFE1}" dt="2021-03-07T21:12:59.715" v="6" actId="27636"/>
          <ac:spMkLst>
            <pc:docMk/>
            <pc:sldMk cId="1050153558" sldId="31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754" v="7" actId="27636"/>
        <pc:sldMkLst>
          <pc:docMk/>
          <pc:sldMk cId="3059451670" sldId="313"/>
        </pc:sldMkLst>
        <pc:spChg chg="mod">
          <ac:chgData name="William Grey" userId="37b73424-c081-4fc2-b1af-363f4f3fd4f3" providerId="ADAL" clId="{32106255-3EC4-4AEF-A112-350B4B1EAFE1}" dt="2021-03-07T21:12:59.754" v="7" actId="27636"/>
          <ac:spMkLst>
            <pc:docMk/>
            <pc:sldMk cId="3059451670" sldId="31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204" v="19" actId="27636"/>
        <pc:sldMkLst>
          <pc:docMk/>
          <pc:sldMk cId="133722517" sldId="314"/>
        </pc:sldMkLst>
        <pc:spChg chg="mod">
          <ac:chgData name="William Grey" userId="37b73424-c081-4fc2-b1af-363f4f3fd4f3" providerId="ADAL" clId="{32106255-3EC4-4AEF-A112-350B4B1EAFE1}" dt="2021-03-07T21:13:00.204" v="19" actId="27636"/>
          <ac:spMkLst>
            <pc:docMk/>
            <pc:sldMk cId="133722517" sldId="31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608" v="30" actId="27636"/>
        <pc:sldMkLst>
          <pc:docMk/>
          <pc:sldMk cId="2045466679" sldId="315"/>
        </pc:sldMkLst>
        <pc:spChg chg="mod">
          <ac:chgData name="William Grey" userId="37b73424-c081-4fc2-b1af-363f4f3fd4f3" providerId="ADAL" clId="{32106255-3EC4-4AEF-A112-350B4B1EAFE1}" dt="2021-03-07T21:13:00.608" v="30" actId="27636"/>
          <ac:spMkLst>
            <pc:docMk/>
            <pc:sldMk cId="2045466679" sldId="31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753" v="34" actId="27636"/>
        <pc:sldMkLst>
          <pc:docMk/>
          <pc:sldMk cId="3942568146" sldId="318"/>
        </pc:sldMkLst>
        <pc:spChg chg="mod">
          <ac:chgData name="William Grey" userId="37b73424-c081-4fc2-b1af-363f4f3fd4f3" providerId="ADAL" clId="{32106255-3EC4-4AEF-A112-350B4B1EAFE1}" dt="2021-03-07T21:13:00.753" v="34" actId="27636"/>
          <ac:spMkLst>
            <pc:docMk/>
            <pc:sldMk cId="3942568146" sldId="31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538" v="28" actId="27636"/>
        <pc:sldMkLst>
          <pc:docMk/>
          <pc:sldMk cId="3557408604" sldId="319"/>
        </pc:sldMkLst>
        <pc:spChg chg="mod">
          <ac:chgData name="William Grey" userId="37b73424-c081-4fc2-b1af-363f4f3fd4f3" providerId="ADAL" clId="{32106255-3EC4-4AEF-A112-350B4B1EAFE1}" dt="2021-03-07T21:13:00.538" v="28" actId="27636"/>
          <ac:spMkLst>
            <pc:docMk/>
            <pc:sldMk cId="3557408604" sldId="31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467" v="26" actId="27636"/>
        <pc:sldMkLst>
          <pc:docMk/>
          <pc:sldMk cId="4140692887" sldId="320"/>
        </pc:sldMkLst>
        <pc:spChg chg="mod">
          <ac:chgData name="William Grey" userId="37b73424-c081-4fc2-b1af-363f4f3fd4f3" providerId="ADAL" clId="{32106255-3EC4-4AEF-A112-350B4B1EAFE1}" dt="2021-03-07T21:13:00.467" v="26" actId="27636"/>
          <ac:spMkLst>
            <pc:docMk/>
            <pc:sldMk cId="4140692887" sldId="32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403" v="24" actId="27636"/>
        <pc:sldMkLst>
          <pc:docMk/>
          <pc:sldMk cId="2997345067" sldId="321"/>
        </pc:sldMkLst>
        <pc:spChg chg="mod">
          <ac:chgData name="William Grey" userId="37b73424-c081-4fc2-b1af-363f4f3fd4f3" providerId="ADAL" clId="{32106255-3EC4-4AEF-A112-350B4B1EAFE1}" dt="2021-03-07T21:13:00.403" v="24" actId="27636"/>
          <ac:spMkLst>
            <pc:docMk/>
            <pc:sldMk cId="2997345067" sldId="32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285" v="21" actId="27636"/>
        <pc:sldMkLst>
          <pc:docMk/>
          <pc:sldMk cId="99304837" sldId="322"/>
        </pc:sldMkLst>
        <pc:spChg chg="mod">
          <ac:chgData name="William Grey" userId="37b73424-c081-4fc2-b1af-363f4f3fd4f3" providerId="ADAL" clId="{32106255-3EC4-4AEF-A112-350B4B1EAFE1}" dt="2021-03-07T21:13:00.285" v="21" actId="27636"/>
          <ac:spMkLst>
            <pc:docMk/>
            <pc:sldMk cId="99304837" sldId="32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2:59.999" v="14" actId="27636"/>
        <pc:sldMkLst>
          <pc:docMk/>
          <pc:sldMk cId="272270817" sldId="330"/>
        </pc:sldMkLst>
        <pc:spChg chg="mod">
          <ac:chgData name="William Grey" userId="37b73424-c081-4fc2-b1af-363f4f3fd4f3" providerId="ADAL" clId="{32106255-3EC4-4AEF-A112-350B4B1EAFE1}" dt="2021-03-07T21:12:59.999" v="14" actId="27636"/>
          <ac:spMkLst>
            <pc:docMk/>
            <pc:sldMk cId="272270817" sldId="33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040" v="15" actId="27636"/>
        <pc:sldMkLst>
          <pc:docMk/>
          <pc:sldMk cId="3770867120" sldId="331"/>
        </pc:sldMkLst>
        <pc:spChg chg="mod">
          <ac:chgData name="William Grey" userId="37b73424-c081-4fc2-b1af-363f4f3fd4f3" providerId="ADAL" clId="{32106255-3EC4-4AEF-A112-350B4B1EAFE1}" dt="2021-03-07T21:13:00.040" v="15" actId="27636"/>
          <ac:spMkLst>
            <pc:docMk/>
            <pc:sldMk cId="3770867120" sldId="33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2106255-3EC4-4AEF-A112-350B4B1EAFE1}" dt="2021-03-07T21:13:00.072" v="16" actId="27636"/>
        <pc:sldMkLst>
          <pc:docMk/>
          <pc:sldMk cId="1726432465" sldId="332"/>
        </pc:sldMkLst>
        <pc:spChg chg="mod">
          <ac:chgData name="William Grey" userId="37b73424-c081-4fc2-b1af-363f4f3fd4f3" providerId="ADAL" clId="{32106255-3EC4-4AEF-A112-350B4B1EAFE1}" dt="2021-03-07T21:13:00.072" v="16" actId="27636"/>
          <ac:spMkLst>
            <pc:docMk/>
            <pc:sldMk cId="1726432465" sldId="332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32106255-3EC4-4AEF-A112-350B4B1EAFE1}" dt="2021-03-13T22:56:38.552" v="138" actId="20577"/>
        <pc:sldMkLst>
          <pc:docMk/>
          <pc:sldMk cId="3932450005" sldId="333"/>
        </pc:sldMkLst>
        <pc:spChg chg="mod">
          <ac:chgData name="William Grey" userId="37b73424-c081-4fc2-b1af-363f4f3fd4f3" providerId="ADAL" clId="{32106255-3EC4-4AEF-A112-350B4B1EAFE1}" dt="2021-03-07T21:13:00.667" v="32" actId="27636"/>
          <ac:spMkLst>
            <pc:docMk/>
            <pc:sldMk cId="3932450005" sldId="333"/>
            <ac:spMk id="2" creationId="{0484CFF6-C292-4EA7-9AEC-B8073209FDA8}"/>
          </ac:spMkLst>
        </pc:spChg>
        <pc:spChg chg="mod">
          <ac:chgData name="William Grey" userId="37b73424-c081-4fc2-b1af-363f4f3fd4f3" providerId="ADAL" clId="{32106255-3EC4-4AEF-A112-350B4B1EAFE1}" dt="2021-03-13T22:56:38.552" v="138" actId="20577"/>
          <ac:spMkLst>
            <pc:docMk/>
            <pc:sldMk cId="3932450005" sldId="333"/>
            <ac:spMk id="3" creationId="{65B39E09-F457-4548-9E90-FE4C7D2549BD}"/>
          </ac:spMkLst>
        </pc:spChg>
        <pc:graphicFrameChg chg="add del">
          <ac:chgData name="William Grey" userId="37b73424-c081-4fc2-b1af-363f4f3fd4f3" providerId="ADAL" clId="{32106255-3EC4-4AEF-A112-350B4B1EAFE1}" dt="2021-03-13T22:56:16.191" v="122"/>
          <ac:graphicFrameMkLst>
            <pc:docMk/>
            <pc:sldMk cId="3932450005" sldId="333"/>
            <ac:graphicFrameMk id="4" creationId="{31875A6B-DA14-4004-BF26-20BC08035973}"/>
          </ac:graphicFrameMkLst>
        </pc:graphicFrameChg>
      </pc:sldChg>
      <pc:sldChg chg="modSp mod">
        <pc:chgData name="William Grey" userId="37b73424-c081-4fc2-b1af-363f4f3fd4f3" providerId="ADAL" clId="{32106255-3EC4-4AEF-A112-350B4B1EAFE1}" dt="2021-03-07T21:13:00.642" v="31" actId="27636"/>
        <pc:sldMkLst>
          <pc:docMk/>
          <pc:sldMk cId="4030489324" sldId="334"/>
        </pc:sldMkLst>
        <pc:spChg chg="mod">
          <ac:chgData name="William Grey" userId="37b73424-c081-4fc2-b1af-363f4f3fd4f3" providerId="ADAL" clId="{32106255-3EC4-4AEF-A112-350B4B1EAFE1}" dt="2021-03-07T21:13:00.642" v="31" actId="27636"/>
          <ac:spMkLst>
            <pc:docMk/>
            <pc:sldMk cId="4030489324" sldId="334"/>
            <ac:spMk id="2" creationId="{A9A64055-CE99-4A4A-B558-7488BDCCD7F5}"/>
          </ac:spMkLst>
        </pc:spChg>
      </pc:sldChg>
      <pc:sldChg chg="modSp mod">
        <pc:chgData name="William Grey" userId="37b73424-c081-4fc2-b1af-363f4f3fd4f3" providerId="ADAL" clId="{32106255-3EC4-4AEF-A112-350B4B1EAFE1}" dt="2021-03-07T21:13:00.100" v="17" actId="27636"/>
        <pc:sldMkLst>
          <pc:docMk/>
          <pc:sldMk cId="3009024445" sldId="335"/>
        </pc:sldMkLst>
        <pc:spChg chg="mod">
          <ac:chgData name="William Grey" userId="37b73424-c081-4fc2-b1af-363f4f3fd4f3" providerId="ADAL" clId="{32106255-3EC4-4AEF-A112-350B4B1EAFE1}" dt="2021-03-07T21:13:00.100" v="17" actId="27636"/>
          <ac:spMkLst>
            <pc:docMk/>
            <pc:sldMk cId="3009024445" sldId="335"/>
            <ac:spMk id="2" creationId="{6BFBEBD0-9CFD-4D70-A1ED-DBA600AC3B76}"/>
          </ac:spMkLst>
        </pc:spChg>
      </pc:sldChg>
      <pc:sldChg chg="modSp mod">
        <pc:chgData name="William Grey" userId="37b73424-c081-4fc2-b1af-363f4f3fd4f3" providerId="ADAL" clId="{32106255-3EC4-4AEF-A112-350B4B1EAFE1}" dt="2021-03-07T21:13:00.133" v="18" actId="27636"/>
        <pc:sldMkLst>
          <pc:docMk/>
          <pc:sldMk cId="3366270793" sldId="336"/>
        </pc:sldMkLst>
        <pc:spChg chg="mod">
          <ac:chgData name="William Grey" userId="37b73424-c081-4fc2-b1af-363f4f3fd4f3" providerId="ADAL" clId="{32106255-3EC4-4AEF-A112-350B4B1EAFE1}" dt="2021-03-07T21:13:00.133" v="18" actId="27636"/>
          <ac:spMkLst>
            <pc:docMk/>
            <pc:sldMk cId="3366270793" sldId="336"/>
            <ac:spMk id="2" creationId="{6BFBEBD0-9CFD-4D70-A1ED-DBA600AC3B76}"/>
          </ac:spMkLst>
        </pc:spChg>
      </pc:sldChg>
      <pc:sldChg chg="modSp new mod">
        <pc:chgData name="William Grey" userId="37b73424-c081-4fc2-b1af-363f4f3fd4f3" providerId="ADAL" clId="{32106255-3EC4-4AEF-A112-350B4B1EAFE1}" dt="2021-03-13T22:36:07.100" v="120" actId="114"/>
        <pc:sldMkLst>
          <pc:docMk/>
          <pc:sldMk cId="1271810101" sldId="340"/>
        </pc:sldMkLst>
        <pc:spChg chg="mod">
          <ac:chgData name="William Grey" userId="37b73424-c081-4fc2-b1af-363f4f3fd4f3" providerId="ADAL" clId="{32106255-3EC4-4AEF-A112-350B4B1EAFE1}" dt="2021-03-13T22:35:30.744" v="44" actId="20577"/>
          <ac:spMkLst>
            <pc:docMk/>
            <pc:sldMk cId="1271810101" sldId="340"/>
            <ac:spMk id="2" creationId="{678BEC5D-ABB0-4032-93D8-D324A90B8C8F}"/>
          </ac:spMkLst>
        </pc:spChg>
        <pc:spChg chg="mod">
          <ac:chgData name="William Grey" userId="37b73424-c081-4fc2-b1af-363f4f3fd4f3" providerId="ADAL" clId="{32106255-3EC4-4AEF-A112-350B4B1EAFE1}" dt="2021-03-13T22:36:07.100" v="120" actId="114"/>
          <ac:spMkLst>
            <pc:docMk/>
            <pc:sldMk cId="1271810101" sldId="340"/>
            <ac:spMk id="3" creationId="{095EDD95-E485-4DC0-B5B7-83C0F098EA5A}"/>
          </ac:spMkLst>
        </pc:spChg>
      </pc:sldChg>
    </pc:docChg>
  </pc:docChgLst>
  <pc:docChgLst>
    <pc:chgData name="William Grey" userId="37b73424-c081-4fc2-b1af-363f4f3fd4f3" providerId="ADAL" clId="{715EA403-3653-4DA8-8344-8D76309B0518}"/>
    <pc:docChg chg="custSel addSld modSld">
      <pc:chgData name="William Grey" userId="37b73424-c081-4fc2-b1af-363f4f3fd4f3" providerId="ADAL" clId="{715EA403-3653-4DA8-8344-8D76309B0518}" dt="2021-01-19T10:30:12.665" v="290" actId="20577"/>
      <pc:docMkLst>
        <pc:docMk/>
      </pc:docMkLst>
      <pc:sldChg chg="modSp mod">
        <pc:chgData name="William Grey" userId="37b73424-c081-4fc2-b1af-363f4f3fd4f3" providerId="ADAL" clId="{715EA403-3653-4DA8-8344-8D76309B0518}" dt="2021-01-19T10:17:51.954" v="217" actId="14100"/>
        <pc:sldMkLst>
          <pc:docMk/>
          <pc:sldMk cId="727817282" sldId="290"/>
        </pc:sldMkLst>
        <pc:spChg chg="mod">
          <ac:chgData name="William Grey" userId="37b73424-c081-4fc2-b1af-363f4f3fd4f3" providerId="ADAL" clId="{715EA403-3653-4DA8-8344-8D76309B0518}" dt="2021-01-19T10:17:51.954" v="217" actId="14100"/>
          <ac:spMkLst>
            <pc:docMk/>
            <pc:sldMk cId="727817282" sldId="290"/>
            <ac:spMk id="5" creationId="{6567B53B-5C13-4089-9CE8-7D50345EAABF}"/>
          </ac:spMkLst>
        </pc:spChg>
      </pc:sldChg>
      <pc:sldChg chg="addSp modSp mod">
        <pc:chgData name="William Grey" userId="37b73424-c081-4fc2-b1af-363f4f3fd4f3" providerId="ADAL" clId="{715EA403-3653-4DA8-8344-8D76309B0518}" dt="2021-01-19T09:40:25.280" v="2" actId="14100"/>
        <pc:sldMkLst>
          <pc:docMk/>
          <pc:sldMk cId="3309001529" sldId="310"/>
        </pc:sldMkLst>
        <pc:picChg chg="add mod">
          <ac:chgData name="William Grey" userId="37b73424-c081-4fc2-b1af-363f4f3fd4f3" providerId="ADAL" clId="{715EA403-3653-4DA8-8344-8D76309B0518}" dt="2021-01-19T09:40:25.280" v="2" actId="14100"/>
          <ac:picMkLst>
            <pc:docMk/>
            <pc:sldMk cId="3309001529" sldId="310"/>
            <ac:picMk id="3" creationId="{D7B71B48-C2F9-42F4-9CEC-6354AB391C46}"/>
          </ac:picMkLst>
        </pc:picChg>
      </pc:sldChg>
      <pc:sldChg chg="modSp mod">
        <pc:chgData name="William Grey" userId="37b73424-c081-4fc2-b1af-363f4f3fd4f3" providerId="ADAL" clId="{715EA403-3653-4DA8-8344-8D76309B0518}" dt="2021-01-19T10:30:12.665" v="290" actId="20577"/>
        <pc:sldMkLst>
          <pc:docMk/>
          <pc:sldMk cId="3557408604" sldId="319"/>
        </pc:sldMkLst>
        <pc:spChg chg="mod">
          <ac:chgData name="William Grey" userId="37b73424-c081-4fc2-b1af-363f4f3fd4f3" providerId="ADAL" clId="{715EA403-3653-4DA8-8344-8D76309B0518}" dt="2021-01-19T10:30:12.665" v="290" actId="20577"/>
          <ac:spMkLst>
            <pc:docMk/>
            <pc:sldMk cId="3557408604" sldId="319"/>
            <ac:spMk id="5" creationId="{F67C5778-6C00-426F-95DA-02103789107B}"/>
          </ac:spMkLst>
        </pc:spChg>
      </pc:sldChg>
      <pc:sldChg chg="modSp mod">
        <pc:chgData name="William Grey" userId="37b73424-c081-4fc2-b1af-363f4f3fd4f3" providerId="ADAL" clId="{715EA403-3653-4DA8-8344-8D76309B0518}" dt="2021-01-19T10:27:09.730" v="249" actId="20577"/>
        <pc:sldMkLst>
          <pc:docMk/>
          <pc:sldMk cId="4140692887" sldId="320"/>
        </pc:sldMkLst>
        <pc:spChg chg="mod">
          <ac:chgData name="William Grey" userId="37b73424-c081-4fc2-b1af-363f4f3fd4f3" providerId="ADAL" clId="{715EA403-3653-4DA8-8344-8D76309B0518}" dt="2021-01-19T10:27:09.730" v="249" actId="20577"/>
          <ac:spMkLst>
            <pc:docMk/>
            <pc:sldMk cId="4140692887" sldId="320"/>
            <ac:spMk id="3" creationId="{94573AC0-7EC6-47DE-9724-D53806BC7B84}"/>
          </ac:spMkLst>
        </pc:spChg>
      </pc:sldChg>
      <pc:sldChg chg="addSp delSp modSp mod">
        <pc:chgData name="William Grey" userId="37b73424-c081-4fc2-b1af-363f4f3fd4f3" providerId="ADAL" clId="{715EA403-3653-4DA8-8344-8D76309B0518}" dt="2021-01-19T09:47:23.823" v="10" actId="20577"/>
        <pc:sldMkLst>
          <pc:docMk/>
          <pc:sldMk cId="1726432465" sldId="332"/>
        </pc:sldMkLst>
        <pc:spChg chg="mod">
          <ac:chgData name="William Grey" userId="37b73424-c081-4fc2-b1af-363f4f3fd4f3" providerId="ADAL" clId="{715EA403-3653-4DA8-8344-8D76309B0518}" dt="2021-01-19T09:47:23.823" v="10" actId="20577"/>
          <ac:spMkLst>
            <pc:docMk/>
            <pc:sldMk cId="1726432465" sldId="332"/>
            <ac:spMk id="3" creationId="{B7072FBC-5095-407E-BB61-76EBA3CDD090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7" creationId="{B255CDE1-7EE8-4FF9-9CE6-E4703425F9A6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8" creationId="{7E342A45-9ADE-4173-B6E9-FE37A1DC2DA3}"/>
          </ac:spMkLst>
        </pc:spChg>
        <pc:spChg chg="add mod">
          <ac:chgData name="William Grey" userId="37b73424-c081-4fc2-b1af-363f4f3fd4f3" providerId="ADAL" clId="{715EA403-3653-4DA8-8344-8D76309B0518}" dt="2021-01-19T09:46:27.941" v="9" actId="14100"/>
          <ac:spMkLst>
            <pc:docMk/>
            <pc:sldMk cId="1726432465" sldId="332"/>
            <ac:spMk id="9" creationId="{F0BD1E24-9F67-4211-A17C-2BB92D3041A1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0" creationId="{D32FFCBC-B03E-4F2D-BA13-3EC7E09141E7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1" creationId="{528A56A2-3922-4FD9-882D-47C15D29CF89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5" creationId="{92EB4154-92A7-47AD-B5A0-E5AA50059FE9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6" creationId="{BA564D90-2DC8-43CF-8C1E-C4CBEBFC7D8B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7" creationId="{31041DB8-4E43-4862-8BC7-B4DD93585DC2}"/>
          </ac:spMkLst>
        </pc:spChg>
        <pc:spChg chg="del">
          <ac:chgData name="William Grey" userId="37b73424-c081-4fc2-b1af-363f4f3fd4f3" providerId="ADAL" clId="{715EA403-3653-4DA8-8344-8D76309B0518}" dt="2021-01-19T09:46:04.425" v="6" actId="478"/>
          <ac:spMkLst>
            <pc:docMk/>
            <pc:sldMk cId="1726432465" sldId="332"/>
            <ac:spMk id="18" creationId="{01866EFB-C12A-46C4-9521-65D4072DB306}"/>
          </ac:spMkLst>
        </pc:spChg>
        <pc:picChg chg="add mod">
          <ac:chgData name="William Grey" userId="37b73424-c081-4fc2-b1af-363f4f3fd4f3" providerId="ADAL" clId="{715EA403-3653-4DA8-8344-8D76309B0518}" dt="2021-01-19T09:45:59.432" v="5" actId="14100"/>
          <ac:picMkLst>
            <pc:docMk/>
            <pc:sldMk cId="1726432465" sldId="332"/>
            <ac:picMk id="4" creationId="{2219FADD-0D3A-4EAE-BD18-D56B57C4A7B7}"/>
          </ac:picMkLst>
        </pc:picChg>
        <pc:cxnChg chg="del">
          <ac:chgData name="William Grey" userId="37b73424-c081-4fc2-b1af-363f4f3fd4f3" providerId="ADAL" clId="{715EA403-3653-4DA8-8344-8D76309B0518}" dt="2021-01-19T09:46:04.425" v="6" actId="478"/>
          <ac:cxnSpMkLst>
            <pc:docMk/>
            <pc:sldMk cId="1726432465" sldId="332"/>
            <ac:cxnSpMk id="12" creationId="{A74FD99A-2418-405F-A5BA-BC2F16FD8158}"/>
          </ac:cxnSpMkLst>
        </pc:cxnChg>
        <pc:cxnChg chg="del">
          <ac:chgData name="William Grey" userId="37b73424-c081-4fc2-b1af-363f4f3fd4f3" providerId="ADAL" clId="{715EA403-3653-4DA8-8344-8D76309B0518}" dt="2021-01-19T09:46:04.425" v="6" actId="478"/>
          <ac:cxnSpMkLst>
            <pc:docMk/>
            <pc:sldMk cId="1726432465" sldId="332"/>
            <ac:cxnSpMk id="13" creationId="{B2E759DD-A219-4347-9BE7-235D343E959E}"/>
          </ac:cxnSpMkLst>
        </pc:cxnChg>
        <pc:cxnChg chg="del">
          <ac:chgData name="William Grey" userId="37b73424-c081-4fc2-b1af-363f4f3fd4f3" providerId="ADAL" clId="{715EA403-3653-4DA8-8344-8D76309B0518}" dt="2021-01-19T09:46:04.425" v="6" actId="478"/>
          <ac:cxnSpMkLst>
            <pc:docMk/>
            <pc:sldMk cId="1726432465" sldId="332"/>
            <ac:cxnSpMk id="14" creationId="{3E958DF4-1501-4733-9312-91B442E19F6C}"/>
          </ac:cxnSpMkLst>
        </pc:cxnChg>
      </pc:sldChg>
      <pc:sldChg chg="modSp add mod">
        <pc:chgData name="William Grey" userId="37b73424-c081-4fc2-b1af-363f4f3fd4f3" providerId="ADAL" clId="{715EA403-3653-4DA8-8344-8D76309B0518}" dt="2021-01-19T10:07:18.256" v="94" actId="20577"/>
        <pc:sldMkLst>
          <pc:docMk/>
          <pc:sldMk cId="3366270793" sldId="336"/>
        </pc:sldMkLst>
        <pc:spChg chg="mod">
          <ac:chgData name="William Grey" userId="37b73424-c081-4fc2-b1af-363f4f3fd4f3" providerId="ADAL" clId="{715EA403-3653-4DA8-8344-8D76309B0518}" dt="2021-01-19T10:07:18.256" v="94" actId="20577"/>
          <ac:spMkLst>
            <pc:docMk/>
            <pc:sldMk cId="3366270793" sldId="336"/>
            <ac:spMk id="6" creationId="{49F91DD6-747C-48EA-A12F-A04DD4413CB3}"/>
          </ac:spMkLst>
        </pc:spChg>
        <pc:graphicFrameChg chg="mod">
          <ac:chgData name="William Grey" userId="37b73424-c081-4fc2-b1af-363f4f3fd4f3" providerId="ADAL" clId="{715EA403-3653-4DA8-8344-8D76309B0518}" dt="2021-01-19T10:05:01.835" v="19" actId="20577"/>
          <ac:graphicFrameMkLst>
            <pc:docMk/>
            <pc:sldMk cId="3366270793" sldId="336"/>
            <ac:graphicFrameMk id="4" creationId="{40FD5F44-98F2-4194-AA27-C383A97FCF7E}"/>
          </ac:graphicFrameMkLst>
        </pc:graphicFrameChg>
      </pc:sldChg>
    </pc:docChg>
  </pc:docChgLst>
  <pc:docChgLst>
    <pc:chgData name="William Grey" userId="37b73424-c081-4fc2-b1af-363f4f3fd4f3" providerId="ADAL" clId="{E1A991FB-8828-441B-87ED-5E681F4228E0}"/>
    <pc:docChg chg="undo custSel modSld">
      <pc:chgData name="William Grey" userId="37b73424-c081-4fc2-b1af-363f4f3fd4f3" providerId="ADAL" clId="{E1A991FB-8828-441B-87ED-5E681F4228E0}" dt="2020-09-11T14:34:41.871" v="3" actId="58"/>
      <pc:docMkLst>
        <pc:docMk/>
      </pc:docMkLst>
      <pc:sldChg chg="modSp">
        <pc:chgData name="William Grey" userId="37b73424-c081-4fc2-b1af-363f4f3fd4f3" providerId="ADAL" clId="{E1A991FB-8828-441B-87ED-5E681F4228E0}" dt="2020-09-11T14:31:38.520" v="0" actId="207"/>
        <pc:sldMkLst>
          <pc:docMk/>
          <pc:sldMk cId="3309001529" sldId="310"/>
        </pc:sldMkLst>
        <pc:spChg chg="mod">
          <ac:chgData name="William Grey" userId="37b73424-c081-4fc2-b1af-363f4f3fd4f3" providerId="ADAL" clId="{E1A991FB-8828-441B-87ED-5E681F4228E0}" dt="2020-09-11T14:31:38.520" v="0" actId="207"/>
          <ac:spMkLst>
            <pc:docMk/>
            <pc:sldMk cId="3309001529" sldId="310"/>
            <ac:spMk id="9" creationId="{D4AA73C7-AC25-4696-87E9-B388DFA02427}"/>
          </ac:spMkLst>
        </pc:spChg>
      </pc:sldChg>
      <pc:sldChg chg="modSp mod">
        <pc:chgData name="William Grey" userId="37b73424-c081-4fc2-b1af-363f4f3fd4f3" providerId="ADAL" clId="{E1A991FB-8828-441B-87ED-5E681F4228E0}" dt="2020-09-11T14:34:41.871" v="3" actId="58"/>
        <pc:sldMkLst>
          <pc:docMk/>
          <pc:sldMk cId="1726432465" sldId="332"/>
        </pc:sldMkLst>
        <pc:spChg chg="mod">
          <ac:chgData name="William Grey" userId="37b73424-c081-4fc2-b1af-363f4f3fd4f3" providerId="ADAL" clId="{E1A991FB-8828-441B-87ED-5E681F4228E0}" dt="2020-09-11T14:34:41.871" v="3" actId="58"/>
          <ac:spMkLst>
            <pc:docMk/>
            <pc:sldMk cId="1726432465" sldId="332"/>
            <ac:spMk id="6" creationId="{00000000-0000-0000-0000-000000000000}"/>
          </ac:spMkLst>
        </pc:spChg>
        <pc:spChg chg="mod">
          <ac:chgData name="William Grey" userId="37b73424-c081-4fc2-b1af-363f4f3fd4f3" providerId="ADAL" clId="{E1A991FB-8828-441B-87ED-5E681F4228E0}" dt="2020-09-11T14:34:30.011" v="1" actId="207"/>
          <ac:spMkLst>
            <pc:docMk/>
            <pc:sldMk cId="1726432465" sldId="332"/>
            <ac:spMk id="7" creationId="{B255CDE1-7EE8-4FF9-9CE6-E4703425F9A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02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90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70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48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78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4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8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58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864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991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31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8346AF6-79E7-D81B-3FC2-82AB35B161FC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ED12C5-CCC7-39F3-A9B4-AB1BD30A855B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3039C6-95FE-B144-E737-39A89EB5440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B3C22A-BC2A-56AF-BF6A-E9993F75105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4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agnosticquestions.com/" TargetMode="External"/><Relationship Id="rId2" Type="http://schemas.openxmlformats.org/officeDocument/2006/relationships/hyperlink" Target="boolean-algebra-diagnostic-questions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diagnosticquestions.com/Quizzes/Go#/221439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circuit-task.docx" TargetMode="External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c.ly/dem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oolean-task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322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Without looking at your notes: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List the Logic gates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Write down the truth table for each gate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Draw the symbol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72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Q2 complete the logic table for the circuit below and write the Boolean expression (Answer)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3431569" cy="26715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55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1CD281E-EB0D-4F12-8D96-C025B95F6527}"/>
              </a:ext>
            </a:extLst>
          </p:cNvPr>
          <p:cNvSpPr txBox="1"/>
          <p:nvPr/>
        </p:nvSpPr>
        <p:spPr>
          <a:xfrm>
            <a:off x="4713402" y="5292546"/>
            <a:ext cx="3704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 = A AND B</a:t>
            </a:r>
          </a:p>
          <a:p>
            <a:r>
              <a:rPr lang="en-GB" dirty="0"/>
              <a:t>D = NOT B</a:t>
            </a:r>
          </a:p>
          <a:p>
            <a:r>
              <a:rPr lang="en-GB" dirty="0"/>
              <a:t>E= C OR B</a:t>
            </a:r>
          </a:p>
          <a:p>
            <a:r>
              <a:rPr lang="en-GB" b="1" dirty="0"/>
              <a:t>E = (A AND B) OR (NOT B)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383D06B3-00B9-4CB8-A7D3-4199FB7F0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32" y="2193099"/>
            <a:ext cx="4537657" cy="220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48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Q3 complete the logic table for the circuit below and write the Boolean expression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2901218" cy="3337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42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89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6F85BE83-43AA-42F8-8A7E-D2EAA371FB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54" y="2193100"/>
            <a:ext cx="5375538" cy="2349403"/>
          </a:xfrm>
        </p:spPr>
      </p:pic>
    </p:spTree>
    <p:extLst>
      <p:ext uri="{BB962C8B-B14F-4D97-AF65-F5344CB8AC3E}">
        <p14:creationId xmlns:p14="http://schemas.microsoft.com/office/powerpoint/2010/main" val="3972875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/>
              <a:t>Q3 complete the logic table for the circuit below and write the Boolean expression (Answer)</a:t>
            </a:r>
            <a:endParaRPr lang="en-GB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2901218" cy="3337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42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89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4573AC0-7EC6-47DE-9724-D53806BC7B84}"/>
              </a:ext>
            </a:extLst>
          </p:cNvPr>
          <p:cNvSpPr txBox="1"/>
          <p:nvPr/>
        </p:nvSpPr>
        <p:spPr>
          <a:xfrm>
            <a:off x="1602557" y="5307291"/>
            <a:ext cx="3110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 = A AND B</a:t>
            </a:r>
          </a:p>
          <a:p>
            <a:r>
              <a:rPr lang="en-GB" dirty="0"/>
              <a:t>D= NOT C</a:t>
            </a:r>
          </a:p>
          <a:p>
            <a:r>
              <a:rPr lang="en-GB" dirty="0"/>
              <a:t>F = E OR D</a:t>
            </a:r>
          </a:p>
          <a:p>
            <a:r>
              <a:rPr lang="en-GB" dirty="0"/>
              <a:t>F = (A AND B) OR (NOT C)</a:t>
            </a:r>
          </a:p>
        </p:txBody>
      </p:sp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D31FA0-DFC3-4A73-9C4E-E4D929E6D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54" y="2193100"/>
            <a:ext cx="5375538" cy="234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65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Q4 complete the logic table for the circuit below and write the Boolean expression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2901218" cy="3337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42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89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937B0A-A609-4A95-A677-DA5A84F1EE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58" y="2429210"/>
            <a:ext cx="5788272" cy="1464364"/>
          </a:xfrm>
        </p:spPr>
      </p:pic>
    </p:spTree>
    <p:extLst>
      <p:ext uri="{BB962C8B-B14F-4D97-AF65-F5344CB8AC3E}">
        <p14:creationId xmlns:p14="http://schemas.microsoft.com/office/powerpoint/2010/main" val="3396922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Q4 complete the logic table for the circuit below and write the Boolean expression (Answer)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2901218" cy="33375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42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5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89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67C5778-6C00-426F-95DA-02103789107B}"/>
              </a:ext>
            </a:extLst>
          </p:cNvPr>
          <p:cNvSpPr txBox="1"/>
          <p:nvPr/>
        </p:nvSpPr>
        <p:spPr>
          <a:xfrm>
            <a:off x="1642314" y="4653497"/>
            <a:ext cx="31108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 = A AND B</a:t>
            </a:r>
          </a:p>
          <a:p>
            <a:r>
              <a:rPr lang="en-GB" dirty="0"/>
              <a:t>E = NOT D</a:t>
            </a:r>
          </a:p>
          <a:p>
            <a:r>
              <a:rPr lang="en-GB" dirty="0"/>
              <a:t>F = E OR C</a:t>
            </a:r>
          </a:p>
          <a:p>
            <a:r>
              <a:rPr lang="en-GB" dirty="0"/>
              <a:t>F = NOT(A AND B) OR C</a:t>
            </a:r>
          </a:p>
        </p:txBody>
      </p:sp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59E2B13D-72D1-4971-B373-6A46BA8E1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152" y="2193100"/>
            <a:ext cx="5788810" cy="1464500"/>
          </a:xfrm>
        </p:spPr>
      </p:pic>
    </p:spTree>
    <p:extLst>
      <p:ext uri="{BB962C8B-B14F-4D97-AF65-F5344CB8AC3E}">
        <p14:creationId xmlns:p14="http://schemas.microsoft.com/office/powerpoint/2010/main" val="1406232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Q5 complete the logic table for the circuit below and write the Boolean expression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285198" y="2193100"/>
          <a:ext cx="3431569" cy="26715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55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Content Placeholder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5289310D-9405-457A-8DC2-19C6A5BE3C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72" y="2631181"/>
            <a:ext cx="6222324" cy="1380379"/>
          </a:xfrm>
        </p:spPr>
      </p:pic>
    </p:spTree>
    <p:extLst>
      <p:ext uri="{BB962C8B-B14F-4D97-AF65-F5344CB8AC3E}">
        <p14:creationId xmlns:p14="http://schemas.microsoft.com/office/powerpoint/2010/main" val="3919079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Q5 complete the logic table for the circuit below and write the Boolean expression (Answer)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285198" y="2193100"/>
          <a:ext cx="3431569" cy="26715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55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7FED1C0-E7B6-4BBC-BF57-D406634A9E25}"/>
              </a:ext>
            </a:extLst>
          </p:cNvPr>
          <p:cNvSpPr txBox="1"/>
          <p:nvPr/>
        </p:nvSpPr>
        <p:spPr>
          <a:xfrm>
            <a:off x="1602557" y="5307291"/>
            <a:ext cx="3110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 = NOT((A OR B) OR B)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Content Placeholder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91587786-F229-45C4-AB75-88E38C1078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25" y="2802715"/>
            <a:ext cx="5436358" cy="1206018"/>
          </a:xfrm>
        </p:spPr>
      </p:pic>
    </p:spTree>
    <p:extLst>
      <p:ext uri="{BB962C8B-B14F-4D97-AF65-F5344CB8AC3E}">
        <p14:creationId xmlns:p14="http://schemas.microsoft.com/office/powerpoint/2010/main" val="1963061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7EB46-038E-40D7-BB0F-1FFDD862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Create a Boolean expression from the truth table with 2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C28BC-1CC8-49C7-A3F5-3887FBD24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There is a general approach to converting a truth table into a logic circuit.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The output expressed as a Boolean expression is shown in the truth tables for a two-input expression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Where the input is a 0 the output is expressed as NOT.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We AND the two inputs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4C3A851-39A8-4F0F-8893-A9E2208C98E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015336" y="3667539"/>
              <a:ext cx="2849289" cy="270868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97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7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24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4C3A851-39A8-4F0F-8893-A9E2208C98E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015336" y="3667539"/>
              <a:ext cx="2849289" cy="270868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97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7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24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9728" t="-105618" r="-1361" b="-30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9728" t="-205618" r="-1361" b="-20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9728" t="-305618" r="-1361" b="-10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9728" t="-405618" r="-1361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71230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945" y="0"/>
            <a:ext cx="10515600" cy="5715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100" dirty="0"/>
              <a:t>Create a Boolean expression from the truth table with 3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3926CCD-5049-4296-A849-0AC1249439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811007" y="1248799"/>
              <a:ext cx="4038599" cy="487563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808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546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01148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130195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dirty="0"/>
                                  <m:t>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en-GB" b="0" i="0" dirty="0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e>
                                </m:acc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3926CCD-5049-4296-A849-0AC12494399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811007" y="1248799"/>
              <a:ext cx="4038599" cy="487563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808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546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01148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130195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105618" r="-935" b="-7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205618" r="-935" b="-6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305618" r="-935" b="-5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405618" r="-935" b="-4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505618" r="-935" b="-3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605618" r="-935" b="-2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705618" r="-935" b="-1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0280" t="-805618" r="-935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E9D82CE-5565-43BC-83E2-72215B0A5A2B}"/>
              </a:ext>
            </a:extLst>
          </p:cNvPr>
          <p:cNvSpPr txBox="1"/>
          <p:nvPr/>
        </p:nvSpPr>
        <p:spPr>
          <a:xfrm>
            <a:off x="480392" y="1392992"/>
            <a:ext cx="4038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The output expressed as a Boolean expression is shown in the truth tables for a three-input expression</a:t>
            </a:r>
          </a:p>
        </p:txBody>
      </p:sp>
    </p:spTree>
    <p:extLst>
      <p:ext uri="{BB962C8B-B14F-4D97-AF65-F5344CB8AC3E}">
        <p14:creationId xmlns:p14="http://schemas.microsoft.com/office/powerpoint/2010/main" val="462911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945" y="0"/>
            <a:ext cx="10515600" cy="5715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100" dirty="0"/>
              <a:t>Create a Boolean expression from the truth table with 4 inputs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3926CCD-5049-4296-A849-0AC1249439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750219"/>
                  </p:ext>
                </p:extLst>
              </p:nvPr>
            </p:nvGraphicFramePr>
            <p:xfrm>
              <a:off x="6364355" y="559914"/>
              <a:ext cx="5148541" cy="62318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1812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949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39238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939238">
                      <a:extLst>
                        <a:ext uri="{9D8B030D-6E8A-4147-A177-3AD203B41FA5}">
                          <a16:colId xmlns:a16="http://schemas.microsoft.com/office/drawing/2014/main" val="2522283784"/>
                        </a:ext>
                      </a:extLst>
                    </a:gridCol>
                    <a:gridCol w="135698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2802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C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D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i="1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nor/>
                                </m:rPr>
                                <a:rPr lang="en-GB" dirty="0"/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GB" b="0" i="0" dirty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e>
                              </m:acc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m:rPr>
                                    <m:nor/>
                                  </m:rPr>
                                  <a:rPr lang="en-GB" i="1" dirty="0" smtClean="0"/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.C.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.D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5752697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nor/>
                                  </m:rPr>
                                  <a:rPr lang="en-GB" dirty="0"/>
                                  <m:t> 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en-GB" b="0" i="0" dirty="0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e>
                                </m:acc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1893705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acc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7611589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3898661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5181614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.C.D</a:t>
                          </a:r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062527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oMath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6681068"/>
                      </a:ext>
                    </a:extLst>
                  </a:tr>
                  <a:tr h="315524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0855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3926CCD-5049-4296-A849-0AC1249439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750219"/>
                  </p:ext>
                </p:extLst>
              </p:nvPr>
            </p:nvGraphicFramePr>
            <p:xfrm>
              <a:off x="6364355" y="559914"/>
              <a:ext cx="5148541" cy="62318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1812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949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39238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939238">
                      <a:extLst>
                        <a:ext uri="{9D8B030D-6E8A-4147-A177-3AD203B41FA5}">
                          <a16:colId xmlns:a16="http://schemas.microsoft.com/office/drawing/2014/main" val="2522283784"/>
                        </a:ext>
                      </a:extLst>
                    </a:gridCol>
                    <a:gridCol w="135698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2802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C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D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10000" r="-897" b="-15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206557" r="-897" b="-14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311667" r="-897" b="-13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411667" r="-897" b="-12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511667" r="-897" b="-11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611667" r="-897" b="-10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700000" r="-897" b="-9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813333" r="-897" b="-8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913333" r="-897" b="-7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5752697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013333" r="-897" b="-6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1893705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113333" r="-897" b="-5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7611589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213333" r="-897" b="-4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3898661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291803" r="-897" b="-3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518161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415000" r="-897" b="-2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062527"/>
                      </a:ext>
                    </a:extLst>
                  </a:tr>
                  <a:tr h="366332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515000" r="-897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668106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821" t="-1615000" r="-897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08559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E9D82CE-5565-43BC-83E2-72215B0A5A2B}"/>
              </a:ext>
            </a:extLst>
          </p:cNvPr>
          <p:cNvSpPr txBox="1"/>
          <p:nvPr/>
        </p:nvSpPr>
        <p:spPr>
          <a:xfrm>
            <a:off x="480392" y="1392992"/>
            <a:ext cx="4038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The output expressed as a Boolean expression is shown in the truth tables for a three-input expression</a:t>
            </a:r>
          </a:p>
        </p:txBody>
      </p:sp>
    </p:spTree>
    <p:extLst>
      <p:ext uri="{BB962C8B-B14F-4D97-AF65-F5344CB8AC3E}">
        <p14:creationId xmlns:p14="http://schemas.microsoft.com/office/powerpoint/2010/main" val="392003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Boolean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945" y="0"/>
            <a:ext cx="10515600" cy="5715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100" dirty="0"/>
              <a:t>Worked Example1: Create a Boolean expression from the Truth Table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481598" y="1108064"/>
                <a:ext cx="5311785" cy="512381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Find the Boolean expression for the following truth table. It does not need to be simplified.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We consider only the lines with an output of 1: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We then combine each statement with an OR: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598" y="1108064"/>
                <a:ext cx="5311785" cy="5123816"/>
              </a:xfrm>
              <a:blipFill>
                <a:blip r:embed="rId2"/>
                <a:stretch>
                  <a:fillRect l="-1493" t="-833" r="-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FCCF56B-1C8A-406D-9202-7C5C2009CB84}"/>
              </a:ext>
            </a:extLst>
          </p:cNvPr>
          <p:cNvSpPr/>
          <p:nvPr/>
        </p:nvSpPr>
        <p:spPr>
          <a:xfrm>
            <a:off x="9303026" y="2160104"/>
            <a:ext cx="258575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94A6B9-7E58-4F67-9AF5-7FD6CECB4B00}"/>
              </a:ext>
            </a:extLst>
          </p:cNvPr>
          <p:cNvSpPr/>
          <p:nvPr/>
        </p:nvSpPr>
        <p:spPr>
          <a:xfrm>
            <a:off x="9325618" y="3207149"/>
            <a:ext cx="258575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73D777-580B-47B9-80BB-9346B1B3E66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269219" y="1108064"/>
              <a:ext cx="2849289" cy="270868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97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7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24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73D777-580B-47B9-80BB-9346B1B3E66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269219" y="1108064"/>
              <a:ext cx="2849289" cy="270868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097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712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243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Input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9048" t="-105618" r="-2041" b="-30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9048" t="-203333" r="-2041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9048" t="-306742" r="-2041" b="-1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1737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9048" t="-406742" r="-2041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32DE5B8-B0D5-4C8E-9550-343FC1DDAC5C}"/>
              </a:ext>
            </a:extLst>
          </p:cNvPr>
          <p:cNvGraphicFramePr>
            <a:graphicFrameLocks noGrp="1"/>
          </p:cNvGraphicFramePr>
          <p:nvPr/>
        </p:nvGraphicFramePr>
        <p:xfrm>
          <a:off x="5922745" y="1108064"/>
          <a:ext cx="2849289" cy="2708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1737">
                <a:tc>
                  <a:txBody>
                    <a:bodyPr/>
                    <a:lstStyle/>
                    <a:p>
                      <a:r>
                        <a:rPr lang="en-GB" b="1" dirty="0"/>
                        <a:t>Input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737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1737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737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737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31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945" y="0"/>
            <a:ext cx="10515600" cy="5715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100" dirty="0"/>
              <a:t>Worked Example2: Create a Boolean expression from the truth table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481598" y="1108064"/>
                <a:ext cx="5311785" cy="5123816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Find the Boolean expression for the following truth table. It does not need to be simplified. 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We consider only the lines with an output of 1: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0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We then combine each statement with an OR: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0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598" y="1108064"/>
                <a:ext cx="5311785" cy="5123816"/>
              </a:xfrm>
              <a:blipFill>
                <a:blip r:embed="rId2"/>
                <a:stretch>
                  <a:fillRect l="-1148" t="-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FCCF56B-1C8A-406D-9202-7C5C2009CB84}"/>
              </a:ext>
            </a:extLst>
          </p:cNvPr>
          <p:cNvSpPr/>
          <p:nvPr/>
        </p:nvSpPr>
        <p:spPr>
          <a:xfrm>
            <a:off x="9101988" y="2036737"/>
            <a:ext cx="2683635" cy="861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94A6B9-7E58-4F67-9AF5-7FD6CECB4B00}"/>
              </a:ext>
            </a:extLst>
          </p:cNvPr>
          <p:cNvSpPr/>
          <p:nvPr/>
        </p:nvSpPr>
        <p:spPr>
          <a:xfrm>
            <a:off x="9101989" y="3732920"/>
            <a:ext cx="2585750" cy="4547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3A64727D-A2C8-4096-830B-59CB60B97B4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101989" y="1223245"/>
              <a:ext cx="2683636" cy="38402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853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343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98810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8651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dirty="0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en-GB" b="0" i="0" dirty="0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e>
                                </m:acc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dirty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dirty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C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dirty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GB" b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dirty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i="1" dirty="0"/>
                            <a:t>.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GB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dirty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3A64727D-A2C8-4096-830B-59CB60B97B4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101989" y="1223245"/>
              <a:ext cx="2683636" cy="38402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853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343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98810">
                      <a:extLst>
                        <a:ext uri="{9D8B030D-6E8A-4147-A177-3AD203B41FA5}">
                          <a16:colId xmlns:a16="http://schemas.microsoft.com/office/drawing/2014/main" val="1357861395"/>
                        </a:ext>
                      </a:extLst>
                    </a:gridCol>
                    <a:gridCol w="8651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107143" r="-1408" b="-7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207143" r="-1408" b="-6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307143" r="-1408" b="-51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401408" r="-1408" b="-4028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508571" r="-1408" b="-30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680513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608571" r="-1408" b="-20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7752963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708571" r="-1408" b="-10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9106516"/>
                      </a:ext>
                    </a:extLst>
                  </a:tr>
                  <a:tr h="426698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1268" t="-808571" r="-1408" b="-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1680280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83BCA33-A057-4618-8B55-6058C39127F3}"/>
              </a:ext>
            </a:extLst>
          </p:cNvPr>
          <p:cNvGraphicFramePr>
            <a:graphicFrameLocks noGrp="1"/>
          </p:cNvGraphicFramePr>
          <p:nvPr/>
        </p:nvGraphicFramePr>
        <p:xfrm>
          <a:off x="6157443" y="1223245"/>
          <a:ext cx="2683636" cy="3840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5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8810">
                  <a:extLst>
                    <a:ext uri="{9D8B030D-6E8A-4147-A177-3AD203B41FA5}">
                      <a16:colId xmlns:a16="http://schemas.microsoft.com/office/drawing/2014/main" val="1357861395"/>
                    </a:ext>
                  </a:extLst>
                </a:gridCol>
                <a:gridCol w="865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6698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805133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752963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106516"/>
                  </a:ext>
                </a:extLst>
              </a:tr>
              <a:tr h="426698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680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570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611982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Create the Boolean algebra expressions from the Truth Tables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77249" y="1423924"/>
          <a:ext cx="2221586" cy="22568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7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1373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373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373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373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373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75817B3-9CC4-40F7-AB76-85D528FF8F4B}"/>
              </a:ext>
            </a:extLst>
          </p:cNvPr>
          <p:cNvSpPr/>
          <p:nvPr/>
        </p:nvSpPr>
        <p:spPr>
          <a:xfrm>
            <a:off x="745924" y="4445451"/>
            <a:ext cx="6105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dirty="0"/>
              <a:t>(NOT A AND B) OR (A AND NOT B)</a:t>
            </a:r>
          </a:p>
          <a:p>
            <a:pPr marL="342900" indent="-342900">
              <a:buFont typeface="+mj-lt"/>
              <a:buAutoNum type="alphaLcParenR"/>
            </a:pPr>
            <a:r>
              <a:rPr lang="en-GB" dirty="0"/>
              <a:t>(NOT A AND NOT B) OR (A AND B)</a:t>
            </a:r>
          </a:p>
          <a:p>
            <a:pPr marL="342900" indent="-342900">
              <a:buFont typeface="+mj-lt"/>
              <a:buAutoNum type="alphaLcParenR"/>
            </a:pPr>
            <a:r>
              <a:rPr lang="en-GB" dirty="0"/>
              <a:t>A AND NOT B</a:t>
            </a:r>
          </a:p>
          <a:p>
            <a:pPr marL="342900" indent="-342900">
              <a:buFont typeface="+mj-lt"/>
              <a:buAutoNum type="alphaLcParenR"/>
            </a:pPr>
            <a:r>
              <a:rPr lang="en-GB" dirty="0"/>
              <a:t>(NOT A AND NOT B AND NOT C) OR (A AND B AND NOT C)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473F326-E844-40D7-9737-CD7B20BD6E9D}"/>
              </a:ext>
            </a:extLst>
          </p:cNvPr>
          <p:cNvGraphicFramePr>
            <a:graphicFrameLocks noGrp="1"/>
          </p:cNvGraphicFramePr>
          <p:nvPr/>
        </p:nvGraphicFramePr>
        <p:xfrm>
          <a:off x="3107353" y="1423924"/>
          <a:ext cx="2221586" cy="2264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7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2835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35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835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835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835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90D743F-462F-4710-BC94-F7044A44142D}"/>
              </a:ext>
            </a:extLst>
          </p:cNvPr>
          <p:cNvGraphicFramePr>
            <a:graphicFrameLocks noGrp="1"/>
          </p:cNvGraphicFramePr>
          <p:nvPr/>
        </p:nvGraphicFramePr>
        <p:xfrm>
          <a:off x="5937457" y="1440068"/>
          <a:ext cx="2314351" cy="22599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94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1983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983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983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983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983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755E226-4D47-4656-BF66-8AD904557237}"/>
              </a:ext>
            </a:extLst>
          </p:cNvPr>
          <p:cNvGraphicFramePr>
            <a:graphicFrameLocks noGrp="1"/>
          </p:cNvGraphicFramePr>
          <p:nvPr/>
        </p:nvGraphicFramePr>
        <p:xfrm>
          <a:off x="8860326" y="1410710"/>
          <a:ext cx="2585750" cy="3724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9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3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31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3822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82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CD971C8-2375-4641-BF4D-34A90DDE5DE7}"/>
              </a:ext>
            </a:extLst>
          </p:cNvPr>
          <p:cNvSpPr txBox="1">
            <a:spLocks/>
          </p:cNvSpPr>
          <p:nvPr/>
        </p:nvSpPr>
        <p:spPr>
          <a:xfrm>
            <a:off x="277249" y="903140"/>
            <a:ext cx="10951583" cy="49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a)			b) 			c) 			d)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88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611982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Create the Boolean algebra expressions from the Truth Table</a:t>
            </a:r>
            <a:br>
              <a:rPr lang="en-GB" dirty="0"/>
            </a:b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CD971C8-2375-4641-BF4D-34A90DDE5DE7}"/>
              </a:ext>
            </a:extLst>
          </p:cNvPr>
          <p:cNvSpPr txBox="1">
            <a:spLocks/>
          </p:cNvSpPr>
          <p:nvPr/>
        </p:nvSpPr>
        <p:spPr>
          <a:xfrm>
            <a:off x="277249" y="903140"/>
            <a:ext cx="10951583" cy="49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3B853BE-A373-45ED-B3C5-3BA8B0507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379047"/>
              </p:ext>
            </p:extLst>
          </p:nvPr>
        </p:nvGraphicFramePr>
        <p:xfrm>
          <a:off x="1076738" y="611982"/>
          <a:ext cx="5148541" cy="6224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238">
                  <a:extLst>
                    <a:ext uri="{9D8B030D-6E8A-4147-A177-3AD203B41FA5}">
                      <a16:colId xmlns:a16="http://schemas.microsoft.com/office/drawing/2014/main" val="1357861395"/>
                    </a:ext>
                  </a:extLst>
                </a:gridCol>
                <a:gridCol w="939238">
                  <a:extLst>
                    <a:ext uri="{9D8B030D-6E8A-4147-A177-3AD203B41FA5}">
                      <a16:colId xmlns:a16="http://schemas.microsoft.com/office/drawing/2014/main" val="2522283784"/>
                    </a:ext>
                  </a:extLst>
                </a:gridCol>
                <a:gridCol w="13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802">
                <a:tc>
                  <a:txBody>
                    <a:bodyPr/>
                    <a:lstStyle/>
                    <a:p>
                      <a:r>
                        <a:rPr lang="en-GB" b="1" dirty="0"/>
                        <a:t>Input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80513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75296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106516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680280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752697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893705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611589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898661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181614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2527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681068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8559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672B6D-0CDC-4A49-9317-ECC438310264}"/>
                  </a:ext>
                </a:extLst>
              </p:cNvPr>
              <p:cNvSpPr txBox="1"/>
              <p:nvPr/>
            </p:nvSpPr>
            <p:spPr>
              <a:xfrm>
                <a:off x="6881191" y="2120924"/>
                <a:ext cx="6102626" cy="646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GB" i="1" dirty="0"/>
                  <a:t>.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GB" i="1" dirty="0"/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m:rPr>
                        <m:nor/>
                      </m:rPr>
                      <a:rPr lang="en-GB" i="1" dirty="0"/>
                      <m:t>.</m:t>
                    </m:r>
                    <m:r>
                      <m:rPr>
                        <m:nor/>
                      </m:rPr>
                      <a:rPr lang="en-GB" i="1" dirty="0"/>
                      <m:t>C</m:t>
                    </m:r>
                    <m:r>
                      <m:rPr>
                        <m:nor/>
                      </m:rPr>
                      <a:rPr lang="en-GB" i="1" dirty="0"/>
                      <m:t>.</m:t>
                    </m:r>
                    <m:r>
                      <m:rPr>
                        <m:nor/>
                      </m:rPr>
                      <a:rPr lang="en-GB" i="1" dirty="0"/>
                      <m:t>D</m:t>
                    </m:r>
                    <m:r>
                      <m:rPr>
                        <m:nor/>
                      </m:rPr>
                      <a:rPr lang="en-GB" b="0" i="1" dirty="0" smtClean="0"/>
                      <m:t> +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672B6D-0CDC-4A49-9317-ECC438310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191" y="2120924"/>
                <a:ext cx="6102626" cy="646908"/>
              </a:xfrm>
              <a:prstGeom prst="rect">
                <a:avLst/>
              </a:prstGeom>
              <a:blipFill>
                <a:blip r:embed="rId2"/>
                <a:stretch>
                  <a:fillRect t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807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4055-CE99-4A4A-B558-7488BDCC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Simple versus complex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97A7F-A3B2-4E2F-BC05-2A9EC704F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Different circuits can produce the same logic that given the same inputs will have the same outputs. It is always better to choose a logic circuit with fewer gates because it: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reduces production costs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reduces the heat produced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reduces energy requirement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increases speed of the circuit</a:t>
            </a:r>
          </a:p>
        </p:txBody>
      </p:sp>
    </p:spTree>
    <p:extLst>
      <p:ext uri="{BB962C8B-B14F-4D97-AF65-F5344CB8AC3E}">
        <p14:creationId xmlns:p14="http://schemas.microsoft.com/office/powerpoint/2010/main" val="4036303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28265-A04B-4576-87D4-C97310005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36F57-E746-4A0C-B5FF-CE0657746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862" y="1066938"/>
            <a:ext cx="4793973" cy="23620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/>
              <a:t>Complete the diagnostic questions</a:t>
            </a:r>
          </a:p>
          <a:p>
            <a:pPr marL="0" indent="0">
              <a:buNone/>
            </a:pPr>
            <a:r>
              <a:rPr lang="en-GB" sz="2000" dirty="0">
                <a:hlinkClick r:id="rId2"/>
              </a:rPr>
              <a:t>boolean-logic-diagnostic-questions.pptx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Available in </a:t>
            </a:r>
            <a:r>
              <a:rPr lang="en-GB" sz="2000" dirty="0">
                <a:hlinkClick r:id="rId3"/>
              </a:rPr>
              <a:t>www.diagnosticquestions.com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Search: Boolean Logic GCSE</a:t>
            </a:r>
          </a:p>
          <a:p>
            <a:pPr marL="0" indent="0">
              <a:buNone/>
            </a:pPr>
            <a:r>
              <a:rPr lang="en-GB" sz="2000" dirty="0"/>
              <a:t>Link: </a:t>
            </a:r>
            <a:r>
              <a:rPr lang="en-GB" sz="1800" dirty="0">
                <a:hlinkClick r:id="rId4"/>
              </a:rPr>
              <a:t>Quiz | Diagnostic Questions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D63981-6F01-455F-90E6-22CB6E9A6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115" y="2617186"/>
            <a:ext cx="7758023" cy="387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61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FC16E-6156-489A-8080-4B45DD6A1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124" y="151041"/>
            <a:ext cx="10932754" cy="662781"/>
          </a:xfrm>
        </p:spPr>
        <p:txBody>
          <a:bodyPr>
            <a:normAutofit/>
          </a:bodyPr>
          <a:lstStyle/>
          <a:p>
            <a:r>
              <a:rPr lang="en-GB" sz="3200" dirty="0"/>
              <a:t>Homework: Represent the following expressions as logic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A00C3A-127F-47E4-9C8B-F4AB96D722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⊕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⊕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A00C3A-127F-47E4-9C8B-F4AB96D722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B06F488-4889-4B05-BBE7-649788DDE2C3}"/>
              </a:ext>
            </a:extLst>
          </p:cNvPr>
          <p:cNvSpPr txBox="1"/>
          <p:nvPr/>
        </p:nvSpPr>
        <p:spPr>
          <a:xfrm>
            <a:off x="5910470" y="2054087"/>
            <a:ext cx="386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Complete task: </a:t>
            </a:r>
            <a:r>
              <a:rPr lang="en-GB" dirty="0">
                <a:hlinkClick r:id="rId3"/>
              </a:rPr>
              <a:t>circuit-task.docx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277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444" y="148874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Create and interpret truth tables for logic circuits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Show how logic circuits relate to Boolean expressions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39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Combining logic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Logic gates can be combined to produce other logic gates.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instance AND </a:t>
            </a:r>
            <a:r>
              <a:rPr lang="en-GB" dirty="0" err="1"/>
              <a:t>and</a:t>
            </a:r>
            <a:r>
              <a:rPr lang="en-GB" dirty="0"/>
              <a:t> NOT gates can be combined to produce a NAND gate.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OR and NOT gates can be combined to create NOR gates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Logic gates can be combined to create more complex logic circuits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2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BEC5D-ABB0-4032-93D8-D324A90B8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EDD95-E485-4DC0-B5B7-83C0F098E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Complete the questions in </a:t>
            </a:r>
            <a:r>
              <a:rPr lang="en-GB" i="1" dirty="0"/>
              <a:t>computer-systems-Boolean.docx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You may wish to use an online simulator to help: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https://academo.org/demos/logic-gate-simulator/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https://logic.ly/demo/</a:t>
            </a:r>
            <a:endParaRPr lang="en-GB" dirty="0"/>
          </a:p>
          <a:p>
            <a:pPr marL="0" indent="0">
              <a:buNone/>
            </a:pP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71810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BEC5D-ABB0-4032-93D8-D324A90B8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EDD95-E485-4DC0-B5B7-83C0F098E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Complete the questions in </a:t>
            </a:r>
            <a:r>
              <a:rPr lang="en-GB" i="1" dirty="0">
                <a:hlinkClick r:id="rId2"/>
              </a:rPr>
              <a:t>boolean-task.docx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55598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Q1 complete the logic table for the circuit below and write the Boolean expression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235" y="2636928"/>
            <a:ext cx="5692097" cy="1112112"/>
          </a:xfr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1938"/>
              </p:ext>
            </p:extLst>
          </p:nvPr>
        </p:nvGraphicFramePr>
        <p:xfrm>
          <a:off x="7285198" y="2193100"/>
          <a:ext cx="3029235" cy="252520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66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3557956242"/>
                    </a:ext>
                  </a:extLst>
                </a:gridCol>
              </a:tblGrid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62275" y="2636928"/>
            <a:ext cx="35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4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Q1 complete the logic table for the circuit below and write the Boolean expression (Answer)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81" y="1894148"/>
            <a:ext cx="5692097" cy="1112112"/>
          </a:xfr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6756"/>
              </p:ext>
            </p:extLst>
          </p:nvPr>
        </p:nvGraphicFramePr>
        <p:xfrm>
          <a:off x="7715107" y="1558991"/>
          <a:ext cx="3029235" cy="252520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66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0653">
                  <a:extLst>
                    <a:ext uri="{9D8B030D-6E8A-4147-A177-3AD203B41FA5}">
                      <a16:colId xmlns:a16="http://schemas.microsoft.com/office/drawing/2014/main" val="3557956242"/>
                    </a:ext>
                  </a:extLst>
                </a:gridCol>
              </a:tblGrid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504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62275" y="2636928"/>
            <a:ext cx="35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67B53B-5C13-4089-9CE8-7D50345EAABF}"/>
              </a:ext>
            </a:extLst>
          </p:cNvPr>
          <p:cNvSpPr txBox="1"/>
          <p:nvPr/>
        </p:nvSpPr>
        <p:spPr>
          <a:xfrm>
            <a:off x="1149109" y="3851741"/>
            <a:ext cx="68203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E=NOT A</a:t>
            </a:r>
          </a:p>
          <a:p>
            <a:r>
              <a:rPr lang="en-GB" sz="2800" dirty="0"/>
              <a:t>C= E AND B</a:t>
            </a:r>
          </a:p>
          <a:p>
            <a:r>
              <a:rPr lang="en-GB" sz="2800" dirty="0"/>
              <a:t>D= NOT C</a:t>
            </a:r>
          </a:p>
          <a:p>
            <a:r>
              <a:rPr lang="en-GB" sz="2800" dirty="0"/>
              <a:t>D = NOT (E AND B) Substitute in C</a:t>
            </a:r>
          </a:p>
          <a:p>
            <a:r>
              <a:rPr lang="en-GB" sz="2800" dirty="0"/>
              <a:t>D = NOT((NOT A) AND B) Substitute in E</a:t>
            </a:r>
          </a:p>
        </p:txBody>
      </p:sp>
    </p:spTree>
    <p:extLst>
      <p:ext uri="{BB962C8B-B14F-4D97-AF65-F5344CB8AC3E}">
        <p14:creationId xmlns:p14="http://schemas.microsoft.com/office/powerpoint/2010/main" val="727817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Q2 complete the logic table for the circuit below and write the Boolean expression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285198" y="2193100"/>
          <a:ext cx="3431569" cy="26715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55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302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A8D62E4-299B-4DEB-BF48-137436E23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72" y="1812000"/>
            <a:ext cx="5505378" cy="267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600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10525</TotalTime>
  <Words>1786</Words>
  <Application>Microsoft Office PowerPoint</Application>
  <PresentationFormat>Widescreen</PresentationFormat>
  <Paragraphs>804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Starter</vt:lpstr>
      <vt:lpstr>Boolean Circuits</vt:lpstr>
      <vt:lpstr>Learning objectives</vt:lpstr>
      <vt:lpstr>Combining logic gates</vt:lpstr>
      <vt:lpstr>Exercise</vt:lpstr>
      <vt:lpstr>Exercise</vt:lpstr>
      <vt:lpstr>Q1 complete the logic table for the circuit below and write the Boolean expression</vt:lpstr>
      <vt:lpstr>Q1 complete the logic table for the circuit below and write the Boolean expression (Answer)</vt:lpstr>
      <vt:lpstr>Q2 complete the logic table for the circuit below and write the Boolean expression</vt:lpstr>
      <vt:lpstr>Q2 complete the logic table for the circuit below and write the Boolean expression (Answer)</vt:lpstr>
      <vt:lpstr>Q3 complete the logic table for the circuit below and write the Boolean expression</vt:lpstr>
      <vt:lpstr>Q3 complete the logic table for the circuit below and write the Boolean expression (Answer)</vt:lpstr>
      <vt:lpstr>Q4 complete the logic table for the circuit below and write the Boolean expression</vt:lpstr>
      <vt:lpstr>Q4 complete the logic table for the circuit below and write the Boolean expression (Answer)</vt:lpstr>
      <vt:lpstr>Q5 complete the logic table for the circuit below and write the Boolean expression</vt:lpstr>
      <vt:lpstr>Q5 complete the logic table for the circuit below and write the Boolean expression (Answer)</vt:lpstr>
      <vt:lpstr>Create a Boolean expression from the truth table with 2 inputs</vt:lpstr>
      <vt:lpstr> Create a Boolean expression from the truth table with 3 inputs</vt:lpstr>
      <vt:lpstr> Create a Boolean expression from the truth table with 4 inputs</vt:lpstr>
      <vt:lpstr> Worked Example1: Create a Boolean expression from the Truth Table</vt:lpstr>
      <vt:lpstr> Worked Example2: Create a Boolean expression from the truth table</vt:lpstr>
      <vt:lpstr>Create the Boolean algebra expressions from the Truth Tables </vt:lpstr>
      <vt:lpstr>Create the Boolean algebra expressions from the Truth Table </vt:lpstr>
      <vt:lpstr>Simple versus complex circuits</vt:lpstr>
      <vt:lpstr>Plenary</vt:lpstr>
      <vt:lpstr>Homework: Represent the following expressions as logic circuits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212</cp:revision>
  <cp:lastPrinted>2016-09-16T11:32:46Z</cp:lastPrinted>
  <dcterms:created xsi:type="dcterms:W3CDTF">2016-09-09T07:37:57Z</dcterms:created>
  <dcterms:modified xsi:type="dcterms:W3CDTF">2025-03-26T07:55:14Z</dcterms:modified>
</cp:coreProperties>
</file>