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7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9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11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13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5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7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9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6.xml" ContentType="application/vnd.openxmlformats-officedocument.drawingml.diagramData+xml"/>
  <Override PartName="/ppt/diagrams/layout50.xml" ContentType="application/vnd.openxmlformats-officedocument.drawingml.diagramLayout+xml"/>
  <Override PartName="/ppt/diagrams/quickStyle50.xml" ContentType="application/vnd.openxmlformats-officedocument.drawingml.diagramStyle+xml"/>
  <Override PartName="/ppt/diagrams/colors50.xml" ContentType="application/vnd.openxmlformats-officedocument.drawingml.diagramColors+xml"/>
  <Override PartName="/ppt/diagrams/data8.xml" ContentType="application/vnd.openxmlformats-officedocument.drawingml.diagramData+xml"/>
  <Override PartName="/ppt/diagrams/layout60.xml" ContentType="application/vnd.openxmlformats-officedocument.drawingml.diagramLayout+xml"/>
  <Override PartName="/ppt/diagrams/quickStyle60.xml" ContentType="application/vnd.openxmlformats-officedocument.drawingml.diagramStyle+xml"/>
  <Override PartName="/ppt/diagrams/colors60.xml" ContentType="application/vnd.openxmlformats-officedocument.drawingml.diagramColors+xml"/>
  <Override PartName="/ppt/diagrams/data10.xml" ContentType="application/vnd.openxmlformats-officedocument.drawingml.diagramData+xml"/>
  <Override PartName="/ppt/diagrams/layout70.xml" ContentType="application/vnd.openxmlformats-officedocument.drawingml.diagramLayout+xml"/>
  <Override PartName="/ppt/diagrams/quickStyle70.xml" ContentType="application/vnd.openxmlformats-officedocument.drawingml.diagramStyle+xml"/>
  <Override PartName="/ppt/diagrams/colors70.xml" ContentType="application/vnd.openxmlformats-officedocument.drawingml.diagramColors+xml"/>
  <Override PartName="/ppt/diagrams/data12.xml" ContentType="application/vnd.openxmlformats-officedocument.drawingml.diagramData+xml"/>
  <Override PartName="/ppt/diagrams/layout80.xml" ContentType="application/vnd.openxmlformats-officedocument.drawingml.diagramLayout+xml"/>
  <Override PartName="/ppt/diagrams/quickStyle80.xml" ContentType="application/vnd.openxmlformats-officedocument.drawingml.diagramStyle+xml"/>
  <Override PartName="/ppt/diagrams/colors80.xml" ContentType="application/vnd.openxmlformats-officedocument.drawingml.diagramColors+xml"/>
  <Override PartName="/ppt/diagrams/data14.xml" ContentType="application/vnd.openxmlformats-officedocument.drawingml.diagramData+xml"/>
  <Override PartName="/ppt/diagrams/layout90.xml" ContentType="application/vnd.openxmlformats-officedocument.drawingml.diagramLayout+xml"/>
  <Override PartName="/ppt/diagrams/quickStyle90.xml" ContentType="application/vnd.openxmlformats-officedocument.drawingml.diagramStyle+xml"/>
  <Override PartName="/ppt/diagrams/colors90.xml" ContentType="application/vnd.openxmlformats-officedocument.drawingml.diagramColors+xml"/>
  <Override PartName="/ppt/diagrams/data16.xml" ContentType="application/vnd.openxmlformats-officedocument.drawingml.diagramData+xml"/>
  <Override PartName="/ppt/diagrams/layout100.xml" ContentType="application/vnd.openxmlformats-officedocument.drawingml.diagramLayout+xml"/>
  <Override PartName="/ppt/diagrams/quickStyle100.xml" ContentType="application/vnd.openxmlformats-officedocument.drawingml.diagramStyle+xml"/>
  <Override PartName="/ppt/diagrams/colors100.xml" ContentType="application/vnd.openxmlformats-officedocument.drawingml.diagramColors+xml"/>
  <Override PartName="/ppt/diagrams/data18.xml" ContentType="application/vnd.openxmlformats-officedocument.drawingml.diagramData+xml"/>
  <Override PartName="/ppt/diagrams/layout110.xml" ContentType="application/vnd.openxmlformats-officedocument.drawingml.diagramLayout+xml"/>
  <Override PartName="/ppt/diagrams/quickStyle110.xml" ContentType="application/vnd.openxmlformats-officedocument.drawingml.diagramStyle+xml"/>
  <Override PartName="/ppt/diagrams/colors110.xml" ContentType="application/vnd.openxmlformats-officedocument.drawingml.diagramColors+xml"/>
  <Override PartName="/ppt/diagrams/data20.xml" ContentType="application/vnd.openxmlformats-officedocument.drawingml.diagramData+xml"/>
  <Override PartName="/ppt/diagrams/layout120.xml" ContentType="application/vnd.openxmlformats-officedocument.drawingml.diagramLayout+xml"/>
  <Override PartName="/ppt/diagrams/quickStyle120.xml" ContentType="application/vnd.openxmlformats-officedocument.drawingml.diagramStyle+xml"/>
  <Override PartName="/ppt/diagrams/colors120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9" r:id="rId2"/>
    <p:sldId id="292" r:id="rId3"/>
    <p:sldId id="291" r:id="rId4"/>
    <p:sldId id="307" r:id="rId5"/>
    <p:sldId id="293" r:id="rId6"/>
    <p:sldId id="308" r:id="rId7"/>
    <p:sldId id="309" r:id="rId8"/>
    <p:sldId id="311" r:id="rId9"/>
    <p:sldId id="310" r:id="rId10"/>
    <p:sldId id="312" r:id="rId11"/>
    <p:sldId id="313" r:id="rId12"/>
    <p:sldId id="314" r:id="rId13"/>
    <p:sldId id="31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4E60BC-BB8D-45B8-ADDB-BA986A840876}" v="127" dt="2021-03-14T21:49:53.7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9982" autoAdjust="0"/>
    <p:restoredTop sz="94660"/>
  </p:normalViewPr>
  <p:slideViewPr>
    <p:cSldViewPr snapToGrid="0">
      <p:cViewPr varScale="1">
        <p:scale>
          <a:sx n="60" d="100"/>
          <a:sy n="60" d="100"/>
        </p:scale>
        <p:origin x="6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D780365A-6C2B-4871-8080-FDFE224A44E0}"/>
    <pc:docChg chg="undo custSel addSld delSld modSld">
      <pc:chgData name="William Grey" userId="37b73424-c081-4fc2-b1af-363f4f3fd4f3" providerId="ADAL" clId="{D780365A-6C2B-4871-8080-FDFE224A44E0}" dt="2019-06-13T09:04:56.317" v="499" actId="20577"/>
      <pc:docMkLst>
        <pc:docMk/>
      </pc:docMkLst>
      <pc:sldChg chg="modSp">
        <pc:chgData name="William Grey" userId="37b73424-c081-4fc2-b1af-363f4f3fd4f3" providerId="ADAL" clId="{D780365A-6C2B-4871-8080-FDFE224A44E0}" dt="2019-06-13T08:37:59.710" v="130" actId="20577"/>
        <pc:sldMkLst>
          <pc:docMk/>
          <pc:sldMk cId="730207865" sldId="271"/>
        </pc:sldMkLst>
        <pc:spChg chg="mod">
          <ac:chgData name="William Grey" userId="37b73424-c081-4fc2-b1af-363f4f3fd4f3" providerId="ADAL" clId="{D780365A-6C2B-4871-8080-FDFE224A44E0}" dt="2019-06-13T08:37:59.710" v="130" actId="20577"/>
          <ac:spMkLst>
            <pc:docMk/>
            <pc:sldMk cId="730207865" sldId="271"/>
            <ac:spMk id="2" creationId="{327644AE-6E07-4FD8-B9FC-49DAD932B14A}"/>
          </ac:spMkLst>
        </pc:spChg>
        <pc:spChg chg="mod">
          <ac:chgData name="William Grey" userId="37b73424-c081-4fc2-b1af-363f4f3fd4f3" providerId="ADAL" clId="{D780365A-6C2B-4871-8080-FDFE224A44E0}" dt="2019-06-13T08:35:51.340" v="8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">
        <pc:chgData name="William Grey" userId="37b73424-c081-4fc2-b1af-363f4f3fd4f3" providerId="ADAL" clId="{D780365A-6C2B-4871-8080-FDFE224A44E0}" dt="2019-06-13T08:39:48.169" v="192" actId="20577"/>
        <pc:sldMkLst>
          <pc:docMk/>
          <pc:sldMk cId="4014492051" sldId="289"/>
        </pc:sldMkLst>
        <pc:spChg chg="mod">
          <ac:chgData name="William Grey" userId="37b73424-c081-4fc2-b1af-363f4f3fd4f3" providerId="ADAL" clId="{D780365A-6C2B-4871-8080-FDFE224A44E0}" dt="2019-06-13T08:38:27.523" v="139" actId="20577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D780365A-6C2B-4871-8080-FDFE224A44E0}" dt="2019-06-13T08:39:48.169" v="192" actId="20577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</pc:docChg>
  </pc:docChgLst>
  <pc:docChgLst>
    <pc:chgData name="William Grey" userId="37b73424-c081-4fc2-b1af-363f4f3fd4f3" providerId="ADAL" clId="{F41DCB1D-4B6C-4F70-8CB1-17B307A24903}"/>
    <pc:docChg chg="modSld sldOrd">
      <pc:chgData name="William Grey" userId="37b73424-c081-4fc2-b1af-363f4f3fd4f3" providerId="ADAL" clId="{F41DCB1D-4B6C-4F70-8CB1-17B307A24903}" dt="2019-11-25T22:48:43.593" v="23" actId="20577"/>
      <pc:docMkLst>
        <pc:docMk/>
      </pc:docMkLst>
      <pc:sldChg chg="modSp">
        <pc:chgData name="William Grey" userId="37b73424-c081-4fc2-b1af-363f4f3fd4f3" providerId="ADAL" clId="{F41DCB1D-4B6C-4F70-8CB1-17B307A24903}" dt="2019-11-25T22:47:08.349" v="1" actId="20577"/>
        <pc:sldMkLst>
          <pc:docMk/>
          <pc:sldMk cId="4014492051" sldId="289"/>
        </pc:sldMkLst>
        <pc:graphicFrameChg chg="mod">
          <ac:chgData name="William Grey" userId="37b73424-c081-4fc2-b1af-363f4f3fd4f3" providerId="ADAL" clId="{F41DCB1D-4B6C-4F70-8CB1-17B307A24903}" dt="2019-11-25T22:47:08.349" v="1" actId="20577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  <pc:sldChg chg="modSp">
        <pc:chgData name="William Grey" userId="37b73424-c081-4fc2-b1af-363f4f3fd4f3" providerId="ADAL" clId="{F41DCB1D-4B6C-4F70-8CB1-17B307A24903}" dt="2019-11-25T22:47:15.375" v="2" actId="20577"/>
        <pc:sldMkLst>
          <pc:docMk/>
          <pc:sldMk cId="1016483847" sldId="290"/>
        </pc:sldMkLst>
        <pc:graphicFrameChg chg="mod">
          <ac:chgData name="William Grey" userId="37b73424-c081-4fc2-b1af-363f4f3fd4f3" providerId="ADAL" clId="{F41DCB1D-4B6C-4F70-8CB1-17B307A24903}" dt="2019-11-25T22:47:15.375" v="2" actId="20577"/>
          <ac:graphicFrameMkLst>
            <pc:docMk/>
            <pc:sldMk cId="1016483847" sldId="290"/>
            <ac:graphicFrameMk id="4" creationId="{3B069E90-A34B-49C8-B407-E7259ECD4383}"/>
          </ac:graphicFrameMkLst>
        </pc:graphicFrameChg>
      </pc:sldChg>
      <pc:sldChg chg="modSp ord">
        <pc:chgData name="William Grey" userId="37b73424-c081-4fc2-b1af-363f4f3fd4f3" providerId="ADAL" clId="{F41DCB1D-4B6C-4F70-8CB1-17B307A24903}" dt="2019-11-25T22:47:41.904" v="11"/>
        <pc:sldMkLst>
          <pc:docMk/>
          <pc:sldMk cId="587725074" sldId="292"/>
        </pc:sldMkLst>
        <pc:graphicFrameChg chg="mod">
          <ac:chgData name="William Grey" userId="37b73424-c081-4fc2-b1af-363f4f3fd4f3" providerId="ADAL" clId="{F41DCB1D-4B6C-4F70-8CB1-17B307A24903}" dt="2019-11-25T22:47:33.061" v="10" actId="20577"/>
          <ac:graphicFrameMkLst>
            <pc:docMk/>
            <pc:sldMk cId="587725074" sldId="292"/>
            <ac:graphicFrameMk id="4" creationId="{3B069E90-A34B-49C8-B407-E7259ECD4383}"/>
          </ac:graphicFrameMkLst>
        </pc:graphicFrameChg>
      </pc:sldChg>
      <pc:sldChg chg="modSp ord">
        <pc:chgData name="William Grey" userId="37b73424-c081-4fc2-b1af-363f4f3fd4f3" providerId="ADAL" clId="{F41DCB1D-4B6C-4F70-8CB1-17B307A24903}" dt="2019-11-25T22:48:14.381" v="16" actId="20577"/>
        <pc:sldMkLst>
          <pc:docMk/>
          <pc:sldMk cId="598516290" sldId="293"/>
        </pc:sldMkLst>
        <pc:graphicFrameChg chg="mod">
          <ac:chgData name="William Grey" userId="37b73424-c081-4fc2-b1af-363f4f3fd4f3" providerId="ADAL" clId="{F41DCB1D-4B6C-4F70-8CB1-17B307A24903}" dt="2019-11-25T22:48:14.381" v="16" actId="20577"/>
          <ac:graphicFrameMkLst>
            <pc:docMk/>
            <pc:sldMk cId="598516290" sldId="293"/>
            <ac:graphicFrameMk id="4" creationId="{3B069E90-A34B-49C8-B407-E7259ECD4383}"/>
          </ac:graphicFrameMkLst>
        </pc:graphicFrameChg>
      </pc:sldChg>
      <pc:sldChg chg="modSp ord">
        <pc:chgData name="William Grey" userId="37b73424-c081-4fc2-b1af-363f4f3fd4f3" providerId="ADAL" clId="{F41DCB1D-4B6C-4F70-8CB1-17B307A24903}" dt="2019-11-25T22:48:43.593" v="23" actId="20577"/>
        <pc:sldMkLst>
          <pc:docMk/>
          <pc:sldMk cId="540250158" sldId="295"/>
        </pc:sldMkLst>
        <pc:graphicFrameChg chg="mod">
          <ac:chgData name="William Grey" userId="37b73424-c081-4fc2-b1af-363f4f3fd4f3" providerId="ADAL" clId="{F41DCB1D-4B6C-4F70-8CB1-17B307A24903}" dt="2019-11-25T22:48:43.593" v="23" actId="20577"/>
          <ac:graphicFrameMkLst>
            <pc:docMk/>
            <pc:sldMk cId="540250158" sldId="295"/>
            <ac:graphicFrameMk id="4" creationId="{3B069E90-A34B-49C8-B407-E7259ECD4383}"/>
          </ac:graphicFrameMkLst>
        </pc:graphicFrameChg>
      </pc:sldChg>
    </pc:docChg>
  </pc:docChgLst>
  <pc:docChgLst>
    <pc:chgData name="William Grey" userId="37b73424-c081-4fc2-b1af-363f4f3fd4f3" providerId="ADAL" clId="{48DFC2DB-E352-4AF1-868B-0425166FA6DE}"/>
    <pc:docChg chg="custSel modSld">
      <pc:chgData name="William Grey" userId="37b73424-c081-4fc2-b1af-363f4f3fd4f3" providerId="ADAL" clId="{48DFC2DB-E352-4AF1-868B-0425166FA6DE}" dt="2019-06-27T12:39:45.859" v="187" actId="20577"/>
      <pc:docMkLst>
        <pc:docMk/>
      </pc:docMkLst>
      <pc:sldChg chg="modSp">
        <pc:chgData name="William Grey" userId="37b73424-c081-4fc2-b1af-363f4f3fd4f3" providerId="ADAL" clId="{48DFC2DB-E352-4AF1-868B-0425166FA6DE}" dt="2019-06-27T12:28:01.566" v="55" actId="313"/>
        <pc:sldMkLst>
          <pc:docMk/>
          <pc:sldMk cId="2852336529" sldId="303"/>
        </pc:sldMkLst>
        <pc:spChg chg="mod">
          <ac:chgData name="William Grey" userId="37b73424-c081-4fc2-b1af-363f4f3fd4f3" providerId="ADAL" clId="{48DFC2DB-E352-4AF1-868B-0425166FA6DE}" dt="2019-06-27T12:28:01.566" v="55" actId="313"/>
          <ac:spMkLst>
            <pc:docMk/>
            <pc:sldMk cId="2852336529" sldId="303"/>
            <ac:spMk id="26" creationId="{034298A3-4EC1-4322-8EB9-9695A408EA94}"/>
          </ac:spMkLst>
        </pc:spChg>
        <pc:graphicFrameChg chg="mod">
          <ac:chgData name="William Grey" userId="37b73424-c081-4fc2-b1af-363f4f3fd4f3" providerId="ADAL" clId="{48DFC2DB-E352-4AF1-868B-0425166FA6DE}" dt="2019-06-27T12:25:37.702" v="10" actId="20577"/>
          <ac:graphicFrameMkLst>
            <pc:docMk/>
            <pc:sldMk cId="2852336529" sldId="303"/>
            <ac:graphicFrameMk id="4" creationId="{3B069E90-A34B-49C8-B407-E7259ECD4383}"/>
          </ac:graphicFrameMkLst>
        </pc:graphicFrameChg>
      </pc:sldChg>
      <pc:sldChg chg="modSp">
        <pc:chgData name="William Grey" userId="37b73424-c081-4fc2-b1af-363f4f3fd4f3" providerId="ADAL" clId="{48DFC2DB-E352-4AF1-868B-0425166FA6DE}" dt="2019-06-27T12:32:43.121" v="103" actId="20577"/>
        <pc:sldMkLst>
          <pc:docMk/>
          <pc:sldMk cId="3249940345" sldId="304"/>
        </pc:sldMkLst>
        <pc:spChg chg="mod">
          <ac:chgData name="William Grey" userId="37b73424-c081-4fc2-b1af-363f4f3fd4f3" providerId="ADAL" clId="{48DFC2DB-E352-4AF1-868B-0425166FA6DE}" dt="2019-06-27T12:29:56.046" v="82" actId="313"/>
          <ac:spMkLst>
            <pc:docMk/>
            <pc:sldMk cId="3249940345" sldId="304"/>
            <ac:spMk id="26" creationId="{034298A3-4EC1-4322-8EB9-9695A408EA94}"/>
          </ac:spMkLst>
        </pc:spChg>
        <pc:graphicFrameChg chg="mod">
          <ac:chgData name="William Grey" userId="37b73424-c081-4fc2-b1af-363f4f3fd4f3" providerId="ADAL" clId="{48DFC2DB-E352-4AF1-868B-0425166FA6DE}" dt="2019-06-27T12:32:43.121" v="103" actId="20577"/>
          <ac:graphicFrameMkLst>
            <pc:docMk/>
            <pc:sldMk cId="3249940345" sldId="304"/>
            <ac:graphicFrameMk id="4" creationId="{3B069E90-A34B-49C8-B407-E7259ECD4383}"/>
          </ac:graphicFrameMkLst>
        </pc:graphicFrameChg>
      </pc:sldChg>
      <pc:sldChg chg="modSp">
        <pc:chgData name="William Grey" userId="37b73424-c081-4fc2-b1af-363f4f3fd4f3" providerId="ADAL" clId="{48DFC2DB-E352-4AF1-868B-0425166FA6DE}" dt="2019-06-27T12:38:05.555" v="168" actId="20577"/>
        <pc:sldMkLst>
          <pc:docMk/>
          <pc:sldMk cId="1037023347" sldId="305"/>
        </pc:sldMkLst>
        <pc:spChg chg="mod">
          <ac:chgData name="William Grey" userId="37b73424-c081-4fc2-b1af-363f4f3fd4f3" providerId="ADAL" clId="{48DFC2DB-E352-4AF1-868B-0425166FA6DE}" dt="2019-06-27T12:37:43.762" v="153" actId="20577"/>
          <ac:spMkLst>
            <pc:docMk/>
            <pc:sldMk cId="1037023347" sldId="305"/>
            <ac:spMk id="26" creationId="{034298A3-4EC1-4322-8EB9-9695A408EA94}"/>
          </ac:spMkLst>
        </pc:spChg>
        <pc:graphicFrameChg chg="mod">
          <ac:chgData name="William Grey" userId="37b73424-c081-4fc2-b1af-363f4f3fd4f3" providerId="ADAL" clId="{48DFC2DB-E352-4AF1-868B-0425166FA6DE}" dt="2019-06-27T12:38:05.555" v="168" actId="20577"/>
          <ac:graphicFrameMkLst>
            <pc:docMk/>
            <pc:sldMk cId="1037023347" sldId="305"/>
            <ac:graphicFrameMk id="4" creationId="{3B069E90-A34B-49C8-B407-E7259ECD4383}"/>
          </ac:graphicFrameMkLst>
        </pc:graphicFrameChg>
      </pc:sldChg>
      <pc:sldChg chg="modSp">
        <pc:chgData name="William Grey" userId="37b73424-c081-4fc2-b1af-363f4f3fd4f3" providerId="ADAL" clId="{48DFC2DB-E352-4AF1-868B-0425166FA6DE}" dt="2019-06-27T12:39:45.859" v="187" actId="20577"/>
        <pc:sldMkLst>
          <pc:docMk/>
          <pc:sldMk cId="3180449027" sldId="306"/>
        </pc:sldMkLst>
        <pc:spChg chg="mod">
          <ac:chgData name="William Grey" userId="37b73424-c081-4fc2-b1af-363f4f3fd4f3" providerId="ADAL" clId="{48DFC2DB-E352-4AF1-868B-0425166FA6DE}" dt="2019-06-27T12:39:36.355" v="179" actId="20577"/>
          <ac:spMkLst>
            <pc:docMk/>
            <pc:sldMk cId="3180449027" sldId="306"/>
            <ac:spMk id="26" creationId="{034298A3-4EC1-4322-8EB9-9695A408EA94}"/>
          </ac:spMkLst>
        </pc:spChg>
        <pc:graphicFrameChg chg="mod">
          <ac:chgData name="William Grey" userId="37b73424-c081-4fc2-b1af-363f4f3fd4f3" providerId="ADAL" clId="{48DFC2DB-E352-4AF1-868B-0425166FA6DE}" dt="2019-06-27T12:39:45.859" v="187" actId="20577"/>
          <ac:graphicFrameMkLst>
            <pc:docMk/>
            <pc:sldMk cId="3180449027" sldId="306"/>
            <ac:graphicFrameMk id="4" creationId="{3B069E90-A34B-49C8-B407-E7259ECD4383}"/>
          </ac:graphicFrameMkLst>
        </pc:graphicFrameChg>
      </pc:sldChg>
    </pc:docChg>
  </pc:docChgLst>
  <pc:docChgLst>
    <pc:chgData name="William Grey" userId="37b73424-c081-4fc2-b1af-363f4f3fd4f3" providerId="ADAL" clId="{21F69FC8-8046-4E9F-9970-F50A94972790}"/>
    <pc:docChg chg="modSld sldOrd">
      <pc:chgData name="William Grey" userId="37b73424-c081-4fc2-b1af-363f4f3fd4f3" providerId="ADAL" clId="{21F69FC8-8046-4E9F-9970-F50A94972790}" dt="2021-03-14T21:18:30.234" v="1"/>
      <pc:docMkLst>
        <pc:docMk/>
      </pc:docMkLst>
      <pc:sldChg chg="ord">
        <pc:chgData name="William Grey" userId="37b73424-c081-4fc2-b1af-363f4f3fd4f3" providerId="ADAL" clId="{21F69FC8-8046-4E9F-9970-F50A94972790}" dt="2021-03-14T21:18:30.234" v="1"/>
        <pc:sldMkLst>
          <pc:docMk/>
          <pc:sldMk cId="4014492051" sldId="289"/>
        </pc:sldMkLst>
      </pc:sldChg>
    </pc:docChg>
  </pc:docChgLst>
  <pc:docChgLst>
    <pc:chgData name="William Grey" userId="37b73424-c081-4fc2-b1af-363f4f3fd4f3" providerId="ADAL" clId="{A59F01D6-360C-43A5-962F-2259056C5B07}"/>
    <pc:docChg chg="undo custSel addSld delSld modSld">
      <pc:chgData name="William Grey" userId="37b73424-c081-4fc2-b1af-363f4f3fd4f3" providerId="ADAL" clId="{A59F01D6-360C-43A5-962F-2259056C5B07}" dt="2019-06-13T11:15:02.808" v="179" actId="20577"/>
      <pc:docMkLst>
        <pc:docMk/>
      </pc:docMkLst>
      <pc:sldChg chg="addSp modSp">
        <pc:chgData name="William Grey" userId="37b73424-c081-4fc2-b1af-363f4f3fd4f3" providerId="ADAL" clId="{A59F01D6-360C-43A5-962F-2259056C5B07}" dt="2019-06-13T11:10:40.477" v="119" actId="14100"/>
        <pc:sldMkLst>
          <pc:docMk/>
          <pc:sldMk cId="4014492051" sldId="289"/>
        </pc:sldMkLst>
        <pc:spChg chg="mod">
          <ac:chgData name="William Grey" userId="37b73424-c081-4fc2-b1af-363f4f3fd4f3" providerId="ADAL" clId="{A59F01D6-360C-43A5-962F-2259056C5B07}" dt="2019-06-13T11:07:30.204" v="97" actId="20577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59F01D6-360C-43A5-962F-2259056C5B07}" dt="2019-06-13T11:08:09.360" v="117" actId="14100"/>
          <ac:graphicFrameMkLst>
            <pc:docMk/>
            <pc:sldMk cId="4014492051" sldId="289"/>
            <ac:graphicFrameMk id="4" creationId="{3B069E90-A34B-49C8-B407-E7259ECD4383}"/>
          </ac:graphicFrameMkLst>
        </pc:graphicFrameChg>
        <pc:picChg chg="add mod">
          <ac:chgData name="William Grey" userId="37b73424-c081-4fc2-b1af-363f4f3fd4f3" providerId="ADAL" clId="{A59F01D6-360C-43A5-962F-2259056C5B07}" dt="2019-06-13T11:10:40.477" v="119" actId="14100"/>
          <ac:picMkLst>
            <pc:docMk/>
            <pc:sldMk cId="4014492051" sldId="289"/>
            <ac:picMk id="5" creationId="{B9D3B179-B7FE-466A-8D2E-78367E7DF372}"/>
          </ac:picMkLst>
        </pc:picChg>
      </pc:sldChg>
      <pc:sldChg chg="addSp delSp add">
        <pc:chgData name="William Grey" userId="37b73424-c081-4fc2-b1af-363f4f3fd4f3" providerId="ADAL" clId="{A59F01D6-360C-43A5-962F-2259056C5B07}" dt="2019-06-13T11:11:29.249" v="124"/>
        <pc:sldMkLst>
          <pc:docMk/>
          <pc:sldMk cId="1016483847" sldId="290"/>
        </pc:sldMkLst>
        <pc:picChg chg="del">
          <ac:chgData name="William Grey" userId="37b73424-c081-4fc2-b1af-363f4f3fd4f3" providerId="ADAL" clId="{A59F01D6-360C-43A5-962F-2259056C5B07}" dt="2019-06-13T11:11:15.076" v="123" actId="478"/>
          <ac:picMkLst>
            <pc:docMk/>
            <pc:sldMk cId="1016483847" sldId="290"/>
            <ac:picMk id="5" creationId="{B9D3B179-B7FE-466A-8D2E-78367E7DF372}"/>
          </ac:picMkLst>
        </pc:picChg>
        <pc:picChg chg="add">
          <ac:chgData name="William Grey" userId="37b73424-c081-4fc2-b1af-363f4f3fd4f3" providerId="ADAL" clId="{A59F01D6-360C-43A5-962F-2259056C5B07}" dt="2019-06-13T11:11:29.249" v="124"/>
          <ac:picMkLst>
            <pc:docMk/>
            <pc:sldMk cId="1016483847" sldId="290"/>
            <ac:picMk id="6" creationId="{26759E51-0155-4BC9-8676-3387B34F07E3}"/>
          </ac:picMkLst>
        </pc:picChg>
      </pc:sldChg>
      <pc:sldChg chg="addSp delSp add">
        <pc:chgData name="William Grey" userId="37b73424-c081-4fc2-b1af-363f4f3fd4f3" providerId="ADAL" clId="{A59F01D6-360C-43A5-962F-2259056C5B07}" dt="2019-06-13T11:11:52.786" v="126"/>
        <pc:sldMkLst>
          <pc:docMk/>
          <pc:sldMk cId="4212099932" sldId="291"/>
        </pc:sldMkLst>
        <pc:picChg chg="del">
          <ac:chgData name="William Grey" userId="37b73424-c081-4fc2-b1af-363f4f3fd4f3" providerId="ADAL" clId="{A59F01D6-360C-43A5-962F-2259056C5B07}" dt="2019-06-13T11:11:32.896" v="125" actId="478"/>
          <ac:picMkLst>
            <pc:docMk/>
            <pc:sldMk cId="4212099932" sldId="291"/>
            <ac:picMk id="5" creationId="{B9D3B179-B7FE-466A-8D2E-78367E7DF372}"/>
          </ac:picMkLst>
        </pc:picChg>
        <pc:picChg chg="add">
          <ac:chgData name="William Grey" userId="37b73424-c081-4fc2-b1af-363f4f3fd4f3" providerId="ADAL" clId="{A59F01D6-360C-43A5-962F-2259056C5B07}" dt="2019-06-13T11:11:52.786" v="126"/>
          <ac:picMkLst>
            <pc:docMk/>
            <pc:sldMk cId="4212099932" sldId="291"/>
            <ac:picMk id="6" creationId="{AC5627DB-8062-4DD8-A942-28CDC9D8680D}"/>
          </ac:picMkLst>
        </pc:picChg>
      </pc:sldChg>
      <pc:sldChg chg="addSp delSp modSp add">
        <pc:chgData name="William Grey" userId="37b73424-c081-4fc2-b1af-363f4f3fd4f3" providerId="ADAL" clId="{A59F01D6-360C-43A5-962F-2259056C5B07}" dt="2019-06-13T11:14:05.564" v="152" actId="20577"/>
        <pc:sldMkLst>
          <pc:docMk/>
          <pc:sldMk cId="587725074" sldId="292"/>
        </pc:sldMkLst>
        <pc:graphicFrameChg chg="mod">
          <ac:chgData name="William Grey" userId="37b73424-c081-4fc2-b1af-363f4f3fd4f3" providerId="ADAL" clId="{A59F01D6-360C-43A5-962F-2259056C5B07}" dt="2019-06-13T11:14:05.564" v="152" actId="20577"/>
          <ac:graphicFrameMkLst>
            <pc:docMk/>
            <pc:sldMk cId="587725074" sldId="292"/>
            <ac:graphicFrameMk id="4" creationId="{3B069E90-A34B-49C8-B407-E7259ECD4383}"/>
          </ac:graphicFrameMkLst>
        </pc:graphicFrameChg>
        <pc:picChg chg="del">
          <ac:chgData name="William Grey" userId="37b73424-c081-4fc2-b1af-363f4f3fd4f3" providerId="ADAL" clId="{A59F01D6-360C-43A5-962F-2259056C5B07}" dt="2019-06-13T11:12:01.425" v="127" actId="478"/>
          <ac:picMkLst>
            <pc:docMk/>
            <pc:sldMk cId="587725074" sldId="292"/>
            <ac:picMk id="5" creationId="{B9D3B179-B7FE-466A-8D2E-78367E7DF372}"/>
          </ac:picMkLst>
        </pc:picChg>
        <pc:picChg chg="add">
          <ac:chgData name="William Grey" userId="37b73424-c081-4fc2-b1af-363f4f3fd4f3" providerId="ADAL" clId="{A59F01D6-360C-43A5-962F-2259056C5B07}" dt="2019-06-13T11:12:57.918" v="128"/>
          <ac:picMkLst>
            <pc:docMk/>
            <pc:sldMk cId="587725074" sldId="292"/>
            <ac:picMk id="6" creationId="{35A98DA6-B3DC-4C63-9EB3-22B4EA24B3D6}"/>
          </ac:picMkLst>
        </pc:picChg>
      </pc:sldChg>
      <pc:sldChg chg="addSp delSp modSp add">
        <pc:chgData name="William Grey" userId="37b73424-c081-4fc2-b1af-363f4f3fd4f3" providerId="ADAL" clId="{A59F01D6-360C-43A5-962F-2259056C5B07}" dt="2019-06-13T11:14:20.425" v="158" actId="255"/>
        <pc:sldMkLst>
          <pc:docMk/>
          <pc:sldMk cId="598516290" sldId="293"/>
        </pc:sldMkLst>
        <pc:spChg chg="mod">
          <ac:chgData name="William Grey" userId="37b73424-c081-4fc2-b1af-363f4f3fd4f3" providerId="ADAL" clId="{A59F01D6-360C-43A5-962F-2259056C5B07}" dt="2019-06-13T11:13:40.297" v="144" actId="20577"/>
          <ac:spMkLst>
            <pc:docMk/>
            <pc:sldMk cId="598516290" sldId="293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59F01D6-360C-43A5-962F-2259056C5B07}" dt="2019-06-13T11:14:09.850" v="155" actId="20577"/>
          <ac:graphicFrameMkLst>
            <pc:docMk/>
            <pc:sldMk cId="598516290" sldId="293"/>
            <ac:graphicFrameMk id="4" creationId="{3B069E90-A34B-49C8-B407-E7259ECD4383}"/>
          </ac:graphicFrameMkLst>
        </pc:graphicFrameChg>
        <pc:graphicFrameChg chg="add mod modGraphic">
          <ac:chgData name="William Grey" userId="37b73424-c081-4fc2-b1af-363f4f3fd4f3" providerId="ADAL" clId="{A59F01D6-360C-43A5-962F-2259056C5B07}" dt="2019-06-13T11:14:20.425" v="158" actId="255"/>
          <ac:graphicFrameMkLst>
            <pc:docMk/>
            <pc:sldMk cId="598516290" sldId="293"/>
            <ac:graphicFrameMk id="5" creationId="{93D3F0E7-4796-4158-B250-3D523DA09852}"/>
          </ac:graphicFrameMkLst>
        </pc:graphicFrameChg>
        <pc:picChg chg="del">
          <ac:chgData name="William Grey" userId="37b73424-c081-4fc2-b1af-363f4f3fd4f3" providerId="ADAL" clId="{A59F01D6-360C-43A5-962F-2259056C5B07}" dt="2019-06-13T11:13:44.381" v="145" actId="478"/>
          <ac:picMkLst>
            <pc:docMk/>
            <pc:sldMk cId="598516290" sldId="293"/>
            <ac:picMk id="6" creationId="{35A98DA6-B3DC-4C63-9EB3-22B4EA24B3D6}"/>
          </ac:picMkLst>
        </pc:picChg>
      </pc:sldChg>
      <pc:sldChg chg="modSp add">
        <pc:chgData name="William Grey" userId="37b73424-c081-4fc2-b1af-363f4f3fd4f3" providerId="ADAL" clId="{A59F01D6-360C-43A5-962F-2259056C5B07}" dt="2019-06-13T11:15:02.808" v="179" actId="20577"/>
        <pc:sldMkLst>
          <pc:docMk/>
          <pc:sldMk cId="840035698" sldId="294"/>
        </pc:sldMkLst>
        <pc:graphicFrameChg chg="modGraphic">
          <ac:chgData name="William Grey" userId="37b73424-c081-4fc2-b1af-363f4f3fd4f3" providerId="ADAL" clId="{A59F01D6-360C-43A5-962F-2259056C5B07}" dt="2019-06-13T11:15:02.808" v="179" actId="20577"/>
          <ac:graphicFrameMkLst>
            <pc:docMk/>
            <pc:sldMk cId="840035698" sldId="294"/>
            <ac:graphicFrameMk id="5" creationId="{93D3F0E7-4796-4158-B250-3D523DA09852}"/>
          </ac:graphicFrameMkLst>
        </pc:graphicFrameChg>
      </pc:sldChg>
      <pc:sldChg chg="modSp add">
        <pc:chgData name="William Grey" userId="37b73424-c081-4fc2-b1af-363f4f3fd4f3" providerId="ADAL" clId="{A59F01D6-360C-43A5-962F-2259056C5B07}" dt="2019-06-13T11:14:47.522" v="175" actId="20577"/>
        <pc:sldMkLst>
          <pc:docMk/>
          <pc:sldMk cId="540250158" sldId="295"/>
        </pc:sldMkLst>
        <pc:graphicFrameChg chg="modGraphic">
          <ac:chgData name="William Grey" userId="37b73424-c081-4fc2-b1af-363f4f3fd4f3" providerId="ADAL" clId="{A59F01D6-360C-43A5-962F-2259056C5B07}" dt="2019-06-13T11:14:47.522" v="175" actId="20577"/>
          <ac:graphicFrameMkLst>
            <pc:docMk/>
            <pc:sldMk cId="540250158" sldId="295"/>
            <ac:graphicFrameMk id="5" creationId="{93D3F0E7-4796-4158-B250-3D523DA09852}"/>
          </ac:graphicFrameMkLst>
        </pc:graphicFrameChg>
      </pc:sldChg>
      <pc:sldChg chg="modSp add">
        <pc:chgData name="William Grey" userId="37b73424-c081-4fc2-b1af-363f4f3fd4f3" providerId="ADAL" clId="{A59F01D6-360C-43A5-962F-2259056C5B07}" dt="2019-06-13T11:14:37.293" v="167" actId="20577"/>
        <pc:sldMkLst>
          <pc:docMk/>
          <pc:sldMk cId="2003686095" sldId="296"/>
        </pc:sldMkLst>
        <pc:graphicFrameChg chg="modGraphic">
          <ac:chgData name="William Grey" userId="37b73424-c081-4fc2-b1af-363f4f3fd4f3" providerId="ADAL" clId="{A59F01D6-360C-43A5-962F-2259056C5B07}" dt="2019-06-13T11:14:37.293" v="167" actId="20577"/>
          <ac:graphicFrameMkLst>
            <pc:docMk/>
            <pc:sldMk cId="2003686095" sldId="296"/>
            <ac:graphicFrameMk id="5" creationId="{93D3F0E7-4796-4158-B250-3D523DA09852}"/>
          </ac:graphicFrameMkLst>
        </pc:graphicFrameChg>
      </pc:sldChg>
    </pc:docChg>
  </pc:docChgLst>
  <pc:docChgLst>
    <pc:chgData name="William Grey" userId="37b73424-c081-4fc2-b1af-363f4f3fd4f3" providerId="ADAL" clId="{8FAC5B41-6411-4671-905C-2B597410EE68}"/>
    <pc:docChg chg="undo custSel addSld delSld modSld">
      <pc:chgData name="William Grey" userId="37b73424-c081-4fc2-b1af-363f4f3fd4f3" providerId="ADAL" clId="{8FAC5B41-6411-4671-905C-2B597410EE68}" dt="2019-06-13T11:02:49.211" v="1807" actId="2696"/>
      <pc:docMkLst>
        <pc:docMk/>
      </pc:docMkLst>
      <pc:sldChg chg="modSp">
        <pc:chgData name="William Grey" userId="37b73424-c081-4fc2-b1af-363f4f3fd4f3" providerId="ADAL" clId="{8FAC5B41-6411-4671-905C-2B597410EE68}" dt="2019-06-13T10:57:20.855" v="1805" actId="20577"/>
        <pc:sldMkLst>
          <pc:docMk/>
          <pc:sldMk cId="730207865" sldId="271"/>
        </pc:sldMkLst>
        <pc:spChg chg="mod">
          <ac:chgData name="William Grey" userId="37b73424-c081-4fc2-b1af-363f4f3fd4f3" providerId="ADAL" clId="{8FAC5B41-6411-4671-905C-2B597410EE68}" dt="2019-06-13T10:57:20.855" v="1805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">
        <pc:chgData name="William Grey" userId="37b73424-c081-4fc2-b1af-363f4f3fd4f3" providerId="ADAL" clId="{8FAC5B41-6411-4671-905C-2B597410EE68}" dt="2019-06-13T10:04:20.960" v="48" actId="2696"/>
        <pc:sldMkLst>
          <pc:docMk/>
          <pc:sldMk cId="4014492051" sldId="289"/>
        </pc:sldMkLst>
        <pc:spChg chg="mod">
          <ac:chgData name="William Grey" userId="37b73424-c081-4fc2-b1af-363f4f3fd4f3" providerId="ADAL" clId="{8FAC5B41-6411-4671-905C-2B597410EE68}" dt="2019-06-13T10:02:51.913" v="37" actId="5793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8FAC5B41-6411-4671-905C-2B597410EE68}" dt="2019-06-13T10:04:20.960" v="48" actId="2696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</pc:docChg>
  </pc:docChgLst>
  <pc:docChgLst>
    <pc:chgData name="William Grey" userId="37b73424-c081-4fc2-b1af-363f4f3fd4f3" providerId="ADAL" clId="{EB81CE2D-825B-4BA3-A80A-5F7B910FE357}"/>
    <pc:docChg chg="custSel addSld delSld modSld sldOrd">
      <pc:chgData name="William Grey" userId="37b73424-c081-4fc2-b1af-363f4f3fd4f3" providerId="ADAL" clId="{EB81CE2D-825B-4BA3-A80A-5F7B910FE357}" dt="2019-06-04T20:56:23.244" v="1996" actId="20577"/>
      <pc:docMkLst>
        <pc:docMk/>
      </pc:docMkLst>
      <pc:sldChg chg="modSp add">
        <pc:chgData name="William Grey" userId="37b73424-c081-4fc2-b1af-363f4f3fd4f3" providerId="ADAL" clId="{EB81CE2D-825B-4BA3-A80A-5F7B910FE357}" dt="2019-06-04T20:56:23.244" v="1996" actId="20577"/>
        <pc:sldMkLst>
          <pc:docMk/>
          <pc:sldMk cId="730207865" sldId="271"/>
        </pc:sldMkLst>
        <pc:spChg chg="mod">
          <ac:chgData name="William Grey" userId="37b73424-c081-4fc2-b1af-363f4f3fd4f3" providerId="ADAL" clId="{EB81CE2D-825B-4BA3-A80A-5F7B910FE357}" dt="2019-06-04T19:59:54.411" v="1722" actId="20577"/>
          <ac:spMkLst>
            <pc:docMk/>
            <pc:sldMk cId="730207865" sldId="271"/>
            <ac:spMk id="2" creationId="{327644AE-6E07-4FD8-B9FC-49DAD932B14A}"/>
          </ac:spMkLst>
        </pc:spChg>
        <pc:spChg chg="mod">
          <ac:chgData name="William Grey" userId="37b73424-c081-4fc2-b1af-363f4f3fd4f3" providerId="ADAL" clId="{EB81CE2D-825B-4BA3-A80A-5F7B910FE357}" dt="2019-06-04T20:56:23.244" v="1996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 add">
        <pc:chgData name="William Grey" userId="37b73424-c081-4fc2-b1af-363f4f3fd4f3" providerId="ADAL" clId="{EB81CE2D-825B-4BA3-A80A-5F7B910FE357}" dt="2019-06-04T20:55:56.490" v="1992" actId="20577"/>
        <pc:sldMkLst>
          <pc:docMk/>
          <pc:sldMk cId="4014492051" sldId="289"/>
        </pc:sldMkLst>
        <pc:spChg chg="mod">
          <ac:chgData name="William Grey" userId="37b73424-c081-4fc2-b1af-363f4f3fd4f3" providerId="ADAL" clId="{EB81CE2D-825B-4BA3-A80A-5F7B910FE357}" dt="2019-06-04T20:35:13.016" v="1917" actId="20577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EB81CE2D-825B-4BA3-A80A-5F7B910FE357}" dt="2019-06-04T20:55:56.490" v="1992" actId="20577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</pc:docChg>
  </pc:docChgLst>
  <pc:docChgLst>
    <pc:chgData name="William Grey" userId="37b73424-c081-4fc2-b1af-363f4f3fd4f3" providerId="ADAL" clId="{D54E60BC-BB8D-45B8-ADDB-BA986A840876}"/>
    <pc:docChg chg="custSel addSld delSld modSld sldOrd">
      <pc:chgData name="William Grey" userId="37b73424-c081-4fc2-b1af-363f4f3fd4f3" providerId="ADAL" clId="{D54E60BC-BB8D-45B8-ADDB-BA986A840876}" dt="2021-03-14T21:51:36.303" v="271" actId="47"/>
      <pc:docMkLst>
        <pc:docMk/>
      </pc:docMkLst>
      <pc:sldChg chg="modSp del mod">
        <pc:chgData name="William Grey" userId="37b73424-c081-4fc2-b1af-363f4f3fd4f3" providerId="ADAL" clId="{D54E60BC-BB8D-45B8-ADDB-BA986A840876}" dt="2021-03-14T21:51:33.913" v="261" actId="47"/>
        <pc:sldMkLst>
          <pc:docMk/>
          <pc:sldMk cId="730207865" sldId="271"/>
        </pc:sldMkLst>
        <pc:spChg chg="mod">
          <ac:chgData name="William Grey" userId="37b73424-c081-4fc2-b1af-363f4f3fd4f3" providerId="ADAL" clId="{D54E60BC-BB8D-45B8-ADDB-BA986A840876}" dt="2021-03-14T21:22:41.324" v="18" actId="27636"/>
          <ac:spMkLst>
            <pc:docMk/>
            <pc:sldMk cId="730207865" sldId="271"/>
            <ac:spMk id="2" creationId="{327644AE-6E07-4FD8-B9FC-49DAD932B14A}"/>
          </ac:spMkLst>
        </pc:spChg>
        <pc:spChg chg="mod">
          <ac:chgData name="William Grey" userId="37b73424-c081-4fc2-b1af-363f4f3fd4f3" providerId="ADAL" clId="{D54E60BC-BB8D-45B8-ADDB-BA986A840876}" dt="2021-03-14T21:48:36.015" v="247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 mod">
        <pc:chgData name="William Grey" userId="37b73424-c081-4fc2-b1af-363f4f3fd4f3" providerId="ADAL" clId="{D54E60BC-BB8D-45B8-ADDB-BA986A840876}" dt="2021-03-14T21:22:54.045" v="22" actId="20577"/>
        <pc:sldMkLst>
          <pc:docMk/>
          <pc:sldMk cId="4014492051" sldId="289"/>
        </pc:sldMkLst>
        <pc:spChg chg="mod">
          <ac:chgData name="William Grey" userId="37b73424-c081-4fc2-b1af-363f4f3fd4f3" providerId="ADAL" clId="{D54E60BC-BB8D-45B8-ADDB-BA986A840876}" dt="2021-03-14T21:22:41.020" v="0" actId="27636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D54E60BC-BB8D-45B8-ADDB-BA986A840876}" dt="2021-03-14T21:22:54.045" v="22" actId="20577"/>
          <ac:graphicFrameMkLst>
            <pc:docMk/>
            <pc:sldMk cId="4014492051" sldId="289"/>
            <ac:graphicFrameMk id="4" creationId="{3B069E90-A34B-49C8-B407-E7259ECD4383}"/>
          </ac:graphicFrameMkLst>
        </pc:graphicFrameChg>
        <pc:picChg chg="mod">
          <ac:chgData name="William Grey" userId="37b73424-c081-4fc2-b1af-363f4f3fd4f3" providerId="ADAL" clId="{D54E60BC-BB8D-45B8-ADDB-BA986A840876}" dt="2021-03-14T21:22:50.179" v="20" actId="1076"/>
          <ac:picMkLst>
            <pc:docMk/>
            <pc:sldMk cId="4014492051" sldId="289"/>
            <ac:picMk id="5" creationId="{B9D3B179-B7FE-466A-8D2E-78367E7DF372}"/>
          </ac:picMkLst>
        </pc:picChg>
      </pc:sldChg>
      <pc:sldChg chg="modSp del mod">
        <pc:chgData name="William Grey" userId="37b73424-c081-4fc2-b1af-363f4f3fd4f3" providerId="ADAL" clId="{D54E60BC-BB8D-45B8-ADDB-BA986A840876}" dt="2021-03-14T21:33:00.632" v="173" actId="47"/>
        <pc:sldMkLst>
          <pc:docMk/>
          <pc:sldMk cId="1016483847" sldId="290"/>
        </pc:sldMkLst>
        <pc:spChg chg="mod">
          <ac:chgData name="William Grey" userId="37b73424-c081-4fc2-b1af-363f4f3fd4f3" providerId="ADAL" clId="{D54E60BC-BB8D-45B8-ADDB-BA986A840876}" dt="2021-03-14T21:22:41.091" v="4" actId="27636"/>
          <ac:spMkLst>
            <pc:docMk/>
            <pc:sldMk cId="1016483847" sldId="290"/>
            <ac:spMk id="2" creationId="{1E8DB0A9-EFE9-493E-825C-FAB9269EFBF6}"/>
          </ac:spMkLst>
        </pc:spChg>
      </pc:sldChg>
      <pc:sldChg chg="addSp delSp modSp mod ord">
        <pc:chgData name="William Grey" userId="37b73424-c081-4fc2-b1af-363f4f3fd4f3" providerId="ADAL" clId="{D54E60BC-BB8D-45B8-ADDB-BA986A840876}" dt="2021-03-14T21:27:37.292" v="138" actId="20577"/>
        <pc:sldMkLst>
          <pc:docMk/>
          <pc:sldMk cId="4212099932" sldId="291"/>
        </pc:sldMkLst>
        <pc:spChg chg="mod">
          <ac:chgData name="William Grey" userId="37b73424-c081-4fc2-b1af-363f4f3fd4f3" providerId="ADAL" clId="{D54E60BC-BB8D-45B8-ADDB-BA986A840876}" dt="2021-03-14T21:22:41.107" v="5" actId="27636"/>
          <ac:spMkLst>
            <pc:docMk/>
            <pc:sldMk cId="4212099932" sldId="291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D54E60BC-BB8D-45B8-ADDB-BA986A840876}" dt="2021-03-14T21:27:37.292" v="138" actId="20577"/>
          <ac:graphicFrameMkLst>
            <pc:docMk/>
            <pc:sldMk cId="4212099932" sldId="291"/>
            <ac:graphicFrameMk id="4" creationId="{3B069E90-A34B-49C8-B407-E7259ECD4383}"/>
          </ac:graphicFrameMkLst>
        </pc:graphicFrameChg>
        <pc:picChg chg="add">
          <ac:chgData name="William Grey" userId="37b73424-c081-4fc2-b1af-363f4f3fd4f3" providerId="ADAL" clId="{D54E60BC-BB8D-45B8-ADDB-BA986A840876}" dt="2021-03-14T21:27:03.003" v="129"/>
          <ac:picMkLst>
            <pc:docMk/>
            <pc:sldMk cId="4212099932" sldId="291"/>
            <ac:picMk id="5" creationId="{E6D0CB05-A371-49A7-9339-F2CE51CA44A5}"/>
          </ac:picMkLst>
        </pc:picChg>
        <pc:picChg chg="del">
          <ac:chgData name="William Grey" userId="37b73424-c081-4fc2-b1af-363f4f3fd4f3" providerId="ADAL" clId="{D54E60BC-BB8D-45B8-ADDB-BA986A840876}" dt="2021-03-14T21:27:07.038" v="130" actId="478"/>
          <ac:picMkLst>
            <pc:docMk/>
            <pc:sldMk cId="4212099932" sldId="291"/>
            <ac:picMk id="6" creationId="{AC5627DB-8062-4DD8-A942-28CDC9D8680D}"/>
          </ac:picMkLst>
        </pc:picChg>
      </pc:sldChg>
      <pc:sldChg chg="modSp mod">
        <pc:chgData name="William Grey" userId="37b73424-c081-4fc2-b1af-363f4f3fd4f3" providerId="ADAL" clId="{D54E60BC-BB8D-45B8-ADDB-BA986A840876}" dt="2021-03-14T21:23:11.425" v="26" actId="1076"/>
        <pc:sldMkLst>
          <pc:docMk/>
          <pc:sldMk cId="587725074" sldId="292"/>
        </pc:sldMkLst>
        <pc:spChg chg="mod">
          <ac:chgData name="William Grey" userId="37b73424-c081-4fc2-b1af-363f4f3fd4f3" providerId="ADAL" clId="{D54E60BC-BB8D-45B8-ADDB-BA986A840876}" dt="2021-03-14T21:22:41.040" v="1" actId="27636"/>
          <ac:spMkLst>
            <pc:docMk/>
            <pc:sldMk cId="587725074" sldId="292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D54E60BC-BB8D-45B8-ADDB-BA986A840876}" dt="2021-03-14T21:23:08.825" v="25" actId="1076"/>
          <ac:graphicFrameMkLst>
            <pc:docMk/>
            <pc:sldMk cId="587725074" sldId="292"/>
            <ac:graphicFrameMk id="4" creationId="{3B069E90-A34B-49C8-B407-E7259ECD4383}"/>
          </ac:graphicFrameMkLst>
        </pc:graphicFrameChg>
        <pc:picChg chg="mod">
          <ac:chgData name="William Grey" userId="37b73424-c081-4fc2-b1af-363f4f3fd4f3" providerId="ADAL" clId="{D54E60BC-BB8D-45B8-ADDB-BA986A840876}" dt="2021-03-14T21:23:11.425" v="26" actId="1076"/>
          <ac:picMkLst>
            <pc:docMk/>
            <pc:sldMk cId="587725074" sldId="292"/>
            <ac:picMk id="6" creationId="{35A98DA6-B3DC-4C63-9EB3-22B4EA24B3D6}"/>
          </ac:picMkLst>
        </pc:picChg>
      </pc:sldChg>
      <pc:sldChg chg="modSp mod">
        <pc:chgData name="William Grey" userId="37b73424-c081-4fc2-b1af-363f4f3fd4f3" providerId="ADAL" clId="{D54E60BC-BB8D-45B8-ADDB-BA986A840876}" dt="2021-03-14T21:26:24.269" v="126" actId="20577"/>
        <pc:sldMkLst>
          <pc:docMk/>
          <pc:sldMk cId="598516290" sldId="293"/>
        </pc:sldMkLst>
        <pc:spChg chg="mod">
          <ac:chgData name="William Grey" userId="37b73424-c081-4fc2-b1af-363f4f3fd4f3" providerId="ADAL" clId="{D54E60BC-BB8D-45B8-ADDB-BA986A840876}" dt="2021-03-14T21:23:37.661" v="63" actId="255"/>
          <ac:spMkLst>
            <pc:docMk/>
            <pc:sldMk cId="598516290" sldId="293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D54E60BC-BB8D-45B8-ADDB-BA986A840876}" dt="2021-03-14T21:26:24.269" v="126" actId="20577"/>
          <ac:graphicFrameMkLst>
            <pc:docMk/>
            <pc:sldMk cId="598516290" sldId="293"/>
            <ac:graphicFrameMk id="4" creationId="{3B069E90-A34B-49C8-B407-E7259ECD4383}"/>
          </ac:graphicFrameMkLst>
        </pc:graphicFrameChg>
        <pc:graphicFrameChg chg="mod">
          <ac:chgData name="William Grey" userId="37b73424-c081-4fc2-b1af-363f4f3fd4f3" providerId="ADAL" clId="{D54E60BC-BB8D-45B8-ADDB-BA986A840876}" dt="2021-03-14T21:23:44.126" v="65" actId="1076"/>
          <ac:graphicFrameMkLst>
            <pc:docMk/>
            <pc:sldMk cId="598516290" sldId="293"/>
            <ac:graphicFrameMk id="5" creationId="{93D3F0E7-4796-4158-B250-3D523DA09852}"/>
          </ac:graphicFrameMkLst>
        </pc:graphicFrameChg>
      </pc:sldChg>
      <pc:sldChg chg="modSp del mod">
        <pc:chgData name="William Grey" userId="37b73424-c081-4fc2-b1af-363f4f3fd4f3" providerId="ADAL" clId="{D54E60BC-BB8D-45B8-ADDB-BA986A840876}" dt="2021-03-14T21:36:40.230" v="174" actId="47"/>
        <pc:sldMkLst>
          <pc:docMk/>
          <pc:sldMk cId="840035698" sldId="294"/>
        </pc:sldMkLst>
        <pc:spChg chg="mod">
          <ac:chgData name="William Grey" userId="37b73424-c081-4fc2-b1af-363f4f3fd4f3" providerId="ADAL" clId="{D54E60BC-BB8D-45B8-ADDB-BA986A840876}" dt="2021-03-14T21:22:41.124" v="6" actId="27636"/>
          <ac:spMkLst>
            <pc:docMk/>
            <pc:sldMk cId="840035698" sldId="294"/>
            <ac:spMk id="2" creationId="{1E8DB0A9-EFE9-493E-825C-FAB9269EFBF6}"/>
          </ac:spMkLst>
        </pc:spChg>
      </pc:sldChg>
      <pc:sldChg chg="modSp del mod">
        <pc:chgData name="William Grey" userId="37b73424-c081-4fc2-b1af-363f4f3fd4f3" providerId="ADAL" clId="{D54E60BC-BB8D-45B8-ADDB-BA986A840876}" dt="2021-03-14T21:32:56.045" v="172" actId="47"/>
        <pc:sldMkLst>
          <pc:docMk/>
          <pc:sldMk cId="540250158" sldId="295"/>
        </pc:sldMkLst>
        <pc:spChg chg="mod">
          <ac:chgData name="William Grey" userId="37b73424-c081-4fc2-b1af-363f4f3fd4f3" providerId="ADAL" clId="{D54E60BC-BB8D-45B8-ADDB-BA986A840876}" dt="2021-03-14T21:22:41.074" v="3" actId="27636"/>
          <ac:spMkLst>
            <pc:docMk/>
            <pc:sldMk cId="540250158" sldId="295"/>
            <ac:spMk id="2" creationId="{1E8DB0A9-EFE9-493E-825C-FAB9269EFBF6}"/>
          </ac:spMkLst>
        </pc:spChg>
      </pc:sldChg>
      <pc:sldChg chg="modSp del mod">
        <pc:chgData name="William Grey" userId="37b73424-c081-4fc2-b1af-363f4f3fd4f3" providerId="ADAL" clId="{D54E60BC-BB8D-45B8-ADDB-BA986A840876}" dt="2021-03-14T21:36:45.751" v="175" actId="47"/>
        <pc:sldMkLst>
          <pc:docMk/>
          <pc:sldMk cId="2003686095" sldId="296"/>
        </pc:sldMkLst>
        <pc:spChg chg="mod">
          <ac:chgData name="William Grey" userId="37b73424-c081-4fc2-b1af-363f4f3fd4f3" providerId="ADAL" clId="{D54E60BC-BB8D-45B8-ADDB-BA986A840876}" dt="2021-03-14T21:22:41.140" v="7" actId="27636"/>
          <ac:spMkLst>
            <pc:docMk/>
            <pc:sldMk cId="2003686095" sldId="296"/>
            <ac:spMk id="2" creationId="{1E8DB0A9-EFE9-493E-825C-FAB9269EFBF6}"/>
          </ac:spMkLst>
        </pc:spChg>
      </pc:sldChg>
      <pc:sldChg chg="modSp del mod">
        <pc:chgData name="William Grey" userId="37b73424-c081-4fc2-b1af-363f4f3fd4f3" providerId="ADAL" clId="{D54E60BC-BB8D-45B8-ADDB-BA986A840876}" dt="2021-03-14T21:51:36.303" v="271" actId="47"/>
        <pc:sldMkLst>
          <pc:docMk/>
          <pc:sldMk cId="3590982799" sldId="297"/>
        </pc:sldMkLst>
        <pc:spChg chg="mod">
          <ac:chgData name="William Grey" userId="37b73424-c081-4fc2-b1af-363f4f3fd4f3" providerId="ADAL" clId="{D54E60BC-BB8D-45B8-ADDB-BA986A840876}" dt="2021-03-14T21:22:41.157" v="8" actId="27636"/>
          <ac:spMkLst>
            <pc:docMk/>
            <pc:sldMk cId="3590982799" sldId="297"/>
            <ac:spMk id="2" creationId="{1E8DB0A9-EFE9-493E-825C-FAB9269EFBF6}"/>
          </ac:spMkLst>
        </pc:spChg>
      </pc:sldChg>
      <pc:sldChg chg="modSp del mod">
        <pc:chgData name="William Grey" userId="37b73424-c081-4fc2-b1af-363f4f3fd4f3" providerId="ADAL" clId="{D54E60BC-BB8D-45B8-ADDB-BA986A840876}" dt="2021-03-14T21:51:35.876" v="270" actId="47"/>
        <pc:sldMkLst>
          <pc:docMk/>
          <pc:sldMk cId="177761813" sldId="298"/>
        </pc:sldMkLst>
        <pc:spChg chg="mod">
          <ac:chgData name="William Grey" userId="37b73424-c081-4fc2-b1af-363f4f3fd4f3" providerId="ADAL" clId="{D54E60BC-BB8D-45B8-ADDB-BA986A840876}" dt="2021-03-14T21:22:41.174" v="9" actId="27636"/>
          <ac:spMkLst>
            <pc:docMk/>
            <pc:sldMk cId="177761813" sldId="298"/>
            <ac:spMk id="2" creationId="{1E8DB0A9-EFE9-493E-825C-FAB9269EFBF6}"/>
          </ac:spMkLst>
        </pc:spChg>
      </pc:sldChg>
      <pc:sldChg chg="modSp del mod">
        <pc:chgData name="William Grey" userId="37b73424-c081-4fc2-b1af-363f4f3fd4f3" providerId="ADAL" clId="{D54E60BC-BB8D-45B8-ADDB-BA986A840876}" dt="2021-03-14T21:51:35.529" v="269" actId="47"/>
        <pc:sldMkLst>
          <pc:docMk/>
          <pc:sldMk cId="239725279" sldId="299"/>
        </pc:sldMkLst>
        <pc:spChg chg="mod">
          <ac:chgData name="William Grey" userId="37b73424-c081-4fc2-b1af-363f4f3fd4f3" providerId="ADAL" clId="{D54E60BC-BB8D-45B8-ADDB-BA986A840876}" dt="2021-03-14T21:22:41.190" v="10" actId="27636"/>
          <ac:spMkLst>
            <pc:docMk/>
            <pc:sldMk cId="239725279" sldId="299"/>
            <ac:spMk id="2" creationId="{1E8DB0A9-EFE9-493E-825C-FAB9269EFBF6}"/>
          </ac:spMkLst>
        </pc:spChg>
      </pc:sldChg>
      <pc:sldChg chg="modSp del mod">
        <pc:chgData name="William Grey" userId="37b73424-c081-4fc2-b1af-363f4f3fd4f3" providerId="ADAL" clId="{D54E60BC-BB8D-45B8-ADDB-BA986A840876}" dt="2021-03-14T21:51:35.292" v="268" actId="47"/>
        <pc:sldMkLst>
          <pc:docMk/>
          <pc:sldMk cId="3275591253" sldId="300"/>
        </pc:sldMkLst>
        <pc:spChg chg="mod">
          <ac:chgData name="William Grey" userId="37b73424-c081-4fc2-b1af-363f4f3fd4f3" providerId="ADAL" clId="{D54E60BC-BB8D-45B8-ADDB-BA986A840876}" dt="2021-03-14T21:22:41.207" v="11" actId="27636"/>
          <ac:spMkLst>
            <pc:docMk/>
            <pc:sldMk cId="3275591253" sldId="300"/>
            <ac:spMk id="2" creationId="{1E8DB0A9-EFE9-493E-825C-FAB9269EFBF6}"/>
          </ac:spMkLst>
        </pc:spChg>
      </pc:sldChg>
      <pc:sldChg chg="modSp del mod">
        <pc:chgData name="William Grey" userId="37b73424-c081-4fc2-b1af-363f4f3fd4f3" providerId="ADAL" clId="{D54E60BC-BB8D-45B8-ADDB-BA986A840876}" dt="2021-03-14T21:51:34.967" v="266" actId="47"/>
        <pc:sldMkLst>
          <pc:docMk/>
          <pc:sldMk cId="126766529" sldId="301"/>
        </pc:sldMkLst>
        <pc:spChg chg="mod">
          <ac:chgData name="William Grey" userId="37b73424-c081-4fc2-b1af-363f4f3fd4f3" providerId="ADAL" clId="{D54E60BC-BB8D-45B8-ADDB-BA986A840876}" dt="2021-03-14T21:22:41.240" v="13" actId="27636"/>
          <ac:spMkLst>
            <pc:docMk/>
            <pc:sldMk cId="126766529" sldId="301"/>
            <ac:spMk id="2" creationId="{1E8DB0A9-EFE9-493E-825C-FAB9269EFBF6}"/>
          </ac:spMkLst>
        </pc:spChg>
      </pc:sldChg>
      <pc:sldChg chg="modSp del mod">
        <pc:chgData name="William Grey" userId="37b73424-c081-4fc2-b1af-363f4f3fd4f3" providerId="ADAL" clId="{D54E60BC-BB8D-45B8-ADDB-BA986A840876}" dt="2021-03-14T21:51:35.141" v="267" actId="47"/>
        <pc:sldMkLst>
          <pc:docMk/>
          <pc:sldMk cId="3030152114" sldId="302"/>
        </pc:sldMkLst>
        <pc:spChg chg="mod">
          <ac:chgData name="William Grey" userId="37b73424-c081-4fc2-b1af-363f4f3fd4f3" providerId="ADAL" clId="{D54E60BC-BB8D-45B8-ADDB-BA986A840876}" dt="2021-03-14T21:22:41.223" v="12" actId="27636"/>
          <ac:spMkLst>
            <pc:docMk/>
            <pc:sldMk cId="3030152114" sldId="302"/>
            <ac:spMk id="2" creationId="{1E8DB0A9-EFE9-493E-825C-FAB9269EFBF6}"/>
          </ac:spMkLst>
        </pc:spChg>
      </pc:sldChg>
      <pc:sldChg chg="modSp del mod">
        <pc:chgData name="William Grey" userId="37b73424-c081-4fc2-b1af-363f4f3fd4f3" providerId="ADAL" clId="{D54E60BC-BB8D-45B8-ADDB-BA986A840876}" dt="2021-03-14T21:51:34.800" v="265" actId="47"/>
        <pc:sldMkLst>
          <pc:docMk/>
          <pc:sldMk cId="2852336529" sldId="303"/>
        </pc:sldMkLst>
        <pc:spChg chg="mod">
          <ac:chgData name="William Grey" userId="37b73424-c081-4fc2-b1af-363f4f3fd4f3" providerId="ADAL" clId="{D54E60BC-BB8D-45B8-ADDB-BA986A840876}" dt="2021-03-14T21:22:41.257" v="14" actId="27636"/>
          <ac:spMkLst>
            <pc:docMk/>
            <pc:sldMk cId="2852336529" sldId="303"/>
            <ac:spMk id="2" creationId="{1E8DB0A9-EFE9-493E-825C-FAB9269EFBF6}"/>
          </ac:spMkLst>
        </pc:spChg>
      </pc:sldChg>
      <pc:sldChg chg="modSp del mod">
        <pc:chgData name="William Grey" userId="37b73424-c081-4fc2-b1af-363f4f3fd4f3" providerId="ADAL" clId="{D54E60BC-BB8D-45B8-ADDB-BA986A840876}" dt="2021-03-14T21:51:34.611" v="264" actId="47"/>
        <pc:sldMkLst>
          <pc:docMk/>
          <pc:sldMk cId="3249940345" sldId="304"/>
        </pc:sldMkLst>
        <pc:spChg chg="mod">
          <ac:chgData name="William Grey" userId="37b73424-c081-4fc2-b1af-363f4f3fd4f3" providerId="ADAL" clId="{D54E60BC-BB8D-45B8-ADDB-BA986A840876}" dt="2021-03-14T21:22:41.279" v="15" actId="27636"/>
          <ac:spMkLst>
            <pc:docMk/>
            <pc:sldMk cId="3249940345" sldId="304"/>
            <ac:spMk id="2" creationId="{1E8DB0A9-EFE9-493E-825C-FAB9269EFBF6}"/>
          </ac:spMkLst>
        </pc:spChg>
      </pc:sldChg>
      <pc:sldChg chg="modSp del mod">
        <pc:chgData name="William Grey" userId="37b73424-c081-4fc2-b1af-363f4f3fd4f3" providerId="ADAL" clId="{D54E60BC-BB8D-45B8-ADDB-BA986A840876}" dt="2021-03-14T21:51:34.408" v="263" actId="47"/>
        <pc:sldMkLst>
          <pc:docMk/>
          <pc:sldMk cId="1037023347" sldId="305"/>
        </pc:sldMkLst>
        <pc:spChg chg="mod">
          <ac:chgData name="William Grey" userId="37b73424-c081-4fc2-b1af-363f4f3fd4f3" providerId="ADAL" clId="{D54E60BC-BB8D-45B8-ADDB-BA986A840876}" dt="2021-03-14T21:22:41.290" v="16" actId="27636"/>
          <ac:spMkLst>
            <pc:docMk/>
            <pc:sldMk cId="1037023347" sldId="305"/>
            <ac:spMk id="2" creationId="{1E8DB0A9-EFE9-493E-825C-FAB9269EFBF6}"/>
          </ac:spMkLst>
        </pc:spChg>
      </pc:sldChg>
      <pc:sldChg chg="modSp del mod">
        <pc:chgData name="William Grey" userId="37b73424-c081-4fc2-b1af-363f4f3fd4f3" providerId="ADAL" clId="{D54E60BC-BB8D-45B8-ADDB-BA986A840876}" dt="2021-03-14T21:51:34.229" v="262" actId="47"/>
        <pc:sldMkLst>
          <pc:docMk/>
          <pc:sldMk cId="3180449027" sldId="306"/>
        </pc:sldMkLst>
        <pc:spChg chg="mod">
          <ac:chgData name="William Grey" userId="37b73424-c081-4fc2-b1af-363f4f3fd4f3" providerId="ADAL" clId="{D54E60BC-BB8D-45B8-ADDB-BA986A840876}" dt="2021-03-14T21:22:41.307" v="17" actId="27636"/>
          <ac:spMkLst>
            <pc:docMk/>
            <pc:sldMk cId="3180449027" sldId="306"/>
            <ac:spMk id="2" creationId="{1E8DB0A9-EFE9-493E-825C-FAB9269EFBF6}"/>
          </ac:spMkLst>
        </pc:spChg>
      </pc:sldChg>
      <pc:sldChg chg="addSp delSp modSp add mod">
        <pc:chgData name="William Grey" userId="37b73424-c081-4fc2-b1af-363f4f3fd4f3" providerId="ADAL" clId="{D54E60BC-BB8D-45B8-ADDB-BA986A840876}" dt="2021-03-14T21:28:57.449" v="150" actId="14100"/>
        <pc:sldMkLst>
          <pc:docMk/>
          <pc:sldMk cId="1399260263" sldId="307"/>
        </pc:sldMkLst>
        <pc:spChg chg="add del">
          <ac:chgData name="William Grey" userId="37b73424-c081-4fc2-b1af-363f4f3fd4f3" providerId="ADAL" clId="{D54E60BC-BB8D-45B8-ADDB-BA986A840876}" dt="2021-03-14T21:28:22.678" v="142"/>
          <ac:spMkLst>
            <pc:docMk/>
            <pc:sldMk cId="1399260263" sldId="307"/>
            <ac:spMk id="6" creationId="{D4D0F5EE-4002-41FB-AE84-66ED03E7FF2D}"/>
          </ac:spMkLst>
        </pc:spChg>
        <pc:picChg chg="del">
          <ac:chgData name="William Grey" userId="37b73424-c081-4fc2-b1af-363f4f3fd4f3" providerId="ADAL" clId="{D54E60BC-BB8D-45B8-ADDB-BA986A840876}" dt="2021-03-14T21:27:46.052" v="140" actId="478"/>
          <ac:picMkLst>
            <pc:docMk/>
            <pc:sldMk cId="1399260263" sldId="307"/>
            <ac:picMk id="5" creationId="{E6D0CB05-A371-49A7-9339-F2CE51CA44A5}"/>
          </ac:picMkLst>
        </pc:picChg>
        <pc:picChg chg="add mod modCrop">
          <ac:chgData name="William Grey" userId="37b73424-c081-4fc2-b1af-363f4f3fd4f3" providerId="ADAL" clId="{D54E60BC-BB8D-45B8-ADDB-BA986A840876}" dt="2021-03-14T21:28:57.449" v="150" actId="14100"/>
          <ac:picMkLst>
            <pc:docMk/>
            <pc:sldMk cId="1399260263" sldId="307"/>
            <ac:picMk id="7" creationId="{2AB7E145-BE96-4079-8C05-41A08A7E25F4}"/>
          </ac:picMkLst>
        </pc:picChg>
      </pc:sldChg>
      <pc:sldChg chg="modSp add mod">
        <pc:chgData name="William Grey" userId="37b73424-c081-4fc2-b1af-363f4f3fd4f3" providerId="ADAL" clId="{D54E60BC-BB8D-45B8-ADDB-BA986A840876}" dt="2021-03-14T21:29:38.422" v="159" actId="20577"/>
        <pc:sldMkLst>
          <pc:docMk/>
          <pc:sldMk cId="657192382" sldId="308"/>
        </pc:sldMkLst>
        <pc:graphicFrameChg chg="modGraphic">
          <ac:chgData name="William Grey" userId="37b73424-c081-4fc2-b1af-363f4f3fd4f3" providerId="ADAL" clId="{D54E60BC-BB8D-45B8-ADDB-BA986A840876}" dt="2021-03-14T21:29:38.422" v="159" actId="20577"/>
          <ac:graphicFrameMkLst>
            <pc:docMk/>
            <pc:sldMk cId="657192382" sldId="308"/>
            <ac:graphicFrameMk id="5" creationId="{93D3F0E7-4796-4158-B250-3D523DA09852}"/>
          </ac:graphicFrameMkLst>
        </pc:graphicFrameChg>
      </pc:sldChg>
      <pc:sldChg chg="modSp add mod">
        <pc:chgData name="William Grey" userId="37b73424-c081-4fc2-b1af-363f4f3fd4f3" providerId="ADAL" clId="{D54E60BC-BB8D-45B8-ADDB-BA986A840876}" dt="2021-03-14T21:31:38.085" v="166" actId="20577"/>
        <pc:sldMkLst>
          <pc:docMk/>
          <pc:sldMk cId="643609338" sldId="309"/>
        </pc:sldMkLst>
        <pc:graphicFrameChg chg="mod">
          <ac:chgData name="William Grey" userId="37b73424-c081-4fc2-b1af-363f4f3fd4f3" providerId="ADAL" clId="{D54E60BC-BB8D-45B8-ADDB-BA986A840876}" dt="2021-03-14T21:31:38.085" v="166" actId="20577"/>
          <ac:graphicFrameMkLst>
            <pc:docMk/>
            <pc:sldMk cId="643609338" sldId="309"/>
            <ac:graphicFrameMk id="4" creationId="{3B069E90-A34B-49C8-B407-E7259ECD4383}"/>
          </ac:graphicFrameMkLst>
        </pc:graphicFrameChg>
        <pc:graphicFrameChg chg="modGraphic">
          <ac:chgData name="William Grey" userId="37b73424-c081-4fc2-b1af-363f4f3fd4f3" providerId="ADAL" clId="{D54E60BC-BB8D-45B8-ADDB-BA986A840876}" dt="2021-03-14T21:29:58.281" v="162" actId="20577"/>
          <ac:graphicFrameMkLst>
            <pc:docMk/>
            <pc:sldMk cId="643609338" sldId="309"/>
            <ac:graphicFrameMk id="5" creationId="{93D3F0E7-4796-4158-B250-3D523DA09852}"/>
          </ac:graphicFrameMkLst>
        </pc:graphicFrameChg>
      </pc:sldChg>
      <pc:sldChg chg="modSp add">
        <pc:chgData name="William Grey" userId="37b73424-c081-4fc2-b1af-363f4f3fd4f3" providerId="ADAL" clId="{D54E60BC-BB8D-45B8-ADDB-BA986A840876}" dt="2021-03-14T21:30:42.104" v="164" actId="20577"/>
        <pc:sldMkLst>
          <pc:docMk/>
          <pc:sldMk cId="3751823573" sldId="310"/>
        </pc:sldMkLst>
        <pc:graphicFrameChg chg="mod">
          <ac:chgData name="William Grey" userId="37b73424-c081-4fc2-b1af-363f4f3fd4f3" providerId="ADAL" clId="{D54E60BC-BB8D-45B8-ADDB-BA986A840876}" dt="2021-03-14T21:30:42.104" v="164" actId="20577"/>
          <ac:graphicFrameMkLst>
            <pc:docMk/>
            <pc:sldMk cId="3751823573" sldId="310"/>
            <ac:graphicFrameMk id="4" creationId="{3B069E90-A34B-49C8-B407-E7259ECD4383}"/>
          </ac:graphicFrameMkLst>
        </pc:graphicFrameChg>
      </pc:sldChg>
      <pc:sldChg chg="modSp add mod">
        <pc:chgData name="William Grey" userId="37b73424-c081-4fc2-b1af-363f4f3fd4f3" providerId="ADAL" clId="{D54E60BC-BB8D-45B8-ADDB-BA986A840876}" dt="2021-03-14T21:32:27.007" v="171" actId="20577"/>
        <pc:sldMkLst>
          <pc:docMk/>
          <pc:sldMk cId="2902372668" sldId="311"/>
        </pc:sldMkLst>
        <pc:graphicFrameChg chg="mod">
          <ac:chgData name="William Grey" userId="37b73424-c081-4fc2-b1af-363f4f3fd4f3" providerId="ADAL" clId="{D54E60BC-BB8D-45B8-ADDB-BA986A840876}" dt="2021-03-14T21:32:20.670" v="169" actId="20577"/>
          <ac:graphicFrameMkLst>
            <pc:docMk/>
            <pc:sldMk cId="2902372668" sldId="311"/>
            <ac:graphicFrameMk id="4" creationId="{3B069E90-A34B-49C8-B407-E7259ECD4383}"/>
          </ac:graphicFrameMkLst>
        </pc:graphicFrameChg>
        <pc:graphicFrameChg chg="modGraphic">
          <ac:chgData name="William Grey" userId="37b73424-c081-4fc2-b1af-363f4f3fd4f3" providerId="ADAL" clId="{D54E60BC-BB8D-45B8-ADDB-BA986A840876}" dt="2021-03-14T21:32:27.007" v="171" actId="20577"/>
          <ac:graphicFrameMkLst>
            <pc:docMk/>
            <pc:sldMk cId="2902372668" sldId="311"/>
            <ac:graphicFrameMk id="5" creationId="{93D3F0E7-4796-4158-B250-3D523DA09852}"/>
          </ac:graphicFrameMkLst>
        </pc:graphicFrameChg>
      </pc:sldChg>
      <pc:sldChg chg="addSp delSp modSp add mod">
        <pc:chgData name="William Grey" userId="37b73424-c081-4fc2-b1af-363f4f3fd4f3" providerId="ADAL" clId="{D54E60BC-BB8D-45B8-ADDB-BA986A840876}" dt="2021-03-14T21:49:29.150" v="252" actId="20577"/>
        <pc:sldMkLst>
          <pc:docMk/>
          <pc:sldMk cId="1210785828" sldId="312"/>
        </pc:sldMkLst>
        <pc:spChg chg="add del mod">
          <ac:chgData name="William Grey" userId="37b73424-c081-4fc2-b1af-363f4f3fd4f3" providerId="ADAL" clId="{D54E60BC-BB8D-45B8-ADDB-BA986A840876}" dt="2021-03-14T21:37:44.708" v="178" actId="478"/>
          <ac:spMkLst>
            <pc:docMk/>
            <pc:sldMk cId="1210785828" sldId="312"/>
            <ac:spMk id="6" creationId="{123AFD64-86DE-4CF6-9757-F68609D05012}"/>
          </ac:spMkLst>
        </pc:spChg>
        <pc:graphicFrameChg chg="mod">
          <ac:chgData name="William Grey" userId="37b73424-c081-4fc2-b1af-363f4f3fd4f3" providerId="ADAL" clId="{D54E60BC-BB8D-45B8-ADDB-BA986A840876}" dt="2021-03-14T21:49:29.150" v="252" actId="20577"/>
          <ac:graphicFrameMkLst>
            <pc:docMk/>
            <pc:sldMk cId="1210785828" sldId="312"/>
            <ac:graphicFrameMk id="4" creationId="{3B069E90-A34B-49C8-B407-E7259ECD4383}"/>
          </ac:graphicFrameMkLst>
        </pc:graphicFrameChg>
        <pc:graphicFrameChg chg="del">
          <ac:chgData name="William Grey" userId="37b73424-c081-4fc2-b1af-363f4f3fd4f3" providerId="ADAL" clId="{D54E60BC-BB8D-45B8-ADDB-BA986A840876}" dt="2021-03-14T21:37:28.484" v="177" actId="478"/>
          <ac:graphicFrameMkLst>
            <pc:docMk/>
            <pc:sldMk cId="1210785828" sldId="312"/>
            <ac:graphicFrameMk id="5" creationId="{93D3F0E7-4796-4158-B250-3D523DA09852}"/>
          </ac:graphicFrameMkLst>
        </pc:graphicFrameChg>
        <pc:picChg chg="add mod">
          <ac:chgData name="William Grey" userId="37b73424-c081-4fc2-b1af-363f4f3fd4f3" providerId="ADAL" clId="{D54E60BC-BB8D-45B8-ADDB-BA986A840876}" dt="2021-03-14T21:37:55.622" v="181" actId="14100"/>
          <ac:picMkLst>
            <pc:docMk/>
            <pc:sldMk cId="1210785828" sldId="312"/>
            <ac:picMk id="7" creationId="{E59A67D9-B56A-44A7-A164-CE9DA612963F}"/>
          </ac:picMkLst>
        </pc:picChg>
      </pc:sldChg>
      <pc:sldChg chg="addSp delSp modSp add mod">
        <pc:chgData name="William Grey" userId="37b73424-c081-4fc2-b1af-363f4f3fd4f3" providerId="ADAL" clId="{D54E60BC-BB8D-45B8-ADDB-BA986A840876}" dt="2021-03-14T21:49:53.746" v="254" actId="20577"/>
        <pc:sldMkLst>
          <pc:docMk/>
          <pc:sldMk cId="3966784112" sldId="313"/>
        </pc:sldMkLst>
        <pc:graphicFrameChg chg="mod">
          <ac:chgData name="William Grey" userId="37b73424-c081-4fc2-b1af-363f4f3fd4f3" providerId="ADAL" clId="{D54E60BC-BB8D-45B8-ADDB-BA986A840876}" dt="2021-03-14T21:49:53.746" v="254" actId="20577"/>
          <ac:graphicFrameMkLst>
            <pc:docMk/>
            <pc:sldMk cId="3966784112" sldId="313"/>
            <ac:graphicFrameMk id="4" creationId="{3B069E90-A34B-49C8-B407-E7259ECD4383}"/>
          </ac:graphicFrameMkLst>
        </pc:graphicFrameChg>
        <pc:picChg chg="add mod">
          <ac:chgData name="William Grey" userId="37b73424-c081-4fc2-b1af-363f4f3fd4f3" providerId="ADAL" clId="{D54E60BC-BB8D-45B8-ADDB-BA986A840876}" dt="2021-03-14T21:41:56.160" v="191" actId="14100"/>
          <ac:picMkLst>
            <pc:docMk/>
            <pc:sldMk cId="3966784112" sldId="313"/>
            <ac:picMk id="3" creationId="{137F2FD1-7055-4575-B21D-60A0A91068D2}"/>
          </ac:picMkLst>
        </pc:picChg>
        <pc:picChg chg="del">
          <ac:chgData name="William Grey" userId="37b73424-c081-4fc2-b1af-363f4f3fd4f3" providerId="ADAL" clId="{D54E60BC-BB8D-45B8-ADDB-BA986A840876}" dt="2021-03-14T21:41:46.680" v="187" actId="478"/>
          <ac:picMkLst>
            <pc:docMk/>
            <pc:sldMk cId="3966784112" sldId="313"/>
            <ac:picMk id="7" creationId="{E59A67D9-B56A-44A7-A164-CE9DA612963F}"/>
          </ac:picMkLst>
        </pc:picChg>
      </pc:sldChg>
      <pc:sldChg chg="addSp delSp modSp add mod">
        <pc:chgData name="William Grey" userId="37b73424-c081-4fc2-b1af-363f4f3fd4f3" providerId="ADAL" clId="{D54E60BC-BB8D-45B8-ADDB-BA986A840876}" dt="2021-03-14T21:46:03.707" v="215" actId="20577"/>
        <pc:sldMkLst>
          <pc:docMk/>
          <pc:sldMk cId="1082381507" sldId="314"/>
        </pc:sldMkLst>
        <pc:graphicFrameChg chg="mod">
          <ac:chgData name="William Grey" userId="37b73424-c081-4fc2-b1af-363f4f3fd4f3" providerId="ADAL" clId="{D54E60BC-BB8D-45B8-ADDB-BA986A840876}" dt="2021-03-14T21:46:03.707" v="215" actId="20577"/>
          <ac:graphicFrameMkLst>
            <pc:docMk/>
            <pc:sldMk cId="1082381507" sldId="314"/>
            <ac:graphicFrameMk id="4" creationId="{3B069E90-A34B-49C8-B407-E7259ECD4383}"/>
          </ac:graphicFrameMkLst>
        </pc:graphicFrameChg>
        <pc:picChg chg="del">
          <ac:chgData name="William Grey" userId="37b73424-c081-4fc2-b1af-363f4f3fd4f3" providerId="ADAL" clId="{D54E60BC-BB8D-45B8-ADDB-BA986A840876}" dt="2021-03-14T21:45:28.253" v="204" actId="478"/>
          <ac:picMkLst>
            <pc:docMk/>
            <pc:sldMk cId="1082381507" sldId="314"/>
            <ac:picMk id="3" creationId="{137F2FD1-7055-4575-B21D-60A0A91068D2}"/>
          </ac:picMkLst>
        </pc:picChg>
        <pc:picChg chg="add mod">
          <ac:chgData name="William Grey" userId="37b73424-c081-4fc2-b1af-363f4f3fd4f3" providerId="ADAL" clId="{D54E60BC-BB8D-45B8-ADDB-BA986A840876}" dt="2021-03-14T21:45:34.643" v="207" actId="1076"/>
          <ac:picMkLst>
            <pc:docMk/>
            <pc:sldMk cId="1082381507" sldId="314"/>
            <ac:picMk id="5" creationId="{1DE131AD-1530-44D0-931F-ED6A4D7678F8}"/>
          </ac:picMkLst>
        </pc:picChg>
      </pc:sldChg>
      <pc:sldChg chg="add del">
        <pc:chgData name="William Grey" userId="37b73424-c081-4fc2-b1af-363f4f3fd4f3" providerId="ADAL" clId="{D54E60BC-BB8D-45B8-ADDB-BA986A840876}" dt="2021-03-14T21:48:59.398" v="249" actId="47"/>
        <pc:sldMkLst>
          <pc:docMk/>
          <pc:sldMk cId="1494433082" sldId="315"/>
        </pc:sldMkLst>
      </pc:sldChg>
      <pc:sldChg chg="modSp add mod">
        <pc:chgData name="William Grey" userId="37b73424-c081-4fc2-b1af-363f4f3fd4f3" providerId="ADAL" clId="{D54E60BC-BB8D-45B8-ADDB-BA986A840876}" dt="2021-03-14T21:50:25.798" v="260" actId="20577"/>
        <pc:sldMkLst>
          <pc:docMk/>
          <pc:sldMk cId="1870651250" sldId="316"/>
        </pc:sldMkLst>
        <pc:spChg chg="mod">
          <ac:chgData name="William Grey" userId="37b73424-c081-4fc2-b1af-363f4f3fd4f3" providerId="ADAL" clId="{D54E60BC-BB8D-45B8-ADDB-BA986A840876}" dt="2021-03-14T21:50:25.798" v="260" actId="20577"/>
          <ac:spMkLst>
            <pc:docMk/>
            <pc:sldMk cId="1870651250" sldId="316"/>
            <ac:spMk id="3" creationId="{1A7159A5-BBC1-47B3-ACCB-D354696F9263}"/>
          </ac:spMkLst>
        </pc:spChg>
      </pc:sldChg>
    </pc:docChg>
  </pc:docChgLst>
  <pc:docChgLst>
    <pc:chgData name="William Grey" userId="S::wgrey@combertonvc.org::37b73424-c081-4fc2-b1af-363f4f3fd4f3" providerId="AD" clId="Web-{6A15D452-7A6C-46EE-9F24-417DF8EAF602}"/>
    <pc:docChg chg="addSld modSld sldOrd">
      <pc:chgData name="William Grey" userId="S::wgrey@combertonvc.org::37b73424-c081-4fc2-b1af-363f4f3fd4f3" providerId="AD" clId="Web-{6A15D452-7A6C-46EE-9F24-417DF8EAF602}" dt="2019-06-27T09:45:30.212" v="207" actId="20577"/>
      <pc:docMkLst>
        <pc:docMk/>
      </pc:docMkLst>
      <pc:sldChg chg="addSp delSp modSp add replId">
        <pc:chgData name="William Grey" userId="S::wgrey@combertonvc.org::37b73424-c081-4fc2-b1af-363f4f3fd4f3" providerId="AD" clId="Web-{6A15D452-7A6C-46EE-9F24-417DF8EAF602}" dt="2019-06-27T09:31:53.417" v="108" actId="20577"/>
        <pc:sldMkLst>
          <pc:docMk/>
          <pc:sldMk cId="3590982799" sldId="297"/>
        </pc:sldMkLst>
        <pc:spChg chg="mod">
          <ac:chgData name="William Grey" userId="S::wgrey@combertonvc.org::37b73424-c081-4fc2-b1af-363f4f3fd4f3" providerId="AD" clId="Web-{6A15D452-7A6C-46EE-9F24-417DF8EAF602}" dt="2019-06-27T09:31:53.417" v="108" actId="20577"/>
          <ac:spMkLst>
            <pc:docMk/>
            <pc:sldMk cId="3590982799" sldId="297"/>
            <ac:spMk id="2" creationId="{1E8DB0A9-EFE9-493E-825C-FAB9269EFBF6}"/>
          </ac:spMkLst>
        </pc:spChg>
        <pc:spChg chg="add mod">
          <ac:chgData name="William Grey" userId="S::wgrey@combertonvc.org::37b73424-c081-4fc2-b1af-363f4f3fd4f3" providerId="AD" clId="Web-{6A15D452-7A6C-46EE-9F24-417DF8EAF602}" dt="2019-06-27T09:17:48.436" v="79" actId="1076"/>
          <ac:spMkLst>
            <pc:docMk/>
            <pc:sldMk cId="3590982799" sldId="297"/>
            <ac:spMk id="26" creationId="{034298A3-4EC1-4322-8EB9-9695A408EA94}"/>
          </ac:spMkLst>
        </pc:spChg>
        <pc:graphicFrameChg chg="mod modGraphic">
          <ac:chgData name="William Grey" userId="S::wgrey@combertonvc.org::37b73424-c081-4fc2-b1af-363f4f3fd4f3" providerId="AD" clId="Web-{6A15D452-7A6C-46EE-9F24-417DF8EAF602}" dt="2019-06-27T09:31:50.058" v="105" actId="20577"/>
          <ac:graphicFrameMkLst>
            <pc:docMk/>
            <pc:sldMk cId="3590982799" sldId="297"/>
            <ac:graphicFrameMk id="4" creationId="{3B069E90-A34B-49C8-B407-E7259ECD4383}"/>
          </ac:graphicFrameMkLst>
        </pc:graphicFrameChg>
        <pc:graphicFrameChg chg="del mod">
          <ac:chgData name="William Grey" userId="S::wgrey@combertonvc.org::37b73424-c081-4fc2-b1af-363f4f3fd4f3" providerId="AD" clId="Web-{6A15D452-7A6C-46EE-9F24-417DF8EAF602}" dt="2019-06-27T09:17:05.967" v="53"/>
          <ac:graphicFrameMkLst>
            <pc:docMk/>
            <pc:sldMk cId="3590982799" sldId="297"/>
            <ac:graphicFrameMk id="5" creationId="{93D3F0E7-4796-4158-B250-3D523DA09852}"/>
          </ac:graphicFrameMkLst>
        </pc:graphicFrameChg>
      </pc:sldChg>
      <pc:sldChg chg="modSp add replId">
        <pc:chgData name="William Grey" userId="S::wgrey@combertonvc.org::37b73424-c081-4fc2-b1af-363f4f3fd4f3" providerId="AD" clId="Web-{6A15D452-7A6C-46EE-9F24-417DF8EAF602}" dt="2019-06-27T09:33:51.292" v="127" actId="20577"/>
        <pc:sldMkLst>
          <pc:docMk/>
          <pc:sldMk cId="177761813" sldId="298"/>
        </pc:sldMkLst>
        <pc:spChg chg="mod">
          <ac:chgData name="William Grey" userId="S::wgrey@combertonvc.org::37b73424-c081-4fc2-b1af-363f4f3fd4f3" providerId="AD" clId="Web-{6A15D452-7A6C-46EE-9F24-417DF8EAF602}" dt="2019-06-27T09:33:51.292" v="127" actId="20577"/>
          <ac:spMkLst>
            <pc:docMk/>
            <pc:sldMk cId="177761813" sldId="298"/>
            <ac:spMk id="26" creationId="{034298A3-4EC1-4322-8EB9-9695A408EA94}"/>
          </ac:spMkLst>
        </pc:spChg>
      </pc:sldChg>
      <pc:sldChg chg="modSp add replId">
        <pc:chgData name="William Grey" userId="S::wgrey@combertonvc.org::37b73424-c081-4fc2-b1af-363f4f3fd4f3" providerId="AD" clId="Web-{6A15D452-7A6C-46EE-9F24-417DF8EAF602}" dt="2019-06-27T09:36:34.729" v="135" actId="20577"/>
        <pc:sldMkLst>
          <pc:docMk/>
          <pc:sldMk cId="239725279" sldId="299"/>
        </pc:sldMkLst>
        <pc:spChg chg="mod">
          <ac:chgData name="William Grey" userId="S::wgrey@combertonvc.org::37b73424-c081-4fc2-b1af-363f4f3fd4f3" providerId="AD" clId="Web-{6A15D452-7A6C-46EE-9F24-417DF8EAF602}" dt="2019-06-27T09:36:34.729" v="135" actId="20577"/>
          <ac:spMkLst>
            <pc:docMk/>
            <pc:sldMk cId="239725279" sldId="299"/>
            <ac:spMk id="26" creationId="{034298A3-4EC1-4322-8EB9-9695A408EA94}"/>
          </ac:spMkLst>
        </pc:spChg>
      </pc:sldChg>
      <pc:sldChg chg="modSp add replId">
        <pc:chgData name="William Grey" userId="S::wgrey@combertonvc.org::37b73424-c081-4fc2-b1af-363f4f3fd4f3" providerId="AD" clId="Web-{6A15D452-7A6C-46EE-9F24-417DF8EAF602}" dt="2019-06-27T09:41:26.494" v="171" actId="20577"/>
        <pc:sldMkLst>
          <pc:docMk/>
          <pc:sldMk cId="3275591253" sldId="300"/>
        </pc:sldMkLst>
        <pc:spChg chg="mod">
          <ac:chgData name="William Grey" userId="S::wgrey@combertonvc.org::37b73424-c081-4fc2-b1af-363f4f3fd4f3" providerId="AD" clId="Web-{6A15D452-7A6C-46EE-9F24-417DF8EAF602}" dt="2019-06-27T09:41:26.494" v="171" actId="20577"/>
          <ac:spMkLst>
            <pc:docMk/>
            <pc:sldMk cId="3275591253" sldId="300"/>
            <ac:spMk id="26" creationId="{034298A3-4EC1-4322-8EB9-9695A408EA94}"/>
          </ac:spMkLst>
        </pc:spChg>
      </pc:sldChg>
      <pc:sldChg chg="add replId">
        <pc:chgData name="William Grey" userId="S::wgrey@combertonvc.org::37b73424-c081-4fc2-b1af-363f4f3fd4f3" providerId="AD" clId="Web-{6A15D452-7A6C-46EE-9F24-417DF8EAF602}" dt="2019-06-27T09:36:50.104" v="138"/>
        <pc:sldMkLst>
          <pc:docMk/>
          <pc:sldMk cId="126766529" sldId="301"/>
        </pc:sldMkLst>
      </pc:sldChg>
      <pc:sldChg chg="modSp add ord replId">
        <pc:chgData name="William Grey" userId="S::wgrey@combertonvc.org::37b73424-c081-4fc2-b1af-363f4f3fd4f3" providerId="AD" clId="Web-{6A15D452-7A6C-46EE-9F24-417DF8EAF602}" dt="2019-06-27T09:43:45.774" v="179"/>
        <pc:sldMkLst>
          <pc:docMk/>
          <pc:sldMk cId="3030152114" sldId="302"/>
        </pc:sldMkLst>
        <pc:spChg chg="mod">
          <ac:chgData name="William Grey" userId="S::wgrey@combertonvc.org::37b73424-c081-4fc2-b1af-363f4f3fd4f3" providerId="AD" clId="Web-{6A15D452-7A6C-46EE-9F24-417DF8EAF602}" dt="2019-06-27T09:43:43.196" v="177" actId="20577"/>
          <ac:spMkLst>
            <pc:docMk/>
            <pc:sldMk cId="3030152114" sldId="302"/>
            <ac:spMk id="26" creationId="{034298A3-4EC1-4322-8EB9-9695A408EA94}"/>
          </ac:spMkLst>
        </pc:spChg>
      </pc:sldChg>
      <pc:sldChg chg="modSp add replId">
        <pc:chgData name="William Grey" userId="S::wgrey@combertonvc.org::37b73424-c081-4fc2-b1af-363f4f3fd4f3" providerId="AD" clId="Web-{6A15D452-7A6C-46EE-9F24-417DF8EAF602}" dt="2019-06-27T09:45:08.571" v="181" actId="20577"/>
        <pc:sldMkLst>
          <pc:docMk/>
          <pc:sldMk cId="2852336529" sldId="303"/>
        </pc:sldMkLst>
        <pc:spChg chg="mod">
          <ac:chgData name="William Grey" userId="S::wgrey@combertonvc.org::37b73424-c081-4fc2-b1af-363f4f3fd4f3" providerId="AD" clId="Web-{6A15D452-7A6C-46EE-9F24-417DF8EAF602}" dt="2019-06-27T09:45:08.571" v="181" actId="20577"/>
          <ac:spMkLst>
            <pc:docMk/>
            <pc:sldMk cId="2852336529" sldId="303"/>
            <ac:spMk id="26" creationId="{034298A3-4EC1-4322-8EB9-9695A408EA94}"/>
          </ac:spMkLst>
        </pc:spChg>
      </pc:sldChg>
      <pc:sldChg chg="modSp add replId">
        <pc:chgData name="William Grey" userId="S::wgrey@combertonvc.org::37b73424-c081-4fc2-b1af-363f4f3fd4f3" providerId="AD" clId="Web-{6A15D452-7A6C-46EE-9F24-417DF8EAF602}" dt="2019-06-27T09:45:14.571" v="184" actId="20577"/>
        <pc:sldMkLst>
          <pc:docMk/>
          <pc:sldMk cId="3249940345" sldId="304"/>
        </pc:sldMkLst>
        <pc:spChg chg="mod">
          <ac:chgData name="William Grey" userId="S::wgrey@combertonvc.org::37b73424-c081-4fc2-b1af-363f4f3fd4f3" providerId="AD" clId="Web-{6A15D452-7A6C-46EE-9F24-417DF8EAF602}" dt="2019-06-27T09:45:14.571" v="184" actId="20577"/>
          <ac:spMkLst>
            <pc:docMk/>
            <pc:sldMk cId="3249940345" sldId="304"/>
            <ac:spMk id="26" creationId="{034298A3-4EC1-4322-8EB9-9695A408EA94}"/>
          </ac:spMkLst>
        </pc:spChg>
      </pc:sldChg>
      <pc:sldChg chg="modSp add replId">
        <pc:chgData name="William Grey" userId="S::wgrey@combertonvc.org::37b73424-c081-4fc2-b1af-363f4f3fd4f3" providerId="AD" clId="Web-{6A15D452-7A6C-46EE-9F24-417DF8EAF602}" dt="2019-06-27T09:45:22.305" v="203" actId="20577"/>
        <pc:sldMkLst>
          <pc:docMk/>
          <pc:sldMk cId="1037023347" sldId="305"/>
        </pc:sldMkLst>
        <pc:spChg chg="mod">
          <ac:chgData name="William Grey" userId="S::wgrey@combertonvc.org::37b73424-c081-4fc2-b1af-363f4f3fd4f3" providerId="AD" clId="Web-{6A15D452-7A6C-46EE-9F24-417DF8EAF602}" dt="2019-06-27T09:45:22.305" v="203" actId="20577"/>
          <ac:spMkLst>
            <pc:docMk/>
            <pc:sldMk cId="1037023347" sldId="305"/>
            <ac:spMk id="26" creationId="{034298A3-4EC1-4322-8EB9-9695A408EA94}"/>
          </ac:spMkLst>
        </pc:spChg>
      </pc:sldChg>
      <pc:sldChg chg="modSp add replId">
        <pc:chgData name="William Grey" userId="S::wgrey@combertonvc.org::37b73424-c081-4fc2-b1af-363f4f3fd4f3" providerId="AD" clId="Web-{6A15D452-7A6C-46EE-9F24-417DF8EAF602}" dt="2019-06-27T09:45:30.212" v="206" actId="20577"/>
        <pc:sldMkLst>
          <pc:docMk/>
          <pc:sldMk cId="3180449027" sldId="306"/>
        </pc:sldMkLst>
        <pc:spChg chg="mod">
          <ac:chgData name="William Grey" userId="S::wgrey@combertonvc.org::37b73424-c081-4fc2-b1af-363f4f3fd4f3" providerId="AD" clId="Web-{6A15D452-7A6C-46EE-9F24-417DF8EAF602}" dt="2019-06-27T09:45:30.212" v="206" actId="20577"/>
          <ac:spMkLst>
            <pc:docMk/>
            <pc:sldMk cId="3180449027" sldId="306"/>
            <ac:spMk id="26" creationId="{034298A3-4EC1-4322-8EB9-9695A408EA94}"/>
          </ac:spMkLst>
        </pc:spChg>
      </pc:sldChg>
    </pc:docChg>
  </pc:docChgLst>
  <pc:docChgLst>
    <pc:chgData name="William Grey" userId="37b73424-c081-4fc2-b1af-363f4f3fd4f3" providerId="ADAL" clId="{9D3DAF26-BAAC-4DAB-8EC2-A2BA6A659332}"/>
    <pc:docChg chg="custSel addSld modSld sldOrd">
      <pc:chgData name="William Grey" userId="37b73424-c081-4fc2-b1af-363f4f3fd4f3" providerId="ADAL" clId="{9D3DAF26-BAAC-4DAB-8EC2-A2BA6A659332}" dt="2019-06-06T14:18:50.392" v="611" actId="20577"/>
      <pc:docMkLst>
        <pc:docMk/>
      </pc:docMkLst>
      <pc:sldChg chg="modSp">
        <pc:chgData name="William Grey" userId="37b73424-c081-4fc2-b1af-363f4f3fd4f3" providerId="ADAL" clId="{9D3DAF26-BAAC-4DAB-8EC2-A2BA6A659332}" dt="2019-06-06T14:13:41.700" v="525" actId="20577"/>
        <pc:sldMkLst>
          <pc:docMk/>
          <pc:sldMk cId="730207865" sldId="271"/>
        </pc:sldMkLst>
        <pc:spChg chg="mod">
          <ac:chgData name="William Grey" userId="37b73424-c081-4fc2-b1af-363f4f3fd4f3" providerId="ADAL" clId="{9D3DAF26-BAAC-4DAB-8EC2-A2BA6A659332}" dt="2019-06-06T14:13:41.700" v="525" actId="20577"/>
          <ac:spMkLst>
            <pc:docMk/>
            <pc:sldMk cId="730207865" sldId="271"/>
            <ac:spMk id="3" creationId="{1A7159A5-BBC1-47B3-ACCB-D354696F9263}"/>
          </ac:spMkLst>
        </pc:spChg>
      </pc:sldChg>
    </pc:docChg>
  </pc:docChgLst>
  <pc:docChgLst>
    <pc:chgData name="William Grey" userId="37b73424-c081-4fc2-b1af-363f4f3fd4f3" providerId="ADAL" clId="{AAFF1656-AE3E-4E65-80D3-A7B0AD9484D9}"/>
    <pc:docChg chg="modSld">
      <pc:chgData name="William Grey" userId="37b73424-c081-4fc2-b1af-363f4f3fd4f3" providerId="ADAL" clId="{AAFF1656-AE3E-4E65-80D3-A7B0AD9484D9}" dt="2021-03-15T11:27:50.197" v="49" actId="20577"/>
      <pc:docMkLst>
        <pc:docMk/>
      </pc:docMkLst>
      <pc:sldChg chg="modSp mod">
        <pc:chgData name="William Grey" userId="37b73424-c081-4fc2-b1af-363f4f3fd4f3" providerId="ADAL" clId="{AAFF1656-AE3E-4E65-80D3-A7B0AD9484D9}" dt="2021-03-15T11:25:39.766" v="7" actId="20577"/>
        <pc:sldMkLst>
          <pc:docMk/>
          <pc:sldMk cId="3751823573" sldId="310"/>
        </pc:sldMkLst>
        <pc:graphicFrameChg chg="modGraphic">
          <ac:chgData name="William Grey" userId="37b73424-c081-4fc2-b1af-363f4f3fd4f3" providerId="ADAL" clId="{AAFF1656-AE3E-4E65-80D3-A7B0AD9484D9}" dt="2021-03-15T11:25:39.766" v="7" actId="20577"/>
          <ac:graphicFrameMkLst>
            <pc:docMk/>
            <pc:sldMk cId="3751823573" sldId="310"/>
            <ac:graphicFrameMk id="5" creationId="{93D3F0E7-4796-4158-B250-3D523DA09852}"/>
          </ac:graphicFrameMkLst>
        </pc:graphicFrameChg>
      </pc:sldChg>
      <pc:sldChg chg="modSp mod">
        <pc:chgData name="William Grey" userId="37b73424-c081-4fc2-b1af-363f4f3fd4f3" providerId="ADAL" clId="{AAFF1656-AE3E-4E65-80D3-A7B0AD9484D9}" dt="2021-03-15T11:27:35.485" v="21" actId="20577"/>
        <pc:sldMkLst>
          <pc:docMk/>
          <pc:sldMk cId="1210785828" sldId="312"/>
        </pc:sldMkLst>
        <pc:spChg chg="mod">
          <ac:chgData name="William Grey" userId="37b73424-c081-4fc2-b1af-363f4f3fd4f3" providerId="ADAL" clId="{AAFF1656-AE3E-4E65-80D3-A7B0AD9484D9}" dt="2021-03-15T11:27:35.485" v="21" actId="20577"/>
          <ac:spMkLst>
            <pc:docMk/>
            <pc:sldMk cId="1210785828" sldId="312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AAFF1656-AE3E-4E65-80D3-A7B0AD9484D9}" dt="2021-03-15T11:27:43.405" v="35" actId="20577"/>
        <pc:sldMkLst>
          <pc:docMk/>
          <pc:sldMk cId="3966784112" sldId="313"/>
        </pc:sldMkLst>
        <pc:spChg chg="mod">
          <ac:chgData name="William Grey" userId="37b73424-c081-4fc2-b1af-363f4f3fd4f3" providerId="ADAL" clId="{AAFF1656-AE3E-4E65-80D3-A7B0AD9484D9}" dt="2021-03-15T11:27:43.405" v="35" actId="20577"/>
          <ac:spMkLst>
            <pc:docMk/>
            <pc:sldMk cId="3966784112" sldId="313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AAFF1656-AE3E-4E65-80D3-A7B0AD9484D9}" dt="2021-03-15T11:27:50.197" v="49" actId="20577"/>
        <pc:sldMkLst>
          <pc:docMk/>
          <pc:sldMk cId="1082381507" sldId="314"/>
        </pc:sldMkLst>
        <pc:spChg chg="mod">
          <ac:chgData name="William Grey" userId="37b73424-c081-4fc2-b1af-363f4f3fd4f3" providerId="ADAL" clId="{AAFF1656-AE3E-4E65-80D3-A7B0AD9484D9}" dt="2021-03-15T11:27:50.197" v="49" actId="20577"/>
          <ac:spMkLst>
            <pc:docMk/>
            <pc:sldMk cId="1082381507" sldId="314"/>
            <ac:spMk id="2" creationId="{1E8DB0A9-EFE9-493E-825C-FAB9269EFBF6}"/>
          </ac:spMkLst>
        </pc:spChg>
      </pc:sldChg>
    </pc:docChg>
  </pc:docChgLst>
  <pc:docChgLst>
    <pc:chgData name="William Grey" userId="37b73424-c081-4fc2-b1af-363f4f3fd4f3" providerId="ADAL" clId="{C9195EF7-9F42-466E-800F-2D096F49E868}"/>
    <pc:docChg chg="custSel addSld delSld modSld">
      <pc:chgData name="William Grey" userId="37b73424-c081-4fc2-b1af-363f4f3fd4f3" providerId="ADAL" clId="{C9195EF7-9F42-466E-800F-2D096F49E868}" dt="2019-06-06T09:15:00.424" v="579" actId="20577"/>
      <pc:docMkLst>
        <pc:docMk/>
      </pc:docMkLst>
      <pc:sldChg chg="modSp">
        <pc:chgData name="William Grey" userId="37b73424-c081-4fc2-b1af-363f4f3fd4f3" providerId="ADAL" clId="{C9195EF7-9F42-466E-800F-2D096F49E868}" dt="2019-06-06T09:15:00.424" v="579" actId="20577"/>
        <pc:sldMkLst>
          <pc:docMk/>
          <pc:sldMk cId="730207865" sldId="271"/>
        </pc:sldMkLst>
        <pc:spChg chg="mod">
          <ac:chgData name="William Grey" userId="37b73424-c081-4fc2-b1af-363f4f3fd4f3" providerId="ADAL" clId="{C9195EF7-9F42-466E-800F-2D096F49E868}" dt="2019-06-06T09:15:00.424" v="579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">
        <pc:chgData name="William Grey" userId="37b73424-c081-4fc2-b1af-363f4f3fd4f3" providerId="ADAL" clId="{C9195EF7-9F42-466E-800F-2D096F49E868}" dt="2019-06-06T09:09:25.914" v="484" actId="20577"/>
        <pc:sldMkLst>
          <pc:docMk/>
          <pc:sldMk cId="4014492051" sldId="289"/>
        </pc:sldMkLst>
        <pc:spChg chg="mod">
          <ac:chgData name="William Grey" userId="37b73424-c081-4fc2-b1af-363f4f3fd4f3" providerId="ADAL" clId="{C9195EF7-9F42-466E-800F-2D096F49E868}" dt="2019-06-06T09:09:25.914" v="484" actId="20577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195EF7-9F42-466E-800F-2D096F49E868}" dt="2019-06-06T08:32:53.189" v="92" actId="20577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</pc:docChg>
  </pc:docChgLst>
  <pc:docChgLst>
    <pc:chgData name="William Grey" userId="37b73424-c081-4fc2-b1af-363f4f3fd4f3" providerId="ADAL" clId="{2AA21690-F731-4A43-ACDA-64756897055A}"/>
    <pc:docChg chg="custSel addSld delSld modSld">
      <pc:chgData name="William Grey" userId="37b73424-c081-4fc2-b1af-363f4f3fd4f3" providerId="ADAL" clId="{2AA21690-F731-4A43-ACDA-64756897055A}" dt="2019-06-11T13:17:58.866" v="2050" actId="20577"/>
      <pc:docMkLst>
        <pc:docMk/>
      </pc:docMkLst>
      <pc:sldChg chg="modSp">
        <pc:chgData name="William Grey" userId="37b73424-c081-4fc2-b1af-363f4f3fd4f3" providerId="ADAL" clId="{2AA21690-F731-4A43-ACDA-64756897055A}" dt="2019-06-11T13:17:58.866" v="2050" actId="20577"/>
        <pc:sldMkLst>
          <pc:docMk/>
          <pc:sldMk cId="730207865" sldId="271"/>
        </pc:sldMkLst>
        <pc:spChg chg="mod">
          <ac:chgData name="William Grey" userId="37b73424-c081-4fc2-b1af-363f4f3fd4f3" providerId="ADAL" clId="{2AA21690-F731-4A43-ACDA-64756897055A}" dt="2019-06-11T13:17:58.866" v="2050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">
        <pc:chgData name="William Grey" userId="37b73424-c081-4fc2-b1af-363f4f3fd4f3" providerId="ADAL" clId="{2AA21690-F731-4A43-ACDA-64756897055A}" dt="2019-06-11T11:10:51.359" v="372" actId="20577"/>
        <pc:sldMkLst>
          <pc:docMk/>
          <pc:sldMk cId="4014492051" sldId="289"/>
        </pc:sldMkLst>
        <pc:spChg chg="mod">
          <ac:chgData name="William Grey" userId="37b73424-c081-4fc2-b1af-363f4f3fd4f3" providerId="ADAL" clId="{2AA21690-F731-4A43-ACDA-64756897055A}" dt="2019-06-11T11:10:51.359" v="372" actId="20577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2AA21690-F731-4A43-ACDA-64756897055A}" dt="2019-06-11T11:07:35.697" v="147" actId="20577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</pc:docChg>
  </pc:docChgLst>
</pc:chgInfo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0.png"/><Relationship Id="rId1" Type="http://schemas.openxmlformats.org/officeDocument/2006/relationships/image" Target="../media/image60.png"/><Relationship Id="rId4" Type="http://schemas.openxmlformats.org/officeDocument/2006/relationships/image" Target="../media/image11.png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0.png"/><Relationship Id="rId1" Type="http://schemas.openxmlformats.org/officeDocument/2006/relationships/image" Target="../media/image60.png"/><Relationship Id="rId4" Type="http://schemas.openxmlformats.org/officeDocument/2006/relationships/image" Target="../media/image90.png"/></Relationships>
</file>

<file path=ppt/diagrams/_rels/data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12.png"/><Relationship Id="rId1" Type="http://schemas.openxmlformats.org/officeDocument/2006/relationships/image" Target="../media/image60.png"/><Relationship Id="rId4" Type="http://schemas.openxmlformats.org/officeDocument/2006/relationships/image" Target="../media/image11.png"/></Relationships>
</file>

<file path=ppt/diagrams/_rels/data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diagrams/_rels/data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0.png"/><Relationship Id="rId1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diagrams/_rels/data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12.png"/><Relationship Id="rId1" Type="http://schemas.openxmlformats.org/officeDocument/2006/relationships/image" Target="../media/image18.png"/><Relationship Id="rId4" Type="http://schemas.openxmlformats.org/officeDocument/2006/relationships/image" Target="../media/image19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0.png"/><Relationship Id="rId1" Type="http://schemas.openxmlformats.org/officeDocument/2006/relationships/image" Target="../media/image60.png"/><Relationship Id="rId4" Type="http://schemas.openxmlformats.org/officeDocument/2006/relationships/image" Target="../media/image90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0.png"/><Relationship Id="rId1" Type="http://schemas.openxmlformats.org/officeDocument/2006/relationships/image" Target="../media/image60.png"/><Relationship Id="rId4" Type="http://schemas.openxmlformats.org/officeDocument/2006/relationships/image" Target="../media/image9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200" dirty="0"/>
            <a:t>A) </a:t>
          </a:r>
        </a:p>
        <a:p>
          <a:r>
            <a:rPr lang="en-GB" sz="3200" dirty="0"/>
            <a:t>OR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200" dirty="0"/>
            <a:t>C) </a:t>
          </a:r>
        </a:p>
        <a:p>
          <a:r>
            <a:rPr lang="en-GB" sz="3200" dirty="0"/>
            <a:t>XOR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200" dirty="0"/>
            <a:t>D)</a:t>
          </a:r>
        </a:p>
        <a:p>
          <a:r>
            <a:rPr lang="en-GB" sz="3200" dirty="0"/>
            <a:t>NOT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AND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>
        <a:blipFill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>
        <a:blipFill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111E9026-A04F-4D48-9405-B4BD31CF9881}">
          <dgm:prSet phldrT="[Text]" custT="1"/>
          <dgm:spPr/>
          <dgm:t>
            <a:bodyPr/>
            <a:lstStyle/>
            <a:p>
              <a:r>
                <a:rPr lang="en-GB" sz="3200" dirty="0"/>
                <a:t>A) 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m:oMathPara>
              </a14:m>
              <a:endParaRPr lang="en-GB" sz="3200" dirty="0"/>
            </a:p>
          </dgm:t>
        </dgm:pt>
      </mc:Choice>
      <mc:Fallback xmlns="">
        <dgm:pt modelId="{111E9026-A04F-4D48-9405-B4BD31CF9881}">
          <dgm:prSet phldrT="[Text]" custT="1"/>
          <dgm:spPr/>
          <dgm:t>
            <a:bodyPr/>
            <a:lstStyle/>
            <a:p>
              <a:r>
                <a:rPr lang="en-GB" sz="3200" dirty="0"/>
                <a:t>A) 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𝑄=𝐴+𝐵</a:t>
              </a:r>
              <a:endParaRPr lang="en-GB" sz="3200" dirty="0"/>
            </a:p>
          </dgm:t>
        </dgm:pt>
      </mc:Fallback>
    </mc:AlternateConten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137292BA-440D-4A10-91B7-6F38BBCF72CF}">
          <dgm:prSet phldrT="[Text]" custT="1"/>
          <dgm:spPr/>
          <dgm:t>
            <a:bodyPr/>
            <a:lstStyle/>
            <a:p>
              <a:r>
                <a:rPr lang="en-GB" sz="3200" dirty="0"/>
                <a:t>C) 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32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m:oMathPara>
              </a14:m>
              <a:endParaRPr lang="en-GB" sz="3200" dirty="0"/>
            </a:p>
          </dgm:t>
        </dgm:pt>
      </mc:Choice>
      <mc:Fallback xmlns="">
        <dgm:pt modelId="{137292BA-440D-4A10-91B7-6F38BBCF72CF}">
          <dgm:prSet phldrT="[Text]" custT="1"/>
          <dgm:spPr/>
          <dgm:t>
            <a:bodyPr/>
            <a:lstStyle/>
            <a:p>
              <a:r>
                <a:rPr lang="en-GB" sz="3200" dirty="0"/>
                <a:t>C) 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𝑄=(𝐴.𝐵) ̅</a:t>
              </a:r>
              <a:endParaRPr lang="en-GB" sz="3200" dirty="0"/>
            </a:p>
          </dgm:t>
        </dgm:pt>
      </mc:Fallback>
    </mc:AlternateConten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1D9D583D-60F2-416A-BAE6-4AB0752B00EC}">
          <dgm:prSet phldrT="[Text]" custT="1"/>
          <dgm:spPr/>
          <dgm:t>
            <a:bodyPr/>
            <a:lstStyle/>
            <a:p>
              <a:r>
                <a:rPr lang="en-GB" sz="3200" dirty="0"/>
                <a:t>D)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32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m:oMathPara>
              </a14:m>
              <a:endParaRPr lang="en-GB" sz="3200" dirty="0"/>
            </a:p>
          </dgm:t>
        </dgm:pt>
      </mc:Choice>
      <mc:Fallback xmlns="">
        <dgm:pt modelId="{1D9D583D-60F2-416A-BAE6-4AB0752B00EC}">
          <dgm:prSet phldrT="[Text]" custT="1"/>
          <dgm:spPr/>
          <dgm:t>
            <a:bodyPr/>
            <a:lstStyle/>
            <a:p>
              <a:r>
                <a:rPr lang="en-GB" sz="3200" dirty="0"/>
                <a:t>D)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𝑄=𝐴 ̅.𝐵</a:t>
              </a:r>
              <a:endParaRPr lang="en-GB" sz="3200" dirty="0"/>
            </a:p>
          </dgm:t>
        </dgm:pt>
      </mc:Fallback>
    </mc:AlternateConten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DDD2737C-5550-43CF-89CA-B0AFEDFDFD93}">
          <dgm:prSet phldrT="[Text]" custT="1"/>
          <dgm:spPr/>
          <dgm:t>
            <a:bodyPr/>
            <a:lstStyle/>
            <a:p>
              <a:r>
                <a:rPr lang="en-GB" sz="3200" dirty="0"/>
                <a:t>B)</a:t>
              </a:r>
            </a:p>
            <a:p>
              <a:r>
                <a:rPr lang="en-GB" sz="3200" dirty="0"/>
                <a:t> </a:t>
              </a:r>
              <a14:m>
                <m:oMath xmlns:m="http://schemas.openxmlformats.org/officeDocument/2006/math"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𝑄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=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𝐴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.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𝐵</m:t>
                  </m:r>
                </m:oMath>
              </a14:m>
              <a:endParaRPr lang="en-GB" sz="3200" dirty="0"/>
            </a:p>
          </dgm:t>
        </dgm:pt>
      </mc:Choice>
      <mc:Fallback xmlns="">
        <dgm:pt modelId="{DDD2737C-5550-43CF-89CA-B0AFEDFDFD93}">
          <dgm:prSet phldrT="[Text]" custT="1"/>
          <dgm:spPr/>
          <dgm:t>
            <a:bodyPr/>
            <a:lstStyle/>
            <a:p>
              <a:r>
                <a:rPr lang="en-GB" sz="3200" dirty="0"/>
                <a:t>B)</a:t>
              </a:r>
            </a:p>
            <a:p>
              <a:r>
                <a:rPr lang="en-GB" sz="3200" dirty="0"/>
                <a:t> </a:t>
              </a:r>
              <a:r>
                <a:rPr lang="en-GB" sz="3200" b="0" i="0" dirty="0">
                  <a:latin typeface="Cambria Math" panose="02040503050406030204" pitchFamily="18" charset="0"/>
                </a:rPr>
                <a:t>𝑄=𝐴.𝐵</a:t>
              </a:r>
              <a:endParaRPr lang="en-GB" sz="3200" dirty="0"/>
            </a:p>
          </dgm:t>
        </dgm:pt>
      </mc:Fallback>
    </mc:AlternateConten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>
        <a:blipFill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>
        <a:blipFill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111E9026-A04F-4D48-9405-B4BD31CF9881}">
          <dgm:prSet phldrT="[Text]" custT="1"/>
          <dgm:spPr/>
          <dgm:t>
            <a:bodyPr/>
            <a:lstStyle/>
            <a:p>
              <a:r>
                <a:rPr lang="en-GB" sz="3200" dirty="0"/>
                <a:t>A) 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m:oMathPara>
              </a14:m>
              <a:endParaRPr lang="en-GB" sz="3200" dirty="0"/>
            </a:p>
          </dgm:t>
        </dgm:pt>
      </mc:Choice>
      <mc:Fallback xmlns="">
        <dgm:pt modelId="{111E9026-A04F-4D48-9405-B4BD31CF9881}">
          <dgm:prSet phldrT="[Text]" custT="1"/>
          <dgm:spPr/>
          <dgm:t>
            <a:bodyPr/>
            <a:lstStyle/>
            <a:p>
              <a:r>
                <a:rPr lang="en-GB" sz="3200" dirty="0"/>
                <a:t>A) 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𝑄=𝐴+𝐵</a:t>
              </a:r>
              <a:endParaRPr lang="en-GB" sz="3200" dirty="0"/>
            </a:p>
          </dgm:t>
        </dgm:pt>
      </mc:Fallback>
    </mc:AlternateConten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137292BA-440D-4A10-91B7-6F38BBCF72CF}">
          <dgm:prSet phldrT="[Text]" custT="1"/>
          <dgm:spPr/>
          <dgm:t>
            <a:bodyPr/>
            <a:lstStyle/>
            <a:p>
              <a:r>
                <a:rPr lang="en-GB" sz="3200" dirty="0"/>
                <a:t>C) 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32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⊕</m:t>
                        </m:r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m:oMathPara>
              </a14:m>
              <a:endParaRPr lang="en-GB" sz="3200" dirty="0"/>
            </a:p>
          </dgm:t>
        </dgm:pt>
      </mc:Choice>
      <mc:Fallback xmlns="">
        <dgm:pt modelId="{137292BA-440D-4A10-91B7-6F38BBCF72CF}">
          <dgm:prSet phldrT="[Text]" custT="1"/>
          <dgm:spPr/>
          <dgm:t>
            <a:bodyPr/>
            <a:lstStyle/>
            <a:p>
              <a:r>
                <a:rPr lang="en-GB" sz="3200" dirty="0"/>
                <a:t>C) 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𝑄=(𝐴⊕𝐵) ̅</a:t>
              </a:r>
              <a:endParaRPr lang="en-GB" sz="3200" dirty="0"/>
            </a:p>
          </dgm:t>
        </dgm:pt>
      </mc:Fallback>
    </mc:AlternateConten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1D9D583D-60F2-416A-BAE6-4AB0752B00EC}">
          <dgm:prSet phldrT="[Text]" custT="1"/>
          <dgm:spPr/>
          <dgm:t>
            <a:bodyPr/>
            <a:lstStyle/>
            <a:p>
              <a:r>
                <a:rPr lang="en-GB" sz="3200" dirty="0"/>
                <a:t>D)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32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m:oMathPara>
              </a14:m>
              <a:endParaRPr lang="en-GB" sz="3200" dirty="0"/>
            </a:p>
          </dgm:t>
        </dgm:pt>
      </mc:Choice>
      <mc:Fallback xmlns="">
        <dgm:pt modelId="{1D9D583D-60F2-416A-BAE6-4AB0752B00EC}">
          <dgm:prSet phldrT="[Text]" custT="1"/>
          <dgm:spPr/>
          <dgm:t>
            <a:bodyPr/>
            <a:lstStyle/>
            <a:p>
              <a:r>
                <a:rPr lang="en-GB" sz="3200" dirty="0"/>
                <a:t>D)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𝑄=𝐴 ̅+𝐵</a:t>
              </a:r>
              <a:endParaRPr lang="en-GB" sz="3200" dirty="0"/>
            </a:p>
          </dgm:t>
        </dgm:pt>
      </mc:Fallback>
    </mc:AlternateConten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DDD2737C-5550-43CF-89CA-B0AFEDFDFD93}">
          <dgm:prSet phldrT="[Text]" custT="1"/>
          <dgm:spPr/>
          <dgm:t>
            <a:bodyPr/>
            <a:lstStyle/>
            <a:p>
              <a:r>
                <a:rPr lang="en-GB" sz="3200" dirty="0"/>
                <a:t>B)</a:t>
              </a:r>
            </a:p>
            <a:p>
              <a:r>
                <a:rPr lang="en-GB" sz="3200" dirty="0"/>
                <a:t> </a:t>
              </a:r>
              <a14:m>
                <m:oMath xmlns:m="http://schemas.openxmlformats.org/officeDocument/2006/math"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𝑄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=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𝐴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⊕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𝐵</m:t>
                  </m:r>
                </m:oMath>
              </a14:m>
              <a:endParaRPr lang="en-GB" sz="3200" dirty="0"/>
            </a:p>
          </dgm:t>
        </dgm:pt>
      </mc:Choice>
      <mc:Fallback xmlns="">
        <dgm:pt modelId="{DDD2737C-5550-43CF-89CA-B0AFEDFDFD93}">
          <dgm:prSet phldrT="[Text]" custT="1"/>
          <dgm:spPr/>
          <dgm:t>
            <a:bodyPr/>
            <a:lstStyle/>
            <a:p>
              <a:r>
                <a:rPr lang="en-GB" sz="3200" dirty="0"/>
                <a:t>B)</a:t>
              </a:r>
            </a:p>
            <a:p>
              <a:r>
                <a:rPr lang="en-GB" sz="3200" dirty="0"/>
                <a:t> </a:t>
              </a:r>
              <a:r>
                <a:rPr lang="en-GB" sz="3200" b="0" i="0" dirty="0">
                  <a:latin typeface="Cambria Math" panose="02040503050406030204" pitchFamily="18" charset="0"/>
                </a:rPr>
                <a:t>𝑄=𝐴⊕𝐵</a:t>
              </a:r>
              <a:endParaRPr lang="en-GB" sz="3200" dirty="0"/>
            </a:p>
          </dgm:t>
        </dgm:pt>
      </mc:Fallback>
    </mc:AlternateConten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>
        <a:blipFill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>
        <a:blipFill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111E9026-A04F-4D48-9405-B4BD31CF9881}">
          <dgm:prSet phldrT="[Text]" custT="1"/>
          <dgm:spPr/>
          <dgm:t>
            <a:bodyPr/>
            <a:lstStyle/>
            <a:p>
              <a:r>
                <a:rPr lang="en-GB" sz="3200" dirty="0"/>
                <a:t>A) 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m:oMathPara>
              </a14:m>
              <a:endParaRPr lang="en-GB" sz="3200" dirty="0"/>
            </a:p>
          </dgm:t>
        </dgm:pt>
      </mc:Choice>
      <mc:Fallback xmlns="">
        <dgm:pt modelId="{111E9026-A04F-4D48-9405-B4BD31CF9881}">
          <dgm:prSet phldrT="[Text]" custT="1"/>
          <dgm:spPr/>
          <dgm:t>
            <a:bodyPr/>
            <a:lstStyle/>
            <a:p>
              <a:r>
                <a:rPr lang="en-GB" sz="3200" dirty="0"/>
                <a:t>A) 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𝑄=𝐴.𝐵</a:t>
              </a:r>
              <a:endParaRPr lang="en-GB" sz="3200" dirty="0"/>
            </a:p>
          </dgm:t>
        </dgm:pt>
      </mc:Fallback>
    </mc:AlternateConten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137292BA-440D-4A10-91B7-6F38BBCF72CF}">
          <dgm:prSet phldrT="[Text]" custT="1"/>
          <dgm:spPr/>
          <dgm:t>
            <a:bodyPr/>
            <a:lstStyle/>
            <a:p>
              <a:r>
                <a:rPr lang="en-GB" sz="3200" dirty="0"/>
                <a:t>C) 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32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⊕</m:t>
                        </m:r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m:oMathPara>
              </a14:m>
              <a:endParaRPr lang="en-GB" sz="3200" dirty="0"/>
            </a:p>
          </dgm:t>
        </dgm:pt>
      </mc:Choice>
      <mc:Fallback xmlns="">
        <dgm:pt modelId="{137292BA-440D-4A10-91B7-6F38BBCF72CF}">
          <dgm:prSet phldrT="[Text]" custT="1"/>
          <dgm:spPr/>
          <dgm:t>
            <a:bodyPr/>
            <a:lstStyle/>
            <a:p>
              <a:r>
                <a:rPr lang="en-GB" sz="3200" dirty="0"/>
                <a:t>C) 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𝑄=(𝐴⊕𝐵) ̅</a:t>
              </a:r>
              <a:endParaRPr lang="en-GB" sz="3200" dirty="0"/>
            </a:p>
          </dgm:t>
        </dgm:pt>
      </mc:Fallback>
    </mc:AlternateConten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1D9D583D-60F2-416A-BAE6-4AB0752B00EC}">
          <dgm:prSet phldrT="[Text]" custT="1"/>
          <dgm:spPr/>
          <dgm:t>
            <a:bodyPr/>
            <a:lstStyle/>
            <a:p>
              <a:r>
                <a:rPr lang="en-GB" sz="3200" dirty="0"/>
                <a:t>D)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32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m:oMathPara>
              </a14:m>
              <a:endParaRPr lang="en-GB" sz="3200" dirty="0"/>
            </a:p>
          </dgm:t>
        </dgm:pt>
      </mc:Choice>
      <mc:Fallback xmlns="">
        <dgm:pt modelId="{1D9D583D-60F2-416A-BAE6-4AB0752B00EC}">
          <dgm:prSet phldrT="[Text]" custT="1"/>
          <dgm:spPr/>
          <dgm:t>
            <a:bodyPr/>
            <a:lstStyle/>
            <a:p>
              <a:r>
                <a:rPr lang="en-GB" sz="3200" dirty="0"/>
                <a:t>D)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𝑄=𝐴 ̅.𝐵</a:t>
              </a:r>
              <a:endParaRPr lang="en-GB" sz="3200" dirty="0"/>
            </a:p>
          </dgm:t>
        </dgm:pt>
      </mc:Fallback>
    </mc:AlternateConten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DDD2737C-5550-43CF-89CA-B0AFEDFDFD93}">
          <dgm:prSet phldrT="[Text]" custT="1"/>
          <dgm:spPr/>
          <dgm:t>
            <a:bodyPr/>
            <a:lstStyle/>
            <a:p>
              <a:r>
                <a:rPr lang="en-GB" sz="3200" dirty="0"/>
                <a:t>B)</a:t>
              </a:r>
            </a:p>
            <a:p>
              <a:r>
                <a:rPr lang="en-GB" sz="3200" dirty="0"/>
                <a:t> </a:t>
              </a:r>
              <a14:m>
                <m:oMath xmlns:m="http://schemas.openxmlformats.org/officeDocument/2006/math"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𝑄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=</m:t>
                  </m:r>
                  <m:acc>
                    <m:accPr>
                      <m:chr m:val="̅"/>
                      <m:ctrlPr>
                        <a:rPr lang="en-GB" sz="3200" b="0" i="1" dirty="0" smtClean="0">
                          <a:latin typeface="Cambria Math" panose="02040503050406030204" pitchFamily="18" charset="0"/>
                        </a:rPr>
                      </m:ctrlPr>
                    </m:accPr>
                    <m:e>
                      <m:r>
                        <a:rPr lang="en-GB" sz="3200" b="0" i="1" dirty="0" smtClean="0">
                          <a:latin typeface="Cambria Math" panose="02040503050406030204" pitchFamily="18" charset="0"/>
                        </a:rPr>
                        <m:t>𝐴</m:t>
                      </m:r>
                    </m:e>
                  </m:acc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+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𝐵</m:t>
                  </m:r>
                </m:oMath>
              </a14:m>
              <a:endParaRPr lang="en-GB" sz="3200" dirty="0"/>
            </a:p>
          </dgm:t>
        </dgm:pt>
      </mc:Choice>
      <mc:Fallback xmlns="">
        <dgm:pt modelId="{DDD2737C-5550-43CF-89CA-B0AFEDFDFD93}">
          <dgm:prSet phldrT="[Text]" custT="1"/>
          <dgm:spPr/>
          <dgm:t>
            <a:bodyPr/>
            <a:lstStyle/>
            <a:p>
              <a:r>
                <a:rPr lang="en-GB" sz="3200" dirty="0"/>
                <a:t>B)</a:t>
              </a:r>
            </a:p>
            <a:p>
              <a:r>
                <a:rPr lang="en-GB" sz="3200" dirty="0"/>
                <a:t> </a:t>
              </a:r>
              <a:r>
                <a:rPr lang="en-GB" sz="3200" b="0" i="0" dirty="0">
                  <a:latin typeface="Cambria Math" panose="02040503050406030204" pitchFamily="18" charset="0"/>
                </a:rPr>
                <a:t>𝑄=𝐴 ̅+𝐵</a:t>
              </a:r>
              <a:endParaRPr lang="en-GB" sz="3200" dirty="0"/>
            </a:p>
          </dgm:t>
        </dgm:pt>
      </mc:Fallback>
    </mc:AlternateConten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>
        <a:blipFill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>
        <a:blipFill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111E9026-A04F-4D48-9405-B4BD31CF9881}">
          <dgm:prSet phldrT="[Text]" custT="1"/>
          <dgm:spPr/>
          <dgm:t>
            <a:bodyPr/>
            <a:lstStyle/>
            <a:p>
              <a:r>
                <a:rPr lang="en-GB" sz="3200" dirty="0"/>
                <a:t>A) 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m:oMathPara>
              </a14:m>
              <a:endParaRPr lang="en-GB" sz="3200" dirty="0"/>
            </a:p>
          </dgm:t>
        </dgm:pt>
      </mc:Choice>
      <mc:Fallback xmlns="">
        <dgm:pt modelId="{111E9026-A04F-4D48-9405-B4BD31CF9881}">
          <dgm:prSet phldrT="[Text]" custT="1"/>
          <dgm:spPr/>
          <dgm:t>
            <a:bodyPr/>
            <a:lstStyle/>
            <a:p>
              <a:r>
                <a:rPr lang="en-GB" sz="3200" dirty="0"/>
                <a:t>A) 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𝑄=𝐴.𝐵</a:t>
              </a:r>
              <a:endParaRPr lang="en-GB" sz="3200" dirty="0"/>
            </a:p>
          </dgm:t>
        </dgm:pt>
      </mc:Fallback>
    </mc:AlternateConten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137292BA-440D-4A10-91B7-6F38BBCF72CF}">
          <dgm:prSet phldrT="[Text]" custT="1"/>
          <dgm:spPr/>
          <dgm:t>
            <a:bodyPr/>
            <a:lstStyle/>
            <a:p>
              <a:r>
                <a:rPr lang="en-GB" sz="3200" dirty="0"/>
                <a:t>C) 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32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m:oMathPara>
              </a14:m>
              <a:endParaRPr lang="en-GB" sz="3200" dirty="0"/>
            </a:p>
          </dgm:t>
        </dgm:pt>
      </mc:Choice>
      <mc:Fallback xmlns="">
        <dgm:pt modelId="{137292BA-440D-4A10-91B7-6F38BBCF72CF}">
          <dgm:prSet phldrT="[Text]" custT="1"/>
          <dgm:spPr/>
          <dgm:t>
            <a:bodyPr/>
            <a:lstStyle/>
            <a:p>
              <a:r>
                <a:rPr lang="en-GB" sz="3200" dirty="0"/>
                <a:t>C) 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𝑄=(𝐴.𝐵) ̅</a:t>
              </a:r>
              <a:endParaRPr lang="en-GB" sz="3200" dirty="0"/>
            </a:p>
          </dgm:t>
        </dgm:pt>
      </mc:Fallback>
    </mc:AlternateConten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1D9D583D-60F2-416A-BAE6-4AB0752B00EC}">
          <dgm:prSet phldrT="[Text]" custT="1"/>
          <dgm:spPr/>
          <dgm:t>
            <a:bodyPr/>
            <a:lstStyle/>
            <a:p>
              <a:r>
                <a:rPr lang="en-GB" sz="3200" dirty="0"/>
                <a:t>D)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32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m:oMathPara>
              </a14:m>
              <a:endParaRPr lang="en-GB" sz="3200" dirty="0"/>
            </a:p>
          </dgm:t>
        </dgm:pt>
      </mc:Choice>
      <mc:Fallback xmlns="">
        <dgm:pt modelId="{1D9D583D-60F2-416A-BAE6-4AB0752B00EC}">
          <dgm:prSet phldrT="[Text]" custT="1"/>
          <dgm:spPr/>
          <dgm:t>
            <a:bodyPr/>
            <a:lstStyle/>
            <a:p>
              <a:r>
                <a:rPr lang="en-GB" sz="3200" dirty="0"/>
                <a:t>D)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𝑄=𝐴 ̅.𝐵</a:t>
              </a:r>
              <a:endParaRPr lang="en-GB" sz="3200" dirty="0"/>
            </a:p>
          </dgm:t>
        </dgm:pt>
      </mc:Fallback>
    </mc:AlternateConten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DDD2737C-5550-43CF-89CA-B0AFEDFDFD93}">
          <dgm:prSet phldrT="[Text]" custT="1"/>
          <dgm:spPr/>
          <dgm:t>
            <a:bodyPr/>
            <a:lstStyle/>
            <a:p>
              <a:r>
                <a:rPr lang="en-GB" sz="3200" dirty="0"/>
                <a:t>B)</a:t>
              </a:r>
            </a:p>
            <a:p>
              <a:r>
                <a:rPr lang="en-GB" sz="3200" dirty="0"/>
                <a:t> </a:t>
              </a:r>
              <a14:m>
                <m:oMath xmlns:m="http://schemas.openxmlformats.org/officeDocument/2006/math"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𝑄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= </m:t>
                  </m:r>
                  <m:acc>
                    <m:accPr>
                      <m:chr m:val="̅"/>
                      <m:ctrlPr>
                        <a:rPr lang="en-GB" sz="3200" b="0" i="1" dirty="0" smtClean="0">
                          <a:latin typeface="Cambria Math" panose="02040503050406030204" pitchFamily="18" charset="0"/>
                        </a:rPr>
                      </m:ctrlPr>
                    </m:accPr>
                    <m:e>
                      <m:r>
                        <a:rPr lang="en-GB" sz="3200" b="0" i="1" dirty="0" smtClean="0">
                          <a:latin typeface="Cambria Math" panose="02040503050406030204" pitchFamily="18" charset="0"/>
                        </a:rPr>
                        <m:t>𝐴</m:t>
                      </m:r>
                    </m:e>
                  </m:acc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.</m:t>
                  </m:r>
                </m:oMath>
              </a14:m>
              <a:r>
                <a:rPr lang="en-GB" sz="3200" b="0" dirty="0"/>
                <a:t> </a:t>
              </a:r>
              <a14:m>
                <m:oMath xmlns:m="http://schemas.openxmlformats.org/officeDocument/2006/math">
                  <m:acc>
                    <m:accPr>
                      <m:chr m:val="̅"/>
                      <m:ctrlPr>
                        <a:rPr lang="en-GB" sz="3200" b="0" i="1" dirty="0" smtClean="0">
                          <a:latin typeface="Cambria Math" panose="02040503050406030204" pitchFamily="18" charset="0"/>
                        </a:rPr>
                      </m:ctrlPr>
                    </m:accPr>
                    <m:e>
                      <m:r>
                        <a:rPr lang="en-GB" sz="3200" b="0" i="1" dirty="0" smtClean="0">
                          <a:latin typeface="Cambria Math" panose="02040503050406030204" pitchFamily="18" charset="0"/>
                        </a:rPr>
                        <m:t>𝐵</m:t>
                      </m:r>
                    </m:e>
                  </m:acc>
                </m:oMath>
              </a14:m>
              <a:endParaRPr lang="en-GB" sz="3200" dirty="0"/>
            </a:p>
          </dgm:t>
        </dgm:pt>
      </mc:Choice>
      <mc:Fallback xmlns="">
        <dgm:pt modelId="{DDD2737C-5550-43CF-89CA-B0AFEDFDFD93}">
          <dgm:prSet phldrT="[Text]" custT="1"/>
          <dgm:spPr/>
          <dgm:t>
            <a:bodyPr/>
            <a:lstStyle/>
            <a:p>
              <a:r>
                <a:rPr lang="en-GB" sz="3200" dirty="0"/>
                <a:t>B)</a:t>
              </a:r>
            </a:p>
            <a:p>
              <a:r>
                <a:rPr lang="en-GB" sz="3200" dirty="0"/>
                <a:t> </a:t>
              </a:r>
              <a:r>
                <a:rPr lang="en-GB" sz="3200" b="0" i="0" dirty="0">
                  <a:latin typeface="Cambria Math" panose="02040503050406030204" pitchFamily="18" charset="0"/>
                </a:rPr>
                <a:t>𝑄= 𝐴 ̅.</a:t>
              </a:r>
              <a:r>
                <a:rPr lang="en-GB" sz="3200" b="0" dirty="0"/>
                <a:t> </a:t>
              </a:r>
              <a:r>
                <a:rPr lang="en-GB" sz="3200" b="0" i="0" dirty="0">
                  <a:latin typeface="Cambria Math" panose="02040503050406030204" pitchFamily="18" charset="0"/>
                </a:rPr>
                <a:t>𝐵 ̅</a:t>
              </a:r>
              <a:endParaRPr lang="en-GB" sz="3200" dirty="0"/>
            </a:p>
          </dgm:t>
        </dgm:pt>
      </mc:Fallback>
    </mc:AlternateConten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>
        <a:blipFill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>
        <a:blipFill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111E9026-A04F-4D48-9405-B4BD31CF9881}">
          <dgm:prSet phldrT="[Text]" custT="1"/>
          <dgm:spPr/>
          <dgm:t>
            <a:bodyPr/>
            <a:lstStyle/>
            <a:p>
              <a:r>
                <a:rPr lang="en-GB" sz="3200" dirty="0"/>
                <a:t>A) 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32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m:oMathPara>
              </a14:m>
              <a:endParaRPr lang="en-GB" sz="3200" dirty="0"/>
            </a:p>
          </dgm:t>
        </dgm:pt>
      </mc:Choice>
      <mc:Fallback xmlns="">
        <dgm:pt modelId="{111E9026-A04F-4D48-9405-B4BD31CF9881}">
          <dgm:prSet phldrT="[Text]" custT="1"/>
          <dgm:spPr/>
          <dgm:t>
            <a:bodyPr/>
            <a:lstStyle/>
            <a:p>
              <a:r>
                <a:rPr lang="en-GB" sz="3200" dirty="0"/>
                <a:t>A) 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𝑄=(𝐴+𝐵) ̅</a:t>
              </a:r>
              <a:endParaRPr lang="en-GB" sz="3200" dirty="0"/>
            </a:p>
          </dgm:t>
        </dgm:pt>
      </mc:Fallback>
    </mc:AlternateConten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137292BA-440D-4A10-91B7-6F38BBCF72CF}">
          <dgm:prSet phldrT="[Text]" custT="1"/>
          <dgm:spPr/>
          <dgm:t>
            <a:bodyPr/>
            <a:lstStyle/>
            <a:p>
              <a:r>
                <a:rPr lang="en-GB" sz="3200" dirty="0"/>
                <a:t>C) 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32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⊕</m:t>
                        </m:r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m:oMathPara>
              </a14:m>
              <a:endParaRPr lang="en-GB" sz="3200" dirty="0"/>
            </a:p>
          </dgm:t>
        </dgm:pt>
      </mc:Choice>
      <mc:Fallback xmlns="">
        <dgm:pt modelId="{137292BA-440D-4A10-91B7-6F38BBCF72CF}">
          <dgm:prSet phldrT="[Text]" custT="1"/>
          <dgm:spPr/>
          <dgm:t>
            <a:bodyPr/>
            <a:lstStyle/>
            <a:p>
              <a:r>
                <a:rPr lang="en-GB" sz="3200" dirty="0"/>
                <a:t>C) 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𝑄=(𝐴⊕𝐵) ̅</a:t>
              </a:r>
              <a:endParaRPr lang="en-GB" sz="3200" dirty="0"/>
            </a:p>
          </dgm:t>
        </dgm:pt>
      </mc:Fallback>
    </mc:AlternateConten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1D9D583D-60F2-416A-BAE6-4AB0752B00EC}">
          <dgm:prSet phldrT="[Text]" custT="1"/>
          <dgm:spPr/>
          <dgm:t>
            <a:bodyPr/>
            <a:lstStyle/>
            <a:p>
              <a:r>
                <a:rPr lang="en-GB" sz="3200" dirty="0"/>
                <a:t>D)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32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m:oMathPara>
              </a14:m>
              <a:endParaRPr lang="en-GB" sz="3200" dirty="0"/>
            </a:p>
          </dgm:t>
        </dgm:pt>
      </mc:Choice>
      <mc:Fallback xmlns="">
        <dgm:pt modelId="{1D9D583D-60F2-416A-BAE6-4AB0752B00EC}">
          <dgm:prSet phldrT="[Text]" custT="1"/>
          <dgm:spPr/>
          <dgm:t>
            <a:bodyPr/>
            <a:lstStyle/>
            <a:p>
              <a:r>
                <a:rPr lang="en-GB" sz="3200" dirty="0"/>
                <a:t>D)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𝑄=𝐴 ̅+𝐵</a:t>
              </a:r>
              <a:endParaRPr lang="en-GB" sz="3200" dirty="0"/>
            </a:p>
          </dgm:t>
        </dgm:pt>
      </mc:Fallback>
    </mc:AlternateConten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DDD2737C-5550-43CF-89CA-B0AFEDFDFD93}">
          <dgm:prSet phldrT="[Text]" custT="1"/>
          <dgm:spPr/>
          <dgm:t>
            <a:bodyPr/>
            <a:lstStyle/>
            <a:p>
              <a:r>
                <a:rPr lang="en-GB" sz="3200" dirty="0"/>
                <a:t>B)</a:t>
              </a:r>
            </a:p>
            <a:p>
              <a:r>
                <a:rPr lang="en-GB" sz="3200" dirty="0"/>
                <a:t> </a:t>
              </a:r>
              <a14:m>
                <m:oMath xmlns:m="http://schemas.openxmlformats.org/officeDocument/2006/math"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𝑄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= </m:t>
                  </m:r>
                  <m:acc>
                    <m:accPr>
                      <m:chr m:val="̅"/>
                      <m:ctrlPr>
                        <a:rPr lang="en-GB" sz="3200" b="0" i="1" dirty="0" smtClean="0">
                          <a:latin typeface="Cambria Math" panose="02040503050406030204" pitchFamily="18" charset="0"/>
                        </a:rPr>
                      </m:ctrlPr>
                    </m:accPr>
                    <m:e>
                      <m:r>
                        <a:rPr lang="en-GB" sz="3200" b="0" i="1" dirty="0" smtClean="0">
                          <a:latin typeface="Cambria Math" panose="02040503050406030204" pitchFamily="18" charset="0"/>
                        </a:rPr>
                        <m:t>𝐴</m:t>
                      </m:r>
                    </m:e>
                  </m:acc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+</m:t>
                  </m:r>
                  <m:acc>
                    <m:accPr>
                      <m:chr m:val="̅"/>
                      <m:ctrlPr>
                        <a:rPr lang="en-GB" sz="3200" b="0" i="1" dirty="0" smtClean="0">
                          <a:latin typeface="Cambria Math" panose="02040503050406030204" pitchFamily="18" charset="0"/>
                        </a:rPr>
                      </m:ctrlPr>
                    </m:accPr>
                    <m:e>
                      <m:r>
                        <a:rPr lang="en-GB" sz="3200" b="0" i="1" dirty="0" smtClean="0">
                          <a:latin typeface="Cambria Math" panose="02040503050406030204" pitchFamily="18" charset="0"/>
                        </a:rPr>
                        <m:t>𝐵</m:t>
                      </m:r>
                    </m:e>
                  </m:acc>
                </m:oMath>
              </a14:m>
              <a:endParaRPr lang="en-GB" sz="3200" dirty="0"/>
            </a:p>
          </dgm:t>
        </dgm:pt>
      </mc:Choice>
      <mc:Fallback xmlns="">
        <dgm:pt modelId="{DDD2737C-5550-43CF-89CA-B0AFEDFDFD93}">
          <dgm:prSet phldrT="[Text]" custT="1"/>
          <dgm:spPr/>
          <dgm:t>
            <a:bodyPr/>
            <a:lstStyle/>
            <a:p>
              <a:r>
                <a:rPr lang="en-GB" sz="3200" dirty="0"/>
                <a:t>B)</a:t>
              </a:r>
            </a:p>
            <a:p>
              <a:r>
                <a:rPr lang="en-GB" sz="3200" dirty="0"/>
                <a:t> </a:t>
              </a:r>
              <a:r>
                <a:rPr lang="en-GB" sz="3200" b="0" i="0" dirty="0">
                  <a:latin typeface="Cambria Math" panose="02040503050406030204" pitchFamily="18" charset="0"/>
                </a:rPr>
                <a:t>𝑄= 𝐴 ̅+𝐵 ̅</a:t>
              </a:r>
              <a:endParaRPr lang="en-GB" sz="3200" dirty="0"/>
            </a:p>
          </dgm:t>
        </dgm:pt>
      </mc:Fallback>
    </mc:AlternateConten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200" dirty="0"/>
            <a:t>A) </a:t>
          </a:r>
        </a:p>
        <a:p>
          <a:r>
            <a:rPr lang="en-GB" sz="3200" dirty="0"/>
            <a:t>OR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200" dirty="0"/>
            <a:t>C) </a:t>
          </a:r>
        </a:p>
        <a:p>
          <a:r>
            <a:rPr lang="en-GB" sz="3200" dirty="0"/>
            <a:t>XOR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200" dirty="0"/>
            <a:t>D)</a:t>
          </a:r>
        </a:p>
        <a:p>
          <a:r>
            <a:rPr lang="en-GB" sz="3200" dirty="0"/>
            <a:t>NOT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AND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>
        <a:blipFill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>
        <a:blipFill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200" dirty="0"/>
            <a:t>A) </a:t>
          </a:r>
        </a:p>
        <a:p>
          <a:r>
            <a:rPr lang="en-GB" sz="3200" dirty="0"/>
            <a:t>OR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200" dirty="0"/>
            <a:t>C) </a:t>
          </a:r>
        </a:p>
        <a:p>
          <a:r>
            <a:rPr lang="en-GB" sz="3200" dirty="0"/>
            <a:t>XOR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200" dirty="0"/>
            <a:t>D)</a:t>
          </a:r>
        </a:p>
        <a:p>
          <a:r>
            <a:rPr lang="en-GB" sz="3200" dirty="0"/>
            <a:t>NOT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AND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200" dirty="0"/>
            <a:t>A) </a:t>
          </a:r>
        </a:p>
        <a:p>
          <a:r>
            <a:rPr lang="en-GB" sz="3200" dirty="0"/>
            <a:t>OR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200" dirty="0"/>
            <a:t>C) </a:t>
          </a:r>
        </a:p>
        <a:p>
          <a:r>
            <a:rPr lang="en-GB" sz="3200" dirty="0"/>
            <a:t>XOR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200" dirty="0"/>
            <a:t>D)</a:t>
          </a:r>
        </a:p>
        <a:p>
          <a:r>
            <a:rPr lang="en-GB" sz="3200" dirty="0"/>
            <a:t>NOT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AND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111E9026-A04F-4D48-9405-B4BD31CF9881}">
          <dgm:prSet phldrT="[Text]" custT="1"/>
          <dgm:spPr/>
          <dgm:t>
            <a:bodyPr/>
            <a:lstStyle/>
            <a:p>
              <a:r>
                <a:rPr lang="en-GB" sz="3200" dirty="0"/>
                <a:t>A) 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m:oMathPara>
              </a14:m>
              <a:endParaRPr lang="en-GB" sz="3200" dirty="0"/>
            </a:p>
          </dgm:t>
        </dgm:pt>
      </mc:Choice>
      <mc:Fallback xmlns="">
        <dgm:pt modelId="{111E9026-A04F-4D48-9405-B4BD31CF9881}">
          <dgm:prSet phldrT="[Text]" custT="1"/>
          <dgm:spPr/>
          <dgm:t>
            <a:bodyPr/>
            <a:lstStyle/>
            <a:p>
              <a:r>
                <a:rPr lang="en-GB" sz="3200" dirty="0"/>
                <a:t>A) 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𝑄=𝐴+𝐵</a:t>
              </a:r>
              <a:endParaRPr lang="en-GB" sz="3200" dirty="0"/>
            </a:p>
          </dgm:t>
        </dgm:pt>
      </mc:Fallback>
    </mc:AlternateConten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137292BA-440D-4A10-91B7-6F38BBCF72CF}">
          <dgm:prSet phldrT="[Text]" custT="1"/>
          <dgm:spPr/>
          <dgm:t>
            <a:bodyPr/>
            <a:lstStyle/>
            <a:p>
              <a:r>
                <a:rPr lang="en-GB" sz="3200" dirty="0"/>
                <a:t>C) 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32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m:oMathPara>
              </a14:m>
              <a:endParaRPr lang="en-GB" sz="3200" dirty="0"/>
            </a:p>
          </dgm:t>
        </dgm:pt>
      </mc:Choice>
      <mc:Fallback xmlns="">
        <dgm:pt modelId="{137292BA-440D-4A10-91B7-6F38BBCF72CF}">
          <dgm:prSet phldrT="[Text]" custT="1"/>
          <dgm:spPr/>
          <dgm:t>
            <a:bodyPr/>
            <a:lstStyle/>
            <a:p>
              <a:r>
                <a:rPr lang="en-GB" sz="3200" dirty="0"/>
                <a:t>C) 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𝑄=(𝐴.𝐵) ̅</a:t>
              </a:r>
              <a:endParaRPr lang="en-GB" sz="3200" dirty="0"/>
            </a:p>
          </dgm:t>
        </dgm:pt>
      </mc:Fallback>
    </mc:AlternateConten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1D9D583D-60F2-416A-BAE6-4AB0752B00EC}">
          <dgm:prSet phldrT="[Text]" custT="1"/>
          <dgm:spPr/>
          <dgm:t>
            <a:bodyPr/>
            <a:lstStyle/>
            <a:p>
              <a:r>
                <a:rPr lang="en-GB" sz="3200" dirty="0"/>
                <a:t>D)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32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m:oMathPara>
              </a14:m>
              <a:endParaRPr lang="en-GB" sz="3200" dirty="0"/>
            </a:p>
          </dgm:t>
        </dgm:pt>
      </mc:Choice>
      <mc:Fallback xmlns="">
        <dgm:pt modelId="{1D9D583D-60F2-416A-BAE6-4AB0752B00EC}">
          <dgm:prSet phldrT="[Text]" custT="1"/>
          <dgm:spPr/>
          <dgm:t>
            <a:bodyPr/>
            <a:lstStyle/>
            <a:p>
              <a:r>
                <a:rPr lang="en-GB" sz="3200" dirty="0"/>
                <a:t>D)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𝑄=𝐴 ̅+𝐵</a:t>
              </a:r>
              <a:endParaRPr lang="en-GB" sz="3200" dirty="0"/>
            </a:p>
          </dgm:t>
        </dgm:pt>
      </mc:Fallback>
    </mc:AlternateConten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DDD2737C-5550-43CF-89CA-B0AFEDFDFD93}">
          <dgm:prSet phldrT="[Text]" custT="1"/>
          <dgm:spPr/>
          <dgm:t>
            <a:bodyPr/>
            <a:lstStyle/>
            <a:p>
              <a:r>
                <a:rPr lang="en-GB" sz="3200" dirty="0"/>
                <a:t>B)</a:t>
              </a:r>
            </a:p>
            <a:p>
              <a:r>
                <a:rPr lang="en-GB" sz="3200" dirty="0"/>
                <a:t> </a:t>
              </a:r>
              <a14:m>
                <m:oMath xmlns:m="http://schemas.openxmlformats.org/officeDocument/2006/math"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𝑄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=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𝐴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.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𝐵</m:t>
                  </m:r>
                </m:oMath>
              </a14:m>
              <a:endParaRPr lang="en-GB" sz="3200" dirty="0"/>
            </a:p>
          </dgm:t>
        </dgm:pt>
      </mc:Choice>
      <mc:Fallback xmlns="">
        <dgm:pt modelId="{DDD2737C-5550-43CF-89CA-B0AFEDFDFD93}">
          <dgm:prSet phldrT="[Text]" custT="1"/>
          <dgm:spPr/>
          <dgm:t>
            <a:bodyPr/>
            <a:lstStyle/>
            <a:p>
              <a:r>
                <a:rPr lang="en-GB" sz="3200" dirty="0"/>
                <a:t>B)</a:t>
              </a:r>
            </a:p>
            <a:p>
              <a:r>
                <a:rPr lang="en-GB" sz="3200" dirty="0"/>
                <a:t> </a:t>
              </a:r>
              <a:r>
                <a:rPr lang="en-GB" sz="3200" b="0" i="0" dirty="0">
                  <a:latin typeface="Cambria Math" panose="02040503050406030204" pitchFamily="18" charset="0"/>
                </a:rPr>
                <a:t>𝑄=𝐴.𝐵</a:t>
              </a:r>
              <a:endParaRPr lang="en-GB" sz="3200" dirty="0"/>
            </a:p>
          </dgm:t>
        </dgm:pt>
      </mc:Fallback>
    </mc:AlternateConten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>
        <a:blipFill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>
        <a:blipFill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111E9026-A04F-4D48-9405-B4BD31CF9881}">
          <dgm:prSet phldrT="[Text]" custT="1"/>
          <dgm:spPr/>
          <dgm:t>
            <a:bodyPr/>
            <a:lstStyle/>
            <a:p>
              <a:r>
                <a:rPr lang="en-GB" sz="3200" dirty="0"/>
                <a:t>A) 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m:oMathPara>
              </a14:m>
              <a:endParaRPr lang="en-GB" sz="3200" dirty="0"/>
            </a:p>
          </dgm:t>
        </dgm:pt>
      </mc:Choice>
      <mc:Fallback xmlns="">
        <dgm:pt modelId="{111E9026-A04F-4D48-9405-B4BD31CF9881}">
          <dgm:prSet phldrT="[Text]" custT="1"/>
          <dgm:spPr/>
          <dgm:t>
            <a:bodyPr/>
            <a:lstStyle/>
            <a:p>
              <a:r>
                <a:rPr lang="en-GB" sz="3200" dirty="0"/>
                <a:t>A) 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𝑄=𝐴+𝐵</a:t>
              </a:r>
              <a:endParaRPr lang="en-GB" sz="3200" dirty="0"/>
            </a:p>
          </dgm:t>
        </dgm:pt>
      </mc:Fallback>
    </mc:AlternateConten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137292BA-440D-4A10-91B7-6F38BBCF72CF}">
          <dgm:prSet phldrT="[Text]" custT="1"/>
          <dgm:spPr/>
          <dgm:t>
            <a:bodyPr/>
            <a:lstStyle/>
            <a:p>
              <a:r>
                <a:rPr lang="en-GB" sz="3200" dirty="0"/>
                <a:t>C) 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32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m:oMathPara>
              </a14:m>
              <a:endParaRPr lang="en-GB" sz="3200" dirty="0"/>
            </a:p>
          </dgm:t>
        </dgm:pt>
      </mc:Choice>
      <mc:Fallback xmlns="">
        <dgm:pt modelId="{137292BA-440D-4A10-91B7-6F38BBCF72CF}">
          <dgm:prSet phldrT="[Text]" custT="1"/>
          <dgm:spPr/>
          <dgm:t>
            <a:bodyPr/>
            <a:lstStyle/>
            <a:p>
              <a:r>
                <a:rPr lang="en-GB" sz="3200" dirty="0"/>
                <a:t>C) 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𝑄=(𝐴.𝐵) ̅</a:t>
              </a:r>
              <a:endParaRPr lang="en-GB" sz="3200" dirty="0"/>
            </a:p>
          </dgm:t>
        </dgm:pt>
      </mc:Fallback>
    </mc:AlternateConten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1D9D583D-60F2-416A-BAE6-4AB0752B00EC}">
          <dgm:prSet phldrT="[Text]" custT="1"/>
          <dgm:spPr/>
          <dgm:t>
            <a:bodyPr/>
            <a:lstStyle/>
            <a:p>
              <a:r>
                <a:rPr lang="en-GB" sz="3200" dirty="0"/>
                <a:t>D)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32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m:oMathPara>
              </a14:m>
              <a:endParaRPr lang="en-GB" sz="3200" dirty="0"/>
            </a:p>
          </dgm:t>
        </dgm:pt>
      </mc:Choice>
      <mc:Fallback xmlns="">
        <dgm:pt modelId="{1D9D583D-60F2-416A-BAE6-4AB0752B00EC}">
          <dgm:prSet phldrT="[Text]" custT="1"/>
          <dgm:spPr/>
          <dgm:t>
            <a:bodyPr/>
            <a:lstStyle/>
            <a:p>
              <a:r>
                <a:rPr lang="en-GB" sz="3200" dirty="0"/>
                <a:t>D)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𝑄=𝐴 ̅+𝐵</a:t>
              </a:r>
              <a:endParaRPr lang="en-GB" sz="3200" dirty="0"/>
            </a:p>
          </dgm:t>
        </dgm:pt>
      </mc:Fallback>
    </mc:AlternateConten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DDD2737C-5550-43CF-89CA-B0AFEDFDFD93}">
          <dgm:prSet phldrT="[Text]" custT="1"/>
          <dgm:spPr/>
          <dgm:t>
            <a:bodyPr/>
            <a:lstStyle/>
            <a:p>
              <a:r>
                <a:rPr lang="en-GB" sz="3200" dirty="0"/>
                <a:t>B)</a:t>
              </a:r>
            </a:p>
            <a:p>
              <a:r>
                <a:rPr lang="en-GB" sz="3200" dirty="0"/>
                <a:t> </a:t>
              </a:r>
              <a14:m>
                <m:oMath xmlns:m="http://schemas.openxmlformats.org/officeDocument/2006/math"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𝑄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=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𝐴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.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𝐵</m:t>
                  </m:r>
                </m:oMath>
              </a14:m>
              <a:endParaRPr lang="en-GB" sz="3200" dirty="0"/>
            </a:p>
          </dgm:t>
        </dgm:pt>
      </mc:Choice>
      <mc:Fallback xmlns="">
        <dgm:pt modelId="{DDD2737C-5550-43CF-89CA-B0AFEDFDFD93}">
          <dgm:prSet phldrT="[Text]" custT="1"/>
          <dgm:spPr/>
          <dgm:t>
            <a:bodyPr/>
            <a:lstStyle/>
            <a:p>
              <a:r>
                <a:rPr lang="en-GB" sz="3200" dirty="0"/>
                <a:t>B)</a:t>
              </a:r>
            </a:p>
            <a:p>
              <a:r>
                <a:rPr lang="en-GB" sz="3200" dirty="0"/>
                <a:t> </a:t>
              </a:r>
              <a:r>
                <a:rPr lang="en-GB" sz="3200" b="0" i="0" dirty="0">
                  <a:latin typeface="Cambria Math" panose="02040503050406030204" pitchFamily="18" charset="0"/>
                </a:rPr>
                <a:t>𝑄=𝐴.𝐵</a:t>
              </a:r>
              <a:endParaRPr lang="en-GB" sz="3200" dirty="0"/>
            </a:p>
          </dgm:t>
        </dgm:pt>
      </mc:Fallback>
    </mc:AlternateConten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>
        <a:blipFill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>
        <a:blipFill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111E9026-A04F-4D48-9405-B4BD31CF9881}">
          <dgm:prSet phldrT="[Text]" custT="1"/>
          <dgm:spPr/>
          <dgm:t>
            <a:bodyPr/>
            <a:lstStyle/>
            <a:p>
              <a:r>
                <a:rPr lang="en-GB" sz="3200" dirty="0"/>
                <a:t>A) 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m:oMathPara>
              </a14:m>
              <a:endParaRPr lang="en-GB" sz="3200" dirty="0"/>
            </a:p>
          </dgm:t>
        </dgm:pt>
      </mc:Choice>
      <mc:Fallback xmlns="">
        <dgm:pt modelId="{111E9026-A04F-4D48-9405-B4BD31CF9881}">
          <dgm:prSet phldrT="[Text]" custT="1"/>
          <dgm:spPr/>
          <dgm:t>
            <a:bodyPr/>
            <a:lstStyle/>
            <a:p>
              <a:r>
                <a:rPr lang="en-GB" sz="3200" dirty="0"/>
                <a:t>A) 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𝑄=𝐴+𝐵</a:t>
              </a:r>
              <a:endParaRPr lang="en-GB" sz="3200" dirty="0"/>
            </a:p>
          </dgm:t>
        </dgm:pt>
      </mc:Fallback>
    </mc:AlternateConten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137292BA-440D-4A10-91B7-6F38BBCF72CF}">
          <dgm:prSet phldrT="[Text]" custT="1"/>
          <dgm:spPr/>
          <dgm:t>
            <a:bodyPr/>
            <a:lstStyle/>
            <a:p>
              <a:r>
                <a:rPr lang="en-GB" sz="3200" dirty="0"/>
                <a:t>C) 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32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m:oMathPara>
              </a14:m>
              <a:endParaRPr lang="en-GB" sz="3200" dirty="0"/>
            </a:p>
          </dgm:t>
        </dgm:pt>
      </mc:Choice>
      <mc:Fallback xmlns="">
        <dgm:pt modelId="{137292BA-440D-4A10-91B7-6F38BBCF72CF}">
          <dgm:prSet phldrT="[Text]" custT="1"/>
          <dgm:spPr/>
          <dgm:t>
            <a:bodyPr/>
            <a:lstStyle/>
            <a:p>
              <a:r>
                <a:rPr lang="en-GB" sz="3200" dirty="0"/>
                <a:t>C) 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𝑄=(𝐴.𝐵) ̅</a:t>
              </a:r>
              <a:endParaRPr lang="en-GB" sz="3200" dirty="0"/>
            </a:p>
          </dgm:t>
        </dgm:pt>
      </mc:Fallback>
    </mc:AlternateConten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1D9D583D-60F2-416A-BAE6-4AB0752B00EC}">
          <dgm:prSet phldrT="[Text]" custT="1"/>
          <dgm:spPr/>
          <dgm:t>
            <a:bodyPr/>
            <a:lstStyle/>
            <a:p>
              <a:r>
                <a:rPr lang="en-GB" sz="3200" dirty="0"/>
                <a:t>D)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sz="32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m:oMathPara>
              </a14:m>
              <a:endParaRPr lang="en-GB" sz="3200" dirty="0"/>
            </a:p>
          </dgm:t>
        </dgm:pt>
      </mc:Choice>
      <mc:Fallback xmlns="">
        <dgm:pt modelId="{1D9D583D-60F2-416A-BAE6-4AB0752B00EC}">
          <dgm:prSet phldrT="[Text]" custT="1"/>
          <dgm:spPr/>
          <dgm:t>
            <a:bodyPr/>
            <a:lstStyle/>
            <a:p>
              <a:r>
                <a:rPr lang="en-GB" sz="3200" dirty="0"/>
                <a:t>D)</a:t>
              </a:r>
            </a:p>
            <a:p>
              <a:r>
                <a:rPr lang="en-GB" sz="3200" b="0" i="0" dirty="0">
                  <a:latin typeface="Cambria Math" panose="02040503050406030204" pitchFamily="18" charset="0"/>
                </a:rPr>
                <a:t>𝑄=𝐴 ̅.𝐵</a:t>
              </a:r>
              <a:endParaRPr lang="en-GB" sz="3200" dirty="0"/>
            </a:p>
          </dgm:t>
        </dgm:pt>
      </mc:Fallback>
    </mc:AlternateConten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DDD2737C-5550-43CF-89CA-B0AFEDFDFD93}">
          <dgm:prSet phldrT="[Text]" custT="1"/>
          <dgm:spPr/>
          <dgm:t>
            <a:bodyPr/>
            <a:lstStyle/>
            <a:p>
              <a:r>
                <a:rPr lang="en-GB" sz="3200" dirty="0"/>
                <a:t>B)</a:t>
              </a:r>
            </a:p>
            <a:p>
              <a:r>
                <a:rPr lang="en-GB" sz="3200" dirty="0"/>
                <a:t> </a:t>
              </a:r>
              <a14:m>
                <m:oMath xmlns:m="http://schemas.openxmlformats.org/officeDocument/2006/math"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𝑄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=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𝐴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⊕</m:t>
                  </m:r>
                  <m:r>
                    <a:rPr lang="en-GB" sz="3200" b="0" i="1" dirty="0" smtClean="0">
                      <a:latin typeface="Cambria Math" panose="02040503050406030204" pitchFamily="18" charset="0"/>
                    </a:rPr>
                    <m:t>𝐵</m:t>
                  </m:r>
                </m:oMath>
              </a14:m>
              <a:endParaRPr lang="en-GB" sz="3200" dirty="0"/>
            </a:p>
          </dgm:t>
        </dgm:pt>
      </mc:Choice>
      <mc:Fallback xmlns="">
        <dgm:pt modelId="{DDD2737C-5550-43CF-89CA-B0AFEDFDFD93}">
          <dgm:prSet phldrT="[Text]" custT="1"/>
          <dgm:spPr/>
          <dgm:t>
            <a:bodyPr/>
            <a:lstStyle/>
            <a:p>
              <a:r>
                <a:rPr lang="en-GB" sz="3200" dirty="0"/>
                <a:t>B)</a:t>
              </a:r>
            </a:p>
            <a:p>
              <a:r>
                <a:rPr lang="en-GB" sz="3200" dirty="0"/>
                <a:t> </a:t>
              </a:r>
              <a:r>
                <a:rPr lang="en-GB" sz="3200" b="0" i="0" dirty="0">
                  <a:latin typeface="Cambria Math" panose="02040503050406030204" pitchFamily="18" charset="0"/>
                </a:rPr>
                <a:t>𝑄=𝐴⊕𝐵</a:t>
              </a:r>
              <a:endParaRPr lang="en-GB" sz="3200" dirty="0"/>
            </a:p>
          </dgm:t>
        </dgm:pt>
      </mc:Fallback>
    </mc:AlternateConten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749" y="276185"/>
          <a:ext cx="2922282" cy="175336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OR</a:t>
          </a:r>
        </a:p>
      </dsp:txBody>
      <dsp:txXfrm>
        <a:off x="749" y="276185"/>
        <a:ext cx="2922282" cy="1753369"/>
      </dsp:txXfrm>
    </dsp:sp>
    <dsp:sp modelId="{F6853794-1DF1-42C0-92E9-A3E7FDCD3564}">
      <dsp:nvSpPr>
        <dsp:cNvPr id="0" name=""/>
        <dsp:cNvSpPr/>
      </dsp:nvSpPr>
      <dsp:spPr>
        <a:xfrm>
          <a:off x="3215259" y="276185"/>
          <a:ext cx="2922282" cy="1753369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AND</a:t>
          </a:r>
        </a:p>
      </dsp:txBody>
      <dsp:txXfrm>
        <a:off x="3215259" y="276185"/>
        <a:ext cx="2922282" cy="1753369"/>
      </dsp:txXfrm>
    </dsp:sp>
    <dsp:sp modelId="{15C6CD89-05B8-4A20-B431-872B54F1D1F5}">
      <dsp:nvSpPr>
        <dsp:cNvPr id="0" name=""/>
        <dsp:cNvSpPr/>
      </dsp:nvSpPr>
      <dsp:spPr>
        <a:xfrm>
          <a:off x="749" y="2321783"/>
          <a:ext cx="2922282" cy="1753369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XOR</a:t>
          </a:r>
        </a:p>
      </dsp:txBody>
      <dsp:txXfrm>
        <a:off x="749" y="2321783"/>
        <a:ext cx="2922282" cy="1753369"/>
      </dsp:txXfrm>
    </dsp:sp>
    <dsp:sp modelId="{BB1AC0AA-143E-4C69-8C52-4816C1E65646}">
      <dsp:nvSpPr>
        <dsp:cNvPr id="0" name=""/>
        <dsp:cNvSpPr/>
      </dsp:nvSpPr>
      <dsp:spPr>
        <a:xfrm>
          <a:off x="3215259" y="2321783"/>
          <a:ext cx="2922282" cy="1753369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NOT</a:t>
          </a:r>
        </a:p>
      </dsp:txBody>
      <dsp:txXfrm>
        <a:off x="3215259" y="2321783"/>
        <a:ext cx="2922282" cy="175336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749" y="276185"/>
          <a:ext cx="2922282" cy="175336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𝐴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.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𝐵</m:t>
                </m:r>
              </m:oMath>
            </m:oMathPara>
          </a14:m>
          <a:endParaRPr lang="en-GB" sz="3200" kern="1200" dirty="0"/>
        </a:p>
      </dsp:txBody>
      <dsp:txXfrm>
        <a:off x="749" y="276185"/>
        <a:ext cx="2922282" cy="1753369"/>
      </dsp:txXfrm>
    </dsp:sp>
    <dsp:sp modelId="{F6853794-1DF1-42C0-92E9-A3E7FDCD3564}">
      <dsp:nvSpPr>
        <dsp:cNvPr id="0" name=""/>
        <dsp:cNvSpPr/>
      </dsp:nvSpPr>
      <dsp:spPr>
        <a:xfrm>
          <a:off x="3215259" y="276185"/>
          <a:ext cx="2922282" cy="1753369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n-GB" sz="3200" b="0" i="1" kern="1200" dirty="0" smtClean="0">
                  <a:latin typeface="Cambria Math" panose="02040503050406030204" pitchFamily="18" charset="0"/>
                </a:rPr>
                <m:t>𝑄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=</m:t>
              </m:r>
              <m:acc>
                <m:accPr>
                  <m:chr m:val="̅"/>
                  <m:ctrlPr>
                    <a:rPr lang="en-GB" sz="3200" b="0" i="1" kern="1200" dirty="0" smtClean="0">
                      <a:latin typeface="Cambria Math" panose="02040503050406030204" pitchFamily="18" charset="0"/>
                    </a:rPr>
                  </m:ctrlPr>
                </m:accPr>
                <m:e>
                  <m:r>
                    <a:rPr lang="en-GB" sz="3200" b="0" i="1" kern="1200" dirty="0" smtClean="0">
                      <a:latin typeface="Cambria Math" panose="02040503050406030204" pitchFamily="18" charset="0"/>
                    </a:rPr>
                    <m:t>𝐴</m:t>
                  </m:r>
                </m:e>
              </m:acc>
              <m:r>
                <a:rPr lang="en-GB" sz="3200" b="0" i="1" kern="1200" dirty="0" smtClean="0">
                  <a:latin typeface="Cambria Math" panose="02040503050406030204" pitchFamily="18" charset="0"/>
                </a:rPr>
                <m:t>+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𝐵</m:t>
              </m:r>
            </m:oMath>
          </a14:m>
          <a:endParaRPr lang="en-GB" sz="3200" kern="1200" dirty="0"/>
        </a:p>
      </dsp:txBody>
      <dsp:txXfrm>
        <a:off x="3215259" y="276185"/>
        <a:ext cx="2922282" cy="1753369"/>
      </dsp:txXfrm>
    </dsp:sp>
    <dsp:sp modelId="{15C6CD89-05B8-4A20-B431-872B54F1D1F5}">
      <dsp:nvSpPr>
        <dsp:cNvPr id="0" name=""/>
        <dsp:cNvSpPr/>
      </dsp:nvSpPr>
      <dsp:spPr>
        <a:xfrm>
          <a:off x="749" y="2321783"/>
          <a:ext cx="2922282" cy="1753369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acc>
                  <m:accPr>
                    <m:chr m:val="̅"/>
                    <m:ctrlPr>
                      <a:rPr lang="en-GB" sz="3200" b="0" i="1" kern="1200" dirty="0" smtClean="0">
                        <a:latin typeface="Cambria Math" panose="02040503050406030204" pitchFamily="18" charset="0"/>
                      </a:rPr>
                    </m:ctrlPr>
                  </m:accPr>
                  <m:e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⊕</m:t>
                    </m:r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𝐵</m:t>
                    </m:r>
                  </m:e>
                </m:acc>
              </m:oMath>
            </m:oMathPara>
          </a14:m>
          <a:endParaRPr lang="en-GB" sz="3200" kern="1200" dirty="0"/>
        </a:p>
      </dsp:txBody>
      <dsp:txXfrm>
        <a:off x="749" y="2321783"/>
        <a:ext cx="2922282" cy="1753369"/>
      </dsp:txXfrm>
    </dsp:sp>
    <dsp:sp modelId="{BB1AC0AA-143E-4C69-8C52-4816C1E65646}">
      <dsp:nvSpPr>
        <dsp:cNvPr id="0" name=""/>
        <dsp:cNvSpPr/>
      </dsp:nvSpPr>
      <dsp:spPr>
        <a:xfrm>
          <a:off x="3215259" y="2321783"/>
          <a:ext cx="2922282" cy="1753369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acc>
                  <m:accPr>
                    <m:chr m:val="̅"/>
                    <m:ctrlPr>
                      <a:rPr lang="en-GB" sz="3200" b="0" i="1" kern="1200" dirty="0" smtClean="0">
                        <a:latin typeface="Cambria Math" panose="02040503050406030204" pitchFamily="18" charset="0"/>
                      </a:rPr>
                    </m:ctrlPr>
                  </m:accPr>
                  <m:e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𝐴</m:t>
                    </m:r>
                  </m:e>
                </m:acc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.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𝐵</m:t>
                </m:r>
              </m:oMath>
            </m:oMathPara>
          </a14:m>
          <a:endParaRPr lang="en-GB" sz="3200" kern="1200" dirty="0"/>
        </a:p>
      </dsp:txBody>
      <dsp:txXfrm>
        <a:off x="3215259" y="2321783"/>
        <a:ext cx="2922282" cy="175336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749" y="276185"/>
          <a:ext cx="2922282" cy="175336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𝐴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.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𝐵</m:t>
                </m:r>
              </m:oMath>
            </m:oMathPara>
          </a14:m>
          <a:endParaRPr lang="en-GB" sz="3200" kern="1200" dirty="0"/>
        </a:p>
      </dsp:txBody>
      <dsp:txXfrm>
        <a:off x="749" y="276185"/>
        <a:ext cx="2922282" cy="1753369"/>
      </dsp:txXfrm>
    </dsp:sp>
    <dsp:sp modelId="{F6853794-1DF1-42C0-92E9-A3E7FDCD3564}">
      <dsp:nvSpPr>
        <dsp:cNvPr id="0" name=""/>
        <dsp:cNvSpPr/>
      </dsp:nvSpPr>
      <dsp:spPr>
        <a:xfrm>
          <a:off x="3215259" y="276185"/>
          <a:ext cx="2922282" cy="1753369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n-GB" sz="3200" b="0" i="1" kern="1200" dirty="0" smtClean="0">
                  <a:latin typeface="Cambria Math" panose="02040503050406030204" pitchFamily="18" charset="0"/>
                </a:rPr>
                <m:t>𝑄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= </m:t>
              </m:r>
              <m:acc>
                <m:accPr>
                  <m:chr m:val="̅"/>
                  <m:ctrlPr>
                    <a:rPr lang="en-GB" sz="3200" b="0" i="1" kern="1200" dirty="0" smtClean="0">
                      <a:latin typeface="Cambria Math" panose="02040503050406030204" pitchFamily="18" charset="0"/>
                    </a:rPr>
                  </m:ctrlPr>
                </m:accPr>
                <m:e>
                  <m:r>
                    <a:rPr lang="en-GB" sz="3200" b="0" i="1" kern="1200" dirty="0" smtClean="0">
                      <a:latin typeface="Cambria Math" panose="02040503050406030204" pitchFamily="18" charset="0"/>
                    </a:rPr>
                    <m:t>𝐴</m:t>
                  </m:r>
                </m:e>
              </m:acc>
              <m:r>
                <a:rPr lang="en-GB" sz="3200" b="0" i="1" kern="1200" dirty="0" smtClean="0">
                  <a:latin typeface="Cambria Math" panose="02040503050406030204" pitchFamily="18" charset="0"/>
                </a:rPr>
                <m:t>.</m:t>
              </m:r>
            </m:oMath>
          </a14:m>
          <a:r>
            <a:rPr lang="en-GB" sz="3200" b="0" kern="1200" dirty="0"/>
            <a:t> </a:t>
          </a:r>
          <a14:m xmlns:a14="http://schemas.microsoft.com/office/drawing/2010/main">
            <m:oMath xmlns:m="http://schemas.openxmlformats.org/officeDocument/2006/math">
              <m:acc>
                <m:accPr>
                  <m:chr m:val="̅"/>
                  <m:ctrlPr>
                    <a:rPr lang="en-GB" sz="3200" b="0" i="1" kern="1200" dirty="0" smtClean="0">
                      <a:latin typeface="Cambria Math" panose="02040503050406030204" pitchFamily="18" charset="0"/>
                    </a:rPr>
                  </m:ctrlPr>
                </m:accPr>
                <m:e>
                  <m:r>
                    <a:rPr lang="en-GB" sz="3200" b="0" i="1" kern="1200" dirty="0" smtClean="0">
                      <a:latin typeface="Cambria Math" panose="02040503050406030204" pitchFamily="18" charset="0"/>
                    </a:rPr>
                    <m:t>𝐵</m:t>
                  </m:r>
                </m:e>
              </m:acc>
            </m:oMath>
          </a14:m>
          <a:endParaRPr lang="en-GB" sz="3200" kern="1200" dirty="0"/>
        </a:p>
      </dsp:txBody>
      <dsp:txXfrm>
        <a:off x="3215259" y="276185"/>
        <a:ext cx="2922282" cy="1753369"/>
      </dsp:txXfrm>
    </dsp:sp>
    <dsp:sp modelId="{15C6CD89-05B8-4A20-B431-872B54F1D1F5}">
      <dsp:nvSpPr>
        <dsp:cNvPr id="0" name=""/>
        <dsp:cNvSpPr/>
      </dsp:nvSpPr>
      <dsp:spPr>
        <a:xfrm>
          <a:off x="749" y="2321783"/>
          <a:ext cx="2922282" cy="1753369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acc>
                  <m:accPr>
                    <m:chr m:val="̅"/>
                    <m:ctrlPr>
                      <a:rPr lang="en-GB" sz="3200" b="0" i="1" kern="1200" dirty="0" smtClean="0">
                        <a:latin typeface="Cambria Math" panose="02040503050406030204" pitchFamily="18" charset="0"/>
                      </a:rPr>
                    </m:ctrlPr>
                  </m:accPr>
                  <m:e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𝐵</m:t>
                    </m:r>
                  </m:e>
                </m:acc>
              </m:oMath>
            </m:oMathPara>
          </a14:m>
          <a:endParaRPr lang="en-GB" sz="3200" kern="1200" dirty="0"/>
        </a:p>
      </dsp:txBody>
      <dsp:txXfrm>
        <a:off x="749" y="2321783"/>
        <a:ext cx="2922282" cy="1753369"/>
      </dsp:txXfrm>
    </dsp:sp>
    <dsp:sp modelId="{BB1AC0AA-143E-4C69-8C52-4816C1E65646}">
      <dsp:nvSpPr>
        <dsp:cNvPr id="0" name=""/>
        <dsp:cNvSpPr/>
      </dsp:nvSpPr>
      <dsp:spPr>
        <a:xfrm>
          <a:off x="3215259" y="2321783"/>
          <a:ext cx="2922282" cy="1753369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acc>
                  <m:accPr>
                    <m:chr m:val="̅"/>
                    <m:ctrlPr>
                      <a:rPr lang="en-GB" sz="3200" b="0" i="1" kern="1200" dirty="0" smtClean="0">
                        <a:latin typeface="Cambria Math" panose="02040503050406030204" pitchFamily="18" charset="0"/>
                      </a:rPr>
                    </m:ctrlPr>
                  </m:accPr>
                  <m:e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𝐴</m:t>
                    </m:r>
                  </m:e>
                </m:acc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.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𝐵</m:t>
                </m:r>
              </m:oMath>
            </m:oMathPara>
          </a14:m>
          <a:endParaRPr lang="en-GB" sz="3200" kern="1200" dirty="0"/>
        </a:p>
      </dsp:txBody>
      <dsp:txXfrm>
        <a:off x="3215259" y="2321783"/>
        <a:ext cx="2922282" cy="175336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749" y="276185"/>
          <a:ext cx="2922282" cy="175336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acc>
                  <m:accPr>
                    <m:chr m:val="̅"/>
                    <m:ctrlPr>
                      <a:rPr lang="en-GB" sz="3200" b="0" i="1" kern="1200" dirty="0" smtClean="0">
                        <a:latin typeface="Cambria Math" panose="02040503050406030204" pitchFamily="18" charset="0"/>
                      </a:rPr>
                    </m:ctrlPr>
                  </m:accPr>
                  <m:e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𝐵</m:t>
                    </m:r>
                  </m:e>
                </m:acc>
              </m:oMath>
            </m:oMathPara>
          </a14:m>
          <a:endParaRPr lang="en-GB" sz="3200" kern="1200" dirty="0"/>
        </a:p>
      </dsp:txBody>
      <dsp:txXfrm>
        <a:off x="749" y="276185"/>
        <a:ext cx="2922282" cy="1753369"/>
      </dsp:txXfrm>
    </dsp:sp>
    <dsp:sp modelId="{F6853794-1DF1-42C0-92E9-A3E7FDCD3564}">
      <dsp:nvSpPr>
        <dsp:cNvPr id="0" name=""/>
        <dsp:cNvSpPr/>
      </dsp:nvSpPr>
      <dsp:spPr>
        <a:xfrm>
          <a:off x="3215259" y="276185"/>
          <a:ext cx="2922282" cy="1753369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n-GB" sz="3200" b="0" i="1" kern="1200" dirty="0" smtClean="0">
                  <a:latin typeface="Cambria Math" panose="02040503050406030204" pitchFamily="18" charset="0"/>
                </a:rPr>
                <m:t>𝑄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= </m:t>
              </m:r>
              <m:acc>
                <m:accPr>
                  <m:chr m:val="̅"/>
                  <m:ctrlPr>
                    <a:rPr lang="en-GB" sz="3200" b="0" i="1" kern="1200" dirty="0" smtClean="0">
                      <a:latin typeface="Cambria Math" panose="02040503050406030204" pitchFamily="18" charset="0"/>
                    </a:rPr>
                  </m:ctrlPr>
                </m:accPr>
                <m:e>
                  <m:r>
                    <a:rPr lang="en-GB" sz="3200" b="0" i="1" kern="1200" dirty="0" smtClean="0">
                      <a:latin typeface="Cambria Math" panose="02040503050406030204" pitchFamily="18" charset="0"/>
                    </a:rPr>
                    <m:t>𝐴</m:t>
                  </m:r>
                </m:e>
              </m:acc>
              <m:r>
                <a:rPr lang="en-GB" sz="3200" b="0" i="1" kern="1200" dirty="0" smtClean="0">
                  <a:latin typeface="Cambria Math" panose="02040503050406030204" pitchFamily="18" charset="0"/>
                </a:rPr>
                <m:t>+</m:t>
              </m:r>
              <m:acc>
                <m:accPr>
                  <m:chr m:val="̅"/>
                  <m:ctrlPr>
                    <a:rPr lang="en-GB" sz="3200" b="0" i="1" kern="1200" dirty="0" smtClean="0">
                      <a:latin typeface="Cambria Math" panose="02040503050406030204" pitchFamily="18" charset="0"/>
                    </a:rPr>
                  </m:ctrlPr>
                </m:accPr>
                <m:e>
                  <m:r>
                    <a:rPr lang="en-GB" sz="3200" b="0" i="1" kern="1200" dirty="0" smtClean="0">
                      <a:latin typeface="Cambria Math" panose="02040503050406030204" pitchFamily="18" charset="0"/>
                    </a:rPr>
                    <m:t>𝐵</m:t>
                  </m:r>
                </m:e>
              </m:acc>
            </m:oMath>
          </a14:m>
          <a:endParaRPr lang="en-GB" sz="3200" kern="1200" dirty="0"/>
        </a:p>
      </dsp:txBody>
      <dsp:txXfrm>
        <a:off x="3215259" y="276185"/>
        <a:ext cx="2922282" cy="1753369"/>
      </dsp:txXfrm>
    </dsp:sp>
    <dsp:sp modelId="{15C6CD89-05B8-4A20-B431-872B54F1D1F5}">
      <dsp:nvSpPr>
        <dsp:cNvPr id="0" name=""/>
        <dsp:cNvSpPr/>
      </dsp:nvSpPr>
      <dsp:spPr>
        <a:xfrm>
          <a:off x="749" y="2321783"/>
          <a:ext cx="2922282" cy="1753369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acc>
                  <m:accPr>
                    <m:chr m:val="̅"/>
                    <m:ctrlPr>
                      <a:rPr lang="en-GB" sz="3200" b="0" i="1" kern="1200" dirty="0" smtClean="0">
                        <a:latin typeface="Cambria Math" panose="02040503050406030204" pitchFamily="18" charset="0"/>
                      </a:rPr>
                    </m:ctrlPr>
                  </m:accPr>
                  <m:e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⊕</m:t>
                    </m:r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𝐵</m:t>
                    </m:r>
                  </m:e>
                </m:acc>
              </m:oMath>
            </m:oMathPara>
          </a14:m>
          <a:endParaRPr lang="en-GB" sz="3200" kern="1200" dirty="0"/>
        </a:p>
      </dsp:txBody>
      <dsp:txXfrm>
        <a:off x="749" y="2321783"/>
        <a:ext cx="2922282" cy="1753369"/>
      </dsp:txXfrm>
    </dsp:sp>
    <dsp:sp modelId="{BB1AC0AA-143E-4C69-8C52-4816C1E65646}">
      <dsp:nvSpPr>
        <dsp:cNvPr id="0" name=""/>
        <dsp:cNvSpPr/>
      </dsp:nvSpPr>
      <dsp:spPr>
        <a:xfrm>
          <a:off x="3215259" y="2321783"/>
          <a:ext cx="2922282" cy="1753369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acc>
                  <m:accPr>
                    <m:chr m:val="̅"/>
                    <m:ctrlPr>
                      <a:rPr lang="en-GB" sz="3200" b="0" i="1" kern="1200" dirty="0" smtClean="0">
                        <a:latin typeface="Cambria Math" panose="02040503050406030204" pitchFamily="18" charset="0"/>
                      </a:rPr>
                    </m:ctrlPr>
                  </m:accPr>
                  <m:e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𝐴</m:t>
                    </m:r>
                  </m:e>
                </m:acc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+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𝐵</m:t>
                </m:r>
              </m:oMath>
            </m:oMathPara>
          </a14:m>
          <a:endParaRPr lang="en-GB" sz="3200" kern="1200" dirty="0"/>
        </a:p>
      </dsp:txBody>
      <dsp:txXfrm>
        <a:off x="3215259" y="2321783"/>
        <a:ext cx="2922282" cy="17533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749" y="276185"/>
          <a:ext cx="2922282" cy="175336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OR</a:t>
          </a:r>
        </a:p>
      </dsp:txBody>
      <dsp:txXfrm>
        <a:off x="749" y="276185"/>
        <a:ext cx="2922282" cy="1753369"/>
      </dsp:txXfrm>
    </dsp:sp>
    <dsp:sp modelId="{F6853794-1DF1-42C0-92E9-A3E7FDCD3564}">
      <dsp:nvSpPr>
        <dsp:cNvPr id="0" name=""/>
        <dsp:cNvSpPr/>
      </dsp:nvSpPr>
      <dsp:spPr>
        <a:xfrm>
          <a:off x="3215259" y="276185"/>
          <a:ext cx="2922282" cy="1753369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AND</a:t>
          </a:r>
        </a:p>
      </dsp:txBody>
      <dsp:txXfrm>
        <a:off x="3215259" y="276185"/>
        <a:ext cx="2922282" cy="1753369"/>
      </dsp:txXfrm>
    </dsp:sp>
    <dsp:sp modelId="{15C6CD89-05B8-4A20-B431-872B54F1D1F5}">
      <dsp:nvSpPr>
        <dsp:cNvPr id="0" name=""/>
        <dsp:cNvSpPr/>
      </dsp:nvSpPr>
      <dsp:spPr>
        <a:xfrm>
          <a:off x="749" y="2321783"/>
          <a:ext cx="2922282" cy="1753369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XOR</a:t>
          </a:r>
        </a:p>
      </dsp:txBody>
      <dsp:txXfrm>
        <a:off x="749" y="2321783"/>
        <a:ext cx="2922282" cy="1753369"/>
      </dsp:txXfrm>
    </dsp:sp>
    <dsp:sp modelId="{BB1AC0AA-143E-4C69-8C52-4816C1E65646}">
      <dsp:nvSpPr>
        <dsp:cNvPr id="0" name=""/>
        <dsp:cNvSpPr/>
      </dsp:nvSpPr>
      <dsp:spPr>
        <a:xfrm>
          <a:off x="3215259" y="2321783"/>
          <a:ext cx="2922282" cy="1753369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NOT</a:t>
          </a:r>
        </a:p>
      </dsp:txBody>
      <dsp:txXfrm>
        <a:off x="3215259" y="2321783"/>
        <a:ext cx="2922282" cy="17533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749" y="276185"/>
          <a:ext cx="2922282" cy="175336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OR</a:t>
          </a:r>
        </a:p>
      </dsp:txBody>
      <dsp:txXfrm>
        <a:off x="749" y="276185"/>
        <a:ext cx="2922282" cy="1753369"/>
      </dsp:txXfrm>
    </dsp:sp>
    <dsp:sp modelId="{F6853794-1DF1-42C0-92E9-A3E7FDCD3564}">
      <dsp:nvSpPr>
        <dsp:cNvPr id="0" name=""/>
        <dsp:cNvSpPr/>
      </dsp:nvSpPr>
      <dsp:spPr>
        <a:xfrm>
          <a:off x="3215259" y="276185"/>
          <a:ext cx="2922282" cy="1753369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AND</a:t>
          </a:r>
        </a:p>
      </dsp:txBody>
      <dsp:txXfrm>
        <a:off x="3215259" y="276185"/>
        <a:ext cx="2922282" cy="1753369"/>
      </dsp:txXfrm>
    </dsp:sp>
    <dsp:sp modelId="{15C6CD89-05B8-4A20-B431-872B54F1D1F5}">
      <dsp:nvSpPr>
        <dsp:cNvPr id="0" name=""/>
        <dsp:cNvSpPr/>
      </dsp:nvSpPr>
      <dsp:spPr>
        <a:xfrm>
          <a:off x="749" y="2321783"/>
          <a:ext cx="2922282" cy="1753369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XOR</a:t>
          </a:r>
        </a:p>
      </dsp:txBody>
      <dsp:txXfrm>
        <a:off x="749" y="2321783"/>
        <a:ext cx="2922282" cy="1753369"/>
      </dsp:txXfrm>
    </dsp:sp>
    <dsp:sp modelId="{BB1AC0AA-143E-4C69-8C52-4816C1E65646}">
      <dsp:nvSpPr>
        <dsp:cNvPr id="0" name=""/>
        <dsp:cNvSpPr/>
      </dsp:nvSpPr>
      <dsp:spPr>
        <a:xfrm>
          <a:off x="3215259" y="2321783"/>
          <a:ext cx="2922282" cy="1753369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NOT</a:t>
          </a:r>
        </a:p>
      </dsp:txBody>
      <dsp:txXfrm>
        <a:off x="3215259" y="2321783"/>
        <a:ext cx="2922282" cy="17533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749" y="276185"/>
          <a:ext cx="2922282" cy="175336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OR</a:t>
          </a:r>
        </a:p>
      </dsp:txBody>
      <dsp:txXfrm>
        <a:off x="749" y="276185"/>
        <a:ext cx="2922282" cy="1753369"/>
      </dsp:txXfrm>
    </dsp:sp>
    <dsp:sp modelId="{F6853794-1DF1-42C0-92E9-A3E7FDCD3564}">
      <dsp:nvSpPr>
        <dsp:cNvPr id="0" name=""/>
        <dsp:cNvSpPr/>
      </dsp:nvSpPr>
      <dsp:spPr>
        <a:xfrm>
          <a:off x="3215259" y="276185"/>
          <a:ext cx="2922282" cy="1753369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AND</a:t>
          </a:r>
        </a:p>
      </dsp:txBody>
      <dsp:txXfrm>
        <a:off x="3215259" y="276185"/>
        <a:ext cx="2922282" cy="1753369"/>
      </dsp:txXfrm>
    </dsp:sp>
    <dsp:sp modelId="{15C6CD89-05B8-4A20-B431-872B54F1D1F5}">
      <dsp:nvSpPr>
        <dsp:cNvPr id="0" name=""/>
        <dsp:cNvSpPr/>
      </dsp:nvSpPr>
      <dsp:spPr>
        <a:xfrm>
          <a:off x="749" y="2321783"/>
          <a:ext cx="2922282" cy="1753369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XOR</a:t>
          </a:r>
        </a:p>
      </dsp:txBody>
      <dsp:txXfrm>
        <a:off x="749" y="2321783"/>
        <a:ext cx="2922282" cy="1753369"/>
      </dsp:txXfrm>
    </dsp:sp>
    <dsp:sp modelId="{BB1AC0AA-143E-4C69-8C52-4816C1E65646}">
      <dsp:nvSpPr>
        <dsp:cNvPr id="0" name=""/>
        <dsp:cNvSpPr/>
      </dsp:nvSpPr>
      <dsp:spPr>
        <a:xfrm>
          <a:off x="3215259" y="2321783"/>
          <a:ext cx="2922282" cy="1753369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NOT</a:t>
          </a:r>
        </a:p>
      </dsp:txBody>
      <dsp:txXfrm>
        <a:off x="3215259" y="2321783"/>
        <a:ext cx="2922282" cy="17533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749" y="276185"/>
          <a:ext cx="2922282" cy="175336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𝐴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+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𝐵</m:t>
                </m:r>
              </m:oMath>
            </m:oMathPara>
          </a14:m>
          <a:endParaRPr lang="en-GB" sz="3200" kern="1200" dirty="0"/>
        </a:p>
      </dsp:txBody>
      <dsp:txXfrm>
        <a:off x="749" y="276185"/>
        <a:ext cx="2922282" cy="1753369"/>
      </dsp:txXfrm>
    </dsp:sp>
    <dsp:sp modelId="{F6853794-1DF1-42C0-92E9-A3E7FDCD3564}">
      <dsp:nvSpPr>
        <dsp:cNvPr id="0" name=""/>
        <dsp:cNvSpPr/>
      </dsp:nvSpPr>
      <dsp:spPr>
        <a:xfrm>
          <a:off x="3215259" y="276185"/>
          <a:ext cx="2922282" cy="1753369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n-GB" sz="3200" b="0" i="1" kern="1200" dirty="0" smtClean="0">
                  <a:latin typeface="Cambria Math" panose="02040503050406030204" pitchFamily="18" charset="0"/>
                </a:rPr>
                <m:t>𝑄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=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𝐴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.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𝐵</m:t>
              </m:r>
            </m:oMath>
          </a14:m>
          <a:endParaRPr lang="en-GB" sz="3200" kern="1200" dirty="0"/>
        </a:p>
      </dsp:txBody>
      <dsp:txXfrm>
        <a:off x="3215259" y="276185"/>
        <a:ext cx="2922282" cy="1753369"/>
      </dsp:txXfrm>
    </dsp:sp>
    <dsp:sp modelId="{15C6CD89-05B8-4A20-B431-872B54F1D1F5}">
      <dsp:nvSpPr>
        <dsp:cNvPr id="0" name=""/>
        <dsp:cNvSpPr/>
      </dsp:nvSpPr>
      <dsp:spPr>
        <a:xfrm>
          <a:off x="749" y="2321783"/>
          <a:ext cx="2922282" cy="1753369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acc>
                  <m:accPr>
                    <m:chr m:val="̅"/>
                    <m:ctrlPr>
                      <a:rPr lang="en-GB" sz="3200" b="0" i="1" kern="1200" dirty="0" smtClean="0">
                        <a:latin typeface="Cambria Math" panose="02040503050406030204" pitchFamily="18" charset="0"/>
                      </a:rPr>
                    </m:ctrlPr>
                  </m:accPr>
                  <m:e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𝐵</m:t>
                    </m:r>
                  </m:e>
                </m:acc>
              </m:oMath>
            </m:oMathPara>
          </a14:m>
          <a:endParaRPr lang="en-GB" sz="3200" kern="1200" dirty="0"/>
        </a:p>
      </dsp:txBody>
      <dsp:txXfrm>
        <a:off x="749" y="2321783"/>
        <a:ext cx="2922282" cy="1753369"/>
      </dsp:txXfrm>
    </dsp:sp>
    <dsp:sp modelId="{BB1AC0AA-143E-4C69-8C52-4816C1E65646}">
      <dsp:nvSpPr>
        <dsp:cNvPr id="0" name=""/>
        <dsp:cNvSpPr/>
      </dsp:nvSpPr>
      <dsp:spPr>
        <a:xfrm>
          <a:off x="3215259" y="2321783"/>
          <a:ext cx="2922282" cy="1753369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acc>
                  <m:accPr>
                    <m:chr m:val="̅"/>
                    <m:ctrlPr>
                      <a:rPr lang="en-GB" sz="3200" b="0" i="1" kern="1200" dirty="0" smtClean="0">
                        <a:latin typeface="Cambria Math" panose="02040503050406030204" pitchFamily="18" charset="0"/>
                      </a:rPr>
                    </m:ctrlPr>
                  </m:accPr>
                  <m:e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𝐴</m:t>
                    </m:r>
                  </m:e>
                </m:acc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+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𝐵</m:t>
                </m:r>
              </m:oMath>
            </m:oMathPara>
          </a14:m>
          <a:endParaRPr lang="en-GB" sz="3200" kern="1200" dirty="0"/>
        </a:p>
      </dsp:txBody>
      <dsp:txXfrm>
        <a:off x="3215259" y="2321783"/>
        <a:ext cx="2922282" cy="17533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749" y="276185"/>
          <a:ext cx="2922282" cy="175336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𝐴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+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𝐵</m:t>
                </m:r>
              </m:oMath>
            </m:oMathPara>
          </a14:m>
          <a:endParaRPr lang="en-GB" sz="3200" kern="1200" dirty="0"/>
        </a:p>
      </dsp:txBody>
      <dsp:txXfrm>
        <a:off x="749" y="276185"/>
        <a:ext cx="2922282" cy="1753369"/>
      </dsp:txXfrm>
    </dsp:sp>
    <dsp:sp modelId="{F6853794-1DF1-42C0-92E9-A3E7FDCD3564}">
      <dsp:nvSpPr>
        <dsp:cNvPr id="0" name=""/>
        <dsp:cNvSpPr/>
      </dsp:nvSpPr>
      <dsp:spPr>
        <a:xfrm>
          <a:off x="3215259" y="276185"/>
          <a:ext cx="2922282" cy="1753369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n-GB" sz="3200" b="0" i="1" kern="1200" dirty="0" smtClean="0">
                  <a:latin typeface="Cambria Math" panose="02040503050406030204" pitchFamily="18" charset="0"/>
                </a:rPr>
                <m:t>𝑄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=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𝐴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.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𝐵</m:t>
              </m:r>
            </m:oMath>
          </a14:m>
          <a:endParaRPr lang="en-GB" sz="3200" kern="1200" dirty="0"/>
        </a:p>
      </dsp:txBody>
      <dsp:txXfrm>
        <a:off x="3215259" y="276185"/>
        <a:ext cx="2922282" cy="1753369"/>
      </dsp:txXfrm>
    </dsp:sp>
    <dsp:sp modelId="{15C6CD89-05B8-4A20-B431-872B54F1D1F5}">
      <dsp:nvSpPr>
        <dsp:cNvPr id="0" name=""/>
        <dsp:cNvSpPr/>
      </dsp:nvSpPr>
      <dsp:spPr>
        <a:xfrm>
          <a:off x="749" y="2321783"/>
          <a:ext cx="2922282" cy="1753369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acc>
                  <m:accPr>
                    <m:chr m:val="̅"/>
                    <m:ctrlPr>
                      <a:rPr lang="en-GB" sz="3200" b="0" i="1" kern="1200" dirty="0" smtClean="0">
                        <a:latin typeface="Cambria Math" panose="02040503050406030204" pitchFamily="18" charset="0"/>
                      </a:rPr>
                    </m:ctrlPr>
                  </m:accPr>
                  <m:e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𝐵</m:t>
                    </m:r>
                  </m:e>
                </m:acc>
              </m:oMath>
            </m:oMathPara>
          </a14:m>
          <a:endParaRPr lang="en-GB" sz="3200" kern="1200" dirty="0"/>
        </a:p>
      </dsp:txBody>
      <dsp:txXfrm>
        <a:off x="749" y="2321783"/>
        <a:ext cx="2922282" cy="1753369"/>
      </dsp:txXfrm>
    </dsp:sp>
    <dsp:sp modelId="{BB1AC0AA-143E-4C69-8C52-4816C1E65646}">
      <dsp:nvSpPr>
        <dsp:cNvPr id="0" name=""/>
        <dsp:cNvSpPr/>
      </dsp:nvSpPr>
      <dsp:spPr>
        <a:xfrm>
          <a:off x="3215259" y="2321783"/>
          <a:ext cx="2922282" cy="1753369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acc>
                  <m:accPr>
                    <m:chr m:val="̅"/>
                    <m:ctrlPr>
                      <a:rPr lang="en-GB" sz="3200" b="0" i="1" kern="1200" dirty="0" smtClean="0">
                        <a:latin typeface="Cambria Math" panose="02040503050406030204" pitchFamily="18" charset="0"/>
                      </a:rPr>
                    </m:ctrlPr>
                  </m:accPr>
                  <m:e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𝐴</m:t>
                    </m:r>
                  </m:e>
                </m:acc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+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𝐵</m:t>
                </m:r>
              </m:oMath>
            </m:oMathPara>
          </a14:m>
          <a:endParaRPr lang="en-GB" sz="3200" kern="1200" dirty="0"/>
        </a:p>
      </dsp:txBody>
      <dsp:txXfrm>
        <a:off x="3215259" y="2321783"/>
        <a:ext cx="2922282" cy="175336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749" y="276185"/>
          <a:ext cx="2922282" cy="175336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𝐴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+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𝐵</m:t>
                </m:r>
              </m:oMath>
            </m:oMathPara>
          </a14:m>
          <a:endParaRPr lang="en-GB" sz="3200" kern="1200" dirty="0"/>
        </a:p>
      </dsp:txBody>
      <dsp:txXfrm>
        <a:off x="749" y="276185"/>
        <a:ext cx="2922282" cy="1753369"/>
      </dsp:txXfrm>
    </dsp:sp>
    <dsp:sp modelId="{F6853794-1DF1-42C0-92E9-A3E7FDCD3564}">
      <dsp:nvSpPr>
        <dsp:cNvPr id="0" name=""/>
        <dsp:cNvSpPr/>
      </dsp:nvSpPr>
      <dsp:spPr>
        <a:xfrm>
          <a:off x="3215259" y="276185"/>
          <a:ext cx="2922282" cy="1753369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n-GB" sz="3200" b="0" i="1" kern="1200" dirty="0" smtClean="0">
                  <a:latin typeface="Cambria Math" panose="02040503050406030204" pitchFamily="18" charset="0"/>
                </a:rPr>
                <m:t>𝑄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=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𝐴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⊕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𝐵</m:t>
              </m:r>
            </m:oMath>
          </a14:m>
          <a:endParaRPr lang="en-GB" sz="3200" kern="1200" dirty="0"/>
        </a:p>
      </dsp:txBody>
      <dsp:txXfrm>
        <a:off x="3215259" y="276185"/>
        <a:ext cx="2922282" cy="1753369"/>
      </dsp:txXfrm>
    </dsp:sp>
    <dsp:sp modelId="{15C6CD89-05B8-4A20-B431-872B54F1D1F5}">
      <dsp:nvSpPr>
        <dsp:cNvPr id="0" name=""/>
        <dsp:cNvSpPr/>
      </dsp:nvSpPr>
      <dsp:spPr>
        <a:xfrm>
          <a:off x="749" y="2321783"/>
          <a:ext cx="2922282" cy="1753369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acc>
                  <m:accPr>
                    <m:chr m:val="̅"/>
                    <m:ctrlPr>
                      <a:rPr lang="en-GB" sz="3200" b="0" i="1" kern="1200" dirty="0" smtClean="0">
                        <a:latin typeface="Cambria Math" panose="02040503050406030204" pitchFamily="18" charset="0"/>
                      </a:rPr>
                    </m:ctrlPr>
                  </m:accPr>
                  <m:e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𝐵</m:t>
                    </m:r>
                  </m:e>
                </m:acc>
              </m:oMath>
            </m:oMathPara>
          </a14:m>
          <a:endParaRPr lang="en-GB" sz="3200" kern="1200" dirty="0"/>
        </a:p>
      </dsp:txBody>
      <dsp:txXfrm>
        <a:off x="749" y="2321783"/>
        <a:ext cx="2922282" cy="1753369"/>
      </dsp:txXfrm>
    </dsp:sp>
    <dsp:sp modelId="{BB1AC0AA-143E-4C69-8C52-4816C1E65646}">
      <dsp:nvSpPr>
        <dsp:cNvPr id="0" name=""/>
        <dsp:cNvSpPr/>
      </dsp:nvSpPr>
      <dsp:spPr>
        <a:xfrm>
          <a:off x="3215259" y="2321783"/>
          <a:ext cx="2922282" cy="1753369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acc>
                  <m:accPr>
                    <m:chr m:val="̅"/>
                    <m:ctrlPr>
                      <a:rPr lang="en-GB" sz="3200" b="0" i="1" kern="1200" dirty="0" smtClean="0">
                        <a:latin typeface="Cambria Math" panose="02040503050406030204" pitchFamily="18" charset="0"/>
                      </a:rPr>
                    </m:ctrlPr>
                  </m:accPr>
                  <m:e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𝐴</m:t>
                    </m:r>
                  </m:e>
                </m:acc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.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𝐵</m:t>
                </m:r>
              </m:oMath>
            </m:oMathPara>
          </a14:m>
          <a:endParaRPr lang="en-GB" sz="3200" kern="1200" dirty="0"/>
        </a:p>
      </dsp:txBody>
      <dsp:txXfrm>
        <a:off x="3215259" y="2321783"/>
        <a:ext cx="2922282" cy="175336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749" y="276185"/>
          <a:ext cx="2922282" cy="175336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𝐴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+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𝐵</m:t>
                </m:r>
              </m:oMath>
            </m:oMathPara>
          </a14:m>
          <a:endParaRPr lang="en-GB" sz="3200" kern="1200" dirty="0"/>
        </a:p>
      </dsp:txBody>
      <dsp:txXfrm>
        <a:off x="749" y="276185"/>
        <a:ext cx="2922282" cy="1753369"/>
      </dsp:txXfrm>
    </dsp:sp>
    <dsp:sp modelId="{F6853794-1DF1-42C0-92E9-A3E7FDCD3564}">
      <dsp:nvSpPr>
        <dsp:cNvPr id="0" name=""/>
        <dsp:cNvSpPr/>
      </dsp:nvSpPr>
      <dsp:spPr>
        <a:xfrm>
          <a:off x="3215259" y="276185"/>
          <a:ext cx="2922282" cy="1753369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n-GB" sz="3200" b="0" i="1" kern="1200" dirty="0" smtClean="0">
                  <a:latin typeface="Cambria Math" panose="02040503050406030204" pitchFamily="18" charset="0"/>
                </a:rPr>
                <m:t>𝑄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=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𝐴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.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𝐵</m:t>
              </m:r>
            </m:oMath>
          </a14:m>
          <a:endParaRPr lang="en-GB" sz="3200" kern="1200" dirty="0"/>
        </a:p>
      </dsp:txBody>
      <dsp:txXfrm>
        <a:off x="3215259" y="276185"/>
        <a:ext cx="2922282" cy="1753369"/>
      </dsp:txXfrm>
    </dsp:sp>
    <dsp:sp modelId="{15C6CD89-05B8-4A20-B431-872B54F1D1F5}">
      <dsp:nvSpPr>
        <dsp:cNvPr id="0" name=""/>
        <dsp:cNvSpPr/>
      </dsp:nvSpPr>
      <dsp:spPr>
        <a:xfrm>
          <a:off x="749" y="2321783"/>
          <a:ext cx="2922282" cy="1753369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acc>
                  <m:accPr>
                    <m:chr m:val="̅"/>
                    <m:ctrlPr>
                      <a:rPr lang="en-GB" sz="3200" b="0" i="1" kern="1200" dirty="0" smtClean="0">
                        <a:latin typeface="Cambria Math" panose="02040503050406030204" pitchFamily="18" charset="0"/>
                      </a:rPr>
                    </m:ctrlPr>
                  </m:accPr>
                  <m:e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𝐵</m:t>
                    </m:r>
                  </m:e>
                </m:acc>
              </m:oMath>
            </m:oMathPara>
          </a14:m>
          <a:endParaRPr lang="en-GB" sz="3200" kern="1200" dirty="0"/>
        </a:p>
      </dsp:txBody>
      <dsp:txXfrm>
        <a:off x="749" y="2321783"/>
        <a:ext cx="2922282" cy="1753369"/>
      </dsp:txXfrm>
    </dsp:sp>
    <dsp:sp modelId="{BB1AC0AA-143E-4C69-8C52-4816C1E65646}">
      <dsp:nvSpPr>
        <dsp:cNvPr id="0" name=""/>
        <dsp:cNvSpPr/>
      </dsp:nvSpPr>
      <dsp:spPr>
        <a:xfrm>
          <a:off x="3215259" y="2321783"/>
          <a:ext cx="2922282" cy="1753369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acc>
                  <m:accPr>
                    <m:chr m:val="̅"/>
                    <m:ctrlPr>
                      <a:rPr lang="en-GB" sz="3200" b="0" i="1" kern="1200" dirty="0" smtClean="0">
                        <a:latin typeface="Cambria Math" panose="02040503050406030204" pitchFamily="18" charset="0"/>
                      </a:rPr>
                    </m:ctrlPr>
                  </m:accPr>
                  <m:e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𝐴</m:t>
                    </m:r>
                  </m:e>
                </m:acc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.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𝐵</m:t>
                </m:r>
              </m:oMath>
            </m:oMathPara>
          </a14:m>
          <a:endParaRPr lang="en-GB" sz="3200" kern="1200" dirty="0"/>
        </a:p>
      </dsp:txBody>
      <dsp:txXfrm>
        <a:off x="3215259" y="2321783"/>
        <a:ext cx="2922282" cy="175336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749" y="276185"/>
          <a:ext cx="2922282" cy="175336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𝐴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+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𝐵</m:t>
                </m:r>
              </m:oMath>
            </m:oMathPara>
          </a14:m>
          <a:endParaRPr lang="en-GB" sz="3200" kern="1200" dirty="0"/>
        </a:p>
      </dsp:txBody>
      <dsp:txXfrm>
        <a:off x="749" y="276185"/>
        <a:ext cx="2922282" cy="1753369"/>
      </dsp:txXfrm>
    </dsp:sp>
    <dsp:sp modelId="{F6853794-1DF1-42C0-92E9-A3E7FDCD3564}">
      <dsp:nvSpPr>
        <dsp:cNvPr id="0" name=""/>
        <dsp:cNvSpPr/>
      </dsp:nvSpPr>
      <dsp:spPr>
        <a:xfrm>
          <a:off x="3215259" y="276185"/>
          <a:ext cx="2922282" cy="1753369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n-GB" sz="3200" b="0" i="1" kern="1200" dirty="0" smtClean="0">
                  <a:latin typeface="Cambria Math" panose="02040503050406030204" pitchFamily="18" charset="0"/>
                </a:rPr>
                <m:t>𝑄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=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𝐴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⊕</m:t>
              </m:r>
              <m:r>
                <a:rPr lang="en-GB" sz="3200" b="0" i="1" kern="1200" dirty="0" smtClean="0">
                  <a:latin typeface="Cambria Math" panose="02040503050406030204" pitchFamily="18" charset="0"/>
                </a:rPr>
                <m:t>𝐵</m:t>
              </m:r>
            </m:oMath>
          </a14:m>
          <a:endParaRPr lang="en-GB" sz="3200" kern="1200" dirty="0"/>
        </a:p>
      </dsp:txBody>
      <dsp:txXfrm>
        <a:off x="3215259" y="276185"/>
        <a:ext cx="2922282" cy="1753369"/>
      </dsp:txXfrm>
    </dsp:sp>
    <dsp:sp modelId="{15C6CD89-05B8-4A20-B431-872B54F1D1F5}">
      <dsp:nvSpPr>
        <dsp:cNvPr id="0" name=""/>
        <dsp:cNvSpPr/>
      </dsp:nvSpPr>
      <dsp:spPr>
        <a:xfrm>
          <a:off x="749" y="2321783"/>
          <a:ext cx="2922282" cy="1753369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acc>
                  <m:accPr>
                    <m:chr m:val="̅"/>
                    <m:ctrlPr>
                      <a:rPr lang="en-GB" sz="3200" b="0" i="1" kern="1200" dirty="0" smtClean="0">
                        <a:latin typeface="Cambria Math" panose="02040503050406030204" pitchFamily="18" charset="0"/>
                      </a:rPr>
                    </m:ctrlPr>
                  </m:accPr>
                  <m:e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⊕</m:t>
                    </m:r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𝐵</m:t>
                    </m:r>
                  </m:e>
                </m:acc>
              </m:oMath>
            </m:oMathPara>
          </a14:m>
          <a:endParaRPr lang="en-GB" sz="3200" kern="1200" dirty="0"/>
        </a:p>
      </dsp:txBody>
      <dsp:txXfrm>
        <a:off x="749" y="2321783"/>
        <a:ext cx="2922282" cy="1753369"/>
      </dsp:txXfrm>
    </dsp:sp>
    <dsp:sp modelId="{BB1AC0AA-143E-4C69-8C52-4816C1E65646}">
      <dsp:nvSpPr>
        <dsp:cNvPr id="0" name=""/>
        <dsp:cNvSpPr/>
      </dsp:nvSpPr>
      <dsp:spPr>
        <a:xfrm>
          <a:off x="3215259" y="2321783"/>
          <a:ext cx="2922282" cy="1753369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𝑄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=</m:t>
                </m:r>
                <m:acc>
                  <m:accPr>
                    <m:chr m:val="̅"/>
                    <m:ctrlPr>
                      <a:rPr lang="en-GB" sz="3200" b="0" i="1" kern="1200" dirty="0" smtClean="0">
                        <a:latin typeface="Cambria Math" panose="02040503050406030204" pitchFamily="18" charset="0"/>
                      </a:rPr>
                    </m:ctrlPr>
                  </m:accPr>
                  <m:e>
                    <m:r>
                      <a:rPr lang="en-GB" sz="3200" b="0" i="1" kern="1200" dirty="0" smtClean="0">
                        <a:latin typeface="Cambria Math" panose="02040503050406030204" pitchFamily="18" charset="0"/>
                      </a:rPr>
                      <m:t>𝐴</m:t>
                    </m:r>
                  </m:e>
                </m:acc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+</m:t>
                </m:r>
                <m:r>
                  <a:rPr lang="en-GB" sz="3200" b="0" i="1" kern="1200" dirty="0" smtClean="0">
                    <a:latin typeface="Cambria Math" panose="02040503050406030204" pitchFamily="18" charset="0"/>
                  </a:rPr>
                  <m:t>𝐵</m:t>
                </m:r>
              </m:oMath>
            </m:oMathPara>
          </a14:m>
          <a:endParaRPr lang="en-GB" sz="3200" kern="1200" dirty="0"/>
        </a:p>
      </dsp:txBody>
      <dsp:txXfrm>
        <a:off x="3215259" y="2321783"/>
        <a:ext cx="2922282" cy="17533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150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911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998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425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763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30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702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346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716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630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104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26ACD42-7A67-D08D-5701-85CD76D177B6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953D14-C8D9-0136-A3FA-BA382AB3EBAC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1EE81FC-9152-9BC8-A8D4-36BF9024AC1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FCCC69A-E21B-3480-0E42-3D4A7F772FCD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106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0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6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openxmlformats.org/officeDocument/2006/relationships/image" Target="../media/image7.png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00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0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0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8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openxmlformats.org/officeDocument/2006/relationships/image" Target="../media/image8.png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10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0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20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openxmlformats.org/officeDocument/2006/relationships/image" Target="../media/image9.png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20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6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0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50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5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0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60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6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0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70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7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0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80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8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9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9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gate does the following symbol represent?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5669948"/>
              </p:ext>
            </p:extLst>
          </p:nvPr>
        </p:nvGraphicFramePr>
        <p:xfrm>
          <a:off x="494873" y="1253331"/>
          <a:ext cx="6138291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B9D3B179-B7FE-466A-8D2E-78367E7DF37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3154" y="2162035"/>
            <a:ext cx="4583973" cy="995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492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What Boolean Expression does the following logic circuit represent?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3B069E90-A34B-49C8-B407-E7259ECD438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42243858"/>
                  </p:ext>
                </p:extLst>
              </p:nvPr>
            </p:nvGraphicFramePr>
            <p:xfrm>
              <a:off x="563451" y="1253331"/>
              <a:ext cx="6138291" cy="43513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3B069E90-A34B-49C8-B407-E7259ECD438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42243858"/>
                  </p:ext>
                </p:extLst>
              </p:nvPr>
            </p:nvGraphicFramePr>
            <p:xfrm>
              <a:off x="563451" y="1253331"/>
              <a:ext cx="6138291" cy="43513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E59A67D9-B56A-44A7-A164-CE9DA612963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14837" y="1886887"/>
            <a:ext cx="4213712" cy="16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785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What Boolean Expression does the following logic circuit represent?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3B069E90-A34B-49C8-B407-E7259ECD438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968384153"/>
                  </p:ext>
                </p:extLst>
              </p:nvPr>
            </p:nvGraphicFramePr>
            <p:xfrm>
              <a:off x="563451" y="1253331"/>
              <a:ext cx="6138291" cy="43513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3B069E90-A34B-49C8-B407-E7259ECD438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968384153"/>
                  </p:ext>
                </p:extLst>
              </p:nvPr>
            </p:nvGraphicFramePr>
            <p:xfrm>
              <a:off x="563451" y="1253331"/>
              <a:ext cx="6138291" cy="43513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137F2FD1-7055-4575-B21D-60A0A91068D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63251" y="2058643"/>
            <a:ext cx="3602313" cy="204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784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What Boolean Expression does the following </a:t>
            </a:r>
            <a:r>
              <a:rPr lang="en-GB" sz="2800"/>
              <a:t>logic circuit represent</a:t>
            </a:r>
            <a:r>
              <a:rPr lang="en-GB" sz="2800" dirty="0"/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3B069E90-A34B-49C8-B407-E7259ECD438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807065033"/>
                  </p:ext>
                </p:extLst>
              </p:nvPr>
            </p:nvGraphicFramePr>
            <p:xfrm>
              <a:off x="563451" y="1253331"/>
              <a:ext cx="6138291" cy="43513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3B069E90-A34B-49C8-B407-E7259ECD438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807065033"/>
                  </p:ext>
                </p:extLst>
              </p:nvPr>
            </p:nvGraphicFramePr>
            <p:xfrm>
              <a:off x="563451" y="1253331"/>
              <a:ext cx="6138291" cy="43513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1DE131AD-1530-44D0-931F-ED6A4D7678F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92610" y="2642980"/>
            <a:ext cx="3661190" cy="125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381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644AE-6E07-4FD8-B9FC-49DAD932B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Answers by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159A5-BBC1-47B3-ACCB-D354696F92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A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0651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gate does the following symbol represent?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5442441"/>
              </p:ext>
            </p:extLst>
          </p:nvPr>
        </p:nvGraphicFramePr>
        <p:xfrm>
          <a:off x="563451" y="1354617"/>
          <a:ext cx="6138291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35A98DA6-B3DC-4C63-9EB3-22B4EA24B3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399" y="2361259"/>
            <a:ext cx="4895298" cy="1169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725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gate does the following symbol represent?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2276803"/>
              </p:ext>
            </p:extLst>
          </p:nvPr>
        </p:nvGraphicFramePr>
        <p:xfrm>
          <a:off x="457433" y="1253331"/>
          <a:ext cx="6138291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E6D0CB05-A371-49A7-9339-F2CE51CA44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46308" y="1313164"/>
            <a:ext cx="4605960" cy="1575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099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gate does the following symbol represent?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457433" y="1253331"/>
          <a:ext cx="6138291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2AB7E145-BE96-4079-8C05-41A08A7E25F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475" t="19352" r="12238" b="20942"/>
          <a:stretch/>
        </p:blipFill>
        <p:spPr>
          <a:xfrm>
            <a:off x="7315200" y="2274403"/>
            <a:ext cx="4629450" cy="133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260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What Boolean Expression does the following truth table represent?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3D3F0E7-4796-4158-B250-3D523DA098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0612013"/>
              </p:ext>
            </p:extLst>
          </p:nvPr>
        </p:nvGraphicFramePr>
        <p:xfrm>
          <a:off x="7354053" y="1679717"/>
          <a:ext cx="3999747" cy="259822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243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3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28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Input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Input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Output 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3B069E90-A34B-49C8-B407-E7259ECD438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79570863"/>
                  </p:ext>
                </p:extLst>
              </p:nvPr>
            </p:nvGraphicFramePr>
            <p:xfrm>
              <a:off x="563451" y="1253331"/>
              <a:ext cx="6138291" cy="43513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3B069E90-A34B-49C8-B407-E7259ECD438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79570863"/>
                  </p:ext>
                </p:extLst>
              </p:nvPr>
            </p:nvGraphicFramePr>
            <p:xfrm>
              <a:off x="563451" y="1253331"/>
              <a:ext cx="6138291" cy="43513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598516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What Boolean Expression does the following truth table represent?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3D3F0E7-4796-4158-B250-3D523DA098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33500"/>
              </p:ext>
            </p:extLst>
          </p:nvPr>
        </p:nvGraphicFramePr>
        <p:xfrm>
          <a:off x="7354053" y="1679717"/>
          <a:ext cx="3999747" cy="259822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243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3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28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Input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Input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Output 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3B069E90-A34B-49C8-B407-E7259ECD4383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563451" y="1253331"/>
              <a:ext cx="6138291" cy="43513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3B069E90-A34B-49C8-B407-E7259ECD4383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563451" y="1253331"/>
              <a:ext cx="6138291" cy="43513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657192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What Boolean Expression does the following truth table represent?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3D3F0E7-4796-4158-B250-3D523DA098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2691882"/>
              </p:ext>
            </p:extLst>
          </p:nvPr>
        </p:nvGraphicFramePr>
        <p:xfrm>
          <a:off x="7354053" y="1679717"/>
          <a:ext cx="3999747" cy="259822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243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3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28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Input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Input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Output 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3B069E90-A34B-49C8-B407-E7259ECD438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141983371"/>
                  </p:ext>
                </p:extLst>
              </p:nvPr>
            </p:nvGraphicFramePr>
            <p:xfrm>
              <a:off x="563451" y="1253331"/>
              <a:ext cx="6138291" cy="43513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3B069E90-A34B-49C8-B407-E7259ECD438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141983371"/>
                  </p:ext>
                </p:extLst>
              </p:nvPr>
            </p:nvGraphicFramePr>
            <p:xfrm>
              <a:off x="563451" y="1253331"/>
              <a:ext cx="6138291" cy="43513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643609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What Boolean Expression does the following truth table represent?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3D3F0E7-4796-4158-B250-3D523DA098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9083730"/>
              </p:ext>
            </p:extLst>
          </p:nvPr>
        </p:nvGraphicFramePr>
        <p:xfrm>
          <a:off x="7354053" y="1679717"/>
          <a:ext cx="3999747" cy="259822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243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3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28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Input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Input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Output 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3B069E90-A34B-49C8-B407-E7259ECD438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523375321"/>
                  </p:ext>
                </p:extLst>
              </p:nvPr>
            </p:nvGraphicFramePr>
            <p:xfrm>
              <a:off x="563451" y="1253331"/>
              <a:ext cx="6138291" cy="43513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3B069E90-A34B-49C8-B407-E7259ECD438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523375321"/>
                  </p:ext>
                </p:extLst>
              </p:nvPr>
            </p:nvGraphicFramePr>
            <p:xfrm>
              <a:off x="563451" y="1253331"/>
              <a:ext cx="6138291" cy="43513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902372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What Boolean Expression does the following truth table represent?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3D3F0E7-4796-4158-B250-3D523DA098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7327551"/>
              </p:ext>
            </p:extLst>
          </p:nvPr>
        </p:nvGraphicFramePr>
        <p:xfrm>
          <a:off x="7354053" y="1679717"/>
          <a:ext cx="3999747" cy="259822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243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3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28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Input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Input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Output 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9644"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3B069E90-A34B-49C8-B407-E7259ECD438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367783098"/>
                  </p:ext>
                </p:extLst>
              </p:nvPr>
            </p:nvGraphicFramePr>
            <p:xfrm>
              <a:off x="563451" y="1253331"/>
              <a:ext cx="6138291" cy="43513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3B069E90-A34B-49C8-B407-E7259ECD438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367783098"/>
                  </p:ext>
                </p:extLst>
              </p:nvPr>
            </p:nvGraphicFramePr>
            <p:xfrm>
              <a:off x="563451" y="1253331"/>
              <a:ext cx="6138291" cy="43513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75182357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1282</TotalTime>
  <Words>483</Words>
  <Application>Microsoft Office PowerPoint</Application>
  <PresentationFormat>Widescreen</PresentationFormat>
  <Paragraphs>196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gg sans</vt:lpstr>
      <vt:lpstr>Times New Roman</vt:lpstr>
      <vt:lpstr>1_Office Theme</vt:lpstr>
      <vt:lpstr>What gate does the following symbol represent?</vt:lpstr>
      <vt:lpstr>What gate does the following symbol represent?</vt:lpstr>
      <vt:lpstr>What gate does the following symbol represent?</vt:lpstr>
      <vt:lpstr>What gate does the following symbol represent?</vt:lpstr>
      <vt:lpstr>What Boolean Expression does the following truth table represent?</vt:lpstr>
      <vt:lpstr>What Boolean Expression does the following truth table represent?</vt:lpstr>
      <vt:lpstr>What Boolean Expression does the following truth table represent?</vt:lpstr>
      <vt:lpstr>What Boolean Expression does the following truth table represent?</vt:lpstr>
      <vt:lpstr>What Boolean Expression does the following truth table represent?</vt:lpstr>
      <vt:lpstr>What Boolean Expression does the following logic circuit represent?</vt:lpstr>
      <vt:lpstr>What Boolean Expression does the following logic circuit represent?</vt:lpstr>
      <vt:lpstr>What Boolean Expression does the following logic circuit represent?</vt:lpstr>
      <vt:lpstr>Answers by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returned when the following from the functional programming command head[1,2,3,4,5]</dc:title>
  <dc:creator>William Grey</dc:creator>
  <cp:lastModifiedBy>Chezka Mae Madrona</cp:lastModifiedBy>
  <cp:revision>65</cp:revision>
  <dcterms:created xsi:type="dcterms:W3CDTF">2019-03-29T09:08:03Z</dcterms:created>
  <dcterms:modified xsi:type="dcterms:W3CDTF">2025-03-26T08:21:42Z</dcterms:modified>
</cp:coreProperties>
</file>