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8" r:id="rId2"/>
    <p:sldId id="296" r:id="rId3"/>
    <p:sldId id="339" r:id="rId4"/>
    <p:sldId id="280" r:id="rId5"/>
    <p:sldId id="323" r:id="rId6"/>
    <p:sldId id="302" r:id="rId7"/>
    <p:sldId id="306" r:id="rId8"/>
    <p:sldId id="282" r:id="rId9"/>
    <p:sldId id="307" r:id="rId10"/>
    <p:sldId id="297" r:id="rId11"/>
    <p:sldId id="257" r:id="rId12"/>
    <p:sldId id="340" r:id="rId13"/>
    <p:sldId id="289" r:id="rId14"/>
    <p:sldId id="332" r:id="rId15"/>
    <p:sldId id="331" r:id="rId16"/>
    <p:sldId id="336" r:id="rId17"/>
    <p:sldId id="335" r:id="rId18"/>
    <p:sldId id="345" r:id="rId19"/>
    <p:sldId id="337" r:id="rId20"/>
    <p:sldId id="338" r:id="rId21"/>
    <p:sldId id="341" r:id="rId22"/>
    <p:sldId id="262" r:id="rId23"/>
    <p:sldId id="266" r:id="rId24"/>
    <p:sldId id="260" r:id="rId25"/>
    <p:sldId id="269" r:id="rId26"/>
    <p:sldId id="267" r:id="rId27"/>
    <p:sldId id="344" r:id="rId28"/>
    <p:sldId id="342" r:id="rId29"/>
    <p:sldId id="34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5546D1-C484-4309-B660-2D37FD39E4DA}" v="1" dt="2023-02-18T20:23:19.0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24" autoAdjust="0"/>
    <p:restoredTop sz="94660"/>
  </p:normalViewPr>
  <p:slideViewPr>
    <p:cSldViewPr snapToGrid="0">
      <p:cViewPr varScale="1">
        <p:scale>
          <a:sx n="62" d="100"/>
          <a:sy n="62" d="100"/>
        </p:scale>
        <p:origin x="84" y="8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49B82F00-F140-4991-8DE8-A663D8CE3728}"/>
    <pc:docChg chg="modSld">
      <pc:chgData name="William Grey" userId="37b73424-c081-4fc2-b1af-363f4f3fd4f3" providerId="ADAL" clId="{49B82F00-F140-4991-8DE8-A663D8CE3728}" dt="2020-01-03T21:43:40.417" v="59" actId="20577"/>
      <pc:docMkLst>
        <pc:docMk/>
      </pc:docMkLst>
      <pc:sldChg chg="modSp">
        <pc:chgData name="William Grey" userId="37b73424-c081-4fc2-b1af-363f4f3fd4f3" providerId="ADAL" clId="{49B82F00-F140-4991-8DE8-A663D8CE3728}" dt="2020-01-03T21:43:40.417" v="59" actId="20577"/>
        <pc:sldMkLst>
          <pc:docMk/>
          <pc:sldMk cId="2683516785" sldId="288"/>
        </pc:sldMkLst>
        <pc:spChg chg="mod">
          <ac:chgData name="William Grey" userId="37b73424-c081-4fc2-b1af-363f4f3fd4f3" providerId="ADAL" clId="{49B82F00-F140-4991-8DE8-A663D8CE3728}" dt="2020-01-03T21:43:40.417" v="59" actId="20577"/>
          <ac:spMkLst>
            <pc:docMk/>
            <pc:sldMk cId="2683516785" sldId="288"/>
            <ac:spMk id="3" creationId="{00000000-0000-0000-0000-000000000000}"/>
          </ac:spMkLst>
        </pc:spChg>
      </pc:sldChg>
    </pc:docChg>
  </pc:docChgLst>
  <pc:docChgLst>
    <pc:chgData name="William Grey" userId="37b73424-c081-4fc2-b1af-363f4f3fd4f3" providerId="ADAL" clId="{D6715050-7DD5-4C0B-8F2C-7E3CB26B00F4}"/>
    <pc:docChg chg="custSel modSld">
      <pc:chgData name="William Grey" userId="37b73424-c081-4fc2-b1af-363f4f3fd4f3" providerId="ADAL" clId="{D6715050-7DD5-4C0B-8F2C-7E3CB26B00F4}" dt="2021-08-09T22:14:42.766" v="6" actId="27636"/>
      <pc:docMkLst>
        <pc:docMk/>
      </pc:docMkLst>
      <pc:sldChg chg="modSp mod">
        <pc:chgData name="William Grey" userId="37b73424-c081-4fc2-b1af-363f4f3fd4f3" providerId="ADAL" clId="{D6715050-7DD5-4C0B-8F2C-7E3CB26B00F4}" dt="2021-08-09T22:14:42.730" v="2" actId="27636"/>
        <pc:sldMkLst>
          <pc:docMk/>
          <pc:sldMk cId="2683516785" sldId="288"/>
        </pc:sldMkLst>
        <pc:spChg chg="mod">
          <ac:chgData name="William Grey" userId="37b73424-c081-4fc2-b1af-363f4f3fd4f3" providerId="ADAL" clId="{D6715050-7DD5-4C0B-8F2C-7E3CB26B00F4}" dt="2021-08-09T22:14:42.730" v="2" actId="27636"/>
          <ac:spMkLst>
            <pc:docMk/>
            <pc:sldMk cId="2683516785" sldId="288"/>
            <ac:spMk id="2" creationId="{00000000-0000-0000-0000-000000000000}"/>
          </ac:spMkLst>
        </pc:spChg>
      </pc:sldChg>
      <pc:sldChg chg="modSp mod">
        <pc:chgData name="William Grey" userId="37b73424-c081-4fc2-b1af-363f4f3fd4f3" providerId="ADAL" clId="{D6715050-7DD5-4C0B-8F2C-7E3CB26B00F4}" dt="2021-08-09T22:14:42.761" v="5" actId="27636"/>
        <pc:sldMkLst>
          <pc:docMk/>
          <pc:sldMk cId="3640058537" sldId="293"/>
        </pc:sldMkLst>
        <pc:spChg chg="mod">
          <ac:chgData name="William Grey" userId="37b73424-c081-4fc2-b1af-363f4f3fd4f3" providerId="ADAL" clId="{D6715050-7DD5-4C0B-8F2C-7E3CB26B00F4}" dt="2021-08-09T22:14:42.761" v="5" actId="27636"/>
          <ac:spMkLst>
            <pc:docMk/>
            <pc:sldMk cId="3640058537" sldId="293"/>
            <ac:spMk id="2" creationId="{00000000-0000-0000-0000-000000000000}"/>
          </ac:spMkLst>
        </pc:spChg>
      </pc:sldChg>
      <pc:sldChg chg="modSp mod">
        <pc:chgData name="William Grey" userId="37b73424-c081-4fc2-b1af-363f4f3fd4f3" providerId="ADAL" clId="{D6715050-7DD5-4C0B-8F2C-7E3CB26B00F4}" dt="2021-08-09T22:14:42.766" v="6" actId="27636"/>
        <pc:sldMkLst>
          <pc:docMk/>
          <pc:sldMk cId="910164826" sldId="295"/>
        </pc:sldMkLst>
        <pc:spChg chg="mod">
          <ac:chgData name="William Grey" userId="37b73424-c081-4fc2-b1af-363f4f3fd4f3" providerId="ADAL" clId="{D6715050-7DD5-4C0B-8F2C-7E3CB26B00F4}" dt="2021-08-09T22:14:42.766" v="6" actId="27636"/>
          <ac:spMkLst>
            <pc:docMk/>
            <pc:sldMk cId="910164826" sldId="295"/>
            <ac:spMk id="2" creationId="{00000000-0000-0000-0000-000000000000}"/>
          </ac:spMkLst>
        </pc:spChg>
      </pc:sldChg>
      <pc:sldChg chg="modSp mod">
        <pc:chgData name="William Grey" userId="37b73424-c081-4fc2-b1af-363f4f3fd4f3" providerId="ADAL" clId="{D6715050-7DD5-4C0B-8F2C-7E3CB26B00F4}" dt="2021-08-09T22:14:42.702" v="0" actId="27636"/>
        <pc:sldMkLst>
          <pc:docMk/>
          <pc:sldMk cId="3667238593" sldId="296"/>
        </pc:sldMkLst>
        <pc:spChg chg="mod">
          <ac:chgData name="William Grey" userId="37b73424-c081-4fc2-b1af-363f4f3fd4f3" providerId="ADAL" clId="{D6715050-7DD5-4C0B-8F2C-7E3CB26B00F4}" dt="2021-08-09T22:14:42.702" v="0" actId="27636"/>
          <ac:spMkLst>
            <pc:docMk/>
            <pc:sldMk cId="3667238593" sldId="296"/>
            <ac:spMk id="2" creationId="{00000000-0000-0000-0000-000000000000}"/>
          </ac:spMkLst>
        </pc:spChg>
      </pc:sldChg>
      <pc:sldChg chg="modSp mod">
        <pc:chgData name="William Grey" userId="37b73424-c081-4fc2-b1af-363f4f3fd4f3" providerId="ADAL" clId="{D6715050-7DD5-4C0B-8F2C-7E3CB26B00F4}" dt="2021-08-09T22:14:42.717" v="1" actId="27636"/>
        <pc:sldMkLst>
          <pc:docMk/>
          <pc:sldMk cId="1083427986" sldId="298"/>
        </pc:sldMkLst>
        <pc:spChg chg="mod">
          <ac:chgData name="William Grey" userId="37b73424-c081-4fc2-b1af-363f4f3fd4f3" providerId="ADAL" clId="{D6715050-7DD5-4C0B-8F2C-7E3CB26B00F4}" dt="2021-08-09T22:14:42.717" v="1" actId="27636"/>
          <ac:spMkLst>
            <pc:docMk/>
            <pc:sldMk cId="1083427986" sldId="298"/>
            <ac:spMk id="2" creationId="{00000000-0000-0000-0000-000000000000}"/>
          </ac:spMkLst>
        </pc:spChg>
      </pc:sldChg>
      <pc:sldChg chg="modSp mod">
        <pc:chgData name="William Grey" userId="37b73424-c081-4fc2-b1af-363f4f3fd4f3" providerId="ADAL" clId="{D6715050-7DD5-4C0B-8F2C-7E3CB26B00F4}" dt="2021-08-09T22:14:42.746" v="4" actId="27636"/>
        <pc:sldMkLst>
          <pc:docMk/>
          <pc:sldMk cId="3930286782" sldId="299"/>
        </pc:sldMkLst>
        <pc:spChg chg="mod">
          <ac:chgData name="William Grey" userId="37b73424-c081-4fc2-b1af-363f4f3fd4f3" providerId="ADAL" clId="{D6715050-7DD5-4C0B-8F2C-7E3CB26B00F4}" dt="2021-08-09T22:14:42.746" v="4" actId="27636"/>
          <ac:spMkLst>
            <pc:docMk/>
            <pc:sldMk cId="3930286782" sldId="299"/>
            <ac:spMk id="2" creationId="{00000000-0000-0000-0000-000000000000}"/>
          </ac:spMkLst>
        </pc:spChg>
      </pc:sldChg>
      <pc:sldChg chg="modSp mod">
        <pc:chgData name="William Grey" userId="37b73424-c081-4fc2-b1af-363f4f3fd4f3" providerId="ADAL" clId="{D6715050-7DD5-4C0B-8F2C-7E3CB26B00F4}" dt="2021-08-09T22:14:42.736" v="3" actId="27636"/>
        <pc:sldMkLst>
          <pc:docMk/>
          <pc:sldMk cId="723265983" sldId="300"/>
        </pc:sldMkLst>
        <pc:spChg chg="mod">
          <ac:chgData name="William Grey" userId="37b73424-c081-4fc2-b1af-363f4f3fd4f3" providerId="ADAL" clId="{D6715050-7DD5-4C0B-8F2C-7E3CB26B00F4}" dt="2021-08-09T22:14:42.736" v="3" actId="27636"/>
          <ac:spMkLst>
            <pc:docMk/>
            <pc:sldMk cId="723265983" sldId="300"/>
            <ac:spMk id="2" creationId="{00000000-0000-0000-0000-000000000000}"/>
          </ac:spMkLst>
        </pc:spChg>
      </pc:sldChg>
    </pc:docChg>
  </pc:docChgLst>
  <pc:docChgLst>
    <pc:chgData name="William Grey" userId="37b73424-c081-4fc2-b1af-363f4f3fd4f3" providerId="ADAL" clId="{47BC6D2B-2F2A-4188-9C2A-B37F1F627273}"/>
    <pc:docChg chg="undo custSel addSld delSld modSld sldOrd">
      <pc:chgData name="William Grey" userId="37b73424-c081-4fc2-b1af-363f4f3fd4f3" providerId="ADAL" clId="{47BC6D2B-2F2A-4188-9C2A-B37F1F627273}" dt="2021-11-30T14:11:56.747" v="9774" actId="20577"/>
      <pc:docMkLst>
        <pc:docMk/>
      </pc:docMkLst>
      <pc:sldChg chg="modSp mod">
        <pc:chgData name="William Grey" userId="37b73424-c081-4fc2-b1af-363f4f3fd4f3" providerId="ADAL" clId="{47BC6D2B-2F2A-4188-9C2A-B37F1F627273}" dt="2021-11-09T20:39:31.854" v="639" actId="20577"/>
        <pc:sldMkLst>
          <pc:docMk/>
          <pc:sldMk cId="343999468" sldId="278"/>
        </pc:sldMkLst>
        <pc:spChg chg="mod">
          <ac:chgData name="William Grey" userId="37b73424-c081-4fc2-b1af-363f4f3fd4f3" providerId="ADAL" clId="{47BC6D2B-2F2A-4188-9C2A-B37F1F627273}" dt="2021-11-09T20:39:31.854" v="639" actId="20577"/>
          <ac:spMkLst>
            <pc:docMk/>
            <pc:sldMk cId="343999468" sldId="278"/>
            <ac:spMk id="2" creationId="{00000000-0000-0000-0000-000000000000}"/>
          </ac:spMkLst>
        </pc:spChg>
      </pc:sldChg>
      <pc:sldChg chg="modSp add mod">
        <pc:chgData name="William Grey" userId="37b73424-c081-4fc2-b1af-363f4f3fd4f3" providerId="ADAL" clId="{47BC6D2B-2F2A-4188-9C2A-B37F1F627273}" dt="2021-11-26T16:00:00.421" v="3952" actId="113"/>
        <pc:sldMkLst>
          <pc:docMk/>
          <pc:sldMk cId="942625560" sldId="280"/>
        </pc:sldMkLst>
        <pc:spChg chg="mod">
          <ac:chgData name="William Grey" userId="37b73424-c081-4fc2-b1af-363f4f3fd4f3" providerId="ADAL" clId="{47BC6D2B-2F2A-4188-9C2A-B37F1F627273}" dt="2021-11-26T16:00:00.421" v="3952" actId="113"/>
          <ac:spMkLst>
            <pc:docMk/>
            <pc:sldMk cId="942625560" sldId="280"/>
            <ac:spMk id="2" creationId="{CEFEFA00-DECE-4156-AE29-460B26F503A1}"/>
          </ac:spMkLst>
        </pc:spChg>
        <pc:spChg chg="mod">
          <ac:chgData name="William Grey" userId="37b73424-c081-4fc2-b1af-363f4f3fd4f3" providerId="ADAL" clId="{47BC6D2B-2F2A-4188-9C2A-B37F1F627273}" dt="2021-11-26T15:59:13.451" v="3948" actId="1076"/>
          <ac:spMkLst>
            <pc:docMk/>
            <pc:sldMk cId="942625560" sldId="280"/>
            <ac:spMk id="3" creationId="{4FD2E001-6882-49D4-BCE6-62A493FB1AD4}"/>
          </ac:spMkLst>
        </pc:spChg>
      </pc:sldChg>
      <pc:sldChg chg="modSp mod">
        <pc:chgData name="William Grey" userId="37b73424-c081-4fc2-b1af-363f4f3fd4f3" providerId="ADAL" clId="{47BC6D2B-2F2A-4188-9C2A-B37F1F627273}" dt="2021-11-26T13:32:38.417" v="3084" actId="27636"/>
        <pc:sldMkLst>
          <pc:docMk/>
          <pc:sldMk cId="420436272" sldId="282"/>
        </pc:sldMkLst>
        <pc:spChg chg="mod">
          <ac:chgData name="William Grey" userId="37b73424-c081-4fc2-b1af-363f4f3fd4f3" providerId="ADAL" clId="{47BC6D2B-2F2A-4188-9C2A-B37F1F627273}" dt="2021-11-24T13:56:18.602" v="2702" actId="20577"/>
          <ac:spMkLst>
            <pc:docMk/>
            <pc:sldMk cId="420436272" sldId="282"/>
            <ac:spMk id="2" creationId="{00000000-0000-0000-0000-000000000000}"/>
          </ac:spMkLst>
        </pc:spChg>
        <pc:spChg chg="mod">
          <ac:chgData name="William Grey" userId="37b73424-c081-4fc2-b1af-363f4f3fd4f3" providerId="ADAL" clId="{47BC6D2B-2F2A-4188-9C2A-B37F1F627273}" dt="2021-11-26T13:32:38.417" v="3084" actId="27636"/>
          <ac:spMkLst>
            <pc:docMk/>
            <pc:sldMk cId="420436272" sldId="282"/>
            <ac:spMk id="3" creationId="{00000000-0000-0000-0000-000000000000}"/>
          </ac:spMkLst>
        </pc:spChg>
      </pc:sldChg>
      <pc:sldChg chg="del">
        <pc:chgData name="William Grey" userId="37b73424-c081-4fc2-b1af-363f4f3fd4f3" providerId="ADAL" clId="{47BC6D2B-2F2A-4188-9C2A-B37F1F627273}" dt="2021-11-27T20:30:43.751" v="8988" actId="47"/>
        <pc:sldMkLst>
          <pc:docMk/>
          <pc:sldMk cId="2683516785" sldId="288"/>
        </pc:sldMkLst>
      </pc:sldChg>
      <pc:sldChg chg="modSp mod">
        <pc:chgData name="William Grey" userId="37b73424-c081-4fc2-b1af-363f4f3fd4f3" providerId="ADAL" clId="{47BC6D2B-2F2A-4188-9C2A-B37F1F627273}" dt="2021-11-27T20:30:15.719" v="8985" actId="1076"/>
        <pc:sldMkLst>
          <pc:docMk/>
          <pc:sldMk cId="3436476016" sldId="289"/>
        </pc:sldMkLst>
        <pc:spChg chg="mod">
          <ac:chgData name="William Grey" userId="37b73424-c081-4fc2-b1af-363f4f3fd4f3" providerId="ADAL" clId="{47BC6D2B-2F2A-4188-9C2A-B37F1F627273}" dt="2021-11-27T20:30:15.719" v="8985" actId="1076"/>
          <ac:spMkLst>
            <pc:docMk/>
            <pc:sldMk cId="3436476016" sldId="289"/>
            <ac:spMk id="5" creationId="{00000000-0000-0000-0000-000000000000}"/>
          </ac:spMkLst>
        </pc:spChg>
      </pc:sldChg>
      <pc:sldChg chg="del">
        <pc:chgData name="William Grey" userId="37b73424-c081-4fc2-b1af-363f4f3fd4f3" providerId="ADAL" clId="{47BC6D2B-2F2A-4188-9C2A-B37F1F627273}" dt="2021-11-27T20:23:32.500" v="8837" actId="47"/>
        <pc:sldMkLst>
          <pc:docMk/>
          <pc:sldMk cId="3640058537" sldId="293"/>
        </pc:sldMkLst>
      </pc:sldChg>
      <pc:sldChg chg="del">
        <pc:chgData name="William Grey" userId="37b73424-c081-4fc2-b1af-363f4f3fd4f3" providerId="ADAL" clId="{47BC6D2B-2F2A-4188-9C2A-B37F1F627273}" dt="2021-11-27T20:50:01.556" v="9001" actId="47"/>
        <pc:sldMkLst>
          <pc:docMk/>
          <pc:sldMk cId="910164826" sldId="295"/>
        </pc:sldMkLst>
      </pc:sldChg>
      <pc:sldChg chg="modSp mod ord">
        <pc:chgData name="William Grey" userId="37b73424-c081-4fc2-b1af-363f4f3fd4f3" providerId="ADAL" clId="{47BC6D2B-2F2A-4188-9C2A-B37F1F627273}" dt="2021-11-30T11:12:18.467" v="9053"/>
        <pc:sldMkLst>
          <pc:docMk/>
          <pc:sldMk cId="3667238593" sldId="296"/>
        </pc:sldMkLst>
        <pc:spChg chg="mod">
          <ac:chgData name="William Grey" userId="37b73424-c081-4fc2-b1af-363f4f3fd4f3" providerId="ADAL" clId="{47BC6D2B-2F2A-4188-9C2A-B37F1F627273}" dt="2021-11-27T20:48:24.143" v="8999" actId="20577"/>
          <ac:spMkLst>
            <pc:docMk/>
            <pc:sldMk cId="3667238593" sldId="296"/>
            <ac:spMk id="3" creationId="{00000000-0000-0000-0000-000000000000}"/>
          </ac:spMkLst>
        </pc:spChg>
      </pc:sldChg>
      <pc:sldChg chg="modSp mod">
        <pc:chgData name="William Grey" userId="37b73424-c081-4fc2-b1af-363f4f3fd4f3" providerId="ADAL" clId="{47BC6D2B-2F2A-4188-9C2A-B37F1F627273}" dt="2021-11-30T14:11:56.747" v="9774" actId="20577"/>
        <pc:sldMkLst>
          <pc:docMk/>
          <pc:sldMk cId="3518203478" sldId="297"/>
        </pc:sldMkLst>
        <pc:spChg chg="mod">
          <ac:chgData name="William Grey" userId="37b73424-c081-4fc2-b1af-363f4f3fd4f3" providerId="ADAL" clId="{47BC6D2B-2F2A-4188-9C2A-B37F1F627273}" dt="2021-11-24T13:57:36.759" v="2745" actId="27636"/>
          <ac:spMkLst>
            <pc:docMk/>
            <pc:sldMk cId="3518203478" sldId="297"/>
            <ac:spMk id="2" creationId="{00000000-0000-0000-0000-000000000000}"/>
          </ac:spMkLst>
        </pc:spChg>
        <pc:spChg chg="mod">
          <ac:chgData name="William Grey" userId="37b73424-c081-4fc2-b1af-363f4f3fd4f3" providerId="ADAL" clId="{47BC6D2B-2F2A-4188-9C2A-B37F1F627273}" dt="2021-11-30T14:11:56.747" v="9774" actId="20577"/>
          <ac:spMkLst>
            <pc:docMk/>
            <pc:sldMk cId="3518203478" sldId="297"/>
            <ac:spMk id="3" creationId="{00000000-0000-0000-0000-000000000000}"/>
          </ac:spMkLst>
        </pc:spChg>
      </pc:sldChg>
      <pc:sldChg chg="modSp mod">
        <pc:chgData name="William Grey" userId="37b73424-c081-4fc2-b1af-363f4f3fd4f3" providerId="ADAL" clId="{47BC6D2B-2F2A-4188-9C2A-B37F1F627273}" dt="2021-11-27T20:30:27.421" v="8987" actId="1076"/>
        <pc:sldMkLst>
          <pc:docMk/>
          <pc:sldMk cId="1083427986" sldId="298"/>
        </pc:sldMkLst>
        <pc:spChg chg="mod">
          <ac:chgData name="William Grey" userId="37b73424-c081-4fc2-b1af-363f4f3fd4f3" providerId="ADAL" clId="{47BC6D2B-2F2A-4188-9C2A-B37F1F627273}" dt="2021-11-26T13:53:27.741" v="3234" actId="20577"/>
          <ac:spMkLst>
            <pc:docMk/>
            <pc:sldMk cId="1083427986" sldId="298"/>
            <ac:spMk id="2" creationId="{00000000-0000-0000-0000-000000000000}"/>
          </ac:spMkLst>
        </pc:spChg>
        <pc:spChg chg="mod">
          <ac:chgData name="William Grey" userId="37b73424-c081-4fc2-b1af-363f4f3fd4f3" providerId="ADAL" clId="{47BC6D2B-2F2A-4188-9C2A-B37F1F627273}" dt="2021-11-27T20:30:27.421" v="8987" actId="1076"/>
          <ac:spMkLst>
            <pc:docMk/>
            <pc:sldMk cId="1083427986" sldId="298"/>
            <ac:spMk id="3" creationId="{00000000-0000-0000-0000-000000000000}"/>
          </ac:spMkLst>
        </pc:spChg>
      </pc:sldChg>
      <pc:sldChg chg="modSp del">
        <pc:chgData name="William Grey" userId="37b73424-c081-4fc2-b1af-363f4f3fd4f3" providerId="ADAL" clId="{47BC6D2B-2F2A-4188-9C2A-B37F1F627273}" dt="2021-11-27T20:23:31.787" v="8836" actId="47"/>
        <pc:sldMkLst>
          <pc:docMk/>
          <pc:sldMk cId="3930286782" sldId="299"/>
        </pc:sldMkLst>
        <pc:graphicFrameChg chg="mod">
          <ac:chgData name="William Grey" userId="37b73424-c081-4fc2-b1af-363f4f3fd4f3" providerId="ADAL" clId="{47BC6D2B-2F2A-4188-9C2A-B37F1F627273}" dt="2021-11-26T21:50:42.227" v="4021"/>
          <ac:graphicFrameMkLst>
            <pc:docMk/>
            <pc:sldMk cId="3930286782" sldId="299"/>
            <ac:graphicFrameMk id="6" creationId="{00000000-0000-0000-0000-000000000000}"/>
          </ac:graphicFrameMkLst>
        </pc:graphicFrameChg>
      </pc:sldChg>
      <pc:sldChg chg="del">
        <pc:chgData name="William Grey" userId="37b73424-c081-4fc2-b1af-363f4f3fd4f3" providerId="ADAL" clId="{47BC6D2B-2F2A-4188-9C2A-B37F1F627273}" dt="2021-11-27T20:23:30.695" v="8835" actId="47"/>
        <pc:sldMkLst>
          <pc:docMk/>
          <pc:sldMk cId="723265983" sldId="300"/>
        </pc:sldMkLst>
      </pc:sldChg>
      <pc:sldChg chg="del ord">
        <pc:chgData name="William Grey" userId="37b73424-c081-4fc2-b1af-363f4f3fd4f3" providerId="ADAL" clId="{47BC6D2B-2F2A-4188-9C2A-B37F1F627273}" dt="2021-11-27T20:40:31.608" v="8989" actId="47"/>
        <pc:sldMkLst>
          <pc:docMk/>
          <pc:sldMk cId="508716005" sldId="301"/>
        </pc:sldMkLst>
      </pc:sldChg>
      <pc:sldChg chg="modSp add mod ord">
        <pc:chgData name="William Grey" userId="37b73424-c081-4fc2-b1af-363f4f3fd4f3" providerId="ADAL" clId="{47BC6D2B-2F2A-4188-9C2A-B37F1F627273}" dt="2021-11-24T13:54:29.008" v="2654" actId="20577"/>
        <pc:sldMkLst>
          <pc:docMk/>
          <pc:sldMk cId="1410275462" sldId="302"/>
        </pc:sldMkLst>
        <pc:spChg chg="mod">
          <ac:chgData name="William Grey" userId="37b73424-c081-4fc2-b1af-363f4f3fd4f3" providerId="ADAL" clId="{47BC6D2B-2F2A-4188-9C2A-B37F1F627273}" dt="2021-11-17T13:32:52.430" v="1028" actId="1076"/>
          <ac:spMkLst>
            <pc:docMk/>
            <pc:sldMk cId="1410275462" sldId="302"/>
            <ac:spMk id="2" creationId="{00000000-0000-0000-0000-000000000000}"/>
          </ac:spMkLst>
        </pc:spChg>
        <pc:spChg chg="mod">
          <ac:chgData name="William Grey" userId="37b73424-c081-4fc2-b1af-363f4f3fd4f3" providerId="ADAL" clId="{47BC6D2B-2F2A-4188-9C2A-B37F1F627273}" dt="2021-11-24T13:54:29.008" v="2654" actId="20577"/>
          <ac:spMkLst>
            <pc:docMk/>
            <pc:sldMk cId="1410275462" sldId="302"/>
            <ac:spMk id="3" creationId="{00000000-0000-0000-0000-000000000000}"/>
          </ac:spMkLst>
        </pc:spChg>
      </pc:sldChg>
      <pc:sldChg chg="modSp new del mod">
        <pc:chgData name="William Grey" userId="37b73424-c081-4fc2-b1af-363f4f3fd4f3" providerId="ADAL" clId="{47BC6D2B-2F2A-4188-9C2A-B37F1F627273}" dt="2021-11-17T13:50:41.241" v="1660" actId="2696"/>
        <pc:sldMkLst>
          <pc:docMk/>
          <pc:sldMk cId="1130799818" sldId="303"/>
        </pc:sldMkLst>
        <pc:spChg chg="mod">
          <ac:chgData name="William Grey" userId="37b73424-c081-4fc2-b1af-363f4f3fd4f3" providerId="ADAL" clId="{47BC6D2B-2F2A-4188-9C2A-B37F1F627273}" dt="2021-11-09T20:49:02.622" v="800" actId="20577"/>
          <ac:spMkLst>
            <pc:docMk/>
            <pc:sldMk cId="1130799818" sldId="303"/>
            <ac:spMk id="2" creationId="{A9C17BC2-8D79-4B99-ABBE-D764674D6D9C}"/>
          </ac:spMkLst>
        </pc:spChg>
        <pc:spChg chg="mod">
          <ac:chgData name="William Grey" userId="37b73424-c081-4fc2-b1af-363f4f3fd4f3" providerId="ADAL" clId="{47BC6D2B-2F2A-4188-9C2A-B37F1F627273}" dt="2021-11-09T20:49:42.371" v="872" actId="12"/>
          <ac:spMkLst>
            <pc:docMk/>
            <pc:sldMk cId="1130799818" sldId="303"/>
            <ac:spMk id="3" creationId="{75DE43E2-BA5F-49CD-96F4-512E76255879}"/>
          </ac:spMkLst>
        </pc:spChg>
      </pc:sldChg>
      <pc:sldChg chg="new del">
        <pc:chgData name="William Grey" userId="37b73424-c081-4fc2-b1af-363f4f3fd4f3" providerId="ADAL" clId="{47BC6D2B-2F2A-4188-9C2A-B37F1F627273}" dt="2021-11-09T20:47:47.903" v="642" actId="47"/>
        <pc:sldMkLst>
          <pc:docMk/>
          <pc:sldMk cId="1737734189" sldId="303"/>
        </pc:sldMkLst>
      </pc:sldChg>
      <pc:sldChg chg="new del">
        <pc:chgData name="William Grey" userId="37b73424-c081-4fc2-b1af-363f4f3fd4f3" providerId="ADAL" clId="{47BC6D2B-2F2A-4188-9C2A-B37F1F627273}" dt="2021-11-09T20:47:56.044" v="644" actId="47"/>
        <pc:sldMkLst>
          <pc:docMk/>
          <pc:sldMk cId="3260643742" sldId="303"/>
        </pc:sldMkLst>
      </pc:sldChg>
      <pc:sldChg chg="modSp add del mod">
        <pc:chgData name="William Grey" userId="37b73424-c081-4fc2-b1af-363f4f3fd4f3" providerId="ADAL" clId="{47BC6D2B-2F2A-4188-9C2A-B37F1F627273}" dt="2021-11-17T13:50:41.241" v="1660" actId="2696"/>
        <pc:sldMkLst>
          <pc:docMk/>
          <pc:sldMk cId="2144131075" sldId="304"/>
        </pc:sldMkLst>
        <pc:spChg chg="mod">
          <ac:chgData name="William Grey" userId="37b73424-c081-4fc2-b1af-363f4f3fd4f3" providerId="ADAL" clId="{47BC6D2B-2F2A-4188-9C2A-B37F1F627273}" dt="2021-11-09T20:50:09.985" v="902" actId="20577"/>
          <ac:spMkLst>
            <pc:docMk/>
            <pc:sldMk cId="2144131075" sldId="304"/>
            <ac:spMk id="3" creationId="{75DE43E2-BA5F-49CD-96F4-512E76255879}"/>
          </ac:spMkLst>
        </pc:spChg>
      </pc:sldChg>
      <pc:sldChg chg="modSp add del mod">
        <pc:chgData name="William Grey" userId="37b73424-c081-4fc2-b1af-363f4f3fd4f3" providerId="ADAL" clId="{47BC6D2B-2F2A-4188-9C2A-B37F1F627273}" dt="2021-11-27T20:48:30" v="9000" actId="47"/>
        <pc:sldMkLst>
          <pc:docMk/>
          <pc:sldMk cId="1269207939" sldId="305"/>
        </pc:sldMkLst>
        <pc:spChg chg="mod">
          <ac:chgData name="William Grey" userId="37b73424-c081-4fc2-b1af-363f4f3fd4f3" providerId="ADAL" clId="{47BC6D2B-2F2A-4188-9C2A-B37F1F627273}" dt="2021-11-17T13:49:13.402" v="1612" actId="27636"/>
          <ac:spMkLst>
            <pc:docMk/>
            <pc:sldMk cId="1269207939" sldId="305"/>
            <ac:spMk id="2" creationId="{A9C17BC2-8D79-4B99-ABBE-D764674D6D9C}"/>
          </ac:spMkLst>
        </pc:spChg>
        <pc:spChg chg="mod">
          <ac:chgData name="William Grey" userId="37b73424-c081-4fc2-b1af-363f4f3fd4f3" providerId="ADAL" clId="{47BC6D2B-2F2A-4188-9C2A-B37F1F627273}" dt="2021-11-17T13:50:07.513" v="1659" actId="20577"/>
          <ac:spMkLst>
            <pc:docMk/>
            <pc:sldMk cId="1269207939" sldId="305"/>
            <ac:spMk id="3" creationId="{75DE43E2-BA5F-49CD-96F4-512E76255879}"/>
          </ac:spMkLst>
        </pc:spChg>
      </pc:sldChg>
      <pc:sldChg chg="modSp new mod">
        <pc:chgData name="William Grey" userId="37b73424-c081-4fc2-b1af-363f4f3fd4f3" providerId="ADAL" clId="{47BC6D2B-2F2A-4188-9C2A-B37F1F627273}" dt="2021-11-24T13:55:22.967" v="2667" actId="20577"/>
        <pc:sldMkLst>
          <pc:docMk/>
          <pc:sldMk cId="3109877630" sldId="306"/>
        </pc:sldMkLst>
        <pc:spChg chg="mod">
          <ac:chgData name="William Grey" userId="37b73424-c081-4fc2-b1af-363f4f3fd4f3" providerId="ADAL" clId="{47BC6D2B-2F2A-4188-9C2A-B37F1F627273}" dt="2021-11-24T13:55:09.006" v="2656" actId="20577"/>
          <ac:spMkLst>
            <pc:docMk/>
            <pc:sldMk cId="3109877630" sldId="306"/>
            <ac:spMk id="2" creationId="{F8C4D304-B1E6-47BF-BB62-256D41F2E013}"/>
          </ac:spMkLst>
        </pc:spChg>
        <pc:spChg chg="mod">
          <ac:chgData name="William Grey" userId="37b73424-c081-4fc2-b1af-363f4f3fd4f3" providerId="ADAL" clId="{47BC6D2B-2F2A-4188-9C2A-B37F1F627273}" dt="2021-11-24T13:55:22.967" v="2667" actId="20577"/>
          <ac:spMkLst>
            <pc:docMk/>
            <pc:sldMk cId="3109877630" sldId="306"/>
            <ac:spMk id="3" creationId="{028337BD-3AA7-4FA5-8DE7-8C4C49AD557D}"/>
          </ac:spMkLst>
        </pc:spChg>
      </pc:sldChg>
      <pc:sldChg chg="modSp add mod">
        <pc:chgData name="William Grey" userId="37b73424-c081-4fc2-b1af-363f4f3fd4f3" providerId="ADAL" clId="{47BC6D2B-2F2A-4188-9C2A-B37F1F627273}" dt="2021-11-26T13:51:46.310" v="3218" actId="20577"/>
        <pc:sldMkLst>
          <pc:docMk/>
          <pc:sldMk cId="2946057574" sldId="307"/>
        </pc:sldMkLst>
        <pc:spChg chg="mod">
          <ac:chgData name="William Grey" userId="37b73424-c081-4fc2-b1af-363f4f3fd4f3" providerId="ADAL" clId="{47BC6D2B-2F2A-4188-9C2A-B37F1F627273}" dt="2021-11-26T13:34:16.634" v="3121" actId="20577"/>
          <ac:spMkLst>
            <pc:docMk/>
            <pc:sldMk cId="2946057574" sldId="307"/>
            <ac:spMk id="2" creationId="{00000000-0000-0000-0000-000000000000}"/>
          </ac:spMkLst>
        </pc:spChg>
        <pc:spChg chg="mod">
          <ac:chgData name="William Grey" userId="37b73424-c081-4fc2-b1af-363f4f3fd4f3" providerId="ADAL" clId="{47BC6D2B-2F2A-4188-9C2A-B37F1F627273}" dt="2021-11-26T13:51:46.310" v="3218" actId="20577"/>
          <ac:spMkLst>
            <pc:docMk/>
            <pc:sldMk cId="2946057574" sldId="307"/>
            <ac:spMk id="3" creationId="{00000000-0000-0000-0000-000000000000}"/>
          </ac:spMkLst>
        </pc:spChg>
      </pc:sldChg>
      <pc:sldChg chg="modSp new mod">
        <pc:chgData name="William Grey" userId="37b73424-c081-4fc2-b1af-363f4f3fd4f3" providerId="ADAL" clId="{47BC6D2B-2F2A-4188-9C2A-B37F1F627273}" dt="2021-11-24T13:56:52.290" v="2734" actId="20577"/>
        <pc:sldMkLst>
          <pc:docMk/>
          <pc:sldMk cId="3302918396" sldId="308"/>
        </pc:sldMkLst>
        <pc:spChg chg="mod">
          <ac:chgData name="William Grey" userId="37b73424-c081-4fc2-b1af-363f4f3fd4f3" providerId="ADAL" clId="{47BC6D2B-2F2A-4188-9C2A-B37F1F627273}" dt="2021-11-24T13:56:52.290" v="2734" actId="20577"/>
          <ac:spMkLst>
            <pc:docMk/>
            <pc:sldMk cId="3302918396" sldId="308"/>
            <ac:spMk id="2" creationId="{8E23C1E9-F9A7-4905-857D-EABE0DFA4A33}"/>
          </ac:spMkLst>
        </pc:spChg>
      </pc:sldChg>
      <pc:sldChg chg="addSp delSp modSp new mod">
        <pc:chgData name="William Grey" userId="37b73424-c081-4fc2-b1af-363f4f3fd4f3" providerId="ADAL" clId="{47BC6D2B-2F2A-4188-9C2A-B37F1F627273}" dt="2021-11-27T11:59:23.789" v="5961" actId="20577"/>
        <pc:sldMkLst>
          <pc:docMk/>
          <pc:sldMk cId="1330841089" sldId="309"/>
        </pc:sldMkLst>
        <pc:spChg chg="mod">
          <ac:chgData name="William Grey" userId="37b73424-c081-4fc2-b1af-363f4f3fd4f3" providerId="ADAL" clId="{47BC6D2B-2F2A-4188-9C2A-B37F1F627273}" dt="2021-11-27T11:59:23.789" v="5961" actId="20577"/>
          <ac:spMkLst>
            <pc:docMk/>
            <pc:sldMk cId="1330841089" sldId="309"/>
            <ac:spMk id="2" creationId="{8B84B2AD-A91A-40AE-9645-BADD6D491B80}"/>
          </ac:spMkLst>
        </pc:spChg>
        <pc:spChg chg="del mod">
          <ac:chgData name="William Grey" userId="37b73424-c081-4fc2-b1af-363f4f3fd4f3" providerId="ADAL" clId="{47BC6D2B-2F2A-4188-9C2A-B37F1F627273}" dt="2021-11-27T11:47:39.918" v="5077" actId="478"/>
          <ac:spMkLst>
            <pc:docMk/>
            <pc:sldMk cId="1330841089" sldId="309"/>
            <ac:spMk id="3" creationId="{1C8913B5-AB93-4112-9938-82141196628A}"/>
          </ac:spMkLst>
        </pc:spChg>
        <pc:spChg chg="add del mod">
          <ac:chgData name="William Grey" userId="37b73424-c081-4fc2-b1af-363f4f3fd4f3" providerId="ADAL" clId="{47BC6D2B-2F2A-4188-9C2A-B37F1F627273}" dt="2021-11-27T11:47:45.441" v="5078" actId="478"/>
          <ac:spMkLst>
            <pc:docMk/>
            <pc:sldMk cId="1330841089" sldId="309"/>
            <ac:spMk id="6" creationId="{57DAAF5A-8C66-4B48-8DB4-F11C3084ECBC}"/>
          </ac:spMkLst>
        </pc:spChg>
        <pc:graphicFrameChg chg="add mod">
          <ac:chgData name="William Grey" userId="37b73424-c081-4fc2-b1af-363f4f3fd4f3" providerId="ADAL" clId="{47BC6D2B-2F2A-4188-9C2A-B37F1F627273}" dt="2021-11-27T11:59:16.125" v="5960" actId="20577"/>
          <ac:graphicFrameMkLst>
            <pc:docMk/>
            <pc:sldMk cId="1330841089" sldId="309"/>
            <ac:graphicFrameMk id="4" creationId="{A222D924-7079-4841-93F2-66F86A20E8B0}"/>
          </ac:graphicFrameMkLst>
        </pc:graphicFrameChg>
      </pc:sldChg>
      <pc:sldChg chg="modSp new del mod">
        <pc:chgData name="William Grey" userId="37b73424-c081-4fc2-b1af-363f4f3fd4f3" providerId="ADAL" clId="{47BC6D2B-2F2A-4188-9C2A-B37F1F627273}" dt="2021-11-26T15:58:36.609" v="3943" actId="47"/>
        <pc:sldMkLst>
          <pc:docMk/>
          <pc:sldMk cId="1674711816" sldId="309"/>
        </pc:sldMkLst>
        <pc:spChg chg="mod">
          <ac:chgData name="William Grey" userId="37b73424-c081-4fc2-b1af-363f4f3fd4f3" providerId="ADAL" clId="{47BC6D2B-2F2A-4188-9C2A-B37F1F627273}" dt="2021-11-26T15:58:33.313" v="3942" actId="27636"/>
          <ac:spMkLst>
            <pc:docMk/>
            <pc:sldMk cId="1674711816" sldId="309"/>
            <ac:spMk id="2" creationId="{791F3D94-89BF-4BEB-BC1F-E3A7837D6FFE}"/>
          </ac:spMkLst>
        </pc:spChg>
      </pc:sldChg>
      <pc:sldChg chg="modSp add del mod">
        <pc:chgData name="William Grey" userId="37b73424-c081-4fc2-b1af-363f4f3fd4f3" providerId="ADAL" clId="{47BC6D2B-2F2A-4188-9C2A-B37F1F627273}" dt="2021-11-24T14:00:14.746" v="2880" actId="47"/>
        <pc:sldMkLst>
          <pc:docMk/>
          <pc:sldMk cId="2916492255" sldId="309"/>
        </pc:sldMkLst>
        <pc:spChg chg="mod">
          <ac:chgData name="William Grey" userId="37b73424-c081-4fc2-b1af-363f4f3fd4f3" providerId="ADAL" clId="{47BC6D2B-2F2A-4188-9C2A-B37F1F627273}" dt="2021-11-24T13:57:10.784" v="2743" actId="20577"/>
          <ac:spMkLst>
            <pc:docMk/>
            <pc:sldMk cId="2916492255" sldId="309"/>
            <ac:spMk id="2" creationId="{8E23C1E9-F9A7-4905-857D-EABE0DFA4A33}"/>
          </ac:spMkLst>
        </pc:spChg>
      </pc:sldChg>
      <pc:sldChg chg="addSp delSp modSp new mod ord">
        <pc:chgData name="William Grey" userId="37b73424-c081-4fc2-b1af-363f4f3fd4f3" providerId="ADAL" clId="{47BC6D2B-2F2A-4188-9C2A-B37F1F627273}" dt="2021-11-27T20:22:49.234" v="8834" actId="20577"/>
        <pc:sldMkLst>
          <pc:docMk/>
          <pc:sldMk cId="18958398" sldId="310"/>
        </pc:sldMkLst>
        <pc:spChg chg="mod">
          <ac:chgData name="William Grey" userId="37b73424-c081-4fc2-b1af-363f4f3fd4f3" providerId="ADAL" clId="{47BC6D2B-2F2A-4188-9C2A-B37F1F627273}" dt="2021-11-27T20:21:19.188" v="8657" actId="20577"/>
          <ac:spMkLst>
            <pc:docMk/>
            <pc:sldMk cId="18958398" sldId="310"/>
            <ac:spMk id="2" creationId="{AFBA0891-7E38-4C3C-938E-6C5885F99227}"/>
          </ac:spMkLst>
        </pc:spChg>
        <pc:spChg chg="del">
          <ac:chgData name="William Grey" userId="37b73424-c081-4fc2-b1af-363f4f3fd4f3" providerId="ADAL" clId="{47BC6D2B-2F2A-4188-9C2A-B37F1F627273}" dt="2021-11-27T20:19:47.515" v="8542" actId="478"/>
          <ac:spMkLst>
            <pc:docMk/>
            <pc:sldMk cId="18958398" sldId="310"/>
            <ac:spMk id="3" creationId="{2C29A799-DE9A-40DE-B5AE-A9317C007AF1}"/>
          </ac:spMkLst>
        </pc:spChg>
        <pc:graphicFrameChg chg="add mod">
          <ac:chgData name="William Grey" userId="37b73424-c081-4fc2-b1af-363f4f3fd4f3" providerId="ADAL" clId="{47BC6D2B-2F2A-4188-9C2A-B37F1F627273}" dt="2021-11-27T20:22:49.234" v="8834" actId="20577"/>
          <ac:graphicFrameMkLst>
            <pc:docMk/>
            <pc:sldMk cId="18958398" sldId="310"/>
            <ac:graphicFrameMk id="4" creationId="{3B964484-89F2-49A5-A99C-227D454C7E9B}"/>
          </ac:graphicFrameMkLst>
        </pc:graphicFrameChg>
      </pc:sldChg>
      <pc:sldChg chg="addSp delSp modSp new mod ord">
        <pc:chgData name="William Grey" userId="37b73424-c081-4fc2-b1af-363f4f3fd4f3" providerId="ADAL" clId="{47BC6D2B-2F2A-4188-9C2A-B37F1F627273}" dt="2021-11-27T19:40:23.360" v="6480" actId="20577"/>
        <pc:sldMkLst>
          <pc:docMk/>
          <pc:sldMk cId="452404632" sldId="311"/>
        </pc:sldMkLst>
        <pc:spChg chg="mod">
          <ac:chgData name="William Grey" userId="37b73424-c081-4fc2-b1af-363f4f3fd4f3" providerId="ADAL" clId="{47BC6D2B-2F2A-4188-9C2A-B37F1F627273}" dt="2021-11-27T19:40:23.360" v="6480" actId="20577"/>
          <ac:spMkLst>
            <pc:docMk/>
            <pc:sldMk cId="452404632" sldId="311"/>
            <ac:spMk id="2" creationId="{2D994D71-6B29-4839-8107-4345F8D63F84}"/>
          </ac:spMkLst>
        </pc:spChg>
        <pc:spChg chg="del mod">
          <ac:chgData name="William Grey" userId="37b73424-c081-4fc2-b1af-363f4f3fd4f3" providerId="ADAL" clId="{47BC6D2B-2F2A-4188-9C2A-B37F1F627273}" dt="2021-11-27T12:07:13.821" v="6470" actId="478"/>
          <ac:spMkLst>
            <pc:docMk/>
            <pc:sldMk cId="452404632" sldId="311"/>
            <ac:spMk id="3" creationId="{55130DA6-2E3C-482B-91F4-8C68B675FF8C}"/>
          </ac:spMkLst>
        </pc:spChg>
        <pc:spChg chg="add">
          <ac:chgData name="William Grey" userId="37b73424-c081-4fc2-b1af-363f4f3fd4f3" providerId="ADAL" clId="{47BC6D2B-2F2A-4188-9C2A-B37F1F627273}" dt="2021-11-27T11:48:00.612" v="5080"/>
          <ac:spMkLst>
            <pc:docMk/>
            <pc:sldMk cId="452404632" sldId="311"/>
            <ac:spMk id="5" creationId="{78941B58-5D80-4D72-B14A-D07772D2C570}"/>
          </ac:spMkLst>
        </pc:spChg>
        <pc:spChg chg="add">
          <ac:chgData name="William Grey" userId="37b73424-c081-4fc2-b1af-363f4f3fd4f3" providerId="ADAL" clId="{47BC6D2B-2F2A-4188-9C2A-B37F1F627273}" dt="2021-11-27T11:48:00.612" v="5080"/>
          <ac:spMkLst>
            <pc:docMk/>
            <pc:sldMk cId="452404632" sldId="311"/>
            <ac:spMk id="6" creationId="{1716D629-5BAC-4878-B3DD-7A1650484BCB}"/>
          </ac:spMkLst>
        </pc:spChg>
        <pc:spChg chg="add del mod">
          <ac:chgData name="William Grey" userId="37b73424-c081-4fc2-b1af-363f4f3fd4f3" providerId="ADAL" clId="{47BC6D2B-2F2A-4188-9C2A-B37F1F627273}" dt="2021-11-27T12:07:17.957" v="6471" actId="478"/>
          <ac:spMkLst>
            <pc:docMk/>
            <pc:sldMk cId="452404632" sldId="311"/>
            <ac:spMk id="9" creationId="{5A17639B-6651-43A3-A466-788D5C709C97}"/>
          </ac:spMkLst>
        </pc:spChg>
        <pc:grpChg chg="add mod">
          <ac:chgData name="William Grey" userId="37b73424-c081-4fc2-b1af-363f4f3fd4f3" providerId="ADAL" clId="{47BC6D2B-2F2A-4188-9C2A-B37F1F627273}" dt="2021-11-27T11:48:02.251" v="5081"/>
          <ac:grpSpMkLst>
            <pc:docMk/>
            <pc:sldMk cId="452404632" sldId="311"/>
            <ac:grpSpMk id="4" creationId="{564CBE39-08F6-47F0-AC09-4F733E1BF47E}"/>
          </ac:grpSpMkLst>
        </pc:grpChg>
        <pc:graphicFrameChg chg="add mod">
          <ac:chgData name="William Grey" userId="37b73424-c081-4fc2-b1af-363f4f3fd4f3" providerId="ADAL" clId="{47BC6D2B-2F2A-4188-9C2A-B37F1F627273}" dt="2021-11-27T12:07:23.720" v="6472" actId="1076"/>
          <ac:graphicFrameMkLst>
            <pc:docMk/>
            <pc:sldMk cId="452404632" sldId="311"/>
            <ac:graphicFrameMk id="7" creationId="{A98C393E-D5FB-4171-9475-2234CEB720D0}"/>
          </ac:graphicFrameMkLst>
        </pc:graphicFrameChg>
      </pc:sldChg>
      <pc:sldChg chg="addSp delSp modSp new mod ord">
        <pc:chgData name="William Grey" userId="37b73424-c081-4fc2-b1af-363f4f3fd4f3" providerId="ADAL" clId="{47BC6D2B-2F2A-4188-9C2A-B37F1F627273}" dt="2021-11-27T20:15:29.321" v="8297" actId="20577"/>
        <pc:sldMkLst>
          <pc:docMk/>
          <pc:sldMk cId="3106694913" sldId="312"/>
        </pc:sldMkLst>
        <pc:spChg chg="mod">
          <ac:chgData name="William Grey" userId="37b73424-c081-4fc2-b1af-363f4f3fd4f3" providerId="ADAL" clId="{47BC6D2B-2F2A-4188-9C2A-B37F1F627273}" dt="2021-11-27T20:15:29.321" v="8297" actId="20577"/>
          <ac:spMkLst>
            <pc:docMk/>
            <pc:sldMk cId="3106694913" sldId="312"/>
            <ac:spMk id="2" creationId="{4ED5595E-0A7E-47D4-9927-4F00CBD8B0BD}"/>
          </ac:spMkLst>
        </pc:spChg>
        <pc:spChg chg="del mod">
          <ac:chgData name="William Grey" userId="37b73424-c081-4fc2-b1af-363f4f3fd4f3" providerId="ADAL" clId="{47BC6D2B-2F2A-4188-9C2A-B37F1F627273}" dt="2021-11-27T20:15:18.332" v="8293" actId="478"/>
          <ac:spMkLst>
            <pc:docMk/>
            <pc:sldMk cId="3106694913" sldId="312"/>
            <ac:spMk id="3" creationId="{50C5AC80-79FD-4031-AE42-CE99F8FA6FF3}"/>
          </ac:spMkLst>
        </pc:spChg>
        <pc:spChg chg="add del mod">
          <ac:chgData name="William Grey" userId="37b73424-c081-4fc2-b1af-363f4f3fd4f3" providerId="ADAL" clId="{47BC6D2B-2F2A-4188-9C2A-B37F1F627273}" dt="2021-11-27T20:15:21.352" v="8294" actId="478"/>
          <ac:spMkLst>
            <pc:docMk/>
            <pc:sldMk cId="3106694913" sldId="312"/>
            <ac:spMk id="6" creationId="{2ECB3DE1-B1DC-4C44-915E-00B977CF249D}"/>
          </ac:spMkLst>
        </pc:spChg>
        <pc:graphicFrameChg chg="add mod">
          <ac:chgData name="William Grey" userId="37b73424-c081-4fc2-b1af-363f4f3fd4f3" providerId="ADAL" clId="{47BC6D2B-2F2A-4188-9C2A-B37F1F627273}" dt="2021-11-27T20:15:26.115" v="8295" actId="1076"/>
          <ac:graphicFrameMkLst>
            <pc:docMk/>
            <pc:sldMk cId="3106694913" sldId="312"/>
            <ac:graphicFrameMk id="4" creationId="{D3D59344-52D4-4B0A-9B98-6C53385CC700}"/>
          </ac:graphicFrameMkLst>
        </pc:graphicFrameChg>
      </pc:sldChg>
      <pc:sldChg chg="modSp new del mod">
        <pc:chgData name="William Grey" userId="37b73424-c081-4fc2-b1af-363f4f3fd4f3" providerId="ADAL" clId="{47BC6D2B-2F2A-4188-9C2A-B37F1F627273}" dt="2021-11-26T21:49:23.707" v="4018" actId="47"/>
        <pc:sldMkLst>
          <pc:docMk/>
          <pc:sldMk cId="3462307965" sldId="313"/>
        </pc:sldMkLst>
        <pc:spChg chg="mod">
          <ac:chgData name="William Grey" userId="37b73424-c081-4fc2-b1af-363f4f3fd4f3" providerId="ADAL" clId="{47BC6D2B-2F2A-4188-9C2A-B37F1F627273}" dt="2021-11-26T21:47:20.986" v="3996" actId="27636"/>
          <ac:spMkLst>
            <pc:docMk/>
            <pc:sldMk cId="3462307965" sldId="313"/>
            <ac:spMk id="2" creationId="{2A419E7D-E269-4484-B35F-10E408CC18B1}"/>
          </ac:spMkLst>
        </pc:spChg>
      </pc:sldChg>
      <pc:sldChg chg="add del">
        <pc:chgData name="William Grey" userId="37b73424-c081-4fc2-b1af-363f4f3fd4f3" providerId="ADAL" clId="{47BC6D2B-2F2A-4188-9C2A-B37F1F627273}" dt="2021-11-26T21:49:22.721" v="4017" actId="47"/>
        <pc:sldMkLst>
          <pc:docMk/>
          <pc:sldMk cId="3900346628" sldId="314"/>
        </pc:sldMkLst>
      </pc:sldChg>
      <pc:sldChg chg="modSp add del mod">
        <pc:chgData name="William Grey" userId="37b73424-c081-4fc2-b1af-363f4f3fd4f3" providerId="ADAL" clId="{47BC6D2B-2F2A-4188-9C2A-B37F1F627273}" dt="2021-11-26T21:50:08.147" v="4019" actId="47"/>
        <pc:sldMkLst>
          <pc:docMk/>
          <pc:sldMk cId="2368273567" sldId="315"/>
        </pc:sldMkLst>
        <pc:spChg chg="mod">
          <ac:chgData name="William Grey" userId="37b73424-c081-4fc2-b1af-363f4f3fd4f3" providerId="ADAL" clId="{47BC6D2B-2F2A-4188-9C2A-B37F1F627273}" dt="2021-11-26T21:48:08.962" v="4007" actId="20577"/>
          <ac:spMkLst>
            <pc:docMk/>
            <pc:sldMk cId="2368273567" sldId="315"/>
            <ac:spMk id="2" creationId="{4ED5595E-0A7E-47D4-9927-4F00CBD8B0BD}"/>
          </ac:spMkLst>
        </pc:spChg>
      </pc:sldChg>
      <pc:sldChg chg="addSp delSp modSp add mod ord">
        <pc:chgData name="William Grey" userId="37b73424-c081-4fc2-b1af-363f4f3fd4f3" providerId="ADAL" clId="{47BC6D2B-2F2A-4188-9C2A-B37F1F627273}" dt="2021-11-27T21:16:46.326" v="9051" actId="20577"/>
        <pc:sldMkLst>
          <pc:docMk/>
          <pc:sldMk cId="1073033467" sldId="316"/>
        </pc:sldMkLst>
        <pc:spChg chg="mod">
          <ac:chgData name="William Grey" userId="37b73424-c081-4fc2-b1af-363f4f3fd4f3" providerId="ADAL" clId="{47BC6D2B-2F2A-4188-9C2A-B37F1F627273}" dt="2021-11-27T20:08:51.954" v="7945" actId="27636"/>
          <ac:spMkLst>
            <pc:docMk/>
            <pc:sldMk cId="1073033467" sldId="316"/>
            <ac:spMk id="2" creationId="{4ED5595E-0A7E-47D4-9927-4F00CBD8B0BD}"/>
          </ac:spMkLst>
        </pc:spChg>
        <pc:spChg chg="del mod">
          <ac:chgData name="William Grey" userId="37b73424-c081-4fc2-b1af-363f4f3fd4f3" providerId="ADAL" clId="{47BC6D2B-2F2A-4188-9C2A-B37F1F627273}" dt="2021-11-27T20:08:00.276" v="7937" actId="478"/>
          <ac:spMkLst>
            <pc:docMk/>
            <pc:sldMk cId="1073033467" sldId="316"/>
            <ac:spMk id="3" creationId="{50C5AC80-79FD-4031-AE42-CE99F8FA6FF3}"/>
          </ac:spMkLst>
        </pc:spChg>
        <pc:spChg chg="add del mod">
          <ac:chgData name="William Grey" userId="37b73424-c081-4fc2-b1af-363f4f3fd4f3" providerId="ADAL" clId="{47BC6D2B-2F2A-4188-9C2A-B37F1F627273}" dt="2021-11-27T20:08:03.533" v="7938" actId="478"/>
          <ac:spMkLst>
            <pc:docMk/>
            <pc:sldMk cId="1073033467" sldId="316"/>
            <ac:spMk id="6" creationId="{EF3ED0AB-3FA2-4732-94D2-D5AC9F0FFBCA}"/>
          </ac:spMkLst>
        </pc:spChg>
        <pc:graphicFrameChg chg="add mod">
          <ac:chgData name="William Grey" userId="37b73424-c081-4fc2-b1af-363f4f3fd4f3" providerId="ADAL" clId="{47BC6D2B-2F2A-4188-9C2A-B37F1F627273}" dt="2021-11-27T21:16:46.326" v="9051" actId="20577"/>
          <ac:graphicFrameMkLst>
            <pc:docMk/>
            <pc:sldMk cId="1073033467" sldId="316"/>
            <ac:graphicFrameMk id="4" creationId="{0843166E-A6D1-484A-B492-6817AB6CE6DB}"/>
          </ac:graphicFrameMkLst>
        </pc:graphicFrameChg>
      </pc:sldChg>
      <pc:sldChg chg="addSp delSp modSp add mod ord">
        <pc:chgData name="William Grey" userId="37b73424-c081-4fc2-b1af-363f4f3fd4f3" providerId="ADAL" clId="{47BC6D2B-2F2A-4188-9C2A-B37F1F627273}" dt="2021-11-27T19:47:31.119" v="7013"/>
        <pc:sldMkLst>
          <pc:docMk/>
          <pc:sldMk cId="1139815974" sldId="317"/>
        </pc:sldMkLst>
        <pc:spChg chg="mod">
          <ac:chgData name="William Grey" userId="37b73424-c081-4fc2-b1af-363f4f3fd4f3" providerId="ADAL" clId="{47BC6D2B-2F2A-4188-9C2A-B37F1F627273}" dt="2021-11-27T19:45:34.562" v="6873" actId="20577"/>
          <ac:spMkLst>
            <pc:docMk/>
            <pc:sldMk cId="1139815974" sldId="317"/>
            <ac:spMk id="2" creationId="{4ED5595E-0A7E-47D4-9927-4F00CBD8B0BD}"/>
          </ac:spMkLst>
        </pc:spChg>
        <pc:spChg chg="del mod">
          <ac:chgData name="William Grey" userId="37b73424-c081-4fc2-b1af-363f4f3fd4f3" providerId="ADAL" clId="{47BC6D2B-2F2A-4188-9C2A-B37F1F627273}" dt="2021-11-27T19:47:13.565" v="7009" actId="478"/>
          <ac:spMkLst>
            <pc:docMk/>
            <pc:sldMk cId="1139815974" sldId="317"/>
            <ac:spMk id="3" creationId="{50C5AC80-79FD-4031-AE42-CE99F8FA6FF3}"/>
          </ac:spMkLst>
        </pc:spChg>
        <pc:spChg chg="add del mod">
          <ac:chgData name="William Grey" userId="37b73424-c081-4fc2-b1af-363f4f3fd4f3" providerId="ADAL" clId="{47BC6D2B-2F2A-4188-9C2A-B37F1F627273}" dt="2021-11-27T19:47:16.971" v="7010" actId="478"/>
          <ac:spMkLst>
            <pc:docMk/>
            <pc:sldMk cId="1139815974" sldId="317"/>
            <ac:spMk id="6" creationId="{FEA370EE-3F7A-4FAE-99E1-44EBD1727C15}"/>
          </ac:spMkLst>
        </pc:spChg>
        <pc:graphicFrameChg chg="add mod">
          <ac:chgData name="William Grey" userId="37b73424-c081-4fc2-b1af-363f4f3fd4f3" providerId="ADAL" clId="{47BC6D2B-2F2A-4188-9C2A-B37F1F627273}" dt="2021-11-27T19:47:24.029" v="7011" actId="1076"/>
          <ac:graphicFrameMkLst>
            <pc:docMk/>
            <pc:sldMk cId="1139815974" sldId="317"/>
            <ac:graphicFrameMk id="4" creationId="{EA49D2F6-1DBC-4D54-B2E8-629356BCDCF2}"/>
          </ac:graphicFrameMkLst>
        </pc:graphicFrameChg>
      </pc:sldChg>
      <pc:sldChg chg="addSp delSp modSp add mod ord">
        <pc:chgData name="William Grey" userId="37b73424-c081-4fc2-b1af-363f4f3fd4f3" providerId="ADAL" clId="{47BC6D2B-2F2A-4188-9C2A-B37F1F627273}" dt="2021-11-27T20:09:46.624" v="7950" actId="20577"/>
        <pc:sldMkLst>
          <pc:docMk/>
          <pc:sldMk cId="1895287020" sldId="318"/>
        </pc:sldMkLst>
        <pc:spChg chg="mod">
          <ac:chgData name="William Grey" userId="37b73424-c081-4fc2-b1af-363f4f3fd4f3" providerId="ADAL" clId="{47BC6D2B-2F2A-4188-9C2A-B37F1F627273}" dt="2021-11-27T11:50:04.768" v="5105" actId="27636"/>
          <ac:spMkLst>
            <pc:docMk/>
            <pc:sldMk cId="1895287020" sldId="318"/>
            <ac:spMk id="2" creationId="{4ED5595E-0A7E-47D4-9927-4F00CBD8B0BD}"/>
          </ac:spMkLst>
        </pc:spChg>
        <pc:spChg chg="del mod">
          <ac:chgData name="William Grey" userId="37b73424-c081-4fc2-b1af-363f4f3fd4f3" providerId="ADAL" clId="{47BC6D2B-2F2A-4188-9C2A-B37F1F627273}" dt="2021-11-27T19:53:32.667" v="7240" actId="478"/>
          <ac:spMkLst>
            <pc:docMk/>
            <pc:sldMk cId="1895287020" sldId="318"/>
            <ac:spMk id="3" creationId="{50C5AC80-79FD-4031-AE42-CE99F8FA6FF3}"/>
          </ac:spMkLst>
        </pc:spChg>
        <pc:spChg chg="add del mod">
          <ac:chgData name="William Grey" userId="37b73424-c081-4fc2-b1af-363f4f3fd4f3" providerId="ADAL" clId="{47BC6D2B-2F2A-4188-9C2A-B37F1F627273}" dt="2021-11-27T19:53:38.277" v="7241" actId="478"/>
          <ac:spMkLst>
            <pc:docMk/>
            <pc:sldMk cId="1895287020" sldId="318"/>
            <ac:spMk id="6" creationId="{0E40D6FC-88E1-4143-B42E-A9658C96D5A5}"/>
          </ac:spMkLst>
        </pc:spChg>
        <pc:graphicFrameChg chg="add del mod">
          <ac:chgData name="William Grey" userId="37b73424-c081-4fc2-b1af-363f4f3fd4f3" providerId="ADAL" clId="{47BC6D2B-2F2A-4188-9C2A-B37F1F627273}" dt="2021-11-27T20:09:46.624" v="7950" actId="20577"/>
          <ac:graphicFrameMkLst>
            <pc:docMk/>
            <pc:sldMk cId="1895287020" sldId="318"/>
            <ac:graphicFrameMk id="4" creationId="{BF409820-6C96-440B-952A-C752DDC35D73}"/>
          </ac:graphicFrameMkLst>
        </pc:graphicFrameChg>
      </pc:sldChg>
      <pc:sldChg chg="addSp delSp modSp add mod">
        <pc:chgData name="William Grey" userId="37b73424-c081-4fc2-b1af-363f4f3fd4f3" providerId="ADAL" clId="{47BC6D2B-2F2A-4188-9C2A-B37F1F627273}" dt="2021-11-30T11:38:16.674" v="9055" actId="20577"/>
        <pc:sldMkLst>
          <pc:docMk/>
          <pc:sldMk cId="408584922" sldId="319"/>
        </pc:sldMkLst>
        <pc:spChg chg="mod">
          <ac:chgData name="William Grey" userId="37b73424-c081-4fc2-b1af-363f4f3fd4f3" providerId="ADAL" clId="{47BC6D2B-2F2A-4188-9C2A-B37F1F627273}" dt="2021-11-27T20:19:13.052" v="8538" actId="20577"/>
          <ac:spMkLst>
            <pc:docMk/>
            <pc:sldMk cId="408584922" sldId="319"/>
            <ac:spMk id="2" creationId="{4ED5595E-0A7E-47D4-9927-4F00CBD8B0BD}"/>
          </ac:spMkLst>
        </pc:spChg>
        <pc:spChg chg="del mod">
          <ac:chgData name="William Grey" userId="37b73424-c081-4fc2-b1af-363f4f3fd4f3" providerId="ADAL" clId="{47BC6D2B-2F2A-4188-9C2A-B37F1F627273}" dt="2021-11-27T20:17:59.003" v="8500" actId="478"/>
          <ac:spMkLst>
            <pc:docMk/>
            <pc:sldMk cId="408584922" sldId="319"/>
            <ac:spMk id="3" creationId="{50C5AC80-79FD-4031-AE42-CE99F8FA6FF3}"/>
          </ac:spMkLst>
        </pc:spChg>
        <pc:spChg chg="add del mod">
          <ac:chgData name="William Grey" userId="37b73424-c081-4fc2-b1af-363f4f3fd4f3" providerId="ADAL" clId="{47BC6D2B-2F2A-4188-9C2A-B37F1F627273}" dt="2021-11-27T20:18:02.209" v="8501" actId="478"/>
          <ac:spMkLst>
            <pc:docMk/>
            <pc:sldMk cId="408584922" sldId="319"/>
            <ac:spMk id="6" creationId="{A69D7E85-423D-49A9-9916-0DE99EF21703}"/>
          </ac:spMkLst>
        </pc:spChg>
        <pc:graphicFrameChg chg="add mod">
          <ac:chgData name="William Grey" userId="37b73424-c081-4fc2-b1af-363f4f3fd4f3" providerId="ADAL" clId="{47BC6D2B-2F2A-4188-9C2A-B37F1F627273}" dt="2021-11-30T11:38:16.674" v="9055" actId="20577"/>
          <ac:graphicFrameMkLst>
            <pc:docMk/>
            <pc:sldMk cId="408584922" sldId="319"/>
            <ac:graphicFrameMk id="4" creationId="{E22B0041-3A26-49C3-B591-6449A3E05150}"/>
          </ac:graphicFrameMkLst>
        </pc:graphicFrameChg>
      </pc:sldChg>
      <pc:sldChg chg="add del">
        <pc:chgData name="William Grey" userId="37b73424-c081-4fc2-b1af-363f4f3fd4f3" providerId="ADAL" clId="{47BC6D2B-2F2A-4188-9C2A-B37F1F627273}" dt="2021-11-26T21:49:21.422" v="4016" actId="47"/>
        <pc:sldMkLst>
          <pc:docMk/>
          <pc:sldMk cId="372745318" sldId="320"/>
        </pc:sldMkLst>
      </pc:sldChg>
      <pc:sldChg chg="modSp new del mod">
        <pc:chgData name="William Grey" userId="37b73424-c081-4fc2-b1af-363f4f3fd4f3" providerId="ADAL" clId="{47BC6D2B-2F2A-4188-9C2A-B37F1F627273}" dt="2021-11-27T11:47:49.692" v="5079" actId="47"/>
        <pc:sldMkLst>
          <pc:docMk/>
          <pc:sldMk cId="2373240619" sldId="320"/>
        </pc:sldMkLst>
        <pc:spChg chg="mod">
          <ac:chgData name="William Grey" userId="37b73424-c081-4fc2-b1af-363f4f3fd4f3" providerId="ADAL" clId="{47BC6D2B-2F2A-4188-9C2A-B37F1F627273}" dt="2021-11-27T11:36:06.039" v="4165" actId="20577"/>
          <ac:spMkLst>
            <pc:docMk/>
            <pc:sldMk cId="2373240619" sldId="320"/>
            <ac:spMk id="2" creationId="{E4C6143B-3473-4A10-A628-21FBA189CBFF}"/>
          </ac:spMkLst>
        </pc:spChg>
      </pc:sldChg>
      <pc:sldChg chg="addSp new del ord">
        <pc:chgData name="William Grey" userId="37b73424-c081-4fc2-b1af-363f4f3fd4f3" providerId="ADAL" clId="{47BC6D2B-2F2A-4188-9C2A-B37F1F627273}" dt="2021-11-30T11:35:43.570" v="9054" actId="47"/>
        <pc:sldMkLst>
          <pc:docMk/>
          <pc:sldMk cId="3571990365" sldId="320"/>
        </pc:sldMkLst>
        <pc:picChg chg="add">
          <ac:chgData name="William Grey" userId="37b73424-c081-4fc2-b1af-363f4f3fd4f3" providerId="ADAL" clId="{47BC6D2B-2F2A-4188-9C2A-B37F1F627273}" dt="2021-11-27T19:36:06.671" v="6474"/>
          <ac:picMkLst>
            <pc:docMk/>
            <pc:sldMk cId="3571990365" sldId="320"/>
            <ac:picMk id="4" creationId="{FB1C79D3-A41E-4AE9-9200-755630F0D792}"/>
          </ac:picMkLst>
        </pc:picChg>
      </pc:sldChg>
      <pc:sldChg chg="addSp modSp new del mod">
        <pc:chgData name="William Grey" userId="37b73424-c081-4fc2-b1af-363f4f3fd4f3" providerId="ADAL" clId="{47BC6D2B-2F2A-4188-9C2A-B37F1F627273}" dt="2021-11-30T14:11:10.307" v="9768" actId="47"/>
        <pc:sldMkLst>
          <pc:docMk/>
          <pc:sldMk cId="1242858871" sldId="321"/>
        </pc:sldMkLst>
        <pc:spChg chg="mod">
          <ac:chgData name="William Grey" userId="37b73424-c081-4fc2-b1af-363f4f3fd4f3" providerId="ADAL" clId="{47BC6D2B-2F2A-4188-9C2A-B37F1F627273}" dt="2021-11-27T19:39:47.806" v="6479" actId="27636"/>
          <ac:spMkLst>
            <pc:docMk/>
            <pc:sldMk cId="1242858871" sldId="321"/>
            <ac:spMk id="2" creationId="{8D9F9B6D-C749-4A7B-9EDC-4B00BFE3EAC4}"/>
          </ac:spMkLst>
        </pc:spChg>
        <pc:picChg chg="add">
          <ac:chgData name="William Grey" userId="37b73424-c081-4fc2-b1af-363f4f3fd4f3" providerId="ADAL" clId="{47BC6D2B-2F2A-4188-9C2A-B37F1F627273}" dt="2021-11-27T19:39:47.747" v="6478"/>
          <ac:picMkLst>
            <pc:docMk/>
            <pc:sldMk cId="1242858871" sldId="321"/>
            <ac:picMk id="4" creationId="{A2AB9770-5723-4FD9-91D0-7D1A966E2941}"/>
          </ac:picMkLst>
        </pc:picChg>
      </pc:sldChg>
      <pc:sldChg chg="modSp add mod">
        <pc:chgData name="William Grey" userId="37b73424-c081-4fc2-b1af-363f4f3fd4f3" providerId="ADAL" clId="{47BC6D2B-2F2A-4188-9C2A-B37F1F627273}" dt="2021-11-30T13:48:41.539" v="9767" actId="12"/>
        <pc:sldMkLst>
          <pc:docMk/>
          <pc:sldMk cId="482254878" sldId="322"/>
        </pc:sldMkLst>
        <pc:spChg chg="mod">
          <ac:chgData name="William Grey" userId="37b73424-c081-4fc2-b1af-363f4f3fd4f3" providerId="ADAL" clId="{47BC6D2B-2F2A-4188-9C2A-B37F1F627273}" dt="2021-11-30T12:11:38.981" v="9079" actId="20577"/>
          <ac:spMkLst>
            <pc:docMk/>
            <pc:sldMk cId="482254878" sldId="322"/>
            <ac:spMk id="2" creationId="{2D994D71-6B29-4839-8107-4345F8D63F84}"/>
          </ac:spMkLst>
        </pc:spChg>
        <pc:graphicFrameChg chg="mod">
          <ac:chgData name="William Grey" userId="37b73424-c081-4fc2-b1af-363f4f3fd4f3" providerId="ADAL" clId="{47BC6D2B-2F2A-4188-9C2A-B37F1F627273}" dt="2021-11-30T13:48:41.539" v="9767" actId="12"/>
          <ac:graphicFrameMkLst>
            <pc:docMk/>
            <pc:sldMk cId="482254878" sldId="322"/>
            <ac:graphicFrameMk id="7" creationId="{A98C393E-D5FB-4171-9475-2234CEB720D0}"/>
          </ac:graphicFrameMkLst>
        </pc:graphicFrameChg>
      </pc:sldChg>
      <pc:sldChg chg="delSp modSp add del mod">
        <pc:chgData name="William Grey" userId="37b73424-c081-4fc2-b1af-363f4f3fd4f3" providerId="ADAL" clId="{47BC6D2B-2F2A-4188-9C2A-B37F1F627273}" dt="2021-11-27T20:30:18.681" v="8986" actId="47"/>
        <pc:sldMkLst>
          <pc:docMk/>
          <pc:sldMk cId="3709814306" sldId="322"/>
        </pc:sldMkLst>
        <pc:spChg chg="del mod">
          <ac:chgData name="William Grey" userId="37b73424-c081-4fc2-b1af-363f4f3fd4f3" providerId="ADAL" clId="{47BC6D2B-2F2A-4188-9C2A-B37F1F627273}" dt="2021-11-27T20:26:34.607" v="8841"/>
          <ac:spMkLst>
            <pc:docMk/>
            <pc:sldMk cId="3709814306" sldId="322"/>
            <ac:spMk id="5" creationId="{00000000-0000-0000-0000-000000000000}"/>
          </ac:spMkLst>
        </pc:spChg>
      </pc:sldChg>
    </pc:docChg>
  </pc:docChgLst>
  <pc:docChgLst>
    <pc:chgData name="William Grey" userId="37b73424-c081-4fc2-b1af-363f4f3fd4f3" providerId="ADAL" clId="{BB5546D1-C484-4309-B660-2D37FD39E4DA}"/>
    <pc:docChg chg="undo custSel addSld modSld">
      <pc:chgData name="William Grey" userId="37b73424-c081-4fc2-b1af-363f4f3fd4f3" providerId="ADAL" clId="{BB5546D1-C484-4309-B660-2D37FD39E4DA}" dt="2023-02-18T21:09:59.221" v="2636" actId="20577"/>
      <pc:docMkLst>
        <pc:docMk/>
      </pc:docMkLst>
      <pc:sldChg chg="modSp mod">
        <pc:chgData name="William Grey" userId="37b73424-c081-4fc2-b1af-363f4f3fd4f3" providerId="ADAL" clId="{BB5546D1-C484-4309-B660-2D37FD39E4DA}" dt="2023-02-18T20:13:56.079" v="1291" actId="20577"/>
        <pc:sldMkLst>
          <pc:docMk/>
          <pc:sldMk cId="4016872754" sldId="257"/>
        </pc:sldMkLst>
        <pc:spChg chg="mod">
          <ac:chgData name="William Grey" userId="37b73424-c081-4fc2-b1af-363f4f3fd4f3" providerId="ADAL" clId="{BB5546D1-C484-4309-B660-2D37FD39E4DA}" dt="2023-02-18T20:13:56.079" v="1291" actId="20577"/>
          <ac:spMkLst>
            <pc:docMk/>
            <pc:sldMk cId="4016872754" sldId="257"/>
            <ac:spMk id="5" creationId="{00000000-0000-0000-0000-000000000000}"/>
          </ac:spMkLst>
        </pc:spChg>
      </pc:sldChg>
      <pc:sldChg chg="modSp mod">
        <pc:chgData name="William Grey" userId="37b73424-c081-4fc2-b1af-363f4f3fd4f3" providerId="ADAL" clId="{BB5546D1-C484-4309-B660-2D37FD39E4DA}" dt="2023-02-18T21:09:59.221" v="2636" actId="20577"/>
        <pc:sldMkLst>
          <pc:docMk/>
          <pc:sldMk cId="1602134988" sldId="331"/>
        </pc:sldMkLst>
        <pc:spChg chg="mod">
          <ac:chgData name="William Grey" userId="37b73424-c081-4fc2-b1af-363f4f3fd4f3" providerId="ADAL" clId="{BB5546D1-C484-4309-B660-2D37FD39E4DA}" dt="2023-02-18T21:09:59.221" v="2636" actId="20577"/>
          <ac:spMkLst>
            <pc:docMk/>
            <pc:sldMk cId="1602134988" sldId="331"/>
            <ac:spMk id="3" creationId="{F7860FD4-61AF-4DCD-90C4-F01865B5E764}"/>
          </ac:spMkLst>
        </pc:spChg>
      </pc:sldChg>
      <pc:sldChg chg="modSp mod">
        <pc:chgData name="William Grey" userId="37b73424-c081-4fc2-b1af-363f4f3fd4f3" providerId="ADAL" clId="{BB5546D1-C484-4309-B660-2D37FD39E4DA}" dt="2023-02-18T20:20:28.876" v="1631" actId="20577"/>
        <pc:sldMkLst>
          <pc:docMk/>
          <pc:sldMk cId="2352102520" sldId="336"/>
        </pc:sldMkLst>
        <pc:spChg chg="mod">
          <ac:chgData name="William Grey" userId="37b73424-c081-4fc2-b1af-363f4f3fd4f3" providerId="ADAL" clId="{BB5546D1-C484-4309-B660-2D37FD39E4DA}" dt="2023-02-18T20:20:28.876" v="1631" actId="20577"/>
          <ac:spMkLst>
            <pc:docMk/>
            <pc:sldMk cId="2352102520" sldId="336"/>
            <ac:spMk id="3" creationId="{F7860FD4-61AF-4DCD-90C4-F01865B5E764}"/>
          </ac:spMkLst>
        </pc:spChg>
      </pc:sldChg>
      <pc:sldChg chg="modSp mod">
        <pc:chgData name="William Grey" userId="37b73424-c081-4fc2-b1af-363f4f3fd4f3" providerId="ADAL" clId="{BB5546D1-C484-4309-B660-2D37FD39E4DA}" dt="2023-02-18T20:45:19.964" v="2138" actId="1076"/>
        <pc:sldMkLst>
          <pc:docMk/>
          <pc:sldMk cId="1144432665" sldId="337"/>
        </pc:sldMkLst>
        <pc:spChg chg="mod">
          <ac:chgData name="William Grey" userId="37b73424-c081-4fc2-b1af-363f4f3fd4f3" providerId="ADAL" clId="{BB5546D1-C484-4309-B660-2D37FD39E4DA}" dt="2023-02-18T20:25:06.086" v="1784" actId="20577"/>
          <ac:spMkLst>
            <pc:docMk/>
            <pc:sldMk cId="1144432665" sldId="337"/>
            <ac:spMk id="2" creationId="{00F85135-563E-4B0A-A1D4-2FDFDF72AA98}"/>
          </ac:spMkLst>
        </pc:spChg>
        <pc:spChg chg="mod">
          <ac:chgData name="William Grey" userId="37b73424-c081-4fc2-b1af-363f4f3fd4f3" providerId="ADAL" clId="{BB5546D1-C484-4309-B660-2D37FD39E4DA}" dt="2023-02-18T20:45:19.964" v="2138" actId="1076"/>
          <ac:spMkLst>
            <pc:docMk/>
            <pc:sldMk cId="1144432665" sldId="337"/>
            <ac:spMk id="3" creationId="{F7860FD4-61AF-4DCD-90C4-F01865B5E764}"/>
          </ac:spMkLst>
        </pc:spChg>
      </pc:sldChg>
      <pc:sldChg chg="modSp mod">
        <pc:chgData name="William Grey" userId="37b73424-c081-4fc2-b1af-363f4f3fd4f3" providerId="ADAL" clId="{BB5546D1-C484-4309-B660-2D37FD39E4DA}" dt="2023-02-18T20:45:54.955" v="2139" actId="20577"/>
        <pc:sldMkLst>
          <pc:docMk/>
          <pc:sldMk cId="1143531164" sldId="338"/>
        </pc:sldMkLst>
        <pc:spChg chg="mod">
          <ac:chgData name="William Grey" userId="37b73424-c081-4fc2-b1af-363f4f3fd4f3" providerId="ADAL" clId="{BB5546D1-C484-4309-B660-2D37FD39E4DA}" dt="2023-02-18T20:45:54.955" v="2139" actId="20577"/>
          <ac:spMkLst>
            <pc:docMk/>
            <pc:sldMk cId="1143531164" sldId="338"/>
            <ac:spMk id="3" creationId="{F7860FD4-61AF-4DCD-90C4-F01865B5E764}"/>
          </ac:spMkLst>
        </pc:spChg>
      </pc:sldChg>
      <pc:sldChg chg="modSp mod">
        <pc:chgData name="William Grey" userId="37b73424-c081-4fc2-b1af-363f4f3fd4f3" providerId="ADAL" clId="{BB5546D1-C484-4309-B660-2D37FD39E4DA}" dt="2023-02-18T20:18:01.709" v="1559" actId="20577"/>
        <pc:sldMkLst>
          <pc:docMk/>
          <pc:sldMk cId="336246282" sldId="340"/>
        </pc:sldMkLst>
        <pc:spChg chg="mod">
          <ac:chgData name="William Grey" userId="37b73424-c081-4fc2-b1af-363f4f3fd4f3" providerId="ADAL" clId="{BB5546D1-C484-4309-B660-2D37FD39E4DA}" dt="2023-02-18T20:18:01.709" v="1559" actId="20577"/>
          <ac:spMkLst>
            <pc:docMk/>
            <pc:sldMk cId="336246282" sldId="340"/>
            <ac:spMk id="5" creationId="{00000000-0000-0000-0000-000000000000}"/>
          </ac:spMkLst>
        </pc:spChg>
      </pc:sldChg>
      <pc:sldChg chg="modSp mod">
        <pc:chgData name="William Grey" userId="37b73424-c081-4fc2-b1af-363f4f3fd4f3" providerId="ADAL" clId="{BB5546D1-C484-4309-B660-2D37FD39E4DA}" dt="2023-02-18T21:00:56.450" v="2618" actId="20577"/>
        <pc:sldMkLst>
          <pc:docMk/>
          <pc:sldMk cId="490779016" sldId="342"/>
        </pc:sldMkLst>
        <pc:spChg chg="mod">
          <ac:chgData name="William Grey" userId="37b73424-c081-4fc2-b1af-363f4f3fd4f3" providerId="ADAL" clId="{BB5546D1-C484-4309-B660-2D37FD39E4DA}" dt="2023-02-18T21:00:56.450" v="2618" actId="20577"/>
          <ac:spMkLst>
            <pc:docMk/>
            <pc:sldMk cId="490779016" sldId="342"/>
            <ac:spMk id="3" creationId="{F961794C-6785-46E1-BEAE-CF37CEC3F49E}"/>
          </ac:spMkLst>
        </pc:spChg>
      </pc:sldChg>
      <pc:sldChg chg="modSp mod">
        <pc:chgData name="William Grey" userId="37b73424-c081-4fc2-b1af-363f4f3fd4f3" providerId="ADAL" clId="{BB5546D1-C484-4309-B660-2D37FD39E4DA}" dt="2023-02-18T21:00:22.572" v="2607" actId="20577"/>
        <pc:sldMkLst>
          <pc:docMk/>
          <pc:sldMk cId="3954388138" sldId="343"/>
        </pc:sldMkLst>
        <pc:spChg chg="mod">
          <ac:chgData name="William Grey" userId="37b73424-c081-4fc2-b1af-363f4f3fd4f3" providerId="ADAL" clId="{BB5546D1-C484-4309-B660-2D37FD39E4DA}" dt="2023-02-18T21:00:22.572" v="2607" actId="20577"/>
          <ac:spMkLst>
            <pc:docMk/>
            <pc:sldMk cId="3954388138" sldId="343"/>
            <ac:spMk id="3" creationId="{460040C6-F58C-4F07-9324-3A6B4AA61BE4}"/>
          </ac:spMkLst>
        </pc:spChg>
      </pc:sldChg>
      <pc:sldChg chg="modSp add mod">
        <pc:chgData name="William Grey" userId="37b73424-c081-4fc2-b1af-363f4f3fd4f3" providerId="ADAL" clId="{BB5546D1-C484-4309-B660-2D37FD39E4DA}" dt="2023-02-18T20:54:48.322" v="2538" actId="20577"/>
        <pc:sldMkLst>
          <pc:docMk/>
          <pc:sldMk cId="744241028" sldId="345"/>
        </pc:sldMkLst>
        <pc:spChg chg="mod">
          <ac:chgData name="William Grey" userId="37b73424-c081-4fc2-b1af-363f4f3fd4f3" providerId="ADAL" clId="{BB5546D1-C484-4309-B660-2D37FD39E4DA}" dt="2023-02-18T20:24:40.523" v="1774" actId="20577"/>
          <ac:spMkLst>
            <pc:docMk/>
            <pc:sldMk cId="744241028" sldId="345"/>
            <ac:spMk id="2" creationId="{00F85135-563E-4B0A-A1D4-2FDFDF72AA98}"/>
          </ac:spMkLst>
        </pc:spChg>
        <pc:spChg chg="mod">
          <ac:chgData name="William Grey" userId="37b73424-c081-4fc2-b1af-363f4f3fd4f3" providerId="ADAL" clId="{BB5546D1-C484-4309-B660-2D37FD39E4DA}" dt="2023-02-18T20:54:48.322" v="2538" actId="20577"/>
          <ac:spMkLst>
            <pc:docMk/>
            <pc:sldMk cId="744241028" sldId="345"/>
            <ac:spMk id="3" creationId="{F7860FD4-61AF-4DCD-90C4-F01865B5E764}"/>
          </ac:spMkLst>
        </pc:spChg>
      </pc:sldChg>
    </pc:docChg>
  </pc:docChgLst>
  <pc:docChgLst>
    <pc:chgData name="William Grey" userId="37b73424-c081-4fc2-b1af-363f4f3fd4f3" providerId="ADAL" clId="{041E49A6-1CD1-4974-BC49-3C640624B93C}"/>
    <pc:docChg chg="undo custSel addSld delSld modSld sldOrd modMainMaster">
      <pc:chgData name="William Grey" userId="37b73424-c081-4fc2-b1af-363f4f3fd4f3" providerId="ADAL" clId="{041E49A6-1CD1-4974-BC49-3C640624B93C}" dt="2023-01-14T19:57:41.138" v="6478" actId="5793"/>
      <pc:docMkLst>
        <pc:docMk/>
      </pc:docMkLst>
      <pc:sldChg chg="modSp add del mod">
        <pc:chgData name="William Grey" userId="37b73424-c081-4fc2-b1af-363f4f3fd4f3" providerId="ADAL" clId="{041E49A6-1CD1-4974-BC49-3C640624B93C}" dt="2023-01-13T20:26:16.158" v="912" actId="2696"/>
        <pc:sldMkLst>
          <pc:docMk/>
          <pc:sldMk cId="1145804320" sldId="257"/>
        </pc:sldMkLst>
        <pc:spChg chg="mod">
          <ac:chgData name="William Grey" userId="37b73424-c081-4fc2-b1af-363f4f3fd4f3" providerId="ADAL" clId="{041E49A6-1CD1-4974-BC49-3C640624B93C}" dt="2023-01-13T20:26:13.298" v="911" actId="1076"/>
          <ac:spMkLst>
            <pc:docMk/>
            <pc:sldMk cId="1145804320" sldId="257"/>
            <ac:spMk id="2" creationId="{00000000-0000-0000-0000-000000000000}"/>
          </ac:spMkLst>
        </pc:spChg>
      </pc:sldChg>
      <pc:sldChg chg="modSp add mod">
        <pc:chgData name="William Grey" userId="37b73424-c081-4fc2-b1af-363f4f3fd4f3" providerId="ADAL" clId="{041E49A6-1CD1-4974-BC49-3C640624B93C}" dt="2023-01-13T20:42:05.640" v="2405" actId="20577"/>
        <pc:sldMkLst>
          <pc:docMk/>
          <pc:sldMk cId="4016872754" sldId="257"/>
        </pc:sldMkLst>
        <pc:spChg chg="mod">
          <ac:chgData name="William Grey" userId="37b73424-c081-4fc2-b1af-363f4f3fd4f3" providerId="ADAL" clId="{041E49A6-1CD1-4974-BC49-3C640624B93C}" dt="2023-01-13T20:26:45.349" v="946" actId="255"/>
          <ac:spMkLst>
            <pc:docMk/>
            <pc:sldMk cId="4016872754" sldId="257"/>
            <ac:spMk id="2" creationId="{00000000-0000-0000-0000-000000000000}"/>
          </ac:spMkLst>
        </pc:spChg>
        <pc:spChg chg="mod">
          <ac:chgData name="William Grey" userId="37b73424-c081-4fc2-b1af-363f4f3fd4f3" providerId="ADAL" clId="{041E49A6-1CD1-4974-BC49-3C640624B93C}" dt="2023-01-13T20:42:05.640" v="2405" actId="20577"/>
          <ac:spMkLst>
            <pc:docMk/>
            <pc:sldMk cId="4016872754" sldId="257"/>
            <ac:spMk id="5" creationId="{00000000-0000-0000-0000-000000000000}"/>
          </ac:spMkLst>
        </pc:spChg>
      </pc:sldChg>
      <pc:sldChg chg="modSp add mod ord">
        <pc:chgData name="William Grey" userId="37b73424-c081-4fc2-b1af-363f4f3fd4f3" providerId="ADAL" clId="{041E49A6-1CD1-4974-BC49-3C640624B93C}" dt="2023-01-13T21:08:44.882" v="3952"/>
        <pc:sldMkLst>
          <pc:docMk/>
          <pc:sldMk cId="1128961627" sldId="260"/>
        </pc:sldMkLst>
        <pc:spChg chg="mod">
          <ac:chgData name="William Grey" userId="37b73424-c081-4fc2-b1af-363f4f3fd4f3" providerId="ADAL" clId="{041E49A6-1CD1-4974-BC49-3C640624B93C}" dt="2023-01-13T19:38:44.723" v="44" actId="27636"/>
          <ac:spMkLst>
            <pc:docMk/>
            <pc:sldMk cId="1128961627" sldId="260"/>
            <ac:spMk id="2" creationId="{26E45CB8-DF4C-4273-B04E-B1AA79F1DF5D}"/>
          </ac:spMkLst>
        </pc:spChg>
        <pc:spChg chg="mod">
          <ac:chgData name="William Grey" userId="37b73424-c081-4fc2-b1af-363f4f3fd4f3" providerId="ADAL" clId="{041E49A6-1CD1-4974-BC49-3C640624B93C}" dt="2023-01-13T21:08:31.307" v="3948" actId="12"/>
          <ac:spMkLst>
            <pc:docMk/>
            <pc:sldMk cId="1128961627" sldId="260"/>
            <ac:spMk id="3" creationId="{D512A871-4A17-400C-A63B-1B7AC9A32F2E}"/>
          </ac:spMkLst>
        </pc:spChg>
      </pc:sldChg>
      <pc:sldChg chg="add">
        <pc:chgData name="William Grey" userId="37b73424-c081-4fc2-b1af-363f4f3fd4f3" providerId="ADAL" clId="{041E49A6-1CD1-4974-BC49-3C640624B93C}" dt="2023-01-13T20:46:44.471" v="2421"/>
        <pc:sldMkLst>
          <pc:docMk/>
          <pc:sldMk cId="1384478833" sldId="262"/>
        </pc:sldMkLst>
      </pc:sldChg>
      <pc:sldChg chg="modSp add del mod modAnim">
        <pc:chgData name="William Grey" userId="37b73424-c081-4fc2-b1af-363f4f3fd4f3" providerId="ADAL" clId="{041E49A6-1CD1-4974-BC49-3C640624B93C}" dt="2023-01-13T20:46:30.152" v="2420" actId="2696"/>
        <pc:sldMkLst>
          <pc:docMk/>
          <pc:sldMk cId="3865758861" sldId="262"/>
        </pc:sldMkLst>
        <pc:spChg chg="mod">
          <ac:chgData name="William Grey" userId="37b73424-c081-4fc2-b1af-363f4f3fd4f3" providerId="ADAL" clId="{041E49A6-1CD1-4974-BC49-3C640624B93C}" dt="2023-01-13T19:38:44.729" v="45" actId="27636"/>
          <ac:spMkLst>
            <pc:docMk/>
            <pc:sldMk cId="3865758861" sldId="262"/>
            <ac:spMk id="2" creationId="{11E4B4C3-D795-46EA-8B72-637FBA4E76BE}"/>
          </ac:spMkLst>
        </pc:spChg>
        <pc:spChg chg="mod">
          <ac:chgData name="William Grey" userId="37b73424-c081-4fc2-b1af-363f4f3fd4f3" providerId="ADAL" clId="{041E49A6-1CD1-4974-BC49-3C640624B93C}" dt="2023-01-13T20:46:10.473" v="2418" actId="1076"/>
          <ac:spMkLst>
            <pc:docMk/>
            <pc:sldMk cId="3865758861" sldId="262"/>
            <ac:spMk id="3" creationId="{26FA7E76-A900-4120-BA5E-87428D78FF85}"/>
          </ac:spMkLst>
        </pc:spChg>
      </pc:sldChg>
      <pc:sldChg chg="modSp add del mod">
        <pc:chgData name="William Grey" userId="37b73424-c081-4fc2-b1af-363f4f3fd4f3" providerId="ADAL" clId="{041E49A6-1CD1-4974-BC49-3C640624B93C}" dt="2023-01-13T21:35:30.266" v="5274" actId="2696"/>
        <pc:sldMkLst>
          <pc:docMk/>
          <pc:sldMk cId="3157914377" sldId="265"/>
        </pc:sldMkLst>
        <pc:spChg chg="mod">
          <ac:chgData name="William Grey" userId="37b73424-c081-4fc2-b1af-363f4f3fd4f3" providerId="ADAL" clId="{041E49A6-1CD1-4974-BC49-3C640624B93C}" dt="2023-01-13T19:38:44.752" v="47" actId="27636"/>
          <ac:spMkLst>
            <pc:docMk/>
            <pc:sldMk cId="3157914377" sldId="265"/>
            <ac:spMk id="2" creationId="{C0BCE8F1-2EED-4645-8A15-799DBCEB3DE9}"/>
          </ac:spMkLst>
        </pc:spChg>
        <pc:spChg chg="mod">
          <ac:chgData name="William Grey" userId="37b73424-c081-4fc2-b1af-363f4f3fd4f3" providerId="ADAL" clId="{041E49A6-1CD1-4974-BC49-3C640624B93C}" dt="2023-01-13T20:45:00.549" v="2412" actId="12"/>
          <ac:spMkLst>
            <pc:docMk/>
            <pc:sldMk cId="3157914377" sldId="265"/>
            <ac:spMk id="3" creationId="{A1B4256C-7768-47E9-9417-D39A95AEC603}"/>
          </ac:spMkLst>
        </pc:spChg>
      </pc:sldChg>
      <pc:sldChg chg="modSp add mod ord">
        <pc:chgData name="William Grey" userId="37b73424-c081-4fc2-b1af-363f4f3fd4f3" providerId="ADAL" clId="{041E49A6-1CD1-4974-BC49-3C640624B93C}" dt="2023-01-13T20:51:11.504" v="2583" actId="313"/>
        <pc:sldMkLst>
          <pc:docMk/>
          <pc:sldMk cId="2567166555" sldId="266"/>
        </pc:sldMkLst>
        <pc:spChg chg="mod">
          <ac:chgData name="William Grey" userId="37b73424-c081-4fc2-b1af-363f4f3fd4f3" providerId="ADAL" clId="{041E49A6-1CD1-4974-BC49-3C640624B93C}" dt="2023-01-13T19:38:44.682" v="39" actId="27636"/>
          <ac:spMkLst>
            <pc:docMk/>
            <pc:sldMk cId="2567166555" sldId="266"/>
            <ac:spMk id="2" creationId="{5FF8565B-82F9-4E22-9CA4-8776C849F3B9}"/>
          </ac:spMkLst>
        </pc:spChg>
        <pc:spChg chg="mod">
          <ac:chgData name="William Grey" userId="37b73424-c081-4fc2-b1af-363f4f3fd4f3" providerId="ADAL" clId="{041E49A6-1CD1-4974-BC49-3C640624B93C}" dt="2023-01-13T20:51:11.504" v="2583" actId="313"/>
          <ac:spMkLst>
            <pc:docMk/>
            <pc:sldMk cId="2567166555" sldId="266"/>
            <ac:spMk id="3" creationId="{D3668FD5-99E3-45EA-A53E-CA2F5F31652E}"/>
          </ac:spMkLst>
        </pc:spChg>
      </pc:sldChg>
      <pc:sldChg chg="modSp add mod ord">
        <pc:chgData name="William Grey" userId="37b73424-c081-4fc2-b1af-363f4f3fd4f3" providerId="ADAL" clId="{041E49A6-1CD1-4974-BC49-3C640624B93C}" dt="2023-01-13T21:43:11.745" v="5572" actId="33524"/>
        <pc:sldMkLst>
          <pc:docMk/>
          <pc:sldMk cId="4000778143" sldId="267"/>
        </pc:sldMkLst>
        <pc:spChg chg="mod">
          <ac:chgData name="William Grey" userId="37b73424-c081-4fc2-b1af-363f4f3fd4f3" providerId="ADAL" clId="{041E49A6-1CD1-4974-BC49-3C640624B93C}" dt="2023-01-13T19:38:44.738" v="46" actId="27636"/>
          <ac:spMkLst>
            <pc:docMk/>
            <pc:sldMk cId="4000778143" sldId="267"/>
            <ac:spMk id="2" creationId="{C8ACEB1F-D6F2-4443-8840-44B3547BFCE5}"/>
          </ac:spMkLst>
        </pc:spChg>
        <pc:spChg chg="mod">
          <ac:chgData name="William Grey" userId="37b73424-c081-4fc2-b1af-363f4f3fd4f3" providerId="ADAL" clId="{041E49A6-1CD1-4974-BC49-3C640624B93C}" dt="2023-01-13T21:43:11.745" v="5572" actId="33524"/>
          <ac:spMkLst>
            <pc:docMk/>
            <pc:sldMk cId="4000778143" sldId="267"/>
            <ac:spMk id="3" creationId="{1B2F4F5B-A573-4A0B-951D-5036A6D6191C}"/>
          </ac:spMkLst>
        </pc:spChg>
      </pc:sldChg>
      <pc:sldChg chg="modSp add del mod">
        <pc:chgData name="William Grey" userId="37b73424-c081-4fc2-b1af-363f4f3fd4f3" providerId="ADAL" clId="{041E49A6-1CD1-4974-BC49-3C640624B93C}" dt="2023-01-13T20:55:53.024" v="3044" actId="47"/>
        <pc:sldMkLst>
          <pc:docMk/>
          <pc:sldMk cId="1859176587" sldId="268"/>
        </pc:sldMkLst>
        <pc:spChg chg="mod">
          <ac:chgData name="William Grey" userId="37b73424-c081-4fc2-b1af-363f4f3fd4f3" providerId="ADAL" clId="{041E49A6-1CD1-4974-BC49-3C640624B93C}" dt="2023-01-13T19:38:44.676" v="38" actId="27636"/>
          <ac:spMkLst>
            <pc:docMk/>
            <pc:sldMk cId="1859176587" sldId="268"/>
            <ac:spMk id="2" creationId="{A3044FEB-9E71-4E0A-9FC2-79D1ADDA929E}"/>
          </ac:spMkLst>
        </pc:spChg>
      </pc:sldChg>
      <pc:sldChg chg="modSp add mod ord">
        <pc:chgData name="William Grey" userId="37b73424-c081-4fc2-b1af-363f4f3fd4f3" providerId="ADAL" clId="{041E49A6-1CD1-4974-BC49-3C640624B93C}" dt="2023-01-13T21:08:47.009" v="3954"/>
        <pc:sldMkLst>
          <pc:docMk/>
          <pc:sldMk cId="180320444" sldId="269"/>
        </pc:sldMkLst>
        <pc:spChg chg="mod">
          <ac:chgData name="William Grey" userId="37b73424-c081-4fc2-b1af-363f4f3fd4f3" providerId="ADAL" clId="{041E49A6-1CD1-4974-BC49-3C640624B93C}" dt="2023-01-13T19:38:44.713" v="43" actId="27636"/>
          <ac:spMkLst>
            <pc:docMk/>
            <pc:sldMk cId="180320444" sldId="269"/>
            <ac:spMk id="2" creationId="{0D160F29-7109-466D-8A77-CB848F14DF35}"/>
          </ac:spMkLst>
        </pc:spChg>
        <pc:spChg chg="mod">
          <ac:chgData name="William Grey" userId="37b73424-c081-4fc2-b1af-363f4f3fd4f3" providerId="ADAL" clId="{041E49A6-1CD1-4974-BC49-3C640624B93C}" dt="2023-01-13T21:07:38.148" v="3935" actId="27636"/>
          <ac:spMkLst>
            <pc:docMk/>
            <pc:sldMk cId="180320444" sldId="269"/>
            <ac:spMk id="3" creationId="{1920591D-4517-46E3-B02D-C7B84A1B8D68}"/>
          </ac:spMkLst>
        </pc:spChg>
      </pc:sldChg>
      <pc:sldChg chg="add del">
        <pc:chgData name="William Grey" userId="37b73424-c081-4fc2-b1af-363f4f3fd4f3" providerId="ADAL" clId="{041E49A6-1CD1-4974-BC49-3C640624B93C}" dt="2023-01-13T20:14:28.956" v="699"/>
        <pc:sldMkLst>
          <pc:docMk/>
          <pc:sldMk cId="942625560" sldId="280"/>
        </pc:sldMkLst>
      </pc:sldChg>
      <pc:sldChg chg="add">
        <pc:chgData name="William Grey" userId="37b73424-c081-4fc2-b1af-363f4f3fd4f3" providerId="ADAL" clId="{041E49A6-1CD1-4974-BC49-3C640624B93C}" dt="2023-01-13T20:20:01.122" v="774"/>
        <pc:sldMkLst>
          <pc:docMk/>
          <pc:sldMk cId="144412256" sldId="282"/>
        </pc:sldMkLst>
      </pc:sldChg>
      <pc:sldChg chg="del">
        <pc:chgData name="William Grey" userId="37b73424-c081-4fc2-b1af-363f4f3fd4f3" providerId="ADAL" clId="{041E49A6-1CD1-4974-BC49-3C640624B93C}" dt="2023-01-13T20:19:53.113" v="773" actId="2696"/>
        <pc:sldMkLst>
          <pc:docMk/>
          <pc:sldMk cId="420436272" sldId="282"/>
        </pc:sldMkLst>
      </pc:sldChg>
      <pc:sldChg chg="modSp add mod">
        <pc:chgData name="William Grey" userId="37b73424-c081-4fc2-b1af-363f4f3fd4f3" providerId="ADAL" clId="{041E49A6-1CD1-4974-BC49-3C640624B93C}" dt="2023-01-13T20:49:10.003" v="2458" actId="20577"/>
        <pc:sldMkLst>
          <pc:docMk/>
          <pc:sldMk cId="2683076480" sldId="289"/>
        </pc:sldMkLst>
        <pc:spChg chg="mod">
          <ac:chgData name="William Grey" userId="37b73424-c081-4fc2-b1af-363f4f3fd4f3" providerId="ADAL" clId="{041E49A6-1CD1-4974-BC49-3C640624B93C}" dt="2023-01-13T20:49:10.003" v="2458" actId="20577"/>
          <ac:spMkLst>
            <pc:docMk/>
            <pc:sldMk cId="2683076480" sldId="289"/>
            <ac:spMk id="5" creationId="{00000000-0000-0000-0000-000000000000}"/>
          </ac:spMkLst>
        </pc:spChg>
      </pc:sldChg>
      <pc:sldChg chg="del">
        <pc:chgData name="William Grey" userId="37b73424-c081-4fc2-b1af-363f4f3fd4f3" providerId="ADAL" clId="{041E49A6-1CD1-4974-BC49-3C640624B93C}" dt="2023-01-13T20:48:06.780" v="2442" actId="2696"/>
        <pc:sldMkLst>
          <pc:docMk/>
          <pc:sldMk cId="3436476016" sldId="289"/>
        </pc:sldMkLst>
      </pc:sldChg>
      <pc:sldChg chg="modSp mod">
        <pc:chgData name="William Grey" userId="37b73424-c081-4fc2-b1af-363f4f3fd4f3" providerId="ADAL" clId="{041E49A6-1CD1-4974-BC49-3C640624B93C}" dt="2023-01-13T21:45:32.236" v="5777" actId="20577"/>
        <pc:sldMkLst>
          <pc:docMk/>
          <pc:sldMk cId="3667238593" sldId="296"/>
        </pc:sldMkLst>
        <pc:spChg chg="mod">
          <ac:chgData name="William Grey" userId="37b73424-c081-4fc2-b1af-363f4f3fd4f3" providerId="ADAL" clId="{041E49A6-1CD1-4974-BC49-3C640624B93C}" dt="2023-01-13T21:45:32.236" v="5777" actId="20577"/>
          <ac:spMkLst>
            <pc:docMk/>
            <pc:sldMk cId="3667238593" sldId="296"/>
            <ac:spMk id="3" creationId="{00000000-0000-0000-0000-000000000000}"/>
          </ac:spMkLst>
        </pc:spChg>
      </pc:sldChg>
      <pc:sldChg chg="add">
        <pc:chgData name="William Grey" userId="37b73424-c081-4fc2-b1af-363f4f3fd4f3" providerId="ADAL" clId="{041E49A6-1CD1-4974-BC49-3C640624B93C}" dt="2023-01-13T20:21:01.947" v="777"/>
        <pc:sldMkLst>
          <pc:docMk/>
          <pc:sldMk cId="3079538033" sldId="297"/>
        </pc:sldMkLst>
      </pc:sldChg>
      <pc:sldChg chg="del">
        <pc:chgData name="William Grey" userId="37b73424-c081-4fc2-b1af-363f4f3fd4f3" providerId="ADAL" clId="{041E49A6-1CD1-4974-BC49-3C640624B93C}" dt="2023-01-13T20:20:51.071" v="776" actId="2696"/>
        <pc:sldMkLst>
          <pc:docMk/>
          <pc:sldMk cId="3518203478" sldId="297"/>
        </pc:sldMkLst>
      </pc:sldChg>
      <pc:sldChg chg="del">
        <pc:chgData name="William Grey" userId="37b73424-c081-4fc2-b1af-363f4f3fd4f3" providerId="ADAL" clId="{041E49A6-1CD1-4974-BC49-3C640624B93C}" dt="2023-01-13T20:17:09.380" v="700" actId="2696"/>
        <pc:sldMkLst>
          <pc:docMk/>
          <pc:sldMk cId="1083427986" sldId="298"/>
        </pc:sldMkLst>
      </pc:sldChg>
      <pc:sldChg chg="add del">
        <pc:chgData name="William Grey" userId="37b73424-c081-4fc2-b1af-363f4f3fd4f3" providerId="ADAL" clId="{041E49A6-1CD1-4974-BC49-3C640624B93C}" dt="2023-01-13T20:17:25.715" v="702" actId="47"/>
        <pc:sldMkLst>
          <pc:docMk/>
          <pc:sldMk cId="3171720690" sldId="298"/>
        </pc:sldMkLst>
      </pc:sldChg>
      <pc:sldChg chg="add del ord">
        <pc:chgData name="William Grey" userId="37b73424-c081-4fc2-b1af-363f4f3fd4f3" providerId="ADAL" clId="{041E49A6-1CD1-4974-BC49-3C640624B93C}" dt="2023-01-13T20:55:48.079" v="3043" actId="47"/>
        <pc:sldMkLst>
          <pc:docMk/>
          <pc:sldMk cId="1262045345" sldId="300"/>
        </pc:sldMkLst>
      </pc:sldChg>
      <pc:sldChg chg="modSp add del mod ord">
        <pc:chgData name="William Grey" userId="37b73424-c081-4fc2-b1af-363f4f3fd4f3" providerId="ADAL" clId="{041E49A6-1CD1-4974-BC49-3C640624B93C}" dt="2023-01-13T21:32:23.102" v="5273" actId="47"/>
        <pc:sldMkLst>
          <pc:docMk/>
          <pc:sldMk cId="56805270" sldId="301"/>
        </pc:sldMkLst>
        <pc:spChg chg="mod">
          <ac:chgData name="William Grey" userId="37b73424-c081-4fc2-b1af-363f4f3fd4f3" providerId="ADAL" clId="{041E49A6-1CD1-4974-BC49-3C640624B93C}" dt="2023-01-13T19:38:44.694" v="41" actId="27636"/>
          <ac:spMkLst>
            <pc:docMk/>
            <pc:sldMk cId="56805270" sldId="301"/>
            <ac:spMk id="2" creationId="{5FF8565B-82F9-4E22-9CA4-8776C849F3B9}"/>
          </ac:spMkLst>
        </pc:spChg>
        <pc:spChg chg="mod">
          <ac:chgData name="William Grey" userId="37b73424-c081-4fc2-b1af-363f4f3fd4f3" providerId="ADAL" clId="{041E49A6-1CD1-4974-BC49-3C640624B93C}" dt="2023-01-13T21:22:21.324" v="4746" actId="21"/>
          <ac:spMkLst>
            <pc:docMk/>
            <pc:sldMk cId="56805270" sldId="301"/>
            <ac:spMk id="3" creationId="{D3668FD5-99E3-45EA-A53E-CA2F5F31652E}"/>
          </ac:spMkLst>
        </pc:spChg>
      </pc:sldChg>
      <pc:sldChg chg="modSp del mod">
        <pc:chgData name="William Grey" userId="37b73424-c081-4fc2-b1af-363f4f3fd4f3" providerId="ADAL" clId="{041E49A6-1CD1-4974-BC49-3C640624B93C}" dt="2023-01-13T20:19:53.113" v="773" actId="2696"/>
        <pc:sldMkLst>
          <pc:docMk/>
          <pc:sldMk cId="1410275462" sldId="302"/>
        </pc:sldMkLst>
        <pc:spChg chg="mod">
          <ac:chgData name="William Grey" userId="37b73424-c081-4fc2-b1af-363f4f3fd4f3" providerId="ADAL" clId="{041E49A6-1CD1-4974-BC49-3C640624B93C}" dt="2023-01-13T20:18:49.420" v="768" actId="27636"/>
          <ac:spMkLst>
            <pc:docMk/>
            <pc:sldMk cId="1410275462" sldId="302"/>
            <ac:spMk id="2" creationId="{00000000-0000-0000-0000-000000000000}"/>
          </ac:spMkLst>
        </pc:spChg>
      </pc:sldChg>
      <pc:sldChg chg="modSp add mod">
        <pc:chgData name="William Grey" userId="37b73424-c081-4fc2-b1af-363f4f3fd4f3" providerId="ADAL" clId="{041E49A6-1CD1-4974-BC49-3C640624B93C}" dt="2023-01-13T21:47:43.873" v="5804" actId="20577"/>
        <pc:sldMkLst>
          <pc:docMk/>
          <pc:sldMk cId="2712990166" sldId="302"/>
        </pc:sldMkLst>
        <pc:spChg chg="mod">
          <ac:chgData name="William Grey" userId="37b73424-c081-4fc2-b1af-363f4f3fd4f3" providerId="ADAL" clId="{041E49A6-1CD1-4974-BC49-3C640624B93C}" dt="2023-01-13T21:47:43.873" v="5804" actId="20577"/>
          <ac:spMkLst>
            <pc:docMk/>
            <pc:sldMk cId="2712990166" sldId="302"/>
            <ac:spMk id="2" creationId="{00000000-0000-0000-0000-000000000000}"/>
          </ac:spMkLst>
        </pc:spChg>
      </pc:sldChg>
      <pc:sldChg chg="del">
        <pc:chgData name="William Grey" userId="37b73424-c081-4fc2-b1af-363f4f3fd4f3" providerId="ADAL" clId="{041E49A6-1CD1-4974-BC49-3C640624B93C}" dt="2023-01-13T20:19:53.113" v="773" actId="2696"/>
        <pc:sldMkLst>
          <pc:docMk/>
          <pc:sldMk cId="3109877630" sldId="306"/>
        </pc:sldMkLst>
      </pc:sldChg>
      <pc:sldChg chg="add">
        <pc:chgData name="William Grey" userId="37b73424-c081-4fc2-b1af-363f4f3fd4f3" providerId="ADAL" clId="{041E49A6-1CD1-4974-BC49-3C640624B93C}" dt="2023-01-13T20:20:01.122" v="774"/>
        <pc:sldMkLst>
          <pc:docMk/>
          <pc:sldMk cId="3475064701" sldId="306"/>
        </pc:sldMkLst>
      </pc:sldChg>
      <pc:sldChg chg="add">
        <pc:chgData name="William Grey" userId="37b73424-c081-4fc2-b1af-363f4f3fd4f3" providerId="ADAL" clId="{041E49A6-1CD1-4974-BC49-3C640624B93C}" dt="2023-01-13T20:20:01.122" v="774"/>
        <pc:sldMkLst>
          <pc:docMk/>
          <pc:sldMk cId="780001998" sldId="307"/>
        </pc:sldMkLst>
      </pc:sldChg>
      <pc:sldChg chg="del">
        <pc:chgData name="William Grey" userId="37b73424-c081-4fc2-b1af-363f4f3fd4f3" providerId="ADAL" clId="{041E49A6-1CD1-4974-BC49-3C640624B93C}" dt="2023-01-13T20:19:53.113" v="773" actId="2696"/>
        <pc:sldMkLst>
          <pc:docMk/>
          <pc:sldMk cId="2946057574" sldId="307"/>
        </pc:sldMkLst>
      </pc:sldChg>
      <pc:sldChg chg="del">
        <pc:chgData name="William Grey" userId="37b73424-c081-4fc2-b1af-363f4f3fd4f3" providerId="ADAL" clId="{041E49A6-1CD1-4974-BC49-3C640624B93C}" dt="2023-01-13T20:18:53.788" v="769" actId="47"/>
        <pc:sldMkLst>
          <pc:docMk/>
          <pc:sldMk cId="3302918396" sldId="308"/>
        </pc:sldMkLst>
      </pc:sldChg>
      <pc:sldChg chg="del">
        <pc:chgData name="William Grey" userId="37b73424-c081-4fc2-b1af-363f4f3fd4f3" providerId="ADAL" clId="{041E49A6-1CD1-4974-BC49-3C640624B93C}" dt="2023-01-13T21:35:30.266" v="5274" actId="2696"/>
        <pc:sldMkLst>
          <pc:docMk/>
          <pc:sldMk cId="1330841089" sldId="309"/>
        </pc:sldMkLst>
      </pc:sldChg>
      <pc:sldChg chg="del">
        <pc:chgData name="William Grey" userId="37b73424-c081-4fc2-b1af-363f4f3fd4f3" providerId="ADAL" clId="{041E49A6-1CD1-4974-BC49-3C640624B93C}" dt="2023-01-13T21:35:30.266" v="5274" actId="2696"/>
        <pc:sldMkLst>
          <pc:docMk/>
          <pc:sldMk cId="18958398" sldId="310"/>
        </pc:sldMkLst>
      </pc:sldChg>
      <pc:sldChg chg="del">
        <pc:chgData name="William Grey" userId="37b73424-c081-4fc2-b1af-363f4f3fd4f3" providerId="ADAL" clId="{041E49A6-1CD1-4974-BC49-3C640624B93C}" dt="2023-01-13T21:35:30.266" v="5274" actId="2696"/>
        <pc:sldMkLst>
          <pc:docMk/>
          <pc:sldMk cId="452404632" sldId="311"/>
        </pc:sldMkLst>
      </pc:sldChg>
      <pc:sldChg chg="del">
        <pc:chgData name="William Grey" userId="37b73424-c081-4fc2-b1af-363f4f3fd4f3" providerId="ADAL" clId="{041E49A6-1CD1-4974-BC49-3C640624B93C}" dt="2023-01-13T21:35:30.266" v="5274" actId="2696"/>
        <pc:sldMkLst>
          <pc:docMk/>
          <pc:sldMk cId="3106694913" sldId="312"/>
        </pc:sldMkLst>
      </pc:sldChg>
      <pc:sldChg chg="del">
        <pc:chgData name="William Grey" userId="37b73424-c081-4fc2-b1af-363f4f3fd4f3" providerId="ADAL" clId="{041E49A6-1CD1-4974-BC49-3C640624B93C}" dt="2023-01-13T21:35:30.266" v="5274" actId="2696"/>
        <pc:sldMkLst>
          <pc:docMk/>
          <pc:sldMk cId="1073033467" sldId="316"/>
        </pc:sldMkLst>
      </pc:sldChg>
      <pc:sldChg chg="del">
        <pc:chgData name="William Grey" userId="37b73424-c081-4fc2-b1af-363f4f3fd4f3" providerId="ADAL" clId="{041E49A6-1CD1-4974-BC49-3C640624B93C}" dt="2023-01-13T21:35:30.266" v="5274" actId="2696"/>
        <pc:sldMkLst>
          <pc:docMk/>
          <pc:sldMk cId="1139815974" sldId="317"/>
        </pc:sldMkLst>
      </pc:sldChg>
      <pc:sldChg chg="del">
        <pc:chgData name="William Grey" userId="37b73424-c081-4fc2-b1af-363f4f3fd4f3" providerId="ADAL" clId="{041E49A6-1CD1-4974-BC49-3C640624B93C}" dt="2023-01-13T21:35:30.266" v="5274" actId="2696"/>
        <pc:sldMkLst>
          <pc:docMk/>
          <pc:sldMk cId="1895287020" sldId="318"/>
        </pc:sldMkLst>
      </pc:sldChg>
      <pc:sldChg chg="del">
        <pc:chgData name="William Grey" userId="37b73424-c081-4fc2-b1af-363f4f3fd4f3" providerId="ADAL" clId="{041E49A6-1CD1-4974-BC49-3C640624B93C}" dt="2023-01-13T21:35:30.266" v="5274" actId="2696"/>
        <pc:sldMkLst>
          <pc:docMk/>
          <pc:sldMk cId="408584922" sldId="319"/>
        </pc:sldMkLst>
      </pc:sldChg>
      <pc:sldChg chg="addSp delSp del mod">
        <pc:chgData name="William Grey" userId="37b73424-c081-4fc2-b1af-363f4f3fd4f3" providerId="ADAL" clId="{041E49A6-1CD1-4974-BC49-3C640624B93C}" dt="2023-01-13T21:35:30.266" v="5274" actId="2696"/>
        <pc:sldMkLst>
          <pc:docMk/>
          <pc:sldMk cId="482254878" sldId="322"/>
        </pc:sldMkLst>
        <pc:spChg chg="add del">
          <ac:chgData name="William Grey" userId="37b73424-c081-4fc2-b1af-363f4f3fd4f3" providerId="ADAL" clId="{041E49A6-1CD1-4974-BC49-3C640624B93C}" dt="2023-01-13T19:43:55.322" v="94" actId="22"/>
          <ac:spMkLst>
            <pc:docMk/>
            <pc:sldMk cId="482254878" sldId="322"/>
            <ac:spMk id="5" creationId="{D1D0C40E-3C2C-4B2C-A40C-E9889B9E34E6}"/>
          </ac:spMkLst>
        </pc:spChg>
      </pc:sldChg>
      <pc:sldChg chg="modSp new mod ord">
        <pc:chgData name="William Grey" userId="37b73424-c081-4fc2-b1af-363f4f3fd4f3" providerId="ADAL" clId="{041E49A6-1CD1-4974-BC49-3C640624B93C}" dt="2023-01-13T21:47:23.303" v="5802" actId="20577"/>
        <pc:sldMkLst>
          <pc:docMk/>
          <pc:sldMk cId="1065001209" sldId="323"/>
        </pc:sldMkLst>
        <pc:spChg chg="mod">
          <ac:chgData name="William Grey" userId="37b73424-c081-4fc2-b1af-363f4f3fd4f3" providerId="ADAL" clId="{041E49A6-1CD1-4974-BC49-3C640624B93C}" dt="2023-01-13T19:39:14.808" v="58" actId="20577"/>
          <ac:spMkLst>
            <pc:docMk/>
            <pc:sldMk cId="1065001209" sldId="323"/>
            <ac:spMk id="2" creationId="{00F85135-563E-4B0A-A1D4-2FDFDF72AA98}"/>
          </ac:spMkLst>
        </pc:spChg>
        <pc:spChg chg="mod">
          <ac:chgData name="William Grey" userId="37b73424-c081-4fc2-b1af-363f4f3fd4f3" providerId="ADAL" clId="{041E49A6-1CD1-4974-BC49-3C640624B93C}" dt="2023-01-13T21:47:23.303" v="5802" actId="20577"/>
          <ac:spMkLst>
            <pc:docMk/>
            <pc:sldMk cId="1065001209" sldId="323"/>
            <ac:spMk id="3" creationId="{F7860FD4-61AF-4DCD-90C4-F01865B5E764}"/>
          </ac:spMkLst>
        </pc:spChg>
      </pc:sldChg>
      <pc:sldChg chg="modSp new del mod ord">
        <pc:chgData name="William Grey" userId="37b73424-c081-4fc2-b1af-363f4f3fd4f3" providerId="ADAL" clId="{041E49A6-1CD1-4974-BC49-3C640624B93C}" dt="2023-01-13T21:47:55.327" v="5805" actId="47"/>
        <pc:sldMkLst>
          <pc:docMk/>
          <pc:sldMk cId="1147897507" sldId="324"/>
        </pc:sldMkLst>
        <pc:spChg chg="mod">
          <ac:chgData name="William Grey" userId="37b73424-c081-4fc2-b1af-363f4f3fd4f3" providerId="ADAL" clId="{041E49A6-1CD1-4974-BC49-3C640624B93C}" dt="2023-01-13T19:38:44.793" v="49" actId="27636"/>
          <ac:spMkLst>
            <pc:docMk/>
            <pc:sldMk cId="1147897507" sldId="324"/>
            <ac:spMk id="2" creationId="{F1E74247-6D3C-4A18-9104-BEADD23F7723}"/>
          </ac:spMkLst>
        </pc:spChg>
        <pc:spChg chg="mod">
          <ac:chgData name="William Grey" userId="37b73424-c081-4fc2-b1af-363f4f3fd4f3" providerId="ADAL" clId="{041E49A6-1CD1-4974-BC49-3C640624B93C}" dt="2023-01-13T20:45:38.939" v="2415" actId="27636"/>
          <ac:spMkLst>
            <pc:docMk/>
            <pc:sldMk cId="1147897507" sldId="324"/>
            <ac:spMk id="3" creationId="{8C48968F-730C-48F8-AFCB-DE8329C1E2F9}"/>
          </ac:spMkLst>
        </pc:spChg>
      </pc:sldChg>
      <pc:sldChg chg="modSp new del mod">
        <pc:chgData name="William Grey" userId="37b73424-c081-4fc2-b1af-363f4f3fd4f3" providerId="ADAL" clId="{041E49A6-1CD1-4974-BC49-3C640624B93C}" dt="2023-01-13T20:25:39.960" v="910" actId="47"/>
        <pc:sldMkLst>
          <pc:docMk/>
          <pc:sldMk cId="261062847" sldId="325"/>
        </pc:sldMkLst>
        <pc:spChg chg="mod">
          <ac:chgData name="William Grey" userId="37b73424-c081-4fc2-b1af-363f4f3fd4f3" providerId="ADAL" clId="{041E49A6-1CD1-4974-BC49-3C640624B93C}" dt="2023-01-13T19:38:44.805" v="50" actId="27636"/>
          <ac:spMkLst>
            <pc:docMk/>
            <pc:sldMk cId="261062847" sldId="325"/>
            <ac:spMk id="2" creationId="{C406467D-642F-4060-92E5-A4F631763A97}"/>
          </ac:spMkLst>
        </pc:spChg>
        <pc:spChg chg="mod">
          <ac:chgData name="William Grey" userId="37b73424-c081-4fc2-b1af-363f4f3fd4f3" providerId="ADAL" clId="{041E49A6-1CD1-4974-BC49-3C640624B93C}" dt="2023-01-13T20:25:31.682" v="905" actId="21"/>
          <ac:spMkLst>
            <pc:docMk/>
            <pc:sldMk cId="261062847" sldId="325"/>
            <ac:spMk id="3" creationId="{EC758CFE-FC05-4180-9032-BEB73ABFC7AF}"/>
          </ac:spMkLst>
        </pc:spChg>
      </pc:sldChg>
      <pc:sldChg chg="add del">
        <pc:chgData name="William Grey" userId="37b73424-c081-4fc2-b1af-363f4f3fd4f3" providerId="ADAL" clId="{041E49A6-1CD1-4974-BC49-3C640624B93C}" dt="2023-01-13T20:21:30.210" v="778" actId="47"/>
        <pc:sldMkLst>
          <pc:docMk/>
          <pc:sldMk cId="3244241021" sldId="326"/>
        </pc:sldMkLst>
      </pc:sldChg>
      <pc:sldChg chg="add del">
        <pc:chgData name="William Grey" userId="37b73424-c081-4fc2-b1af-363f4f3fd4f3" providerId="ADAL" clId="{041E49A6-1CD1-4974-BC49-3C640624B93C}" dt="2023-01-13T20:19:20.143" v="772" actId="47"/>
        <pc:sldMkLst>
          <pc:docMk/>
          <pc:sldMk cId="260845711" sldId="327"/>
        </pc:sldMkLst>
      </pc:sldChg>
      <pc:sldChg chg="modSp add del mod">
        <pc:chgData name="William Grey" userId="37b73424-c081-4fc2-b1af-363f4f3fd4f3" providerId="ADAL" clId="{041E49A6-1CD1-4974-BC49-3C640624B93C}" dt="2023-01-13T21:05:42.110" v="3663" actId="47"/>
        <pc:sldMkLst>
          <pc:docMk/>
          <pc:sldMk cId="2483078696" sldId="328"/>
        </pc:sldMkLst>
        <pc:spChg chg="mod">
          <ac:chgData name="William Grey" userId="37b73424-c081-4fc2-b1af-363f4f3fd4f3" providerId="ADAL" clId="{041E49A6-1CD1-4974-BC49-3C640624B93C}" dt="2023-01-13T19:38:44.685" v="40" actId="27636"/>
          <ac:spMkLst>
            <pc:docMk/>
            <pc:sldMk cId="2483078696" sldId="328"/>
            <ac:spMk id="2" creationId="{00900DC5-ADCF-411B-A2E8-E4773FCD5BF6}"/>
          </ac:spMkLst>
        </pc:spChg>
      </pc:sldChg>
      <pc:sldChg chg="modSp add del mod">
        <pc:chgData name="William Grey" userId="37b73424-c081-4fc2-b1af-363f4f3fd4f3" providerId="ADAL" clId="{041E49A6-1CD1-4974-BC49-3C640624B93C}" dt="2023-01-13T20:21:55.402" v="779" actId="47"/>
        <pc:sldMkLst>
          <pc:docMk/>
          <pc:sldMk cId="3651849916" sldId="329"/>
        </pc:sldMkLst>
        <pc:spChg chg="mod">
          <ac:chgData name="William Grey" userId="37b73424-c081-4fc2-b1af-363f4f3fd4f3" providerId="ADAL" clId="{041E49A6-1CD1-4974-BC49-3C640624B93C}" dt="2023-01-13T19:38:44.698" v="42" actId="27636"/>
          <ac:spMkLst>
            <pc:docMk/>
            <pc:sldMk cId="3651849916" sldId="329"/>
            <ac:spMk id="2" creationId="{00000000-0000-0000-0000-000000000000}"/>
          </ac:spMkLst>
        </pc:spChg>
      </pc:sldChg>
      <pc:sldChg chg="add del">
        <pc:chgData name="William Grey" userId="37b73424-c081-4fc2-b1af-363f4f3fd4f3" providerId="ADAL" clId="{041E49A6-1CD1-4974-BC49-3C640624B93C}" dt="2023-01-13T20:56:56.024" v="3048" actId="47"/>
        <pc:sldMkLst>
          <pc:docMk/>
          <pc:sldMk cId="2785584943" sldId="330"/>
        </pc:sldMkLst>
      </pc:sldChg>
      <pc:sldChg chg="modSp add mod">
        <pc:chgData name="William Grey" userId="37b73424-c081-4fc2-b1af-363f4f3fd4f3" providerId="ADAL" clId="{041E49A6-1CD1-4974-BC49-3C640624B93C}" dt="2023-01-13T21:40:37.978" v="5571" actId="20577"/>
        <pc:sldMkLst>
          <pc:docMk/>
          <pc:sldMk cId="1602134988" sldId="331"/>
        </pc:sldMkLst>
        <pc:spChg chg="mod">
          <ac:chgData name="William Grey" userId="37b73424-c081-4fc2-b1af-363f4f3fd4f3" providerId="ADAL" clId="{041E49A6-1CD1-4974-BC49-3C640624B93C}" dt="2023-01-13T19:39:43.572" v="69" actId="1076"/>
          <ac:spMkLst>
            <pc:docMk/>
            <pc:sldMk cId="1602134988" sldId="331"/>
            <ac:spMk id="2" creationId="{00F85135-563E-4B0A-A1D4-2FDFDF72AA98}"/>
          </ac:spMkLst>
        </pc:spChg>
        <pc:spChg chg="mod">
          <ac:chgData name="William Grey" userId="37b73424-c081-4fc2-b1af-363f4f3fd4f3" providerId="ADAL" clId="{041E49A6-1CD1-4974-BC49-3C640624B93C}" dt="2023-01-13T21:40:37.978" v="5571" actId="20577"/>
          <ac:spMkLst>
            <pc:docMk/>
            <pc:sldMk cId="1602134988" sldId="331"/>
            <ac:spMk id="3" creationId="{F7860FD4-61AF-4DCD-90C4-F01865B5E764}"/>
          </ac:spMkLst>
        </pc:spChg>
      </pc:sldChg>
      <pc:sldChg chg="modSp add mod ord">
        <pc:chgData name="William Grey" userId="37b73424-c081-4fc2-b1af-363f4f3fd4f3" providerId="ADAL" clId="{041E49A6-1CD1-4974-BC49-3C640624B93C}" dt="2023-01-13T20:55:35.627" v="3040"/>
        <pc:sldMkLst>
          <pc:docMk/>
          <pc:sldMk cId="3532699398" sldId="332"/>
        </pc:sldMkLst>
        <pc:spChg chg="mod">
          <ac:chgData name="William Grey" userId="37b73424-c081-4fc2-b1af-363f4f3fd4f3" providerId="ADAL" clId="{041E49A6-1CD1-4974-BC49-3C640624B93C}" dt="2023-01-13T19:39:58.142" v="70"/>
          <ac:spMkLst>
            <pc:docMk/>
            <pc:sldMk cId="3532699398" sldId="332"/>
            <ac:spMk id="2" creationId="{00F85135-563E-4B0A-A1D4-2FDFDF72AA98}"/>
          </ac:spMkLst>
        </pc:spChg>
        <pc:spChg chg="mod">
          <ac:chgData name="William Grey" userId="37b73424-c081-4fc2-b1af-363f4f3fd4f3" providerId="ADAL" clId="{041E49A6-1CD1-4974-BC49-3C640624B93C}" dt="2023-01-13T20:54:58.389" v="3038" actId="20577"/>
          <ac:spMkLst>
            <pc:docMk/>
            <pc:sldMk cId="3532699398" sldId="332"/>
            <ac:spMk id="3" creationId="{F7860FD4-61AF-4DCD-90C4-F01865B5E764}"/>
          </ac:spMkLst>
        </pc:spChg>
      </pc:sldChg>
      <pc:sldChg chg="modSp add del mod">
        <pc:chgData name="William Grey" userId="37b73424-c081-4fc2-b1af-363f4f3fd4f3" providerId="ADAL" clId="{041E49A6-1CD1-4974-BC49-3C640624B93C}" dt="2023-01-13T20:20:06.250" v="775" actId="47"/>
        <pc:sldMkLst>
          <pc:docMk/>
          <pc:sldMk cId="2536978904" sldId="333"/>
        </pc:sldMkLst>
        <pc:spChg chg="mod">
          <ac:chgData name="William Grey" userId="37b73424-c081-4fc2-b1af-363f4f3fd4f3" providerId="ADAL" clId="{041E49A6-1CD1-4974-BC49-3C640624B93C}" dt="2023-01-13T19:40:12.616" v="73"/>
          <ac:spMkLst>
            <pc:docMk/>
            <pc:sldMk cId="2536978904" sldId="333"/>
            <ac:spMk id="2" creationId="{00F85135-563E-4B0A-A1D4-2FDFDF72AA98}"/>
          </ac:spMkLst>
        </pc:spChg>
        <pc:spChg chg="mod">
          <ac:chgData name="William Grey" userId="37b73424-c081-4fc2-b1af-363f4f3fd4f3" providerId="ADAL" clId="{041E49A6-1CD1-4974-BC49-3C640624B93C}" dt="2023-01-13T19:42:25.908" v="85" actId="20577"/>
          <ac:spMkLst>
            <pc:docMk/>
            <pc:sldMk cId="2536978904" sldId="333"/>
            <ac:spMk id="3" creationId="{F7860FD4-61AF-4DCD-90C4-F01865B5E764}"/>
          </ac:spMkLst>
        </pc:spChg>
      </pc:sldChg>
      <pc:sldChg chg="modSp add del mod">
        <pc:chgData name="William Grey" userId="37b73424-c081-4fc2-b1af-363f4f3fd4f3" providerId="ADAL" clId="{041E49A6-1CD1-4974-BC49-3C640624B93C}" dt="2023-01-13T20:45:25.755" v="2413" actId="47"/>
        <pc:sldMkLst>
          <pc:docMk/>
          <pc:sldMk cId="1524256293" sldId="334"/>
        </pc:sldMkLst>
        <pc:spChg chg="mod">
          <ac:chgData name="William Grey" userId="37b73424-c081-4fc2-b1af-363f4f3fd4f3" providerId="ADAL" clId="{041E49A6-1CD1-4974-BC49-3C640624B93C}" dt="2023-01-13T19:40:24.556" v="74"/>
          <ac:spMkLst>
            <pc:docMk/>
            <pc:sldMk cId="1524256293" sldId="334"/>
            <ac:spMk id="2" creationId="{00F85135-563E-4B0A-A1D4-2FDFDF72AA98}"/>
          </ac:spMkLst>
        </pc:spChg>
        <pc:spChg chg="mod">
          <ac:chgData name="William Grey" userId="37b73424-c081-4fc2-b1af-363f4f3fd4f3" providerId="ADAL" clId="{041E49A6-1CD1-4974-BC49-3C640624B93C}" dt="2023-01-13T19:42:31.217" v="86" actId="20577"/>
          <ac:spMkLst>
            <pc:docMk/>
            <pc:sldMk cId="1524256293" sldId="334"/>
            <ac:spMk id="3" creationId="{F7860FD4-61AF-4DCD-90C4-F01865B5E764}"/>
          </ac:spMkLst>
        </pc:spChg>
      </pc:sldChg>
      <pc:sldChg chg="modSp add mod">
        <pc:chgData name="William Grey" userId="37b73424-c081-4fc2-b1af-363f4f3fd4f3" providerId="ADAL" clId="{041E49A6-1CD1-4974-BC49-3C640624B93C}" dt="2023-01-13T21:22:48.728" v="4758" actId="27636"/>
        <pc:sldMkLst>
          <pc:docMk/>
          <pc:sldMk cId="181739338" sldId="335"/>
        </pc:sldMkLst>
        <pc:spChg chg="mod">
          <ac:chgData name="William Grey" userId="37b73424-c081-4fc2-b1af-363f4f3fd4f3" providerId="ADAL" clId="{041E49A6-1CD1-4974-BC49-3C640624B93C}" dt="2023-01-13T19:40:40.141" v="76" actId="1076"/>
          <ac:spMkLst>
            <pc:docMk/>
            <pc:sldMk cId="181739338" sldId="335"/>
            <ac:spMk id="2" creationId="{00F85135-563E-4B0A-A1D4-2FDFDF72AA98}"/>
          </ac:spMkLst>
        </pc:spChg>
        <pc:spChg chg="mod">
          <ac:chgData name="William Grey" userId="37b73424-c081-4fc2-b1af-363f4f3fd4f3" providerId="ADAL" clId="{041E49A6-1CD1-4974-BC49-3C640624B93C}" dt="2023-01-13T21:22:48.728" v="4758" actId="27636"/>
          <ac:spMkLst>
            <pc:docMk/>
            <pc:sldMk cId="181739338" sldId="335"/>
            <ac:spMk id="3" creationId="{F7860FD4-61AF-4DCD-90C4-F01865B5E764}"/>
          </ac:spMkLst>
        </pc:spChg>
      </pc:sldChg>
      <pc:sldChg chg="modSp add mod ord">
        <pc:chgData name="William Grey" userId="37b73424-c081-4fc2-b1af-363f4f3fd4f3" providerId="ADAL" clId="{041E49A6-1CD1-4974-BC49-3C640624B93C}" dt="2023-01-13T21:17:42.103" v="4662"/>
        <pc:sldMkLst>
          <pc:docMk/>
          <pc:sldMk cId="2352102520" sldId="336"/>
        </pc:sldMkLst>
        <pc:spChg chg="mod">
          <ac:chgData name="William Grey" userId="37b73424-c081-4fc2-b1af-363f4f3fd4f3" providerId="ADAL" clId="{041E49A6-1CD1-4974-BC49-3C640624B93C}" dt="2023-01-13T19:40:50.196" v="77"/>
          <ac:spMkLst>
            <pc:docMk/>
            <pc:sldMk cId="2352102520" sldId="336"/>
            <ac:spMk id="2" creationId="{00F85135-563E-4B0A-A1D4-2FDFDF72AA98}"/>
          </ac:spMkLst>
        </pc:spChg>
        <pc:spChg chg="mod">
          <ac:chgData name="William Grey" userId="37b73424-c081-4fc2-b1af-363f4f3fd4f3" providerId="ADAL" clId="{041E49A6-1CD1-4974-BC49-3C640624B93C}" dt="2023-01-13T21:17:37.387" v="4660" actId="20577"/>
          <ac:spMkLst>
            <pc:docMk/>
            <pc:sldMk cId="2352102520" sldId="336"/>
            <ac:spMk id="3" creationId="{F7860FD4-61AF-4DCD-90C4-F01865B5E764}"/>
          </ac:spMkLst>
        </pc:spChg>
      </pc:sldChg>
      <pc:sldChg chg="modSp add mod">
        <pc:chgData name="William Grey" userId="37b73424-c081-4fc2-b1af-363f4f3fd4f3" providerId="ADAL" clId="{041E49A6-1CD1-4974-BC49-3C640624B93C}" dt="2023-01-13T21:37:50.384" v="5381" actId="20577"/>
        <pc:sldMkLst>
          <pc:docMk/>
          <pc:sldMk cId="1144432665" sldId="337"/>
        </pc:sldMkLst>
        <pc:spChg chg="mod">
          <ac:chgData name="William Grey" userId="37b73424-c081-4fc2-b1af-363f4f3fd4f3" providerId="ADAL" clId="{041E49A6-1CD1-4974-BC49-3C640624B93C}" dt="2023-01-13T19:41:03.529" v="78"/>
          <ac:spMkLst>
            <pc:docMk/>
            <pc:sldMk cId="1144432665" sldId="337"/>
            <ac:spMk id="2" creationId="{00F85135-563E-4B0A-A1D4-2FDFDF72AA98}"/>
          </ac:spMkLst>
        </pc:spChg>
        <pc:spChg chg="mod">
          <ac:chgData name="William Grey" userId="37b73424-c081-4fc2-b1af-363f4f3fd4f3" providerId="ADAL" clId="{041E49A6-1CD1-4974-BC49-3C640624B93C}" dt="2023-01-13T21:37:50.384" v="5381" actId="20577"/>
          <ac:spMkLst>
            <pc:docMk/>
            <pc:sldMk cId="1144432665" sldId="337"/>
            <ac:spMk id="3" creationId="{F7860FD4-61AF-4DCD-90C4-F01865B5E764}"/>
          </ac:spMkLst>
        </pc:spChg>
      </pc:sldChg>
      <pc:sldChg chg="modSp add mod">
        <pc:chgData name="William Grey" userId="37b73424-c081-4fc2-b1af-363f4f3fd4f3" providerId="ADAL" clId="{041E49A6-1CD1-4974-BC49-3C640624B93C}" dt="2023-01-13T21:27:47.649" v="5059" actId="2710"/>
        <pc:sldMkLst>
          <pc:docMk/>
          <pc:sldMk cId="1143531164" sldId="338"/>
        </pc:sldMkLst>
        <pc:spChg chg="mod">
          <ac:chgData name="William Grey" userId="37b73424-c081-4fc2-b1af-363f4f3fd4f3" providerId="ADAL" clId="{041E49A6-1CD1-4974-BC49-3C640624B93C}" dt="2023-01-13T19:42:10.455" v="82" actId="1076"/>
          <ac:spMkLst>
            <pc:docMk/>
            <pc:sldMk cId="1143531164" sldId="338"/>
            <ac:spMk id="2" creationId="{00F85135-563E-4B0A-A1D4-2FDFDF72AA98}"/>
          </ac:spMkLst>
        </pc:spChg>
        <pc:spChg chg="mod">
          <ac:chgData name="William Grey" userId="37b73424-c081-4fc2-b1af-363f4f3fd4f3" providerId="ADAL" clId="{041E49A6-1CD1-4974-BC49-3C640624B93C}" dt="2023-01-13T21:27:47.649" v="5059" actId="2710"/>
          <ac:spMkLst>
            <pc:docMk/>
            <pc:sldMk cId="1143531164" sldId="338"/>
            <ac:spMk id="3" creationId="{F7860FD4-61AF-4DCD-90C4-F01865B5E764}"/>
          </ac:spMkLst>
        </pc:spChg>
      </pc:sldChg>
      <pc:sldChg chg="modSp new add del mod ord">
        <pc:chgData name="William Grey" userId="37b73424-c081-4fc2-b1af-363f4f3fd4f3" providerId="ADAL" clId="{041E49A6-1CD1-4974-BC49-3C640624B93C}" dt="2023-01-13T20:14:28.956" v="699"/>
        <pc:sldMkLst>
          <pc:docMk/>
          <pc:sldMk cId="1268237747" sldId="339"/>
        </pc:sldMkLst>
        <pc:spChg chg="mod">
          <ac:chgData name="William Grey" userId="37b73424-c081-4fc2-b1af-363f4f3fd4f3" providerId="ADAL" clId="{041E49A6-1CD1-4974-BC49-3C640624B93C}" dt="2023-01-13T20:10:42.401" v="531" actId="20577"/>
          <ac:spMkLst>
            <pc:docMk/>
            <pc:sldMk cId="1268237747" sldId="339"/>
            <ac:spMk id="2" creationId="{C38962BA-E744-47A7-9EC4-536D08EDEF10}"/>
          </ac:spMkLst>
        </pc:spChg>
        <pc:spChg chg="mod">
          <ac:chgData name="William Grey" userId="37b73424-c081-4fc2-b1af-363f4f3fd4f3" providerId="ADAL" clId="{041E49A6-1CD1-4974-BC49-3C640624B93C}" dt="2023-01-13T20:12:08.608" v="694" actId="20577"/>
          <ac:spMkLst>
            <pc:docMk/>
            <pc:sldMk cId="1268237747" sldId="339"/>
            <ac:spMk id="3" creationId="{700C389C-8636-4F5F-B1F3-AEC323AC16ED}"/>
          </ac:spMkLst>
        </pc:spChg>
      </pc:sldChg>
      <pc:sldChg chg="new del">
        <pc:chgData name="William Grey" userId="37b73424-c081-4fc2-b1af-363f4f3fd4f3" providerId="ADAL" clId="{041E49A6-1CD1-4974-BC49-3C640624B93C}" dt="2023-01-13T19:49:02.967" v="473" actId="47"/>
        <pc:sldMkLst>
          <pc:docMk/>
          <pc:sldMk cId="3302494632" sldId="339"/>
        </pc:sldMkLst>
      </pc:sldChg>
      <pc:sldChg chg="modSp add mod">
        <pc:chgData name="William Grey" userId="37b73424-c081-4fc2-b1af-363f4f3fd4f3" providerId="ADAL" clId="{041E49A6-1CD1-4974-BC49-3C640624B93C}" dt="2023-01-13T20:42:58.380" v="2407" actId="20577"/>
        <pc:sldMkLst>
          <pc:docMk/>
          <pc:sldMk cId="336246282" sldId="340"/>
        </pc:sldMkLst>
        <pc:spChg chg="mod">
          <ac:chgData name="William Grey" userId="37b73424-c081-4fc2-b1af-363f4f3fd4f3" providerId="ADAL" clId="{041E49A6-1CD1-4974-BC49-3C640624B93C}" dt="2023-01-13T20:42:58.380" v="2407" actId="20577"/>
          <ac:spMkLst>
            <pc:docMk/>
            <pc:sldMk cId="336246282" sldId="340"/>
            <ac:spMk id="2" creationId="{00000000-0000-0000-0000-000000000000}"/>
          </ac:spMkLst>
        </pc:spChg>
        <pc:spChg chg="mod">
          <ac:chgData name="William Grey" userId="37b73424-c081-4fc2-b1af-363f4f3fd4f3" providerId="ADAL" clId="{041E49A6-1CD1-4974-BC49-3C640624B93C}" dt="2023-01-13T20:40:28.543" v="2236" actId="14100"/>
          <ac:spMkLst>
            <pc:docMk/>
            <pc:sldMk cId="336246282" sldId="340"/>
            <ac:spMk id="5" creationId="{00000000-0000-0000-0000-000000000000}"/>
          </ac:spMkLst>
        </pc:spChg>
      </pc:sldChg>
      <pc:sldChg chg="modSp new mod">
        <pc:chgData name="William Grey" userId="37b73424-c081-4fc2-b1af-363f4f3fd4f3" providerId="ADAL" clId="{041E49A6-1CD1-4974-BC49-3C640624B93C}" dt="2023-01-13T20:47:51.369" v="2441" actId="20577"/>
        <pc:sldMkLst>
          <pc:docMk/>
          <pc:sldMk cId="396817858" sldId="341"/>
        </pc:sldMkLst>
        <pc:spChg chg="mod">
          <ac:chgData name="William Grey" userId="37b73424-c081-4fc2-b1af-363f4f3fd4f3" providerId="ADAL" clId="{041E49A6-1CD1-4974-BC49-3C640624B93C}" dt="2023-01-13T20:47:51.369" v="2441" actId="20577"/>
          <ac:spMkLst>
            <pc:docMk/>
            <pc:sldMk cId="396817858" sldId="341"/>
            <ac:spMk id="2" creationId="{6296F848-CD53-4681-95C4-D344E2FBD471}"/>
          </ac:spMkLst>
        </pc:spChg>
      </pc:sldChg>
      <pc:sldChg chg="modSp new mod">
        <pc:chgData name="William Grey" userId="37b73424-c081-4fc2-b1af-363f4f3fd4f3" providerId="ADAL" clId="{041E49A6-1CD1-4974-BC49-3C640624B93C}" dt="2023-01-14T19:57:41.138" v="6478" actId="5793"/>
        <pc:sldMkLst>
          <pc:docMk/>
          <pc:sldMk cId="490779016" sldId="342"/>
        </pc:sldMkLst>
        <pc:spChg chg="mod">
          <ac:chgData name="William Grey" userId="37b73424-c081-4fc2-b1af-363f4f3fd4f3" providerId="ADAL" clId="{041E49A6-1CD1-4974-BC49-3C640624B93C}" dt="2023-01-14T11:46:12.416" v="6138" actId="20577"/>
          <ac:spMkLst>
            <pc:docMk/>
            <pc:sldMk cId="490779016" sldId="342"/>
            <ac:spMk id="2" creationId="{FBC2E371-7C86-48DC-997C-F3BFE5009794}"/>
          </ac:spMkLst>
        </pc:spChg>
        <pc:spChg chg="mod">
          <ac:chgData name="William Grey" userId="37b73424-c081-4fc2-b1af-363f4f3fd4f3" providerId="ADAL" clId="{041E49A6-1CD1-4974-BC49-3C640624B93C}" dt="2023-01-14T19:57:41.138" v="6478" actId="5793"/>
          <ac:spMkLst>
            <pc:docMk/>
            <pc:sldMk cId="490779016" sldId="342"/>
            <ac:spMk id="3" creationId="{F961794C-6785-46E1-BEAE-CF37CEC3F49E}"/>
          </ac:spMkLst>
        </pc:spChg>
      </pc:sldChg>
      <pc:sldChg chg="modSp new mod">
        <pc:chgData name="William Grey" userId="37b73424-c081-4fc2-b1af-363f4f3fd4f3" providerId="ADAL" clId="{041E49A6-1CD1-4974-BC49-3C640624B93C}" dt="2023-01-14T19:57:35.763" v="6477" actId="5793"/>
        <pc:sldMkLst>
          <pc:docMk/>
          <pc:sldMk cId="3954388138" sldId="343"/>
        </pc:sldMkLst>
        <pc:spChg chg="mod">
          <ac:chgData name="William Grey" userId="37b73424-c081-4fc2-b1af-363f4f3fd4f3" providerId="ADAL" clId="{041E49A6-1CD1-4974-BC49-3C640624B93C}" dt="2023-01-14T11:48:31.994" v="6208" actId="20577"/>
          <ac:spMkLst>
            <pc:docMk/>
            <pc:sldMk cId="3954388138" sldId="343"/>
            <ac:spMk id="2" creationId="{DB2EEA69-73D0-4DB5-9E77-3E4E5DB96898}"/>
          </ac:spMkLst>
        </pc:spChg>
        <pc:spChg chg="mod">
          <ac:chgData name="William Grey" userId="37b73424-c081-4fc2-b1af-363f4f3fd4f3" providerId="ADAL" clId="{041E49A6-1CD1-4974-BC49-3C640624B93C}" dt="2023-01-14T19:57:35.763" v="6477" actId="5793"/>
          <ac:spMkLst>
            <pc:docMk/>
            <pc:sldMk cId="3954388138" sldId="343"/>
            <ac:spMk id="3" creationId="{460040C6-F58C-4F07-9324-3A6B4AA61BE4}"/>
          </ac:spMkLst>
        </pc:spChg>
      </pc:sldChg>
      <pc:sldChg chg="modSp add mod">
        <pc:chgData name="William Grey" userId="37b73424-c081-4fc2-b1af-363f4f3fd4f3" providerId="ADAL" clId="{041E49A6-1CD1-4974-BC49-3C640624B93C}" dt="2023-01-14T11:45:55.695" v="6109" actId="20577"/>
        <pc:sldMkLst>
          <pc:docMk/>
          <pc:sldMk cId="2467867557" sldId="344"/>
        </pc:sldMkLst>
        <pc:spChg chg="mod">
          <ac:chgData name="William Grey" userId="37b73424-c081-4fc2-b1af-363f4f3fd4f3" providerId="ADAL" clId="{041E49A6-1CD1-4974-BC49-3C640624B93C}" dt="2023-01-14T11:45:55.695" v="6109" actId="20577"/>
          <ac:spMkLst>
            <pc:docMk/>
            <pc:sldMk cId="2467867557" sldId="344"/>
            <ac:spMk id="2" creationId="{6296F848-CD53-4681-95C4-D344E2FBD471}"/>
          </ac:spMkLst>
        </pc:spChg>
      </pc:sldChg>
      <pc:sldMasterChg chg="modSldLayout">
        <pc:chgData name="William Grey" userId="37b73424-c081-4fc2-b1af-363f4f3fd4f3" providerId="ADAL" clId="{041E49A6-1CD1-4974-BC49-3C640624B93C}" dt="2023-01-13T14:27:31.331" v="2" actId="1076"/>
        <pc:sldMasterMkLst>
          <pc:docMk/>
          <pc:sldMasterMk cId="493985571" sldId="2147483660"/>
        </pc:sldMasterMkLst>
        <pc:sldLayoutChg chg="addSp delSp modSp mod">
          <pc:chgData name="William Grey" userId="37b73424-c081-4fc2-b1af-363f4f3fd4f3" providerId="ADAL" clId="{041E49A6-1CD1-4974-BC49-3C640624B93C}" dt="2023-01-13T14:27:31.331" v="2" actId="1076"/>
          <pc:sldLayoutMkLst>
            <pc:docMk/>
            <pc:sldMasterMk cId="493985571" sldId="2147483660"/>
            <pc:sldLayoutMk cId="3769454195" sldId="2147483661"/>
          </pc:sldLayoutMkLst>
          <pc:picChg chg="del">
            <ac:chgData name="William Grey" userId="37b73424-c081-4fc2-b1af-363f4f3fd4f3" providerId="ADAL" clId="{041E49A6-1CD1-4974-BC49-3C640624B93C}" dt="2023-01-13T14:27:25.041" v="0" actId="478"/>
            <ac:picMkLst>
              <pc:docMk/>
              <pc:sldMasterMk cId="493985571" sldId="2147483660"/>
              <pc:sldLayoutMk cId="3769454195" sldId="2147483661"/>
              <ac:picMk id="8" creationId="{63B928B6-3DF2-476E-85F1-8814FADB2AE5}"/>
            </ac:picMkLst>
          </pc:picChg>
          <pc:picChg chg="add mod">
            <ac:chgData name="William Grey" userId="37b73424-c081-4fc2-b1af-363f4f3fd4f3" providerId="ADAL" clId="{041E49A6-1CD1-4974-BC49-3C640624B93C}" dt="2023-01-13T14:27:31.331" v="2" actId="1076"/>
            <ac:picMkLst>
              <pc:docMk/>
              <pc:sldMasterMk cId="493985571" sldId="2147483660"/>
              <pc:sldLayoutMk cId="3769454195" sldId="2147483661"/>
              <ac:picMk id="10" creationId="{469C11DE-FC62-4C38-A811-0D7175ECDC05}"/>
            </ac:picMkLst>
          </pc:pic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69454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364833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76623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91551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968788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863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394479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33314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330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420461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57500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83D39C1D-935F-5C9F-6E28-F7C757908749}"/>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67EF6BBD-F514-D2E8-35DA-B9771AB016BE}"/>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24DC7931-32B8-D510-C350-1022EC5EA554}"/>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64B409C4-31EC-92F5-2114-B6A611A19148}"/>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493985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bigbrotherwatch.org.uk/2023/01/talktv-government-surveills-lockdown-critic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ixIoDYVfKA0"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bbc.co.uk/news/technology-43465968"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wastemonitor.info/" TargetMode="External"/><Relationship Id="rId2" Type="http://schemas.openxmlformats.org/officeDocument/2006/relationships/hyperlink" Target="https://www.youtube.com/watch?v=vufLW4xOsS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JcJ8me22NV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Ethical, environmental and social impacts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3999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487" y="208769"/>
            <a:ext cx="10515600" cy="414084"/>
          </a:xfrm>
        </p:spPr>
        <p:txBody>
          <a:bodyPr>
            <a:normAutofit fontScale="90000"/>
          </a:bodyPr>
          <a:lstStyle/>
          <a:p>
            <a:r>
              <a:rPr lang="en-GB" dirty="0"/>
              <a:t>Positive environmental Impact</a:t>
            </a:r>
          </a:p>
        </p:txBody>
      </p:sp>
      <p:sp>
        <p:nvSpPr>
          <p:cNvPr id="3" name="Content Placeholder 2"/>
          <p:cNvSpPr>
            <a:spLocks noGrp="1"/>
          </p:cNvSpPr>
          <p:nvPr>
            <p:ph idx="1"/>
          </p:nvPr>
        </p:nvSpPr>
        <p:spPr>
          <a:xfrm>
            <a:off x="665922" y="1388303"/>
            <a:ext cx="10515600" cy="3211888"/>
          </a:xfrm>
        </p:spPr>
        <p:txBody>
          <a:bodyPr>
            <a:normAutofit fontScale="92500"/>
          </a:bodyPr>
          <a:lstStyle/>
          <a:p>
            <a:pPr>
              <a:lnSpc>
                <a:spcPct val="110000"/>
              </a:lnSpc>
              <a:buFont typeface="Wingdings" panose="05000000000000000000" pitchFamily="2" charset="2"/>
              <a:buChar char="ü"/>
            </a:pPr>
            <a:r>
              <a:rPr lang="en-GB" dirty="0"/>
              <a:t>More opportunity for online global communication and collaboration thereby saving on travel and associated pollution</a:t>
            </a:r>
          </a:p>
          <a:p>
            <a:pPr>
              <a:lnSpc>
                <a:spcPct val="110000"/>
              </a:lnSpc>
              <a:buFont typeface="Wingdings" panose="05000000000000000000" pitchFamily="2" charset="2"/>
              <a:buChar char="ü"/>
            </a:pPr>
            <a:r>
              <a:rPr lang="en-GB" dirty="0"/>
              <a:t>Facilitates home working reducing the need for commuting and associated pollution and improving the work-life balance of employees</a:t>
            </a:r>
          </a:p>
          <a:p>
            <a:pPr>
              <a:lnSpc>
                <a:spcPct val="110000"/>
              </a:lnSpc>
              <a:buFont typeface="Wingdings" panose="05000000000000000000" pitchFamily="2" charset="2"/>
              <a:buChar char="ü"/>
            </a:pPr>
            <a:r>
              <a:rPr lang="en-GB" dirty="0"/>
              <a:t>Greater </a:t>
            </a:r>
            <a:r>
              <a:rPr lang="en-GB"/>
              <a:t>insight into </a:t>
            </a:r>
            <a:r>
              <a:rPr lang="en-GB" dirty="0"/>
              <a:t>the environment and climate by using computers to model and analyse and process environmental data </a:t>
            </a:r>
          </a:p>
          <a:p>
            <a:endParaRPr lang="en-GB" dirty="0"/>
          </a:p>
          <a:p>
            <a:endParaRPr lang="en-GB" dirty="0"/>
          </a:p>
        </p:txBody>
      </p:sp>
    </p:spTree>
    <p:extLst>
      <p:ext uri="{BB962C8B-B14F-4D97-AF65-F5344CB8AC3E}">
        <p14:creationId xmlns:p14="http://schemas.microsoft.com/office/powerpoint/2010/main" val="3079538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418" y="-276399"/>
            <a:ext cx="10515600" cy="1325563"/>
          </a:xfrm>
        </p:spPr>
        <p:txBody>
          <a:bodyPr>
            <a:normAutofit/>
          </a:bodyPr>
          <a:lstStyle/>
          <a:p>
            <a:r>
              <a:rPr lang="en-GB" sz="2400" dirty="0"/>
              <a:t>Freedom of speech, Censorship and the internet</a:t>
            </a:r>
          </a:p>
        </p:txBody>
      </p:sp>
      <p:sp>
        <p:nvSpPr>
          <p:cNvPr id="5" name="Content Placeholder 4"/>
          <p:cNvSpPr>
            <a:spLocks noGrp="1"/>
          </p:cNvSpPr>
          <p:nvPr>
            <p:ph idx="1"/>
          </p:nvPr>
        </p:nvSpPr>
        <p:spPr>
          <a:xfrm>
            <a:off x="639418" y="920784"/>
            <a:ext cx="10515600" cy="5629061"/>
          </a:xfrm>
        </p:spPr>
        <p:txBody>
          <a:bodyPr>
            <a:normAutofit fontScale="70000" lnSpcReduction="20000"/>
          </a:bodyPr>
          <a:lstStyle/>
          <a:p>
            <a:pPr>
              <a:lnSpc>
                <a:spcPct val="120000"/>
              </a:lnSpc>
              <a:buFont typeface="Wingdings" panose="05000000000000000000" pitchFamily="2" charset="2"/>
              <a:buChar char="ü"/>
            </a:pPr>
            <a:r>
              <a:rPr lang="en-GB" sz="2400" dirty="0"/>
              <a:t>The web and especially social media has given people a platform to express themselves.  </a:t>
            </a:r>
          </a:p>
          <a:p>
            <a:pPr>
              <a:lnSpc>
                <a:spcPct val="120000"/>
              </a:lnSpc>
              <a:buFont typeface="Wingdings" panose="05000000000000000000" pitchFamily="2" charset="2"/>
              <a:buChar char="ü"/>
            </a:pPr>
            <a:r>
              <a:rPr lang="en-GB" sz="2400" dirty="0"/>
              <a:t>This is a good thing when used positively for instance to report events and share information.  </a:t>
            </a:r>
          </a:p>
          <a:p>
            <a:pPr>
              <a:lnSpc>
                <a:spcPct val="120000"/>
              </a:lnSpc>
              <a:buFont typeface="Wingdings" panose="05000000000000000000" pitchFamily="2" charset="2"/>
              <a:buChar char="ü"/>
            </a:pPr>
            <a:r>
              <a:rPr lang="en-GB" sz="2400" dirty="0"/>
              <a:t>But there are negative sides to this too. For instance, on social media many users spread misinformation, fake news or hateful content.</a:t>
            </a:r>
          </a:p>
          <a:p>
            <a:pPr>
              <a:lnSpc>
                <a:spcPct val="120000"/>
              </a:lnSpc>
              <a:buFont typeface="Wingdings" panose="05000000000000000000" pitchFamily="2" charset="2"/>
              <a:buChar char="ü"/>
            </a:pPr>
            <a:r>
              <a:rPr lang="en-GB" sz="2400" dirty="0"/>
              <a:t>In such situations should those users be banned from those social media platform?  Is this censorship?  Or Is this the right way to go when people spread hateful content, misinformation or fake news? </a:t>
            </a:r>
          </a:p>
          <a:p>
            <a:pPr>
              <a:lnSpc>
                <a:spcPct val="120000"/>
              </a:lnSpc>
              <a:buFont typeface="Wingdings" panose="05000000000000000000" pitchFamily="2" charset="2"/>
              <a:buChar char="ü"/>
            </a:pPr>
            <a:r>
              <a:rPr lang="en-GB" sz="2400" dirty="0"/>
              <a:t>But who determines what misinformation is? Often issues are complex, highly nuanced and the data is not clear cut. Clearly this it is not the remit of government to determine what misinformation is. Governments need to be challenged on their version of the truth and response to events.</a:t>
            </a:r>
          </a:p>
          <a:p>
            <a:pPr>
              <a:lnSpc>
                <a:spcPct val="120000"/>
              </a:lnSpc>
              <a:buFont typeface="Wingdings" panose="05000000000000000000" pitchFamily="2" charset="2"/>
              <a:buChar char="ü"/>
            </a:pPr>
            <a:r>
              <a:rPr lang="en-GB" sz="2400" dirty="0"/>
              <a:t>Even legitimate debate has been stifled on social media sites. This has been shown around the response to Covid where dissenting views to the official government narratives were censored and discredited.  The release of Twitter files have shown that there is strong collaboration between governments and the social media companies. </a:t>
            </a:r>
            <a:r>
              <a:rPr lang="en-GB" sz="2400" dirty="0" err="1">
                <a:hlinkClick r:id="rId2"/>
              </a:rPr>
              <a:t>TalkTV</a:t>
            </a:r>
            <a:r>
              <a:rPr lang="en-GB" sz="2400" dirty="0">
                <a:hlinkClick r:id="rId2"/>
              </a:rPr>
              <a:t> - Government </a:t>
            </a:r>
            <a:r>
              <a:rPr lang="en-GB" sz="2400" dirty="0" err="1">
                <a:hlinkClick r:id="rId2"/>
              </a:rPr>
              <a:t>surveilled</a:t>
            </a:r>
            <a:r>
              <a:rPr lang="en-GB" sz="2400" dirty="0">
                <a:hlinkClick r:id="rId2"/>
              </a:rPr>
              <a:t> journalists and politicians critical of government policy — Big Brother Watch</a:t>
            </a:r>
            <a:endParaRPr lang="en-GB" sz="2400" dirty="0"/>
          </a:p>
          <a:p>
            <a:pPr>
              <a:lnSpc>
                <a:spcPct val="120000"/>
              </a:lnSpc>
              <a:buFont typeface="Wingdings" panose="05000000000000000000" pitchFamily="2" charset="2"/>
              <a:buChar char="ü"/>
            </a:pPr>
            <a:r>
              <a:rPr lang="en-GB" sz="2400" dirty="0"/>
              <a:t>Are social media platforms responsible for the content posted by its users?  Should they remain neutral? Should nothing be censored? Clearly hateful content cannot be allowed, but who should make the decisions to remove this content?</a:t>
            </a:r>
          </a:p>
          <a:p>
            <a:pPr>
              <a:lnSpc>
                <a:spcPct val="120000"/>
              </a:lnSpc>
              <a:buFont typeface="Wingdings" panose="05000000000000000000" pitchFamily="2" charset="2"/>
              <a:buChar char="ü"/>
            </a:pPr>
            <a:r>
              <a:rPr lang="en-GB" sz="2400" dirty="0"/>
              <a:t>These are some very challenging issues around freedom of speech for liberal democracies.</a:t>
            </a:r>
          </a:p>
          <a:p>
            <a:pPr>
              <a:buFont typeface="Wingdings" panose="05000000000000000000" pitchFamily="2" charset="2"/>
              <a:buChar char="ü"/>
            </a:pPr>
            <a:endParaRPr lang="en-GB" sz="2400" dirty="0"/>
          </a:p>
          <a:p>
            <a:pPr marL="0" indent="0">
              <a:buNone/>
            </a:pPr>
            <a:endParaRPr lang="en-GB" dirty="0"/>
          </a:p>
        </p:txBody>
      </p:sp>
    </p:spTree>
    <p:extLst>
      <p:ext uri="{BB962C8B-B14F-4D97-AF65-F5344CB8AC3E}">
        <p14:creationId xmlns:p14="http://schemas.microsoft.com/office/powerpoint/2010/main" val="4016872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418" y="-276399"/>
            <a:ext cx="10515600" cy="1325563"/>
          </a:xfrm>
        </p:spPr>
        <p:txBody>
          <a:bodyPr>
            <a:normAutofit/>
          </a:bodyPr>
          <a:lstStyle/>
          <a:p>
            <a:r>
              <a:rPr lang="en-GB" sz="2400" dirty="0"/>
              <a:t>Freedom of speech, censorship and the internet</a:t>
            </a:r>
          </a:p>
        </p:txBody>
      </p:sp>
      <p:sp>
        <p:nvSpPr>
          <p:cNvPr id="5" name="Content Placeholder 4"/>
          <p:cNvSpPr>
            <a:spLocks noGrp="1"/>
          </p:cNvSpPr>
          <p:nvPr>
            <p:ph idx="1"/>
          </p:nvPr>
        </p:nvSpPr>
        <p:spPr>
          <a:xfrm>
            <a:off x="586409" y="1338469"/>
            <a:ext cx="10515600" cy="3697357"/>
          </a:xfrm>
        </p:spPr>
        <p:txBody>
          <a:bodyPr>
            <a:normAutofit fontScale="92500" lnSpcReduction="10000"/>
          </a:bodyPr>
          <a:lstStyle/>
          <a:p>
            <a:pPr>
              <a:buFont typeface="Wingdings" panose="05000000000000000000" pitchFamily="2" charset="2"/>
              <a:buChar char="ü"/>
            </a:pPr>
            <a:r>
              <a:rPr lang="en-GB" sz="2400" dirty="0"/>
              <a:t>In contrast authoritarian and totalitarian states have no problem with censorship and this is their modus operandi.</a:t>
            </a:r>
          </a:p>
          <a:p>
            <a:pPr>
              <a:buFont typeface="Wingdings" panose="05000000000000000000" pitchFamily="2" charset="2"/>
              <a:buChar char="ü"/>
            </a:pPr>
            <a:r>
              <a:rPr lang="en-GB" sz="2400" dirty="0"/>
              <a:t>In North Korea access to the web is tightly controlled, and only a few people have access in any case. </a:t>
            </a:r>
          </a:p>
          <a:p>
            <a:pPr>
              <a:buFont typeface="Wingdings" panose="05000000000000000000" pitchFamily="2" charset="2"/>
              <a:buChar char="ü"/>
            </a:pPr>
            <a:r>
              <a:rPr lang="en-GB" sz="2400" dirty="0"/>
              <a:t>China is another country where there is control over news content and access to websites outside its jurisdiction.  </a:t>
            </a:r>
          </a:p>
          <a:p>
            <a:pPr>
              <a:buFont typeface="Wingdings" panose="05000000000000000000" pitchFamily="2" charset="2"/>
              <a:buChar char="ü"/>
            </a:pPr>
            <a:r>
              <a:rPr lang="en-GB" sz="2400" dirty="0"/>
              <a:t>Content on China’s social media platforms is tightly controlled, and posts criticising the Communist Chinese Party are often removed.</a:t>
            </a:r>
          </a:p>
          <a:p>
            <a:pPr>
              <a:buFont typeface="Wingdings" panose="05000000000000000000" pitchFamily="2" charset="2"/>
              <a:buChar char="ü"/>
            </a:pPr>
            <a:r>
              <a:rPr lang="en-GB" sz="2400" dirty="0"/>
              <a:t>It is not easy to access certain news stories like the Tiananmen Square Massacre in 1989 from inside China.</a:t>
            </a:r>
          </a:p>
          <a:p>
            <a:pPr>
              <a:buFont typeface="Wingdings" panose="05000000000000000000" pitchFamily="2" charset="2"/>
              <a:buChar char="ü"/>
            </a:pPr>
            <a:r>
              <a:rPr lang="en-GB" sz="2400" dirty="0"/>
              <a:t>Social media posts of citizens are monitored closely.</a:t>
            </a:r>
          </a:p>
          <a:p>
            <a:pPr marL="0" indent="0">
              <a:buNone/>
            </a:pPr>
            <a:endParaRPr lang="en-GB" sz="2400" dirty="0"/>
          </a:p>
        </p:txBody>
      </p:sp>
    </p:spTree>
    <p:extLst>
      <p:ext uri="{BB962C8B-B14F-4D97-AF65-F5344CB8AC3E}">
        <p14:creationId xmlns:p14="http://schemas.microsoft.com/office/powerpoint/2010/main" val="336246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213" y="-223810"/>
            <a:ext cx="10515600" cy="1325563"/>
          </a:xfrm>
        </p:spPr>
        <p:txBody>
          <a:bodyPr>
            <a:normAutofit/>
          </a:bodyPr>
          <a:lstStyle/>
          <a:p>
            <a:r>
              <a:rPr lang="en-GB" dirty="0"/>
              <a:t>Digital divide</a:t>
            </a:r>
          </a:p>
        </p:txBody>
      </p:sp>
      <p:sp>
        <p:nvSpPr>
          <p:cNvPr id="3" name="Content Placeholder 2"/>
          <p:cNvSpPr>
            <a:spLocks noGrp="1"/>
          </p:cNvSpPr>
          <p:nvPr>
            <p:ph idx="1"/>
          </p:nvPr>
        </p:nvSpPr>
        <p:spPr>
          <a:xfrm>
            <a:off x="714213" y="2040866"/>
            <a:ext cx="10515600" cy="4351338"/>
          </a:xfrm>
        </p:spPr>
        <p:txBody>
          <a:bodyPr>
            <a:normAutofit/>
          </a:bodyPr>
          <a:lstStyle/>
          <a:p>
            <a:endParaRPr lang="en-GB" dirty="0"/>
          </a:p>
          <a:p>
            <a:endParaRPr lang="en-GB" dirty="0"/>
          </a:p>
        </p:txBody>
      </p:sp>
      <p:sp>
        <p:nvSpPr>
          <p:cNvPr id="5" name="Rectangle 4"/>
          <p:cNvSpPr/>
          <p:nvPr/>
        </p:nvSpPr>
        <p:spPr>
          <a:xfrm>
            <a:off x="714213" y="929475"/>
            <a:ext cx="10515600" cy="5607689"/>
          </a:xfrm>
          <a:prstGeom prst="rect">
            <a:avLst/>
          </a:prstGeom>
        </p:spPr>
        <p:txBody>
          <a:bodyPr wrap="square">
            <a:spAutoFit/>
          </a:bodyPr>
          <a:lstStyle/>
          <a:p>
            <a:pPr marL="342900" indent="-342900">
              <a:lnSpc>
                <a:spcPct val="120000"/>
              </a:lnSpc>
              <a:buFont typeface="Wingdings" panose="05000000000000000000" pitchFamily="2" charset="2"/>
              <a:buChar char="ü"/>
            </a:pPr>
            <a:r>
              <a:rPr lang="en-GB" sz="2000" dirty="0"/>
              <a:t>The digital divide refers to the unequal access to information technology between different groups of people, and the knowledge and skills needed to use the technology.  </a:t>
            </a:r>
          </a:p>
          <a:p>
            <a:pPr>
              <a:lnSpc>
                <a:spcPct val="120000"/>
              </a:lnSpc>
            </a:pPr>
            <a:endParaRPr lang="en-GB" sz="2000" dirty="0"/>
          </a:p>
          <a:p>
            <a:pPr marL="342900" indent="-342900">
              <a:lnSpc>
                <a:spcPct val="120000"/>
              </a:lnSpc>
              <a:buFont typeface="Wingdings" panose="05000000000000000000" pitchFamily="2" charset="2"/>
              <a:buChar char="ü"/>
            </a:pPr>
            <a:r>
              <a:rPr lang="en-GB" sz="2000" dirty="0"/>
              <a:t>Given that there is increasingly greater expectation to use digital services (for instance, banking, paying utility bills, social media) many people are being excluded from online services and communities and cannot fully participate in society. </a:t>
            </a:r>
          </a:p>
          <a:p>
            <a:pPr>
              <a:lnSpc>
                <a:spcPct val="120000"/>
              </a:lnSpc>
            </a:pPr>
            <a:endParaRPr lang="en-GB" sz="2000" dirty="0"/>
          </a:p>
          <a:p>
            <a:pPr>
              <a:lnSpc>
                <a:spcPct val="120000"/>
              </a:lnSpc>
            </a:pPr>
            <a:r>
              <a:rPr lang="en-GB" sz="2000" dirty="0"/>
              <a:t>Digital divide occurs with a country:	</a:t>
            </a:r>
          </a:p>
          <a:p>
            <a:pPr marL="342900" indent="-342900">
              <a:lnSpc>
                <a:spcPct val="120000"/>
              </a:lnSpc>
              <a:buFont typeface="Wingdings" panose="05000000000000000000" pitchFamily="2" charset="2"/>
              <a:buChar char="ü"/>
            </a:pPr>
            <a:r>
              <a:rPr lang="en-GB" sz="2000" dirty="0"/>
              <a:t>Elderly people (lack of skills)</a:t>
            </a:r>
          </a:p>
          <a:p>
            <a:pPr marL="342900" indent="-342900">
              <a:lnSpc>
                <a:spcPct val="120000"/>
              </a:lnSpc>
              <a:buFont typeface="Wingdings" panose="05000000000000000000" pitchFamily="2" charset="2"/>
              <a:buChar char="ü"/>
            </a:pPr>
            <a:r>
              <a:rPr lang="en-GB" sz="2000" dirty="0"/>
              <a:t>School children who do not have a quality internet connection and good IT equipment at home (lack of resources)</a:t>
            </a:r>
          </a:p>
          <a:p>
            <a:pPr marL="342900" indent="-342900">
              <a:lnSpc>
                <a:spcPct val="120000"/>
              </a:lnSpc>
              <a:buFont typeface="Wingdings" panose="05000000000000000000" pitchFamily="2" charset="2"/>
              <a:buChar char="ü"/>
            </a:pPr>
            <a:r>
              <a:rPr lang="en-GB" sz="2000" dirty="0"/>
              <a:t>People living in rural communities (lack of internet connection)</a:t>
            </a:r>
          </a:p>
          <a:p>
            <a:pPr>
              <a:lnSpc>
                <a:spcPct val="120000"/>
              </a:lnSpc>
            </a:pPr>
            <a:r>
              <a:rPr lang="en-GB" sz="2000" dirty="0"/>
              <a:t>Digital divide occurs between countries:</a:t>
            </a:r>
          </a:p>
          <a:p>
            <a:pPr marL="342900" indent="-342900">
              <a:lnSpc>
                <a:spcPct val="120000"/>
              </a:lnSpc>
              <a:buFont typeface="Wingdings" panose="05000000000000000000" pitchFamily="2" charset="2"/>
              <a:buChar char="ü"/>
            </a:pPr>
            <a:r>
              <a:rPr lang="en-GB" sz="2000" dirty="0"/>
              <a:t>People living in remote areas in developing countries cannot participate in the World economy (lack of resources)</a:t>
            </a:r>
          </a:p>
        </p:txBody>
      </p:sp>
    </p:spTree>
    <p:extLst>
      <p:ext uri="{BB962C8B-B14F-4D97-AF65-F5344CB8AC3E}">
        <p14:creationId xmlns:p14="http://schemas.microsoft.com/office/powerpoint/2010/main" val="2683076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5135-563E-4B0A-A1D4-2FDFDF72AA98}"/>
              </a:ext>
            </a:extLst>
          </p:cNvPr>
          <p:cNvSpPr>
            <a:spLocks noGrp="1"/>
          </p:cNvSpPr>
          <p:nvPr>
            <p:ph type="title"/>
          </p:nvPr>
        </p:nvSpPr>
        <p:spPr>
          <a:xfrm>
            <a:off x="838200" y="322136"/>
            <a:ext cx="10515600" cy="662781"/>
          </a:xfrm>
        </p:spPr>
        <p:txBody>
          <a:bodyPr>
            <a:normAutofit fontScale="90000"/>
          </a:bodyPr>
          <a:lstStyle/>
          <a:p>
            <a:r>
              <a:rPr lang="en-GB" sz="4400" dirty="0">
                <a:solidFill>
                  <a:srgbClr val="000000"/>
                </a:solidFill>
                <a:effectLst/>
                <a:latin typeface="Calibri" panose="020F0502020204030204" pitchFamily="34" charset="0"/>
                <a:ea typeface="Calibri" panose="020F0502020204030204" pitchFamily="34" charset="0"/>
              </a:rPr>
              <a:t>Artificial intelligence</a:t>
            </a:r>
            <a:br>
              <a:rPr lang="en-GB" sz="4400" dirty="0">
                <a:solidFill>
                  <a:srgbClr val="000000"/>
                </a:solidFill>
                <a:effectLst/>
                <a:latin typeface="Calibri" panose="020F0502020204030204" pitchFamily="34" charset="0"/>
                <a:ea typeface="Calibri" panose="020F0502020204030204" pitchFamily="34" charset="0"/>
              </a:rPr>
            </a:br>
            <a:endParaRPr lang="en-GB" dirty="0"/>
          </a:p>
        </p:txBody>
      </p:sp>
      <p:sp>
        <p:nvSpPr>
          <p:cNvPr id="3" name="Content Placeholder 2">
            <a:extLst>
              <a:ext uri="{FF2B5EF4-FFF2-40B4-BE49-F238E27FC236}">
                <a16:creationId xmlns:a16="http://schemas.microsoft.com/office/drawing/2014/main" id="{F7860FD4-61AF-4DCD-90C4-F01865B5E764}"/>
              </a:ext>
            </a:extLst>
          </p:cNvPr>
          <p:cNvSpPr>
            <a:spLocks noGrp="1"/>
          </p:cNvSpPr>
          <p:nvPr>
            <p:ph idx="1"/>
          </p:nvPr>
        </p:nvSpPr>
        <p:spPr/>
        <p:txBody>
          <a:bodyPr/>
          <a:lstStyle/>
          <a:p>
            <a:pPr>
              <a:lnSpc>
                <a:spcPct val="100000"/>
              </a:lnSpc>
              <a:buFont typeface="Wingdings" panose="05000000000000000000" pitchFamily="2" charset="2"/>
              <a:buChar char="ü"/>
            </a:pPr>
            <a:r>
              <a:rPr lang="en-GB" dirty="0"/>
              <a:t>Artificial intelligence is increasingly powerful and the advent of chatbots like </a:t>
            </a:r>
            <a:r>
              <a:rPr lang="en-GB" dirty="0" err="1"/>
              <a:t>ChatGTP</a:t>
            </a:r>
            <a:r>
              <a:rPr lang="en-GB" dirty="0"/>
              <a:t> for instance have demonstrated the powerful capabilities and benefits of such a tool.</a:t>
            </a:r>
          </a:p>
          <a:p>
            <a:pPr>
              <a:lnSpc>
                <a:spcPct val="100000"/>
              </a:lnSpc>
              <a:buFont typeface="Wingdings" panose="05000000000000000000" pitchFamily="2" charset="2"/>
              <a:buChar char="ü"/>
            </a:pPr>
            <a:r>
              <a:rPr lang="en-GB" dirty="0"/>
              <a:t>Self driving cars are another high-profile example of the utility of artificial intelligence.</a:t>
            </a:r>
          </a:p>
          <a:p>
            <a:pPr>
              <a:lnSpc>
                <a:spcPct val="100000"/>
              </a:lnSpc>
              <a:buFont typeface="Wingdings" panose="05000000000000000000" pitchFamily="2" charset="2"/>
              <a:buChar char="ü"/>
            </a:pPr>
            <a:r>
              <a:rPr lang="en-GB" dirty="0"/>
              <a:t>However, there are some moral challenges around the use of AI in weapons for the military.</a:t>
            </a:r>
          </a:p>
        </p:txBody>
      </p:sp>
    </p:spTree>
    <p:extLst>
      <p:ext uri="{BB962C8B-B14F-4D97-AF65-F5344CB8AC3E}">
        <p14:creationId xmlns:p14="http://schemas.microsoft.com/office/powerpoint/2010/main" val="3532699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5135-563E-4B0A-A1D4-2FDFDF72AA98}"/>
              </a:ext>
            </a:extLst>
          </p:cNvPr>
          <p:cNvSpPr>
            <a:spLocks noGrp="1"/>
          </p:cNvSpPr>
          <p:nvPr>
            <p:ph type="title"/>
          </p:nvPr>
        </p:nvSpPr>
        <p:spPr>
          <a:xfrm>
            <a:off x="838200" y="110101"/>
            <a:ext cx="10515600" cy="662781"/>
          </a:xfrm>
        </p:spPr>
        <p:txBody>
          <a:bodyPr>
            <a:normAutofit fontScale="90000"/>
          </a:bodyPr>
          <a:lstStyle/>
          <a:p>
            <a:r>
              <a:rPr lang="en-GB" sz="4400" dirty="0">
                <a:solidFill>
                  <a:srgbClr val="000000"/>
                </a:solidFill>
                <a:effectLst/>
                <a:latin typeface="Calibri" panose="020F0502020204030204" pitchFamily="34" charset="0"/>
                <a:ea typeface="Calibri" panose="020F0502020204030204" pitchFamily="34" charset="0"/>
              </a:rPr>
              <a:t>Automated decision making</a:t>
            </a:r>
            <a:endParaRPr lang="en-GB" dirty="0"/>
          </a:p>
        </p:txBody>
      </p:sp>
      <p:sp>
        <p:nvSpPr>
          <p:cNvPr id="3" name="Content Placeholder 2">
            <a:extLst>
              <a:ext uri="{FF2B5EF4-FFF2-40B4-BE49-F238E27FC236}">
                <a16:creationId xmlns:a16="http://schemas.microsoft.com/office/drawing/2014/main" id="{F7860FD4-61AF-4DCD-90C4-F01865B5E764}"/>
              </a:ext>
            </a:extLst>
          </p:cNvPr>
          <p:cNvSpPr>
            <a:spLocks noGrp="1"/>
          </p:cNvSpPr>
          <p:nvPr>
            <p:ph idx="1"/>
          </p:nvPr>
        </p:nvSpPr>
        <p:spPr>
          <a:xfrm>
            <a:off x="838200" y="1415814"/>
            <a:ext cx="10515600" cy="4351338"/>
          </a:xfrm>
        </p:spPr>
        <p:txBody>
          <a:bodyPr>
            <a:normAutofit fontScale="70000" lnSpcReduction="20000"/>
          </a:bodyPr>
          <a:lstStyle/>
          <a:p>
            <a:pPr>
              <a:lnSpc>
                <a:spcPct val="120000"/>
              </a:lnSpc>
              <a:buFont typeface="Wingdings" panose="05000000000000000000" pitchFamily="2" charset="2"/>
              <a:buChar char="ü"/>
            </a:pPr>
            <a:r>
              <a:rPr lang="en-GB" dirty="0"/>
              <a:t>Machine learning approaches use models based on submitted data.  </a:t>
            </a:r>
          </a:p>
          <a:p>
            <a:pPr>
              <a:lnSpc>
                <a:spcPct val="120000"/>
              </a:lnSpc>
              <a:buFont typeface="Wingdings" panose="05000000000000000000" pitchFamily="2" charset="2"/>
              <a:buChar char="ü"/>
            </a:pPr>
            <a:r>
              <a:rPr lang="en-GB" dirty="0"/>
              <a:t>For instance, an application for a loan and mortgage could be turned down based on a low credit score.</a:t>
            </a:r>
          </a:p>
          <a:p>
            <a:pPr>
              <a:lnSpc>
                <a:spcPct val="120000"/>
              </a:lnSpc>
              <a:buFont typeface="Wingdings" panose="05000000000000000000" pitchFamily="2" charset="2"/>
              <a:buChar char="ü"/>
            </a:pPr>
            <a:r>
              <a:rPr lang="en-GB" dirty="0"/>
              <a:t>Algorithms are not as objective as we believe </a:t>
            </a:r>
          </a:p>
          <a:p>
            <a:pPr>
              <a:lnSpc>
                <a:spcPct val="120000"/>
              </a:lnSpc>
              <a:buFont typeface="Wingdings" panose="05000000000000000000" pitchFamily="2" charset="2"/>
              <a:buChar char="ü"/>
            </a:pPr>
            <a:r>
              <a:rPr lang="en-GB" dirty="0"/>
              <a:t>Algorithms can contain biases.</a:t>
            </a:r>
          </a:p>
          <a:p>
            <a:pPr>
              <a:lnSpc>
                <a:spcPct val="120000"/>
              </a:lnSpc>
              <a:buFont typeface="Wingdings" panose="05000000000000000000" pitchFamily="2" charset="2"/>
              <a:buChar char="ü"/>
            </a:pPr>
            <a:r>
              <a:rPr lang="en-GB" dirty="0"/>
              <a:t>Under the GDPR, individuals have the right not to be subject to an automated decision</a:t>
            </a:r>
          </a:p>
          <a:p>
            <a:pPr>
              <a:lnSpc>
                <a:spcPct val="120000"/>
              </a:lnSpc>
              <a:buFont typeface="Wingdings" panose="05000000000000000000" pitchFamily="2" charset="2"/>
              <a:buChar char="ü"/>
            </a:pPr>
            <a:r>
              <a:rPr lang="en-GB" dirty="0"/>
              <a:t>For instance, an arbitrary credit score may preclude applicants from taking out a mortgage. Applicants have the right for a decision to be made by a person, who could take a broad analysis of an individual’s application outside of measurable factors (for instance, an individual could have been off work owing to illness for a period, but are back at work now and recovered)</a:t>
            </a:r>
          </a:p>
        </p:txBody>
      </p:sp>
    </p:spTree>
    <p:extLst>
      <p:ext uri="{BB962C8B-B14F-4D97-AF65-F5344CB8AC3E}">
        <p14:creationId xmlns:p14="http://schemas.microsoft.com/office/powerpoint/2010/main" val="1602134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5135-563E-4B0A-A1D4-2FDFDF72AA98}"/>
              </a:ext>
            </a:extLst>
          </p:cNvPr>
          <p:cNvSpPr>
            <a:spLocks noGrp="1"/>
          </p:cNvSpPr>
          <p:nvPr>
            <p:ph type="title"/>
          </p:nvPr>
        </p:nvSpPr>
        <p:spPr>
          <a:xfrm>
            <a:off x="838200" y="322136"/>
            <a:ext cx="10515600" cy="662781"/>
          </a:xfrm>
        </p:spPr>
        <p:txBody>
          <a:bodyPr>
            <a:normAutofit fontScale="90000"/>
          </a:bodyPr>
          <a:lstStyle/>
          <a:p>
            <a:r>
              <a:rPr lang="en-GB" sz="4400" dirty="0">
                <a:solidFill>
                  <a:srgbClr val="000000"/>
                </a:solidFill>
                <a:effectLst/>
                <a:latin typeface="Calibri" panose="020F0502020204030204" pitchFamily="34" charset="0"/>
                <a:ea typeface="Calibri" panose="020F0502020204030204" pitchFamily="34" charset="0"/>
              </a:rPr>
              <a:t>Analyse personal information</a:t>
            </a:r>
            <a:br>
              <a:rPr lang="en-GB" sz="4400" dirty="0">
                <a:solidFill>
                  <a:srgbClr val="000000"/>
                </a:solidFill>
                <a:effectLst/>
                <a:latin typeface="Calibri" panose="020F0502020204030204" pitchFamily="34" charset="0"/>
                <a:ea typeface="Calibri" panose="020F0502020204030204" pitchFamily="34" charset="0"/>
              </a:rPr>
            </a:br>
            <a:endParaRPr lang="en-GB" dirty="0"/>
          </a:p>
        </p:txBody>
      </p:sp>
      <p:sp>
        <p:nvSpPr>
          <p:cNvPr id="3" name="Content Placeholder 2">
            <a:extLst>
              <a:ext uri="{FF2B5EF4-FFF2-40B4-BE49-F238E27FC236}">
                <a16:creationId xmlns:a16="http://schemas.microsoft.com/office/drawing/2014/main" id="{F7860FD4-61AF-4DCD-90C4-F01865B5E764}"/>
              </a:ext>
            </a:extLst>
          </p:cNvPr>
          <p:cNvSpPr>
            <a:spLocks noGrp="1"/>
          </p:cNvSpPr>
          <p:nvPr>
            <p:ph idx="1"/>
          </p:nvPr>
        </p:nvSpPr>
        <p:spPr/>
        <p:txBody>
          <a:bodyPr/>
          <a:lstStyle/>
          <a:p>
            <a:pPr>
              <a:buFont typeface="Wingdings" panose="05000000000000000000" pitchFamily="2" charset="2"/>
              <a:buChar char="ü"/>
            </a:pPr>
            <a:r>
              <a:rPr lang="en-GB" dirty="0"/>
              <a:t>Big Tech companies collect huge volumes of data on individuals.</a:t>
            </a:r>
          </a:p>
          <a:p>
            <a:pPr>
              <a:buFont typeface="Wingdings" panose="05000000000000000000" pitchFamily="2" charset="2"/>
              <a:buChar char="ü"/>
            </a:pPr>
            <a:r>
              <a:rPr lang="en-GB" dirty="0"/>
              <a:t>This is mainly used to sell us stuff.  This has been termed as “surveillance capitalism”</a:t>
            </a:r>
          </a:p>
          <a:p>
            <a:pPr>
              <a:buFont typeface="Wingdings" panose="05000000000000000000" pitchFamily="2" charset="2"/>
              <a:buChar char="ü"/>
            </a:pPr>
            <a:r>
              <a:rPr lang="en-GB" dirty="0"/>
              <a:t>By collecting and analysing data, advertising can be targeted to individuals based on their interests and even their mood.</a:t>
            </a:r>
          </a:p>
          <a:p>
            <a:pPr>
              <a:buFont typeface="Wingdings" panose="05000000000000000000" pitchFamily="2" charset="2"/>
              <a:buChar char="ü"/>
            </a:pPr>
            <a:r>
              <a:rPr lang="en-GB" dirty="0"/>
              <a:t>The data has also been used in political campaigns to target voters with individualised campaign material.</a:t>
            </a:r>
          </a:p>
        </p:txBody>
      </p:sp>
    </p:spTree>
    <p:extLst>
      <p:ext uri="{BB962C8B-B14F-4D97-AF65-F5344CB8AC3E}">
        <p14:creationId xmlns:p14="http://schemas.microsoft.com/office/powerpoint/2010/main" val="2352102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5135-563E-4B0A-A1D4-2FDFDF72AA98}"/>
              </a:ext>
            </a:extLst>
          </p:cNvPr>
          <p:cNvSpPr>
            <a:spLocks noGrp="1"/>
          </p:cNvSpPr>
          <p:nvPr>
            <p:ph type="title"/>
          </p:nvPr>
        </p:nvSpPr>
        <p:spPr>
          <a:xfrm>
            <a:off x="838200" y="123353"/>
            <a:ext cx="10515600" cy="662781"/>
          </a:xfrm>
        </p:spPr>
        <p:txBody>
          <a:bodyPr>
            <a:normAutofit fontScale="90000"/>
          </a:bodyPr>
          <a:lstStyle/>
          <a:p>
            <a:r>
              <a:rPr lang="en-GB" sz="4400" dirty="0">
                <a:solidFill>
                  <a:srgbClr val="000000"/>
                </a:solidFill>
                <a:effectLst/>
                <a:latin typeface="Calibri" panose="020F0502020204030204" pitchFamily="34" charset="0"/>
                <a:ea typeface="Calibri" panose="020F0502020204030204" pitchFamily="34" charset="0"/>
              </a:rPr>
              <a:t>Monitor behaviour</a:t>
            </a:r>
            <a:endParaRPr lang="en-GB" dirty="0"/>
          </a:p>
        </p:txBody>
      </p:sp>
      <p:sp>
        <p:nvSpPr>
          <p:cNvPr id="3" name="Content Placeholder 2">
            <a:extLst>
              <a:ext uri="{FF2B5EF4-FFF2-40B4-BE49-F238E27FC236}">
                <a16:creationId xmlns:a16="http://schemas.microsoft.com/office/drawing/2014/main" id="{F7860FD4-61AF-4DCD-90C4-F01865B5E764}"/>
              </a:ext>
            </a:extLst>
          </p:cNvPr>
          <p:cNvSpPr>
            <a:spLocks noGrp="1"/>
          </p:cNvSpPr>
          <p:nvPr>
            <p:ph idx="1"/>
          </p:nvPr>
        </p:nvSpPr>
        <p:spPr>
          <a:xfrm>
            <a:off x="838200" y="1253331"/>
            <a:ext cx="10515600" cy="4351338"/>
          </a:xfrm>
        </p:spPr>
        <p:txBody>
          <a:bodyPr>
            <a:normAutofit fontScale="92500" lnSpcReduction="20000"/>
          </a:bodyPr>
          <a:lstStyle/>
          <a:p>
            <a:pPr>
              <a:lnSpc>
                <a:spcPct val="110000"/>
              </a:lnSpc>
              <a:buFont typeface="Wingdings" panose="05000000000000000000" pitchFamily="2" charset="2"/>
              <a:buChar char="ü"/>
            </a:pPr>
            <a:r>
              <a:rPr lang="en-GB" dirty="0"/>
              <a:t>The IPA allow authorities to collect mass data on all individuals</a:t>
            </a:r>
          </a:p>
          <a:p>
            <a:pPr>
              <a:lnSpc>
                <a:spcPct val="110000"/>
              </a:lnSpc>
              <a:buFont typeface="Wingdings" panose="05000000000000000000" pitchFamily="2" charset="2"/>
              <a:buChar char="ü"/>
            </a:pPr>
            <a:r>
              <a:rPr lang="en-GB" sz="2800" dirty="0"/>
              <a:t>Edward Snowdon released thousands of documents to the Guardian newspaper detailing the activities of GCHQ and the American equivalent NSA.  He was concerned about the lack of accountability and the scale of communication monitoring on its own populations by these and other government organisations.</a:t>
            </a:r>
          </a:p>
          <a:p>
            <a:pPr marL="0" indent="0">
              <a:lnSpc>
                <a:spcPct val="110000"/>
              </a:lnSpc>
              <a:buNone/>
            </a:pPr>
            <a:r>
              <a:rPr lang="en-GB" sz="2800" dirty="0"/>
              <a:t>Some points to consider:</a:t>
            </a:r>
          </a:p>
          <a:p>
            <a:pPr>
              <a:lnSpc>
                <a:spcPct val="110000"/>
              </a:lnSpc>
              <a:buFont typeface="Wingdings" panose="05000000000000000000" pitchFamily="2" charset="2"/>
              <a:buChar char="ü"/>
            </a:pPr>
            <a:r>
              <a:rPr lang="en-GB" sz="2800" dirty="0"/>
              <a:t>Is it acceptable for liberal governments to carry out mass surveillance of electronic communications its own populations?</a:t>
            </a:r>
          </a:p>
          <a:p>
            <a:pPr>
              <a:lnSpc>
                <a:spcPct val="110000"/>
              </a:lnSpc>
              <a:buFont typeface="Wingdings" panose="05000000000000000000" pitchFamily="2" charset="2"/>
              <a:buChar char="ü"/>
            </a:pPr>
            <a:r>
              <a:rPr lang="en-GB" sz="2800" dirty="0"/>
              <a:t>How do we balance the interests of national security and civil liberties?</a:t>
            </a:r>
          </a:p>
          <a:p>
            <a:pPr>
              <a:buFont typeface="Wingdings" panose="05000000000000000000" pitchFamily="2" charset="2"/>
              <a:buChar char="ü"/>
            </a:pPr>
            <a:endParaRPr lang="en-GB" dirty="0"/>
          </a:p>
        </p:txBody>
      </p:sp>
    </p:spTree>
    <p:extLst>
      <p:ext uri="{BB962C8B-B14F-4D97-AF65-F5344CB8AC3E}">
        <p14:creationId xmlns:p14="http://schemas.microsoft.com/office/powerpoint/2010/main" val="181739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5135-563E-4B0A-A1D4-2FDFDF72AA98}"/>
              </a:ext>
            </a:extLst>
          </p:cNvPr>
          <p:cNvSpPr>
            <a:spLocks noGrp="1"/>
          </p:cNvSpPr>
          <p:nvPr>
            <p:ph type="title"/>
          </p:nvPr>
        </p:nvSpPr>
        <p:spPr>
          <a:xfrm>
            <a:off x="838200" y="322136"/>
            <a:ext cx="10515600" cy="662781"/>
          </a:xfrm>
        </p:spPr>
        <p:txBody>
          <a:bodyPr>
            <a:normAutofit fontScale="90000"/>
          </a:bodyPr>
          <a:lstStyle/>
          <a:p>
            <a:r>
              <a:rPr lang="en-GB" sz="4400" dirty="0">
                <a:solidFill>
                  <a:srgbClr val="000000"/>
                </a:solidFill>
                <a:effectLst/>
                <a:latin typeface="Calibri" panose="020F0502020204030204" pitchFamily="34" charset="0"/>
                <a:ea typeface="Calibri" panose="020F0502020204030204" pitchFamily="34" charset="0"/>
              </a:rPr>
              <a:t>Piracy</a:t>
            </a:r>
            <a:br>
              <a:rPr lang="en-GB" sz="4400" dirty="0">
                <a:solidFill>
                  <a:srgbClr val="000000"/>
                </a:solidFill>
                <a:effectLst/>
                <a:latin typeface="Calibri" panose="020F0502020204030204" pitchFamily="34" charset="0"/>
                <a:ea typeface="Calibri" panose="020F0502020204030204" pitchFamily="34" charset="0"/>
              </a:rPr>
            </a:br>
            <a:endParaRPr lang="en-GB" dirty="0"/>
          </a:p>
        </p:txBody>
      </p:sp>
      <p:sp>
        <p:nvSpPr>
          <p:cNvPr id="3" name="Content Placeholder 2">
            <a:extLst>
              <a:ext uri="{FF2B5EF4-FFF2-40B4-BE49-F238E27FC236}">
                <a16:creationId xmlns:a16="http://schemas.microsoft.com/office/drawing/2014/main" id="{F7860FD4-61AF-4DCD-90C4-F01865B5E764}"/>
              </a:ext>
            </a:extLst>
          </p:cNvPr>
          <p:cNvSpPr>
            <a:spLocks noGrp="1"/>
          </p:cNvSpPr>
          <p:nvPr>
            <p:ph idx="1"/>
          </p:nvPr>
        </p:nvSpPr>
        <p:spPr/>
        <p:txBody>
          <a:bodyPr/>
          <a:lstStyle/>
          <a:p>
            <a:pPr>
              <a:buFont typeface="Wingdings" panose="05000000000000000000" pitchFamily="2" charset="2"/>
              <a:buChar char="ü"/>
            </a:pPr>
            <a:r>
              <a:rPr lang="en-GB" dirty="0"/>
              <a:t>Piracy is copying and distributing copyrighted works.</a:t>
            </a:r>
          </a:p>
          <a:p>
            <a:pPr>
              <a:buFont typeface="Wingdings" panose="05000000000000000000" pitchFamily="2" charset="2"/>
              <a:buChar char="ü"/>
            </a:pPr>
            <a:r>
              <a:rPr lang="en-GB" dirty="0"/>
              <a:t>Piracy is made very easy by computers, as it is very easy to copy media (music, video, games and software). </a:t>
            </a:r>
          </a:p>
          <a:p>
            <a:pPr>
              <a:buFont typeface="Wingdings" panose="05000000000000000000" pitchFamily="2" charset="2"/>
              <a:buChar char="ü"/>
            </a:pPr>
            <a:r>
              <a:rPr lang="en-GB" dirty="0"/>
              <a:t>There is legislation in place to protect intellectual property in developed countries, but not outside their jurisdiction.</a:t>
            </a:r>
          </a:p>
          <a:p>
            <a:pPr>
              <a:buFont typeface="Wingdings" panose="05000000000000000000" pitchFamily="2" charset="2"/>
              <a:buChar char="ü"/>
            </a:pPr>
            <a:r>
              <a:rPr lang="en-GB" dirty="0"/>
              <a:t>Many people do not consider piracy as unethical.</a:t>
            </a:r>
          </a:p>
        </p:txBody>
      </p:sp>
    </p:spTree>
    <p:extLst>
      <p:ext uri="{BB962C8B-B14F-4D97-AF65-F5344CB8AC3E}">
        <p14:creationId xmlns:p14="http://schemas.microsoft.com/office/powerpoint/2010/main" val="744241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5135-563E-4B0A-A1D4-2FDFDF72AA98}"/>
              </a:ext>
            </a:extLst>
          </p:cNvPr>
          <p:cNvSpPr>
            <a:spLocks noGrp="1"/>
          </p:cNvSpPr>
          <p:nvPr>
            <p:ph type="title"/>
          </p:nvPr>
        </p:nvSpPr>
        <p:spPr>
          <a:xfrm>
            <a:off x="838200" y="322136"/>
            <a:ext cx="10515600" cy="662781"/>
          </a:xfrm>
        </p:spPr>
        <p:txBody>
          <a:bodyPr>
            <a:normAutofit fontScale="90000"/>
          </a:bodyPr>
          <a:lstStyle/>
          <a:p>
            <a:r>
              <a:rPr lang="en-GB" sz="4400" dirty="0">
                <a:solidFill>
                  <a:srgbClr val="000000"/>
                </a:solidFill>
                <a:effectLst/>
                <a:latin typeface="Calibri" panose="020F0502020204030204" pitchFamily="34" charset="0"/>
                <a:ea typeface="Calibri" panose="020F0502020204030204" pitchFamily="34" charset="0"/>
              </a:rPr>
              <a:t>Offensive communications</a:t>
            </a:r>
            <a:br>
              <a:rPr lang="en-GB" sz="4400" dirty="0">
                <a:solidFill>
                  <a:srgbClr val="000000"/>
                </a:solidFill>
                <a:effectLst/>
                <a:latin typeface="Calibri" panose="020F0502020204030204" pitchFamily="34" charset="0"/>
                <a:ea typeface="Calibri" panose="020F0502020204030204" pitchFamily="34" charset="0"/>
              </a:rPr>
            </a:br>
            <a:endParaRPr lang="en-GB" dirty="0"/>
          </a:p>
        </p:txBody>
      </p:sp>
      <p:sp>
        <p:nvSpPr>
          <p:cNvPr id="3" name="Content Placeholder 2">
            <a:extLst>
              <a:ext uri="{FF2B5EF4-FFF2-40B4-BE49-F238E27FC236}">
                <a16:creationId xmlns:a16="http://schemas.microsoft.com/office/drawing/2014/main" id="{F7860FD4-61AF-4DCD-90C4-F01865B5E764}"/>
              </a:ext>
            </a:extLst>
          </p:cNvPr>
          <p:cNvSpPr>
            <a:spLocks noGrp="1"/>
          </p:cNvSpPr>
          <p:nvPr>
            <p:ph idx="1"/>
          </p:nvPr>
        </p:nvSpPr>
        <p:spPr>
          <a:xfrm>
            <a:off x="692427" y="1641100"/>
            <a:ext cx="10515600" cy="4351338"/>
          </a:xfrm>
        </p:spPr>
        <p:txBody>
          <a:bodyPr/>
          <a:lstStyle/>
          <a:p>
            <a:pPr>
              <a:buFont typeface="Wingdings" panose="05000000000000000000" pitchFamily="2" charset="2"/>
              <a:buChar char="ü"/>
            </a:pPr>
            <a:r>
              <a:rPr lang="en-GB" dirty="0"/>
              <a:t>Social media has been the source of fake news, trolling, homophobic, antisemitic, racist and misogynistic abuse and a range of other hateful content</a:t>
            </a:r>
          </a:p>
          <a:p>
            <a:pPr>
              <a:buFont typeface="Wingdings" panose="05000000000000000000" pitchFamily="2" charset="2"/>
              <a:buChar char="ü"/>
            </a:pPr>
            <a:r>
              <a:rPr lang="en-GB" dirty="0"/>
              <a:t>This is made easy because trolls can hide behind the mask of anonymity.</a:t>
            </a:r>
          </a:p>
          <a:p>
            <a:pPr>
              <a:buFont typeface="Wingdings" panose="05000000000000000000" pitchFamily="2" charset="2"/>
              <a:buChar char="ü"/>
            </a:pPr>
            <a:r>
              <a:rPr lang="en-GB" dirty="0"/>
              <a:t>Should everyone who signs up for a social media site be authenticated?</a:t>
            </a:r>
          </a:p>
          <a:p>
            <a:pPr>
              <a:buFont typeface="Wingdings" panose="05000000000000000000" pitchFamily="2" charset="2"/>
              <a:buChar char="ü"/>
            </a:pPr>
            <a:r>
              <a:rPr lang="en-GB" dirty="0"/>
              <a:t>There are good reasons for anonymity including for whistle-blowers and activists who need their identity protected. </a:t>
            </a:r>
          </a:p>
        </p:txBody>
      </p:sp>
    </p:spTree>
    <p:extLst>
      <p:ext uri="{BB962C8B-B14F-4D97-AF65-F5344CB8AC3E}">
        <p14:creationId xmlns:p14="http://schemas.microsoft.com/office/powerpoint/2010/main" val="1144432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Discuss the moral, social and ethical of technology on society.</a:t>
            </a:r>
          </a:p>
          <a:p>
            <a:pPr>
              <a:buFont typeface="Wingdings" panose="05000000000000000000" pitchFamily="2" charset="2"/>
              <a:buChar char="ü"/>
            </a:pPr>
            <a:r>
              <a:rPr lang="en-GB" dirty="0"/>
              <a:t>Examine case studies concerning moral, social and ethical issues.</a:t>
            </a:r>
          </a:p>
          <a:p>
            <a:endParaRPr lang="en-GB" dirty="0"/>
          </a:p>
        </p:txBody>
      </p:sp>
    </p:spTree>
    <p:extLst>
      <p:ext uri="{BB962C8B-B14F-4D97-AF65-F5344CB8AC3E}">
        <p14:creationId xmlns:p14="http://schemas.microsoft.com/office/powerpoint/2010/main" val="36672385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5135-563E-4B0A-A1D4-2FDFDF72AA98}"/>
              </a:ext>
            </a:extLst>
          </p:cNvPr>
          <p:cNvSpPr>
            <a:spLocks noGrp="1"/>
          </p:cNvSpPr>
          <p:nvPr>
            <p:ph type="title"/>
          </p:nvPr>
        </p:nvSpPr>
        <p:spPr>
          <a:xfrm>
            <a:off x="838200" y="653527"/>
            <a:ext cx="10515600" cy="662781"/>
          </a:xfrm>
        </p:spPr>
        <p:txBody>
          <a:bodyPr>
            <a:normAutofit fontScale="90000"/>
          </a:bodyPr>
          <a:lstStyle/>
          <a:p>
            <a:r>
              <a:rPr lang="en-GB" sz="4400" dirty="0">
                <a:solidFill>
                  <a:srgbClr val="000000"/>
                </a:solidFill>
                <a:effectLst/>
                <a:latin typeface="Calibri" panose="020F0502020204030204" pitchFamily="34" charset="0"/>
                <a:ea typeface="Calibri" panose="020F0502020204030204" pitchFamily="34" charset="0"/>
              </a:rPr>
              <a:t>Layout, colour paradigms and character sets.</a:t>
            </a:r>
            <a:br>
              <a:rPr lang="en-GB" sz="4400" dirty="0">
                <a:solidFill>
                  <a:srgbClr val="000000"/>
                </a:solidFill>
                <a:effectLst/>
                <a:latin typeface="Calibri" panose="020F0502020204030204" pitchFamily="34" charset="0"/>
                <a:ea typeface="Calibri" panose="020F0502020204030204" pitchFamily="34" charset="0"/>
              </a:rPr>
            </a:br>
            <a:br>
              <a:rPr lang="en-GB" sz="4400" dirty="0">
                <a:solidFill>
                  <a:srgbClr val="000000"/>
                </a:solidFill>
                <a:effectLst/>
                <a:latin typeface="Calibri" panose="020F0502020204030204" pitchFamily="34" charset="0"/>
                <a:ea typeface="Calibri" panose="020F0502020204030204" pitchFamily="34" charset="0"/>
              </a:rPr>
            </a:br>
            <a:endParaRPr lang="en-GB" dirty="0"/>
          </a:p>
        </p:txBody>
      </p:sp>
      <p:sp>
        <p:nvSpPr>
          <p:cNvPr id="3" name="Content Placeholder 2">
            <a:extLst>
              <a:ext uri="{FF2B5EF4-FFF2-40B4-BE49-F238E27FC236}">
                <a16:creationId xmlns:a16="http://schemas.microsoft.com/office/drawing/2014/main" id="{F7860FD4-61AF-4DCD-90C4-F01865B5E764}"/>
              </a:ext>
            </a:extLst>
          </p:cNvPr>
          <p:cNvSpPr>
            <a:spLocks noGrp="1"/>
          </p:cNvSpPr>
          <p:nvPr>
            <p:ph idx="1"/>
          </p:nvPr>
        </p:nvSpPr>
        <p:spPr/>
        <p:txBody>
          <a:bodyPr/>
          <a:lstStyle/>
          <a:p>
            <a:pPr>
              <a:lnSpc>
                <a:spcPct val="100000"/>
              </a:lnSpc>
              <a:buFont typeface="Wingdings" panose="05000000000000000000" pitchFamily="2" charset="2"/>
              <a:buChar char="ü"/>
            </a:pPr>
            <a:r>
              <a:rPr lang="en-GB" dirty="0"/>
              <a:t>Different cultures have different meaning for colours (</a:t>
            </a:r>
            <a:r>
              <a:rPr lang="en-GB" dirty="0" err="1"/>
              <a:t>eg</a:t>
            </a:r>
            <a:r>
              <a:rPr lang="en-GB" dirty="0"/>
              <a:t> red is seen as lucky in some cultures, but danger in others).</a:t>
            </a:r>
          </a:p>
          <a:p>
            <a:pPr>
              <a:lnSpc>
                <a:spcPct val="100000"/>
              </a:lnSpc>
              <a:buFont typeface="Wingdings" panose="05000000000000000000" pitchFamily="2" charset="2"/>
              <a:buChar char="ü"/>
            </a:pPr>
            <a:r>
              <a:rPr lang="en-GB" dirty="0"/>
              <a:t>That is why many websites tend to opt for neutral colours (white) and plain layout, but allow users to customise their own layout.</a:t>
            </a:r>
          </a:p>
        </p:txBody>
      </p:sp>
    </p:spTree>
    <p:extLst>
      <p:ext uri="{BB962C8B-B14F-4D97-AF65-F5344CB8AC3E}">
        <p14:creationId xmlns:p14="http://schemas.microsoft.com/office/powerpoint/2010/main" val="1143531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F848-CD53-4681-95C4-D344E2FBD471}"/>
              </a:ext>
            </a:extLst>
          </p:cNvPr>
          <p:cNvSpPr>
            <a:spLocks noGrp="1"/>
          </p:cNvSpPr>
          <p:nvPr>
            <p:ph type="title"/>
          </p:nvPr>
        </p:nvSpPr>
        <p:spPr/>
        <p:txBody>
          <a:bodyPr/>
          <a:lstStyle/>
          <a:p>
            <a:r>
              <a:rPr lang="en-GB" dirty="0"/>
              <a:t>Case Studies</a:t>
            </a:r>
          </a:p>
        </p:txBody>
      </p:sp>
      <p:sp>
        <p:nvSpPr>
          <p:cNvPr id="3" name="Text Placeholder 2">
            <a:extLst>
              <a:ext uri="{FF2B5EF4-FFF2-40B4-BE49-F238E27FC236}">
                <a16:creationId xmlns:a16="http://schemas.microsoft.com/office/drawing/2014/main" id="{D8E57F67-C20F-43DE-A2C7-E8AC0B7A467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68178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4B4C3-D795-46EA-8B72-637FBA4E76BE}"/>
              </a:ext>
            </a:extLst>
          </p:cNvPr>
          <p:cNvSpPr>
            <a:spLocks noGrp="1"/>
          </p:cNvSpPr>
          <p:nvPr>
            <p:ph type="title"/>
          </p:nvPr>
        </p:nvSpPr>
        <p:spPr/>
        <p:txBody>
          <a:bodyPr>
            <a:normAutofit fontScale="90000"/>
          </a:bodyPr>
          <a:lstStyle/>
          <a:p>
            <a:r>
              <a:rPr lang="en-GB" dirty="0"/>
              <a:t>Self driving cars</a:t>
            </a:r>
          </a:p>
        </p:txBody>
      </p:sp>
      <p:sp>
        <p:nvSpPr>
          <p:cNvPr id="3" name="Content Placeholder 2">
            <a:extLst>
              <a:ext uri="{FF2B5EF4-FFF2-40B4-BE49-F238E27FC236}">
                <a16:creationId xmlns:a16="http://schemas.microsoft.com/office/drawing/2014/main" id="{26FA7E76-A900-4120-BA5E-87428D78FF85}"/>
              </a:ext>
            </a:extLst>
          </p:cNvPr>
          <p:cNvSpPr>
            <a:spLocks noGrp="1"/>
          </p:cNvSpPr>
          <p:nvPr>
            <p:ph idx="1"/>
          </p:nvPr>
        </p:nvSpPr>
        <p:spPr>
          <a:xfrm>
            <a:off x="665922" y="1253331"/>
            <a:ext cx="10515600" cy="4351338"/>
          </a:xfrm>
        </p:spPr>
        <p:txBody>
          <a:bodyPr>
            <a:normAutofit/>
          </a:bodyPr>
          <a:lstStyle/>
          <a:p>
            <a:pPr marL="0" indent="0">
              <a:buNone/>
            </a:pPr>
            <a:r>
              <a:rPr lang="en-GB" dirty="0"/>
              <a:t>The ethical dilemma of self driving cars:</a:t>
            </a:r>
          </a:p>
          <a:p>
            <a:pPr marL="0" indent="0">
              <a:buNone/>
            </a:pPr>
            <a:r>
              <a:rPr lang="en-GB" dirty="0">
                <a:hlinkClick r:id="rId2"/>
              </a:rPr>
              <a:t>https://www.youtube.com/watch?v=ixIoDYVfKA0</a:t>
            </a:r>
            <a:endParaRPr lang="en-GB" dirty="0"/>
          </a:p>
          <a:p>
            <a:pPr marL="0" indent="0">
              <a:buNone/>
            </a:pPr>
            <a:endParaRPr lang="en-GB" dirty="0"/>
          </a:p>
          <a:p>
            <a:pPr marL="0" indent="0">
              <a:buNone/>
            </a:pPr>
            <a:r>
              <a:rPr lang="en-GB" dirty="0"/>
              <a:t>What are the differences between designing software for a self driving car and a robot in a factory? </a:t>
            </a:r>
          </a:p>
          <a:p>
            <a:pPr marL="0" indent="0">
              <a:buNone/>
            </a:pPr>
            <a:endParaRPr lang="en-GB" dirty="0"/>
          </a:p>
          <a:p>
            <a:pPr marL="0" indent="0">
              <a:buNone/>
            </a:pPr>
            <a:r>
              <a:rPr lang="en-GB" dirty="0"/>
              <a:t>In a factory the robot is operating with a fully controlled environment, a car will need to function in a continuously changing and  unpredictable environment.</a:t>
            </a:r>
          </a:p>
          <a:p>
            <a:pPr marL="0" indent="0">
              <a:buNone/>
            </a:pPr>
            <a:endParaRPr lang="en-GB" dirty="0"/>
          </a:p>
        </p:txBody>
      </p:sp>
    </p:spTree>
    <p:extLst>
      <p:ext uri="{BB962C8B-B14F-4D97-AF65-F5344CB8AC3E}">
        <p14:creationId xmlns:p14="http://schemas.microsoft.com/office/powerpoint/2010/main" val="1384478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8565B-82F9-4E22-9CA4-8776C849F3B9}"/>
              </a:ext>
            </a:extLst>
          </p:cNvPr>
          <p:cNvSpPr>
            <a:spLocks noGrp="1"/>
          </p:cNvSpPr>
          <p:nvPr>
            <p:ph type="title"/>
          </p:nvPr>
        </p:nvSpPr>
        <p:spPr/>
        <p:txBody>
          <a:bodyPr>
            <a:normAutofit fontScale="90000"/>
          </a:bodyPr>
          <a:lstStyle/>
          <a:p>
            <a:r>
              <a:rPr lang="en-GB" dirty="0" err="1"/>
              <a:t>Hactivism</a:t>
            </a:r>
            <a:r>
              <a:rPr lang="en-GB" dirty="0"/>
              <a:t> and Wikileaks</a:t>
            </a:r>
          </a:p>
        </p:txBody>
      </p:sp>
      <p:sp>
        <p:nvSpPr>
          <p:cNvPr id="3" name="Content Placeholder 2">
            <a:extLst>
              <a:ext uri="{FF2B5EF4-FFF2-40B4-BE49-F238E27FC236}">
                <a16:creationId xmlns:a16="http://schemas.microsoft.com/office/drawing/2014/main" id="{D3668FD5-99E3-45EA-A53E-CA2F5F31652E}"/>
              </a:ext>
            </a:extLst>
          </p:cNvPr>
          <p:cNvSpPr>
            <a:spLocks noGrp="1"/>
          </p:cNvSpPr>
          <p:nvPr>
            <p:ph idx="1"/>
          </p:nvPr>
        </p:nvSpPr>
        <p:spPr>
          <a:xfrm>
            <a:off x="219075" y="1288154"/>
            <a:ext cx="11753850" cy="4073151"/>
          </a:xfrm>
        </p:spPr>
        <p:txBody>
          <a:bodyPr>
            <a:noAutofit/>
          </a:bodyPr>
          <a:lstStyle/>
          <a:p>
            <a:pPr marL="0" indent="0">
              <a:lnSpc>
                <a:spcPct val="110000"/>
              </a:lnSpc>
              <a:buNone/>
            </a:pPr>
            <a:r>
              <a:rPr lang="en-GB" sz="2400" dirty="0"/>
              <a:t>Wikileaks was founded by Julian Assange as a hacktivist organisation to hold large companies and governments to account by making available through hacking and other means sensitive and censored data.  </a:t>
            </a:r>
            <a:r>
              <a:rPr lang="en-GB" sz="2400" dirty="0" err="1"/>
              <a:t>Wikileak’s</a:t>
            </a:r>
            <a:r>
              <a:rPr lang="en-GB" sz="2400" dirty="0"/>
              <a:t> mission is to make governments more accountable for their actions.  The most high-profile case came when Chelsea Manning a US soldier passed on thousands of sensitive documents to Wikileaks. The documents included video footage of journalists being shot at by American Apache helicopters in Baghdad in 2007.</a:t>
            </a:r>
          </a:p>
          <a:p>
            <a:pPr marL="0" indent="0">
              <a:lnSpc>
                <a:spcPct val="110000"/>
              </a:lnSpc>
              <a:buNone/>
            </a:pPr>
            <a:r>
              <a:rPr lang="en-GB" sz="2400" dirty="0"/>
              <a:t>Some points to consider:</a:t>
            </a:r>
          </a:p>
          <a:p>
            <a:pPr>
              <a:lnSpc>
                <a:spcPct val="110000"/>
              </a:lnSpc>
              <a:buFont typeface="Wingdings" panose="05000000000000000000" pitchFamily="2" charset="2"/>
              <a:buChar char="ü"/>
            </a:pPr>
            <a:r>
              <a:rPr lang="en-GB" sz="2400" dirty="0"/>
              <a:t>Is Wikileaks a force for good that prevents creeping authoritarianism within liberal democracies?</a:t>
            </a:r>
          </a:p>
          <a:p>
            <a:pPr>
              <a:lnSpc>
                <a:spcPct val="110000"/>
              </a:lnSpc>
              <a:buFont typeface="Wingdings" panose="05000000000000000000" pitchFamily="2" charset="2"/>
              <a:buChar char="ü"/>
            </a:pPr>
            <a:r>
              <a:rPr lang="en-GB" sz="2400" dirty="0"/>
              <a:t>Does Wikileaks carry out criminal activity that significantly compromises national security? </a:t>
            </a:r>
          </a:p>
        </p:txBody>
      </p:sp>
    </p:spTree>
    <p:extLst>
      <p:ext uri="{BB962C8B-B14F-4D97-AF65-F5344CB8AC3E}">
        <p14:creationId xmlns:p14="http://schemas.microsoft.com/office/powerpoint/2010/main" val="25671665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45CB8-DF4C-4273-B04E-B1AA79F1DF5D}"/>
              </a:ext>
            </a:extLst>
          </p:cNvPr>
          <p:cNvSpPr>
            <a:spLocks noGrp="1"/>
          </p:cNvSpPr>
          <p:nvPr>
            <p:ph type="title"/>
          </p:nvPr>
        </p:nvSpPr>
        <p:spPr/>
        <p:txBody>
          <a:bodyPr>
            <a:normAutofit fontScale="90000"/>
          </a:bodyPr>
          <a:lstStyle/>
          <a:p>
            <a:r>
              <a:rPr lang="en-GB" dirty="0"/>
              <a:t>Facebook and Cambridge Analytica</a:t>
            </a:r>
          </a:p>
        </p:txBody>
      </p:sp>
      <p:sp>
        <p:nvSpPr>
          <p:cNvPr id="3" name="Content Placeholder 2">
            <a:extLst>
              <a:ext uri="{FF2B5EF4-FFF2-40B4-BE49-F238E27FC236}">
                <a16:creationId xmlns:a16="http://schemas.microsoft.com/office/drawing/2014/main" id="{D512A871-4A17-400C-A63B-1B7AC9A32F2E}"/>
              </a:ext>
            </a:extLst>
          </p:cNvPr>
          <p:cNvSpPr>
            <a:spLocks noGrp="1"/>
          </p:cNvSpPr>
          <p:nvPr>
            <p:ph idx="1"/>
          </p:nvPr>
        </p:nvSpPr>
        <p:spPr/>
        <p:txBody>
          <a:bodyPr/>
          <a:lstStyle/>
          <a:p>
            <a:pPr marL="0" indent="0">
              <a:buNone/>
            </a:pPr>
            <a:r>
              <a:rPr lang="en-US" dirty="0">
                <a:hlinkClick r:id="rId2"/>
              </a:rPr>
              <a:t>http://www.bbc.co.uk/news/technology-43465968</a:t>
            </a:r>
            <a:endParaRPr lang="en-US" dirty="0"/>
          </a:p>
          <a:p>
            <a:pPr marL="0" indent="0">
              <a:buNone/>
            </a:pPr>
            <a:endParaRPr lang="en-GB" dirty="0"/>
          </a:p>
          <a:p>
            <a:pPr>
              <a:buFont typeface="Wingdings" panose="05000000000000000000" pitchFamily="2" charset="2"/>
              <a:buChar char="ü"/>
            </a:pPr>
            <a:r>
              <a:rPr lang="en-GB" dirty="0"/>
              <a:t>In 2018 Facebook and Cambridge Analytica were caught using the data from millions of Facebook users for purposes that the data were not originally collected.</a:t>
            </a:r>
          </a:p>
          <a:p>
            <a:pPr>
              <a:buFont typeface="Wingdings" panose="05000000000000000000" pitchFamily="2" charset="2"/>
              <a:buChar char="ü"/>
            </a:pPr>
            <a:r>
              <a:rPr lang="en-GB" dirty="0"/>
              <a:t>The data were being used to target voters with specific advertising during campaign on the vote to leave the EU in the UK.</a:t>
            </a:r>
          </a:p>
          <a:p>
            <a:pPr>
              <a:buFont typeface="Wingdings" panose="05000000000000000000" pitchFamily="2" charset="2"/>
              <a:buChar char="ü"/>
            </a:pPr>
            <a:r>
              <a:rPr lang="en-GB" dirty="0"/>
              <a:t>Consider the legal and ethical aspects of this use of these data</a:t>
            </a:r>
          </a:p>
          <a:p>
            <a:endParaRPr lang="en-GB" dirty="0"/>
          </a:p>
        </p:txBody>
      </p:sp>
    </p:spTree>
    <p:extLst>
      <p:ext uri="{BB962C8B-B14F-4D97-AF65-F5344CB8AC3E}">
        <p14:creationId xmlns:p14="http://schemas.microsoft.com/office/powerpoint/2010/main" val="11289616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0F29-7109-466D-8A77-CB848F14DF35}"/>
              </a:ext>
            </a:extLst>
          </p:cNvPr>
          <p:cNvSpPr>
            <a:spLocks noGrp="1"/>
          </p:cNvSpPr>
          <p:nvPr>
            <p:ph type="title"/>
          </p:nvPr>
        </p:nvSpPr>
        <p:spPr/>
        <p:txBody>
          <a:bodyPr>
            <a:normAutofit fontScale="90000"/>
          </a:bodyPr>
          <a:lstStyle/>
          <a:p>
            <a:r>
              <a:rPr lang="en-GB" dirty="0"/>
              <a:t>Social Media and Mental Health</a:t>
            </a:r>
          </a:p>
        </p:txBody>
      </p:sp>
      <p:sp>
        <p:nvSpPr>
          <p:cNvPr id="3" name="Content Placeholder 2">
            <a:extLst>
              <a:ext uri="{FF2B5EF4-FFF2-40B4-BE49-F238E27FC236}">
                <a16:creationId xmlns:a16="http://schemas.microsoft.com/office/drawing/2014/main" id="{1920591D-4517-46E3-B02D-C7B84A1B8D68}"/>
              </a:ext>
            </a:extLst>
          </p:cNvPr>
          <p:cNvSpPr>
            <a:spLocks noGrp="1"/>
          </p:cNvSpPr>
          <p:nvPr>
            <p:ph idx="1"/>
          </p:nvPr>
        </p:nvSpPr>
        <p:spPr>
          <a:xfrm>
            <a:off x="838200" y="1389308"/>
            <a:ext cx="10515600" cy="4560918"/>
          </a:xfrm>
        </p:spPr>
        <p:txBody>
          <a:bodyPr>
            <a:normAutofit fontScale="70000" lnSpcReduction="20000"/>
          </a:bodyPr>
          <a:lstStyle/>
          <a:p>
            <a:pPr>
              <a:lnSpc>
                <a:spcPct val="120000"/>
              </a:lnSpc>
              <a:buFont typeface="Wingdings" panose="05000000000000000000" pitchFamily="2" charset="2"/>
              <a:buChar char="ü"/>
            </a:pPr>
            <a:r>
              <a:rPr lang="en-GB" dirty="0"/>
              <a:t>There are significant issues surrounding trolling and bullying online through social media including around body shaming and broader mental health </a:t>
            </a:r>
          </a:p>
          <a:p>
            <a:pPr>
              <a:lnSpc>
                <a:spcPct val="120000"/>
              </a:lnSpc>
              <a:buFont typeface="Wingdings" panose="05000000000000000000" pitchFamily="2" charset="2"/>
              <a:buChar char="ü"/>
            </a:pPr>
            <a:r>
              <a:rPr lang="en-GB" dirty="0"/>
              <a:t>Users can get caught in harmful echo chambers where algorithms present material based on material that they have already watched.  That means users who are watching and reading content around self-harm or suicide are presented with more content on these topics. </a:t>
            </a:r>
          </a:p>
          <a:p>
            <a:pPr>
              <a:lnSpc>
                <a:spcPct val="120000"/>
              </a:lnSpc>
              <a:buFont typeface="Wingdings" panose="05000000000000000000" pitchFamily="2" charset="2"/>
              <a:buChar char="ü"/>
            </a:pPr>
            <a:r>
              <a:rPr lang="en-GB" dirty="0"/>
              <a:t>This is thought to have contributed to increased low self-esteem and mental health and even suicides among teenagers.</a:t>
            </a:r>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r>
              <a:rPr lang="en-GB" dirty="0"/>
              <a:t>Some points to consider:</a:t>
            </a:r>
          </a:p>
          <a:p>
            <a:pPr lvl="1">
              <a:lnSpc>
                <a:spcPct val="120000"/>
              </a:lnSpc>
              <a:buFont typeface="Wingdings" panose="05000000000000000000" pitchFamily="2" charset="2"/>
              <a:buChar char="ü"/>
            </a:pPr>
            <a:r>
              <a:rPr lang="en-GB" sz="2800" dirty="0"/>
              <a:t>Should social media companies do more to prevent hateful and offensive content from being posted?</a:t>
            </a:r>
          </a:p>
          <a:p>
            <a:pPr lvl="1">
              <a:lnSpc>
                <a:spcPct val="120000"/>
              </a:lnSpc>
              <a:buFont typeface="Wingdings" panose="05000000000000000000" pitchFamily="2" charset="2"/>
              <a:buChar char="ü"/>
            </a:pPr>
            <a:r>
              <a:rPr lang="en-GB" sz="2800" dirty="0"/>
              <a:t>Do people spend too much time online?</a:t>
            </a:r>
          </a:p>
        </p:txBody>
      </p:sp>
    </p:spTree>
    <p:extLst>
      <p:ext uri="{BB962C8B-B14F-4D97-AF65-F5344CB8AC3E}">
        <p14:creationId xmlns:p14="http://schemas.microsoft.com/office/powerpoint/2010/main" val="1803204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CEB1F-D6F2-4443-8840-44B3547BFCE5}"/>
              </a:ext>
            </a:extLst>
          </p:cNvPr>
          <p:cNvSpPr>
            <a:spLocks noGrp="1"/>
          </p:cNvSpPr>
          <p:nvPr>
            <p:ph type="title"/>
          </p:nvPr>
        </p:nvSpPr>
        <p:spPr/>
        <p:txBody>
          <a:bodyPr>
            <a:normAutofit fontScale="90000"/>
          </a:bodyPr>
          <a:lstStyle/>
          <a:p>
            <a:r>
              <a:rPr lang="en-GB" dirty="0"/>
              <a:t>Fake News</a:t>
            </a:r>
          </a:p>
        </p:txBody>
      </p:sp>
      <p:sp>
        <p:nvSpPr>
          <p:cNvPr id="3" name="Content Placeholder 2">
            <a:extLst>
              <a:ext uri="{FF2B5EF4-FFF2-40B4-BE49-F238E27FC236}">
                <a16:creationId xmlns:a16="http://schemas.microsoft.com/office/drawing/2014/main" id="{1B2F4F5B-A573-4A0B-951D-5036A6D6191C}"/>
              </a:ext>
            </a:extLst>
          </p:cNvPr>
          <p:cNvSpPr>
            <a:spLocks noGrp="1"/>
          </p:cNvSpPr>
          <p:nvPr>
            <p:ph idx="1"/>
          </p:nvPr>
        </p:nvSpPr>
        <p:spPr>
          <a:xfrm>
            <a:off x="808672" y="1322042"/>
            <a:ext cx="10515600" cy="4803775"/>
          </a:xfrm>
        </p:spPr>
        <p:txBody>
          <a:bodyPr>
            <a:normAutofit fontScale="47500" lnSpcReduction="20000"/>
          </a:bodyPr>
          <a:lstStyle/>
          <a:p>
            <a:pPr>
              <a:lnSpc>
                <a:spcPct val="120000"/>
              </a:lnSpc>
              <a:buFont typeface="Wingdings" panose="05000000000000000000" pitchFamily="2" charset="2"/>
              <a:buChar char="ü"/>
            </a:pPr>
            <a:r>
              <a:rPr lang="en-GB" sz="3800" dirty="0"/>
              <a:t>Mainstream media for a long time was our principal source of news.</a:t>
            </a:r>
          </a:p>
          <a:p>
            <a:pPr>
              <a:lnSpc>
                <a:spcPct val="120000"/>
              </a:lnSpc>
              <a:buFont typeface="Wingdings" panose="05000000000000000000" pitchFamily="2" charset="2"/>
              <a:buChar char="ü"/>
            </a:pPr>
            <a:r>
              <a:rPr lang="en-GB" sz="3800" dirty="0"/>
              <a:t>Nowadays many people gain their news through less established online sources. </a:t>
            </a:r>
          </a:p>
          <a:p>
            <a:pPr>
              <a:lnSpc>
                <a:spcPct val="120000"/>
              </a:lnSpc>
              <a:buFont typeface="Wingdings" panose="05000000000000000000" pitchFamily="2" charset="2"/>
              <a:buChar char="ü"/>
            </a:pPr>
            <a:r>
              <a:rPr lang="en-GB" sz="3800" dirty="0"/>
              <a:t>Many of the sources are wholly unreputable and promote a particular political agenda for instance by alt right. </a:t>
            </a:r>
          </a:p>
          <a:p>
            <a:pPr>
              <a:lnSpc>
                <a:spcPct val="120000"/>
              </a:lnSpc>
              <a:buFont typeface="Wingdings" panose="05000000000000000000" pitchFamily="2" charset="2"/>
              <a:buChar char="ü"/>
            </a:pPr>
            <a:r>
              <a:rPr lang="en-GB" sz="3800" dirty="0"/>
              <a:t>These sources have little credibility, are unaccountable and can spread “Fake News” with impunity.  </a:t>
            </a:r>
          </a:p>
          <a:p>
            <a:pPr>
              <a:lnSpc>
                <a:spcPct val="120000"/>
              </a:lnSpc>
              <a:buFont typeface="Wingdings" panose="05000000000000000000" pitchFamily="2" charset="2"/>
              <a:buChar char="ü"/>
            </a:pPr>
            <a:r>
              <a:rPr lang="en-GB" sz="3800" dirty="0"/>
              <a:t>Users can get caught in echo chambers and not be presented with a broad range of views and can become indoctrinated in extremist views. </a:t>
            </a:r>
          </a:p>
          <a:p>
            <a:pPr marL="0" indent="0">
              <a:lnSpc>
                <a:spcPct val="120000"/>
              </a:lnSpc>
              <a:buNone/>
            </a:pPr>
            <a:endParaRPr lang="en-GB" sz="3800" dirty="0"/>
          </a:p>
          <a:p>
            <a:pPr marL="0" indent="0">
              <a:lnSpc>
                <a:spcPct val="120000"/>
              </a:lnSpc>
              <a:buNone/>
            </a:pPr>
            <a:r>
              <a:rPr lang="en-GB" sz="3800" dirty="0"/>
              <a:t>Some points to consider:</a:t>
            </a:r>
          </a:p>
          <a:p>
            <a:pPr>
              <a:lnSpc>
                <a:spcPct val="120000"/>
              </a:lnSpc>
              <a:buFont typeface="Wingdings" panose="05000000000000000000" pitchFamily="2" charset="2"/>
              <a:buChar char="ü"/>
            </a:pPr>
            <a:r>
              <a:rPr lang="en-GB" sz="3800" dirty="0"/>
              <a:t>Is the diversity of online news sources a good thing for liberal democracy?</a:t>
            </a:r>
          </a:p>
          <a:p>
            <a:pPr>
              <a:lnSpc>
                <a:spcPct val="120000"/>
              </a:lnSpc>
              <a:buFont typeface="Wingdings" panose="05000000000000000000" pitchFamily="2" charset="2"/>
              <a:buChar char="ü"/>
            </a:pPr>
            <a:r>
              <a:rPr lang="en-GB" sz="3800" dirty="0"/>
              <a:t>Why does alt right attack mainstream media as “Fake News”?</a:t>
            </a:r>
          </a:p>
          <a:p>
            <a:pPr>
              <a:lnSpc>
                <a:spcPct val="120000"/>
              </a:lnSpc>
              <a:buFont typeface="Wingdings" panose="05000000000000000000" pitchFamily="2" charset="2"/>
              <a:buChar char="ü"/>
            </a:pPr>
            <a:r>
              <a:rPr lang="en-GB" sz="3800" dirty="0"/>
              <a:t>Is mainstream media objective?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40007781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F848-CD53-4681-95C4-D344E2FBD471}"/>
              </a:ext>
            </a:extLst>
          </p:cNvPr>
          <p:cNvSpPr>
            <a:spLocks noGrp="1"/>
          </p:cNvSpPr>
          <p:nvPr>
            <p:ph type="title"/>
          </p:nvPr>
        </p:nvSpPr>
        <p:spPr/>
        <p:txBody>
          <a:bodyPr/>
          <a:lstStyle/>
          <a:p>
            <a:r>
              <a:rPr lang="en-GB" dirty="0"/>
              <a:t>Hypotheticals</a:t>
            </a:r>
          </a:p>
        </p:txBody>
      </p:sp>
      <p:sp>
        <p:nvSpPr>
          <p:cNvPr id="3" name="Text Placeholder 2">
            <a:extLst>
              <a:ext uri="{FF2B5EF4-FFF2-40B4-BE49-F238E27FC236}">
                <a16:creationId xmlns:a16="http://schemas.microsoft.com/office/drawing/2014/main" id="{D8E57F67-C20F-43DE-A2C7-E8AC0B7A467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4678675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2E371-7C86-48DC-997C-F3BFE5009794}"/>
              </a:ext>
            </a:extLst>
          </p:cNvPr>
          <p:cNvSpPr>
            <a:spLocks noGrp="1"/>
          </p:cNvSpPr>
          <p:nvPr>
            <p:ph type="title"/>
          </p:nvPr>
        </p:nvSpPr>
        <p:spPr/>
        <p:txBody>
          <a:bodyPr>
            <a:normAutofit fontScale="90000"/>
          </a:bodyPr>
          <a:lstStyle/>
          <a:p>
            <a:r>
              <a:rPr lang="en-GB" dirty="0"/>
              <a:t>Hypothetical: Pupil tracking</a:t>
            </a:r>
          </a:p>
        </p:txBody>
      </p:sp>
      <p:sp>
        <p:nvSpPr>
          <p:cNvPr id="3" name="Content Placeholder 2">
            <a:extLst>
              <a:ext uri="{FF2B5EF4-FFF2-40B4-BE49-F238E27FC236}">
                <a16:creationId xmlns:a16="http://schemas.microsoft.com/office/drawing/2014/main" id="{F961794C-6785-46E1-BEAE-CF37CEC3F49E}"/>
              </a:ext>
            </a:extLst>
          </p:cNvPr>
          <p:cNvSpPr>
            <a:spLocks noGrp="1"/>
          </p:cNvSpPr>
          <p:nvPr>
            <p:ph idx="1"/>
          </p:nvPr>
        </p:nvSpPr>
        <p:spPr/>
        <p:txBody>
          <a:bodyPr/>
          <a:lstStyle/>
          <a:p>
            <a:pPr marL="0" indent="0">
              <a:buNone/>
            </a:pPr>
            <a:r>
              <a:rPr lang="en-GB" dirty="0"/>
              <a:t>A school has issued to all students a tablet with an app that tracks their </a:t>
            </a:r>
            <a:r>
              <a:rPr lang="en-GB"/>
              <a:t>location in </a:t>
            </a:r>
            <a:r>
              <a:rPr lang="en-GB" dirty="0"/>
              <a:t>order to monitor and reduce truancy. Consider the moral, legal and ethical issues of such a move.</a:t>
            </a:r>
          </a:p>
        </p:txBody>
      </p:sp>
    </p:spTree>
    <p:extLst>
      <p:ext uri="{BB962C8B-B14F-4D97-AF65-F5344CB8AC3E}">
        <p14:creationId xmlns:p14="http://schemas.microsoft.com/office/powerpoint/2010/main" val="4907790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EEA69-73D0-4DB5-9E77-3E4E5DB96898}"/>
              </a:ext>
            </a:extLst>
          </p:cNvPr>
          <p:cNvSpPr>
            <a:spLocks noGrp="1"/>
          </p:cNvSpPr>
          <p:nvPr>
            <p:ph type="title"/>
          </p:nvPr>
        </p:nvSpPr>
        <p:spPr/>
        <p:txBody>
          <a:bodyPr>
            <a:normAutofit fontScale="90000"/>
          </a:bodyPr>
          <a:lstStyle/>
          <a:p>
            <a:r>
              <a:rPr lang="en-GB" dirty="0"/>
              <a:t>Hypothetical: Facial recognition</a:t>
            </a:r>
          </a:p>
        </p:txBody>
      </p:sp>
      <p:sp>
        <p:nvSpPr>
          <p:cNvPr id="3" name="Content Placeholder 2">
            <a:extLst>
              <a:ext uri="{FF2B5EF4-FFF2-40B4-BE49-F238E27FC236}">
                <a16:creationId xmlns:a16="http://schemas.microsoft.com/office/drawing/2014/main" id="{460040C6-F58C-4F07-9324-3A6B4AA61BE4}"/>
              </a:ext>
            </a:extLst>
          </p:cNvPr>
          <p:cNvSpPr>
            <a:spLocks noGrp="1"/>
          </p:cNvSpPr>
          <p:nvPr>
            <p:ph idx="1"/>
          </p:nvPr>
        </p:nvSpPr>
        <p:spPr/>
        <p:txBody>
          <a:bodyPr/>
          <a:lstStyle/>
          <a:p>
            <a:pPr marL="0" indent="0">
              <a:buNone/>
            </a:pPr>
            <a:r>
              <a:rPr lang="en-GB" dirty="0"/>
              <a:t>A school uses CCTV cameras with facial recognition for safeguarding students by identifying those involved in bullying incidents and ensuring that there are no unauthorised people on site. Consider the moral, legal and ethical issues of such a move.</a:t>
            </a:r>
          </a:p>
        </p:txBody>
      </p:sp>
    </p:spTree>
    <p:extLst>
      <p:ext uri="{BB962C8B-B14F-4D97-AF65-F5344CB8AC3E}">
        <p14:creationId xmlns:p14="http://schemas.microsoft.com/office/powerpoint/2010/main" val="3954388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962BA-E744-47A7-9EC4-536D08EDEF10}"/>
              </a:ext>
            </a:extLst>
          </p:cNvPr>
          <p:cNvSpPr>
            <a:spLocks noGrp="1"/>
          </p:cNvSpPr>
          <p:nvPr>
            <p:ph type="title"/>
          </p:nvPr>
        </p:nvSpPr>
        <p:spPr/>
        <p:txBody>
          <a:bodyPr>
            <a:normAutofit fontScale="90000"/>
          </a:bodyPr>
          <a:lstStyle/>
          <a:p>
            <a:r>
              <a:rPr lang="en-GB" dirty="0"/>
              <a:t>Morals and ethics</a:t>
            </a:r>
          </a:p>
        </p:txBody>
      </p:sp>
      <p:sp>
        <p:nvSpPr>
          <p:cNvPr id="3" name="Content Placeholder 2">
            <a:extLst>
              <a:ext uri="{FF2B5EF4-FFF2-40B4-BE49-F238E27FC236}">
                <a16:creationId xmlns:a16="http://schemas.microsoft.com/office/drawing/2014/main" id="{700C389C-8636-4F5F-B1F3-AEC323AC16ED}"/>
              </a:ext>
            </a:extLst>
          </p:cNvPr>
          <p:cNvSpPr>
            <a:spLocks noGrp="1"/>
          </p:cNvSpPr>
          <p:nvPr>
            <p:ph idx="1"/>
          </p:nvPr>
        </p:nvSpPr>
        <p:spPr/>
        <p:txBody>
          <a:bodyPr/>
          <a:lstStyle/>
          <a:p>
            <a:pPr>
              <a:buFont typeface="Wingdings" panose="05000000000000000000" pitchFamily="2" charset="2"/>
              <a:buChar char="ü"/>
            </a:pPr>
            <a:r>
              <a:rPr lang="en-GB" dirty="0"/>
              <a:t>Morals are a set of guiding principals for individuals to live by.</a:t>
            </a:r>
          </a:p>
          <a:p>
            <a:pPr>
              <a:buFont typeface="Wingdings" panose="05000000000000000000" pitchFamily="2" charset="2"/>
              <a:buChar char="ü"/>
            </a:pPr>
            <a:endParaRPr lang="en-GB" dirty="0"/>
          </a:p>
          <a:p>
            <a:pPr>
              <a:buFont typeface="Wingdings" panose="05000000000000000000" pitchFamily="2" charset="2"/>
              <a:buChar char="ü"/>
            </a:pPr>
            <a:r>
              <a:rPr lang="en-GB" dirty="0"/>
              <a:t>Ethics are a set of rules for people to follow.</a:t>
            </a:r>
          </a:p>
        </p:txBody>
      </p:sp>
    </p:spTree>
    <p:extLst>
      <p:ext uri="{BB962C8B-B14F-4D97-AF65-F5344CB8AC3E}">
        <p14:creationId xmlns:p14="http://schemas.microsoft.com/office/powerpoint/2010/main" val="1268237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EFA00-DECE-4156-AE29-460B26F503A1}"/>
              </a:ext>
            </a:extLst>
          </p:cNvPr>
          <p:cNvSpPr>
            <a:spLocks noGrp="1"/>
          </p:cNvSpPr>
          <p:nvPr>
            <p:ph type="title"/>
          </p:nvPr>
        </p:nvSpPr>
        <p:spPr>
          <a:xfrm>
            <a:off x="838200" y="259108"/>
            <a:ext cx="10515600" cy="662781"/>
          </a:xfrm>
        </p:spPr>
        <p:txBody>
          <a:bodyPr>
            <a:noAutofit/>
          </a:bodyPr>
          <a:lstStyle/>
          <a:p>
            <a:r>
              <a:rPr lang="en-GB" sz="2400" dirty="0">
                <a:latin typeface="+mn-lt"/>
              </a:rPr>
              <a:t>The Ten Commandments of Computer Ethics (From the Computer Ethics Institute)</a:t>
            </a:r>
            <a:br>
              <a:rPr lang="en-GB" sz="2400" dirty="0">
                <a:latin typeface="+mn-lt"/>
              </a:rPr>
            </a:br>
            <a:endParaRPr lang="en-GB" sz="2400" dirty="0">
              <a:latin typeface="+mn-lt"/>
            </a:endParaRPr>
          </a:p>
        </p:txBody>
      </p:sp>
      <p:sp>
        <p:nvSpPr>
          <p:cNvPr id="3" name="Content Placeholder 2">
            <a:extLst>
              <a:ext uri="{FF2B5EF4-FFF2-40B4-BE49-F238E27FC236}">
                <a16:creationId xmlns:a16="http://schemas.microsoft.com/office/drawing/2014/main" id="{4FD2E001-6882-49D4-BCE6-62A493FB1AD4}"/>
              </a:ext>
            </a:extLst>
          </p:cNvPr>
          <p:cNvSpPr>
            <a:spLocks noGrp="1"/>
          </p:cNvSpPr>
          <p:nvPr>
            <p:ph idx="1"/>
          </p:nvPr>
        </p:nvSpPr>
        <p:spPr>
          <a:xfrm>
            <a:off x="838200" y="1507572"/>
            <a:ext cx="10515600" cy="4667250"/>
          </a:xfrm>
        </p:spPr>
        <p:txBody>
          <a:bodyPr>
            <a:normAutofit fontScale="62500" lnSpcReduction="20000"/>
          </a:bodyPr>
          <a:lstStyle/>
          <a:p>
            <a:pPr marL="0" indent="0">
              <a:buNone/>
            </a:pPr>
            <a:r>
              <a:rPr lang="en-GB" dirty="0"/>
              <a:t> Thou shalt:</a:t>
            </a:r>
          </a:p>
          <a:p>
            <a:pPr lvl="0">
              <a:lnSpc>
                <a:spcPct val="120000"/>
              </a:lnSpc>
              <a:buFont typeface="Wingdings" panose="05000000000000000000" pitchFamily="2" charset="2"/>
              <a:buChar char="ü"/>
            </a:pPr>
            <a:r>
              <a:rPr lang="en-GB" dirty="0"/>
              <a:t>not use a computer to harm other people</a:t>
            </a:r>
          </a:p>
          <a:p>
            <a:pPr lvl="0">
              <a:lnSpc>
                <a:spcPct val="120000"/>
              </a:lnSpc>
              <a:buFont typeface="Wingdings" panose="05000000000000000000" pitchFamily="2" charset="2"/>
              <a:buChar char="ü"/>
            </a:pPr>
            <a:r>
              <a:rPr lang="en-GB" dirty="0"/>
              <a:t>not interfere with other people's computer work</a:t>
            </a:r>
          </a:p>
          <a:p>
            <a:pPr lvl="0">
              <a:lnSpc>
                <a:spcPct val="120000"/>
              </a:lnSpc>
              <a:buFont typeface="Wingdings" panose="05000000000000000000" pitchFamily="2" charset="2"/>
              <a:buChar char="ü"/>
            </a:pPr>
            <a:r>
              <a:rPr lang="en-GB" dirty="0"/>
              <a:t>not snoop around in other people's computer files</a:t>
            </a:r>
          </a:p>
          <a:p>
            <a:pPr lvl="0">
              <a:lnSpc>
                <a:spcPct val="120000"/>
              </a:lnSpc>
              <a:buFont typeface="Wingdings" panose="05000000000000000000" pitchFamily="2" charset="2"/>
              <a:buChar char="ü"/>
            </a:pPr>
            <a:r>
              <a:rPr lang="en-GB" dirty="0"/>
              <a:t>not use a computer to steal</a:t>
            </a:r>
          </a:p>
          <a:p>
            <a:pPr lvl="0">
              <a:lnSpc>
                <a:spcPct val="120000"/>
              </a:lnSpc>
              <a:buFont typeface="Wingdings" panose="05000000000000000000" pitchFamily="2" charset="2"/>
              <a:buChar char="ü"/>
            </a:pPr>
            <a:r>
              <a:rPr lang="en-GB" dirty="0"/>
              <a:t>not use a computer to bear false witness</a:t>
            </a:r>
          </a:p>
          <a:p>
            <a:pPr lvl="0">
              <a:lnSpc>
                <a:spcPct val="120000"/>
              </a:lnSpc>
              <a:buFont typeface="Wingdings" panose="05000000000000000000" pitchFamily="2" charset="2"/>
              <a:buChar char="ü"/>
            </a:pPr>
            <a:r>
              <a:rPr lang="en-GB" dirty="0"/>
              <a:t>not copy or use proprietary software for which you have not paid (without permission)</a:t>
            </a:r>
          </a:p>
          <a:p>
            <a:pPr lvl="0">
              <a:lnSpc>
                <a:spcPct val="120000"/>
              </a:lnSpc>
              <a:buFont typeface="Wingdings" panose="05000000000000000000" pitchFamily="2" charset="2"/>
              <a:buChar char="ü"/>
            </a:pPr>
            <a:r>
              <a:rPr lang="en-GB" dirty="0"/>
              <a:t>not use other people's computer resources without authorization or proper compensation</a:t>
            </a:r>
          </a:p>
          <a:p>
            <a:pPr lvl="0">
              <a:lnSpc>
                <a:spcPct val="120000"/>
              </a:lnSpc>
              <a:buFont typeface="Wingdings" panose="05000000000000000000" pitchFamily="2" charset="2"/>
              <a:buChar char="ü"/>
            </a:pPr>
            <a:r>
              <a:rPr lang="en-GB" dirty="0"/>
              <a:t>not appropriate other people's intellectual output</a:t>
            </a:r>
          </a:p>
          <a:p>
            <a:pPr lvl="0">
              <a:lnSpc>
                <a:spcPct val="120000"/>
              </a:lnSpc>
              <a:buFont typeface="Wingdings" panose="05000000000000000000" pitchFamily="2" charset="2"/>
              <a:buChar char="ü"/>
            </a:pPr>
            <a:r>
              <a:rPr lang="en-GB" dirty="0"/>
              <a:t>think about the social consequences of the program you are writing or the system you are designing</a:t>
            </a:r>
          </a:p>
          <a:p>
            <a:pPr lvl="0">
              <a:lnSpc>
                <a:spcPct val="120000"/>
              </a:lnSpc>
              <a:buFont typeface="Wingdings" panose="05000000000000000000" pitchFamily="2" charset="2"/>
              <a:buChar char="ü"/>
            </a:pPr>
            <a:r>
              <a:rPr lang="en-GB" dirty="0"/>
              <a:t>always use a computer in ways that ensure consideration and respect for other humans</a:t>
            </a:r>
          </a:p>
          <a:p>
            <a:endParaRPr lang="en-GB" dirty="0"/>
          </a:p>
        </p:txBody>
      </p:sp>
    </p:spTree>
    <p:extLst>
      <p:ext uri="{BB962C8B-B14F-4D97-AF65-F5344CB8AC3E}">
        <p14:creationId xmlns:p14="http://schemas.microsoft.com/office/powerpoint/2010/main" val="942625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85135-563E-4B0A-A1D4-2FDFDF72AA98}"/>
              </a:ext>
            </a:extLst>
          </p:cNvPr>
          <p:cNvSpPr>
            <a:spLocks noGrp="1"/>
          </p:cNvSpPr>
          <p:nvPr>
            <p:ph type="title"/>
          </p:nvPr>
        </p:nvSpPr>
        <p:spPr>
          <a:xfrm>
            <a:off x="838200" y="322136"/>
            <a:ext cx="10515600" cy="662781"/>
          </a:xfrm>
        </p:spPr>
        <p:txBody>
          <a:bodyPr>
            <a:normAutofit fontScale="90000"/>
          </a:bodyPr>
          <a:lstStyle/>
          <a:p>
            <a:r>
              <a:rPr lang="en-GB" sz="4400" dirty="0">
                <a:solidFill>
                  <a:srgbClr val="000000"/>
                </a:solidFill>
                <a:effectLst/>
                <a:latin typeface="Calibri" panose="020F0502020204030204" pitchFamily="34" charset="0"/>
                <a:ea typeface="Calibri" panose="020F0502020204030204" pitchFamily="34" charset="0"/>
              </a:rPr>
              <a:t>Computers in the workforce </a:t>
            </a:r>
            <a:br>
              <a:rPr lang="en-GB" sz="4400" dirty="0">
                <a:solidFill>
                  <a:srgbClr val="000000"/>
                </a:solidFill>
                <a:effectLst/>
                <a:latin typeface="Calibri" panose="020F0502020204030204" pitchFamily="34" charset="0"/>
                <a:ea typeface="Calibri" panose="020F0502020204030204" pitchFamily="34" charset="0"/>
              </a:rPr>
            </a:br>
            <a:endParaRPr lang="en-GB" dirty="0"/>
          </a:p>
        </p:txBody>
      </p:sp>
      <p:sp>
        <p:nvSpPr>
          <p:cNvPr id="3" name="Content Placeholder 2">
            <a:extLst>
              <a:ext uri="{FF2B5EF4-FFF2-40B4-BE49-F238E27FC236}">
                <a16:creationId xmlns:a16="http://schemas.microsoft.com/office/drawing/2014/main" id="{F7860FD4-61AF-4DCD-90C4-F01865B5E764}"/>
              </a:ext>
            </a:extLst>
          </p:cNvPr>
          <p:cNvSpPr>
            <a:spLocks noGrp="1"/>
          </p:cNvSpPr>
          <p:nvPr>
            <p:ph idx="1"/>
          </p:nvPr>
        </p:nvSpPr>
        <p:spPr>
          <a:xfrm>
            <a:off x="838200" y="1253331"/>
            <a:ext cx="10515600" cy="4351338"/>
          </a:xfrm>
        </p:spPr>
        <p:txBody>
          <a:bodyPr>
            <a:normAutofit fontScale="92500" lnSpcReduction="20000"/>
          </a:bodyPr>
          <a:lstStyle/>
          <a:p>
            <a:pPr>
              <a:lnSpc>
                <a:spcPct val="110000"/>
              </a:lnSpc>
              <a:buFont typeface="Wingdings" panose="05000000000000000000" pitchFamily="2" charset="2"/>
              <a:buChar char="ü"/>
            </a:pPr>
            <a:r>
              <a:rPr lang="en-GB" dirty="0"/>
              <a:t>Humans are being replaced by computers, robots and other autonomous devices</a:t>
            </a:r>
          </a:p>
          <a:p>
            <a:pPr>
              <a:lnSpc>
                <a:spcPct val="110000"/>
              </a:lnSpc>
              <a:buFont typeface="Wingdings" panose="05000000000000000000" pitchFamily="2" charset="2"/>
              <a:buChar char="ü"/>
            </a:pPr>
            <a:r>
              <a:rPr lang="en-GB" dirty="0"/>
              <a:t>More hi-tech jobs but less need for many lower skilled jobs as these become automated</a:t>
            </a:r>
          </a:p>
          <a:p>
            <a:pPr>
              <a:lnSpc>
                <a:spcPct val="110000"/>
              </a:lnSpc>
              <a:buFont typeface="Wingdings" panose="05000000000000000000" pitchFamily="2" charset="2"/>
              <a:buChar char="ü"/>
            </a:pPr>
            <a:r>
              <a:rPr lang="en-GB" dirty="0"/>
              <a:t>The advent of artificial intelligence will also impact white collar jobs. For instance, computers can analyse biopsies more accurately than humans.</a:t>
            </a:r>
          </a:p>
          <a:p>
            <a:pPr>
              <a:lnSpc>
                <a:spcPct val="110000"/>
              </a:lnSpc>
              <a:buFont typeface="Wingdings" panose="05000000000000000000" pitchFamily="2" charset="2"/>
              <a:buChar char="ü"/>
            </a:pPr>
            <a:r>
              <a:rPr lang="en-GB" dirty="0"/>
              <a:t>What will be in the impact of language transformers (</a:t>
            </a:r>
            <a:r>
              <a:rPr lang="en-GB" dirty="0" err="1"/>
              <a:t>eg</a:t>
            </a:r>
            <a:r>
              <a:rPr lang="en-GB" dirty="0"/>
              <a:t> </a:t>
            </a:r>
            <a:r>
              <a:rPr lang="en-GB" dirty="0" err="1"/>
              <a:t>ChatGPT</a:t>
            </a:r>
            <a:r>
              <a:rPr lang="en-GB" dirty="0"/>
              <a:t>) on the world of work?</a:t>
            </a:r>
          </a:p>
          <a:p>
            <a:pPr>
              <a:lnSpc>
                <a:spcPct val="110000"/>
              </a:lnSpc>
              <a:buFont typeface="Wingdings" panose="05000000000000000000" pitchFamily="2" charset="2"/>
              <a:buChar char="ü"/>
            </a:pPr>
            <a:r>
              <a:rPr lang="en-GB" dirty="0"/>
              <a:t>What will driverless vehicles mean for taxi, lorry and bus drivers?</a:t>
            </a:r>
          </a:p>
          <a:p>
            <a:pPr>
              <a:lnSpc>
                <a:spcPct val="110000"/>
              </a:lnSpc>
              <a:buFont typeface="Wingdings" panose="05000000000000000000" pitchFamily="2" charset="2"/>
              <a:buChar char="ü"/>
            </a:pPr>
            <a:r>
              <a:rPr lang="en-GB" dirty="0"/>
              <a:t>This can lead to greater unemployment but more leisure time </a:t>
            </a:r>
          </a:p>
          <a:p>
            <a:endParaRPr lang="en-GB" dirty="0"/>
          </a:p>
        </p:txBody>
      </p:sp>
    </p:spTree>
    <p:extLst>
      <p:ext uri="{BB962C8B-B14F-4D97-AF65-F5344CB8AC3E}">
        <p14:creationId xmlns:p14="http://schemas.microsoft.com/office/powerpoint/2010/main" val="1065001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739" y="0"/>
            <a:ext cx="10515600" cy="811649"/>
          </a:xfrm>
        </p:spPr>
        <p:txBody>
          <a:bodyPr>
            <a:normAutofit/>
          </a:bodyPr>
          <a:lstStyle/>
          <a:p>
            <a:r>
              <a:rPr lang="en-GB" sz="3200" dirty="0"/>
              <a:t>Negative environmental impacts of planned obsolescence</a:t>
            </a:r>
          </a:p>
        </p:txBody>
      </p:sp>
      <p:sp>
        <p:nvSpPr>
          <p:cNvPr id="3" name="Content Placeholder 2"/>
          <p:cNvSpPr>
            <a:spLocks noGrp="1"/>
          </p:cNvSpPr>
          <p:nvPr>
            <p:ph idx="1"/>
          </p:nvPr>
        </p:nvSpPr>
        <p:spPr>
          <a:xfrm>
            <a:off x="397739" y="1308790"/>
            <a:ext cx="11423200" cy="5065505"/>
          </a:xfrm>
        </p:spPr>
        <p:txBody>
          <a:bodyPr>
            <a:normAutofit fontScale="55000" lnSpcReduction="20000"/>
          </a:bodyPr>
          <a:lstStyle/>
          <a:p>
            <a:pPr>
              <a:lnSpc>
                <a:spcPct val="120000"/>
              </a:lnSpc>
              <a:buFont typeface="Wingdings" panose="05000000000000000000" pitchFamily="2" charset="2"/>
              <a:buChar char="ü"/>
            </a:pPr>
            <a:r>
              <a:rPr lang="en-GB" sz="4400" dirty="0"/>
              <a:t>Technology is purposefully designed such that it has a limited life-span to make people buy new products.</a:t>
            </a:r>
          </a:p>
          <a:p>
            <a:pPr>
              <a:lnSpc>
                <a:spcPct val="120000"/>
              </a:lnSpc>
              <a:buFont typeface="Wingdings" panose="05000000000000000000" pitchFamily="2" charset="2"/>
              <a:buChar char="ü"/>
            </a:pPr>
            <a:r>
              <a:rPr lang="en-GB" sz="4400" dirty="0"/>
              <a:t>This leads to greater profits for companies that make the technology</a:t>
            </a:r>
          </a:p>
          <a:p>
            <a:pPr>
              <a:lnSpc>
                <a:spcPct val="120000"/>
              </a:lnSpc>
              <a:buFont typeface="Wingdings" panose="05000000000000000000" pitchFamily="2" charset="2"/>
              <a:buChar char="ü"/>
            </a:pPr>
            <a:r>
              <a:rPr lang="en-GB" sz="4400" dirty="0"/>
              <a:t>It is often cheaper to purchase a new item that to fix an existing item (</a:t>
            </a:r>
            <a:r>
              <a:rPr lang="en-GB" sz="4400" dirty="0" err="1"/>
              <a:t>eg</a:t>
            </a:r>
            <a:r>
              <a:rPr lang="en-GB" sz="4400" dirty="0"/>
              <a:t> washing machine, mobile phone)</a:t>
            </a:r>
          </a:p>
          <a:p>
            <a:pPr>
              <a:lnSpc>
                <a:spcPct val="120000"/>
              </a:lnSpc>
              <a:buFont typeface="Wingdings" panose="05000000000000000000" pitchFamily="2" charset="2"/>
              <a:buChar char="ü"/>
            </a:pPr>
            <a:r>
              <a:rPr lang="en-GB" sz="4400" dirty="0"/>
              <a:t>Technology hardware becomes outdated as software requirements become greater thereby requiring a hardware upgrade </a:t>
            </a:r>
          </a:p>
          <a:p>
            <a:pPr>
              <a:lnSpc>
                <a:spcPct val="120000"/>
              </a:lnSpc>
              <a:buFont typeface="Wingdings" panose="05000000000000000000" pitchFamily="2" charset="2"/>
              <a:buChar char="ü"/>
            </a:pPr>
            <a:r>
              <a:rPr lang="en-GB" sz="4400" dirty="0"/>
              <a:t>For instance, computers need upgrading or replacing and phones need replacing to install the latest apps as they will often only run on the most recent version on mobiles.</a:t>
            </a:r>
          </a:p>
          <a:p>
            <a:pPr>
              <a:lnSpc>
                <a:spcPct val="120000"/>
              </a:lnSpc>
              <a:buFont typeface="Wingdings" panose="05000000000000000000" pitchFamily="2" charset="2"/>
              <a:buChar char="ü"/>
            </a:pPr>
            <a:r>
              <a:rPr lang="en-GB" sz="4400" dirty="0"/>
              <a:t>Planned obsolescence makes a significant contributing to the huge volumes of electronic waste (E-Waste)</a:t>
            </a:r>
            <a:endParaRPr lang="en-GB" dirty="0"/>
          </a:p>
        </p:txBody>
      </p:sp>
    </p:spTree>
    <p:extLst>
      <p:ext uri="{BB962C8B-B14F-4D97-AF65-F5344CB8AC3E}">
        <p14:creationId xmlns:p14="http://schemas.microsoft.com/office/powerpoint/2010/main" val="2712990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4D304-B1E6-47BF-BB62-256D41F2E013}"/>
              </a:ext>
            </a:extLst>
          </p:cNvPr>
          <p:cNvSpPr>
            <a:spLocks noGrp="1"/>
          </p:cNvSpPr>
          <p:nvPr>
            <p:ph type="title"/>
          </p:nvPr>
        </p:nvSpPr>
        <p:spPr/>
        <p:txBody>
          <a:bodyPr>
            <a:normAutofit fontScale="90000"/>
          </a:bodyPr>
          <a:lstStyle/>
          <a:p>
            <a:r>
              <a:rPr lang="en-GB" dirty="0"/>
              <a:t>E-waste</a:t>
            </a:r>
          </a:p>
        </p:txBody>
      </p:sp>
      <p:sp>
        <p:nvSpPr>
          <p:cNvPr id="3" name="Content Placeholder 2">
            <a:extLst>
              <a:ext uri="{FF2B5EF4-FFF2-40B4-BE49-F238E27FC236}">
                <a16:creationId xmlns:a16="http://schemas.microsoft.com/office/drawing/2014/main" id="{028337BD-3AA7-4FA5-8DE7-8C4C49AD557D}"/>
              </a:ext>
            </a:extLst>
          </p:cNvPr>
          <p:cNvSpPr>
            <a:spLocks noGrp="1"/>
          </p:cNvSpPr>
          <p:nvPr>
            <p:ph idx="1"/>
          </p:nvPr>
        </p:nvSpPr>
        <p:spPr>
          <a:xfrm>
            <a:off x="838200" y="1402561"/>
            <a:ext cx="10515600" cy="4351338"/>
          </a:xfrm>
        </p:spPr>
        <p:txBody>
          <a:bodyPr>
            <a:normAutofit fontScale="77500" lnSpcReduction="20000"/>
          </a:bodyPr>
          <a:lstStyle/>
          <a:p>
            <a:pPr>
              <a:lnSpc>
                <a:spcPct val="120000"/>
              </a:lnSpc>
              <a:buFont typeface="Wingdings" panose="05000000000000000000" pitchFamily="2" charset="2"/>
              <a:buChar char="ü"/>
            </a:pPr>
            <a:r>
              <a:rPr lang="en-GB" dirty="0"/>
              <a:t>In 2019, 54 million tonnes of e-waste was generated worldwide*</a:t>
            </a:r>
          </a:p>
          <a:p>
            <a:pPr>
              <a:lnSpc>
                <a:spcPct val="120000"/>
              </a:lnSpc>
              <a:buFont typeface="Wingdings" panose="05000000000000000000" pitchFamily="2" charset="2"/>
              <a:buChar char="ü"/>
            </a:pPr>
            <a:r>
              <a:rPr lang="en-GB" dirty="0"/>
              <a:t>In 2019 only 17.4% of e-waste was recycled or refurbished*</a:t>
            </a:r>
          </a:p>
          <a:p>
            <a:pPr>
              <a:lnSpc>
                <a:spcPct val="120000"/>
              </a:lnSpc>
              <a:buFont typeface="Wingdings" panose="05000000000000000000" pitchFamily="2" charset="2"/>
              <a:buChar char="ü"/>
            </a:pPr>
            <a:r>
              <a:rPr lang="en-GB" dirty="0"/>
              <a:t>Volume of e-waste is growing annually and projected to be 74 million tonnes by 2030*</a:t>
            </a:r>
          </a:p>
          <a:p>
            <a:pPr>
              <a:lnSpc>
                <a:spcPct val="120000"/>
              </a:lnSpc>
              <a:buFont typeface="Wingdings" panose="05000000000000000000" pitchFamily="2" charset="2"/>
              <a:buChar char="ü"/>
            </a:pPr>
            <a:r>
              <a:rPr lang="en-GB" dirty="0"/>
              <a:t>The disposal of e-waste is a big problem because electronic components contain toxic heavy metals such as lead, cadmium and mercury that are carcinogenic (cancer causing)</a:t>
            </a:r>
          </a:p>
          <a:p>
            <a:pPr>
              <a:lnSpc>
                <a:spcPct val="120000"/>
              </a:lnSpc>
              <a:buFont typeface="Wingdings" panose="05000000000000000000" pitchFamily="2" charset="2"/>
              <a:buChar char="ü"/>
            </a:pPr>
            <a:r>
              <a:rPr lang="en-GB" dirty="0"/>
              <a:t>Therefore, e-waste disposal need to be done carefully.</a:t>
            </a:r>
          </a:p>
          <a:p>
            <a:pPr>
              <a:lnSpc>
                <a:spcPct val="120000"/>
              </a:lnSpc>
              <a:buFont typeface="Wingdings" panose="05000000000000000000" pitchFamily="2" charset="2"/>
              <a:buChar char="ü"/>
            </a:pPr>
            <a:r>
              <a:rPr lang="en-GB" dirty="0"/>
              <a:t>However old computing equipment is often ends up in landfill or is illegally shipped for disposal to developing countries resulting in harmful health as well as environmental impacts.</a:t>
            </a:r>
            <a:r>
              <a:rPr lang="en-GB" dirty="0">
                <a:hlinkClick r:id="rId2"/>
              </a:rPr>
              <a:t> The dark side of electronic waste recycling - YouTube</a:t>
            </a:r>
            <a:endParaRPr lang="en-GB" dirty="0"/>
          </a:p>
          <a:p>
            <a:pPr marL="0" indent="0">
              <a:lnSpc>
                <a:spcPct val="120000"/>
              </a:lnSpc>
              <a:buNone/>
            </a:pPr>
            <a:r>
              <a:rPr lang="en-GB" dirty="0"/>
              <a:t>*</a:t>
            </a:r>
            <a:r>
              <a:rPr lang="en-GB" dirty="0">
                <a:hlinkClick r:id="rId3"/>
              </a:rPr>
              <a:t>E-waste Monitor (ewastemonitor.info)</a:t>
            </a:r>
            <a:endParaRPr lang="en-GB" dirty="0"/>
          </a:p>
          <a:p>
            <a:pPr>
              <a:buFont typeface="Wingdings" panose="05000000000000000000" pitchFamily="2" charset="2"/>
              <a:buChar char="ü"/>
            </a:pPr>
            <a:endParaRPr lang="en-GB" dirty="0"/>
          </a:p>
          <a:p>
            <a:endParaRPr lang="en-GB" dirty="0"/>
          </a:p>
        </p:txBody>
      </p:sp>
    </p:spTree>
    <p:extLst>
      <p:ext uri="{BB962C8B-B14F-4D97-AF65-F5344CB8AC3E}">
        <p14:creationId xmlns:p14="http://schemas.microsoft.com/office/powerpoint/2010/main" val="3475064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30" y="-355211"/>
            <a:ext cx="10515600" cy="1325563"/>
          </a:xfrm>
        </p:spPr>
        <p:txBody>
          <a:bodyPr>
            <a:normAutofit/>
          </a:bodyPr>
          <a:lstStyle/>
          <a:p>
            <a:r>
              <a:rPr lang="en-GB" dirty="0"/>
              <a:t>Energy usage</a:t>
            </a:r>
          </a:p>
        </p:txBody>
      </p:sp>
      <p:sp>
        <p:nvSpPr>
          <p:cNvPr id="3" name="Content Placeholder 2"/>
          <p:cNvSpPr>
            <a:spLocks noGrp="1"/>
          </p:cNvSpPr>
          <p:nvPr>
            <p:ph idx="1"/>
          </p:nvPr>
        </p:nvSpPr>
        <p:spPr>
          <a:xfrm>
            <a:off x="344731" y="1202773"/>
            <a:ext cx="10760592" cy="4724804"/>
          </a:xfrm>
        </p:spPr>
        <p:txBody>
          <a:bodyPr>
            <a:normAutofit fontScale="70000" lnSpcReduction="20000"/>
          </a:bodyPr>
          <a:lstStyle/>
          <a:p>
            <a:pPr marL="0" indent="0">
              <a:lnSpc>
                <a:spcPct val="120000"/>
              </a:lnSpc>
              <a:buNone/>
            </a:pPr>
            <a:endParaRPr lang="en-GB" sz="4400" dirty="0"/>
          </a:p>
          <a:p>
            <a:pPr>
              <a:lnSpc>
                <a:spcPct val="120000"/>
              </a:lnSpc>
              <a:buFont typeface="Wingdings" panose="05000000000000000000" pitchFamily="2" charset="2"/>
              <a:buChar char="ü"/>
            </a:pPr>
            <a:r>
              <a:rPr lang="en-GB" sz="4400" dirty="0"/>
              <a:t>The growth and the use of technology has placed increased demands electricity consumption leading to associated carbon emissions and climate change.</a:t>
            </a:r>
          </a:p>
          <a:p>
            <a:pPr>
              <a:lnSpc>
                <a:spcPct val="120000"/>
              </a:lnSpc>
              <a:buFont typeface="Wingdings" panose="05000000000000000000" pitchFamily="2" charset="2"/>
              <a:buChar char="ü"/>
            </a:pPr>
            <a:r>
              <a:rPr lang="en-GB" sz="4400" dirty="0"/>
              <a:t>The growth in cloud computing means a greater need for storing data online. </a:t>
            </a:r>
          </a:p>
          <a:p>
            <a:pPr>
              <a:lnSpc>
                <a:spcPct val="120000"/>
              </a:lnSpc>
              <a:buFont typeface="Wingdings" panose="05000000000000000000" pitchFamily="2" charset="2"/>
              <a:buChar char="ü"/>
            </a:pPr>
            <a:r>
              <a:rPr lang="en-GB" sz="4400" dirty="0"/>
              <a:t> For this vast data centres are used but they require huge amounts of electricity, thereby contributing to climate change.</a:t>
            </a:r>
          </a:p>
          <a:p>
            <a:pPr>
              <a:lnSpc>
                <a:spcPct val="120000"/>
              </a:lnSpc>
              <a:buFont typeface="Wingdings" panose="05000000000000000000" pitchFamily="2" charset="2"/>
              <a:buChar char="ü"/>
            </a:pPr>
            <a:endParaRPr lang="en-GB" sz="4400" dirty="0"/>
          </a:p>
          <a:p>
            <a:endParaRPr lang="en-GB" dirty="0"/>
          </a:p>
        </p:txBody>
      </p:sp>
    </p:spTree>
    <p:extLst>
      <p:ext uri="{BB962C8B-B14F-4D97-AF65-F5344CB8AC3E}">
        <p14:creationId xmlns:p14="http://schemas.microsoft.com/office/powerpoint/2010/main" val="144412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30" y="-355211"/>
            <a:ext cx="10515600" cy="1325563"/>
          </a:xfrm>
        </p:spPr>
        <p:txBody>
          <a:bodyPr>
            <a:normAutofit/>
          </a:bodyPr>
          <a:lstStyle/>
          <a:p>
            <a:r>
              <a:rPr lang="en-GB" dirty="0"/>
              <a:t>Resources</a:t>
            </a:r>
          </a:p>
        </p:txBody>
      </p:sp>
      <p:sp>
        <p:nvSpPr>
          <p:cNvPr id="3" name="Content Placeholder 2"/>
          <p:cNvSpPr>
            <a:spLocks noGrp="1"/>
          </p:cNvSpPr>
          <p:nvPr>
            <p:ph idx="1"/>
          </p:nvPr>
        </p:nvSpPr>
        <p:spPr>
          <a:xfrm>
            <a:off x="344730" y="805208"/>
            <a:ext cx="11131653" cy="4724804"/>
          </a:xfrm>
        </p:spPr>
        <p:txBody>
          <a:bodyPr>
            <a:normAutofit fontScale="62500" lnSpcReduction="20000"/>
          </a:bodyPr>
          <a:lstStyle/>
          <a:p>
            <a:pPr marL="0" indent="0">
              <a:lnSpc>
                <a:spcPct val="120000"/>
              </a:lnSpc>
              <a:buNone/>
            </a:pPr>
            <a:endParaRPr lang="en-GB" sz="4400" dirty="0"/>
          </a:p>
          <a:p>
            <a:pPr>
              <a:lnSpc>
                <a:spcPct val="120000"/>
              </a:lnSpc>
              <a:buFont typeface="Wingdings" panose="05000000000000000000" pitchFamily="2" charset="2"/>
              <a:buChar char="ü"/>
            </a:pPr>
            <a:r>
              <a:rPr lang="en-GB" sz="4600" dirty="0"/>
              <a:t>Relatively rare but essentials elements are needed in technology potentially leading to shortages in the future  </a:t>
            </a:r>
          </a:p>
          <a:p>
            <a:pPr>
              <a:lnSpc>
                <a:spcPct val="120000"/>
              </a:lnSpc>
              <a:buFont typeface="Wingdings" panose="05000000000000000000" pitchFamily="2" charset="2"/>
              <a:buChar char="ü"/>
            </a:pPr>
            <a:r>
              <a:rPr lang="en-GB" sz="4600" dirty="0"/>
              <a:t>For instance, Cobalt is a key element requited for Lithium batteries for powering mobile devices.  </a:t>
            </a:r>
          </a:p>
          <a:p>
            <a:pPr>
              <a:lnSpc>
                <a:spcPct val="120000"/>
              </a:lnSpc>
              <a:buFont typeface="Wingdings" panose="05000000000000000000" pitchFamily="2" charset="2"/>
              <a:buChar char="ü"/>
            </a:pPr>
            <a:r>
              <a:rPr lang="en-GB" sz="4600" dirty="0"/>
              <a:t>Much of the World’s cobalt is mined in the Congo even by very young children.</a:t>
            </a:r>
          </a:p>
          <a:p>
            <a:pPr>
              <a:lnSpc>
                <a:spcPct val="120000"/>
              </a:lnSpc>
              <a:buFont typeface="Wingdings" panose="05000000000000000000" pitchFamily="2" charset="2"/>
              <a:buChar char="ü"/>
            </a:pPr>
            <a:r>
              <a:rPr lang="en-GB" sz="4600" dirty="0">
                <a:hlinkClick r:id="rId2"/>
              </a:rPr>
              <a:t>Special report : Inside the Congo cobalt mines that exploit children – YouTube</a:t>
            </a:r>
            <a:endParaRPr lang="en-GB" sz="4600" dirty="0"/>
          </a:p>
          <a:p>
            <a:pPr marL="0" indent="0">
              <a:lnSpc>
                <a:spcPct val="120000"/>
              </a:lnSpc>
              <a:buNone/>
            </a:pPr>
            <a:endParaRPr lang="en-GB" sz="4600" dirty="0"/>
          </a:p>
          <a:p>
            <a:endParaRPr lang="en-GB" dirty="0"/>
          </a:p>
        </p:txBody>
      </p:sp>
    </p:spTree>
    <p:extLst>
      <p:ext uri="{BB962C8B-B14F-4D97-AF65-F5344CB8AC3E}">
        <p14:creationId xmlns:p14="http://schemas.microsoft.com/office/powerpoint/2010/main" val="78000199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6023</TotalTime>
  <Words>2390</Words>
  <Application>Microsoft Office PowerPoint</Application>
  <PresentationFormat>Widescreen</PresentationFormat>
  <Paragraphs>162</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gg sans</vt:lpstr>
      <vt:lpstr>Times New Roman</vt:lpstr>
      <vt:lpstr>Wingdings</vt:lpstr>
      <vt:lpstr>1_Office Theme</vt:lpstr>
      <vt:lpstr>Ethical, environmental and social impacts</vt:lpstr>
      <vt:lpstr>Learning objectives</vt:lpstr>
      <vt:lpstr>Morals and ethics</vt:lpstr>
      <vt:lpstr>The Ten Commandments of Computer Ethics (From the Computer Ethics Institute) </vt:lpstr>
      <vt:lpstr>Computers in the workforce  </vt:lpstr>
      <vt:lpstr>Negative environmental impacts of planned obsolescence</vt:lpstr>
      <vt:lpstr>E-waste</vt:lpstr>
      <vt:lpstr>Energy usage</vt:lpstr>
      <vt:lpstr>Resources</vt:lpstr>
      <vt:lpstr>Positive environmental Impact</vt:lpstr>
      <vt:lpstr>Freedom of speech, Censorship and the internet</vt:lpstr>
      <vt:lpstr>Freedom of speech, censorship and the internet</vt:lpstr>
      <vt:lpstr>Digital divide</vt:lpstr>
      <vt:lpstr>Artificial intelligence </vt:lpstr>
      <vt:lpstr>Automated decision making</vt:lpstr>
      <vt:lpstr>Analyse personal information </vt:lpstr>
      <vt:lpstr>Monitor behaviour</vt:lpstr>
      <vt:lpstr>Piracy </vt:lpstr>
      <vt:lpstr>Offensive communications </vt:lpstr>
      <vt:lpstr>Layout, colour paradigms and character sets.  </vt:lpstr>
      <vt:lpstr>Case Studies</vt:lpstr>
      <vt:lpstr>Self driving cars</vt:lpstr>
      <vt:lpstr>Hactivism and Wikileaks</vt:lpstr>
      <vt:lpstr>Facebook and Cambridge Analytica</vt:lpstr>
      <vt:lpstr>Social Media and Mental Health</vt:lpstr>
      <vt:lpstr>Fake News</vt:lpstr>
      <vt:lpstr>Hypotheticals</vt:lpstr>
      <vt:lpstr>Hypothetical: Pupil tracking</vt:lpstr>
      <vt:lpstr>Hypothetical: Facial recognition</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100</cp:revision>
  <cp:lastPrinted>2016-09-16T11:32:46Z</cp:lastPrinted>
  <dcterms:created xsi:type="dcterms:W3CDTF">2016-09-09T07:37:57Z</dcterms:created>
  <dcterms:modified xsi:type="dcterms:W3CDTF">2025-03-26T12:06:52Z</dcterms:modified>
</cp:coreProperties>
</file>