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4" r:id="rId2"/>
    <p:sldId id="344" r:id="rId3"/>
    <p:sldId id="345" r:id="rId4"/>
    <p:sldId id="338" r:id="rId5"/>
    <p:sldId id="339" r:id="rId6"/>
    <p:sldId id="340" r:id="rId7"/>
    <p:sldId id="341" r:id="rId8"/>
    <p:sldId id="342" r:id="rId9"/>
    <p:sldId id="346" r:id="rId10"/>
    <p:sldId id="347" r:id="rId11"/>
    <p:sldId id="353" r:id="rId12"/>
    <p:sldId id="293" r:id="rId13"/>
    <p:sldId id="289" r:id="rId14"/>
    <p:sldId id="290" r:id="rId15"/>
    <p:sldId id="350" r:id="rId16"/>
    <p:sldId id="351" r:id="rId17"/>
    <p:sldId id="35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FCCFF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2E1B24-C920-49C3-AB81-ABF055ABAC33}" v="4" dt="2022-08-01T12:44:17.9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0" autoAdjust="0"/>
    <p:restoredTop sz="94660"/>
  </p:normalViewPr>
  <p:slideViewPr>
    <p:cSldViewPr snapToGrid="0">
      <p:cViewPr>
        <p:scale>
          <a:sx n="75" d="100"/>
          <a:sy n="75" d="100"/>
        </p:scale>
        <p:origin x="942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12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492F626D-05D8-4B5A-A397-3801840B8DF0}"/>
    <pc:docChg chg="custSel addSld modSld">
      <pc:chgData name="William Grey" userId="37b73424-c081-4fc2-b1af-363f4f3fd4f3" providerId="ADAL" clId="{492F626D-05D8-4B5A-A397-3801840B8DF0}" dt="2019-06-11T10:48:23.038" v="81" actId="20577"/>
      <pc:docMkLst>
        <pc:docMk/>
      </pc:docMkLst>
      <pc:sldChg chg="modSp add">
        <pc:chgData name="William Grey" userId="37b73424-c081-4fc2-b1af-363f4f3fd4f3" providerId="ADAL" clId="{492F626D-05D8-4B5A-A397-3801840B8DF0}" dt="2019-06-11T10:47:35.682" v="56" actId="20577"/>
        <pc:sldMkLst>
          <pc:docMk/>
          <pc:sldMk cId="4014492051" sldId="289"/>
        </pc:sldMkLst>
        <pc:spChg chg="mod">
          <ac:chgData name="William Grey" userId="37b73424-c081-4fc2-b1af-363f4f3fd4f3" providerId="ADAL" clId="{492F626D-05D8-4B5A-A397-3801840B8DF0}" dt="2019-06-11T10:47:35.682" v="56" actId="20577"/>
          <ac:spMkLst>
            <pc:docMk/>
            <pc:sldMk cId="4014492051" sldId="289"/>
            <ac:spMk id="2" creationId="{1E8DB0A9-EFE9-493E-825C-FAB9269EFBF6}"/>
          </ac:spMkLst>
        </pc:spChg>
      </pc:sldChg>
      <pc:sldChg chg="modSp add">
        <pc:chgData name="William Grey" userId="37b73424-c081-4fc2-b1af-363f4f3fd4f3" providerId="ADAL" clId="{492F626D-05D8-4B5A-A397-3801840B8DF0}" dt="2019-06-11T10:48:23.038" v="81" actId="20577"/>
        <pc:sldMkLst>
          <pc:docMk/>
          <pc:sldMk cId="805727849" sldId="290"/>
        </pc:sldMkLst>
        <pc:spChg chg="mod">
          <ac:chgData name="William Grey" userId="37b73424-c081-4fc2-b1af-363f4f3fd4f3" providerId="ADAL" clId="{492F626D-05D8-4B5A-A397-3801840B8DF0}" dt="2019-06-11T10:47:44.437" v="67" actId="20577"/>
          <ac:spMkLst>
            <pc:docMk/>
            <pc:sldMk cId="805727849" sldId="29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92F626D-05D8-4B5A-A397-3801840B8DF0}" dt="2019-06-11T10:48:23.038" v="81" actId="20577"/>
          <ac:graphicFrameMkLst>
            <pc:docMk/>
            <pc:sldMk cId="805727849" sldId="290"/>
            <ac:graphicFrameMk id="4" creationId="{3B069E90-A34B-49C8-B407-E7259ECD4383}"/>
          </ac:graphicFrameMkLst>
        </pc:graphicFrameChg>
      </pc:sldChg>
      <pc:sldChg chg="add">
        <pc:chgData name="William Grey" userId="37b73424-c081-4fc2-b1af-363f4f3fd4f3" providerId="ADAL" clId="{492F626D-05D8-4B5A-A397-3801840B8DF0}" dt="2019-06-11T10:45:30.440" v="0"/>
        <pc:sldMkLst>
          <pc:docMk/>
          <pc:sldMk cId="2235004606" sldId="293"/>
        </pc:sldMkLst>
      </pc:sldChg>
      <pc:sldChg chg="modSp">
        <pc:chgData name="William Grey" userId="37b73424-c081-4fc2-b1af-363f4f3fd4f3" providerId="ADAL" clId="{492F626D-05D8-4B5A-A397-3801840B8DF0}" dt="2019-06-11T10:48:18" v="77" actId="27636"/>
        <pc:sldMkLst>
          <pc:docMk/>
          <pc:sldMk cId="2507374707" sldId="348"/>
        </pc:sldMkLst>
        <pc:spChg chg="mod">
          <ac:chgData name="William Grey" userId="37b73424-c081-4fc2-b1af-363f4f3fd4f3" providerId="ADAL" clId="{492F626D-05D8-4B5A-A397-3801840B8DF0}" dt="2019-06-11T10:48:18" v="77" actId="27636"/>
          <ac:spMkLst>
            <pc:docMk/>
            <pc:sldMk cId="2507374707" sldId="348"/>
            <ac:spMk id="3" creationId="{1F8E463B-D35A-47A9-8883-37C2DF4391A8}"/>
          </ac:spMkLst>
        </pc:spChg>
      </pc:sldChg>
    </pc:docChg>
  </pc:docChgLst>
  <pc:docChgLst>
    <pc:chgData name="William Grey" userId="37b73424-c081-4fc2-b1af-363f4f3fd4f3" providerId="ADAL" clId="{D01F671A-9E25-4B7A-977F-C0CEA7263318}"/>
    <pc:docChg chg="custSel modSld modMainMaster">
      <pc:chgData name="William Grey" userId="37b73424-c081-4fc2-b1af-363f4f3fd4f3" providerId="ADAL" clId="{D01F671A-9E25-4B7A-977F-C0CEA7263318}" dt="2021-10-05T12:12:59.379" v="14" actId="27636"/>
      <pc:docMkLst>
        <pc:docMk/>
      </pc:docMkLst>
      <pc:sldChg chg="modSp mod">
        <pc:chgData name="William Grey" userId="37b73424-c081-4fc2-b1af-363f4f3fd4f3" providerId="ADAL" clId="{D01F671A-9E25-4B7A-977F-C0CEA7263318}" dt="2021-10-05T12:12:59.364" v="12" actId="27636"/>
        <pc:sldMkLst>
          <pc:docMk/>
          <pc:sldMk cId="4014492051" sldId="289"/>
        </pc:sldMkLst>
        <pc:spChg chg="mod">
          <ac:chgData name="William Grey" userId="37b73424-c081-4fc2-b1af-363f4f3fd4f3" providerId="ADAL" clId="{D01F671A-9E25-4B7A-977F-C0CEA7263318}" dt="2021-10-05T12:12:59.364" v="12" actId="27636"/>
          <ac:spMkLst>
            <pc:docMk/>
            <pc:sldMk cId="4014492051" sldId="289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D01F671A-9E25-4B7A-977F-C0CEA7263318}" dt="2021-10-05T12:12:59.371" v="13" actId="27636"/>
        <pc:sldMkLst>
          <pc:docMk/>
          <pc:sldMk cId="805727849" sldId="290"/>
        </pc:sldMkLst>
        <pc:spChg chg="mod">
          <ac:chgData name="William Grey" userId="37b73424-c081-4fc2-b1af-363f4f3fd4f3" providerId="ADAL" clId="{D01F671A-9E25-4B7A-977F-C0CEA7263318}" dt="2021-10-05T12:12:59.371" v="13" actId="27636"/>
          <ac:spMkLst>
            <pc:docMk/>
            <pc:sldMk cId="805727849" sldId="290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D01F671A-9E25-4B7A-977F-C0CEA7263318}" dt="2021-10-05T12:12:59.360" v="11" actId="27636"/>
        <pc:sldMkLst>
          <pc:docMk/>
          <pc:sldMk cId="2235004606" sldId="293"/>
        </pc:sldMkLst>
        <pc:spChg chg="mod">
          <ac:chgData name="William Grey" userId="37b73424-c081-4fc2-b1af-363f4f3fd4f3" providerId="ADAL" clId="{D01F671A-9E25-4B7A-977F-C0CEA7263318}" dt="2021-10-05T12:12:59.360" v="11" actId="27636"/>
          <ac:spMkLst>
            <pc:docMk/>
            <pc:sldMk cId="2235004606" sldId="293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D01F671A-9E25-4B7A-977F-C0CEA7263318}" dt="2021-10-05T12:12:59.310" v="4" actId="27636"/>
        <pc:sldMkLst>
          <pc:docMk/>
          <pc:sldMk cId="526457859" sldId="338"/>
        </pc:sldMkLst>
        <pc:spChg chg="mod">
          <ac:chgData name="William Grey" userId="37b73424-c081-4fc2-b1af-363f4f3fd4f3" providerId="ADAL" clId="{D01F671A-9E25-4B7A-977F-C0CEA7263318}" dt="2021-10-05T12:12:59.310" v="4" actId="27636"/>
          <ac:spMkLst>
            <pc:docMk/>
            <pc:sldMk cId="526457859" sldId="338"/>
            <ac:spMk id="2" creationId="{00000000-0000-0000-0000-000000000000}"/>
          </ac:spMkLst>
        </pc:spChg>
        <pc:spChg chg="mod">
          <ac:chgData name="William Grey" userId="37b73424-c081-4fc2-b1af-363f4f3fd4f3" providerId="ADAL" clId="{D01F671A-9E25-4B7A-977F-C0CEA7263318}" dt="2021-10-05T12:12:59.238" v="1"/>
          <ac:spMkLst>
            <pc:docMk/>
            <pc:sldMk cId="526457859" sldId="33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01F671A-9E25-4B7A-977F-C0CEA7263318}" dt="2021-10-05T12:12:59.317" v="5" actId="27636"/>
        <pc:sldMkLst>
          <pc:docMk/>
          <pc:sldMk cId="1909025405" sldId="339"/>
        </pc:sldMkLst>
        <pc:spChg chg="mod">
          <ac:chgData name="William Grey" userId="37b73424-c081-4fc2-b1af-363f4f3fd4f3" providerId="ADAL" clId="{D01F671A-9E25-4B7A-977F-C0CEA7263318}" dt="2021-10-05T12:12:59.317" v="5" actId="27636"/>
          <ac:spMkLst>
            <pc:docMk/>
            <pc:sldMk cId="1909025405" sldId="339"/>
            <ac:spMk id="2" creationId="{00000000-0000-0000-0000-000000000000}"/>
          </ac:spMkLst>
        </pc:spChg>
        <pc:spChg chg="mod">
          <ac:chgData name="William Grey" userId="37b73424-c081-4fc2-b1af-363f4f3fd4f3" providerId="ADAL" clId="{D01F671A-9E25-4B7A-977F-C0CEA7263318}" dt="2021-10-05T12:12:59.238" v="1"/>
          <ac:spMkLst>
            <pc:docMk/>
            <pc:sldMk cId="1909025405" sldId="33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01F671A-9E25-4B7A-977F-C0CEA7263318}" dt="2021-10-05T12:12:59.324" v="6" actId="27636"/>
        <pc:sldMkLst>
          <pc:docMk/>
          <pc:sldMk cId="4030690675" sldId="340"/>
        </pc:sldMkLst>
        <pc:spChg chg="mod">
          <ac:chgData name="William Grey" userId="37b73424-c081-4fc2-b1af-363f4f3fd4f3" providerId="ADAL" clId="{D01F671A-9E25-4B7A-977F-C0CEA7263318}" dt="2021-10-05T12:12:59.324" v="6" actId="27636"/>
          <ac:spMkLst>
            <pc:docMk/>
            <pc:sldMk cId="4030690675" sldId="340"/>
            <ac:spMk id="2" creationId="{00000000-0000-0000-0000-000000000000}"/>
          </ac:spMkLst>
        </pc:spChg>
        <pc:spChg chg="mod">
          <ac:chgData name="William Grey" userId="37b73424-c081-4fc2-b1af-363f4f3fd4f3" providerId="ADAL" clId="{D01F671A-9E25-4B7A-977F-C0CEA7263318}" dt="2021-10-05T12:12:59.238" v="1"/>
          <ac:spMkLst>
            <pc:docMk/>
            <pc:sldMk cId="4030690675" sldId="340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01F671A-9E25-4B7A-977F-C0CEA7263318}" dt="2021-10-05T12:12:59.329" v="7" actId="27636"/>
        <pc:sldMkLst>
          <pc:docMk/>
          <pc:sldMk cId="3871576047" sldId="341"/>
        </pc:sldMkLst>
        <pc:spChg chg="mod">
          <ac:chgData name="William Grey" userId="37b73424-c081-4fc2-b1af-363f4f3fd4f3" providerId="ADAL" clId="{D01F671A-9E25-4B7A-977F-C0CEA7263318}" dt="2021-10-05T12:12:59.329" v="7" actId="27636"/>
          <ac:spMkLst>
            <pc:docMk/>
            <pc:sldMk cId="3871576047" sldId="341"/>
            <ac:spMk id="2" creationId="{00000000-0000-0000-0000-000000000000}"/>
          </ac:spMkLst>
        </pc:spChg>
        <pc:spChg chg="mod">
          <ac:chgData name="William Grey" userId="37b73424-c081-4fc2-b1af-363f4f3fd4f3" providerId="ADAL" clId="{D01F671A-9E25-4B7A-977F-C0CEA7263318}" dt="2021-10-05T12:12:59.238" v="1"/>
          <ac:spMkLst>
            <pc:docMk/>
            <pc:sldMk cId="3871576047" sldId="34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01F671A-9E25-4B7A-977F-C0CEA7263318}" dt="2021-10-05T12:12:59.336" v="8" actId="27636"/>
        <pc:sldMkLst>
          <pc:docMk/>
          <pc:sldMk cId="2213911661" sldId="342"/>
        </pc:sldMkLst>
        <pc:spChg chg="mod">
          <ac:chgData name="William Grey" userId="37b73424-c081-4fc2-b1af-363f4f3fd4f3" providerId="ADAL" clId="{D01F671A-9E25-4B7A-977F-C0CEA7263318}" dt="2021-10-05T12:12:59.336" v="8" actId="27636"/>
          <ac:spMkLst>
            <pc:docMk/>
            <pc:sldMk cId="2213911661" sldId="342"/>
            <ac:spMk id="2" creationId="{00000000-0000-0000-0000-000000000000}"/>
          </ac:spMkLst>
        </pc:spChg>
        <pc:spChg chg="mod">
          <ac:chgData name="William Grey" userId="37b73424-c081-4fc2-b1af-363f4f3fd4f3" providerId="ADAL" clId="{D01F671A-9E25-4B7A-977F-C0CEA7263318}" dt="2021-10-05T12:12:59.238" v="1"/>
          <ac:spMkLst>
            <pc:docMk/>
            <pc:sldMk cId="2213911661" sldId="34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01F671A-9E25-4B7A-977F-C0CEA7263318}" dt="2021-10-05T12:12:59.296" v="2" actId="27636"/>
        <pc:sldMkLst>
          <pc:docMk/>
          <pc:sldMk cId="425709855" sldId="344"/>
        </pc:sldMkLst>
        <pc:spChg chg="mod">
          <ac:chgData name="William Grey" userId="37b73424-c081-4fc2-b1af-363f4f3fd4f3" providerId="ADAL" clId="{D01F671A-9E25-4B7A-977F-C0CEA7263318}" dt="2021-10-05T12:12:59.296" v="2" actId="27636"/>
          <ac:spMkLst>
            <pc:docMk/>
            <pc:sldMk cId="425709855" sldId="344"/>
            <ac:spMk id="2" creationId="{00000000-0000-0000-0000-000000000000}"/>
          </ac:spMkLst>
        </pc:spChg>
        <pc:spChg chg="mod">
          <ac:chgData name="William Grey" userId="37b73424-c081-4fc2-b1af-363f4f3fd4f3" providerId="ADAL" clId="{D01F671A-9E25-4B7A-977F-C0CEA7263318}" dt="2021-10-05T12:12:59.238" v="1"/>
          <ac:spMkLst>
            <pc:docMk/>
            <pc:sldMk cId="425709855" sldId="34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01F671A-9E25-4B7A-977F-C0CEA7263318}" dt="2021-10-05T12:12:59.305" v="3" actId="27636"/>
        <pc:sldMkLst>
          <pc:docMk/>
          <pc:sldMk cId="1768488492" sldId="345"/>
        </pc:sldMkLst>
        <pc:spChg chg="mod">
          <ac:chgData name="William Grey" userId="37b73424-c081-4fc2-b1af-363f4f3fd4f3" providerId="ADAL" clId="{D01F671A-9E25-4B7A-977F-C0CEA7263318}" dt="2021-10-05T12:12:59.305" v="3" actId="27636"/>
          <ac:spMkLst>
            <pc:docMk/>
            <pc:sldMk cId="1768488492" sldId="345"/>
            <ac:spMk id="2" creationId="{00000000-0000-0000-0000-000000000000}"/>
          </ac:spMkLst>
        </pc:spChg>
        <pc:spChg chg="mod">
          <ac:chgData name="William Grey" userId="37b73424-c081-4fc2-b1af-363f4f3fd4f3" providerId="ADAL" clId="{D01F671A-9E25-4B7A-977F-C0CEA7263318}" dt="2021-10-05T12:12:59.238" v="1"/>
          <ac:spMkLst>
            <pc:docMk/>
            <pc:sldMk cId="1768488492" sldId="34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01F671A-9E25-4B7A-977F-C0CEA7263318}" dt="2021-10-05T12:12:59.343" v="9" actId="27636"/>
        <pc:sldMkLst>
          <pc:docMk/>
          <pc:sldMk cId="3793626778" sldId="346"/>
        </pc:sldMkLst>
        <pc:spChg chg="mod">
          <ac:chgData name="William Grey" userId="37b73424-c081-4fc2-b1af-363f4f3fd4f3" providerId="ADAL" clId="{D01F671A-9E25-4B7A-977F-C0CEA7263318}" dt="2021-10-05T12:12:59.343" v="9" actId="27636"/>
          <ac:spMkLst>
            <pc:docMk/>
            <pc:sldMk cId="3793626778" sldId="346"/>
            <ac:spMk id="2" creationId="{481D9E52-68F2-41CC-8457-FC875C1A503B}"/>
          </ac:spMkLst>
        </pc:spChg>
      </pc:sldChg>
      <pc:sldChg chg="modSp mod">
        <pc:chgData name="William Grey" userId="37b73424-c081-4fc2-b1af-363f4f3fd4f3" providerId="ADAL" clId="{D01F671A-9E25-4B7A-977F-C0CEA7263318}" dt="2021-10-05T12:12:59.352" v="10" actId="27636"/>
        <pc:sldMkLst>
          <pc:docMk/>
          <pc:sldMk cId="2842336836" sldId="347"/>
        </pc:sldMkLst>
        <pc:spChg chg="mod">
          <ac:chgData name="William Grey" userId="37b73424-c081-4fc2-b1af-363f4f3fd4f3" providerId="ADAL" clId="{D01F671A-9E25-4B7A-977F-C0CEA7263318}" dt="2021-10-05T12:12:59.352" v="10" actId="27636"/>
          <ac:spMkLst>
            <pc:docMk/>
            <pc:sldMk cId="2842336836" sldId="347"/>
            <ac:spMk id="2" creationId="{D4437467-33F5-41A1-B77E-BF248DC286B7}"/>
          </ac:spMkLst>
        </pc:spChg>
        <pc:spChg chg="mod">
          <ac:chgData name="William Grey" userId="37b73424-c081-4fc2-b1af-363f4f3fd4f3" providerId="ADAL" clId="{D01F671A-9E25-4B7A-977F-C0CEA7263318}" dt="2021-10-05T12:12:59.238" v="1"/>
          <ac:spMkLst>
            <pc:docMk/>
            <pc:sldMk cId="2842336836" sldId="347"/>
            <ac:spMk id="3" creationId="{1F8E463B-D35A-47A9-8883-37C2DF4391A8}"/>
          </ac:spMkLst>
        </pc:spChg>
      </pc:sldChg>
      <pc:sldChg chg="modSp mod">
        <pc:chgData name="William Grey" userId="37b73424-c081-4fc2-b1af-363f4f3fd4f3" providerId="ADAL" clId="{D01F671A-9E25-4B7A-977F-C0CEA7263318}" dt="2021-10-05T12:12:59.379" v="14" actId="27636"/>
        <pc:sldMkLst>
          <pc:docMk/>
          <pc:sldMk cId="2507374707" sldId="348"/>
        </pc:sldMkLst>
        <pc:spChg chg="mod">
          <ac:chgData name="William Grey" userId="37b73424-c081-4fc2-b1af-363f4f3fd4f3" providerId="ADAL" clId="{D01F671A-9E25-4B7A-977F-C0CEA7263318}" dt="2021-10-05T12:12:59.379" v="14" actId="27636"/>
          <ac:spMkLst>
            <pc:docMk/>
            <pc:sldMk cId="2507374707" sldId="348"/>
            <ac:spMk id="2" creationId="{D4437467-33F5-41A1-B77E-BF248DC286B7}"/>
          </ac:spMkLst>
        </pc:spChg>
        <pc:spChg chg="mod">
          <ac:chgData name="William Grey" userId="37b73424-c081-4fc2-b1af-363f4f3fd4f3" providerId="ADAL" clId="{D01F671A-9E25-4B7A-977F-C0CEA7263318}" dt="2021-10-05T12:12:59.238" v="1"/>
          <ac:spMkLst>
            <pc:docMk/>
            <pc:sldMk cId="2507374707" sldId="348"/>
            <ac:spMk id="3" creationId="{1F8E463B-D35A-47A9-8883-37C2DF4391A8}"/>
          </ac:spMkLst>
        </pc:spChg>
      </pc:sldChg>
      <pc:sldMasterChg chg="modSldLayout">
        <pc:chgData name="William Grey" userId="37b73424-c081-4fc2-b1af-363f4f3fd4f3" providerId="ADAL" clId="{D01F671A-9E25-4B7A-977F-C0CEA7263318}" dt="2021-10-05T12:12:34.013" v="0" actId="22"/>
        <pc:sldMasterMkLst>
          <pc:docMk/>
          <pc:sldMasterMk cId="334048063" sldId="2147483648"/>
        </pc:sldMasterMkLst>
        <pc:sldLayoutChg chg="addSp mod">
          <pc:chgData name="William Grey" userId="37b73424-c081-4fc2-b1af-363f4f3fd4f3" providerId="ADAL" clId="{D01F671A-9E25-4B7A-977F-C0CEA7263318}" dt="2021-10-05T12:12:34.013" v="0" actId="22"/>
          <pc:sldLayoutMkLst>
            <pc:docMk/>
            <pc:sldMasterMk cId="334048063" sldId="2147483648"/>
            <pc:sldLayoutMk cId="2247436394" sldId="2147483650"/>
          </pc:sldLayoutMkLst>
          <pc:spChg chg="add">
            <ac:chgData name="William Grey" userId="37b73424-c081-4fc2-b1af-363f4f3fd4f3" providerId="ADAL" clId="{D01F671A-9E25-4B7A-977F-C0CEA7263318}" dt="2021-10-05T12:12:34.013" v="0" actId="22"/>
            <ac:spMkLst>
              <pc:docMk/>
              <pc:sldMasterMk cId="334048063" sldId="2147483648"/>
              <pc:sldLayoutMk cId="2247436394" sldId="2147483650"/>
              <ac:spMk id="9" creationId="{6D648333-4FBA-4E46-BA5E-BFEAD4652CF8}"/>
            </ac:spMkLst>
          </pc:spChg>
        </pc:sldLayoutChg>
      </pc:sldMasterChg>
    </pc:docChg>
  </pc:docChgLst>
  <pc:docChgLst>
    <pc:chgData name="William Grey" userId="37b73424-c081-4fc2-b1af-363f4f3fd4f3" providerId="ADAL" clId="{FB2E1B24-C920-49C3-AB81-ABF055ABAC33}"/>
    <pc:docChg chg="undo custSel addSld delSld modSld">
      <pc:chgData name="William Grey" userId="37b73424-c081-4fc2-b1af-363f4f3fd4f3" providerId="ADAL" clId="{FB2E1B24-C920-49C3-AB81-ABF055ABAC33}" dt="2022-08-01T12:45:35.678" v="128" actId="14100"/>
      <pc:docMkLst>
        <pc:docMk/>
      </pc:docMkLst>
      <pc:sldChg chg="modSp mod">
        <pc:chgData name="William Grey" userId="37b73424-c081-4fc2-b1af-363f4f3fd4f3" providerId="ADAL" clId="{FB2E1B24-C920-49C3-AB81-ABF055ABAC33}" dt="2022-08-01T12:40:26.636" v="51" actId="255"/>
        <pc:sldMkLst>
          <pc:docMk/>
          <pc:sldMk cId="4014492051" sldId="289"/>
        </pc:sldMkLst>
        <pc:spChg chg="mod">
          <ac:chgData name="William Grey" userId="37b73424-c081-4fc2-b1af-363f4f3fd4f3" providerId="ADAL" clId="{FB2E1B24-C920-49C3-AB81-ABF055ABAC33}" dt="2022-08-01T12:40:26.636" v="51" actId="255"/>
          <ac:spMkLst>
            <pc:docMk/>
            <pc:sldMk cId="4014492051" sldId="289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FB2E1B24-C920-49C3-AB81-ABF055ABAC33}" dt="2022-08-01T12:40:39.830" v="52" actId="255"/>
        <pc:sldMkLst>
          <pc:docMk/>
          <pc:sldMk cId="805727849" sldId="290"/>
        </pc:sldMkLst>
        <pc:spChg chg="mod">
          <ac:chgData name="William Grey" userId="37b73424-c081-4fc2-b1af-363f4f3fd4f3" providerId="ADAL" clId="{FB2E1B24-C920-49C3-AB81-ABF055ABAC33}" dt="2022-08-01T12:40:39.830" v="52" actId="255"/>
          <ac:spMkLst>
            <pc:docMk/>
            <pc:sldMk cId="805727849" sldId="290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FB2E1B24-C920-49C3-AB81-ABF055ABAC33}" dt="2022-08-01T12:40:10.982" v="49" actId="255"/>
        <pc:sldMkLst>
          <pc:docMk/>
          <pc:sldMk cId="2235004606" sldId="293"/>
        </pc:sldMkLst>
        <pc:spChg chg="mod">
          <ac:chgData name="William Grey" userId="37b73424-c081-4fc2-b1af-363f4f3fd4f3" providerId="ADAL" clId="{FB2E1B24-C920-49C3-AB81-ABF055ABAC33}" dt="2022-08-01T12:40:10.982" v="49" actId="255"/>
          <ac:spMkLst>
            <pc:docMk/>
            <pc:sldMk cId="2235004606" sldId="293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FB2E1B24-C920-49C3-AB81-ABF055ABAC33}" dt="2022-08-01T12:37:40.761" v="24" actId="1076"/>
        <pc:sldMkLst>
          <pc:docMk/>
          <pc:sldMk cId="526457859" sldId="338"/>
        </pc:sldMkLst>
        <pc:spChg chg="mod">
          <ac:chgData name="William Grey" userId="37b73424-c081-4fc2-b1af-363f4f3fd4f3" providerId="ADAL" clId="{FB2E1B24-C920-49C3-AB81-ABF055ABAC33}" dt="2022-08-01T12:37:40.761" v="24" actId="1076"/>
          <ac:spMkLst>
            <pc:docMk/>
            <pc:sldMk cId="526457859" sldId="338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FB2E1B24-C920-49C3-AB81-ABF055ABAC33}" dt="2022-08-01T12:37:48.603" v="26" actId="1076"/>
        <pc:sldMkLst>
          <pc:docMk/>
          <pc:sldMk cId="1909025405" sldId="339"/>
        </pc:sldMkLst>
        <pc:spChg chg="mod">
          <ac:chgData name="William Grey" userId="37b73424-c081-4fc2-b1af-363f4f3fd4f3" providerId="ADAL" clId="{FB2E1B24-C920-49C3-AB81-ABF055ABAC33}" dt="2022-08-01T12:37:48.603" v="26" actId="1076"/>
          <ac:spMkLst>
            <pc:docMk/>
            <pc:sldMk cId="1909025405" sldId="339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FB2E1B24-C920-49C3-AB81-ABF055ABAC33}" dt="2022-08-01T12:37:58.574" v="28" actId="1076"/>
        <pc:sldMkLst>
          <pc:docMk/>
          <pc:sldMk cId="4030690675" sldId="340"/>
        </pc:sldMkLst>
        <pc:spChg chg="mod">
          <ac:chgData name="William Grey" userId="37b73424-c081-4fc2-b1af-363f4f3fd4f3" providerId="ADAL" clId="{FB2E1B24-C920-49C3-AB81-ABF055ABAC33}" dt="2022-08-01T12:37:58.574" v="28" actId="1076"/>
          <ac:spMkLst>
            <pc:docMk/>
            <pc:sldMk cId="4030690675" sldId="34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FB2E1B24-C920-49C3-AB81-ABF055ABAC33}" dt="2022-08-01T12:38:37.328" v="34" actId="1076"/>
        <pc:sldMkLst>
          <pc:docMk/>
          <pc:sldMk cId="3871576047" sldId="341"/>
        </pc:sldMkLst>
        <pc:spChg chg="mod">
          <ac:chgData name="William Grey" userId="37b73424-c081-4fc2-b1af-363f4f3fd4f3" providerId="ADAL" clId="{FB2E1B24-C920-49C3-AB81-ABF055ABAC33}" dt="2022-08-01T12:38:37.328" v="34" actId="1076"/>
          <ac:spMkLst>
            <pc:docMk/>
            <pc:sldMk cId="3871576047" sldId="34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FB2E1B24-C920-49C3-AB81-ABF055ABAC33}" dt="2022-08-01T12:38:58.419" v="37" actId="255"/>
        <pc:sldMkLst>
          <pc:docMk/>
          <pc:sldMk cId="2213911661" sldId="342"/>
        </pc:sldMkLst>
        <pc:spChg chg="mod">
          <ac:chgData name="William Grey" userId="37b73424-c081-4fc2-b1af-363f4f3fd4f3" providerId="ADAL" clId="{FB2E1B24-C920-49C3-AB81-ABF055ABAC33}" dt="2022-08-01T12:38:58.419" v="37" actId="255"/>
          <ac:spMkLst>
            <pc:docMk/>
            <pc:sldMk cId="2213911661" sldId="34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FB2E1B24-C920-49C3-AB81-ABF055ABAC33}" dt="2022-08-01T12:36:50.218" v="14" actId="20577"/>
        <pc:sldMkLst>
          <pc:docMk/>
          <pc:sldMk cId="425709855" sldId="344"/>
        </pc:sldMkLst>
        <pc:spChg chg="mod">
          <ac:chgData name="William Grey" userId="37b73424-c081-4fc2-b1af-363f4f3fd4f3" providerId="ADAL" clId="{FB2E1B24-C920-49C3-AB81-ABF055ABAC33}" dt="2022-08-01T12:36:29.650" v="7" actId="1076"/>
          <ac:spMkLst>
            <pc:docMk/>
            <pc:sldMk cId="425709855" sldId="344"/>
            <ac:spMk id="2" creationId="{00000000-0000-0000-0000-000000000000}"/>
          </ac:spMkLst>
        </pc:spChg>
        <pc:spChg chg="mod">
          <ac:chgData name="William Grey" userId="37b73424-c081-4fc2-b1af-363f4f3fd4f3" providerId="ADAL" clId="{FB2E1B24-C920-49C3-AB81-ABF055ABAC33}" dt="2022-08-01T12:36:50.218" v="14" actId="20577"/>
          <ac:spMkLst>
            <pc:docMk/>
            <pc:sldMk cId="425709855" sldId="34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FB2E1B24-C920-49C3-AB81-ABF055ABAC33}" dt="2022-08-01T12:37:26.573" v="21" actId="1076"/>
        <pc:sldMkLst>
          <pc:docMk/>
          <pc:sldMk cId="1768488492" sldId="345"/>
        </pc:sldMkLst>
        <pc:spChg chg="mod">
          <ac:chgData name="William Grey" userId="37b73424-c081-4fc2-b1af-363f4f3fd4f3" providerId="ADAL" clId="{FB2E1B24-C920-49C3-AB81-ABF055ABAC33}" dt="2022-08-01T12:37:26.573" v="21" actId="1076"/>
          <ac:spMkLst>
            <pc:docMk/>
            <pc:sldMk cId="1768488492" sldId="34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FB2E1B24-C920-49C3-AB81-ABF055ABAC33}" dt="2022-08-01T12:39:41.667" v="44" actId="1076"/>
        <pc:sldMkLst>
          <pc:docMk/>
          <pc:sldMk cId="3793626778" sldId="346"/>
        </pc:sldMkLst>
        <pc:spChg chg="mod">
          <ac:chgData name="William Grey" userId="37b73424-c081-4fc2-b1af-363f4f3fd4f3" providerId="ADAL" clId="{FB2E1B24-C920-49C3-AB81-ABF055ABAC33}" dt="2022-08-01T12:39:33.114" v="42" actId="255"/>
          <ac:spMkLst>
            <pc:docMk/>
            <pc:sldMk cId="3793626778" sldId="346"/>
            <ac:spMk id="2" creationId="{481D9E52-68F2-41CC-8457-FC875C1A503B}"/>
          </ac:spMkLst>
        </pc:spChg>
        <pc:spChg chg="mod">
          <ac:chgData name="William Grey" userId="37b73424-c081-4fc2-b1af-363f4f3fd4f3" providerId="ADAL" clId="{FB2E1B24-C920-49C3-AB81-ABF055ABAC33}" dt="2022-08-01T12:39:41.667" v="44" actId="1076"/>
          <ac:spMkLst>
            <pc:docMk/>
            <pc:sldMk cId="3793626778" sldId="346"/>
            <ac:spMk id="6" creationId="{591ACE5F-C522-4B6A-B63E-B38F6DFAE103}"/>
          </ac:spMkLst>
        </pc:spChg>
        <pc:spChg chg="mod">
          <ac:chgData name="William Grey" userId="37b73424-c081-4fc2-b1af-363f4f3fd4f3" providerId="ADAL" clId="{FB2E1B24-C920-49C3-AB81-ABF055ABAC33}" dt="2022-08-01T12:39:41.667" v="44" actId="1076"/>
          <ac:spMkLst>
            <pc:docMk/>
            <pc:sldMk cId="3793626778" sldId="346"/>
            <ac:spMk id="7" creationId="{1CBD935D-3CE3-471D-BA1B-5833773457E2}"/>
          </ac:spMkLst>
        </pc:spChg>
        <pc:spChg chg="mod">
          <ac:chgData name="William Grey" userId="37b73424-c081-4fc2-b1af-363f4f3fd4f3" providerId="ADAL" clId="{FB2E1B24-C920-49C3-AB81-ABF055ABAC33}" dt="2022-08-01T12:39:41.667" v="44" actId="1076"/>
          <ac:spMkLst>
            <pc:docMk/>
            <pc:sldMk cId="3793626778" sldId="346"/>
            <ac:spMk id="16" creationId="{A5725551-BEC4-4030-BFAA-27CF5A09ABF0}"/>
          </ac:spMkLst>
        </pc:spChg>
        <pc:spChg chg="mod">
          <ac:chgData name="William Grey" userId="37b73424-c081-4fc2-b1af-363f4f3fd4f3" providerId="ADAL" clId="{FB2E1B24-C920-49C3-AB81-ABF055ABAC33}" dt="2022-08-01T12:39:41.667" v="44" actId="1076"/>
          <ac:spMkLst>
            <pc:docMk/>
            <pc:sldMk cId="3793626778" sldId="346"/>
            <ac:spMk id="17" creationId="{DD70D08E-795A-41AC-A9CA-C79AE2ADD231}"/>
          </ac:spMkLst>
        </pc:spChg>
        <pc:spChg chg="mod">
          <ac:chgData name="William Grey" userId="37b73424-c081-4fc2-b1af-363f4f3fd4f3" providerId="ADAL" clId="{FB2E1B24-C920-49C3-AB81-ABF055ABAC33}" dt="2022-08-01T12:39:41.667" v="44" actId="1076"/>
          <ac:spMkLst>
            <pc:docMk/>
            <pc:sldMk cId="3793626778" sldId="346"/>
            <ac:spMk id="18" creationId="{8932E117-B9C2-4BDD-B311-F6999628E75D}"/>
          </ac:spMkLst>
        </pc:spChg>
        <pc:spChg chg="mod">
          <ac:chgData name="William Grey" userId="37b73424-c081-4fc2-b1af-363f4f3fd4f3" providerId="ADAL" clId="{FB2E1B24-C920-49C3-AB81-ABF055ABAC33}" dt="2022-08-01T12:39:41.667" v="44" actId="1076"/>
          <ac:spMkLst>
            <pc:docMk/>
            <pc:sldMk cId="3793626778" sldId="346"/>
            <ac:spMk id="19" creationId="{75DFBFE7-75B6-4144-9601-B85EF167D5BA}"/>
          </ac:spMkLst>
        </pc:spChg>
        <pc:cxnChg chg="mod">
          <ac:chgData name="William Grey" userId="37b73424-c081-4fc2-b1af-363f4f3fd4f3" providerId="ADAL" clId="{FB2E1B24-C920-49C3-AB81-ABF055ABAC33}" dt="2022-08-01T12:39:41.667" v="44" actId="1076"/>
          <ac:cxnSpMkLst>
            <pc:docMk/>
            <pc:sldMk cId="3793626778" sldId="346"/>
            <ac:cxnSpMk id="4" creationId="{DA2E716E-197C-4513-8D9B-60B1C07547E7}"/>
          </ac:cxnSpMkLst>
        </pc:cxnChg>
        <pc:cxnChg chg="mod">
          <ac:chgData name="William Grey" userId="37b73424-c081-4fc2-b1af-363f4f3fd4f3" providerId="ADAL" clId="{FB2E1B24-C920-49C3-AB81-ABF055ABAC33}" dt="2022-08-01T12:39:41.667" v="44" actId="1076"/>
          <ac:cxnSpMkLst>
            <pc:docMk/>
            <pc:sldMk cId="3793626778" sldId="346"/>
            <ac:cxnSpMk id="5" creationId="{66A6E184-52F6-494A-82DE-28A474D75B86}"/>
          </ac:cxnSpMkLst>
        </pc:cxnChg>
        <pc:cxnChg chg="mod">
          <ac:chgData name="William Grey" userId="37b73424-c081-4fc2-b1af-363f4f3fd4f3" providerId="ADAL" clId="{FB2E1B24-C920-49C3-AB81-ABF055ABAC33}" dt="2022-08-01T12:39:41.667" v="44" actId="1076"/>
          <ac:cxnSpMkLst>
            <pc:docMk/>
            <pc:sldMk cId="3793626778" sldId="346"/>
            <ac:cxnSpMk id="9" creationId="{1B1BE6FC-904D-4C1F-8150-5E65F0C7E5FA}"/>
          </ac:cxnSpMkLst>
        </pc:cxnChg>
        <pc:cxnChg chg="mod">
          <ac:chgData name="William Grey" userId="37b73424-c081-4fc2-b1af-363f4f3fd4f3" providerId="ADAL" clId="{FB2E1B24-C920-49C3-AB81-ABF055ABAC33}" dt="2022-08-01T12:39:41.667" v="44" actId="1076"/>
          <ac:cxnSpMkLst>
            <pc:docMk/>
            <pc:sldMk cId="3793626778" sldId="346"/>
            <ac:cxnSpMk id="12" creationId="{F9833AF7-4A20-4EAE-AD78-E4027559548E}"/>
          </ac:cxnSpMkLst>
        </pc:cxnChg>
      </pc:sldChg>
      <pc:sldChg chg="modSp mod">
        <pc:chgData name="William Grey" userId="37b73424-c081-4fc2-b1af-363f4f3fd4f3" providerId="ADAL" clId="{FB2E1B24-C920-49C3-AB81-ABF055ABAC33}" dt="2022-08-01T12:39:54.658" v="48" actId="20577"/>
        <pc:sldMkLst>
          <pc:docMk/>
          <pc:sldMk cId="2842336836" sldId="347"/>
        </pc:sldMkLst>
        <pc:spChg chg="mod">
          <ac:chgData name="William Grey" userId="37b73424-c081-4fc2-b1af-363f4f3fd4f3" providerId="ADAL" clId="{FB2E1B24-C920-49C3-AB81-ABF055ABAC33}" dt="2022-08-01T12:39:54.658" v="48" actId="20577"/>
          <ac:spMkLst>
            <pc:docMk/>
            <pc:sldMk cId="2842336836" sldId="347"/>
            <ac:spMk id="2" creationId="{D4437467-33F5-41A1-B77E-BF248DC286B7}"/>
          </ac:spMkLst>
        </pc:spChg>
      </pc:sldChg>
      <pc:sldChg chg="modSp del mod">
        <pc:chgData name="William Grey" userId="37b73424-c081-4fc2-b1af-363f4f3fd4f3" providerId="ADAL" clId="{FB2E1B24-C920-49C3-AB81-ABF055ABAC33}" dt="2022-08-01T12:37:13.401" v="19" actId="47"/>
        <pc:sldMkLst>
          <pc:docMk/>
          <pc:sldMk cId="2507374707" sldId="348"/>
        </pc:sldMkLst>
        <pc:spChg chg="mod">
          <ac:chgData name="William Grey" userId="37b73424-c081-4fc2-b1af-363f4f3fd4f3" providerId="ADAL" clId="{FB2E1B24-C920-49C3-AB81-ABF055ABAC33}" dt="2022-08-01T12:36:58.053" v="16" actId="20577"/>
          <ac:spMkLst>
            <pc:docMk/>
            <pc:sldMk cId="2507374707" sldId="348"/>
            <ac:spMk id="3" creationId="{1F8E463B-D35A-47A9-8883-37C2DF4391A8}"/>
          </ac:spMkLst>
        </pc:spChg>
      </pc:sldChg>
      <pc:sldChg chg="modSp add mod">
        <pc:chgData name="William Grey" userId="37b73424-c081-4fc2-b1af-363f4f3fd4f3" providerId="ADAL" clId="{FB2E1B24-C920-49C3-AB81-ABF055ABAC33}" dt="2022-08-01T12:40:54.413" v="53" actId="255"/>
        <pc:sldMkLst>
          <pc:docMk/>
          <pc:sldMk cId="437922332" sldId="350"/>
        </pc:sldMkLst>
        <pc:spChg chg="mod">
          <ac:chgData name="William Grey" userId="37b73424-c081-4fc2-b1af-363f4f3fd4f3" providerId="ADAL" clId="{FB2E1B24-C920-49C3-AB81-ABF055ABAC33}" dt="2022-08-01T12:40:54.413" v="53" actId="255"/>
          <ac:spMkLst>
            <pc:docMk/>
            <pc:sldMk cId="437922332" sldId="350"/>
            <ac:spMk id="2" creationId="{1E8DB0A9-EFE9-493E-825C-FAB9269EFBF6}"/>
          </ac:spMkLst>
        </pc:spChg>
      </pc:sldChg>
      <pc:sldChg chg="modSp add mod">
        <pc:chgData name="William Grey" userId="37b73424-c081-4fc2-b1af-363f4f3fd4f3" providerId="ADAL" clId="{FB2E1B24-C920-49C3-AB81-ABF055ABAC33}" dt="2022-08-01T12:41:06.121" v="54" actId="255"/>
        <pc:sldMkLst>
          <pc:docMk/>
          <pc:sldMk cId="4229085405" sldId="351"/>
        </pc:sldMkLst>
        <pc:spChg chg="mod">
          <ac:chgData name="William Grey" userId="37b73424-c081-4fc2-b1af-363f4f3fd4f3" providerId="ADAL" clId="{FB2E1B24-C920-49C3-AB81-ABF055ABAC33}" dt="2022-08-01T12:41:06.121" v="54" actId="255"/>
          <ac:spMkLst>
            <pc:docMk/>
            <pc:sldMk cId="4229085405" sldId="351"/>
            <ac:spMk id="2" creationId="{1E8DB0A9-EFE9-493E-825C-FAB9269EFBF6}"/>
          </ac:spMkLst>
        </pc:spChg>
      </pc:sldChg>
      <pc:sldChg chg="modSp add mod">
        <pc:chgData name="William Grey" userId="37b73424-c081-4fc2-b1af-363f4f3fd4f3" providerId="ADAL" clId="{FB2E1B24-C920-49C3-AB81-ABF055ABAC33}" dt="2022-08-01T12:41:20.831" v="55" actId="11"/>
        <pc:sldMkLst>
          <pc:docMk/>
          <pc:sldMk cId="1139257980" sldId="352"/>
        </pc:sldMkLst>
        <pc:spChg chg="mod">
          <ac:chgData name="William Grey" userId="37b73424-c081-4fc2-b1af-363f4f3fd4f3" providerId="ADAL" clId="{FB2E1B24-C920-49C3-AB81-ABF055ABAC33}" dt="2022-08-01T12:35:26.121" v="3" actId="27636"/>
          <ac:spMkLst>
            <pc:docMk/>
            <pc:sldMk cId="1139257980" sldId="352"/>
            <ac:spMk id="2" creationId="{D4437467-33F5-41A1-B77E-BF248DC286B7}"/>
          </ac:spMkLst>
        </pc:spChg>
        <pc:spChg chg="mod">
          <ac:chgData name="William Grey" userId="37b73424-c081-4fc2-b1af-363f4f3fd4f3" providerId="ADAL" clId="{FB2E1B24-C920-49C3-AB81-ABF055ABAC33}" dt="2022-08-01T12:41:20.831" v="55" actId="11"/>
          <ac:spMkLst>
            <pc:docMk/>
            <pc:sldMk cId="1139257980" sldId="352"/>
            <ac:spMk id="3" creationId="{1F8E463B-D35A-47A9-8883-37C2DF4391A8}"/>
          </ac:spMkLst>
        </pc:spChg>
      </pc:sldChg>
      <pc:sldChg chg="modSp add mod">
        <pc:chgData name="William Grey" userId="37b73424-c081-4fc2-b1af-363f4f3fd4f3" providerId="ADAL" clId="{FB2E1B24-C920-49C3-AB81-ABF055ABAC33}" dt="2022-08-01T12:36:01.875" v="5" actId="27636"/>
        <pc:sldMkLst>
          <pc:docMk/>
          <pc:sldMk cId="4228472232" sldId="353"/>
        </pc:sldMkLst>
        <pc:spChg chg="mod">
          <ac:chgData name="William Grey" userId="37b73424-c081-4fc2-b1af-363f4f3fd4f3" providerId="ADAL" clId="{FB2E1B24-C920-49C3-AB81-ABF055ABAC33}" dt="2022-08-01T12:36:01.875" v="5" actId="27636"/>
          <ac:spMkLst>
            <pc:docMk/>
            <pc:sldMk cId="4228472232" sldId="353"/>
            <ac:spMk id="2" creationId="{D4437467-33F5-41A1-B77E-BF248DC286B7}"/>
          </ac:spMkLst>
        </pc:spChg>
      </pc:sldChg>
      <pc:sldChg chg="addSp modSp new mod">
        <pc:chgData name="William Grey" userId="37b73424-c081-4fc2-b1af-363f4f3fd4f3" providerId="ADAL" clId="{FB2E1B24-C920-49C3-AB81-ABF055ABAC33}" dt="2022-08-01T12:45:35.678" v="128" actId="14100"/>
        <pc:sldMkLst>
          <pc:docMk/>
          <pc:sldMk cId="2736438942" sldId="354"/>
        </pc:sldMkLst>
        <pc:spChg chg="mod">
          <ac:chgData name="William Grey" userId="37b73424-c081-4fc2-b1af-363f4f3fd4f3" providerId="ADAL" clId="{FB2E1B24-C920-49C3-AB81-ABF055ABAC33}" dt="2022-08-01T12:41:50.697" v="62" actId="20577"/>
          <ac:spMkLst>
            <pc:docMk/>
            <pc:sldMk cId="2736438942" sldId="354"/>
            <ac:spMk id="2" creationId="{1424EDBA-57CA-43DC-BFA9-851A63E3838D}"/>
          </ac:spMkLst>
        </pc:spChg>
        <pc:spChg chg="mod">
          <ac:chgData name="William Grey" userId="37b73424-c081-4fc2-b1af-363f4f3fd4f3" providerId="ADAL" clId="{FB2E1B24-C920-49C3-AB81-ABF055ABAC33}" dt="2022-08-01T12:45:28.813" v="126" actId="14100"/>
          <ac:spMkLst>
            <pc:docMk/>
            <pc:sldMk cId="2736438942" sldId="354"/>
            <ac:spMk id="3" creationId="{CF9D344F-B72F-4055-A815-776BDF15509F}"/>
          </ac:spMkLst>
        </pc:spChg>
        <pc:picChg chg="add mod">
          <ac:chgData name="William Grey" userId="37b73424-c081-4fc2-b1af-363f4f3fd4f3" providerId="ADAL" clId="{FB2E1B24-C920-49C3-AB81-ABF055ABAC33}" dt="2022-08-01T12:45:35.678" v="128" actId="14100"/>
          <ac:picMkLst>
            <pc:docMk/>
            <pc:sldMk cId="2736438942" sldId="354"/>
            <ac:picMk id="5" creationId="{1FDB6A0C-EF12-401B-A596-5A154EE1B193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catrustorg-my.sharepoint.com/personal/wgrey_combertonvc_org/Documents/CVC/KS5/resources/12-9-algorithms/binary_plo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469816272965886E-2"/>
          <c:y val="0.19486111111111112"/>
          <c:w val="0.87119685039370076"/>
          <c:h val="0.72088764946048411"/>
        </c:manualLayout>
      </c:layout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Sheet1!$F$4:$F$15</c:f>
              <c:numCache>
                <c:formatCode>General</c:formatCode>
                <c:ptCount val="12"/>
                <c:pt idx="0">
                  <c:v>10</c:v>
                </c:pt>
                <c:pt idx="1">
                  <c:v>100</c:v>
                </c:pt>
                <c:pt idx="2">
                  <c:v>500</c:v>
                </c:pt>
                <c:pt idx="3">
                  <c:v>1000</c:v>
                </c:pt>
                <c:pt idx="4">
                  <c:v>2000</c:v>
                </c:pt>
                <c:pt idx="5">
                  <c:v>3000</c:v>
                </c:pt>
                <c:pt idx="6">
                  <c:v>4000</c:v>
                </c:pt>
                <c:pt idx="7">
                  <c:v>5000</c:v>
                </c:pt>
                <c:pt idx="8">
                  <c:v>6000</c:v>
                </c:pt>
                <c:pt idx="9">
                  <c:v>7000</c:v>
                </c:pt>
                <c:pt idx="10">
                  <c:v>8000</c:v>
                </c:pt>
                <c:pt idx="11">
                  <c:v>9000</c:v>
                </c:pt>
              </c:numCache>
            </c:numRef>
          </c:xVal>
          <c:yVal>
            <c:numRef>
              <c:f>Sheet1!$G$4:$G$15</c:f>
              <c:numCache>
                <c:formatCode>General</c:formatCode>
                <c:ptCount val="12"/>
                <c:pt idx="0">
                  <c:v>3.3219280948873626</c:v>
                </c:pt>
                <c:pt idx="1">
                  <c:v>6.6438561897747253</c:v>
                </c:pt>
                <c:pt idx="2">
                  <c:v>8.965784284662087</c:v>
                </c:pt>
                <c:pt idx="3">
                  <c:v>9.965784284662087</c:v>
                </c:pt>
                <c:pt idx="4">
                  <c:v>10.965784284662087</c:v>
                </c:pt>
                <c:pt idx="5">
                  <c:v>11.550746785383243</c:v>
                </c:pt>
                <c:pt idx="6">
                  <c:v>11.965784284662087</c:v>
                </c:pt>
                <c:pt idx="7">
                  <c:v>12.287712379549451</c:v>
                </c:pt>
                <c:pt idx="8">
                  <c:v>12.550746785383243</c:v>
                </c:pt>
                <c:pt idx="9">
                  <c:v>12.773139206719691</c:v>
                </c:pt>
                <c:pt idx="10">
                  <c:v>12.965784284662087</c:v>
                </c:pt>
                <c:pt idx="11">
                  <c:v>13.135709286104401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664-4959-8CFD-4EBB8F9FAD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2859888"/>
        <c:axId val="422864480"/>
      </c:scatterChart>
      <c:valAx>
        <c:axId val="4228598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22864480"/>
        <c:crosses val="autoZero"/>
        <c:crossBetween val="midCat"/>
      </c:valAx>
      <c:valAx>
        <c:axId val="4228644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228598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O(a</a:t>
          </a:r>
          <a:r>
            <a:rPr lang="en-GB" sz="3200" baseline="30000" dirty="0"/>
            <a:t>n</a:t>
          </a:r>
          <a:r>
            <a:rPr lang="en-GB" sz="3200" dirty="0"/>
            <a:t>)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O(log n)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O(n!)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O(n</a:t>
          </a:r>
          <a:r>
            <a:rPr lang="en-GB" sz="3200" baseline="30000" dirty="0"/>
            <a:t>2</a:t>
          </a:r>
          <a:r>
            <a:rPr lang="en-GB" sz="3200" dirty="0"/>
            <a:t>)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Linear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Logarithmic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Exponential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Polynomial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O(n)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O(</a:t>
          </a:r>
          <a:r>
            <a:rPr lang="en-GB" sz="3600"/>
            <a:t>log n)</a:t>
          </a:r>
          <a:endParaRPr lang="en-GB" sz="36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O(1)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O(n</a:t>
          </a:r>
          <a:r>
            <a:rPr lang="en-GB" sz="3200" baseline="30000" dirty="0"/>
            <a:t>2</a:t>
          </a:r>
          <a:r>
            <a:rPr lang="en-GB" sz="3200" dirty="0"/>
            <a:t>)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O(n)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O(</a:t>
          </a:r>
          <a:r>
            <a:rPr lang="en-GB" sz="3600"/>
            <a:t>log n)</a:t>
          </a:r>
          <a:endParaRPr lang="en-GB" sz="36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O(1)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O(n</a:t>
          </a:r>
          <a:r>
            <a:rPr lang="en-GB" sz="3200" baseline="30000" dirty="0"/>
            <a:t>2</a:t>
          </a:r>
          <a:r>
            <a:rPr lang="en-GB" sz="3200" dirty="0"/>
            <a:t>)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O(n)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O(</a:t>
          </a:r>
          <a:r>
            <a:rPr lang="en-GB" sz="3600"/>
            <a:t>log n)</a:t>
          </a:r>
          <a:endParaRPr lang="en-GB" sz="36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O(1)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O(n</a:t>
          </a:r>
          <a:r>
            <a:rPr lang="en-GB" sz="3200" baseline="30000" dirty="0"/>
            <a:t>2</a:t>
          </a:r>
          <a:r>
            <a:rPr lang="en-GB" sz="3200" dirty="0"/>
            <a:t>)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374053" y="1377"/>
          <a:ext cx="3345064" cy="200703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O(a</a:t>
          </a:r>
          <a:r>
            <a:rPr lang="en-GB" sz="3200" kern="1200" baseline="30000" dirty="0"/>
            <a:t>n</a:t>
          </a:r>
          <a:r>
            <a:rPr lang="en-GB" sz="3200" kern="1200" dirty="0"/>
            <a:t>)  </a:t>
          </a:r>
        </a:p>
      </dsp:txBody>
      <dsp:txXfrm>
        <a:off x="1374053" y="1377"/>
        <a:ext cx="3345064" cy="2007038"/>
      </dsp:txXfrm>
    </dsp:sp>
    <dsp:sp modelId="{F6853794-1DF1-42C0-92E9-A3E7FDCD3564}">
      <dsp:nvSpPr>
        <dsp:cNvPr id="0" name=""/>
        <dsp:cNvSpPr/>
      </dsp:nvSpPr>
      <dsp:spPr>
        <a:xfrm>
          <a:off x="5053623" y="1377"/>
          <a:ext cx="3345064" cy="2007038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O(n</a:t>
          </a:r>
          <a:r>
            <a:rPr lang="en-GB" sz="3200" kern="1200" baseline="30000" dirty="0"/>
            <a:t>2</a:t>
          </a:r>
          <a:r>
            <a:rPr lang="en-GB" sz="3200" kern="1200" dirty="0"/>
            <a:t>)</a:t>
          </a:r>
        </a:p>
      </dsp:txBody>
      <dsp:txXfrm>
        <a:off x="5053623" y="1377"/>
        <a:ext cx="3345064" cy="2007038"/>
      </dsp:txXfrm>
    </dsp:sp>
    <dsp:sp modelId="{15C6CD89-05B8-4A20-B431-872B54F1D1F5}">
      <dsp:nvSpPr>
        <dsp:cNvPr id="0" name=""/>
        <dsp:cNvSpPr/>
      </dsp:nvSpPr>
      <dsp:spPr>
        <a:xfrm>
          <a:off x="1374053" y="2342922"/>
          <a:ext cx="3345064" cy="2007038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O(log n)</a:t>
          </a:r>
        </a:p>
      </dsp:txBody>
      <dsp:txXfrm>
        <a:off x="1374053" y="2342922"/>
        <a:ext cx="3345064" cy="2007038"/>
      </dsp:txXfrm>
    </dsp:sp>
    <dsp:sp modelId="{BB1AC0AA-143E-4C69-8C52-4816C1E65646}">
      <dsp:nvSpPr>
        <dsp:cNvPr id="0" name=""/>
        <dsp:cNvSpPr/>
      </dsp:nvSpPr>
      <dsp:spPr>
        <a:xfrm>
          <a:off x="5053623" y="2342922"/>
          <a:ext cx="3345064" cy="2007038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O(n!) </a:t>
          </a:r>
        </a:p>
      </dsp:txBody>
      <dsp:txXfrm>
        <a:off x="5053623" y="2342922"/>
        <a:ext cx="3345064" cy="20070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731" y="321356"/>
          <a:ext cx="2852788" cy="171167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Linear  </a:t>
          </a:r>
        </a:p>
      </dsp:txBody>
      <dsp:txXfrm>
        <a:off x="731" y="321356"/>
        <a:ext cx="2852788" cy="1711673"/>
      </dsp:txXfrm>
    </dsp:sp>
    <dsp:sp modelId="{F6853794-1DF1-42C0-92E9-A3E7FDCD3564}">
      <dsp:nvSpPr>
        <dsp:cNvPr id="0" name=""/>
        <dsp:cNvSpPr/>
      </dsp:nvSpPr>
      <dsp:spPr>
        <a:xfrm>
          <a:off x="3138798" y="321356"/>
          <a:ext cx="2852788" cy="171167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Polynomial</a:t>
          </a:r>
        </a:p>
      </dsp:txBody>
      <dsp:txXfrm>
        <a:off x="3138798" y="321356"/>
        <a:ext cx="2852788" cy="1711673"/>
      </dsp:txXfrm>
    </dsp:sp>
    <dsp:sp modelId="{15C6CD89-05B8-4A20-B431-872B54F1D1F5}">
      <dsp:nvSpPr>
        <dsp:cNvPr id="0" name=""/>
        <dsp:cNvSpPr/>
      </dsp:nvSpPr>
      <dsp:spPr>
        <a:xfrm>
          <a:off x="731" y="2318308"/>
          <a:ext cx="2852788" cy="171167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Logarithmic</a:t>
          </a:r>
        </a:p>
      </dsp:txBody>
      <dsp:txXfrm>
        <a:off x="731" y="2318308"/>
        <a:ext cx="2852788" cy="1711673"/>
      </dsp:txXfrm>
    </dsp:sp>
    <dsp:sp modelId="{BB1AC0AA-143E-4C69-8C52-4816C1E65646}">
      <dsp:nvSpPr>
        <dsp:cNvPr id="0" name=""/>
        <dsp:cNvSpPr/>
      </dsp:nvSpPr>
      <dsp:spPr>
        <a:xfrm>
          <a:off x="3138798" y="2318308"/>
          <a:ext cx="2852788" cy="171167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Exponential </a:t>
          </a:r>
        </a:p>
      </dsp:txBody>
      <dsp:txXfrm>
        <a:off x="3138798" y="2318308"/>
        <a:ext cx="2852788" cy="17116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731" y="321356"/>
          <a:ext cx="2852788" cy="171167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O(n)  </a:t>
          </a:r>
        </a:p>
      </dsp:txBody>
      <dsp:txXfrm>
        <a:off x="731" y="321356"/>
        <a:ext cx="2852788" cy="1711673"/>
      </dsp:txXfrm>
    </dsp:sp>
    <dsp:sp modelId="{F6853794-1DF1-42C0-92E9-A3E7FDCD3564}">
      <dsp:nvSpPr>
        <dsp:cNvPr id="0" name=""/>
        <dsp:cNvSpPr/>
      </dsp:nvSpPr>
      <dsp:spPr>
        <a:xfrm>
          <a:off x="3138798" y="321356"/>
          <a:ext cx="2852788" cy="171167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O(n</a:t>
          </a:r>
          <a:r>
            <a:rPr lang="en-GB" sz="3200" kern="1200" baseline="30000" dirty="0"/>
            <a:t>2</a:t>
          </a:r>
          <a:r>
            <a:rPr lang="en-GB" sz="3200" kern="1200" dirty="0"/>
            <a:t>)</a:t>
          </a:r>
        </a:p>
      </dsp:txBody>
      <dsp:txXfrm>
        <a:off x="3138798" y="321356"/>
        <a:ext cx="2852788" cy="1711673"/>
      </dsp:txXfrm>
    </dsp:sp>
    <dsp:sp modelId="{15C6CD89-05B8-4A20-B431-872B54F1D1F5}">
      <dsp:nvSpPr>
        <dsp:cNvPr id="0" name=""/>
        <dsp:cNvSpPr/>
      </dsp:nvSpPr>
      <dsp:spPr>
        <a:xfrm>
          <a:off x="731" y="2318308"/>
          <a:ext cx="2852788" cy="171167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O(</a:t>
          </a:r>
          <a:r>
            <a:rPr lang="en-GB" sz="3600" kern="1200"/>
            <a:t>log n)</a:t>
          </a:r>
          <a:endParaRPr lang="en-GB" sz="3600" kern="1200" dirty="0"/>
        </a:p>
      </dsp:txBody>
      <dsp:txXfrm>
        <a:off x="731" y="2318308"/>
        <a:ext cx="2852788" cy="1711673"/>
      </dsp:txXfrm>
    </dsp:sp>
    <dsp:sp modelId="{BB1AC0AA-143E-4C69-8C52-4816C1E65646}">
      <dsp:nvSpPr>
        <dsp:cNvPr id="0" name=""/>
        <dsp:cNvSpPr/>
      </dsp:nvSpPr>
      <dsp:spPr>
        <a:xfrm>
          <a:off x="3138798" y="2318308"/>
          <a:ext cx="2852788" cy="171167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O(1) </a:t>
          </a:r>
        </a:p>
      </dsp:txBody>
      <dsp:txXfrm>
        <a:off x="3138798" y="2318308"/>
        <a:ext cx="2852788" cy="17116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731" y="321356"/>
          <a:ext cx="2852788" cy="171167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O(n)  </a:t>
          </a:r>
        </a:p>
      </dsp:txBody>
      <dsp:txXfrm>
        <a:off x="731" y="321356"/>
        <a:ext cx="2852788" cy="1711673"/>
      </dsp:txXfrm>
    </dsp:sp>
    <dsp:sp modelId="{F6853794-1DF1-42C0-92E9-A3E7FDCD3564}">
      <dsp:nvSpPr>
        <dsp:cNvPr id="0" name=""/>
        <dsp:cNvSpPr/>
      </dsp:nvSpPr>
      <dsp:spPr>
        <a:xfrm>
          <a:off x="3138798" y="321356"/>
          <a:ext cx="2852788" cy="171167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O(n</a:t>
          </a:r>
          <a:r>
            <a:rPr lang="en-GB" sz="3200" kern="1200" baseline="30000" dirty="0"/>
            <a:t>2</a:t>
          </a:r>
          <a:r>
            <a:rPr lang="en-GB" sz="3200" kern="1200" dirty="0"/>
            <a:t>)</a:t>
          </a:r>
        </a:p>
      </dsp:txBody>
      <dsp:txXfrm>
        <a:off x="3138798" y="321356"/>
        <a:ext cx="2852788" cy="1711673"/>
      </dsp:txXfrm>
    </dsp:sp>
    <dsp:sp modelId="{15C6CD89-05B8-4A20-B431-872B54F1D1F5}">
      <dsp:nvSpPr>
        <dsp:cNvPr id="0" name=""/>
        <dsp:cNvSpPr/>
      </dsp:nvSpPr>
      <dsp:spPr>
        <a:xfrm>
          <a:off x="731" y="2318308"/>
          <a:ext cx="2852788" cy="171167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O(</a:t>
          </a:r>
          <a:r>
            <a:rPr lang="en-GB" sz="3600" kern="1200"/>
            <a:t>log n)</a:t>
          </a:r>
          <a:endParaRPr lang="en-GB" sz="3600" kern="1200" dirty="0"/>
        </a:p>
      </dsp:txBody>
      <dsp:txXfrm>
        <a:off x="731" y="2318308"/>
        <a:ext cx="2852788" cy="1711673"/>
      </dsp:txXfrm>
    </dsp:sp>
    <dsp:sp modelId="{BB1AC0AA-143E-4C69-8C52-4816C1E65646}">
      <dsp:nvSpPr>
        <dsp:cNvPr id="0" name=""/>
        <dsp:cNvSpPr/>
      </dsp:nvSpPr>
      <dsp:spPr>
        <a:xfrm>
          <a:off x="3138798" y="2318308"/>
          <a:ext cx="2852788" cy="171167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O(1) </a:t>
          </a:r>
        </a:p>
      </dsp:txBody>
      <dsp:txXfrm>
        <a:off x="3138798" y="2318308"/>
        <a:ext cx="2852788" cy="17116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731" y="321356"/>
          <a:ext cx="2852788" cy="171167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O(n)  </a:t>
          </a:r>
        </a:p>
      </dsp:txBody>
      <dsp:txXfrm>
        <a:off x="731" y="321356"/>
        <a:ext cx="2852788" cy="1711673"/>
      </dsp:txXfrm>
    </dsp:sp>
    <dsp:sp modelId="{F6853794-1DF1-42C0-92E9-A3E7FDCD3564}">
      <dsp:nvSpPr>
        <dsp:cNvPr id="0" name=""/>
        <dsp:cNvSpPr/>
      </dsp:nvSpPr>
      <dsp:spPr>
        <a:xfrm>
          <a:off x="3138798" y="321356"/>
          <a:ext cx="2852788" cy="171167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O(n</a:t>
          </a:r>
          <a:r>
            <a:rPr lang="en-GB" sz="3200" kern="1200" baseline="30000" dirty="0"/>
            <a:t>2</a:t>
          </a:r>
          <a:r>
            <a:rPr lang="en-GB" sz="3200" kern="1200" dirty="0"/>
            <a:t>)</a:t>
          </a:r>
        </a:p>
      </dsp:txBody>
      <dsp:txXfrm>
        <a:off x="3138798" y="321356"/>
        <a:ext cx="2852788" cy="1711673"/>
      </dsp:txXfrm>
    </dsp:sp>
    <dsp:sp modelId="{15C6CD89-05B8-4A20-B431-872B54F1D1F5}">
      <dsp:nvSpPr>
        <dsp:cNvPr id="0" name=""/>
        <dsp:cNvSpPr/>
      </dsp:nvSpPr>
      <dsp:spPr>
        <a:xfrm>
          <a:off x="731" y="2318308"/>
          <a:ext cx="2852788" cy="171167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O(</a:t>
          </a:r>
          <a:r>
            <a:rPr lang="en-GB" sz="3600" kern="1200"/>
            <a:t>log n)</a:t>
          </a:r>
          <a:endParaRPr lang="en-GB" sz="3600" kern="1200" dirty="0"/>
        </a:p>
      </dsp:txBody>
      <dsp:txXfrm>
        <a:off x="731" y="2318308"/>
        <a:ext cx="2852788" cy="1711673"/>
      </dsp:txXfrm>
    </dsp:sp>
    <dsp:sp modelId="{BB1AC0AA-143E-4C69-8C52-4816C1E65646}">
      <dsp:nvSpPr>
        <dsp:cNvPr id="0" name=""/>
        <dsp:cNvSpPr/>
      </dsp:nvSpPr>
      <dsp:spPr>
        <a:xfrm>
          <a:off x="3138798" y="2318308"/>
          <a:ext cx="2852788" cy="171167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O(1) </a:t>
          </a:r>
        </a:p>
      </dsp:txBody>
      <dsp:txXfrm>
        <a:off x="3138798" y="2318308"/>
        <a:ext cx="2852788" cy="17116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881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18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19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43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103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335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561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124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062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408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468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BC5A0DB-38DF-C10C-5A6D-B27C2D7AD8E0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98A558-0744-BA08-F5CF-7D9F3E590DC9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C04B34-962C-BE63-04F2-10EA53F14BD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3E4D22-5A2E-D145-4F47-4CC36F7DC9A8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025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chart" Target="../charts/chart1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4EDBA-57CA-43DC-BFA9-851A63E38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Big-O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DB6A0C-EF12-401B-A596-5A154EE1B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420" y="1606513"/>
            <a:ext cx="8431351" cy="41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438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37467-33F5-41A1-B77E-BF248DC2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of the following is an unsolvable algorithm?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E463B-D35A-47A9-8883-37C2DF4391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Merge sort on a very large dataset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Halting problem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The travelling salesman problem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Brute force algorithm to find a password</a:t>
            </a:r>
          </a:p>
        </p:txBody>
      </p:sp>
    </p:spTree>
    <p:extLst>
      <p:ext uri="{BB962C8B-B14F-4D97-AF65-F5344CB8AC3E}">
        <p14:creationId xmlns:p14="http://schemas.microsoft.com/office/powerpoint/2010/main" val="2842336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37467-33F5-41A1-B77E-BF248DC2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of the following is an intractable algorithm?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E463B-D35A-47A9-8883-37C2DF4391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Bubble sort algorithm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Halting problem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The travelling salesman problem for a large number of cities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Linear search algorithm</a:t>
            </a:r>
          </a:p>
          <a:p>
            <a:pPr marL="514350" indent="-514350">
              <a:buFont typeface="+mj-lt"/>
              <a:buAutoNum type="alphaUcPeriod"/>
            </a:pPr>
            <a:endParaRPr lang="en-GB" dirty="0"/>
          </a:p>
          <a:p>
            <a:pPr marL="514350" indent="-514350">
              <a:buFont typeface="+mj-lt"/>
              <a:buAutoNum type="alphaU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8472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What is the time complexity of the travelling salesman problems?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63451" y="2141537"/>
          <a:ext cx="977274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5004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What is the time complexity represented by the plot below?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63451" y="2141537"/>
          <a:ext cx="5992319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72CDB18-77FA-4735-9390-9054CF314309}"/>
              </a:ext>
            </a:extLst>
          </p:cNvPr>
          <p:cNvCxnSpPr/>
          <p:nvPr/>
        </p:nvCxnSpPr>
        <p:spPr>
          <a:xfrm>
            <a:off x="7915275" y="6000750"/>
            <a:ext cx="35718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5B4355E-E0A6-4462-91E3-AA2824813498}"/>
              </a:ext>
            </a:extLst>
          </p:cNvPr>
          <p:cNvCxnSpPr/>
          <p:nvPr/>
        </p:nvCxnSpPr>
        <p:spPr>
          <a:xfrm flipV="1">
            <a:off x="7915275" y="3362325"/>
            <a:ext cx="4763" cy="26384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5693568D-A40C-4EB1-96A4-1EB3E5B4E6C5}"/>
              </a:ext>
            </a:extLst>
          </p:cNvPr>
          <p:cNvSpPr/>
          <p:nvPr/>
        </p:nvSpPr>
        <p:spPr>
          <a:xfrm>
            <a:off x="7244899" y="4574143"/>
            <a:ext cx="614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time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92E13A3-5AF9-44E5-AB0D-8D5529DCA852}"/>
              </a:ext>
            </a:extLst>
          </p:cNvPr>
          <p:cNvSpPr/>
          <p:nvPr/>
        </p:nvSpPr>
        <p:spPr>
          <a:xfrm>
            <a:off x="8939661" y="6080402"/>
            <a:ext cx="1361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Size of input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43827ED-154F-4822-9EFE-CB04A677210D}"/>
              </a:ext>
            </a:extLst>
          </p:cNvPr>
          <p:cNvCxnSpPr/>
          <p:nvPr/>
        </p:nvCxnSpPr>
        <p:spPr>
          <a:xfrm flipV="1">
            <a:off x="7915275" y="4010140"/>
            <a:ext cx="2892272" cy="199061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492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What is the time complexity represented by the plot below?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5475293"/>
              </p:ext>
            </p:extLst>
          </p:nvPr>
        </p:nvGraphicFramePr>
        <p:xfrm>
          <a:off x="563451" y="2141537"/>
          <a:ext cx="5992319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3F6E28E-5BFB-44E9-BB40-A19AEEFA1EBF}"/>
              </a:ext>
            </a:extLst>
          </p:cNvPr>
          <p:cNvCxnSpPr/>
          <p:nvPr/>
        </p:nvCxnSpPr>
        <p:spPr>
          <a:xfrm>
            <a:off x="7915275" y="6000750"/>
            <a:ext cx="35718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1F270D3-0C30-4641-82BB-C3E7E9FD3253}"/>
              </a:ext>
            </a:extLst>
          </p:cNvPr>
          <p:cNvCxnSpPr/>
          <p:nvPr/>
        </p:nvCxnSpPr>
        <p:spPr>
          <a:xfrm flipV="1">
            <a:off x="7915275" y="3362325"/>
            <a:ext cx="4763" cy="26384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3AB1403-F2D1-434B-8295-C26BE7BC2E39}"/>
              </a:ext>
            </a:extLst>
          </p:cNvPr>
          <p:cNvSpPr/>
          <p:nvPr/>
        </p:nvSpPr>
        <p:spPr>
          <a:xfrm>
            <a:off x="7244899" y="4574143"/>
            <a:ext cx="614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time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7E4C649-EF91-463B-A81E-12E71A75DE37}"/>
              </a:ext>
            </a:extLst>
          </p:cNvPr>
          <p:cNvSpPr/>
          <p:nvPr/>
        </p:nvSpPr>
        <p:spPr>
          <a:xfrm>
            <a:off x="8939661" y="6080402"/>
            <a:ext cx="1361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Size of input</a:t>
            </a: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CF6A304D-3E6E-4620-B3B5-5F0DCE6CB54A}"/>
              </a:ext>
            </a:extLst>
          </p:cNvPr>
          <p:cNvSpPr/>
          <p:nvPr/>
        </p:nvSpPr>
        <p:spPr>
          <a:xfrm rot="9517016" flipH="1">
            <a:off x="5470575" y="3306386"/>
            <a:ext cx="5614230" cy="2535515"/>
          </a:xfrm>
          <a:prstGeom prst="arc">
            <a:avLst>
              <a:gd name="adj1" fmla="val 14103427"/>
              <a:gd name="adj2" fmla="val 20865543"/>
            </a:avLst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727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What is the time complexity represented by the plot below?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63451" y="2141537"/>
          <a:ext cx="5992319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3F6E28E-5BFB-44E9-BB40-A19AEEFA1EBF}"/>
              </a:ext>
            </a:extLst>
          </p:cNvPr>
          <p:cNvCxnSpPr/>
          <p:nvPr/>
        </p:nvCxnSpPr>
        <p:spPr>
          <a:xfrm>
            <a:off x="7915275" y="6000750"/>
            <a:ext cx="35718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1F270D3-0C30-4641-82BB-C3E7E9FD3253}"/>
              </a:ext>
            </a:extLst>
          </p:cNvPr>
          <p:cNvCxnSpPr/>
          <p:nvPr/>
        </p:nvCxnSpPr>
        <p:spPr>
          <a:xfrm flipV="1">
            <a:off x="7915275" y="3362325"/>
            <a:ext cx="4763" cy="26384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3AB1403-F2D1-434B-8295-C26BE7BC2E39}"/>
              </a:ext>
            </a:extLst>
          </p:cNvPr>
          <p:cNvSpPr/>
          <p:nvPr/>
        </p:nvSpPr>
        <p:spPr>
          <a:xfrm>
            <a:off x="7244899" y="4574143"/>
            <a:ext cx="614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time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7E4C649-EF91-463B-A81E-12E71A75DE37}"/>
              </a:ext>
            </a:extLst>
          </p:cNvPr>
          <p:cNvSpPr/>
          <p:nvPr/>
        </p:nvSpPr>
        <p:spPr>
          <a:xfrm>
            <a:off x="8939661" y="6080402"/>
            <a:ext cx="1361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Size of input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3869313-B5B1-4DEC-A17C-075A880A2BE4}"/>
              </a:ext>
            </a:extLst>
          </p:cNvPr>
          <p:cNvCxnSpPr>
            <a:cxnSpLocks/>
          </p:cNvCxnSpPr>
          <p:nvPr/>
        </p:nvCxnSpPr>
        <p:spPr>
          <a:xfrm>
            <a:off x="7915275" y="4943475"/>
            <a:ext cx="3438525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7922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What is the time complexity represented by the plot below?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63451" y="2141537"/>
          <a:ext cx="5992319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3F6E28E-5BFB-44E9-BB40-A19AEEFA1EBF}"/>
              </a:ext>
            </a:extLst>
          </p:cNvPr>
          <p:cNvCxnSpPr/>
          <p:nvPr/>
        </p:nvCxnSpPr>
        <p:spPr>
          <a:xfrm>
            <a:off x="7915275" y="6000750"/>
            <a:ext cx="35718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1F270D3-0C30-4641-82BB-C3E7E9FD3253}"/>
              </a:ext>
            </a:extLst>
          </p:cNvPr>
          <p:cNvCxnSpPr/>
          <p:nvPr/>
        </p:nvCxnSpPr>
        <p:spPr>
          <a:xfrm flipV="1">
            <a:off x="7915275" y="3362325"/>
            <a:ext cx="4763" cy="26384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3AB1403-F2D1-434B-8295-C26BE7BC2E39}"/>
              </a:ext>
            </a:extLst>
          </p:cNvPr>
          <p:cNvSpPr/>
          <p:nvPr/>
        </p:nvSpPr>
        <p:spPr>
          <a:xfrm>
            <a:off x="7244899" y="4574143"/>
            <a:ext cx="614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time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7E4C649-EF91-463B-A81E-12E71A75DE37}"/>
              </a:ext>
            </a:extLst>
          </p:cNvPr>
          <p:cNvSpPr/>
          <p:nvPr/>
        </p:nvSpPr>
        <p:spPr>
          <a:xfrm>
            <a:off x="8939661" y="6080402"/>
            <a:ext cx="1361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Size of input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EBD6CBB6-4A4F-4F41-B117-2B63EE67D636}"/>
              </a:ext>
            </a:extLst>
          </p:cNvPr>
          <p:cNvGraphicFramePr>
            <a:graphicFrameLocks/>
          </p:cNvGraphicFramePr>
          <p:nvPr/>
        </p:nvGraphicFramePr>
        <p:xfrm>
          <a:off x="7552034" y="377924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229085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37467-33F5-41A1-B77E-BF248DC2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Answers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E463B-D35A-47A9-8883-37C2DF4391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9257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271" y="234497"/>
            <a:ext cx="11979729" cy="315911"/>
          </a:xfrm>
        </p:spPr>
        <p:txBody>
          <a:bodyPr>
            <a:normAutofit fontScale="90000"/>
          </a:bodyPr>
          <a:lstStyle/>
          <a:p>
            <a:r>
              <a:rPr lang="en-GB" dirty="0"/>
              <a:t>Which of the following has the greatest time complexity?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O(n</a:t>
            </a:r>
            <a:r>
              <a:rPr lang="en-GB" baseline="30000" dirty="0"/>
              <a:t>2</a:t>
            </a:r>
            <a:r>
              <a:rPr lang="en-GB" dirty="0"/>
              <a:t>)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O(n)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O(log n) 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O(2</a:t>
            </a:r>
            <a:r>
              <a:rPr lang="en-GB" baseline="30000" dirty="0"/>
              <a:t>n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09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267155"/>
            <a:ext cx="11620500" cy="157388"/>
          </a:xfrm>
        </p:spPr>
        <p:txBody>
          <a:bodyPr>
            <a:normAutofit fontScale="90000"/>
          </a:bodyPr>
          <a:lstStyle/>
          <a:p>
            <a:r>
              <a:rPr lang="en-GB" dirty="0"/>
              <a:t>Which of the following has the least time complexity?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O(n</a:t>
            </a:r>
            <a:r>
              <a:rPr lang="en-GB" baseline="30000" dirty="0"/>
              <a:t>2</a:t>
            </a:r>
            <a:r>
              <a:rPr lang="en-GB" dirty="0"/>
              <a:t>)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O(1)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O(n) 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O(2</a:t>
            </a:r>
            <a:r>
              <a:rPr lang="en-GB" baseline="30000" dirty="0"/>
              <a:t>n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488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1" y="234496"/>
            <a:ext cx="12197442" cy="124732"/>
          </a:xfrm>
        </p:spPr>
        <p:txBody>
          <a:bodyPr>
            <a:normAutofit fontScale="90000"/>
          </a:bodyPr>
          <a:lstStyle/>
          <a:p>
            <a:r>
              <a:rPr lang="en-GB" dirty="0"/>
              <a:t>What is the time complexity of the merge sort algorithm?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O(n!)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O(n)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O(n log n) 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O(2</a:t>
            </a:r>
            <a:r>
              <a:rPr lang="en-GB" baseline="30000" dirty="0"/>
              <a:t>n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457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286" y="332468"/>
            <a:ext cx="12028714" cy="173717"/>
          </a:xfrm>
        </p:spPr>
        <p:txBody>
          <a:bodyPr>
            <a:normAutofit fontScale="90000"/>
          </a:bodyPr>
          <a:lstStyle/>
          <a:p>
            <a:r>
              <a:rPr lang="en-GB" dirty="0"/>
              <a:t>What is the time complexity of the bubble sort algorithm?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O(1)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O(n)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O(n log n) 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O(n</a:t>
            </a:r>
            <a:r>
              <a:rPr lang="en-GB" baseline="30000" dirty="0"/>
              <a:t>2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025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3482"/>
            <a:ext cx="12355286" cy="173717"/>
          </a:xfrm>
        </p:spPr>
        <p:txBody>
          <a:bodyPr>
            <a:normAutofit fontScale="90000"/>
          </a:bodyPr>
          <a:lstStyle/>
          <a:p>
            <a:r>
              <a:rPr lang="en-GB" dirty="0"/>
              <a:t>What is the time complexity of the linear search algorithm?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O(1)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O(n)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O(n log n) 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O(n</a:t>
            </a:r>
            <a:r>
              <a:rPr lang="en-GB" baseline="30000" dirty="0"/>
              <a:t>2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690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918" y="152278"/>
            <a:ext cx="13226143" cy="342333"/>
          </a:xfrm>
        </p:spPr>
        <p:txBody>
          <a:bodyPr>
            <a:noAutofit/>
          </a:bodyPr>
          <a:lstStyle/>
          <a:p>
            <a:r>
              <a:rPr lang="en-GB" sz="3600" dirty="0"/>
              <a:t>What is the time complexity of the binary search algorithm?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O(1)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O(n!)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O(log n) 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O(n</a:t>
            </a:r>
            <a:r>
              <a:rPr lang="en-GB" baseline="30000" dirty="0"/>
              <a:t>2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576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1353800" cy="45719"/>
          </a:xfrm>
        </p:spPr>
        <p:txBody>
          <a:bodyPr>
            <a:noAutofit/>
          </a:bodyPr>
          <a:lstStyle/>
          <a:p>
            <a:r>
              <a:rPr lang="en-GB" sz="3200" dirty="0"/>
              <a:t>What is the time complexity of the binary tree search algorithm?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O(1)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O(n!)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O(log n) 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O(n</a:t>
            </a:r>
            <a:r>
              <a:rPr lang="en-GB" baseline="30000" dirty="0"/>
              <a:t>2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911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D9E52-68F2-41CC-8457-FC875C1A5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The plot below shows the time complexity of 3 algorithms. Which statement is true?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5DFBFE7-75B6-4144-9601-B85EF167D5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1840" y="3066394"/>
            <a:ext cx="7110116" cy="263545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Algorithm A is the most efficient algorithm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Algorithm C has time complexity O(n)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Algorithm B has time complexity O(n</a:t>
            </a:r>
            <a:r>
              <a:rPr lang="en-GB" baseline="30000" dirty="0"/>
              <a:t>2</a:t>
            </a:r>
            <a:r>
              <a:rPr lang="en-GB" dirty="0"/>
              <a:t>)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Algorithm B is the least efficient algorithm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A2E716E-197C-4513-8D9B-60B1C07547E7}"/>
              </a:ext>
            </a:extLst>
          </p:cNvPr>
          <p:cNvCxnSpPr/>
          <p:nvPr/>
        </p:nvCxnSpPr>
        <p:spPr>
          <a:xfrm>
            <a:off x="1037397" y="5422348"/>
            <a:ext cx="35718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6A6E184-52F6-494A-82DE-28A474D75B86}"/>
              </a:ext>
            </a:extLst>
          </p:cNvPr>
          <p:cNvCxnSpPr/>
          <p:nvPr/>
        </p:nvCxnSpPr>
        <p:spPr>
          <a:xfrm flipV="1">
            <a:off x="1037397" y="2783923"/>
            <a:ext cx="4763" cy="26384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591ACE5F-C522-4B6A-B63E-B38F6DFAE103}"/>
              </a:ext>
            </a:extLst>
          </p:cNvPr>
          <p:cNvSpPr/>
          <p:nvPr/>
        </p:nvSpPr>
        <p:spPr>
          <a:xfrm>
            <a:off x="367021" y="3995741"/>
            <a:ext cx="614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BD935D-3CE3-471D-BA1B-5833773457E2}"/>
              </a:ext>
            </a:extLst>
          </p:cNvPr>
          <p:cNvSpPr/>
          <p:nvPr/>
        </p:nvSpPr>
        <p:spPr>
          <a:xfrm>
            <a:off x="2061783" y="5502000"/>
            <a:ext cx="1361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Size of input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B1BE6FC-904D-4C1F-8150-5E65F0C7E5FA}"/>
              </a:ext>
            </a:extLst>
          </p:cNvPr>
          <p:cNvCxnSpPr>
            <a:cxnSpLocks/>
          </p:cNvCxnSpPr>
          <p:nvPr/>
        </p:nvCxnSpPr>
        <p:spPr>
          <a:xfrm flipV="1">
            <a:off x="1037397" y="3685485"/>
            <a:ext cx="2811126" cy="17368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9833AF7-4A20-4EAE-AD78-E4027559548E}"/>
              </a:ext>
            </a:extLst>
          </p:cNvPr>
          <p:cNvCxnSpPr>
            <a:cxnSpLocks/>
          </p:cNvCxnSpPr>
          <p:nvPr/>
        </p:nvCxnSpPr>
        <p:spPr>
          <a:xfrm flipV="1">
            <a:off x="1045258" y="5125417"/>
            <a:ext cx="3195437" cy="2969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Arc 14">
            <a:extLst>
              <a:ext uri="{FF2B5EF4-FFF2-40B4-BE49-F238E27FC236}">
                <a16:creationId xmlns:a16="http://schemas.microsoft.com/office/drawing/2014/main" id="{D247EB31-BFBE-4DF4-9EB9-F1E7D468F48B}"/>
              </a:ext>
            </a:extLst>
          </p:cNvPr>
          <p:cNvSpPr/>
          <p:nvPr/>
        </p:nvSpPr>
        <p:spPr>
          <a:xfrm flipV="1">
            <a:off x="-1061318" y="365125"/>
            <a:ext cx="4213152" cy="5017397"/>
          </a:xfrm>
          <a:prstGeom prst="arc">
            <a:avLst>
              <a:gd name="adj1" fmla="val 16200000"/>
              <a:gd name="adj2" fmla="val 2144734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725551-BEC4-4030-BFAA-27CF5A09ABF0}"/>
              </a:ext>
            </a:extLst>
          </p:cNvPr>
          <p:cNvSpPr txBox="1"/>
          <p:nvPr/>
        </p:nvSpPr>
        <p:spPr>
          <a:xfrm>
            <a:off x="4346713" y="4762224"/>
            <a:ext cx="903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70D08E-795A-41AC-A9CA-C79AE2ADD231}"/>
              </a:ext>
            </a:extLst>
          </p:cNvPr>
          <p:cNvSpPr txBox="1"/>
          <p:nvPr/>
        </p:nvSpPr>
        <p:spPr>
          <a:xfrm>
            <a:off x="3917472" y="3500819"/>
            <a:ext cx="903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32E117-B9C2-4BDD-B311-F6999628E75D}"/>
              </a:ext>
            </a:extLst>
          </p:cNvPr>
          <p:cNvSpPr txBox="1"/>
          <p:nvPr/>
        </p:nvSpPr>
        <p:spPr>
          <a:xfrm>
            <a:off x="3226584" y="2664069"/>
            <a:ext cx="903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79362677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3940</TotalTime>
  <Words>513</Words>
  <Application>Microsoft Office PowerPoint</Application>
  <PresentationFormat>Widescreen</PresentationFormat>
  <Paragraphs>127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gg sans</vt:lpstr>
      <vt:lpstr>Times New Roman</vt:lpstr>
      <vt:lpstr>1_Office Theme</vt:lpstr>
      <vt:lpstr>Big-O</vt:lpstr>
      <vt:lpstr>Which of the following has the greatest time complexity?</vt:lpstr>
      <vt:lpstr>Which of the following has the least time complexity?</vt:lpstr>
      <vt:lpstr>What is the time complexity of the merge sort algorithm?</vt:lpstr>
      <vt:lpstr>What is the time complexity of the bubble sort algorithm?</vt:lpstr>
      <vt:lpstr>What is the time complexity of the linear search algorithm?</vt:lpstr>
      <vt:lpstr>What is the time complexity of the binary search algorithm?</vt:lpstr>
      <vt:lpstr>What is the time complexity of the binary tree search algorithm?</vt:lpstr>
      <vt:lpstr>The plot below shows the time complexity of 3 algorithms. Which statement is true?</vt:lpstr>
      <vt:lpstr>Which of the following is an unsolvable algorithm?</vt:lpstr>
      <vt:lpstr>Which of the following is an intractable algorithm?</vt:lpstr>
      <vt:lpstr>What is the time complexity of the travelling salesman problems?</vt:lpstr>
      <vt:lpstr>What is the time complexity represented by the plot below?</vt:lpstr>
      <vt:lpstr>What is the time complexity represented by the plot below?</vt:lpstr>
      <vt:lpstr>What is the time complexity represented by the plot below?</vt:lpstr>
      <vt:lpstr>What is the time complexity represented by the plot below?</vt:lpstr>
      <vt:lpstr>Answers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183</cp:revision>
  <cp:lastPrinted>2016-09-16T11:32:46Z</cp:lastPrinted>
  <dcterms:created xsi:type="dcterms:W3CDTF">2016-09-09T07:37:57Z</dcterms:created>
  <dcterms:modified xsi:type="dcterms:W3CDTF">2025-03-26T13:31:35Z</dcterms:modified>
</cp:coreProperties>
</file>