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60" r:id="rId2"/>
    <p:sldId id="332" r:id="rId3"/>
    <p:sldId id="352" r:id="rId4"/>
    <p:sldId id="351" r:id="rId5"/>
    <p:sldId id="358" r:id="rId6"/>
    <p:sldId id="353" r:id="rId7"/>
    <p:sldId id="355" r:id="rId8"/>
    <p:sldId id="356" r:id="rId9"/>
    <p:sldId id="357" r:id="rId10"/>
    <p:sldId id="362" r:id="rId11"/>
    <p:sldId id="359" r:id="rId12"/>
    <p:sldId id="361" r:id="rId13"/>
    <p:sldId id="340" r:id="rId14"/>
    <p:sldId id="339" r:id="rId15"/>
    <p:sldId id="348" r:id="rId16"/>
    <p:sldId id="35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8AE1AD-7FD8-45B5-B4C2-9B73395D82F8}" v="36" dt="2022-08-02T07:39:21.9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7970" autoAdjust="0"/>
    <p:restoredTop sz="94660"/>
  </p:normalViewPr>
  <p:slideViewPr>
    <p:cSldViewPr snapToGrid="0">
      <p:cViewPr varScale="1">
        <p:scale>
          <a:sx n="90" d="100"/>
          <a:sy n="90" d="100"/>
        </p:scale>
        <p:origin x="66"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758AE1AD-7FD8-45B5-B4C2-9B73395D82F8}"/>
    <pc:docChg chg="undo custSel addSld delSld modSld sldOrd modMainMaster">
      <pc:chgData name="William Grey" userId="37b73424-c081-4fc2-b1af-363f4f3fd4f3" providerId="ADAL" clId="{758AE1AD-7FD8-45B5-B4C2-9B73395D82F8}" dt="2022-08-02T07:39:21.985" v="2584" actId="20577"/>
      <pc:docMkLst>
        <pc:docMk/>
      </pc:docMkLst>
      <pc:sldChg chg="addSp delSp modSp mod">
        <pc:chgData name="William Grey" userId="37b73424-c081-4fc2-b1af-363f4f3fd4f3" providerId="ADAL" clId="{758AE1AD-7FD8-45B5-B4C2-9B73395D82F8}" dt="2022-08-01T20:05:27.535" v="357" actId="478"/>
        <pc:sldMkLst>
          <pc:docMk/>
          <pc:sldMk cId="2547731327" sldId="332"/>
        </pc:sldMkLst>
        <pc:spChg chg="del">
          <ac:chgData name="William Grey" userId="37b73424-c081-4fc2-b1af-363f4f3fd4f3" providerId="ADAL" clId="{758AE1AD-7FD8-45B5-B4C2-9B73395D82F8}" dt="2022-08-01T20:05:18.511" v="356" actId="478"/>
          <ac:spMkLst>
            <pc:docMk/>
            <pc:sldMk cId="2547731327" sldId="332"/>
            <ac:spMk id="3" creationId="{00000000-0000-0000-0000-000000000000}"/>
          </ac:spMkLst>
        </pc:spChg>
        <pc:spChg chg="add del mod">
          <ac:chgData name="William Grey" userId="37b73424-c081-4fc2-b1af-363f4f3fd4f3" providerId="ADAL" clId="{758AE1AD-7FD8-45B5-B4C2-9B73395D82F8}" dt="2022-08-01T20:05:27.535" v="357" actId="478"/>
          <ac:spMkLst>
            <pc:docMk/>
            <pc:sldMk cId="2547731327" sldId="332"/>
            <ac:spMk id="5" creationId="{C9DBE3AA-4CFE-4136-A604-713E95F3335C}"/>
          </ac:spMkLst>
        </pc:spChg>
      </pc:sldChg>
      <pc:sldChg chg="addSp delSp modSp mod">
        <pc:chgData name="William Grey" userId="37b73424-c081-4fc2-b1af-363f4f3fd4f3" providerId="ADAL" clId="{758AE1AD-7FD8-45B5-B4C2-9B73395D82F8}" dt="2022-08-01T20:18:44.104" v="767" actId="207"/>
        <pc:sldMkLst>
          <pc:docMk/>
          <pc:sldMk cId="665673857" sldId="339"/>
        </pc:sldMkLst>
        <pc:spChg chg="add del mod">
          <ac:chgData name="William Grey" userId="37b73424-c081-4fc2-b1af-363f4f3fd4f3" providerId="ADAL" clId="{758AE1AD-7FD8-45B5-B4C2-9B73395D82F8}" dt="2022-08-01T20:17:39.721" v="763" actId="478"/>
          <ac:spMkLst>
            <pc:docMk/>
            <pc:sldMk cId="665673857" sldId="339"/>
            <ac:spMk id="5" creationId="{36C7FC9F-F089-44F5-88EA-580F64FC4C81}"/>
          </ac:spMkLst>
        </pc:spChg>
        <pc:graphicFrameChg chg="mod modGraphic">
          <ac:chgData name="William Grey" userId="37b73424-c081-4fc2-b1af-363f4f3fd4f3" providerId="ADAL" clId="{758AE1AD-7FD8-45B5-B4C2-9B73395D82F8}" dt="2022-08-01T20:18:44.104" v="767" actId="207"/>
          <ac:graphicFrameMkLst>
            <pc:docMk/>
            <pc:sldMk cId="665673857" sldId="339"/>
            <ac:graphicFrameMk id="4" creationId="{00000000-0000-0000-0000-000000000000}"/>
          </ac:graphicFrameMkLst>
        </pc:graphicFrameChg>
      </pc:sldChg>
      <pc:sldChg chg="modSp mod">
        <pc:chgData name="William Grey" userId="37b73424-c081-4fc2-b1af-363f4f3fd4f3" providerId="ADAL" clId="{758AE1AD-7FD8-45B5-B4C2-9B73395D82F8}" dt="2022-08-01T20:19:30.473" v="772" actId="113"/>
        <pc:sldMkLst>
          <pc:docMk/>
          <pc:sldMk cId="1098695925" sldId="340"/>
        </pc:sldMkLst>
        <pc:spChg chg="mod">
          <ac:chgData name="William Grey" userId="37b73424-c081-4fc2-b1af-363f4f3fd4f3" providerId="ADAL" clId="{758AE1AD-7FD8-45B5-B4C2-9B73395D82F8}" dt="2022-08-01T20:19:20.204" v="770" actId="255"/>
          <ac:spMkLst>
            <pc:docMk/>
            <pc:sldMk cId="1098695925" sldId="340"/>
            <ac:spMk id="2" creationId="{00000000-0000-0000-0000-000000000000}"/>
          </ac:spMkLst>
        </pc:spChg>
        <pc:graphicFrameChg chg="mod modGraphic">
          <ac:chgData name="William Grey" userId="37b73424-c081-4fc2-b1af-363f4f3fd4f3" providerId="ADAL" clId="{758AE1AD-7FD8-45B5-B4C2-9B73395D82F8}" dt="2022-08-01T20:19:30.473" v="772" actId="113"/>
          <ac:graphicFrameMkLst>
            <pc:docMk/>
            <pc:sldMk cId="1098695925" sldId="340"/>
            <ac:graphicFrameMk id="5" creationId="{00000000-0000-0000-0000-000000000000}"/>
          </ac:graphicFrameMkLst>
        </pc:graphicFrameChg>
      </pc:sldChg>
      <pc:sldChg chg="delSp modSp add mod">
        <pc:chgData name="William Grey" userId="37b73424-c081-4fc2-b1af-363f4f3fd4f3" providerId="ADAL" clId="{758AE1AD-7FD8-45B5-B4C2-9B73395D82F8}" dt="2022-08-01T21:02:53.609" v="2482" actId="14100"/>
        <pc:sldMkLst>
          <pc:docMk/>
          <pc:sldMk cId="375763828" sldId="348"/>
        </pc:sldMkLst>
        <pc:spChg chg="mod">
          <ac:chgData name="William Grey" userId="37b73424-c081-4fc2-b1af-363f4f3fd4f3" providerId="ADAL" clId="{758AE1AD-7FD8-45B5-B4C2-9B73395D82F8}" dt="2022-08-01T21:01:53.229" v="2467" actId="27636"/>
          <ac:spMkLst>
            <pc:docMk/>
            <pc:sldMk cId="375763828" sldId="348"/>
            <ac:spMk id="3" creationId="{00000000-0000-0000-0000-000000000000}"/>
          </ac:spMkLst>
        </pc:spChg>
        <pc:spChg chg="del mod">
          <ac:chgData name="William Grey" userId="37b73424-c081-4fc2-b1af-363f4f3fd4f3" providerId="ADAL" clId="{758AE1AD-7FD8-45B5-B4C2-9B73395D82F8}" dt="2022-08-01T21:02:12.713" v="2470" actId="478"/>
          <ac:spMkLst>
            <pc:docMk/>
            <pc:sldMk cId="375763828" sldId="348"/>
            <ac:spMk id="9" creationId="{2478D490-FE6D-4353-8FE3-6E40EDF0C413}"/>
          </ac:spMkLst>
        </pc:spChg>
        <pc:spChg chg="mod">
          <ac:chgData name="William Grey" userId="37b73424-c081-4fc2-b1af-363f4f3fd4f3" providerId="ADAL" clId="{758AE1AD-7FD8-45B5-B4C2-9B73395D82F8}" dt="2022-08-01T21:02:53.609" v="2482" actId="14100"/>
          <ac:spMkLst>
            <pc:docMk/>
            <pc:sldMk cId="375763828" sldId="348"/>
            <ac:spMk id="11" creationId="{FC3382A5-DF2B-47EA-AD2B-4A2DD713360D}"/>
          </ac:spMkLst>
        </pc:spChg>
      </pc:sldChg>
      <pc:sldChg chg="modSp mod">
        <pc:chgData name="William Grey" userId="37b73424-c081-4fc2-b1af-363f4f3fd4f3" providerId="ADAL" clId="{758AE1AD-7FD8-45B5-B4C2-9B73395D82F8}" dt="2022-08-01T20:09:18.113" v="493" actId="1076"/>
        <pc:sldMkLst>
          <pc:docMk/>
          <pc:sldMk cId="73677520" sldId="351"/>
        </pc:sldMkLst>
        <pc:spChg chg="mod">
          <ac:chgData name="William Grey" userId="37b73424-c081-4fc2-b1af-363f4f3fd4f3" providerId="ADAL" clId="{758AE1AD-7FD8-45B5-B4C2-9B73395D82F8}" dt="2022-08-01T20:09:03.111" v="492" actId="20577"/>
          <ac:spMkLst>
            <pc:docMk/>
            <pc:sldMk cId="73677520" sldId="351"/>
            <ac:spMk id="3" creationId="{00000000-0000-0000-0000-000000000000}"/>
          </ac:spMkLst>
        </pc:spChg>
        <pc:spChg chg="mod">
          <ac:chgData name="William Grey" userId="37b73424-c081-4fc2-b1af-363f4f3fd4f3" providerId="ADAL" clId="{758AE1AD-7FD8-45B5-B4C2-9B73395D82F8}" dt="2022-08-01T20:09:18.113" v="493" actId="1076"/>
          <ac:spMkLst>
            <pc:docMk/>
            <pc:sldMk cId="73677520" sldId="351"/>
            <ac:spMk id="7" creationId="{00000000-0000-0000-0000-000000000000}"/>
          </ac:spMkLst>
        </pc:spChg>
        <pc:spChg chg="mod">
          <ac:chgData name="William Grey" userId="37b73424-c081-4fc2-b1af-363f4f3fd4f3" providerId="ADAL" clId="{758AE1AD-7FD8-45B5-B4C2-9B73395D82F8}" dt="2022-08-01T20:09:18.113" v="493" actId="1076"/>
          <ac:spMkLst>
            <pc:docMk/>
            <pc:sldMk cId="73677520" sldId="351"/>
            <ac:spMk id="8" creationId="{00000000-0000-0000-0000-000000000000}"/>
          </ac:spMkLst>
        </pc:spChg>
        <pc:cxnChg chg="mod">
          <ac:chgData name="William Grey" userId="37b73424-c081-4fc2-b1af-363f4f3fd4f3" providerId="ADAL" clId="{758AE1AD-7FD8-45B5-B4C2-9B73395D82F8}" dt="2022-08-01T20:09:18.113" v="493" actId="1076"/>
          <ac:cxnSpMkLst>
            <pc:docMk/>
            <pc:sldMk cId="73677520" sldId="351"/>
            <ac:cxnSpMk id="4" creationId="{00000000-0000-0000-0000-000000000000}"/>
          </ac:cxnSpMkLst>
        </pc:cxnChg>
        <pc:cxnChg chg="mod">
          <ac:chgData name="William Grey" userId="37b73424-c081-4fc2-b1af-363f4f3fd4f3" providerId="ADAL" clId="{758AE1AD-7FD8-45B5-B4C2-9B73395D82F8}" dt="2022-08-01T20:09:18.113" v="493" actId="1076"/>
          <ac:cxnSpMkLst>
            <pc:docMk/>
            <pc:sldMk cId="73677520" sldId="351"/>
            <ac:cxnSpMk id="5" creationId="{00000000-0000-0000-0000-000000000000}"/>
          </ac:cxnSpMkLst>
        </pc:cxnChg>
        <pc:cxnChg chg="mod">
          <ac:chgData name="William Grey" userId="37b73424-c081-4fc2-b1af-363f4f3fd4f3" providerId="ADAL" clId="{758AE1AD-7FD8-45B5-B4C2-9B73395D82F8}" dt="2022-08-01T20:09:18.113" v="493" actId="1076"/>
          <ac:cxnSpMkLst>
            <pc:docMk/>
            <pc:sldMk cId="73677520" sldId="351"/>
            <ac:cxnSpMk id="10" creationId="{00000000-0000-0000-0000-000000000000}"/>
          </ac:cxnSpMkLst>
        </pc:cxnChg>
      </pc:sldChg>
      <pc:sldChg chg="modSp mod">
        <pc:chgData name="William Grey" userId="37b73424-c081-4fc2-b1af-363f4f3fd4f3" providerId="ADAL" clId="{758AE1AD-7FD8-45B5-B4C2-9B73395D82F8}" dt="2022-08-01T21:04:33.990" v="2506" actId="27636"/>
        <pc:sldMkLst>
          <pc:docMk/>
          <pc:sldMk cId="2960174790" sldId="352"/>
        </pc:sldMkLst>
        <pc:spChg chg="mod">
          <ac:chgData name="William Grey" userId="37b73424-c081-4fc2-b1af-363f4f3fd4f3" providerId="ADAL" clId="{758AE1AD-7FD8-45B5-B4C2-9B73395D82F8}" dt="2022-08-01T21:04:33.990" v="2506" actId="27636"/>
          <ac:spMkLst>
            <pc:docMk/>
            <pc:sldMk cId="2960174790" sldId="352"/>
            <ac:spMk id="3" creationId="{00000000-0000-0000-0000-000000000000}"/>
          </ac:spMkLst>
        </pc:spChg>
      </pc:sldChg>
      <pc:sldChg chg="modSp mod">
        <pc:chgData name="William Grey" userId="37b73424-c081-4fc2-b1af-363f4f3fd4f3" providerId="ADAL" clId="{758AE1AD-7FD8-45B5-B4C2-9B73395D82F8}" dt="2022-08-01T20:46:13.749" v="1679" actId="27636"/>
        <pc:sldMkLst>
          <pc:docMk/>
          <pc:sldMk cId="1997885072" sldId="353"/>
        </pc:sldMkLst>
        <pc:spChg chg="mod">
          <ac:chgData name="William Grey" userId="37b73424-c081-4fc2-b1af-363f4f3fd4f3" providerId="ADAL" clId="{758AE1AD-7FD8-45B5-B4C2-9B73395D82F8}" dt="2022-08-01T20:46:13.749" v="1679" actId="27636"/>
          <ac:spMkLst>
            <pc:docMk/>
            <pc:sldMk cId="1997885072" sldId="353"/>
            <ac:spMk id="3" creationId="{00000000-0000-0000-0000-000000000000}"/>
          </ac:spMkLst>
        </pc:spChg>
        <pc:spChg chg="mod">
          <ac:chgData name="William Grey" userId="37b73424-c081-4fc2-b1af-363f4f3fd4f3" providerId="ADAL" clId="{758AE1AD-7FD8-45B5-B4C2-9B73395D82F8}" dt="2022-08-01T20:46:03.493" v="1677" actId="1076"/>
          <ac:spMkLst>
            <pc:docMk/>
            <pc:sldMk cId="1997885072" sldId="353"/>
            <ac:spMk id="7" creationId="{00000000-0000-0000-0000-000000000000}"/>
          </ac:spMkLst>
        </pc:spChg>
        <pc:spChg chg="mod">
          <ac:chgData name="William Grey" userId="37b73424-c081-4fc2-b1af-363f4f3fd4f3" providerId="ADAL" clId="{758AE1AD-7FD8-45B5-B4C2-9B73395D82F8}" dt="2022-08-01T20:46:03.493" v="1677" actId="1076"/>
          <ac:spMkLst>
            <pc:docMk/>
            <pc:sldMk cId="1997885072" sldId="353"/>
            <ac:spMk id="8" creationId="{00000000-0000-0000-0000-000000000000}"/>
          </ac:spMkLst>
        </pc:spChg>
        <pc:cxnChg chg="mod">
          <ac:chgData name="William Grey" userId="37b73424-c081-4fc2-b1af-363f4f3fd4f3" providerId="ADAL" clId="{758AE1AD-7FD8-45B5-B4C2-9B73395D82F8}" dt="2022-08-01T20:46:03.493" v="1677" actId="1076"/>
          <ac:cxnSpMkLst>
            <pc:docMk/>
            <pc:sldMk cId="1997885072" sldId="353"/>
            <ac:cxnSpMk id="4" creationId="{00000000-0000-0000-0000-000000000000}"/>
          </ac:cxnSpMkLst>
        </pc:cxnChg>
        <pc:cxnChg chg="mod">
          <ac:chgData name="William Grey" userId="37b73424-c081-4fc2-b1af-363f4f3fd4f3" providerId="ADAL" clId="{758AE1AD-7FD8-45B5-B4C2-9B73395D82F8}" dt="2022-08-01T20:46:03.493" v="1677" actId="1076"/>
          <ac:cxnSpMkLst>
            <pc:docMk/>
            <pc:sldMk cId="1997885072" sldId="353"/>
            <ac:cxnSpMk id="5" creationId="{00000000-0000-0000-0000-000000000000}"/>
          </ac:cxnSpMkLst>
        </pc:cxnChg>
        <pc:cxnChg chg="mod">
          <ac:chgData name="William Grey" userId="37b73424-c081-4fc2-b1af-363f4f3fd4f3" providerId="ADAL" clId="{758AE1AD-7FD8-45B5-B4C2-9B73395D82F8}" dt="2022-08-01T20:46:03.493" v="1677" actId="1076"/>
          <ac:cxnSpMkLst>
            <pc:docMk/>
            <pc:sldMk cId="1997885072" sldId="353"/>
            <ac:cxnSpMk id="10" creationId="{00000000-0000-0000-0000-000000000000}"/>
          </ac:cxnSpMkLst>
        </pc:cxnChg>
      </pc:sldChg>
      <pc:sldChg chg="modSp add mod">
        <pc:chgData name="William Grey" userId="37b73424-c081-4fc2-b1af-363f4f3fd4f3" providerId="ADAL" clId="{758AE1AD-7FD8-45B5-B4C2-9B73395D82F8}" dt="2022-08-01T21:03:00.139" v="2483" actId="1076"/>
        <pc:sldMkLst>
          <pc:docMk/>
          <pc:sldMk cId="2736438942" sldId="354"/>
        </pc:sldMkLst>
        <pc:picChg chg="mod">
          <ac:chgData name="William Grey" userId="37b73424-c081-4fc2-b1af-363f4f3fd4f3" providerId="ADAL" clId="{758AE1AD-7FD8-45B5-B4C2-9B73395D82F8}" dt="2022-08-01T21:03:00.139" v="2483" actId="1076"/>
          <ac:picMkLst>
            <pc:docMk/>
            <pc:sldMk cId="2736438942" sldId="354"/>
            <ac:picMk id="5" creationId="{1FDB6A0C-EF12-401B-A596-5A154EE1B193}"/>
          </ac:picMkLst>
        </pc:picChg>
      </pc:sldChg>
      <pc:sldChg chg="modSp mod">
        <pc:chgData name="William Grey" userId="37b73424-c081-4fc2-b1af-363f4f3fd4f3" providerId="ADAL" clId="{758AE1AD-7FD8-45B5-B4C2-9B73395D82F8}" dt="2022-08-01T20:50:33.176" v="1893" actId="20577"/>
        <pc:sldMkLst>
          <pc:docMk/>
          <pc:sldMk cId="1396673529" sldId="355"/>
        </pc:sldMkLst>
        <pc:spChg chg="mod">
          <ac:chgData name="William Grey" userId="37b73424-c081-4fc2-b1af-363f4f3fd4f3" providerId="ADAL" clId="{758AE1AD-7FD8-45B5-B4C2-9B73395D82F8}" dt="2022-08-01T20:50:33.176" v="1893" actId="20577"/>
          <ac:spMkLst>
            <pc:docMk/>
            <pc:sldMk cId="1396673529" sldId="355"/>
            <ac:spMk id="3" creationId="{00000000-0000-0000-0000-000000000000}"/>
          </ac:spMkLst>
        </pc:spChg>
        <pc:spChg chg="mod">
          <ac:chgData name="William Grey" userId="37b73424-c081-4fc2-b1af-363f4f3fd4f3" providerId="ADAL" clId="{758AE1AD-7FD8-45B5-B4C2-9B73395D82F8}" dt="2022-08-01T20:47:45.234" v="1734" actId="1076"/>
          <ac:spMkLst>
            <pc:docMk/>
            <pc:sldMk cId="1396673529" sldId="355"/>
            <ac:spMk id="6" creationId="{00000000-0000-0000-0000-000000000000}"/>
          </ac:spMkLst>
        </pc:spChg>
        <pc:spChg chg="mod">
          <ac:chgData name="William Grey" userId="37b73424-c081-4fc2-b1af-363f4f3fd4f3" providerId="ADAL" clId="{758AE1AD-7FD8-45B5-B4C2-9B73395D82F8}" dt="2022-08-01T20:47:39.794" v="1733" actId="1076"/>
          <ac:spMkLst>
            <pc:docMk/>
            <pc:sldMk cId="1396673529" sldId="355"/>
            <ac:spMk id="7" creationId="{00000000-0000-0000-0000-000000000000}"/>
          </ac:spMkLst>
        </pc:spChg>
        <pc:spChg chg="mod">
          <ac:chgData name="William Grey" userId="37b73424-c081-4fc2-b1af-363f4f3fd4f3" providerId="ADAL" clId="{758AE1AD-7FD8-45B5-B4C2-9B73395D82F8}" dt="2022-08-01T20:47:39.794" v="1733" actId="1076"/>
          <ac:spMkLst>
            <pc:docMk/>
            <pc:sldMk cId="1396673529" sldId="355"/>
            <ac:spMk id="8" creationId="{00000000-0000-0000-0000-000000000000}"/>
          </ac:spMkLst>
        </pc:spChg>
        <pc:cxnChg chg="mod">
          <ac:chgData name="William Grey" userId="37b73424-c081-4fc2-b1af-363f4f3fd4f3" providerId="ADAL" clId="{758AE1AD-7FD8-45B5-B4C2-9B73395D82F8}" dt="2022-08-01T20:47:39.794" v="1733" actId="1076"/>
          <ac:cxnSpMkLst>
            <pc:docMk/>
            <pc:sldMk cId="1396673529" sldId="355"/>
            <ac:cxnSpMk id="4" creationId="{00000000-0000-0000-0000-000000000000}"/>
          </ac:cxnSpMkLst>
        </pc:cxnChg>
        <pc:cxnChg chg="mod">
          <ac:chgData name="William Grey" userId="37b73424-c081-4fc2-b1af-363f4f3fd4f3" providerId="ADAL" clId="{758AE1AD-7FD8-45B5-B4C2-9B73395D82F8}" dt="2022-08-01T20:47:39.794" v="1733" actId="1076"/>
          <ac:cxnSpMkLst>
            <pc:docMk/>
            <pc:sldMk cId="1396673529" sldId="355"/>
            <ac:cxnSpMk id="5" creationId="{00000000-0000-0000-0000-000000000000}"/>
          </ac:cxnSpMkLst>
        </pc:cxnChg>
      </pc:sldChg>
      <pc:sldChg chg="addSp modSp mod">
        <pc:chgData name="William Grey" userId="37b73424-c081-4fc2-b1af-363f4f3fd4f3" providerId="ADAL" clId="{758AE1AD-7FD8-45B5-B4C2-9B73395D82F8}" dt="2022-08-01T21:16:58.619" v="2522" actId="20577"/>
        <pc:sldMkLst>
          <pc:docMk/>
          <pc:sldMk cId="3146562188" sldId="356"/>
        </pc:sldMkLst>
        <pc:spChg chg="mod">
          <ac:chgData name="William Grey" userId="37b73424-c081-4fc2-b1af-363f4f3fd4f3" providerId="ADAL" clId="{758AE1AD-7FD8-45B5-B4C2-9B73395D82F8}" dt="2022-08-01T21:16:58.619" v="2522" actId="20577"/>
          <ac:spMkLst>
            <pc:docMk/>
            <pc:sldMk cId="3146562188" sldId="356"/>
            <ac:spMk id="3" creationId="{00000000-0000-0000-0000-000000000000}"/>
          </ac:spMkLst>
        </pc:spChg>
        <pc:graphicFrameChg chg="add mod modGraphic">
          <ac:chgData name="William Grey" userId="37b73424-c081-4fc2-b1af-363f4f3fd4f3" providerId="ADAL" clId="{758AE1AD-7FD8-45B5-B4C2-9B73395D82F8}" dt="2022-08-01T20:39:53.061" v="1293" actId="1076"/>
          <ac:graphicFrameMkLst>
            <pc:docMk/>
            <pc:sldMk cId="3146562188" sldId="356"/>
            <ac:graphicFrameMk id="6" creationId="{93D26381-8E65-4C10-AEAD-EB45B8FBBA09}"/>
          </ac:graphicFrameMkLst>
        </pc:graphicFrameChg>
      </pc:sldChg>
      <pc:sldChg chg="addSp modSp mod">
        <pc:chgData name="William Grey" userId="37b73424-c081-4fc2-b1af-363f4f3fd4f3" providerId="ADAL" clId="{758AE1AD-7FD8-45B5-B4C2-9B73395D82F8}" dt="2022-08-02T07:37:13.557" v="2560" actId="255"/>
        <pc:sldMkLst>
          <pc:docMk/>
          <pc:sldMk cId="4098676222" sldId="357"/>
        </pc:sldMkLst>
        <pc:spChg chg="mod">
          <ac:chgData name="William Grey" userId="37b73424-c081-4fc2-b1af-363f4f3fd4f3" providerId="ADAL" clId="{758AE1AD-7FD8-45B5-B4C2-9B73395D82F8}" dt="2022-08-02T07:36:27.806" v="2554" actId="27636"/>
          <ac:spMkLst>
            <pc:docMk/>
            <pc:sldMk cId="4098676222" sldId="357"/>
            <ac:spMk id="3" creationId="{00000000-0000-0000-0000-000000000000}"/>
          </ac:spMkLst>
        </pc:spChg>
        <pc:spChg chg="mod">
          <ac:chgData name="William Grey" userId="37b73424-c081-4fc2-b1af-363f4f3fd4f3" providerId="ADAL" clId="{758AE1AD-7FD8-45B5-B4C2-9B73395D82F8}" dt="2022-08-01T20:56:44.445" v="2123" actId="1076"/>
          <ac:spMkLst>
            <pc:docMk/>
            <pc:sldMk cId="4098676222" sldId="357"/>
            <ac:spMk id="7" creationId="{00000000-0000-0000-0000-000000000000}"/>
          </ac:spMkLst>
        </pc:spChg>
        <pc:spChg chg="mod">
          <ac:chgData name="William Grey" userId="37b73424-c081-4fc2-b1af-363f4f3fd4f3" providerId="ADAL" clId="{758AE1AD-7FD8-45B5-B4C2-9B73395D82F8}" dt="2022-08-01T20:56:44.445" v="2123" actId="1076"/>
          <ac:spMkLst>
            <pc:docMk/>
            <pc:sldMk cId="4098676222" sldId="357"/>
            <ac:spMk id="8" creationId="{00000000-0000-0000-0000-000000000000}"/>
          </ac:spMkLst>
        </pc:spChg>
        <pc:spChg chg="mod">
          <ac:chgData name="William Grey" userId="37b73424-c081-4fc2-b1af-363f4f3fd4f3" providerId="ADAL" clId="{758AE1AD-7FD8-45B5-B4C2-9B73395D82F8}" dt="2022-08-01T20:56:53.976" v="2124" actId="1076"/>
          <ac:spMkLst>
            <pc:docMk/>
            <pc:sldMk cId="4098676222" sldId="357"/>
            <ac:spMk id="9" creationId="{00000000-0000-0000-0000-000000000000}"/>
          </ac:spMkLst>
        </pc:spChg>
        <pc:graphicFrameChg chg="add mod modGraphic">
          <ac:chgData name="William Grey" userId="37b73424-c081-4fc2-b1af-363f4f3fd4f3" providerId="ADAL" clId="{758AE1AD-7FD8-45B5-B4C2-9B73395D82F8}" dt="2022-08-02T07:37:13.557" v="2560" actId="255"/>
          <ac:graphicFrameMkLst>
            <pc:docMk/>
            <pc:sldMk cId="4098676222" sldId="357"/>
            <ac:graphicFrameMk id="6" creationId="{6570344B-7382-4293-8F96-657BECFEF18F}"/>
          </ac:graphicFrameMkLst>
        </pc:graphicFrameChg>
        <pc:cxnChg chg="mod">
          <ac:chgData name="William Grey" userId="37b73424-c081-4fc2-b1af-363f4f3fd4f3" providerId="ADAL" clId="{758AE1AD-7FD8-45B5-B4C2-9B73395D82F8}" dt="2022-08-01T20:56:44.445" v="2123" actId="1076"/>
          <ac:cxnSpMkLst>
            <pc:docMk/>
            <pc:sldMk cId="4098676222" sldId="357"/>
            <ac:cxnSpMk id="4" creationId="{00000000-0000-0000-0000-000000000000}"/>
          </ac:cxnSpMkLst>
        </pc:cxnChg>
        <pc:cxnChg chg="mod">
          <ac:chgData name="William Grey" userId="37b73424-c081-4fc2-b1af-363f4f3fd4f3" providerId="ADAL" clId="{758AE1AD-7FD8-45B5-B4C2-9B73395D82F8}" dt="2022-08-01T20:56:44.445" v="2123" actId="1076"/>
          <ac:cxnSpMkLst>
            <pc:docMk/>
            <pc:sldMk cId="4098676222" sldId="357"/>
            <ac:cxnSpMk id="5" creationId="{00000000-0000-0000-0000-000000000000}"/>
          </ac:cxnSpMkLst>
        </pc:cxnChg>
      </pc:sldChg>
      <pc:sldChg chg="addSp modSp mod">
        <pc:chgData name="William Grey" userId="37b73424-c081-4fc2-b1af-363f4f3fd4f3" providerId="ADAL" clId="{758AE1AD-7FD8-45B5-B4C2-9B73395D82F8}" dt="2022-08-01T20:34:01.547" v="1081" actId="27636"/>
        <pc:sldMkLst>
          <pc:docMk/>
          <pc:sldMk cId="3709649854" sldId="358"/>
        </pc:sldMkLst>
        <pc:spChg chg="mod">
          <ac:chgData name="William Grey" userId="37b73424-c081-4fc2-b1af-363f4f3fd4f3" providerId="ADAL" clId="{758AE1AD-7FD8-45B5-B4C2-9B73395D82F8}" dt="2022-08-01T20:34:01.547" v="1081" actId="27636"/>
          <ac:spMkLst>
            <pc:docMk/>
            <pc:sldMk cId="3709649854" sldId="358"/>
            <ac:spMk id="3" creationId="{00000000-0000-0000-0000-000000000000}"/>
          </ac:spMkLst>
        </pc:spChg>
        <pc:spChg chg="mod">
          <ac:chgData name="William Grey" userId="37b73424-c081-4fc2-b1af-363f4f3fd4f3" providerId="ADAL" clId="{758AE1AD-7FD8-45B5-B4C2-9B73395D82F8}" dt="2022-08-01T20:26:41.169" v="886" actId="1076"/>
          <ac:spMkLst>
            <pc:docMk/>
            <pc:sldMk cId="3709649854" sldId="358"/>
            <ac:spMk id="7" creationId="{00000000-0000-0000-0000-000000000000}"/>
          </ac:spMkLst>
        </pc:spChg>
        <pc:spChg chg="mod">
          <ac:chgData name="William Grey" userId="37b73424-c081-4fc2-b1af-363f4f3fd4f3" providerId="ADAL" clId="{758AE1AD-7FD8-45B5-B4C2-9B73395D82F8}" dt="2022-08-01T20:26:41.169" v="886" actId="1076"/>
          <ac:spMkLst>
            <pc:docMk/>
            <pc:sldMk cId="3709649854" sldId="358"/>
            <ac:spMk id="8" creationId="{00000000-0000-0000-0000-000000000000}"/>
          </ac:spMkLst>
        </pc:spChg>
        <pc:spChg chg="mod">
          <ac:chgData name="William Grey" userId="37b73424-c081-4fc2-b1af-363f4f3fd4f3" providerId="ADAL" clId="{758AE1AD-7FD8-45B5-B4C2-9B73395D82F8}" dt="2022-08-01T20:26:45.368" v="887" actId="1076"/>
          <ac:spMkLst>
            <pc:docMk/>
            <pc:sldMk cId="3709649854" sldId="358"/>
            <ac:spMk id="9" creationId="{51C5AC25-9F7C-4B2F-BB2F-E6F571066357}"/>
          </ac:spMkLst>
        </pc:spChg>
        <pc:graphicFrameChg chg="add mod modGraphic">
          <ac:chgData name="William Grey" userId="37b73424-c081-4fc2-b1af-363f4f3fd4f3" providerId="ADAL" clId="{758AE1AD-7FD8-45B5-B4C2-9B73395D82F8}" dt="2022-08-01T20:27:37.818" v="914" actId="14100"/>
          <ac:graphicFrameMkLst>
            <pc:docMk/>
            <pc:sldMk cId="3709649854" sldId="358"/>
            <ac:graphicFrameMk id="6" creationId="{9FF6262C-DD6B-4E75-9518-68AA4E30B5F2}"/>
          </ac:graphicFrameMkLst>
        </pc:graphicFrameChg>
        <pc:cxnChg chg="mod">
          <ac:chgData name="William Grey" userId="37b73424-c081-4fc2-b1af-363f4f3fd4f3" providerId="ADAL" clId="{758AE1AD-7FD8-45B5-B4C2-9B73395D82F8}" dt="2022-08-01T20:26:41.169" v="886" actId="1076"/>
          <ac:cxnSpMkLst>
            <pc:docMk/>
            <pc:sldMk cId="3709649854" sldId="358"/>
            <ac:cxnSpMk id="4" creationId="{00000000-0000-0000-0000-000000000000}"/>
          </ac:cxnSpMkLst>
        </pc:cxnChg>
        <pc:cxnChg chg="mod">
          <ac:chgData name="William Grey" userId="37b73424-c081-4fc2-b1af-363f4f3fd4f3" providerId="ADAL" clId="{758AE1AD-7FD8-45B5-B4C2-9B73395D82F8}" dt="2022-08-01T20:26:41.169" v="886" actId="1076"/>
          <ac:cxnSpMkLst>
            <pc:docMk/>
            <pc:sldMk cId="3709649854" sldId="358"/>
            <ac:cxnSpMk id="5" creationId="{00000000-0000-0000-0000-000000000000}"/>
          </ac:cxnSpMkLst>
        </pc:cxnChg>
      </pc:sldChg>
      <pc:sldChg chg="modSp mod">
        <pc:chgData name="William Grey" userId="37b73424-c081-4fc2-b1af-363f4f3fd4f3" providerId="ADAL" clId="{758AE1AD-7FD8-45B5-B4C2-9B73395D82F8}" dt="2022-08-01T20:16:16.888" v="753" actId="255"/>
        <pc:sldMkLst>
          <pc:docMk/>
          <pc:sldMk cId="3505470344" sldId="359"/>
        </pc:sldMkLst>
        <pc:spChg chg="mod">
          <ac:chgData name="William Grey" userId="37b73424-c081-4fc2-b1af-363f4f3fd4f3" providerId="ADAL" clId="{758AE1AD-7FD8-45B5-B4C2-9B73395D82F8}" dt="2022-08-01T20:16:16.888" v="753" actId="255"/>
          <ac:spMkLst>
            <pc:docMk/>
            <pc:sldMk cId="3505470344" sldId="359"/>
            <ac:spMk id="2" creationId="{BDED22CB-EBD4-491E-B235-05C548F6AA12}"/>
          </ac:spMkLst>
        </pc:spChg>
        <pc:graphicFrameChg chg="mod modGraphic">
          <ac:chgData name="William Grey" userId="37b73424-c081-4fc2-b1af-363f4f3fd4f3" providerId="ADAL" clId="{758AE1AD-7FD8-45B5-B4C2-9B73395D82F8}" dt="2022-08-01T20:15:54.811" v="730" actId="113"/>
          <ac:graphicFrameMkLst>
            <pc:docMk/>
            <pc:sldMk cId="3505470344" sldId="359"/>
            <ac:graphicFrameMk id="4" creationId="{71042760-1345-4925-A929-7136765D6886}"/>
          </ac:graphicFrameMkLst>
        </pc:graphicFrameChg>
      </pc:sldChg>
      <pc:sldChg chg="modSp new mod ord">
        <pc:chgData name="William Grey" userId="37b73424-c081-4fc2-b1af-363f4f3fd4f3" providerId="ADAL" clId="{758AE1AD-7FD8-45B5-B4C2-9B73395D82F8}" dt="2022-08-01T20:05:12.072" v="355" actId="20577"/>
        <pc:sldMkLst>
          <pc:docMk/>
          <pc:sldMk cId="1133176390" sldId="360"/>
        </pc:sldMkLst>
        <pc:spChg chg="mod">
          <ac:chgData name="William Grey" userId="37b73424-c081-4fc2-b1af-363f4f3fd4f3" providerId="ADAL" clId="{758AE1AD-7FD8-45B5-B4C2-9B73395D82F8}" dt="2022-08-01T20:04:36.233" v="297" actId="20577"/>
          <ac:spMkLst>
            <pc:docMk/>
            <pc:sldMk cId="1133176390" sldId="360"/>
            <ac:spMk id="2" creationId="{186C343D-5FA9-4B8B-9819-1F82695EC58A}"/>
          </ac:spMkLst>
        </pc:spChg>
        <pc:spChg chg="mod">
          <ac:chgData name="William Grey" userId="37b73424-c081-4fc2-b1af-363f4f3fd4f3" providerId="ADAL" clId="{758AE1AD-7FD8-45B5-B4C2-9B73395D82F8}" dt="2022-08-01T20:05:12.072" v="355" actId="20577"/>
          <ac:spMkLst>
            <pc:docMk/>
            <pc:sldMk cId="1133176390" sldId="360"/>
            <ac:spMk id="3" creationId="{2D629F13-1298-45F6-93A9-EE7BFC2B5098}"/>
          </ac:spMkLst>
        </pc:spChg>
      </pc:sldChg>
      <pc:sldChg chg="modSp add mod">
        <pc:chgData name="William Grey" userId="37b73424-c081-4fc2-b1af-363f4f3fd4f3" providerId="ADAL" clId="{758AE1AD-7FD8-45B5-B4C2-9B73395D82F8}" dt="2022-08-01T20:16:39.521" v="760" actId="20577"/>
        <pc:sldMkLst>
          <pc:docMk/>
          <pc:sldMk cId="1325486689" sldId="361"/>
        </pc:sldMkLst>
        <pc:graphicFrameChg chg="modGraphic">
          <ac:chgData name="William Grey" userId="37b73424-c081-4fc2-b1af-363f4f3fd4f3" providerId="ADAL" clId="{758AE1AD-7FD8-45B5-B4C2-9B73395D82F8}" dt="2022-08-01T20:16:39.521" v="760" actId="20577"/>
          <ac:graphicFrameMkLst>
            <pc:docMk/>
            <pc:sldMk cId="1325486689" sldId="361"/>
            <ac:graphicFrameMk id="4" creationId="{71042760-1345-4925-A929-7136765D6886}"/>
          </ac:graphicFrameMkLst>
        </pc:graphicFrameChg>
      </pc:sldChg>
      <pc:sldChg chg="add del">
        <pc:chgData name="William Grey" userId="37b73424-c081-4fc2-b1af-363f4f3fd4f3" providerId="ADAL" clId="{758AE1AD-7FD8-45B5-B4C2-9B73395D82F8}" dt="2022-08-01T20:19:04.644" v="769"/>
        <pc:sldMkLst>
          <pc:docMk/>
          <pc:sldMk cId="1398518632" sldId="362"/>
        </pc:sldMkLst>
      </pc:sldChg>
      <pc:sldChg chg="modSp add mod">
        <pc:chgData name="William Grey" userId="37b73424-c081-4fc2-b1af-363f4f3fd4f3" providerId="ADAL" clId="{758AE1AD-7FD8-45B5-B4C2-9B73395D82F8}" dt="2022-08-02T07:39:21.985" v="2584" actId="20577"/>
        <pc:sldMkLst>
          <pc:docMk/>
          <pc:sldMk cId="1692537133" sldId="362"/>
        </pc:sldMkLst>
        <pc:spChg chg="mod">
          <ac:chgData name="William Grey" userId="37b73424-c081-4fc2-b1af-363f4f3fd4f3" providerId="ADAL" clId="{758AE1AD-7FD8-45B5-B4C2-9B73395D82F8}" dt="2022-08-02T07:39:21.985" v="2584" actId="20577"/>
          <ac:spMkLst>
            <pc:docMk/>
            <pc:sldMk cId="1692537133" sldId="362"/>
            <ac:spMk id="3" creationId="{00000000-0000-0000-0000-000000000000}"/>
          </ac:spMkLst>
        </pc:spChg>
        <pc:spChg chg="mod">
          <ac:chgData name="William Grey" userId="37b73424-c081-4fc2-b1af-363f4f3fd4f3" providerId="ADAL" clId="{758AE1AD-7FD8-45B5-B4C2-9B73395D82F8}" dt="2022-08-02T07:38:23.260" v="2575" actId="1076"/>
          <ac:spMkLst>
            <pc:docMk/>
            <pc:sldMk cId="1692537133" sldId="362"/>
            <ac:spMk id="7" creationId="{00000000-0000-0000-0000-000000000000}"/>
          </ac:spMkLst>
        </pc:spChg>
        <pc:spChg chg="mod">
          <ac:chgData name="William Grey" userId="37b73424-c081-4fc2-b1af-363f4f3fd4f3" providerId="ADAL" clId="{758AE1AD-7FD8-45B5-B4C2-9B73395D82F8}" dt="2022-08-02T07:38:23.260" v="2575" actId="1076"/>
          <ac:spMkLst>
            <pc:docMk/>
            <pc:sldMk cId="1692537133" sldId="362"/>
            <ac:spMk id="8" creationId="{00000000-0000-0000-0000-000000000000}"/>
          </ac:spMkLst>
        </pc:spChg>
        <pc:spChg chg="mod">
          <ac:chgData name="William Grey" userId="37b73424-c081-4fc2-b1af-363f4f3fd4f3" providerId="ADAL" clId="{758AE1AD-7FD8-45B5-B4C2-9B73395D82F8}" dt="2022-08-02T07:38:26.835" v="2576" actId="1076"/>
          <ac:spMkLst>
            <pc:docMk/>
            <pc:sldMk cId="1692537133" sldId="362"/>
            <ac:spMk id="9" creationId="{00000000-0000-0000-0000-000000000000}"/>
          </ac:spMkLst>
        </pc:spChg>
        <pc:graphicFrameChg chg="mod modGraphic">
          <ac:chgData name="William Grey" userId="37b73424-c081-4fc2-b1af-363f4f3fd4f3" providerId="ADAL" clId="{758AE1AD-7FD8-45B5-B4C2-9B73395D82F8}" dt="2022-08-02T07:38:41.969" v="2580" actId="1076"/>
          <ac:graphicFrameMkLst>
            <pc:docMk/>
            <pc:sldMk cId="1692537133" sldId="362"/>
            <ac:graphicFrameMk id="6" creationId="{6570344B-7382-4293-8F96-657BECFEF18F}"/>
          </ac:graphicFrameMkLst>
        </pc:graphicFrameChg>
        <pc:cxnChg chg="mod">
          <ac:chgData name="William Grey" userId="37b73424-c081-4fc2-b1af-363f4f3fd4f3" providerId="ADAL" clId="{758AE1AD-7FD8-45B5-B4C2-9B73395D82F8}" dt="2022-08-02T07:38:23.260" v="2575" actId="1076"/>
          <ac:cxnSpMkLst>
            <pc:docMk/>
            <pc:sldMk cId="1692537133" sldId="362"/>
            <ac:cxnSpMk id="4" creationId="{00000000-0000-0000-0000-000000000000}"/>
          </ac:cxnSpMkLst>
        </pc:cxnChg>
        <pc:cxnChg chg="mod">
          <ac:chgData name="William Grey" userId="37b73424-c081-4fc2-b1af-363f4f3fd4f3" providerId="ADAL" clId="{758AE1AD-7FD8-45B5-B4C2-9B73395D82F8}" dt="2022-08-02T07:38:23.260" v="2575" actId="1076"/>
          <ac:cxnSpMkLst>
            <pc:docMk/>
            <pc:sldMk cId="1692537133" sldId="362"/>
            <ac:cxnSpMk id="5" creationId="{00000000-0000-0000-0000-000000000000}"/>
          </ac:cxnSpMkLst>
        </pc:cxnChg>
      </pc:sldChg>
      <pc:sldMasterChg chg="modSldLayout">
        <pc:chgData name="William Grey" userId="37b73424-c081-4fc2-b1af-363f4f3fd4f3" providerId="ADAL" clId="{758AE1AD-7FD8-45B5-B4C2-9B73395D82F8}" dt="2022-07-31T20:53:01.776" v="271"/>
        <pc:sldMasterMkLst>
          <pc:docMk/>
          <pc:sldMasterMk cId="4244846673" sldId="2147483660"/>
        </pc:sldMasterMkLst>
        <pc:sldLayoutChg chg="addSp delSp modSp mod">
          <pc:chgData name="William Grey" userId="37b73424-c081-4fc2-b1af-363f4f3fd4f3" providerId="ADAL" clId="{758AE1AD-7FD8-45B5-B4C2-9B73395D82F8}" dt="2022-07-31T20:53:01.776" v="271"/>
          <pc:sldLayoutMkLst>
            <pc:docMk/>
            <pc:sldMasterMk cId="4244846673" sldId="2147483660"/>
            <pc:sldLayoutMk cId="3118297032" sldId="2147483661"/>
          </pc:sldLayoutMkLst>
          <pc:picChg chg="del">
            <ac:chgData name="William Grey" userId="37b73424-c081-4fc2-b1af-363f4f3fd4f3" providerId="ADAL" clId="{758AE1AD-7FD8-45B5-B4C2-9B73395D82F8}" dt="2022-07-31T20:53:01.308" v="270" actId="478"/>
            <ac:picMkLst>
              <pc:docMk/>
              <pc:sldMasterMk cId="4244846673" sldId="2147483660"/>
              <pc:sldLayoutMk cId="3118297032" sldId="2147483661"/>
              <ac:picMk id="8" creationId="{63B928B6-3DF2-476E-85F1-8814FADB2AE5}"/>
            </ac:picMkLst>
          </pc:picChg>
          <pc:picChg chg="add mod">
            <ac:chgData name="William Grey" userId="37b73424-c081-4fc2-b1af-363f4f3fd4f3" providerId="ADAL" clId="{758AE1AD-7FD8-45B5-B4C2-9B73395D82F8}" dt="2022-07-31T20:53:01.776" v="271"/>
            <ac:picMkLst>
              <pc:docMk/>
              <pc:sldMasterMk cId="4244846673" sldId="2147483660"/>
              <pc:sldLayoutMk cId="3118297032" sldId="2147483661"/>
              <ac:picMk id="10" creationId="{450270E7-579F-4C7C-8462-D55A9FEBF5CD}"/>
            </ac:picMkLst>
          </pc:picChg>
        </pc:sldLayoutChg>
      </pc:sldMasterChg>
    </pc:docChg>
  </pc:docChgLst>
  <pc:docChgLst>
    <pc:chgData name="William Grey" userId="37b73424-c081-4fc2-b1af-363f4f3fd4f3" providerId="ADAL" clId="{71A6EE44-020C-4720-90AF-69E0FBAD93DE}"/>
    <pc:docChg chg="modSld">
      <pc:chgData name="William Grey" userId="37b73424-c081-4fc2-b1af-363f4f3fd4f3" providerId="ADAL" clId="{71A6EE44-020C-4720-90AF-69E0FBAD93DE}" dt="2020-02-12T12:25:45.939" v="31" actId="20577"/>
      <pc:docMkLst>
        <pc:docMk/>
      </pc:docMkLst>
      <pc:sldChg chg="modSp">
        <pc:chgData name="William Grey" userId="37b73424-c081-4fc2-b1af-363f4f3fd4f3" providerId="ADAL" clId="{71A6EE44-020C-4720-90AF-69E0FBAD93DE}" dt="2020-02-12T12:25:45.939" v="31" actId="20577"/>
        <pc:sldMkLst>
          <pc:docMk/>
          <pc:sldMk cId="665673857" sldId="339"/>
        </pc:sldMkLst>
        <pc:graphicFrameChg chg="modGraphic">
          <ac:chgData name="William Grey" userId="37b73424-c081-4fc2-b1af-363f4f3fd4f3" providerId="ADAL" clId="{71A6EE44-020C-4720-90AF-69E0FBAD93DE}" dt="2020-02-12T12:25:45.939" v="31" actId="20577"/>
          <ac:graphicFrameMkLst>
            <pc:docMk/>
            <pc:sldMk cId="665673857" sldId="339"/>
            <ac:graphicFrameMk id="4" creationId="{00000000-0000-0000-0000-000000000000}"/>
          </ac:graphicFrameMkLst>
        </pc:graphicFrameChg>
      </pc:sldChg>
      <pc:sldChg chg="modSp">
        <pc:chgData name="William Grey" userId="37b73424-c081-4fc2-b1af-363f4f3fd4f3" providerId="ADAL" clId="{71A6EE44-020C-4720-90AF-69E0FBAD93DE}" dt="2020-02-12T12:11:40.265" v="27" actId="20577"/>
        <pc:sldMkLst>
          <pc:docMk/>
          <pc:sldMk cId="3505470344" sldId="359"/>
        </pc:sldMkLst>
        <pc:graphicFrameChg chg="modGraphic">
          <ac:chgData name="William Grey" userId="37b73424-c081-4fc2-b1af-363f4f3fd4f3" providerId="ADAL" clId="{71A6EE44-020C-4720-90AF-69E0FBAD93DE}" dt="2020-02-12T12:11:40.265" v="27" actId="20577"/>
          <ac:graphicFrameMkLst>
            <pc:docMk/>
            <pc:sldMk cId="3505470344" sldId="359"/>
            <ac:graphicFrameMk id="4" creationId="{71042760-1345-4925-A929-7136765D6886}"/>
          </ac:graphicFrameMkLst>
        </pc:graphicFrameChg>
      </pc:sldChg>
    </pc:docChg>
  </pc:docChgLst>
  <pc:docChgLst>
    <pc:chgData name="William Grey" userId="37b73424-c081-4fc2-b1af-363f4f3fd4f3" providerId="ADAL" clId="{CFD30E8B-2861-4251-AE8E-7143D3EC674D}"/>
    <pc:docChg chg="custSel modSld">
      <pc:chgData name="William Grey" userId="37b73424-c081-4fc2-b1af-363f4f3fd4f3" providerId="ADAL" clId="{CFD30E8B-2861-4251-AE8E-7143D3EC674D}" dt="2020-02-05T21:11:35.849" v="9" actId="1076"/>
      <pc:docMkLst>
        <pc:docMk/>
      </pc:docMkLst>
      <pc:sldChg chg="addSp delSp modSp">
        <pc:chgData name="William Grey" userId="37b73424-c081-4fc2-b1af-363f4f3fd4f3" providerId="ADAL" clId="{CFD30E8B-2861-4251-AE8E-7143D3EC674D}" dt="2020-02-05T21:11:35.849" v="9" actId="1076"/>
        <pc:sldMkLst>
          <pc:docMk/>
          <pc:sldMk cId="3709649854" sldId="358"/>
        </pc:sldMkLst>
        <pc:spChg chg="add mod">
          <ac:chgData name="William Grey" userId="37b73424-c081-4fc2-b1af-363f4f3fd4f3" providerId="ADAL" clId="{CFD30E8B-2861-4251-AE8E-7143D3EC674D}" dt="2020-02-05T21:11:35.849" v="9" actId="1076"/>
          <ac:spMkLst>
            <pc:docMk/>
            <pc:sldMk cId="3709649854" sldId="358"/>
            <ac:spMk id="9" creationId="{51C5AC25-9F7C-4B2F-BB2F-E6F571066357}"/>
          </ac:spMkLst>
        </pc:spChg>
        <pc:cxnChg chg="del">
          <ac:chgData name="William Grey" userId="37b73424-c081-4fc2-b1af-363f4f3fd4f3" providerId="ADAL" clId="{CFD30E8B-2861-4251-AE8E-7143D3EC674D}" dt="2020-02-05T21:11:00.676" v="0" actId="478"/>
          <ac:cxnSpMkLst>
            <pc:docMk/>
            <pc:sldMk cId="3709649854" sldId="358"/>
            <ac:cxnSpMk id="10" creationId="{00000000-0000-0000-0000-000000000000}"/>
          </ac:cxnSpMkLst>
        </pc:cxnChg>
      </pc:sldChg>
    </pc:docChg>
  </pc:docChgLst>
  <pc:docChgLst>
    <pc:chgData name="William Grey" userId="37b73424-c081-4fc2-b1af-363f4f3fd4f3" providerId="ADAL" clId="{DD9C3CD3-4262-42D3-8080-9A0D8B0347D4}"/>
    <pc:docChg chg="modSld">
      <pc:chgData name="William Grey" userId="37b73424-c081-4fc2-b1af-363f4f3fd4f3" providerId="ADAL" clId="{DD9C3CD3-4262-42D3-8080-9A0D8B0347D4}" dt="2020-03-13T09:29:49.204" v="109" actId="20577"/>
      <pc:docMkLst>
        <pc:docMk/>
      </pc:docMkLst>
      <pc:sldChg chg="modSp mod">
        <pc:chgData name="William Grey" userId="37b73424-c081-4fc2-b1af-363f4f3fd4f3" providerId="ADAL" clId="{DD9C3CD3-4262-42D3-8080-9A0D8B0347D4}" dt="2020-03-13T09:29:49.204" v="109" actId="20577"/>
        <pc:sldMkLst>
          <pc:docMk/>
          <pc:sldMk cId="3505470344" sldId="359"/>
        </pc:sldMkLst>
        <pc:graphicFrameChg chg="modGraphic">
          <ac:chgData name="William Grey" userId="37b73424-c081-4fc2-b1af-363f4f3fd4f3" providerId="ADAL" clId="{DD9C3CD3-4262-42D3-8080-9A0D8B0347D4}" dt="2020-03-13T09:29:49.204" v="109" actId="20577"/>
          <ac:graphicFrameMkLst>
            <pc:docMk/>
            <pc:sldMk cId="3505470344" sldId="359"/>
            <ac:graphicFrameMk id="4" creationId="{71042760-1345-4925-A929-7136765D6886}"/>
          </ac:graphicFrameMkLst>
        </pc:graphicFrameChg>
      </pc:sldChg>
    </pc:docChg>
  </pc:docChgLst>
  <pc:docChgLst>
    <pc:chgData name="William Grey" userId="37b73424-c081-4fc2-b1af-363f4f3fd4f3" providerId="ADAL" clId="{3B8D3F4B-BB68-4EAB-9BA9-2F28E6C4B1BC}"/>
    <pc:docChg chg="custSel modSld">
      <pc:chgData name="William Grey" userId="37b73424-c081-4fc2-b1af-363f4f3fd4f3" providerId="ADAL" clId="{3B8D3F4B-BB68-4EAB-9BA9-2F28E6C4B1BC}" dt="2021-10-05T12:44:36.818" v="38" actId="20577"/>
      <pc:docMkLst>
        <pc:docMk/>
      </pc:docMkLst>
      <pc:sldChg chg="modSp">
        <pc:chgData name="William Grey" userId="37b73424-c081-4fc2-b1af-363f4f3fd4f3" providerId="ADAL" clId="{3B8D3F4B-BB68-4EAB-9BA9-2F28E6C4B1BC}" dt="2021-10-05T12:06:39.369" v="0"/>
        <pc:sldMkLst>
          <pc:docMk/>
          <pc:sldMk cId="2547731327" sldId="332"/>
        </pc:sldMkLst>
        <pc:spChg chg="mod">
          <ac:chgData name="William Grey" userId="37b73424-c081-4fc2-b1af-363f4f3fd4f3" providerId="ADAL" clId="{3B8D3F4B-BB68-4EAB-9BA9-2F28E6C4B1BC}" dt="2021-10-05T12:06:39.369" v="0"/>
          <ac:spMkLst>
            <pc:docMk/>
            <pc:sldMk cId="2547731327" sldId="332"/>
            <ac:spMk id="2" creationId="{00000000-0000-0000-0000-000000000000}"/>
          </ac:spMkLst>
        </pc:spChg>
        <pc:spChg chg="mod">
          <ac:chgData name="William Grey" userId="37b73424-c081-4fc2-b1af-363f4f3fd4f3" providerId="ADAL" clId="{3B8D3F4B-BB68-4EAB-9BA9-2F28E6C4B1BC}" dt="2021-10-05T12:06:39.369" v="0"/>
          <ac:spMkLst>
            <pc:docMk/>
            <pc:sldMk cId="2547731327" sldId="332"/>
            <ac:spMk id="3" creationId="{00000000-0000-0000-0000-000000000000}"/>
          </ac:spMkLst>
        </pc:spChg>
      </pc:sldChg>
      <pc:sldChg chg="modSp mod">
        <pc:chgData name="William Grey" userId="37b73424-c081-4fc2-b1af-363f4f3fd4f3" providerId="ADAL" clId="{3B8D3F4B-BB68-4EAB-9BA9-2F28E6C4B1BC}" dt="2021-10-05T12:06:39.572" v="10" actId="27636"/>
        <pc:sldMkLst>
          <pc:docMk/>
          <pc:sldMk cId="665673857" sldId="339"/>
        </pc:sldMkLst>
        <pc:spChg chg="mod">
          <ac:chgData name="William Grey" userId="37b73424-c081-4fc2-b1af-363f4f3fd4f3" providerId="ADAL" clId="{3B8D3F4B-BB68-4EAB-9BA9-2F28E6C4B1BC}" dt="2021-10-05T12:06:39.572" v="10" actId="27636"/>
          <ac:spMkLst>
            <pc:docMk/>
            <pc:sldMk cId="665673857" sldId="339"/>
            <ac:spMk id="2" creationId="{00000000-0000-0000-0000-000000000000}"/>
          </ac:spMkLst>
        </pc:spChg>
      </pc:sldChg>
      <pc:sldChg chg="modSp mod">
        <pc:chgData name="William Grey" userId="37b73424-c081-4fc2-b1af-363f4f3fd4f3" providerId="ADAL" clId="{3B8D3F4B-BB68-4EAB-9BA9-2F28E6C4B1BC}" dt="2021-10-05T12:06:39.568" v="9" actId="27636"/>
        <pc:sldMkLst>
          <pc:docMk/>
          <pc:sldMk cId="1098695925" sldId="340"/>
        </pc:sldMkLst>
        <pc:spChg chg="mod">
          <ac:chgData name="William Grey" userId="37b73424-c081-4fc2-b1af-363f4f3fd4f3" providerId="ADAL" clId="{3B8D3F4B-BB68-4EAB-9BA9-2F28E6C4B1BC}" dt="2021-10-05T12:06:39.568" v="9" actId="27636"/>
          <ac:spMkLst>
            <pc:docMk/>
            <pc:sldMk cId="1098695925" sldId="340"/>
            <ac:spMk id="2" creationId="{00000000-0000-0000-0000-000000000000}"/>
          </ac:spMkLst>
        </pc:spChg>
      </pc:sldChg>
      <pc:sldChg chg="modSp mod">
        <pc:chgData name="William Grey" userId="37b73424-c081-4fc2-b1af-363f4f3fd4f3" providerId="ADAL" clId="{3B8D3F4B-BB68-4EAB-9BA9-2F28E6C4B1BC}" dt="2021-10-05T12:06:39.438" v="2" actId="27636"/>
        <pc:sldMkLst>
          <pc:docMk/>
          <pc:sldMk cId="73677520" sldId="351"/>
        </pc:sldMkLst>
        <pc:spChg chg="mod">
          <ac:chgData name="William Grey" userId="37b73424-c081-4fc2-b1af-363f4f3fd4f3" providerId="ADAL" clId="{3B8D3F4B-BB68-4EAB-9BA9-2F28E6C4B1BC}" dt="2021-10-05T12:06:39.438" v="2" actId="27636"/>
          <ac:spMkLst>
            <pc:docMk/>
            <pc:sldMk cId="73677520" sldId="351"/>
            <ac:spMk id="2" creationId="{00000000-0000-0000-0000-000000000000}"/>
          </ac:spMkLst>
        </pc:spChg>
      </pc:sldChg>
      <pc:sldChg chg="modSp mod">
        <pc:chgData name="William Grey" userId="37b73424-c081-4fc2-b1af-363f4f3fd4f3" providerId="ADAL" clId="{3B8D3F4B-BB68-4EAB-9BA9-2F28E6C4B1BC}" dt="2021-10-05T12:06:39.431" v="1" actId="27636"/>
        <pc:sldMkLst>
          <pc:docMk/>
          <pc:sldMk cId="2960174790" sldId="352"/>
        </pc:sldMkLst>
        <pc:spChg chg="mod">
          <ac:chgData name="William Grey" userId="37b73424-c081-4fc2-b1af-363f4f3fd4f3" providerId="ADAL" clId="{3B8D3F4B-BB68-4EAB-9BA9-2F28E6C4B1BC}" dt="2021-10-05T12:06:39.431" v="1" actId="27636"/>
          <ac:spMkLst>
            <pc:docMk/>
            <pc:sldMk cId="2960174790" sldId="352"/>
            <ac:spMk id="2" creationId="{00000000-0000-0000-0000-000000000000}"/>
          </ac:spMkLst>
        </pc:spChg>
        <pc:spChg chg="mod">
          <ac:chgData name="William Grey" userId="37b73424-c081-4fc2-b1af-363f4f3fd4f3" providerId="ADAL" clId="{3B8D3F4B-BB68-4EAB-9BA9-2F28E6C4B1BC}" dt="2021-10-05T12:06:39.369" v="0"/>
          <ac:spMkLst>
            <pc:docMk/>
            <pc:sldMk cId="2960174790" sldId="352"/>
            <ac:spMk id="3" creationId="{00000000-0000-0000-0000-000000000000}"/>
          </ac:spMkLst>
        </pc:spChg>
      </pc:sldChg>
      <pc:sldChg chg="modSp mod">
        <pc:chgData name="William Grey" userId="37b73424-c081-4fc2-b1af-363f4f3fd4f3" providerId="ADAL" clId="{3B8D3F4B-BB68-4EAB-9BA9-2F28E6C4B1BC}" dt="2021-10-05T12:06:39.485" v="4" actId="27636"/>
        <pc:sldMkLst>
          <pc:docMk/>
          <pc:sldMk cId="1997885072" sldId="353"/>
        </pc:sldMkLst>
        <pc:spChg chg="mod">
          <ac:chgData name="William Grey" userId="37b73424-c081-4fc2-b1af-363f4f3fd4f3" providerId="ADAL" clId="{3B8D3F4B-BB68-4EAB-9BA9-2F28E6C4B1BC}" dt="2021-10-05T12:06:39.485" v="4" actId="27636"/>
          <ac:spMkLst>
            <pc:docMk/>
            <pc:sldMk cId="1997885072" sldId="353"/>
            <ac:spMk id="2" creationId="{00000000-0000-0000-0000-000000000000}"/>
          </ac:spMkLst>
        </pc:spChg>
      </pc:sldChg>
      <pc:sldChg chg="modSp mod">
        <pc:chgData name="William Grey" userId="37b73424-c081-4fc2-b1af-363f4f3fd4f3" providerId="ADAL" clId="{3B8D3F4B-BB68-4EAB-9BA9-2F28E6C4B1BC}" dt="2021-10-05T12:06:39.500" v="5" actId="27636"/>
        <pc:sldMkLst>
          <pc:docMk/>
          <pc:sldMk cId="1396673529" sldId="355"/>
        </pc:sldMkLst>
        <pc:spChg chg="mod">
          <ac:chgData name="William Grey" userId="37b73424-c081-4fc2-b1af-363f4f3fd4f3" providerId="ADAL" clId="{3B8D3F4B-BB68-4EAB-9BA9-2F28E6C4B1BC}" dt="2021-10-05T12:06:39.500" v="5" actId="27636"/>
          <ac:spMkLst>
            <pc:docMk/>
            <pc:sldMk cId="1396673529" sldId="355"/>
            <ac:spMk id="2" creationId="{00000000-0000-0000-0000-000000000000}"/>
          </ac:spMkLst>
        </pc:spChg>
      </pc:sldChg>
      <pc:sldChg chg="modSp mod">
        <pc:chgData name="William Grey" userId="37b73424-c081-4fc2-b1af-363f4f3fd4f3" providerId="ADAL" clId="{3B8D3F4B-BB68-4EAB-9BA9-2F28E6C4B1BC}" dt="2021-10-05T12:06:39.549" v="6" actId="27636"/>
        <pc:sldMkLst>
          <pc:docMk/>
          <pc:sldMk cId="3146562188" sldId="356"/>
        </pc:sldMkLst>
        <pc:spChg chg="mod">
          <ac:chgData name="William Grey" userId="37b73424-c081-4fc2-b1af-363f4f3fd4f3" providerId="ADAL" clId="{3B8D3F4B-BB68-4EAB-9BA9-2F28E6C4B1BC}" dt="2021-10-05T12:06:39.549" v="6" actId="27636"/>
          <ac:spMkLst>
            <pc:docMk/>
            <pc:sldMk cId="3146562188" sldId="356"/>
            <ac:spMk id="2" creationId="{00000000-0000-0000-0000-000000000000}"/>
          </ac:spMkLst>
        </pc:spChg>
      </pc:sldChg>
      <pc:sldChg chg="modSp mod">
        <pc:chgData name="William Grey" userId="37b73424-c081-4fc2-b1af-363f4f3fd4f3" providerId="ADAL" clId="{3B8D3F4B-BB68-4EAB-9BA9-2F28E6C4B1BC}" dt="2021-10-05T12:06:39.555" v="7" actId="27636"/>
        <pc:sldMkLst>
          <pc:docMk/>
          <pc:sldMk cId="4098676222" sldId="357"/>
        </pc:sldMkLst>
        <pc:spChg chg="mod">
          <ac:chgData name="William Grey" userId="37b73424-c081-4fc2-b1af-363f4f3fd4f3" providerId="ADAL" clId="{3B8D3F4B-BB68-4EAB-9BA9-2F28E6C4B1BC}" dt="2021-10-05T12:06:39.555" v="7" actId="27636"/>
          <ac:spMkLst>
            <pc:docMk/>
            <pc:sldMk cId="4098676222" sldId="357"/>
            <ac:spMk id="2" creationId="{00000000-0000-0000-0000-000000000000}"/>
          </ac:spMkLst>
        </pc:spChg>
      </pc:sldChg>
      <pc:sldChg chg="modSp mod">
        <pc:chgData name="William Grey" userId="37b73424-c081-4fc2-b1af-363f4f3fd4f3" providerId="ADAL" clId="{3B8D3F4B-BB68-4EAB-9BA9-2F28E6C4B1BC}" dt="2021-10-05T12:44:36.818" v="38" actId="20577"/>
        <pc:sldMkLst>
          <pc:docMk/>
          <pc:sldMk cId="3709649854" sldId="358"/>
        </pc:sldMkLst>
        <pc:spChg chg="mod">
          <ac:chgData name="William Grey" userId="37b73424-c081-4fc2-b1af-363f4f3fd4f3" providerId="ADAL" clId="{3B8D3F4B-BB68-4EAB-9BA9-2F28E6C4B1BC}" dt="2021-10-05T12:06:39.478" v="3" actId="27636"/>
          <ac:spMkLst>
            <pc:docMk/>
            <pc:sldMk cId="3709649854" sldId="358"/>
            <ac:spMk id="2" creationId="{00000000-0000-0000-0000-000000000000}"/>
          </ac:spMkLst>
        </pc:spChg>
        <pc:spChg chg="mod">
          <ac:chgData name="William Grey" userId="37b73424-c081-4fc2-b1af-363f4f3fd4f3" providerId="ADAL" clId="{3B8D3F4B-BB68-4EAB-9BA9-2F28E6C4B1BC}" dt="2021-10-05T12:44:36.818" v="38" actId="20577"/>
          <ac:spMkLst>
            <pc:docMk/>
            <pc:sldMk cId="3709649854" sldId="358"/>
            <ac:spMk id="3" creationId="{00000000-0000-0000-0000-000000000000}"/>
          </ac:spMkLst>
        </pc:spChg>
      </pc:sldChg>
      <pc:sldChg chg="modSp mod">
        <pc:chgData name="William Grey" userId="37b73424-c081-4fc2-b1af-363f4f3fd4f3" providerId="ADAL" clId="{3B8D3F4B-BB68-4EAB-9BA9-2F28E6C4B1BC}" dt="2021-10-05T12:06:39.564" v="8" actId="27636"/>
        <pc:sldMkLst>
          <pc:docMk/>
          <pc:sldMk cId="3505470344" sldId="359"/>
        </pc:sldMkLst>
        <pc:spChg chg="mod">
          <ac:chgData name="William Grey" userId="37b73424-c081-4fc2-b1af-363f4f3fd4f3" providerId="ADAL" clId="{3B8D3F4B-BB68-4EAB-9BA9-2F28E6C4B1BC}" dt="2021-10-05T12:06:39.564" v="8" actId="27636"/>
          <ac:spMkLst>
            <pc:docMk/>
            <pc:sldMk cId="3505470344" sldId="359"/>
            <ac:spMk id="2" creationId="{BDED22CB-EBD4-491E-B235-05C548F6AA12}"/>
          </ac:spMkLst>
        </pc:spChg>
      </pc:sldChg>
    </pc:docChg>
  </pc:docChgLst>
  <pc:docChgLst>
    <pc:chgData name="William Grey" userId="37b73424-c081-4fc2-b1af-363f4f3fd4f3" providerId="ADAL" clId="{E329017A-030A-4A4B-A989-6A7FAE67D793}"/>
    <pc:docChg chg="custSel modSld">
      <pc:chgData name="William Grey" userId="37b73424-c081-4fc2-b1af-363f4f3fd4f3" providerId="ADAL" clId="{E329017A-030A-4A4B-A989-6A7FAE67D793}" dt="2020-02-27T08:49:30.635" v="38" actId="14734"/>
      <pc:docMkLst>
        <pc:docMk/>
      </pc:docMkLst>
      <pc:sldChg chg="modSp">
        <pc:chgData name="William Grey" userId="37b73424-c081-4fc2-b1af-363f4f3fd4f3" providerId="ADAL" clId="{E329017A-030A-4A4B-A989-6A7FAE67D793}" dt="2020-02-27T08:49:30.635" v="38" actId="14734"/>
        <pc:sldMkLst>
          <pc:docMk/>
          <pc:sldMk cId="665673857" sldId="339"/>
        </pc:sldMkLst>
        <pc:graphicFrameChg chg="modGraphic">
          <ac:chgData name="William Grey" userId="37b73424-c081-4fc2-b1af-363f4f3fd4f3" providerId="ADAL" clId="{E329017A-030A-4A4B-A989-6A7FAE67D793}" dt="2020-02-27T08:49:30.635" v="38" actId="14734"/>
          <ac:graphicFrameMkLst>
            <pc:docMk/>
            <pc:sldMk cId="665673857" sldId="339"/>
            <ac:graphicFrameMk id="4" creationId="{00000000-0000-0000-0000-000000000000}"/>
          </ac:graphicFrameMkLst>
        </pc:graphicFrameChg>
      </pc:sldChg>
      <pc:sldChg chg="modSp">
        <pc:chgData name="William Grey" userId="37b73424-c081-4fc2-b1af-363f4f3fd4f3" providerId="ADAL" clId="{E329017A-030A-4A4B-A989-6A7FAE67D793}" dt="2020-02-25T14:31:12.701" v="37" actId="20577"/>
        <pc:sldMkLst>
          <pc:docMk/>
          <pc:sldMk cId="1098695925" sldId="340"/>
        </pc:sldMkLst>
        <pc:graphicFrameChg chg="modGraphic">
          <ac:chgData name="William Grey" userId="37b73424-c081-4fc2-b1af-363f4f3fd4f3" providerId="ADAL" clId="{E329017A-030A-4A4B-A989-6A7FAE67D793}" dt="2020-02-25T14:31:12.701" v="37" actId="20577"/>
          <ac:graphicFrameMkLst>
            <pc:docMk/>
            <pc:sldMk cId="1098695925" sldId="340"/>
            <ac:graphicFrameMk id="5" creationId="{00000000-0000-0000-0000-000000000000}"/>
          </ac:graphicFrameMkLst>
        </pc:graphicFrameChg>
      </pc:sldChg>
      <pc:sldChg chg="modSp">
        <pc:chgData name="William Grey" userId="37b73424-c081-4fc2-b1af-363f4f3fd4f3" providerId="ADAL" clId="{E329017A-030A-4A4B-A989-6A7FAE67D793}" dt="2020-02-25T14:29:56.731" v="32" actId="20577"/>
        <pc:sldMkLst>
          <pc:docMk/>
          <pc:sldMk cId="4098676222" sldId="357"/>
        </pc:sldMkLst>
        <pc:spChg chg="mod">
          <ac:chgData name="William Grey" userId="37b73424-c081-4fc2-b1af-363f4f3fd4f3" providerId="ADAL" clId="{E329017A-030A-4A4B-A989-6A7FAE67D793}" dt="2020-02-25T14:29:56.731" v="32" actId="20577"/>
          <ac:spMkLst>
            <pc:docMk/>
            <pc:sldMk cId="4098676222" sldId="357"/>
            <ac:spMk id="3" creationId="{00000000-0000-0000-0000-000000000000}"/>
          </ac:spMkLst>
        </pc:spChg>
      </pc:sldChg>
    </pc:docChg>
  </pc:docChgLst>
  <pc:docChgLst>
    <pc:chgData name="William Grey" userId="37b73424-c081-4fc2-b1af-363f4f3fd4f3" providerId="ADAL" clId="{F3A3A340-71C3-47A5-9121-68230AAB4FBF}"/>
    <pc:docChg chg="custSel modSld">
      <pc:chgData name="William Grey" userId="37b73424-c081-4fc2-b1af-363f4f3fd4f3" providerId="ADAL" clId="{F3A3A340-71C3-47A5-9121-68230AAB4FBF}" dt="2022-03-15T09:42:33.654" v="123" actId="20577"/>
      <pc:docMkLst>
        <pc:docMk/>
      </pc:docMkLst>
      <pc:sldChg chg="modSp mod">
        <pc:chgData name="William Grey" userId="37b73424-c081-4fc2-b1af-363f4f3fd4f3" providerId="ADAL" clId="{F3A3A340-71C3-47A5-9121-68230AAB4FBF}" dt="2022-03-15T09:42:33.654" v="123" actId="20577"/>
        <pc:sldMkLst>
          <pc:docMk/>
          <pc:sldMk cId="1098695925" sldId="340"/>
        </pc:sldMkLst>
        <pc:graphicFrameChg chg="modGraphic">
          <ac:chgData name="William Grey" userId="37b73424-c081-4fc2-b1af-363f4f3fd4f3" providerId="ADAL" clId="{F3A3A340-71C3-47A5-9121-68230AAB4FBF}" dt="2022-03-15T09:42:33.654" v="123" actId="20577"/>
          <ac:graphicFrameMkLst>
            <pc:docMk/>
            <pc:sldMk cId="1098695925" sldId="340"/>
            <ac:graphicFrameMk id="5" creationId="{00000000-0000-0000-0000-000000000000}"/>
          </ac:graphicFrameMkLst>
        </pc:graphicFrameChg>
      </pc:sldChg>
      <pc:sldChg chg="modSp mod">
        <pc:chgData name="William Grey" userId="37b73424-c081-4fc2-b1af-363f4f3fd4f3" providerId="ADAL" clId="{F3A3A340-71C3-47A5-9121-68230AAB4FBF}" dt="2022-03-14T14:03:34.802" v="41" actId="20577"/>
        <pc:sldMkLst>
          <pc:docMk/>
          <pc:sldMk cId="73677520" sldId="351"/>
        </pc:sldMkLst>
        <pc:spChg chg="mod">
          <ac:chgData name="William Grey" userId="37b73424-c081-4fc2-b1af-363f4f3fd4f3" providerId="ADAL" clId="{F3A3A340-71C3-47A5-9121-68230AAB4FBF}" dt="2022-03-14T14:03:34.802" v="41" actId="20577"/>
          <ac:spMkLst>
            <pc:docMk/>
            <pc:sldMk cId="73677520" sldId="351"/>
            <ac:spMk id="3" creationId="{00000000-0000-0000-0000-000000000000}"/>
          </ac:spMkLst>
        </pc:spChg>
      </pc:sldChg>
      <pc:sldChg chg="modSp mod">
        <pc:chgData name="William Grey" userId="37b73424-c081-4fc2-b1af-363f4f3fd4f3" providerId="ADAL" clId="{F3A3A340-71C3-47A5-9121-68230AAB4FBF}" dt="2022-03-14T14:14:24.014" v="67" actId="20577"/>
        <pc:sldMkLst>
          <pc:docMk/>
          <pc:sldMk cId="3146562188" sldId="356"/>
        </pc:sldMkLst>
        <pc:spChg chg="mod">
          <ac:chgData name="William Grey" userId="37b73424-c081-4fc2-b1af-363f4f3fd4f3" providerId="ADAL" clId="{F3A3A340-71C3-47A5-9121-68230AAB4FBF}" dt="2022-03-14T14:14:24.014" v="67" actId="20577"/>
          <ac:spMkLst>
            <pc:docMk/>
            <pc:sldMk cId="3146562188" sldId="356"/>
            <ac:spMk id="3" creationId="{00000000-0000-0000-0000-000000000000}"/>
          </ac:spMkLst>
        </pc:spChg>
      </pc:sldChg>
      <pc:sldChg chg="modSp mod">
        <pc:chgData name="William Grey" userId="37b73424-c081-4fc2-b1af-363f4f3fd4f3" providerId="ADAL" clId="{F3A3A340-71C3-47A5-9121-68230AAB4FBF}" dt="2022-03-14T14:17:33.510" v="114" actId="20577"/>
        <pc:sldMkLst>
          <pc:docMk/>
          <pc:sldMk cId="3505470344" sldId="359"/>
        </pc:sldMkLst>
        <pc:graphicFrameChg chg="mod modGraphic">
          <ac:chgData name="William Grey" userId="37b73424-c081-4fc2-b1af-363f4f3fd4f3" providerId="ADAL" clId="{F3A3A340-71C3-47A5-9121-68230AAB4FBF}" dt="2022-03-14T14:17:33.510" v="114" actId="20577"/>
          <ac:graphicFrameMkLst>
            <pc:docMk/>
            <pc:sldMk cId="3505470344" sldId="359"/>
            <ac:graphicFrameMk id="4" creationId="{71042760-1345-4925-A929-7136765D6886}"/>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18297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084456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14110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59424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184297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8549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618735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652969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227952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671638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159606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DAD6A583-1319-2C72-9237-E866CA37F9E3}"/>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BE869D07-9EE6-22E8-3F12-73AF1A6DCE23}"/>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F28A1574-B1C7-E45A-CCC0-792C961F4501}"/>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C896E4D1-FC44-7F3E-57AB-D3176CD83E6F}"/>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42448466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C343D-5FA9-4B8B-9819-1F82695EC58A}"/>
              </a:ext>
            </a:extLst>
          </p:cNvPr>
          <p:cNvSpPr>
            <a:spLocks noGrp="1"/>
          </p:cNvSpPr>
          <p:nvPr>
            <p:ph type="title"/>
          </p:nvPr>
        </p:nvSpPr>
        <p:spPr/>
        <p:txBody>
          <a:bodyPr>
            <a:normAutofit fontScale="90000"/>
          </a:bodyPr>
          <a:lstStyle/>
          <a:p>
            <a:r>
              <a:rPr lang="en-GB" dirty="0"/>
              <a:t>Learning Objectives</a:t>
            </a:r>
          </a:p>
        </p:txBody>
      </p:sp>
      <p:sp>
        <p:nvSpPr>
          <p:cNvPr id="3" name="Content Placeholder 2">
            <a:extLst>
              <a:ext uri="{FF2B5EF4-FFF2-40B4-BE49-F238E27FC236}">
                <a16:creationId xmlns:a16="http://schemas.microsoft.com/office/drawing/2014/main" id="{2D629F13-1298-45F6-93A9-EE7BFC2B5098}"/>
              </a:ext>
            </a:extLst>
          </p:cNvPr>
          <p:cNvSpPr>
            <a:spLocks noGrp="1"/>
          </p:cNvSpPr>
          <p:nvPr>
            <p:ph idx="1"/>
          </p:nvPr>
        </p:nvSpPr>
        <p:spPr/>
        <p:txBody>
          <a:bodyPr/>
          <a:lstStyle/>
          <a:p>
            <a:pPr algn="l">
              <a:buFont typeface="Wingdings" panose="05000000000000000000" pitchFamily="2" charset="2"/>
              <a:buChar char="ü"/>
            </a:pPr>
            <a:r>
              <a:rPr lang="en-GB" sz="2800" dirty="0"/>
              <a:t>Explain how Big-O notation is used to represent time complexity of an algorithm</a:t>
            </a:r>
          </a:p>
          <a:p>
            <a:pPr algn="l">
              <a:buFont typeface="Wingdings" panose="05000000000000000000" pitchFamily="2" charset="2"/>
              <a:buChar char="ü"/>
            </a:pPr>
            <a:r>
              <a:rPr lang="en-GB" sz="2800" dirty="0"/>
              <a:t>Calculate the time complexity of an algorithm</a:t>
            </a:r>
          </a:p>
          <a:p>
            <a:pPr algn="l">
              <a:buFont typeface="Wingdings" panose="05000000000000000000" pitchFamily="2" charset="2"/>
              <a:buChar char="ü"/>
            </a:pPr>
            <a:r>
              <a:rPr lang="en-GB" dirty="0"/>
              <a:t>Explain the time complexity of some common algorithms</a:t>
            </a:r>
          </a:p>
        </p:txBody>
      </p:sp>
    </p:spTree>
    <p:extLst>
      <p:ext uri="{BB962C8B-B14F-4D97-AF65-F5344CB8AC3E}">
        <p14:creationId xmlns:p14="http://schemas.microsoft.com/office/powerpoint/2010/main" val="1133176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Factorial time 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56254" y="1146750"/>
                <a:ext cx="6935508" cy="5032375"/>
              </a:xfrm>
            </p:spPr>
            <p:txBody>
              <a:bodyPr>
                <a:normAutofit fontScale="70000" lnSpcReduction="20000"/>
              </a:bodyPr>
              <a:lstStyle/>
              <a:p>
                <a:pPr marL="0" indent="0">
                  <a:lnSpc>
                    <a:spcPct val="120000"/>
                  </a:lnSpc>
                  <a:buNone/>
                </a:pPr>
                <a:r>
                  <a:rPr lang="en-GB" sz="2400" dirty="0"/>
                  <a:t>The time taken for the algorithm to run will grow quickly as more data are input. Our problem quickly becomes impossible to solve within a sensible time frame for all cases apart from small values of n. An algorithm that involves permutations without repetition will fall under this category.</a:t>
                </a:r>
              </a:p>
              <a:p>
                <a:pPr marL="0" indent="0">
                  <a:lnSpc>
                    <a:spcPct val="120000"/>
                  </a:lnSpc>
                  <a:buNone/>
                </a:pPr>
                <a:endParaRPr lang="en-GB" sz="2400" dirty="0"/>
              </a:p>
              <a:p>
                <a:pPr marL="0" indent="0">
                  <a:lnSpc>
                    <a:spcPct val="120000"/>
                  </a:lnSpc>
                  <a:buNone/>
                </a:pPr>
                <a:r>
                  <a:rPr lang="en-GB" sz="2400" b="1" dirty="0"/>
                  <a:t>Algorithm Travelling Salesman problem</a:t>
                </a:r>
              </a:p>
              <a:p>
                <a:pPr marL="0" indent="0">
                  <a:lnSpc>
                    <a:spcPct val="120000"/>
                  </a:lnSpc>
                  <a:buNone/>
                </a:pPr>
                <a:r>
                  <a:rPr lang="en-GB" sz="2400" dirty="0"/>
                  <a:t>As the number of cities is increased the possible number of routes grows factorially. for example, we might have 5 cities to visit so </a:t>
                </a:r>
                <a14:m>
                  <m:oMath xmlns:m="http://schemas.openxmlformats.org/officeDocument/2006/math">
                    <m:r>
                      <a:rPr lang="en-GB" sz="2400" i="1" dirty="0" smtClean="0">
                        <a:latin typeface="Cambria Math" panose="02040503050406030204" pitchFamily="18" charset="0"/>
                      </a:rPr>
                      <m:t>𝑛</m:t>
                    </m:r>
                  </m:oMath>
                </a14:m>
                <a:r>
                  <a:rPr lang="en-GB" sz="2400" dirty="0"/>
                  <a:t> is 5 and also we need to visit all cities so </a:t>
                </a:r>
                <a14:m>
                  <m:oMath xmlns:m="http://schemas.openxmlformats.org/officeDocument/2006/math">
                    <m:r>
                      <a:rPr lang="en-GB" sz="2400" i="1" dirty="0" smtClean="0">
                        <a:latin typeface="Cambria Math" panose="02040503050406030204" pitchFamily="18" charset="0"/>
                      </a:rPr>
                      <m:t>𝑟</m:t>
                    </m:r>
                  </m:oMath>
                </a14:m>
                <a:r>
                  <a:rPr lang="en-GB" sz="2400" dirty="0"/>
                  <a:t> is also 5.  Plugging these numbers into the equation we get:  </a:t>
                </a:r>
              </a:p>
              <a:p>
                <a:pPr marL="0" indent="0">
                  <a:lnSpc>
                    <a:spcPct val="120000"/>
                  </a:lnSpc>
                  <a:buNone/>
                </a:pPr>
                <a14:m>
                  <m:oMathPara xmlns:m="http://schemas.openxmlformats.org/officeDocument/2006/math">
                    <m:oMathParaPr>
                      <m:jc m:val="left"/>
                    </m:oMathParaPr>
                    <m:oMath xmlns:m="http://schemas.openxmlformats.org/officeDocument/2006/math">
                      <m:f>
                        <m:fPr>
                          <m:ctrlPr>
                            <a:rPr lang="en-GB" sz="2400" i="1" smtClean="0">
                              <a:latin typeface="Cambria Math" panose="02040503050406030204" pitchFamily="18" charset="0"/>
                            </a:rPr>
                          </m:ctrlPr>
                        </m:fPr>
                        <m:num>
                          <m:r>
                            <a:rPr lang="en-GB" sz="2400" b="0" i="1" smtClean="0">
                              <a:latin typeface="Cambria Math" panose="02040503050406030204" pitchFamily="18" charset="0"/>
                            </a:rPr>
                            <m:t>5!</m:t>
                          </m:r>
                        </m:num>
                        <m:den>
                          <m:d>
                            <m:dPr>
                              <m:ctrlPr>
                                <a:rPr lang="en-GB" sz="2400" b="0" i="1" smtClean="0">
                                  <a:latin typeface="Cambria Math" panose="02040503050406030204" pitchFamily="18" charset="0"/>
                                </a:rPr>
                              </m:ctrlPr>
                            </m:dPr>
                            <m:e>
                              <m:r>
                                <a:rPr lang="en-GB" sz="2400" b="0" i="1" smtClean="0">
                                  <a:latin typeface="Cambria Math" panose="02040503050406030204" pitchFamily="18" charset="0"/>
                                </a:rPr>
                                <m:t>5−5</m:t>
                              </m:r>
                            </m:e>
                          </m:d>
                          <m:r>
                            <a:rPr lang="en-GB" sz="2400" b="0" i="1" smtClean="0">
                              <a:latin typeface="Cambria Math" panose="02040503050406030204" pitchFamily="18" charset="0"/>
                            </a:rPr>
                            <m:t>!</m:t>
                          </m:r>
                        </m:den>
                      </m:f>
                    </m:oMath>
                  </m:oMathPara>
                </a14:m>
                <a:endParaRPr lang="en-GB" sz="2400" dirty="0"/>
              </a:p>
              <a:p>
                <a:pPr marL="0" indent="0">
                  <a:lnSpc>
                    <a:spcPct val="120000"/>
                  </a:lnSpc>
                  <a:buNone/>
                </a:pPr>
                <a:r>
                  <a:rPr lang="en-GB" sz="2400" dirty="0"/>
                  <a:t>0! Is 1, then we find that there are 5! (120) different possible permutations.</a:t>
                </a:r>
              </a:p>
              <a:p>
                <a:pPr marL="0" indent="0">
                  <a:buNone/>
                </a:pPr>
                <a:endParaRPr lang="en-GB" sz="2400" dirty="0"/>
              </a:p>
              <a:p>
                <a:pPr marL="0" indent="0">
                  <a:buNone/>
                </a:pPr>
                <a:endParaRPr lang="en-GB" sz="2000" dirty="0"/>
              </a:p>
              <a:p>
                <a:pPr marL="0" indent="0">
                  <a:buNone/>
                </a:pPr>
                <a:endParaRPr lang="en-GB" sz="2000" dirty="0"/>
              </a:p>
              <a:p>
                <a:pPr marL="0" indent="0">
                  <a:buNone/>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56254" y="1146750"/>
                <a:ext cx="6935508" cy="5032375"/>
              </a:xfrm>
              <a:blipFill>
                <a:blip r:embed="rId2"/>
                <a:stretch>
                  <a:fillRect l="-527" t="-363"/>
                </a:stretch>
              </a:blipFill>
            </p:spPr>
            <p:txBody>
              <a:bodyPr/>
              <a:lstStyle/>
              <a:p>
                <a:r>
                  <a:rPr lang="en-GB">
                    <a:noFill/>
                  </a:rPr>
                  <a:t> </a:t>
                </a:r>
              </a:p>
            </p:txBody>
          </p:sp>
        </mc:Fallback>
      </mc:AlternateContent>
      <p:cxnSp>
        <p:nvCxnSpPr>
          <p:cNvPr id="4" name="Straight Connector 3"/>
          <p:cNvCxnSpPr/>
          <p:nvPr/>
        </p:nvCxnSpPr>
        <p:spPr>
          <a:xfrm>
            <a:off x="8078561" y="3974956"/>
            <a:ext cx="357187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8078561" y="1336531"/>
            <a:ext cx="4763" cy="263842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7408185" y="2548349"/>
            <a:ext cx="614271" cy="369332"/>
          </a:xfrm>
          <a:prstGeom prst="rect">
            <a:avLst/>
          </a:prstGeom>
        </p:spPr>
        <p:txBody>
          <a:bodyPr wrap="none">
            <a:spAutoFit/>
          </a:bodyPr>
          <a:lstStyle/>
          <a:p>
            <a:r>
              <a:rPr lang="en-GB" dirty="0"/>
              <a:t>time</a:t>
            </a:r>
          </a:p>
        </p:txBody>
      </p:sp>
      <p:sp>
        <p:nvSpPr>
          <p:cNvPr id="8" name="Rectangle 7"/>
          <p:cNvSpPr/>
          <p:nvPr/>
        </p:nvSpPr>
        <p:spPr>
          <a:xfrm>
            <a:off x="9102947" y="4054608"/>
            <a:ext cx="1361110" cy="369332"/>
          </a:xfrm>
          <a:prstGeom prst="rect">
            <a:avLst/>
          </a:prstGeom>
        </p:spPr>
        <p:txBody>
          <a:bodyPr wrap="square">
            <a:spAutoFit/>
          </a:bodyPr>
          <a:lstStyle/>
          <a:p>
            <a:r>
              <a:rPr lang="en-GB" dirty="0"/>
              <a:t>Size of input</a:t>
            </a:r>
          </a:p>
        </p:txBody>
      </p:sp>
      <p:sp>
        <p:nvSpPr>
          <p:cNvPr id="9" name="Arc 8"/>
          <p:cNvSpPr/>
          <p:nvPr/>
        </p:nvSpPr>
        <p:spPr>
          <a:xfrm rot="6693484" flipH="1">
            <a:off x="4425836" y="1465258"/>
            <a:ext cx="5748276" cy="2535515"/>
          </a:xfrm>
          <a:prstGeom prst="arc">
            <a:avLst>
              <a:gd name="adj1" fmla="val 14103427"/>
              <a:gd name="adj2" fmla="val 19361118"/>
            </a:avLst>
          </a:prstGeom>
          <a:ln w="28575"/>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graphicFrame>
        <p:nvGraphicFramePr>
          <p:cNvPr id="6" name="Table 9">
            <a:extLst>
              <a:ext uri="{FF2B5EF4-FFF2-40B4-BE49-F238E27FC236}">
                <a16:creationId xmlns:a16="http://schemas.microsoft.com/office/drawing/2014/main" id="{6570344B-7382-4293-8F96-657BECFEF18F}"/>
              </a:ext>
            </a:extLst>
          </p:cNvPr>
          <p:cNvGraphicFramePr>
            <a:graphicFrameLocks noGrp="1"/>
          </p:cNvGraphicFramePr>
          <p:nvPr>
            <p:extLst>
              <p:ext uri="{D42A27DB-BD31-4B8C-83A1-F6EECF244321}">
                <p14:modId xmlns:p14="http://schemas.microsoft.com/office/powerpoint/2010/main" val="4281112849"/>
              </p:ext>
            </p:extLst>
          </p:nvPr>
        </p:nvGraphicFramePr>
        <p:xfrm>
          <a:off x="7309500" y="4866013"/>
          <a:ext cx="4451264" cy="1463040"/>
        </p:xfrm>
        <a:graphic>
          <a:graphicData uri="http://schemas.openxmlformats.org/drawingml/2006/table">
            <a:tbl>
              <a:tblPr firstRow="1" bandRow="1">
                <a:tableStyleId>{5940675A-B579-460E-94D1-54222C63F5DA}</a:tableStyleId>
              </a:tblPr>
              <a:tblGrid>
                <a:gridCol w="2111739">
                  <a:extLst>
                    <a:ext uri="{9D8B030D-6E8A-4147-A177-3AD203B41FA5}">
                      <a16:colId xmlns:a16="http://schemas.microsoft.com/office/drawing/2014/main" val="3343815430"/>
                    </a:ext>
                  </a:extLst>
                </a:gridCol>
                <a:gridCol w="2339525">
                  <a:extLst>
                    <a:ext uri="{9D8B030D-6E8A-4147-A177-3AD203B41FA5}">
                      <a16:colId xmlns:a16="http://schemas.microsoft.com/office/drawing/2014/main" val="451289170"/>
                    </a:ext>
                  </a:extLst>
                </a:gridCol>
              </a:tblGrid>
              <a:tr h="358927">
                <a:tc>
                  <a:txBody>
                    <a:bodyPr/>
                    <a:lstStyle/>
                    <a:p>
                      <a:r>
                        <a:rPr lang="en-GB" dirty="0"/>
                        <a:t>Number for cities</a:t>
                      </a:r>
                    </a:p>
                  </a:txBody>
                  <a:tcPr/>
                </a:tc>
                <a:tc>
                  <a:txBody>
                    <a:bodyPr/>
                    <a:lstStyle/>
                    <a:p>
                      <a:r>
                        <a:rPr lang="en-GB" dirty="0"/>
                        <a:t>Number of routes</a:t>
                      </a:r>
                    </a:p>
                  </a:txBody>
                  <a:tcPr/>
                </a:tc>
                <a:extLst>
                  <a:ext uri="{0D108BD9-81ED-4DB2-BD59-A6C34878D82A}">
                    <a16:rowId xmlns:a16="http://schemas.microsoft.com/office/drawing/2014/main" val="1533329130"/>
                  </a:ext>
                </a:extLst>
              </a:tr>
              <a:tr h="358927">
                <a:tc>
                  <a:txBody>
                    <a:bodyPr/>
                    <a:lstStyle/>
                    <a:p>
                      <a:r>
                        <a:rPr lang="en-GB" dirty="0"/>
                        <a:t>5</a:t>
                      </a:r>
                    </a:p>
                  </a:txBody>
                  <a:tcPr/>
                </a:tc>
                <a:tc>
                  <a:txBody>
                    <a:bodyPr/>
                    <a:lstStyle/>
                    <a:p>
                      <a:r>
                        <a:rPr lang="en-GB" dirty="0"/>
                        <a:t>120</a:t>
                      </a:r>
                    </a:p>
                  </a:txBody>
                  <a:tcPr/>
                </a:tc>
                <a:extLst>
                  <a:ext uri="{0D108BD9-81ED-4DB2-BD59-A6C34878D82A}">
                    <a16:rowId xmlns:a16="http://schemas.microsoft.com/office/drawing/2014/main" val="1227719491"/>
                  </a:ext>
                </a:extLst>
              </a:tr>
              <a:tr h="358927">
                <a:tc>
                  <a:txBody>
                    <a:bodyPr/>
                    <a:lstStyle/>
                    <a:p>
                      <a:r>
                        <a:rPr lang="en-GB" dirty="0"/>
                        <a:t>10</a:t>
                      </a:r>
                    </a:p>
                  </a:txBody>
                  <a:tcPr/>
                </a:tc>
                <a:tc>
                  <a:txBody>
                    <a:bodyPr/>
                    <a:lstStyle/>
                    <a:p>
                      <a:r>
                        <a:rPr lang="en-GB" dirty="0"/>
                        <a:t>3628800</a:t>
                      </a:r>
                    </a:p>
                  </a:txBody>
                  <a:tcPr/>
                </a:tc>
                <a:extLst>
                  <a:ext uri="{0D108BD9-81ED-4DB2-BD59-A6C34878D82A}">
                    <a16:rowId xmlns:a16="http://schemas.microsoft.com/office/drawing/2014/main" val="2948287799"/>
                  </a:ext>
                </a:extLst>
              </a:tr>
              <a:tr h="358927">
                <a:tc>
                  <a:txBody>
                    <a:bodyPr/>
                    <a:lstStyle/>
                    <a:p>
                      <a:r>
                        <a:rPr lang="en-GB" dirty="0"/>
                        <a:t>20</a:t>
                      </a:r>
                    </a:p>
                  </a:txBody>
                  <a:tcPr/>
                </a:tc>
                <a:tc>
                  <a:txBody>
                    <a:bodyPr/>
                    <a:lstStyle/>
                    <a:p>
                      <a:r>
                        <a:rPr lang="en-GB" dirty="0"/>
                        <a:t>2.4 x 10</a:t>
                      </a:r>
                      <a:r>
                        <a:rPr lang="en-GB" baseline="30000" dirty="0"/>
                        <a:t>18</a:t>
                      </a:r>
                    </a:p>
                  </a:txBody>
                  <a:tcPr/>
                </a:tc>
                <a:extLst>
                  <a:ext uri="{0D108BD9-81ED-4DB2-BD59-A6C34878D82A}">
                    <a16:rowId xmlns:a16="http://schemas.microsoft.com/office/drawing/2014/main" val="668959598"/>
                  </a:ext>
                </a:extLst>
              </a:tr>
            </a:tbl>
          </a:graphicData>
        </a:graphic>
      </p:graphicFrame>
    </p:spTree>
    <p:extLst>
      <p:ext uri="{BB962C8B-B14F-4D97-AF65-F5344CB8AC3E}">
        <p14:creationId xmlns:p14="http://schemas.microsoft.com/office/powerpoint/2010/main" val="1692537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D22CB-EBD4-491E-B235-05C548F6AA12}"/>
              </a:ext>
            </a:extLst>
          </p:cNvPr>
          <p:cNvSpPr>
            <a:spLocks noGrp="1"/>
          </p:cNvSpPr>
          <p:nvPr>
            <p:ph type="title"/>
          </p:nvPr>
        </p:nvSpPr>
        <p:spPr/>
        <p:txBody>
          <a:bodyPr>
            <a:noAutofit/>
          </a:bodyPr>
          <a:lstStyle/>
          <a:p>
            <a:r>
              <a:rPr lang="en-GB" sz="3200" dirty="0"/>
              <a:t>Complete the table: time complexity of common algorithms</a:t>
            </a:r>
          </a:p>
        </p:txBody>
      </p:sp>
      <p:graphicFrame>
        <p:nvGraphicFramePr>
          <p:cNvPr id="4" name="Content Placeholder 3">
            <a:extLst>
              <a:ext uri="{FF2B5EF4-FFF2-40B4-BE49-F238E27FC236}">
                <a16:creationId xmlns:a16="http://schemas.microsoft.com/office/drawing/2014/main" id="{71042760-1345-4925-A929-7136765D6886}"/>
              </a:ext>
            </a:extLst>
          </p:cNvPr>
          <p:cNvGraphicFramePr>
            <a:graphicFrameLocks noGrp="1"/>
          </p:cNvGraphicFramePr>
          <p:nvPr>
            <p:ph idx="1"/>
            <p:extLst>
              <p:ext uri="{D42A27DB-BD31-4B8C-83A1-F6EECF244321}">
                <p14:modId xmlns:p14="http://schemas.microsoft.com/office/powerpoint/2010/main" val="43317935"/>
              </p:ext>
            </p:extLst>
          </p:nvPr>
        </p:nvGraphicFramePr>
        <p:xfrm>
          <a:off x="1006929" y="859375"/>
          <a:ext cx="8465820" cy="5491480"/>
        </p:xfrm>
        <a:graphic>
          <a:graphicData uri="http://schemas.openxmlformats.org/drawingml/2006/table">
            <a:tbl>
              <a:tblPr firstRow="1" bandRow="1">
                <a:tableStyleId>{5940675A-B579-460E-94D1-54222C63F5DA}</a:tableStyleId>
              </a:tblPr>
              <a:tblGrid>
                <a:gridCol w="5768340">
                  <a:extLst>
                    <a:ext uri="{9D8B030D-6E8A-4147-A177-3AD203B41FA5}">
                      <a16:colId xmlns:a16="http://schemas.microsoft.com/office/drawing/2014/main" val="1900331739"/>
                    </a:ext>
                  </a:extLst>
                </a:gridCol>
                <a:gridCol w="2697480">
                  <a:extLst>
                    <a:ext uri="{9D8B030D-6E8A-4147-A177-3AD203B41FA5}">
                      <a16:colId xmlns:a16="http://schemas.microsoft.com/office/drawing/2014/main" val="1068605489"/>
                    </a:ext>
                  </a:extLst>
                </a:gridCol>
              </a:tblGrid>
              <a:tr h="370840">
                <a:tc>
                  <a:txBody>
                    <a:bodyPr/>
                    <a:lstStyle/>
                    <a:p>
                      <a:r>
                        <a:rPr lang="en-GB" b="1" dirty="0"/>
                        <a:t>Algorithm</a:t>
                      </a:r>
                    </a:p>
                  </a:txBody>
                  <a:tcPr/>
                </a:tc>
                <a:tc>
                  <a:txBody>
                    <a:bodyPr/>
                    <a:lstStyle/>
                    <a:p>
                      <a:r>
                        <a:rPr lang="en-GB" b="1" dirty="0"/>
                        <a:t>Time complexity</a:t>
                      </a:r>
                    </a:p>
                  </a:txBody>
                  <a:tcPr/>
                </a:tc>
                <a:extLst>
                  <a:ext uri="{0D108BD9-81ED-4DB2-BD59-A6C34878D82A}">
                    <a16:rowId xmlns:a16="http://schemas.microsoft.com/office/drawing/2014/main" val="4208258397"/>
                  </a:ext>
                </a:extLst>
              </a:tr>
              <a:tr h="370840">
                <a:tc>
                  <a:txBody>
                    <a:bodyPr/>
                    <a:lstStyle/>
                    <a:p>
                      <a:r>
                        <a:rPr lang="en-GB" dirty="0"/>
                        <a:t>Finding the first element in a list</a:t>
                      </a:r>
                    </a:p>
                    <a:p>
                      <a:endParaRPr lang="en-GB" dirty="0"/>
                    </a:p>
                  </a:txBody>
                  <a:tcPr/>
                </a:tc>
                <a:tc>
                  <a:txBody>
                    <a:bodyPr/>
                    <a:lstStyle/>
                    <a:p>
                      <a:r>
                        <a:rPr lang="en-GB" dirty="0"/>
                        <a:t>O(1)</a:t>
                      </a:r>
                    </a:p>
                  </a:txBody>
                  <a:tcPr/>
                </a:tc>
                <a:extLst>
                  <a:ext uri="{0D108BD9-81ED-4DB2-BD59-A6C34878D82A}">
                    <a16:rowId xmlns:a16="http://schemas.microsoft.com/office/drawing/2014/main" val="4150963149"/>
                  </a:ext>
                </a:extLst>
              </a:tr>
              <a:tr h="370840">
                <a:tc>
                  <a:txBody>
                    <a:bodyPr/>
                    <a:lstStyle/>
                    <a:p>
                      <a:r>
                        <a:rPr lang="en-GB" dirty="0"/>
                        <a:t>Linear search</a:t>
                      </a:r>
                    </a:p>
                  </a:txBody>
                  <a:tcPr/>
                </a:tc>
                <a:tc>
                  <a:txBody>
                    <a:bodyPr/>
                    <a:lstStyle/>
                    <a:p>
                      <a:r>
                        <a:rPr lang="en-GB" dirty="0"/>
                        <a:t>O(n)</a:t>
                      </a:r>
                    </a:p>
                    <a:p>
                      <a:endParaRPr lang="en-GB" dirty="0"/>
                    </a:p>
                  </a:txBody>
                  <a:tcPr/>
                </a:tc>
                <a:extLst>
                  <a:ext uri="{0D108BD9-81ED-4DB2-BD59-A6C34878D82A}">
                    <a16:rowId xmlns:a16="http://schemas.microsoft.com/office/drawing/2014/main" val="609514271"/>
                  </a:ext>
                </a:extLst>
              </a:tr>
              <a:tr h="370840">
                <a:tc>
                  <a:txBody>
                    <a:bodyPr/>
                    <a:lstStyle/>
                    <a:p>
                      <a:r>
                        <a:rPr lang="en-GB" dirty="0"/>
                        <a:t>Binary Search</a:t>
                      </a:r>
                    </a:p>
                  </a:txBody>
                  <a:tcPr/>
                </a:tc>
                <a:tc>
                  <a:txBody>
                    <a:bodyPr/>
                    <a:lstStyle/>
                    <a:p>
                      <a:r>
                        <a:rPr lang="en-GB" dirty="0"/>
                        <a:t>O(log n)</a:t>
                      </a:r>
                    </a:p>
                    <a:p>
                      <a:endParaRPr lang="en-GB" dirty="0"/>
                    </a:p>
                  </a:txBody>
                  <a:tcPr/>
                </a:tc>
                <a:extLst>
                  <a:ext uri="{0D108BD9-81ED-4DB2-BD59-A6C34878D82A}">
                    <a16:rowId xmlns:a16="http://schemas.microsoft.com/office/drawing/2014/main" val="2821390014"/>
                  </a:ext>
                </a:extLst>
              </a:tr>
              <a:tr h="370840">
                <a:tc>
                  <a:txBody>
                    <a:bodyPr/>
                    <a:lstStyle/>
                    <a:p>
                      <a:r>
                        <a:rPr lang="en-GB" dirty="0"/>
                        <a:t>Binary Tree Search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O(log 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txBody>
                  <a:tcPr/>
                </a:tc>
                <a:extLst>
                  <a:ext uri="{0D108BD9-81ED-4DB2-BD59-A6C34878D82A}">
                    <a16:rowId xmlns:a16="http://schemas.microsoft.com/office/drawing/2014/main" val="1094973730"/>
                  </a:ext>
                </a:extLst>
              </a:tr>
              <a:tr h="370840">
                <a:tc>
                  <a:txBody>
                    <a:bodyPr/>
                    <a:lstStyle/>
                    <a:p>
                      <a:r>
                        <a:rPr lang="en-GB" dirty="0"/>
                        <a:t>Bubble sort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O(n</a:t>
                      </a:r>
                      <a:r>
                        <a:rPr lang="en-GB" baseline="30000" dirty="0"/>
                        <a:t>2</a:t>
                      </a:r>
                      <a:r>
                        <a:rPr lang="en-GB" dirty="0"/>
                        <a:t>)</a:t>
                      </a:r>
                    </a:p>
                    <a:p>
                      <a:endParaRPr lang="en-GB" dirty="0"/>
                    </a:p>
                  </a:txBody>
                  <a:tcPr/>
                </a:tc>
                <a:extLst>
                  <a:ext uri="{0D108BD9-81ED-4DB2-BD59-A6C34878D82A}">
                    <a16:rowId xmlns:a16="http://schemas.microsoft.com/office/drawing/2014/main" val="3742265790"/>
                  </a:ext>
                </a:extLst>
              </a:tr>
              <a:tr h="370840">
                <a:tc>
                  <a:txBody>
                    <a:bodyPr/>
                    <a:lstStyle/>
                    <a:p>
                      <a:r>
                        <a:rPr lang="en-GB" dirty="0"/>
                        <a:t>Merge Sort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O(n log 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txBody>
                  <a:tcPr/>
                </a:tc>
                <a:extLst>
                  <a:ext uri="{0D108BD9-81ED-4DB2-BD59-A6C34878D82A}">
                    <a16:rowId xmlns:a16="http://schemas.microsoft.com/office/drawing/2014/main" val="3438994371"/>
                  </a:ext>
                </a:extLst>
              </a:tr>
              <a:tr h="370840">
                <a:tc>
                  <a:txBody>
                    <a:bodyPr/>
                    <a:lstStyle/>
                    <a:p>
                      <a:r>
                        <a:rPr lang="en-GB" dirty="0"/>
                        <a:t>Travelling Salesman (n is the number of cities)</a:t>
                      </a:r>
                    </a:p>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O(n!)</a:t>
                      </a:r>
                    </a:p>
                  </a:txBody>
                  <a:tcPr/>
                </a:tc>
                <a:extLst>
                  <a:ext uri="{0D108BD9-81ED-4DB2-BD59-A6C34878D82A}">
                    <a16:rowId xmlns:a16="http://schemas.microsoft.com/office/drawing/2014/main" val="2115515447"/>
                  </a:ext>
                </a:extLst>
              </a:tr>
              <a:tr h="370840">
                <a:tc>
                  <a:txBody>
                    <a:bodyPr/>
                    <a:lstStyle/>
                    <a:p>
                      <a:r>
                        <a:rPr lang="en-GB" dirty="0"/>
                        <a:t>Brute force password cracker where n is the length of the password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O(A</a:t>
                      </a:r>
                      <a:r>
                        <a:rPr lang="en-GB" baseline="30000" dirty="0"/>
                        <a:t>n</a:t>
                      </a:r>
                      <a:r>
                        <a:rPr lang="en-GB" dirty="0"/>
                        <a:t>)</a:t>
                      </a:r>
                    </a:p>
                  </a:txBody>
                  <a:tcPr/>
                </a:tc>
                <a:extLst>
                  <a:ext uri="{0D108BD9-81ED-4DB2-BD59-A6C34878D82A}">
                    <a16:rowId xmlns:a16="http://schemas.microsoft.com/office/drawing/2014/main" val="1196547343"/>
                  </a:ext>
                </a:extLst>
              </a:tr>
            </a:tbl>
          </a:graphicData>
        </a:graphic>
      </p:graphicFrame>
    </p:spTree>
    <p:extLst>
      <p:ext uri="{BB962C8B-B14F-4D97-AF65-F5344CB8AC3E}">
        <p14:creationId xmlns:p14="http://schemas.microsoft.com/office/powerpoint/2010/main" val="35054703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D22CB-EBD4-491E-B235-05C548F6AA12}"/>
              </a:ext>
            </a:extLst>
          </p:cNvPr>
          <p:cNvSpPr>
            <a:spLocks noGrp="1"/>
          </p:cNvSpPr>
          <p:nvPr>
            <p:ph type="title"/>
          </p:nvPr>
        </p:nvSpPr>
        <p:spPr/>
        <p:txBody>
          <a:bodyPr>
            <a:noAutofit/>
          </a:bodyPr>
          <a:lstStyle/>
          <a:p>
            <a:r>
              <a:rPr lang="en-GB" sz="3200" dirty="0"/>
              <a:t>Complete the table: time complexity of common algorithms</a:t>
            </a:r>
          </a:p>
        </p:txBody>
      </p:sp>
      <p:graphicFrame>
        <p:nvGraphicFramePr>
          <p:cNvPr id="4" name="Content Placeholder 3">
            <a:extLst>
              <a:ext uri="{FF2B5EF4-FFF2-40B4-BE49-F238E27FC236}">
                <a16:creationId xmlns:a16="http://schemas.microsoft.com/office/drawing/2014/main" id="{71042760-1345-4925-A929-7136765D6886}"/>
              </a:ext>
            </a:extLst>
          </p:cNvPr>
          <p:cNvGraphicFramePr>
            <a:graphicFrameLocks noGrp="1"/>
          </p:cNvGraphicFramePr>
          <p:nvPr>
            <p:ph idx="1"/>
            <p:extLst>
              <p:ext uri="{D42A27DB-BD31-4B8C-83A1-F6EECF244321}">
                <p14:modId xmlns:p14="http://schemas.microsoft.com/office/powerpoint/2010/main" val="474664492"/>
              </p:ext>
            </p:extLst>
          </p:nvPr>
        </p:nvGraphicFramePr>
        <p:xfrm>
          <a:off x="1006929" y="859375"/>
          <a:ext cx="8465820" cy="5491480"/>
        </p:xfrm>
        <a:graphic>
          <a:graphicData uri="http://schemas.openxmlformats.org/drawingml/2006/table">
            <a:tbl>
              <a:tblPr firstRow="1" bandRow="1">
                <a:tableStyleId>{5940675A-B579-460E-94D1-54222C63F5DA}</a:tableStyleId>
              </a:tblPr>
              <a:tblGrid>
                <a:gridCol w="5768340">
                  <a:extLst>
                    <a:ext uri="{9D8B030D-6E8A-4147-A177-3AD203B41FA5}">
                      <a16:colId xmlns:a16="http://schemas.microsoft.com/office/drawing/2014/main" val="1900331739"/>
                    </a:ext>
                  </a:extLst>
                </a:gridCol>
                <a:gridCol w="2697480">
                  <a:extLst>
                    <a:ext uri="{9D8B030D-6E8A-4147-A177-3AD203B41FA5}">
                      <a16:colId xmlns:a16="http://schemas.microsoft.com/office/drawing/2014/main" val="1068605489"/>
                    </a:ext>
                  </a:extLst>
                </a:gridCol>
              </a:tblGrid>
              <a:tr h="370840">
                <a:tc>
                  <a:txBody>
                    <a:bodyPr/>
                    <a:lstStyle/>
                    <a:p>
                      <a:r>
                        <a:rPr lang="en-GB" b="1" dirty="0"/>
                        <a:t>Algorithm</a:t>
                      </a:r>
                    </a:p>
                  </a:txBody>
                  <a:tcPr/>
                </a:tc>
                <a:tc>
                  <a:txBody>
                    <a:bodyPr/>
                    <a:lstStyle/>
                    <a:p>
                      <a:r>
                        <a:rPr lang="en-GB" b="1" dirty="0"/>
                        <a:t>Time complexity</a:t>
                      </a:r>
                    </a:p>
                  </a:txBody>
                  <a:tcPr/>
                </a:tc>
                <a:extLst>
                  <a:ext uri="{0D108BD9-81ED-4DB2-BD59-A6C34878D82A}">
                    <a16:rowId xmlns:a16="http://schemas.microsoft.com/office/drawing/2014/main" val="4208258397"/>
                  </a:ext>
                </a:extLst>
              </a:tr>
              <a:tr h="370840">
                <a:tc>
                  <a:txBody>
                    <a:bodyPr/>
                    <a:lstStyle/>
                    <a:p>
                      <a:r>
                        <a:rPr lang="en-GB" dirty="0"/>
                        <a:t>Finding the first element in a list</a:t>
                      </a:r>
                    </a:p>
                    <a:p>
                      <a:endParaRPr lang="en-GB" dirty="0"/>
                    </a:p>
                  </a:txBody>
                  <a:tcPr/>
                </a:tc>
                <a:tc>
                  <a:txBody>
                    <a:bodyPr/>
                    <a:lstStyle/>
                    <a:p>
                      <a:endParaRPr lang="en-GB" dirty="0"/>
                    </a:p>
                  </a:txBody>
                  <a:tcPr/>
                </a:tc>
                <a:extLst>
                  <a:ext uri="{0D108BD9-81ED-4DB2-BD59-A6C34878D82A}">
                    <a16:rowId xmlns:a16="http://schemas.microsoft.com/office/drawing/2014/main" val="4150963149"/>
                  </a:ext>
                </a:extLst>
              </a:tr>
              <a:tr h="370840">
                <a:tc>
                  <a:txBody>
                    <a:bodyPr/>
                    <a:lstStyle/>
                    <a:p>
                      <a:r>
                        <a:rPr lang="en-GB" dirty="0"/>
                        <a:t>Linear search</a:t>
                      </a:r>
                    </a:p>
                  </a:txBody>
                  <a:tcPr/>
                </a:tc>
                <a:tc>
                  <a:txBody>
                    <a:bodyPr/>
                    <a:lstStyle/>
                    <a:p>
                      <a:endParaRPr lang="en-GB" dirty="0"/>
                    </a:p>
                    <a:p>
                      <a:endParaRPr lang="en-GB" dirty="0"/>
                    </a:p>
                  </a:txBody>
                  <a:tcPr/>
                </a:tc>
                <a:extLst>
                  <a:ext uri="{0D108BD9-81ED-4DB2-BD59-A6C34878D82A}">
                    <a16:rowId xmlns:a16="http://schemas.microsoft.com/office/drawing/2014/main" val="609514271"/>
                  </a:ext>
                </a:extLst>
              </a:tr>
              <a:tr h="370840">
                <a:tc>
                  <a:txBody>
                    <a:bodyPr/>
                    <a:lstStyle/>
                    <a:p>
                      <a:r>
                        <a:rPr lang="en-GB" dirty="0"/>
                        <a:t>Binary Search</a:t>
                      </a:r>
                    </a:p>
                  </a:txBody>
                  <a:tcPr/>
                </a:tc>
                <a:tc>
                  <a:txBody>
                    <a:bodyPr/>
                    <a:lstStyle/>
                    <a:p>
                      <a:endParaRPr lang="en-GB" dirty="0"/>
                    </a:p>
                    <a:p>
                      <a:endParaRPr lang="en-GB" dirty="0"/>
                    </a:p>
                  </a:txBody>
                  <a:tcPr/>
                </a:tc>
                <a:extLst>
                  <a:ext uri="{0D108BD9-81ED-4DB2-BD59-A6C34878D82A}">
                    <a16:rowId xmlns:a16="http://schemas.microsoft.com/office/drawing/2014/main" val="2821390014"/>
                  </a:ext>
                </a:extLst>
              </a:tr>
              <a:tr h="370840">
                <a:tc>
                  <a:txBody>
                    <a:bodyPr/>
                    <a:lstStyle/>
                    <a:p>
                      <a:r>
                        <a:rPr lang="en-GB" dirty="0"/>
                        <a:t>Binary Tree Search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txBody>
                  <a:tcPr/>
                </a:tc>
                <a:extLst>
                  <a:ext uri="{0D108BD9-81ED-4DB2-BD59-A6C34878D82A}">
                    <a16:rowId xmlns:a16="http://schemas.microsoft.com/office/drawing/2014/main" val="1094973730"/>
                  </a:ext>
                </a:extLst>
              </a:tr>
              <a:tr h="370840">
                <a:tc>
                  <a:txBody>
                    <a:bodyPr/>
                    <a:lstStyle/>
                    <a:p>
                      <a:r>
                        <a:rPr lang="en-GB" dirty="0"/>
                        <a:t>Bubble sort</a:t>
                      </a:r>
                    </a:p>
                  </a:txBody>
                  <a:tcPr/>
                </a:tc>
                <a:tc>
                  <a:txBody>
                    <a:bodyPr/>
                    <a:lstStyle/>
                    <a:p>
                      <a:endParaRPr lang="en-GB" dirty="0"/>
                    </a:p>
                    <a:p>
                      <a:endParaRPr lang="en-GB" dirty="0"/>
                    </a:p>
                  </a:txBody>
                  <a:tcPr/>
                </a:tc>
                <a:extLst>
                  <a:ext uri="{0D108BD9-81ED-4DB2-BD59-A6C34878D82A}">
                    <a16:rowId xmlns:a16="http://schemas.microsoft.com/office/drawing/2014/main" val="3742265790"/>
                  </a:ext>
                </a:extLst>
              </a:tr>
              <a:tr h="370840">
                <a:tc>
                  <a:txBody>
                    <a:bodyPr/>
                    <a:lstStyle/>
                    <a:p>
                      <a:r>
                        <a:rPr lang="en-GB" dirty="0"/>
                        <a:t>Merge Sort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txBody>
                  <a:tcPr/>
                </a:tc>
                <a:extLst>
                  <a:ext uri="{0D108BD9-81ED-4DB2-BD59-A6C34878D82A}">
                    <a16:rowId xmlns:a16="http://schemas.microsoft.com/office/drawing/2014/main" val="3438994371"/>
                  </a:ext>
                </a:extLst>
              </a:tr>
              <a:tr h="370840">
                <a:tc>
                  <a:txBody>
                    <a:bodyPr/>
                    <a:lstStyle/>
                    <a:p>
                      <a:r>
                        <a:rPr lang="en-GB" dirty="0"/>
                        <a:t>Travelling Salesman (n is the number of cities)</a:t>
                      </a:r>
                    </a:p>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txBody>
                  <a:tcPr/>
                </a:tc>
                <a:extLst>
                  <a:ext uri="{0D108BD9-81ED-4DB2-BD59-A6C34878D82A}">
                    <a16:rowId xmlns:a16="http://schemas.microsoft.com/office/drawing/2014/main" val="2115515447"/>
                  </a:ext>
                </a:extLst>
              </a:tr>
              <a:tr h="370840">
                <a:tc>
                  <a:txBody>
                    <a:bodyPr/>
                    <a:lstStyle/>
                    <a:p>
                      <a:r>
                        <a:rPr lang="en-GB" dirty="0"/>
                        <a:t>Brute force password cracker where n is the length of the password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txBody>
                  <a:tcPr/>
                </a:tc>
                <a:extLst>
                  <a:ext uri="{0D108BD9-81ED-4DB2-BD59-A6C34878D82A}">
                    <a16:rowId xmlns:a16="http://schemas.microsoft.com/office/drawing/2014/main" val="1196547343"/>
                  </a:ext>
                </a:extLst>
              </a:tr>
            </a:tbl>
          </a:graphicData>
        </a:graphic>
      </p:graphicFrame>
    </p:spTree>
    <p:extLst>
      <p:ext uri="{BB962C8B-B14F-4D97-AF65-F5344CB8AC3E}">
        <p14:creationId xmlns:p14="http://schemas.microsoft.com/office/powerpoint/2010/main" val="1325486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dirty="0"/>
              <a:t>Calculate the time complexity of an algorithm: Complete the following table</a:t>
            </a:r>
            <a:endParaRPr lang="en-US" sz="2400" dirty="0"/>
          </a:p>
        </p:txBody>
      </p:sp>
      <p:graphicFrame>
        <p:nvGraphicFramePr>
          <p:cNvPr id="5" name="Content Placeholder 3"/>
          <p:cNvGraphicFramePr>
            <a:graphicFrameLocks/>
          </p:cNvGraphicFramePr>
          <p:nvPr>
            <p:extLst>
              <p:ext uri="{D42A27DB-BD31-4B8C-83A1-F6EECF244321}">
                <p14:modId xmlns:p14="http://schemas.microsoft.com/office/powerpoint/2010/main" val="3512270697"/>
              </p:ext>
            </p:extLst>
          </p:nvPr>
        </p:nvGraphicFramePr>
        <p:xfrm>
          <a:off x="576943" y="1669864"/>
          <a:ext cx="10383982" cy="3518271"/>
        </p:xfrm>
        <a:graphic>
          <a:graphicData uri="http://schemas.openxmlformats.org/drawingml/2006/table">
            <a:tbl>
              <a:tblPr firstRow="1" bandRow="1">
                <a:tableStyleId>{5940675A-B579-460E-94D1-54222C63F5DA}</a:tableStyleId>
              </a:tblPr>
              <a:tblGrid>
                <a:gridCol w="1483426">
                  <a:extLst>
                    <a:ext uri="{9D8B030D-6E8A-4147-A177-3AD203B41FA5}">
                      <a16:colId xmlns:a16="http://schemas.microsoft.com/office/drawing/2014/main" val="1167530433"/>
                    </a:ext>
                  </a:extLst>
                </a:gridCol>
                <a:gridCol w="1483426">
                  <a:extLst>
                    <a:ext uri="{9D8B030D-6E8A-4147-A177-3AD203B41FA5}">
                      <a16:colId xmlns:a16="http://schemas.microsoft.com/office/drawing/2014/main" val="4180419534"/>
                    </a:ext>
                  </a:extLst>
                </a:gridCol>
                <a:gridCol w="1483426">
                  <a:extLst>
                    <a:ext uri="{9D8B030D-6E8A-4147-A177-3AD203B41FA5}">
                      <a16:colId xmlns:a16="http://schemas.microsoft.com/office/drawing/2014/main" val="1223132552"/>
                    </a:ext>
                  </a:extLst>
                </a:gridCol>
                <a:gridCol w="1483426">
                  <a:extLst>
                    <a:ext uri="{9D8B030D-6E8A-4147-A177-3AD203B41FA5}">
                      <a16:colId xmlns:a16="http://schemas.microsoft.com/office/drawing/2014/main" val="1890381048"/>
                    </a:ext>
                  </a:extLst>
                </a:gridCol>
                <a:gridCol w="1483426">
                  <a:extLst>
                    <a:ext uri="{9D8B030D-6E8A-4147-A177-3AD203B41FA5}">
                      <a16:colId xmlns:a16="http://schemas.microsoft.com/office/drawing/2014/main" val="894809725"/>
                    </a:ext>
                  </a:extLst>
                </a:gridCol>
                <a:gridCol w="1483426">
                  <a:extLst>
                    <a:ext uri="{9D8B030D-6E8A-4147-A177-3AD203B41FA5}">
                      <a16:colId xmlns:a16="http://schemas.microsoft.com/office/drawing/2014/main" val="1017740672"/>
                    </a:ext>
                  </a:extLst>
                </a:gridCol>
                <a:gridCol w="1483426">
                  <a:extLst>
                    <a:ext uri="{9D8B030D-6E8A-4147-A177-3AD203B41FA5}">
                      <a16:colId xmlns:a16="http://schemas.microsoft.com/office/drawing/2014/main" val="3747404744"/>
                    </a:ext>
                  </a:extLst>
                </a:gridCol>
              </a:tblGrid>
              <a:tr h="542989">
                <a:tc>
                  <a:txBody>
                    <a:bodyPr/>
                    <a:lstStyle/>
                    <a:p>
                      <a:endParaRPr lang="en-US" dirty="0"/>
                    </a:p>
                  </a:txBody>
                  <a:tcPr/>
                </a:tc>
                <a:tc>
                  <a:txBody>
                    <a:bodyPr/>
                    <a:lstStyle/>
                    <a:p>
                      <a:endParaRPr lang="en-US" dirty="0"/>
                    </a:p>
                  </a:txBody>
                  <a:tcPr/>
                </a:tc>
                <a:tc>
                  <a:txBody>
                    <a:bodyPr/>
                    <a:lstStyle/>
                    <a:p>
                      <a:r>
                        <a:rPr lang="en-GB" b="1" dirty="0"/>
                        <a:t>n=10</a:t>
                      </a:r>
                      <a:endParaRPr lang="en-US" b="1" dirty="0"/>
                    </a:p>
                  </a:txBody>
                  <a:tcPr/>
                </a:tc>
                <a:tc>
                  <a:txBody>
                    <a:bodyPr/>
                    <a:lstStyle/>
                    <a:p>
                      <a:r>
                        <a:rPr lang="en-GB" b="1" dirty="0"/>
                        <a:t>n=50</a:t>
                      </a:r>
                      <a:endParaRPr lang="en-US" b="1" dirty="0"/>
                    </a:p>
                  </a:txBody>
                  <a:tcPr/>
                </a:tc>
                <a:tc>
                  <a:txBody>
                    <a:bodyPr/>
                    <a:lstStyle/>
                    <a:p>
                      <a:r>
                        <a:rPr lang="en-GB" b="1" dirty="0"/>
                        <a:t>n=100</a:t>
                      </a:r>
                      <a:endParaRPr lang="en-US" b="1" dirty="0"/>
                    </a:p>
                  </a:txBody>
                  <a:tcPr/>
                </a:tc>
                <a:tc>
                  <a:txBody>
                    <a:bodyPr/>
                    <a:lstStyle/>
                    <a:p>
                      <a:r>
                        <a:rPr lang="en-GB" b="1" dirty="0"/>
                        <a:t>n=500</a:t>
                      </a:r>
                      <a:endParaRPr lang="en-US" b="1" dirty="0"/>
                    </a:p>
                  </a:txBody>
                  <a:tcPr/>
                </a:tc>
                <a:tc>
                  <a:txBody>
                    <a:bodyPr/>
                    <a:lstStyle/>
                    <a:p>
                      <a:r>
                        <a:rPr lang="en-GB" b="1" dirty="0"/>
                        <a:t>n=1000</a:t>
                      </a:r>
                      <a:endParaRPr lang="en-US" b="1" dirty="0"/>
                    </a:p>
                  </a:txBody>
                  <a:tcPr/>
                </a:tc>
                <a:extLst>
                  <a:ext uri="{0D108BD9-81ED-4DB2-BD59-A6C34878D82A}">
                    <a16:rowId xmlns:a16="http://schemas.microsoft.com/office/drawing/2014/main" val="2041444625"/>
                  </a:ext>
                </a:extLst>
              </a:tr>
              <a:tr h="542989">
                <a:tc rowSpan="3">
                  <a:txBody>
                    <a:bodyPr/>
                    <a:lstStyle/>
                    <a:p>
                      <a:pPr algn="ctr"/>
                      <a:r>
                        <a:rPr lang="en-GB" b="1"/>
                        <a:t>polynomial time or less</a:t>
                      </a:r>
                      <a:endParaRPr lang="en-US" b="1" dirty="0"/>
                    </a:p>
                  </a:txBody>
                  <a:tcPr/>
                </a:tc>
                <a:tc>
                  <a:txBody>
                    <a:bodyPr/>
                    <a:lstStyle/>
                    <a:p>
                      <a:r>
                        <a:rPr lang="en-GB" b="1" dirty="0"/>
                        <a:t>2n</a:t>
                      </a:r>
                      <a:endParaRPr lang="en-US" b="1" dirty="0"/>
                    </a:p>
                  </a:txBody>
                  <a:tcPr/>
                </a:tc>
                <a:tc>
                  <a:txBody>
                    <a:bodyPr/>
                    <a:lstStyle/>
                    <a:p>
                      <a:r>
                        <a:rPr lang="en-US" dirty="0"/>
                        <a:t>20</a:t>
                      </a:r>
                    </a:p>
                  </a:txBody>
                  <a:tcPr/>
                </a:tc>
                <a:tc>
                  <a:txBody>
                    <a:bodyPr/>
                    <a:lstStyle/>
                    <a:p>
                      <a:r>
                        <a:rPr lang="en-US" dirty="0"/>
                        <a:t>100</a:t>
                      </a:r>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548876983"/>
                  </a:ext>
                </a:extLst>
              </a:tr>
              <a:tr h="542989">
                <a:tc vMerge="1">
                  <a:txBody>
                    <a:bodyPr/>
                    <a:lstStyle/>
                    <a:p>
                      <a:endParaRPr lang="en-US" dirty="0"/>
                    </a:p>
                  </a:txBody>
                  <a:tcPr/>
                </a:tc>
                <a:tc>
                  <a:txBody>
                    <a:bodyPr/>
                    <a:lstStyle/>
                    <a:p>
                      <a:r>
                        <a:rPr lang="en-GB" b="1" dirty="0"/>
                        <a:t>Log</a:t>
                      </a:r>
                      <a:r>
                        <a:rPr lang="en-GB" b="1" baseline="-25000" dirty="0"/>
                        <a:t>2</a:t>
                      </a:r>
                      <a:r>
                        <a:rPr lang="en-GB" b="1" dirty="0"/>
                        <a:t> n</a:t>
                      </a:r>
                      <a:endParaRPr lang="en-US" b="1"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024385425"/>
                  </a:ext>
                </a:extLst>
              </a:tr>
              <a:tr h="542989">
                <a:tc vMerge="1">
                  <a:txBody>
                    <a:bodyPr/>
                    <a:lstStyle/>
                    <a:p>
                      <a:endParaRPr lang="en-US" dirty="0"/>
                    </a:p>
                  </a:txBody>
                  <a:tcPr/>
                </a:tc>
                <a:tc>
                  <a:txBody>
                    <a:bodyPr/>
                    <a:lstStyle/>
                    <a:p>
                      <a:r>
                        <a:rPr lang="en-GB" b="1" dirty="0"/>
                        <a:t>n</a:t>
                      </a:r>
                      <a:r>
                        <a:rPr lang="en-GB" b="1" baseline="30000" dirty="0"/>
                        <a:t>2</a:t>
                      </a:r>
                      <a:endParaRPr lang="en-US" b="1" baseline="300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039166518"/>
                  </a:ext>
                </a:extLst>
              </a:tr>
              <a:tr h="542989">
                <a:tc rowSpan="2">
                  <a:txBody>
                    <a:bodyPr/>
                    <a:lstStyle/>
                    <a:p>
                      <a:pPr algn="ctr"/>
                      <a:r>
                        <a:rPr lang="en-GB" b="1" dirty="0"/>
                        <a:t>More than polynomial</a:t>
                      </a:r>
                      <a:r>
                        <a:rPr lang="en-GB" b="1" baseline="0" dirty="0"/>
                        <a:t> time</a:t>
                      </a:r>
                      <a:endParaRPr lang="en-US" b="1" dirty="0"/>
                    </a:p>
                  </a:txBody>
                  <a:tcPr/>
                </a:tc>
                <a:tc>
                  <a:txBody>
                    <a:bodyPr/>
                    <a:lstStyle/>
                    <a:p>
                      <a:r>
                        <a:rPr lang="en-GB" b="1" dirty="0"/>
                        <a:t> 2</a:t>
                      </a:r>
                      <a:r>
                        <a:rPr lang="en-GB" b="1" baseline="30000" dirty="0"/>
                        <a:t>n</a:t>
                      </a:r>
                      <a:endParaRPr lang="en-US" b="1" baseline="30000" dirty="0"/>
                    </a:p>
                  </a:txBody>
                  <a:tcPr/>
                </a:tc>
                <a:tc>
                  <a:txBody>
                    <a:bodyPr/>
                    <a:lstStyle/>
                    <a:p>
                      <a:endParaRPr lang="en-US" dirty="0"/>
                    </a:p>
                  </a:txBody>
                  <a:tcPr/>
                </a:tc>
                <a:tc>
                  <a:txBody>
                    <a:bodyPr/>
                    <a:lstStyle/>
                    <a:p>
                      <a:endParaRPr lang="en-US" baseline="30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30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30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30000" dirty="0"/>
                    </a:p>
                  </a:txBody>
                  <a:tcPr/>
                </a:tc>
                <a:extLst>
                  <a:ext uri="{0D108BD9-81ED-4DB2-BD59-A6C34878D82A}">
                    <a16:rowId xmlns:a16="http://schemas.microsoft.com/office/drawing/2014/main" val="3990075667"/>
                  </a:ext>
                </a:extLst>
              </a:tr>
              <a:tr h="803326">
                <a:tc vMerge="1">
                  <a:txBody>
                    <a:bodyPr/>
                    <a:lstStyle/>
                    <a:p>
                      <a:endParaRPr lang="en-US" dirty="0"/>
                    </a:p>
                  </a:txBody>
                  <a:tcPr/>
                </a:tc>
                <a:tc>
                  <a:txBody>
                    <a:bodyPr/>
                    <a:lstStyle/>
                    <a:p>
                      <a:r>
                        <a:rPr lang="en-GB" b="1" dirty="0"/>
                        <a:t>n!</a:t>
                      </a:r>
                      <a:endParaRPr lang="en-US" b="1" dirty="0"/>
                    </a:p>
                  </a:txBody>
                  <a:tcPr/>
                </a:tc>
                <a:tc>
                  <a:txBody>
                    <a:bodyPr/>
                    <a:lstStyle/>
                    <a:p>
                      <a:endParaRPr lang="en-US" dirty="0"/>
                    </a:p>
                  </a:txBody>
                  <a:tcPr/>
                </a:tc>
                <a:tc>
                  <a:txBody>
                    <a:bodyPr/>
                    <a:lstStyle/>
                    <a:p>
                      <a:endParaRPr lang="en-US" baseline="30000" dirty="0"/>
                    </a:p>
                  </a:txBody>
                  <a:tcPr/>
                </a:tc>
                <a:tc>
                  <a:txBody>
                    <a:bodyPr/>
                    <a:lstStyle/>
                    <a:p>
                      <a:endParaRPr lang="en-US" baseline="30000"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71474453"/>
                  </a:ext>
                </a:extLst>
              </a:tr>
            </a:tbl>
          </a:graphicData>
        </a:graphic>
      </p:graphicFrame>
    </p:spTree>
    <p:extLst>
      <p:ext uri="{BB962C8B-B14F-4D97-AF65-F5344CB8AC3E}">
        <p14:creationId xmlns:p14="http://schemas.microsoft.com/office/powerpoint/2010/main" val="10986959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Number of operations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48568857"/>
              </p:ext>
            </p:extLst>
          </p:nvPr>
        </p:nvGraphicFramePr>
        <p:xfrm>
          <a:off x="637091" y="1669864"/>
          <a:ext cx="10356491" cy="3518271"/>
        </p:xfrm>
        <a:graphic>
          <a:graphicData uri="http://schemas.openxmlformats.org/drawingml/2006/table">
            <a:tbl>
              <a:tblPr firstRow="1" bandRow="1">
                <a:tableStyleId>{5940675A-B579-460E-94D1-54222C63F5DA}</a:tableStyleId>
              </a:tblPr>
              <a:tblGrid>
                <a:gridCol w="1455935">
                  <a:extLst>
                    <a:ext uri="{9D8B030D-6E8A-4147-A177-3AD203B41FA5}">
                      <a16:colId xmlns:a16="http://schemas.microsoft.com/office/drawing/2014/main" val="1167530433"/>
                    </a:ext>
                  </a:extLst>
                </a:gridCol>
                <a:gridCol w="1481728">
                  <a:extLst>
                    <a:ext uri="{9D8B030D-6E8A-4147-A177-3AD203B41FA5}">
                      <a16:colId xmlns:a16="http://schemas.microsoft.com/office/drawing/2014/main" val="4180419534"/>
                    </a:ext>
                  </a:extLst>
                </a:gridCol>
                <a:gridCol w="1485124">
                  <a:extLst>
                    <a:ext uri="{9D8B030D-6E8A-4147-A177-3AD203B41FA5}">
                      <a16:colId xmlns:a16="http://schemas.microsoft.com/office/drawing/2014/main" val="1223132552"/>
                    </a:ext>
                  </a:extLst>
                </a:gridCol>
                <a:gridCol w="1483426">
                  <a:extLst>
                    <a:ext uri="{9D8B030D-6E8A-4147-A177-3AD203B41FA5}">
                      <a16:colId xmlns:a16="http://schemas.microsoft.com/office/drawing/2014/main" val="1890381048"/>
                    </a:ext>
                  </a:extLst>
                </a:gridCol>
                <a:gridCol w="1483426">
                  <a:extLst>
                    <a:ext uri="{9D8B030D-6E8A-4147-A177-3AD203B41FA5}">
                      <a16:colId xmlns:a16="http://schemas.microsoft.com/office/drawing/2014/main" val="894809725"/>
                    </a:ext>
                  </a:extLst>
                </a:gridCol>
                <a:gridCol w="1483426">
                  <a:extLst>
                    <a:ext uri="{9D8B030D-6E8A-4147-A177-3AD203B41FA5}">
                      <a16:colId xmlns:a16="http://schemas.microsoft.com/office/drawing/2014/main" val="1017740672"/>
                    </a:ext>
                  </a:extLst>
                </a:gridCol>
                <a:gridCol w="1483426">
                  <a:extLst>
                    <a:ext uri="{9D8B030D-6E8A-4147-A177-3AD203B41FA5}">
                      <a16:colId xmlns:a16="http://schemas.microsoft.com/office/drawing/2014/main" val="3747404744"/>
                    </a:ext>
                  </a:extLst>
                </a:gridCol>
              </a:tblGrid>
              <a:tr h="542989">
                <a:tc>
                  <a:txBody>
                    <a:bodyPr/>
                    <a:lstStyle/>
                    <a:p>
                      <a:endParaRPr lang="en-US" dirty="0"/>
                    </a:p>
                  </a:txBody>
                  <a:tcPr/>
                </a:tc>
                <a:tc>
                  <a:txBody>
                    <a:bodyPr/>
                    <a:lstStyle/>
                    <a:p>
                      <a:endParaRPr lang="en-US" dirty="0"/>
                    </a:p>
                  </a:txBody>
                  <a:tcPr/>
                </a:tc>
                <a:tc>
                  <a:txBody>
                    <a:bodyPr/>
                    <a:lstStyle/>
                    <a:p>
                      <a:r>
                        <a:rPr lang="en-GB" b="1" dirty="0"/>
                        <a:t>n=10</a:t>
                      </a:r>
                      <a:endParaRPr lang="en-US" b="1" dirty="0"/>
                    </a:p>
                  </a:txBody>
                  <a:tcPr/>
                </a:tc>
                <a:tc>
                  <a:txBody>
                    <a:bodyPr/>
                    <a:lstStyle/>
                    <a:p>
                      <a:r>
                        <a:rPr lang="en-GB" b="1" dirty="0"/>
                        <a:t>n=50</a:t>
                      </a:r>
                      <a:endParaRPr lang="en-US" b="1" dirty="0"/>
                    </a:p>
                  </a:txBody>
                  <a:tcPr/>
                </a:tc>
                <a:tc>
                  <a:txBody>
                    <a:bodyPr/>
                    <a:lstStyle/>
                    <a:p>
                      <a:r>
                        <a:rPr lang="en-GB" b="1" dirty="0"/>
                        <a:t>n=100</a:t>
                      </a:r>
                      <a:endParaRPr lang="en-US" b="1" dirty="0"/>
                    </a:p>
                  </a:txBody>
                  <a:tcPr/>
                </a:tc>
                <a:tc>
                  <a:txBody>
                    <a:bodyPr/>
                    <a:lstStyle/>
                    <a:p>
                      <a:r>
                        <a:rPr lang="en-GB" b="1" dirty="0"/>
                        <a:t>n=500</a:t>
                      </a:r>
                      <a:endParaRPr lang="en-US" b="1" dirty="0"/>
                    </a:p>
                  </a:txBody>
                  <a:tcPr/>
                </a:tc>
                <a:tc>
                  <a:txBody>
                    <a:bodyPr/>
                    <a:lstStyle/>
                    <a:p>
                      <a:r>
                        <a:rPr lang="en-GB" b="1" dirty="0"/>
                        <a:t>n=1000</a:t>
                      </a:r>
                      <a:endParaRPr lang="en-US" b="1" dirty="0"/>
                    </a:p>
                  </a:txBody>
                  <a:tcPr/>
                </a:tc>
                <a:extLst>
                  <a:ext uri="{0D108BD9-81ED-4DB2-BD59-A6C34878D82A}">
                    <a16:rowId xmlns:a16="http://schemas.microsoft.com/office/drawing/2014/main" val="2041444625"/>
                  </a:ext>
                </a:extLst>
              </a:tr>
              <a:tr h="542989">
                <a:tc rowSpan="3">
                  <a:txBody>
                    <a:bodyPr/>
                    <a:lstStyle/>
                    <a:p>
                      <a:pPr algn="ctr"/>
                      <a:r>
                        <a:rPr lang="en-GB" b="1" dirty="0"/>
                        <a:t>Polynomial time and less</a:t>
                      </a:r>
                    </a:p>
                    <a:p>
                      <a:pPr algn="ctr"/>
                      <a:r>
                        <a:rPr lang="en-GB" b="1" dirty="0"/>
                        <a:t>(Tractable)</a:t>
                      </a:r>
                      <a:endParaRPr lang="en-US" b="1" dirty="0"/>
                    </a:p>
                  </a:txBody>
                  <a:tcPr/>
                </a:tc>
                <a:tc>
                  <a:txBody>
                    <a:bodyPr/>
                    <a:lstStyle/>
                    <a:p>
                      <a:r>
                        <a:rPr lang="en-GB" b="1" dirty="0"/>
                        <a:t>2n</a:t>
                      </a:r>
                      <a:endParaRPr lang="en-US" b="1" dirty="0"/>
                    </a:p>
                  </a:txBody>
                  <a:tcPr/>
                </a:tc>
                <a:tc>
                  <a:txBody>
                    <a:bodyPr/>
                    <a:lstStyle/>
                    <a:p>
                      <a:r>
                        <a:rPr lang="en-GB" dirty="0"/>
                        <a:t>20</a:t>
                      </a:r>
                      <a:endParaRPr lang="en-US" dirty="0"/>
                    </a:p>
                  </a:txBody>
                  <a:tcPr/>
                </a:tc>
                <a:tc>
                  <a:txBody>
                    <a:bodyPr/>
                    <a:lstStyle/>
                    <a:p>
                      <a:r>
                        <a:rPr lang="en-GB" dirty="0"/>
                        <a:t>100</a:t>
                      </a:r>
                      <a:endParaRPr lang="en-US" dirty="0"/>
                    </a:p>
                  </a:txBody>
                  <a:tcPr/>
                </a:tc>
                <a:tc>
                  <a:txBody>
                    <a:bodyPr/>
                    <a:lstStyle/>
                    <a:p>
                      <a:r>
                        <a:rPr lang="en-GB" dirty="0"/>
                        <a:t>200</a:t>
                      </a:r>
                      <a:endParaRPr lang="en-US" dirty="0"/>
                    </a:p>
                  </a:txBody>
                  <a:tcPr/>
                </a:tc>
                <a:tc>
                  <a:txBody>
                    <a:bodyPr/>
                    <a:lstStyle/>
                    <a:p>
                      <a:r>
                        <a:rPr lang="en-GB" dirty="0"/>
                        <a:t>1000</a:t>
                      </a:r>
                      <a:endParaRPr lang="en-US" dirty="0"/>
                    </a:p>
                  </a:txBody>
                  <a:tcPr/>
                </a:tc>
                <a:tc>
                  <a:txBody>
                    <a:bodyPr/>
                    <a:lstStyle/>
                    <a:p>
                      <a:r>
                        <a:rPr lang="en-GB" dirty="0"/>
                        <a:t>2000</a:t>
                      </a:r>
                      <a:endParaRPr lang="en-US" dirty="0"/>
                    </a:p>
                  </a:txBody>
                  <a:tcPr/>
                </a:tc>
                <a:extLst>
                  <a:ext uri="{0D108BD9-81ED-4DB2-BD59-A6C34878D82A}">
                    <a16:rowId xmlns:a16="http://schemas.microsoft.com/office/drawing/2014/main" val="3548876983"/>
                  </a:ext>
                </a:extLst>
              </a:tr>
              <a:tr h="542989">
                <a:tc vMerge="1">
                  <a:txBody>
                    <a:bodyPr/>
                    <a:lstStyle/>
                    <a:p>
                      <a:endParaRPr lang="en-US" dirty="0"/>
                    </a:p>
                  </a:txBody>
                  <a:tcPr/>
                </a:tc>
                <a:tc>
                  <a:txBody>
                    <a:bodyPr/>
                    <a:lstStyle/>
                    <a:p>
                      <a:r>
                        <a:rPr lang="en-GB" b="1" dirty="0"/>
                        <a:t>Log</a:t>
                      </a:r>
                      <a:r>
                        <a:rPr lang="en-GB" b="1" baseline="-25000" dirty="0"/>
                        <a:t>2</a:t>
                      </a:r>
                      <a:r>
                        <a:rPr lang="en-GB" b="1" dirty="0"/>
                        <a:t> n</a:t>
                      </a:r>
                      <a:endParaRPr lang="en-US" b="1" dirty="0"/>
                    </a:p>
                  </a:txBody>
                  <a:tcPr/>
                </a:tc>
                <a:tc>
                  <a:txBody>
                    <a:bodyPr/>
                    <a:lstStyle/>
                    <a:p>
                      <a:r>
                        <a:rPr lang="en-GB" dirty="0"/>
                        <a:t>3.32</a:t>
                      </a:r>
                      <a:endParaRPr lang="en-US" dirty="0"/>
                    </a:p>
                  </a:txBody>
                  <a:tcPr/>
                </a:tc>
                <a:tc>
                  <a:txBody>
                    <a:bodyPr/>
                    <a:lstStyle/>
                    <a:p>
                      <a:r>
                        <a:rPr lang="en-GB" dirty="0"/>
                        <a:t>5.64</a:t>
                      </a:r>
                      <a:endParaRPr lang="en-US" dirty="0"/>
                    </a:p>
                  </a:txBody>
                  <a:tcPr/>
                </a:tc>
                <a:tc>
                  <a:txBody>
                    <a:bodyPr/>
                    <a:lstStyle/>
                    <a:p>
                      <a:r>
                        <a:rPr lang="en-GB" dirty="0"/>
                        <a:t>6.64</a:t>
                      </a:r>
                      <a:endParaRPr lang="en-US" dirty="0"/>
                    </a:p>
                  </a:txBody>
                  <a:tcPr/>
                </a:tc>
                <a:tc>
                  <a:txBody>
                    <a:bodyPr/>
                    <a:lstStyle/>
                    <a:p>
                      <a:r>
                        <a:rPr lang="en-GB" dirty="0"/>
                        <a:t>8.97</a:t>
                      </a:r>
                      <a:endParaRPr lang="en-US" dirty="0"/>
                    </a:p>
                  </a:txBody>
                  <a:tcPr/>
                </a:tc>
                <a:tc>
                  <a:txBody>
                    <a:bodyPr/>
                    <a:lstStyle/>
                    <a:p>
                      <a:r>
                        <a:rPr lang="en-GB" dirty="0"/>
                        <a:t>9.97</a:t>
                      </a:r>
                      <a:endParaRPr lang="en-US" dirty="0"/>
                    </a:p>
                  </a:txBody>
                  <a:tcPr/>
                </a:tc>
                <a:extLst>
                  <a:ext uri="{0D108BD9-81ED-4DB2-BD59-A6C34878D82A}">
                    <a16:rowId xmlns:a16="http://schemas.microsoft.com/office/drawing/2014/main" val="2024385425"/>
                  </a:ext>
                </a:extLst>
              </a:tr>
              <a:tr h="542989">
                <a:tc vMerge="1">
                  <a:txBody>
                    <a:bodyPr/>
                    <a:lstStyle/>
                    <a:p>
                      <a:endParaRPr lang="en-US" dirty="0"/>
                    </a:p>
                  </a:txBody>
                  <a:tcPr/>
                </a:tc>
                <a:tc>
                  <a:txBody>
                    <a:bodyPr/>
                    <a:lstStyle/>
                    <a:p>
                      <a:r>
                        <a:rPr lang="en-GB" b="1" dirty="0"/>
                        <a:t>n</a:t>
                      </a:r>
                      <a:r>
                        <a:rPr lang="en-GB" b="1" baseline="30000" dirty="0"/>
                        <a:t>2</a:t>
                      </a:r>
                      <a:endParaRPr lang="en-US" b="1" baseline="30000" dirty="0"/>
                    </a:p>
                  </a:txBody>
                  <a:tcPr/>
                </a:tc>
                <a:tc>
                  <a:txBody>
                    <a:bodyPr/>
                    <a:lstStyle/>
                    <a:p>
                      <a:r>
                        <a:rPr lang="en-GB" dirty="0"/>
                        <a:t>100</a:t>
                      </a:r>
                      <a:endParaRPr lang="en-US" dirty="0"/>
                    </a:p>
                  </a:txBody>
                  <a:tcPr/>
                </a:tc>
                <a:tc>
                  <a:txBody>
                    <a:bodyPr/>
                    <a:lstStyle/>
                    <a:p>
                      <a:r>
                        <a:rPr lang="en-GB" dirty="0"/>
                        <a:t>2500</a:t>
                      </a:r>
                      <a:endParaRPr lang="en-US" dirty="0"/>
                    </a:p>
                  </a:txBody>
                  <a:tcPr/>
                </a:tc>
                <a:tc>
                  <a:txBody>
                    <a:bodyPr/>
                    <a:lstStyle/>
                    <a:p>
                      <a:r>
                        <a:rPr lang="en-GB" dirty="0"/>
                        <a:t>10000</a:t>
                      </a:r>
                      <a:endParaRPr lang="en-US" dirty="0"/>
                    </a:p>
                  </a:txBody>
                  <a:tcPr/>
                </a:tc>
                <a:tc>
                  <a:txBody>
                    <a:bodyPr/>
                    <a:lstStyle/>
                    <a:p>
                      <a:r>
                        <a:rPr lang="en-GB" dirty="0"/>
                        <a:t>250000</a:t>
                      </a:r>
                      <a:endParaRPr lang="en-US" dirty="0"/>
                    </a:p>
                  </a:txBody>
                  <a:tcPr/>
                </a:tc>
                <a:tc>
                  <a:txBody>
                    <a:bodyPr/>
                    <a:lstStyle/>
                    <a:p>
                      <a:r>
                        <a:rPr lang="en-GB" dirty="0"/>
                        <a:t>1000000</a:t>
                      </a:r>
                      <a:endParaRPr lang="en-US" dirty="0"/>
                    </a:p>
                  </a:txBody>
                  <a:tcPr/>
                </a:tc>
                <a:extLst>
                  <a:ext uri="{0D108BD9-81ED-4DB2-BD59-A6C34878D82A}">
                    <a16:rowId xmlns:a16="http://schemas.microsoft.com/office/drawing/2014/main" val="4039166518"/>
                  </a:ext>
                </a:extLst>
              </a:tr>
              <a:tr h="542989">
                <a:tc rowSpan="2">
                  <a:txBody>
                    <a:bodyPr/>
                    <a:lstStyle/>
                    <a:p>
                      <a:pPr algn="ctr"/>
                      <a:r>
                        <a:rPr lang="en-GB" b="1" dirty="0"/>
                        <a:t>More than polynomial</a:t>
                      </a:r>
                      <a:r>
                        <a:rPr lang="en-GB" b="1" baseline="0" dirty="0"/>
                        <a:t> time</a:t>
                      </a:r>
                    </a:p>
                    <a:p>
                      <a:pPr algn="ctr"/>
                      <a:r>
                        <a:rPr lang="en-GB" b="1" baseline="0"/>
                        <a:t>(Intractable)</a:t>
                      </a:r>
                      <a:endParaRPr lang="en-US" b="1" dirty="0"/>
                    </a:p>
                  </a:txBody>
                  <a:tcPr/>
                </a:tc>
                <a:tc>
                  <a:txBody>
                    <a:bodyPr/>
                    <a:lstStyle/>
                    <a:p>
                      <a:r>
                        <a:rPr lang="en-GB" b="1" dirty="0"/>
                        <a:t> 2</a:t>
                      </a:r>
                      <a:r>
                        <a:rPr lang="en-GB" b="1" baseline="30000" dirty="0"/>
                        <a:t>n</a:t>
                      </a:r>
                      <a:endParaRPr lang="en-US" b="1" baseline="30000" dirty="0"/>
                    </a:p>
                  </a:txBody>
                  <a:tcPr/>
                </a:tc>
                <a:tc>
                  <a:txBody>
                    <a:bodyPr/>
                    <a:lstStyle/>
                    <a:p>
                      <a:r>
                        <a:rPr lang="en-GB" dirty="0"/>
                        <a:t>1024</a:t>
                      </a:r>
                      <a:endParaRPr lang="en-US" dirty="0"/>
                    </a:p>
                  </a:txBody>
                  <a:tcPr/>
                </a:tc>
                <a:tc>
                  <a:txBody>
                    <a:bodyPr/>
                    <a:lstStyle/>
                    <a:p>
                      <a:r>
                        <a:rPr lang="en-GB" dirty="0"/>
                        <a:t>1.1 x10</a:t>
                      </a:r>
                      <a:r>
                        <a:rPr lang="en-GB" baseline="30000" dirty="0"/>
                        <a:t>15</a:t>
                      </a:r>
                      <a:endParaRPr lang="en-US" baseline="30000" dirty="0"/>
                    </a:p>
                  </a:txBody>
                  <a:tcPr>
                    <a:solidFill>
                      <a:srgbClr val="92D05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1.3 x10</a:t>
                      </a:r>
                      <a:r>
                        <a:rPr lang="en-GB" baseline="30000" dirty="0"/>
                        <a:t>30</a:t>
                      </a:r>
                      <a:endParaRPr lang="en-US" baseline="30000" dirty="0"/>
                    </a:p>
                  </a:txBody>
                  <a:tcPr>
                    <a:solidFill>
                      <a:srgbClr val="92D05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3.3 x10</a:t>
                      </a:r>
                      <a:r>
                        <a:rPr lang="en-GB" baseline="30000" dirty="0"/>
                        <a:t>150</a:t>
                      </a:r>
                      <a:endParaRPr lang="en-US" baseline="30000" dirty="0"/>
                    </a:p>
                  </a:txBody>
                  <a:tcPr>
                    <a:solidFill>
                      <a:srgbClr val="92D05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1.1x10</a:t>
                      </a:r>
                      <a:r>
                        <a:rPr lang="en-GB" baseline="30000" dirty="0"/>
                        <a:t>301</a:t>
                      </a:r>
                      <a:endParaRPr lang="en-US" baseline="30000" dirty="0"/>
                    </a:p>
                  </a:txBody>
                  <a:tcPr>
                    <a:solidFill>
                      <a:srgbClr val="92D050"/>
                    </a:solidFill>
                  </a:tcPr>
                </a:tc>
                <a:extLst>
                  <a:ext uri="{0D108BD9-81ED-4DB2-BD59-A6C34878D82A}">
                    <a16:rowId xmlns:a16="http://schemas.microsoft.com/office/drawing/2014/main" val="3990075667"/>
                  </a:ext>
                </a:extLst>
              </a:tr>
              <a:tr h="803326">
                <a:tc vMerge="1">
                  <a:txBody>
                    <a:bodyPr/>
                    <a:lstStyle/>
                    <a:p>
                      <a:endParaRPr lang="en-US" dirty="0"/>
                    </a:p>
                  </a:txBody>
                  <a:tcPr/>
                </a:tc>
                <a:tc>
                  <a:txBody>
                    <a:bodyPr/>
                    <a:lstStyle/>
                    <a:p>
                      <a:r>
                        <a:rPr lang="en-GB" b="1" dirty="0"/>
                        <a:t>n!</a:t>
                      </a:r>
                      <a:endParaRPr lang="en-US" b="1" dirty="0"/>
                    </a:p>
                  </a:txBody>
                  <a:tcPr/>
                </a:tc>
                <a:tc>
                  <a:txBody>
                    <a:bodyPr/>
                    <a:lstStyle/>
                    <a:p>
                      <a:r>
                        <a:rPr lang="en-GB" dirty="0"/>
                        <a:t>3628800</a:t>
                      </a:r>
                      <a:endParaRPr lang="en-US" dirty="0"/>
                    </a:p>
                  </a:txBody>
                  <a:tcPr/>
                </a:tc>
                <a:tc>
                  <a:txBody>
                    <a:bodyPr/>
                    <a:lstStyle/>
                    <a:p>
                      <a:r>
                        <a:rPr lang="en-GB" dirty="0"/>
                        <a:t>3.0 x10</a:t>
                      </a:r>
                      <a:r>
                        <a:rPr lang="en-GB" baseline="30000" dirty="0"/>
                        <a:t>64</a:t>
                      </a:r>
                      <a:endParaRPr lang="en-US" baseline="30000" dirty="0"/>
                    </a:p>
                  </a:txBody>
                  <a:tcPr>
                    <a:solidFill>
                      <a:srgbClr val="92D05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9.3 x10</a:t>
                      </a:r>
                      <a:r>
                        <a:rPr lang="en-GB" baseline="30000" dirty="0"/>
                        <a:t>157</a:t>
                      </a:r>
                      <a:endParaRPr lang="en-US" baseline="30000" dirty="0"/>
                    </a:p>
                    <a:p>
                      <a:endParaRPr lang="en-US" baseline="30000" dirty="0"/>
                    </a:p>
                  </a:txBody>
                  <a:tcPr>
                    <a:solidFill>
                      <a:srgbClr val="92D050"/>
                    </a:solidFill>
                  </a:tcPr>
                </a:tc>
                <a:tc>
                  <a:txBody>
                    <a:bodyPr/>
                    <a:lstStyle/>
                    <a:p>
                      <a:r>
                        <a:rPr lang="en-GB" dirty="0"/>
                        <a:t>Huge</a:t>
                      </a:r>
                      <a:endParaRPr lang="en-US" dirty="0"/>
                    </a:p>
                  </a:txBody>
                  <a:tcPr>
                    <a:solidFill>
                      <a:srgbClr val="92D050"/>
                    </a:solidFill>
                  </a:tcPr>
                </a:tc>
                <a:tc>
                  <a:txBody>
                    <a:bodyPr/>
                    <a:lstStyle/>
                    <a:p>
                      <a:r>
                        <a:rPr lang="en-GB" dirty="0"/>
                        <a:t>Huge</a:t>
                      </a:r>
                      <a:endParaRPr lang="en-US" dirty="0"/>
                    </a:p>
                  </a:txBody>
                  <a:tcPr>
                    <a:solidFill>
                      <a:srgbClr val="92D050"/>
                    </a:solidFill>
                  </a:tcPr>
                </a:tc>
                <a:extLst>
                  <a:ext uri="{0D108BD9-81ED-4DB2-BD59-A6C34878D82A}">
                    <a16:rowId xmlns:a16="http://schemas.microsoft.com/office/drawing/2014/main" val="71474453"/>
                  </a:ext>
                </a:extLst>
              </a:tr>
            </a:tbl>
          </a:graphicData>
        </a:graphic>
      </p:graphicFrame>
    </p:spTree>
    <p:extLst>
      <p:ext uri="{BB962C8B-B14F-4D97-AF65-F5344CB8AC3E}">
        <p14:creationId xmlns:p14="http://schemas.microsoft.com/office/powerpoint/2010/main" val="6656738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Time complexity of algorithms</a:t>
            </a:r>
            <a:endParaRPr lang="en-US" dirty="0"/>
          </a:p>
        </p:txBody>
      </p:sp>
      <p:sp>
        <p:nvSpPr>
          <p:cNvPr id="3" name="Content Placeholder 2"/>
          <p:cNvSpPr>
            <a:spLocks noGrp="1"/>
          </p:cNvSpPr>
          <p:nvPr>
            <p:ph idx="1"/>
          </p:nvPr>
        </p:nvSpPr>
        <p:spPr>
          <a:xfrm>
            <a:off x="354599" y="1210718"/>
            <a:ext cx="6935508" cy="5032375"/>
          </a:xfrm>
        </p:spPr>
        <p:txBody>
          <a:bodyPr>
            <a:normAutofit fontScale="77500" lnSpcReduction="20000"/>
          </a:bodyPr>
          <a:lstStyle/>
          <a:p>
            <a:pPr marL="0" indent="0">
              <a:lnSpc>
                <a:spcPct val="120000"/>
              </a:lnSpc>
              <a:buNone/>
            </a:pPr>
            <a:r>
              <a:rPr lang="en-GB" sz="2900" dirty="0">
                <a:solidFill>
                  <a:schemeClr val="tx1"/>
                </a:solidFill>
                <a:cs typeface="Courier New" panose="02070309020205020404" pitchFamily="49" charset="0"/>
              </a:rPr>
              <a:t>Use Python to plot the time complexity of the linear search algorith</a:t>
            </a:r>
            <a:r>
              <a:rPr lang="en-GB" sz="2900" dirty="0">
                <a:cs typeface="Courier New" panose="02070309020205020404" pitchFamily="49" charset="0"/>
              </a:rPr>
              <a:t>m. For each list length you will need to calculate multiple times and take average to get a straight line.</a:t>
            </a:r>
          </a:p>
          <a:p>
            <a:pPr marL="0" indent="0">
              <a:lnSpc>
                <a:spcPct val="120000"/>
              </a:lnSpc>
              <a:buNone/>
            </a:pPr>
            <a:r>
              <a:rPr lang="en-GB" sz="2900" dirty="0">
                <a:solidFill>
                  <a:schemeClr val="tx1"/>
                </a:solidFill>
                <a:cs typeface="Courier New" panose="02070309020205020404" pitchFamily="49" charset="0"/>
              </a:rPr>
              <a:t>Use the code:</a:t>
            </a:r>
          </a:p>
          <a:p>
            <a:pPr marL="0" indent="0">
              <a:lnSpc>
                <a:spcPct val="120000"/>
              </a:lnSpc>
              <a:buNone/>
            </a:pPr>
            <a:endParaRPr lang="en-GB" sz="2900" dirty="0">
              <a:solidFill>
                <a:schemeClr val="tx1"/>
              </a:solidFill>
              <a:cs typeface="Courier New" panose="02070309020205020404" pitchFamily="49" charset="0"/>
            </a:endParaRPr>
          </a:p>
          <a:p>
            <a:pPr marL="0" indent="0">
              <a:buNone/>
            </a:pPr>
            <a:r>
              <a:rPr lang="en-GB" sz="2900" dirty="0">
                <a:latin typeface="Courier New" panose="02070309020205020404" pitchFamily="49" charset="0"/>
                <a:cs typeface="Courier New" panose="02070309020205020404" pitchFamily="49" charset="0"/>
              </a:rPr>
              <a:t>import time</a:t>
            </a:r>
          </a:p>
          <a:p>
            <a:pPr marL="0" indent="0">
              <a:buNone/>
            </a:pPr>
            <a:r>
              <a:rPr lang="en-GB" sz="2900" dirty="0" err="1">
                <a:latin typeface="Courier New" panose="02070309020205020404" pitchFamily="49" charset="0"/>
                <a:cs typeface="Courier New" panose="02070309020205020404" pitchFamily="49" charset="0"/>
              </a:rPr>
              <a:t>start_time</a:t>
            </a:r>
            <a:r>
              <a:rPr lang="en-GB" sz="2900" dirty="0">
                <a:latin typeface="Courier New" panose="02070309020205020404" pitchFamily="49" charset="0"/>
                <a:cs typeface="Courier New" panose="02070309020205020404" pitchFamily="49" charset="0"/>
              </a:rPr>
              <a:t>=</a:t>
            </a:r>
            <a:r>
              <a:rPr lang="en-GB" sz="2900" dirty="0" err="1">
                <a:latin typeface="Courier New" panose="02070309020205020404" pitchFamily="49" charset="0"/>
                <a:cs typeface="Courier New" panose="02070309020205020404" pitchFamily="49" charset="0"/>
              </a:rPr>
              <a:t>time.time</a:t>
            </a:r>
            <a:r>
              <a:rPr lang="en-GB" sz="2900" dirty="0">
                <a:latin typeface="Courier New" panose="02070309020205020404" pitchFamily="49" charset="0"/>
                <a:cs typeface="Courier New" panose="02070309020205020404" pitchFamily="49" charset="0"/>
              </a:rPr>
              <a:t>()</a:t>
            </a:r>
          </a:p>
          <a:p>
            <a:pPr marL="0" indent="0">
              <a:buNone/>
            </a:pPr>
            <a:r>
              <a:rPr lang="en-GB" sz="2900" dirty="0">
                <a:latin typeface="Courier New" panose="02070309020205020404" pitchFamily="49" charset="0"/>
                <a:cs typeface="Courier New" panose="02070309020205020404" pitchFamily="49" charset="0"/>
              </a:rPr>
              <a:t>print(</a:t>
            </a:r>
            <a:r>
              <a:rPr lang="en-GB" sz="2900" dirty="0" err="1">
                <a:latin typeface="Courier New" panose="02070309020205020404" pitchFamily="49" charset="0"/>
                <a:cs typeface="Courier New" panose="02070309020205020404" pitchFamily="49" charset="0"/>
              </a:rPr>
              <a:t>time.time</a:t>
            </a:r>
            <a:r>
              <a:rPr lang="en-GB" sz="2900" dirty="0">
                <a:latin typeface="Courier New" panose="02070309020205020404" pitchFamily="49" charset="0"/>
                <a:cs typeface="Courier New" panose="02070309020205020404" pitchFamily="49" charset="0"/>
              </a:rPr>
              <a:t>()-</a:t>
            </a:r>
            <a:r>
              <a:rPr lang="en-GB" sz="2900" dirty="0" err="1">
                <a:latin typeface="Courier New" panose="02070309020205020404" pitchFamily="49" charset="0"/>
                <a:cs typeface="Courier New" panose="02070309020205020404" pitchFamily="49" charset="0"/>
              </a:rPr>
              <a:t>start_time</a:t>
            </a:r>
            <a:endParaRPr lang="en-GB" sz="2900" dirty="0">
              <a:solidFill>
                <a:schemeClr val="tx1"/>
              </a:solidFill>
              <a:latin typeface="Courier New" panose="02070309020205020404" pitchFamily="49" charset="0"/>
              <a:cs typeface="Courier New" panose="02070309020205020404" pitchFamily="49" charset="0"/>
            </a:endParaRPr>
          </a:p>
          <a:p>
            <a:pPr marL="0" indent="0">
              <a:lnSpc>
                <a:spcPct val="120000"/>
              </a:lnSpc>
              <a:buNone/>
            </a:pPr>
            <a:endParaRPr lang="en-GB" sz="2900" dirty="0">
              <a:solidFill>
                <a:schemeClr val="tx1"/>
              </a:solidFill>
              <a:cs typeface="Courier New" panose="02070309020205020404" pitchFamily="49" charset="0"/>
            </a:endParaRPr>
          </a:p>
          <a:p>
            <a:pPr marL="0" indent="0">
              <a:lnSpc>
                <a:spcPct val="120000"/>
              </a:lnSpc>
              <a:buNone/>
            </a:pPr>
            <a:r>
              <a:rPr lang="en-GB" sz="2900" dirty="0">
                <a:solidFill>
                  <a:schemeClr val="tx1"/>
                </a:solidFill>
                <a:cs typeface="Courier New" panose="02070309020205020404" pitchFamily="49" charset="0"/>
              </a:rPr>
              <a:t>Extension: Do a comparison of the linear search and binary search algorith</a:t>
            </a:r>
            <a:r>
              <a:rPr lang="en-GB" sz="2900" dirty="0">
                <a:cs typeface="Courier New" panose="02070309020205020404" pitchFamily="49" charset="0"/>
              </a:rPr>
              <a:t>m</a:t>
            </a:r>
            <a:endParaRPr lang="en-GB" sz="2900" dirty="0">
              <a:solidFill>
                <a:schemeClr val="tx1"/>
              </a:solidFill>
              <a:cs typeface="Courier New" panose="02070309020205020404" pitchFamily="49" charset="0"/>
            </a:endParaRPr>
          </a:p>
          <a:p>
            <a:pPr marL="0" indent="0">
              <a:lnSpc>
                <a:spcPct val="120000"/>
              </a:lnSpc>
              <a:buNone/>
            </a:pPr>
            <a:endParaRPr lang="en-GB" sz="2000" dirty="0">
              <a:solidFill>
                <a:schemeClr val="tx1"/>
              </a:solidFill>
              <a:latin typeface="Courier New" panose="02070309020205020404" pitchFamily="49" charset="0"/>
              <a:cs typeface="Courier New" panose="02070309020205020404" pitchFamily="49" charset="0"/>
            </a:endParaRPr>
          </a:p>
        </p:txBody>
      </p:sp>
      <p:sp>
        <p:nvSpPr>
          <p:cNvPr id="11" name="Rectangle 10">
            <a:extLst>
              <a:ext uri="{FF2B5EF4-FFF2-40B4-BE49-F238E27FC236}">
                <a16:creationId xmlns:a16="http://schemas.microsoft.com/office/drawing/2014/main" id="{FC3382A5-DF2B-47EA-AD2B-4A2DD713360D}"/>
              </a:ext>
            </a:extLst>
          </p:cNvPr>
          <p:cNvSpPr/>
          <p:nvPr/>
        </p:nvSpPr>
        <p:spPr>
          <a:xfrm>
            <a:off x="7454697" y="1049249"/>
            <a:ext cx="4595789" cy="5078313"/>
          </a:xfrm>
          <a:prstGeom prst="rect">
            <a:avLst/>
          </a:prstGeom>
          <a:ln>
            <a:solidFill>
              <a:schemeClr val="accent6"/>
            </a:solidFill>
          </a:ln>
        </p:spPr>
        <p:txBody>
          <a:bodyPr wrap="square">
            <a:spAutoFit/>
          </a:bodyPr>
          <a:lstStyle/>
          <a:p>
            <a:r>
              <a:rPr lang="en-GB" dirty="0">
                <a:latin typeface="Courier New" panose="02070309020205020404" pitchFamily="49" charset="0"/>
                <a:cs typeface="Courier New" panose="02070309020205020404" pitchFamily="49" charset="0"/>
              </a:rPr>
              <a:t>import </a:t>
            </a:r>
            <a:r>
              <a:rPr lang="en-GB" dirty="0" err="1">
                <a:latin typeface="Courier New" panose="02070309020205020404" pitchFamily="49" charset="0"/>
                <a:cs typeface="Courier New" panose="02070309020205020404" pitchFamily="49" charset="0"/>
              </a:rPr>
              <a:t>matplotlib.pyplot</a:t>
            </a:r>
            <a:r>
              <a:rPr lang="en-GB" dirty="0">
                <a:latin typeface="Courier New" panose="02070309020205020404" pitchFamily="49" charset="0"/>
                <a:cs typeface="Courier New" panose="02070309020205020404" pitchFamily="49" charset="0"/>
              </a:rPr>
              <a:t> as </a:t>
            </a:r>
            <a:r>
              <a:rPr lang="en-GB" dirty="0" err="1">
                <a:latin typeface="Courier New" panose="02070309020205020404" pitchFamily="49" charset="0"/>
                <a:cs typeface="Courier New" panose="02070309020205020404" pitchFamily="49" charset="0"/>
              </a:rPr>
              <a:t>plt</a:t>
            </a:r>
            <a:r>
              <a:rPr lang="en-GB" dirty="0">
                <a:latin typeface="Courier New" panose="02070309020205020404" pitchFamily="49" charset="0"/>
                <a:cs typeface="Courier New" panose="02070309020205020404" pitchFamily="49" charset="0"/>
              </a:rPr>
              <a:t> </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y = [0,1,4,9,16,25,36,49,64,81]</a:t>
            </a:r>
          </a:p>
          <a:p>
            <a:r>
              <a:rPr lang="en-GB" dirty="0">
                <a:latin typeface="Courier New" panose="02070309020205020404" pitchFamily="49" charset="0"/>
                <a:cs typeface="Courier New" panose="02070309020205020404" pitchFamily="49" charset="0"/>
              </a:rPr>
              <a:t>x = [0,1,2,3,4,6,7,8,9]</a:t>
            </a:r>
          </a:p>
          <a:p>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Labeling</a:t>
            </a:r>
            <a:r>
              <a:rPr lang="en-GB" dirty="0">
                <a:latin typeface="Courier New" panose="02070309020205020404" pitchFamily="49" charset="0"/>
                <a:cs typeface="Courier New" panose="02070309020205020404" pitchFamily="49" charset="0"/>
              </a:rPr>
              <a:t> the Axes and Title</a:t>
            </a:r>
          </a:p>
          <a:p>
            <a:r>
              <a:rPr lang="en-GB" dirty="0" err="1">
                <a:latin typeface="Courier New" panose="02070309020205020404" pitchFamily="49" charset="0"/>
                <a:cs typeface="Courier New" panose="02070309020205020404" pitchFamily="49" charset="0"/>
              </a:rPr>
              <a:t>plt.title</a:t>
            </a:r>
            <a:r>
              <a:rPr lang="en-GB" dirty="0">
                <a:latin typeface="Courier New" panose="02070309020205020404" pitchFamily="49" charset="0"/>
                <a:cs typeface="Courier New" panose="02070309020205020404" pitchFamily="49" charset="0"/>
              </a:rPr>
              <a:t>("Graph Drawing") </a:t>
            </a:r>
          </a:p>
          <a:p>
            <a:r>
              <a:rPr lang="en-GB" dirty="0" err="1">
                <a:latin typeface="Courier New" panose="02070309020205020404" pitchFamily="49" charset="0"/>
                <a:cs typeface="Courier New" panose="02070309020205020404" pitchFamily="49" charset="0"/>
              </a:rPr>
              <a:t>plt.xlabel</a:t>
            </a:r>
            <a:r>
              <a:rPr lang="en-GB" dirty="0">
                <a:latin typeface="Courier New" panose="02070309020205020404" pitchFamily="49" charset="0"/>
                <a:cs typeface="Courier New" panose="02070309020205020404" pitchFamily="49" charset="0"/>
              </a:rPr>
              <a:t>("Time") </a:t>
            </a:r>
          </a:p>
          <a:p>
            <a:r>
              <a:rPr lang="en-GB" dirty="0" err="1">
                <a:latin typeface="Courier New" panose="02070309020205020404" pitchFamily="49" charset="0"/>
                <a:cs typeface="Courier New" panose="02070309020205020404" pitchFamily="49" charset="0"/>
              </a:rPr>
              <a:t>plt.ylabel</a:t>
            </a:r>
            <a:r>
              <a:rPr lang="en-GB" dirty="0">
                <a:latin typeface="Courier New" panose="02070309020205020404" pitchFamily="49" charset="0"/>
                <a:cs typeface="Courier New" panose="02070309020205020404" pitchFamily="49" charset="0"/>
              </a:rPr>
              <a:t>("Distance") </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Formatting the line </a:t>
            </a:r>
            <a:r>
              <a:rPr lang="en-GB" dirty="0" err="1">
                <a:latin typeface="Courier New" panose="02070309020205020404" pitchFamily="49" charset="0"/>
                <a:cs typeface="Courier New" panose="02070309020205020404" pitchFamily="49" charset="0"/>
              </a:rPr>
              <a:t>colors</a:t>
            </a:r>
            <a:endParaRPr lang="en-GB" dirty="0">
              <a:latin typeface="Courier New" panose="02070309020205020404" pitchFamily="49" charset="0"/>
              <a:cs typeface="Courier New" panose="02070309020205020404" pitchFamily="49" charset="0"/>
            </a:endParaRPr>
          </a:p>
          <a:p>
            <a:r>
              <a:rPr lang="en-GB" dirty="0" err="1">
                <a:latin typeface="Courier New" panose="02070309020205020404" pitchFamily="49" charset="0"/>
                <a:cs typeface="Courier New" panose="02070309020205020404" pitchFamily="49" charset="0"/>
              </a:rPr>
              <a:t>plt.plot</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x,y,'b</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Formatting the line type  </a:t>
            </a:r>
          </a:p>
          <a:p>
            <a:r>
              <a:rPr lang="en-GB" dirty="0" err="1">
                <a:latin typeface="Courier New" panose="02070309020205020404" pitchFamily="49" charset="0"/>
                <a:cs typeface="Courier New" panose="02070309020205020404" pitchFamily="49" charset="0"/>
              </a:rPr>
              <a:t>plt.plot</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x,y</a:t>
            </a:r>
            <a:r>
              <a:rPr lang="en-GB" dirty="0">
                <a:latin typeface="Courier New" panose="02070309020205020404" pitchFamily="49" charset="0"/>
                <a:cs typeface="Courier New" panose="02070309020205020404" pitchFamily="49" charset="0"/>
              </a:rPr>
              <a:t>,'&gt;') </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save in pdf formats</a:t>
            </a:r>
          </a:p>
          <a:p>
            <a:r>
              <a:rPr lang="en-GB" dirty="0" err="1">
                <a:latin typeface="Courier New" panose="02070309020205020404" pitchFamily="49" charset="0"/>
                <a:cs typeface="Courier New" panose="02070309020205020404" pitchFamily="49" charset="0"/>
              </a:rPr>
              <a:t>plt.savefig</a:t>
            </a:r>
            <a:r>
              <a:rPr lang="en-GB" dirty="0">
                <a:latin typeface="Courier New" panose="02070309020205020404" pitchFamily="49" charset="0"/>
                <a:cs typeface="Courier New" panose="02070309020205020404" pitchFamily="49" charset="0"/>
              </a:rPr>
              <a:t>('timevsdist.png', format='</a:t>
            </a:r>
            <a:r>
              <a:rPr lang="en-GB" dirty="0" err="1">
                <a:latin typeface="Courier New" panose="02070309020205020404" pitchFamily="49" charset="0"/>
                <a:cs typeface="Courier New" panose="02070309020205020404" pitchFamily="49" charset="0"/>
              </a:rPr>
              <a:t>png</a:t>
            </a:r>
            <a:r>
              <a:rPr lang="en-GB"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75763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4EDBA-57CA-43DC-BFA9-851A63E3838D}"/>
              </a:ext>
            </a:extLst>
          </p:cNvPr>
          <p:cNvSpPr>
            <a:spLocks noGrp="1"/>
          </p:cNvSpPr>
          <p:nvPr>
            <p:ph type="title"/>
          </p:nvPr>
        </p:nvSpPr>
        <p:spPr/>
        <p:txBody>
          <a:bodyPr>
            <a:normAutofit fontScale="90000"/>
          </a:bodyPr>
          <a:lstStyle/>
          <a:p>
            <a:r>
              <a:rPr lang="en-GB" dirty="0"/>
              <a:t>Big-O</a:t>
            </a:r>
          </a:p>
        </p:txBody>
      </p:sp>
      <p:pic>
        <p:nvPicPr>
          <p:cNvPr id="5" name="Picture 4">
            <a:extLst>
              <a:ext uri="{FF2B5EF4-FFF2-40B4-BE49-F238E27FC236}">
                <a16:creationId xmlns:a16="http://schemas.microsoft.com/office/drawing/2014/main" id="{1FDB6A0C-EF12-401B-A596-5A154EE1B193}"/>
              </a:ext>
            </a:extLst>
          </p:cNvPr>
          <p:cNvPicPr>
            <a:picLocks noChangeAspect="1"/>
          </p:cNvPicPr>
          <p:nvPr/>
        </p:nvPicPr>
        <p:blipFill>
          <a:blip r:embed="rId2"/>
          <a:stretch>
            <a:fillRect/>
          </a:stretch>
        </p:blipFill>
        <p:spPr>
          <a:xfrm>
            <a:off x="1336931" y="1562928"/>
            <a:ext cx="8431351" cy="4137000"/>
          </a:xfrm>
          <a:prstGeom prst="rect">
            <a:avLst/>
          </a:prstGeom>
        </p:spPr>
      </p:pic>
    </p:spTree>
    <p:extLst>
      <p:ext uri="{BB962C8B-B14F-4D97-AF65-F5344CB8AC3E}">
        <p14:creationId xmlns:p14="http://schemas.microsoft.com/office/powerpoint/2010/main" val="2736438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Big-O notation</a:t>
            </a:r>
          </a:p>
        </p:txBody>
      </p:sp>
    </p:spTree>
    <p:extLst>
      <p:ext uri="{BB962C8B-B14F-4D97-AF65-F5344CB8AC3E}">
        <p14:creationId xmlns:p14="http://schemas.microsoft.com/office/powerpoint/2010/main" val="2547731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Big-O notation</a:t>
            </a:r>
            <a:endParaRPr lang="en-US" dirty="0"/>
          </a:p>
        </p:txBody>
      </p:sp>
      <p:sp>
        <p:nvSpPr>
          <p:cNvPr id="3" name="Content Placeholder 2"/>
          <p:cNvSpPr>
            <a:spLocks noGrp="1"/>
          </p:cNvSpPr>
          <p:nvPr>
            <p:ph idx="1"/>
          </p:nvPr>
        </p:nvSpPr>
        <p:spPr>
          <a:xfrm>
            <a:off x="838200" y="1401081"/>
            <a:ext cx="10515600" cy="4869089"/>
          </a:xfrm>
        </p:spPr>
        <p:txBody>
          <a:bodyPr>
            <a:normAutofit/>
          </a:bodyPr>
          <a:lstStyle/>
          <a:p>
            <a:pPr marL="0" indent="0">
              <a:lnSpc>
                <a:spcPct val="110000"/>
              </a:lnSpc>
              <a:buNone/>
            </a:pPr>
            <a:r>
              <a:rPr lang="en-GB" sz="2400" dirty="0"/>
              <a:t>Big O notation gives us an idea of how long a program will run if we increase the size of the input.  We need to consider how many operations will need to be carried out for a given size of input.  This gives us the time complexity of the algorithm.  We will consider 5 broad categories of algorithm:</a:t>
            </a:r>
          </a:p>
          <a:p>
            <a:pPr lvl="1">
              <a:lnSpc>
                <a:spcPct val="110000"/>
              </a:lnSpc>
              <a:buFont typeface="Wingdings" panose="05000000000000000000" pitchFamily="2" charset="2"/>
              <a:buChar char="ü"/>
            </a:pPr>
            <a:r>
              <a:rPr lang="en-GB" dirty="0"/>
              <a:t>Constant time</a:t>
            </a:r>
          </a:p>
          <a:p>
            <a:pPr lvl="1">
              <a:lnSpc>
                <a:spcPct val="110000"/>
              </a:lnSpc>
              <a:buFont typeface="Wingdings" panose="05000000000000000000" pitchFamily="2" charset="2"/>
              <a:buChar char="ü"/>
            </a:pPr>
            <a:r>
              <a:rPr lang="en-GB" dirty="0"/>
              <a:t>Logarithmic time</a:t>
            </a:r>
          </a:p>
          <a:p>
            <a:pPr lvl="1">
              <a:lnSpc>
                <a:spcPct val="110000"/>
              </a:lnSpc>
              <a:buFont typeface="Wingdings" panose="05000000000000000000" pitchFamily="2" charset="2"/>
              <a:buChar char="ü"/>
            </a:pPr>
            <a:r>
              <a:rPr lang="en-GB" dirty="0"/>
              <a:t>Linear time</a:t>
            </a:r>
          </a:p>
          <a:p>
            <a:pPr lvl="1">
              <a:lnSpc>
                <a:spcPct val="110000"/>
              </a:lnSpc>
              <a:buFont typeface="Wingdings" panose="05000000000000000000" pitchFamily="2" charset="2"/>
              <a:buChar char="ü"/>
            </a:pPr>
            <a:r>
              <a:rPr lang="en-GB" dirty="0"/>
              <a:t>Polynomial time</a:t>
            </a:r>
          </a:p>
          <a:p>
            <a:pPr lvl="1">
              <a:lnSpc>
                <a:spcPct val="110000"/>
              </a:lnSpc>
              <a:buFont typeface="Wingdings" panose="05000000000000000000" pitchFamily="2" charset="2"/>
              <a:buChar char="ü"/>
            </a:pPr>
            <a:r>
              <a:rPr lang="en-GB" dirty="0"/>
              <a:t>Exponential time</a:t>
            </a:r>
          </a:p>
          <a:p>
            <a:pPr lvl="1">
              <a:lnSpc>
                <a:spcPct val="110000"/>
              </a:lnSpc>
              <a:buFont typeface="Wingdings" panose="05000000000000000000" pitchFamily="2" charset="2"/>
              <a:buChar char="ü"/>
            </a:pPr>
            <a:r>
              <a:rPr lang="en-GB" dirty="0"/>
              <a:t>Factorial time</a:t>
            </a:r>
            <a:endParaRPr lang="en-US" dirty="0"/>
          </a:p>
        </p:txBody>
      </p:sp>
    </p:spTree>
    <p:extLst>
      <p:ext uri="{BB962C8B-B14F-4D97-AF65-F5344CB8AC3E}">
        <p14:creationId xmlns:p14="http://schemas.microsoft.com/office/powerpoint/2010/main" val="2960174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Constant time O(1)</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368424"/>
                <a:ext cx="5879645" cy="4711969"/>
              </a:xfrm>
            </p:spPr>
            <p:txBody>
              <a:bodyPr>
                <a:normAutofit fontScale="77500" lnSpcReduction="20000"/>
              </a:bodyPr>
              <a:lstStyle/>
              <a:p>
                <a:pPr marL="0" indent="0">
                  <a:lnSpc>
                    <a:spcPct val="120000"/>
                  </a:lnSpc>
                  <a:buNone/>
                </a:pPr>
                <a:r>
                  <a:rPr lang="en-GB" dirty="0"/>
                  <a:t>The time remains constant even when  the number of input increases.</a:t>
                </a:r>
              </a:p>
              <a:p>
                <a:pPr marL="0" indent="0">
                  <a:lnSpc>
                    <a:spcPct val="120000"/>
                  </a:lnSpc>
                  <a:buNone/>
                </a:pPr>
                <a:endParaRPr lang="en-GB" dirty="0"/>
              </a:p>
              <a:p>
                <a:pPr marL="0" indent="0">
                  <a:lnSpc>
                    <a:spcPct val="120000"/>
                  </a:lnSpc>
                  <a:buNone/>
                </a:pPr>
                <a:r>
                  <a:rPr lang="en-GB" b="1" dirty="0"/>
                  <a:t>Algorithms</a:t>
                </a:r>
              </a:p>
              <a:p>
                <a:pPr>
                  <a:lnSpc>
                    <a:spcPct val="120000"/>
                  </a:lnSpc>
                  <a:buFont typeface="Wingdings" panose="05000000000000000000" pitchFamily="2" charset="2"/>
                  <a:buChar char="ü"/>
                </a:pPr>
                <a:r>
                  <a:rPr lang="en-GB" dirty="0"/>
                  <a:t>Finding the first element in a list</a:t>
                </a:r>
              </a:p>
              <a:p>
                <a:pPr>
                  <a:lnSpc>
                    <a:spcPct val="120000"/>
                  </a:lnSpc>
                  <a:buFont typeface="Wingdings" panose="05000000000000000000" pitchFamily="2" charset="2"/>
                  <a:buChar char="ü"/>
                </a:pPr>
                <a:r>
                  <a:rPr lang="en-GB" dirty="0"/>
                  <a:t>Finding any element in a hash table</a:t>
                </a:r>
              </a:p>
              <a:p>
                <a:pPr>
                  <a:lnSpc>
                    <a:spcPct val="120000"/>
                  </a:lnSpc>
                  <a:buFont typeface="Wingdings" panose="05000000000000000000" pitchFamily="2" charset="2"/>
                  <a:buChar char="ü"/>
                </a:pPr>
                <a:r>
                  <a:rPr lang="en-GB" dirty="0"/>
                  <a:t>Calculating the sum of a sequence of numbers using </a:t>
                </a:r>
                <a14:m>
                  <m:oMath xmlns:m="http://schemas.openxmlformats.org/officeDocument/2006/math">
                    <m:r>
                      <a:rPr lang="en-GB" i="1" dirty="0" smtClean="0">
                        <a:solidFill>
                          <a:schemeClr val="tx1"/>
                        </a:solidFill>
                        <a:latin typeface="Cambria Math" panose="02040503050406030204" pitchFamily="18" charset="0"/>
                      </a:rPr>
                      <m:t>𝑠𝑢𝑚</m:t>
                    </m:r>
                    <m:r>
                      <a:rPr lang="en-GB" i="1" dirty="0" smtClean="0">
                        <a:solidFill>
                          <a:schemeClr val="tx1"/>
                        </a:solidFill>
                        <a:latin typeface="Cambria Math" panose="02040503050406030204" pitchFamily="18" charset="0"/>
                      </a:rPr>
                      <m:t> = </m:t>
                    </m:r>
                    <m:d>
                      <m:dPr>
                        <m:ctrlPr>
                          <a:rPr lang="en-GB" i="1" dirty="0" smtClean="0">
                            <a:solidFill>
                              <a:schemeClr val="tx1"/>
                            </a:solidFill>
                            <a:latin typeface="Cambria Math" panose="02040503050406030204" pitchFamily="18" charset="0"/>
                          </a:rPr>
                        </m:ctrlPr>
                      </m:dPr>
                      <m:e>
                        <m:r>
                          <a:rPr lang="en-GB" i="1" dirty="0" smtClean="0">
                            <a:solidFill>
                              <a:schemeClr val="tx1"/>
                            </a:solidFill>
                            <a:latin typeface="Cambria Math" panose="02040503050406030204" pitchFamily="18" charset="0"/>
                          </a:rPr>
                          <m:t>𝑛</m:t>
                        </m:r>
                        <m:r>
                          <a:rPr lang="en-GB" i="1" dirty="0" smtClean="0">
                            <a:solidFill>
                              <a:schemeClr val="tx1"/>
                            </a:solidFill>
                            <a:latin typeface="Cambria Math" panose="02040503050406030204" pitchFamily="18" charset="0"/>
                          </a:rPr>
                          <m:t>+1</m:t>
                        </m:r>
                      </m:e>
                    </m:d>
                    <m:r>
                      <a:rPr lang="en-GB" b="0" i="1" dirty="0" smtClean="0">
                        <a:solidFill>
                          <a:schemeClr val="tx1"/>
                        </a:solidFill>
                        <a:latin typeface="Cambria Math" panose="02040503050406030204" pitchFamily="18" charset="0"/>
                      </a:rPr>
                      <m:t>∗</m:t>
                    </m:r>
                    <m:r>
                      <a:rPr lang="en-GB" i="1" dirty="0" smtClean="0">
                        <a:solidFill>
                          <a:schemeClr val="tx1"/>
                        </a:solidFill>
                        <a:latin typeface="Cambria Math" panose="02040503050406030204" pitchFamily="18" charset="0"/>
                      </a:rPr>
                      <m:t> </m:t>
                    </m:r>
                    <m:r>
                      <a:rPr lang="en-GB" i="1" dirty="0" smtClean="0">
                        <a:solidFill>
                          <a:schemeClr val="tx1"/>
                        </a:solidFill>
                        <a:latin typeface="Cambria Math" panose="02040503050406030204" pitchFamily="18" charset="0"/>
                      </a:rPr>
                      <m:t>𝑛</m:t>
                    </m:r>
                    <m:r>
                      <a:rPr lang="en-GB" i="1" dirty="0" smtClean="0">
                        <a:solidFill>
                          <a:schemeClr val="tx1"/>
                        </a:solidFill>
                        <a:latin typeface="Cambria Math" panose="02040503050406030204" pitchFamily="18" charset="0"/>
                      </a:rPr>
                      <m:t> / 2</m:t>
                    </m:r>
                  </m:oMath>
                </a14:m>
                <a:r>
                  <a:rPr lang="en-GB" dirty="0"/>
                  <a:t>. Regardless of how many numbers we wish to add up the time taken will always be same.</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368424"/>
                <a:ext cx="5879645" cy="4711969"/>
              </a:xfrm>
              <a:blipFill>
                <a:blip r:embed="rId2"/>
                <a:stretch>
                  <a:fillRect l="-1349" t="-776" r="-1349"/>
                </a:stretch>
              </a:blipFill>
            </p:spPr>
            <p:txBody>
              <a:bodyPr/>
              <a:lstStyle/>
              <a:p>
                <a:r>
                  <a:rPr lang="en-GB">
                    <a:noFill/>
                  </a:rPr>
                  <a:t> </a:t>
                </a:r>
              </a:p>
            </p:txBody>
          </p:sp>
        </mc:Fallback>
      </mc:AlternateContent>
      <p:cxnSp>
        <p:nvCxnSpPr>
          <p:cNvPr id="4" name="Straight Connector 3"/>
          <p:cNvCxnSpPr/>
          <p:nvPr/>
        </p:nvCxnSpPr>
        <p:spPr>
          <a:xfrm>
            <a:off x="7751989" y="5004708"/>
            <a:ext cx="357187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7751989" y="2366283"/>
            <a:ext cx="4763" cy="263842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7081613" y="3578101"/>
            <a:ext cx="614271" cy="369332"/>
          </a:xfrm>
          <a:prstGeom prst="rect">
            <a:avLst/>
          </a:prstGeom>
        </p:spPr>
        <p:txBody>
          <a:bodyPr wrap="none">
            <a:spAutoFit/>
          </a:bodyPr>
          <a:lstStyle/>
          <a:p>
            <a:r>
              <a:rPr lang="en-GB" dirty="0"/>
              <a:t>time</a:t>
            </a:r>
          </a:p>
        </p:txBody>
      </p:sp>
      <p:sp>
        <p:nvSpPr>
          <p:cNvPr id="8" name="Rectangle 7"/>
          <p:cNvSpPr/>
          <p:nvPr/>
        </p:nvSpPr>
        <p:spPr>
          <a:xfrm>
            <a:off x="8776375" y="5084360"/>
            <a:ext cx="1361110" cy="369332"/>
          </a:xfrm>
          <a:prstGeom prst="rect">
            <a:avLst/>
          </a:prstGeom>
        </p:spPr>
        <p:txBody>
          <a:bodyPr wrap="square">
            <a:spAutoFit/>
          </a:bodyPr>
          <a:lstStyle/>
          <a:p>
            <a:r>
              <a:rPr lang="en-GB" dirty="0"/>
              <a:t>Size of input</a:t>
            </a:r>
          </a:p>
        </p:txBody>
      </p:sp>
      <p:cxnSp>
        <p:nvCxnSpPr>
          <p:cNvPr id="10" name="Straight Connector 9"/>
          <p:cNvCxnSpPr/>
          <p:nvPr/>
        </p:nvCxnSpPr>
        <p:spPr>
          <a:xfrm>
            <a:off x="7751989" y="3947433"/>
            <a:ext cx="3438525" cy="0"/>
          </a:xfrm>
          <a:prstGeom prst="line">
            <a:avLst/>
          </a:prstGeom>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73677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Logarithmic time O(log n)</a:t>
            </a:r>
            <a:endParaRPr lang="en-US" dirty="0"/>
          </a:p>
        </p:txBody>
      </p:sp>
      <p:sp>
        <p:nvSpPr>
          <p:cNvPr id="3" name="Content Placeholder 2"/>
          <p:cNvSpPr>
            <a:spLocks noGrp="1"/>
          </p:cNvSpPr>
          <p:nvPr>
            <p:ph idx="1"/>
          </p:nvPr>
        </p:nvSpPr>
        <p:spPr>
          <a:xfrm>
            <a:off x="242249" y="943842"/>
            <a:ext cx="6935508" cy="5828247"/>
          </a:xfrm>
        </p:spPr>
        <p:txBody>
          <a:bodyPr>
            <a:normAutofit fontScale="77500" lnSpcReduction="20000"/>
          </a:bodyPr>
          <a:lstStyle/>
          <a:p>
            <a:pPr marL="0" indent="0">
              <a:lnSpc>
                <a:spcPct val="120000"/>
              </a:lnSpc>
              <a:buNone/>
            </a:pPr>
            <a:r>
              <a:rPr lang="en-GB" dirty="0"/>
              <a:t>The time taken for the algorithm to run will grow slowly as in size of the input increases.</a:t>
            </a:r>
          </a:p>
          <a:p>
            <a:pPr marL="0" indent="0">
              <a:lnSpc>
                <a:spcPct val="120000"/>
              </a:lnSpc>
              <a:buNone/>
            </a:pPr>
            <a:endParaRPr lang="en-GB" b="1" dirty="0"/>
          </a:p>
          <a:p>
            <a:pPr marL="0" indent="0">
              <a:lnSpc>
                <a:spcPct val="120000"/>
              </a:lnSpc>
              <a:buNone/>
            </a:pPr>
            <a:r>
              <a:rPr lang="en-GB" b="1" dirty="0"/>
              <a:t>Algorithms: Binary search and binary tree search </a:t>
            </a:r>
          </a:p>
          <a:p>
            <a:pPr marL="0" indent="0">
              <a:lnSpc>
                <a:spcPct val="120000"/>
              </a:lnSpc>
              <a:buNone/>
            </a:pPr>
            <a:r>
              <a:rPr lang="en-GB" dirty="0"/>
              <a:t>The search area is approximately halved with each step until we narrow down until there is a single item left (representing the maximum number of steps because the target value can be found in fewer steps). This follows a log function:</a:t>
            </a:r>
          </a:p>
          <a:p>
            <a:pPr marL="0" indent="0">
              <a:lnSpc>
                <a:spcPct val="120000"/>
              </a:lnSpc>
              <a:buNone/>
            </a:pPr>
            <a:r>
              <a:rPr lang="en-GB" dirty="0"/>
              <a:t>For instance, if we have a 100 numbers to start with and halve at each step we get 100, 50, 25, 13, 7, 4, 2, 1 which equals 7 halving.</a:t>
            </a:r>
          </a:p>
          <a:p>
            <a:pPr marL="0" indent="0">
              <a:lnSpc>
                <a:spcPct val="120000"/>
              </a:lnSpc>
              <a:buNone/>
            </a:pPr>
            <a:endParaRPr lang="en-GB" dirty="0"/>
          </a:p>
          <a:p>
            <a:pPr marL="0" indent="0">
              <a:lnSpc>
                <a:spcPct val="120000"/>
              </a:lnSpc>
              <a:buNone/>
            </a:pPr>
            <a:r>
              <a:rPr lang="en-GB" sz="2000" dirty="0"/>
              <a:t> </a:t>
            </a:r>
          </a:p>
        </p:txBody>
      </p:sp>
      <p:cxnSp>
        <p:nvCxnSpPr>
          <p:cNvPr id="4" name="Straight Connector 3"/>
          <p:cNvCxnSpPr/>
          <p:nvPr/>
        </p:nvCxnSpPr>
        <p:spPr>
          <a:xfrm>
            <a:off x="7848133" y="3582267"/>
            <a:ext cx="357187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7848133" y="943842"/>
            <a:ext cx="4763" cy="263842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7177757" y="2155660"/>
            <a:ext cx="614271" cy="369332"/>
          </a:xfrm>
          <a:prstGeom prst="rect">
            <a:avLst/>
          </a:prstGeom>
        </p:spPr>
        <p:txBody>
          <a:bodyPr wrap="none">
            <a:spAutoFit/>
          </a:bodyPr>
          <a:lstStyle/>
          <a:p>
            <a:r>
              <a:rPr lang="en-GB" dirty="0"/>
              <a:t>time</a:t>
            </a:r>
          </a:p>
        </p:txBody>
      </p:sp>
      <p:sp>
        <p:nvSpPr>
          <p:cNvPr id="8" name="Rectangle 7"/>
          <p:cNvSpPr/>
          <p:nvPr/>
        </p:nvSpPr>
        <p:spPr>
          <a:xfrm>
            <a:off x="8872519" y="3661919"/>
            <a:ext cx="1361110" cy="369332"/>
          </a:xfrm>
          <a:prstGeom prst="rect">
            <a:avLst/>
          </a:prstGeom>
        </p:spPr>
        <p:txBody>
          <a:bodyPr wrap="square">
            <a:spAutoFit/>
          </a:bodyPr>
          <a:lstStyle/>
          <a:p>
            <a:r>
              <a:rPr lang="en-GB" dirty="0"/>
              <a:t>Size of input</a:t>
            </a:r>
          </a:p>
        </p:txBody>
      </p:sp>
      <p:sp>
        <p:nvSpPr>
          <p:cNvPr id="9" name="Arc 8">
            <a:extLst>
              <a:ext uri="{FF2B5EF4-FFF2-40B4-BE49-F238E27FC236}">
                <a16:creationId xmlns:a16="http://schemas.microsoft.com/office/drawing/2014/main" id="{51C5AC25-9F7C-4B2F-BB2F-E6F571066357}"/>
              </a:ext>
            </a:extLst>
          </p:cNvPr>
          <p:cNvSpPr/>
          <p:nvPr/>
        </p:nvSpPr>
        <p:spPr>
          <a:xfrm rot="21001223" flipH="1">
            <a:off x="7662334" y="2394161"/>
            <a:ext cx="5585801" cy="2535515"/>
          </a:xfrm>
          <a:prstGeom prst="arc">
            <a:avLst>
              <a:gd name="adj1" fmla="val 15214591"/>
              <a:gd name="adj2" fmla="val 20865543"/>
            </a:avLst>
          </a:prstGeom>
          <a:ln w="28575"/>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graphicFrame>
        <p:nvGraphicFramePr>
          <p:cNvPr id="6" name="Table 9">
            <a:extLst>
              <a:ext uri="{FF2B5EF4-FFF2-40B4-BE49-F238E27FC236}">
                <a16:creationId xmlns:a16="http://schemas.microsoft.com/office/drawing/2014/main" id="{9FF6262C-DD6B-4E75-9518-68AA4E30B5F2}"/>
              </a:ext>
            </a:extLst>
          </p:cNvPr>
          <p:cNvGraphicFramePr>
            <a:graphicFrameLocks noGrp="1"/>
          </p:cNvGraphicFramePr>
          <p:nvPr>
            <p:extLst>
              <p:ext uri="{D42A27DB-BD31-4B8C-83A1-F6EECF244321}">
                <p14:modId xmlns:p14="http://schemas.microsoft.com/office/powerpoint/2010/main" val="2174035732"/>
              </p:ext>
            </p:extLst>
          </p:nvPr>
        </p:nvGraphicFramePr>
        <p:xfrm>
          <a:off x="8775590" y="4176209"/>
          <a:ext cx="2311510" cy="2595880"/>
        </p:xfrm>
        <a:graphic>
          <a:graphicData uri="http://schemas.openxmlformats.org/drawingml/2006/table">
            <a:tbl>
              <a:tblPr firstRow="1" bandRow="1">
                <a:tableStyleId>{5940675A-B579-460E-94D1-54222C63F5DA}</a:tableStyleId>
              </a:tblPr>
              <a:tblGrid>
                <a:gridCol w="926982">
                  <a:extLst>
                    <a:ext uri="{9D8B030D-6E8A-4147-A177-3AD203B41FA5}">
                      <a16:colId xmlns:a16="http://schemas.microsoft.com/office/drawing/2014/main" val="1617047101"/>
                    </a:ext>
                  </a:extLst>
                </a:gridCol>
                <a:gridCol w="1384528">
                  <a:extLst>
                    <a:ext uri="{9D8B030D-6E8A-4147-A177-3AD203B41FA5}">
                      <a16:colId xmlns:a16="http://schemas.microsoft.com/office/drawing/2014/main" val="2499120747"/>
                    </a:ext>
                  </a:extLst>
                </a:gridCol>
              </a:tblGrid>
              <a:tr h="370840">
                <a:tc>
                  <a:txBody>
                    <a:bodyPr/>
                    <a:lstStyle/>
                    <a:p>
                      <a:r>
                        <a:rPr lang="en-GB" b="1" dirty="0"/>
                        <a:t>n</a:t>
                      </a:r>
                    </a:p>
                  </a:txBody>
                  <a:tcPr>
                    <a:solidFill>
                      <a:schemeClr val="bg1"/>
                    </a:solidFill>
                  </a:tcPr>
                </a:tc>
                <a:tc>
                  <a:txBody>
                    <a:bodyPr/>
                    <a:lstStyle/>
                    <a:p>
                      <a:r>
                        <a:rPr lang="en-GB" b="1" dirty="0"/>
                        <a:t>Max Halving</a:t>
                      </a:r>
                    </a:p>
                  </a:txBody>
                  <a:tcPr>
                    <a:solidFill>
                      <a:schemeClr val="bg1"/>
                    </a:solidFill>
                  </a:tcPr>
                </a:tc>
                <a:extLst>
                  <a:ext uri="{0D108BD9-81ED-4DB2-BD59-A6C34878D82A}">
                    <a16:rowId xmlns:a16="http://schemas.microsoft.com/office/drawing/2014/main" val="2769590318"/>
                  </a:ext>
                </a:extLst>
              </a:tr>
              <a:tr h="370840">
                <a:tc>
                  <a:txBody>
                    <a:bodyPr/>
                    <a:lstStyle/>
                    <a:p>
                      <a:r>
                        <a:rPr lang="en-GB" dirty="0"/>
                        <a:t>800</a:t>
                      </a:r>
                    </a:p>
                  </a:txBody>
                  <a:tcPr>
                    <a:solidFill>
                      <a:schemeClr val="bg1"/>
                    </a:solidFill>
                  </a:tcPr>
                </a:tc>
                <a:tc>
                  <a:txBody>
                    <a:bodyPr/>
                    <a:lstStyle/>
                    <a:p>
                      <a:r>
                        <a:rPr lang="en-GB" dirty="0"/>
                        <a:t>10</a:t>
                      </a:r>
                    </a:p>
                  </a:txBody>
                  <a:tcPr>
                    <a:solidFill>
                      <a:schemeClr val="bg1"/>
                    </a:solidFill>
                  </a:tcPr>
                </a:tc>
                <a:extLst>
                  <a:ext uri="{0D108BD9-81ED-4DB2-BD59-A6C34878D82A}">
                    <a16:rowId xmlns:a16="http://schemas.microsoft.com/office/drawing/2014/main" val="1359320856"/>
                  </a:ext>
                </a:extLst>
              </a:tr>
              <a:tr h="370840">
                <a:tc>
                  <a:txBody>
                    <a:bodyPr/>
                    <a:lstStyle/>
                    <a:p>
                      <a:r>
                        <a:rPr lang="en-GB" dirty="0"/>
                        <a:t>400</a:t>
                      </a:r>
                    </a:p>
                  </a:txBody>
                  <a:tcPr>
                    <a:solidFill>
                      <a:schemeClr val="bg1"/>
                    </a:solidFill>
                  </a:tcPr>
                </a:tc>
                <a:tc>
                  <a:txBody>
                    <a:bodyPr/>
                    <a:lstStyle/>
                    <a:p>
                      <a:r>
                        <a:rPr lang="en-GB" dirty="0"/>
                        <a:t>9</a:t>
                      </a:r>
                    </a:p>
                  </a:txBody>
                  <a:tcPr>
                    <a:solidFill>
                      <a:schemeClr val="bg1"/>
                    </a:solidFill>
                  </a:tcPr>
                </a:tc>
                <a:extLst>
                  <a:ext uri="{0D108BD9-81ED-4DB2-BD59-A6C34878D82A}">
                    <a16:rowId xmlns:a16="http://schemas.microsoft.com/office/drawing/2014/main" val="3579210415"/>
                  </a:ext>
                </a:extLst>
              </a:tr>
              <a:tr h="370840">
                <a:tc>
                  <a:txBody>
                    <a:bodyPr/>
                    <a:lstStyle/>
                    <a:p>
                      <a:r>
                        <a:rPr lang="en-GB" dirty="0"/>
                        <a:t>200</a:t>
                      </a:r>
                    </a:p>
                  </a:txBody>
                  <a:tcPr>
                    <a:solidFill>
                      <a:schemeClr val="bg1"/>
                    </a:solidFill>
                  </a:tcPr>
                </a:tc>
                <a:tc>
                  <a:txBody>
                    <a:bodyPr/>
                    <a:lstStyle/>
                    <a:p>
                      <a:r>
                        <a:rPr lang="en-GB" dirty="0"/>
                        <a:t>8</a:t>
                      </a:r>
                    </a:p>
                  </a:txBody>
                  <a:tcPr>
                    <a:solidFill>
                      <a:schemeClr val="bg1"/>
                    </a:solidFill>
                  </a:tcPr>
                </a:tc>
                <a:extLst>
                  <a:ext uri="{0D108BD9-81ED-4DB2-BD59-A6C34878D82A}">
                    <a16:rowId xmlns:a16="http://schemas.microsoft.com/office/drawing/2014/main" val="2161208907"/>
                  </a:ext>
                </a:extLst>
              </a:tr>
              <a:tr h="370840">
                <a:tc>
                  <a:txBody>
                    <a:bodyPr/>
                    <a:lstStyle/>
                    <a:p>
                      <a:r>
                        <a:rPr lang="en-GB" dirty="0"/>
                        <a:t>100</a:t>
                      </a:r>
                    </a:p>
                  </a:txBody>
                  <a:tcPr>
                    <a:solidFill>
                      <a:schemeClr val="bg1"/>
                    </a:solidFill>
                  </a:tcPr>
                </a:tc>
                <a:tc>
                  <a:txBody>
                    <a:bodyPr/>
                    <a:lstStyle/>
                    <a:p>
                      <a:r>
                        <a:rPr lang="en-GB" dirty="0"/>
                        <a:t>7</a:t>
                      </a:r>
                    </a:p>
                  </a:txBody>
                  <a:tcPr>
                    <a:solidFill>
                      <a:schemeClr val="bg1"/>
                    </a:solidFill>
                  </a:tcPr>
                </a:tc>
                <a:extLst>
                  <a:ext uri="{0D108BD9-81ED-4DB2-BD59-A6C34878D82A}">
                    <a16:rowId xmlns:a16="http://schemas.microsoft.com/office/drawing/2014/main" val="1225934413"/>
                  </a:ext>
                </a:extLst>
              </a:tr>
              <a:tr h="370840">
                <a:tc>
                  <a:txBody>
                    <a:bodyPr/>
                    <a:lstStyle/>
                    <a:p>
                      <a:r>
                        <a:rPr lang="en-GB" dirty="0"/>
                        <a:t>50</a:t>
                      </a:r>
                    </a:p>
                  </a:txBody>
                  <a:tcPr>
                    <a:solidFill>
                      <a:schemeClr val="bg1"/>
                    </a:solidFill>
                  </a:tcPr>
                </a:tc>
                <a:tc>
                  <a:txBody>
                    <a:bodyPr/>
                    <a:lstStyle/>
                    <a:p>
                      <a:r>
                        <a:rPr lang="en-GB" dirty="0"/>
                        <a:t>6</a:t>
                      </a:r>
                    </a:p>
                  </a:txBody>
                  <a:tcPr>
                    <a:solidFill>
                      <a:schemeClr val="bg1"/>
                    </a:solidFill>
                  </a:tcPr>
                </a:tc>
                <a:extLst>
                  <a:ext uri="{0D108BD9-81ED-4DB2-BD59-A6C34878D82A}">
                    <a16:rowId xmlns:a16="http://schemas.microsoft.com/office/drawing/2014/main" val="524431404"/>
                  </a:ext>
                </a:extLst>
              </a:tr>
              <a:tr h="370840">
                <a:tc>
                  <a:txBody>
                    <a:bodyPr/>
                    <a:lstStyle/>
                    <a:p>
                      <a:r>
                        <a:rPr lang="en-GB" dirty="0"/>
                        <a:t>25</a:t>
                      </a:r>
                    </a:p>
                  </a:txBody>
                  <a:tcPr>
                    <a:solidFill>
                      <a:schemeClr val="bg1"/>
                    </a:solidFill>
                  </a:tcPr>
                </a:tc>
                <a:tc>
                  <a:txBody>
                    <a:bodyPr/>
                    <a:lstStyle/>
                    <a:p>
                      <a:r>
                        <a:rPr lang="en-GB" dirty="0"/>
                        <a:t>5</a:t>
                      </a:r>
                    </a:p>
                  </a:txBody>
                  <a:tcPr>
                    <a:solidFill>
                      <a:schemeClr val="bg1"/>
                    </a:solidFill>
                  </a:tcPr>
                </a:tc>
                <a:extLst>
                  <a:ext uri="{0D108BD9-81ED-4DB2-BD59-A6C34878D82A}">
                    <a16:rowId xmlns:a16="http://schemas.microsoft.com/office/drawing/2014/main" val="2578736498"/>
                  </a:ext>
                </a:extLst>
              </a:tr>
            </a:tbl>
          </a:graphicData>
        </a:graphic>
      </p:graphicFrame>
    </p:spTree>
    <p:extLst>
      <p:ext uri="{BB962C8B-B14F-4D97-AF65-F5344CB8AC3E}">
        <p14:creationId xmlns:p14="http://schemas.microsoft.com/office/powerpoint/2010/main" val="3709649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Linear time O(n)</a:t>
            </a:r>
            <a:endParaRPr lang="en-US" dirty="0"/>
          </a:p>
        </p:txBody>
      </p:sp>
      <p:sp>
        <p:nvSpPr>
          <p:cNvPr id="3" name="Content Placeholder 2"/>
          <p:cNvSpPr>
            <a:spLocks noGrp="1"/>
          </p:cNvSpPr>
          <p:nvPr>
            <p:ph idx="1"/>
          </p:nvPr>
        </p:nvSpPr>
        <p:spPr>
          <a:xfrm>
            <a:off x="253286" y="1232693"/>
            <a:ext cx="6935508" cy="5032375"/>
          </a:xfrm>
        </p:spPr>
        <p:txBody>
          <a:bodyPr>
            <a:normAutofit/>
          </a:bodyPr>
          <a:lstStyle/>
          <a:p>
            <a:pPr marL="0" indent="0">
              <a:lnSpc>
                <a:spcPct val="100000"/>
              </a:lnSpc>
              <a:buNone/>
            </a:pPr>
            <a:r>
              <a:rPr lang="en-GB" sz="2000" dirty="0"/>
              <a:t>The time taken for the algorithm to run will grow in linear time as the size of the input increases. </a:t>
            </a:r>
          </a:p>
          <a:p>
            <a:pPr marL="0" indent="0">
              <a:lnSpc>
                <a:spcPct val="100000"/>
              </a:lnSpc>
              <a:buNone/>
            </a:pPr>
            <a:endParaRPr lang="en-GB" sz="2000" dirty="0"/>
          </a:p>
          <a:p>
            <a:pPr marL="0" indent="0">
              <a:lnSpc>
                <a:spcPct val="100000"/>
              </a:lnSpc>
              <a:buNone/>
            </a:pPr>
            <a:r>
              <a:rPr lang="en-GB" sz="2000" b="1" dirty="0"/>
              <a:t>Algorithm: Linear search</a:t>
            </a:r>
            <a:endParaRPr lang="en-GB" sz="2000" dirty="0">
              <a:solidFill>
                <a:srgbClr val="002060"/>
              </a:solidFill>
              <a:latin typeface="Courier New" panose="02070309020205020404" pitchFamily="49" charset="0"/>
              <a:cs typeface="Courier New" panose="02070309020205020404" pitchFamily="49" charset="0"/>
            </a:endParaRPr>
          </a:p>
          <a:p>
            <a:pPr marL="0" indent="0">
              <a:lnSpc>
                <a:spcPct val="100000"/>
              </a:lnSpc>
              <a:buNone/>
            </a:pPr>
            <a:r>
              <a:rPr lang="en-GB" sz="2000" dirty="0">
                <a:latin typeface="Courier New" panose="02070309020205020404" pitchFamily="49" charset="0"/>
                <a:cs typeface="Courier New" panose="02070309020205020404" pitchFamily="49" charset="0"/>
              </a:rPr>
              <a:t>FOR </a:t>
            </a:r>
            <a:r>
              <a:rPr lang="en-GB" sz="2000" dirty="0" err="1">
                <a:latin typeface="Courier New" panose="02070309020205020404" pitchFamily="49" charset="0"/>
                <a:cs typeface="Courier New" panose="02070309020205020404" pitchFamily="49" charset="0"/>
              </a:rPr>
              <a:t>i</a:t>
            </a:r>
            <a:r>
              <a:rPr lang="en-GB" sz="2000" dirty="0">
                <a:latin typeface="Courier New" panose="02070309020205020404" pitchFamily="49" charset="0"/>
                <a:cs typeface="Courier New" panose="02070309020205020404" pitchFamily="49" charset="0"/>
              </a:rPr>
              <a:t>=0 TO n</a:t>
            </a:r>
          </a:p>
          <a:p>
            <a:pPr marL="0" indent="0">
              <a:lnSpc>
                <a:spcPct val="100000"/>
              </a:lnSpc>
              <a:buNone/>
            </a:pPr>
            <a:r>
              <a:rPr lang="en-GB" sz="2000" dirty="0">
                <a:latin typeface="Courier New" panose="02070309020205020404" pitchFamily="49" charset="0"/>
                <a:cs typeface="Courier New" panose="02070309020205020404" pitchFamily="49" charset="0"/>
              </a:rPr>
              <a:t> IF </a:t>
            </a:r>
            <a:r>
              <a:rPr lang="en-GB" sz="2000" dirty="0" err="1">
                <a:latin typeface="Courier New" panose="02070309020205020404" pitchFamily="49" charset="0"/>
                <a:cs typeface="Courier New" panose="02070309020205020404" pitchFamily="49" charset="0"/>
              </a:rPr>
              <a:t>val</a:t>
            </a:r>
            <a:r>
              <a:rPr lang="en-GB" sz="2000" dirty="0">
                <a:latin typeface="Courier New" panose="02070309020205020404" pitchFamily="49" charset="0"/>
                <a:cs typeface="Courier New" panose="02070309020205020404" pitchFamily="49" charset="0"/>
              </a:rPr>
              <a:t>[</a:t>
            </a:r>
            <a:r>
              <a:rPr lang="en-GB" sz="2000" dirty="0" err="1">
                <a:latin typeface="Courier New" panose="02070309020205020404" pitchFamily="49" charset="0"/>
                <a:cs typeface="Courier New" panose="02070309020205020404" pitchFamily="49" charset="0"/>
              </a:rPr>
              <a:t>i</a:t>
            </a:r>
            <a:r>
              <a:rPr lang="en-GB" sz="2000" dirty="0">
                <a:latin typeface="Courier New" panose="02070309020205020404" pitchFamily="49" charset="0"/>
                <a:cs typeface="Courier New" panose="02070309020205020404" pitchFamily="49" charset="0"/>
              </a:rPr>
              <a:t>] == target</a:t>
            </a:r>
          </a:p>
          <a:p>
            <a:pPr marL="0" indent="0">
              <a:lnSpc>
                <a:spcPct val="100000"/>
              </a:lnSpc>
              <a:buNone/>
            </a:pPr>
            <a:r>
              <a:rPr lang="en-GB" sz="2000" dirty="0">
                <a:latin typeface="Courier New" panose="02070309020205020404" pitchFamily="49" charset="0"/>
                <a:cs typeface="Courier New" panose="02070309020205020404" pitchFamily="49" charset="0"/>
              </a:rPr>
              <a:t>  OUTPUT </a:t>
            </a:r>
            <a:r>
              <a:rPr lang="en-GB" sz="2000" dirty="0" err="1">
                <a:latin typeface="Courier New" panose="02070309020205020404" pitchFamily="49" charset="0"/>
                <a:cs typeface="Courier New" panose="02070309020205020404" pitchFamily="49" charset="0"/>
              </a:rPr>
              <a:t>i</a:t>
            </a:r>
            <a:r>
              <a:rPr lang="en-GB" sz="2000" dirty="0">
                <a:latin typeface="Courier New" panose="02070309020205020404" pitchFamily="49" charset="0"/>
                <a:cs typeface="Courier New" panose="02070309020205020404" pitchFamily="49" charset="0"/>
              </a:rPr>
              <a:t> </a:t>
            </a:r>
          </a:p>
          <a:p>
            <a:pPr marL="0" indent="0">
              <a:lnSpc>
                <a:spcPct val="100000"/>
              </a:lnSpc>
              <a:buNone/>
            </a:pPr>
            <a:r>
              <a:rPr lang="en-GB" sz="2000" dirty="0">
                <a:latin typeface="Courier New" panose="02070309020205020404" pitchFamily="49" charset="0"/>
                <a:cs typeface="Courier New" panose="02070309020205020404" pitchFamily="49" charset="0"/>
              </a:rPr>
              <a:t>  BREAK</a:t>
            </a:r>
          </a:p>
          <a:p>
            <a:pPr marL="0" indent="0">
              <a:lnSpc>
                <a:spcPct val="100000"/>
              </a:lnSpc>
              <a:buNone/>
            </a:pPr>
            <a:r>
              <a:rPr lang="en-GB" sz="2000" dirty="0"/>
              <a:t>The average search time increases linearly with time.  Uses iteration to check each item in a list against a target.  The longer the list the longer it will take to find the index position of the target item.</a:t>
            </a:r>
          </a:p>
        </p:txBody>
      </p:sp>
      <p:cxnSp>
        <p:nvCxnSpPr>
          <p:cNvPr id="4" name="Straight Connector 3"/>
          <p:cNvCxnSpPr/>
          <p:nvPr/>
        </p:nvCxnSpPr>
        <p:spPr>
          <a:xfrm>
            <a:off x="8029575" y="4776107"/>
            <a:ext cx="357187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8029575" y="2137682"/>
            <a:ext cx="4763" cy="263842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7359199" y="3349500"/>
            <a:ext cx="614271" cy="369332"/>
          </a:xfrm>
          <a:prstGeom prst="rect">
            <a:avLst/>
          </a:prstGeom>
        </p:spPr>
        <p:txBody>
          <a:bodyPr wrap="none">
            <a:spAutoFit/>
          </a:bodyPr>
          <a:lstStyle/>
          <a:p>
            <a:r>
              <a:rPr lang="en-GB" dirty="0"/>
              <a:t>time</a:t>
            </a:r>
          </a:p>
        </p:txBody>
      </p:sp>
      <p:sp>
        <p:nvSpPr>
          <p:cNvPr id="8" name="Rectangle 7"/>
          <p:cNvSpPr/>
          <p:nvPr/>
        </p:nvSpPr>
        <p:spPr>
          <a:xfrm>
            <a:off x="9053961" y="4855759"/>
            <a:ext cx="1361110" cy="369332"/>
          </a:xfrm>
          <a:prstGeom prst="rect">
            <a:avLst/>
          </a:prstGeom>
        </p:spPr>
        <p:txBody>
          <a:bodyPr wrap="square">
            <a:spAutoFit/>
          </a:bodyPr>
          <a:lstStyle/>
          <a:p>
            <a:r>
              <a:rPr lang="en-GB" dirty="0"/>
              <a:t>Size of input</a:t>
            </a:r>
          </a:p>
        </p:txBody>
      </p:sp>
      <p:cxnSp>
        <p:nvCxnSpPr>
          <p:cNvPr id="10" name="Straight Connector 9"/>
          <p:cNvCxnSpPr/>
          <p:nvPr/>
        </p:nvCxnSpPr>
        <p:spPr>
          <a:xfrm flipV="1">
            <a:off x="8029575" y="2785497"/>
            <a:ext cx="2892272" cy="1990611"/>
          </a:xfrm>
          <a:prstGeom prst="line">
            <a:avLst/>
          </a:prstGeom>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1997885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Polynomial time O(n</a:t>
            </a:r>
            <a:r>
              <a:rPr lang="en-GB" baseline="30000" dirty="0"/>
              <a:t>2</a:t>
            </a:r>
            <a:r>
              <a:rPr lang="en-GB" dirty="0"/>
              <a:t>)</a:t>
            </a:r>
            <a:endParaRPr lang="en-US" dirty="0"/>
          </a:p>
        </p:txBody>
      </p:sp>
      <p:sp>
        <p:nvSpPr>
          <p:cNvPr id="3" name="Content Placeholder 2"/>
          <p:cNvSpPr>
            <a:spLocks noGrp="1"/>
          </p:cNvSpPr>
          <p:nvPr>
            <p:ph idx="1"/>
          </p:nvPr>
        </p:nvSpPr>
        <p:spPr>
          <a:xfrm>
            <a:off x="309391" y="1250471"/>
            <a:ext cx="5351860" cy="5032375"/>
          </a:xfrm>
        </p:spPr>
        <p:txBody>
          <a:bodyPr>
            <a:normAutofit/>
          </a:bodyPr>
          <a:lstStyle/>
          <a:p>
            <a:pPr marL="0" indent="0">
              <a:lnSpc>
                <a:spcPct val="100000"/>
              </a:lnSpc>
              <a:buNone/>
            </a:pPr>
            <a:r>
              <a:rPr lang="en-GB" sz="2000" dirty="0"/>
              <a:t>The time taken for the algorithm to run will grow proportionally to the square of the size of the data set. Normally when you have nested for loops this will have a polynomial time complexity.</a:t>
            </a:r>
          </a:p>
          <a:p>
            <a:pPr marL="0" indent="0">
              <a:lnSpc>
                <a:spcPct val="100000"/>
              </a:lnSpc>
              <a:buNone/>
            </a:pPr>
            <a:endParaRPr lang="en-GB" sz="2000" dirty="0"/>
          </a:p>
          <a:p>
            <a:pPr marL="0" indent="0">
              <a:lnSpc>
                <a:spcPct val="100000"/>
              </a:lnSpc>
              <a:buNone/>
            </a:pPr>
            <a:r>
              <a:rPr lang="en-GB" sz="2000" dirty="0">
                <a:latin typeface="Courier New" panose="02070309020205020404" pitchFamily="49" charset="0"/>
                <a:cs typeface="Courier New" panose="02070309020205020404" pitchFamily="49" charset="0"/>
              </a:rPr>
              <a:t>for </a:t>
            </a:r>
            <a:r>
              <a:rPr lang="en-GB" sz="2000" dirty="0" err="1">
                <a:latin typeface="Courier New" panose="02070309020205020404" pitchFamily="49" charset="0"/>
                <a:cs typeface="Courier New" panose="02070309020205020404" pitchFamily="49" charset="0"/>
              </a:rPr>
              <a:t>i</a:t>
            </a:r>
            <a:r>
              <a:rPr lang="en-GB" sz="2000" dirty="0">
                <a:latin typeface="Courier New" panose="02070309020205020404" pitchFamily="49" charset="0"/>
                <a:cs typeface="Courier New" panose="02070309020205020404" pitchFamily="49" charset="0"/>
              </a:rPr>
              <a:t>=0 to n</a:t>
            </a:r>
          </a:p>
          <a:p>
            <a:pPr marL="0" indent="0">
              <a:lnSpc>
                <a:spcPct val="100000"/>
              </a:lnSpc>
              <a:buNone/>
            </a:pPr>
            <a:r>
              <a:rPr lang="en-GB" sz="2000" dirty="0">
                <a:latin typeface="Courier New" panose="02070309020205020404" pitchFamily="49" charset="0"/>
                <a:cs typeface="Courier New" panose="02070309020205020404" pitchFamily="49" charset="0"/>
              </a:rPr>
              <a:t> for j=0 to n</a:t>
            </a:r>
          </a:p>
          <a:p>
            <a:pPr marL="0" indent="0">
              <a:lnSpc>
                <a:spcPct val="100000"/>
              </a:lnSpc>
              <a:buNone/>
            </a:pPr>
            <a:r>
              <a:rPr lang="en-GB" sz="2000" dirty="0">
                <a:latin typeface="Courier New" panose="02070309020205020404" pitchFamily="49" charset="0"/>
                <a:cs typeface="Courier New" panose="02070309020205020404" pitchFamily="49" charset="0"/>
              </a:rPr>
              <a:t>  Do something</a:t>
            </a:r>
          </a:p>
          <a:p>
            <a:pPr marL="0" indent="0">
              <a:lnSpc>
                <a:spcPct val="100000"/>
              </a:lnSpc>
              <a:buNone/>
            </a:pPr>
            <a:endParaRPr lang="en-GB" sz="2000" dirty="0"/>
          </a:p>
          <a:p>
            <a:pPr marL="0" indent="0">
              <a:lnSpc>
                <a:spcPct val="100000"/>
              </a:lnSpc>
              <a:buNone/>
            </a:pPr>
            <a:r>
              <a:rPr lang="en-GB" sz="2000" b="1" dirty="0"/>
              <a:t>Algorithm: Bubble sort </a:t>
            </a:r>
          </a:p>
          <a:p>
            <a:pPr marL="0" indent="0">
              <a:lnSpc>
                <a:spcPct val="100000"/>
              </a:lnSpc>
              <a:buNone/>
            </a:pPr>
            <a:r>
              <a:rPr lang="en-GB" sz="2000" dirty="0"/>
              <a:t>Bubble sort has a nested for loop. Compares pairs of numbers in a single pass, but then needs to have multiple passes to completely sort the list.</a:t>
            </a:r>
            <a:endParaRPr lang="en-GB" sz="2000" dirty="0">
              <a:solidFill>
                <a:srgbClr val="002060"/>
              </a:solidFill>
              <a:latin typeface="Courier New" panose="02070309020205020404" pitchFamily="49" charset="0"/>
              <a:cs typeface="Courier New" panose="02070309020205020404" pitchFamily="49" charset="0"/>
            </a:endParaRPr>
          </a:p>
          <a:p>
            <a:pPr marL="0" indent="0">
              <a:buNone/>
            </a:pPr>
            <a:endParaRPr lang="en-GB" sz="2000" dirty="0"/>
          </a:p>
        </p:txBody>
      </p:sp>
      <p:cxnSp>
        <p:nvCxnSpPr>
          <p:cNvPr id="4" name="Straight Connector 3"/>
          <p:cNvCxnSpPr/>
          <p:nvPr/>
        </p:nvCxnSpPr>
        <p:spPr>
          <a:xfrm>
            <a:off x="7915275" y="5008600"/>
            <a:ext cx="357187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7915275" y="2370175"/>
            <a:ext cx="4763" cy="263842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7244899" y="3581993"/>
            <a:ext cx="614271" cy="369332"/>
          </a:xfrm>
          <a:prstGeom prst="rect">
            <a:avLst/>
          </a:prstGeom>
        </p:spPr>
        <p:txBody>
          <a:bodyPr wrap="none">
            <a:spAutoFit/>
          </a:bodyPr>
          <a:lstStyle/>
          <a:p>
            <a:r>
              <a:rPr lang="en-GB" dirty="0"/>
              <a:t>time</a:t>
            </a:r>
          </a:p>
        </p:txBody>
      </p:sp>
      <p:sp>
        <p:nvSpPr>
          <p:cNvPr id="8" name="Rectangle 7"/>
          <p:cNvSpPr/>
          <p:nvPr/>
        </p:nvSpPr>
        <p:spPr>
          <a:xfrm>
            <a:off x="8939661" y="5088252"/>
            <a:ext cx="1361110" cy="369332"/>
          </a:xfrm>
          <a:prstGeom prst="rect">
            <a:avLst/>
          </a:prstGeom>
        </p:spPr>
        <p:txBody>
          <a:bodyPr wrap="square">
            <a:spAutoFit/>
          </a:bodyPr>
          <a:lstStyle/>
          <a:p>
            <a:r>
              <a:rPr lang="en-GB" dirty="0"/>
              <a:t>Size of input</a:t>
            </a:r>
          </a:p>
        </p:txBody>
      </p:sp>
      <p:sp>
        <p:nvSpPr>
          <p:cNvPr id="6" name="Arc 5"/>
          <p:cNvSpPr/>
          <p:nvPr/>
        </p:nvSpPr>
        <p:spPr>
          <a:xfrm rot="9517016" flipH="1">
            <a:off x="5470575" y="2314236"/>
            <a:ext cx="5614230" cy="2535515"/>
          </a:xfrm>
          <a:prstGeom prst="arc">
            <a:avLst>
              <a:gd name="adj1" fmla="val 14103427"/>
              <a:gd name="adj2" fmla="val 20865543"/>
            </a:avLst>
          </a:prstGeom>
          <a:ln w="28575"/>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3966735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Exponential time O(a</a:t>
            </a:r>
            <a:r>
              <a:rPr lang="en-GB" baseline="30000" dirty="0"/>
              <a:t>n</a:t>
            </a:r>
            <a:r>
              <a:rPr lang="en-GB" dirty="0"/>
              <a:t>)</a:t>
            </a:r>
            <a:endParaRPr lang="en-US" dirty="0"/>
          </a:p>
        </p:txBody>
      </p:sp>
      <p:sp>
        <p:nvSpPr>
          <p:cNvPr id="3" name="Content Placeholder 2"/>
          <p:cNvSpPr>
            <a:spLocks noGrp="1"/>
          </p:cNvSpPr>
          <p:nvPr>
            <p:ph idx="1"/>
          </p:nvPr>
        </p:nvSpPr>
        <p:spPr>
          <a:xfrm>
            <a:off x="309391" y="1417359"/>
            <a:ext cx="6935508" cy="5032375"/>
          </a:xfrm>
        </p:spPr>
        <p:txBody>
          <a:bodyPr>
            <a:normAutofit/>
          </a:bodyPr>
          <a:lstStyle/>
          <a:p>
            <a:pPr marL="0" indent="0">
              <a:buNone/>
            </a:pPr>
            <a:r>
              <a:rPr lang="en-GB" sz="2000" dirty="0"/>
              <a:t>The time taken for the algorithm will grow as the power of the number of inputs, so the time taken for the algorithm to run will grow very quickly as more input data are added. An algorithm that involves permutations with repetition will fall under this category.</a:t>
            </a:r>
          </a:p>
          <a:p>
            <a:pPr marL="0" indent="0">
              <a:buNone/>
            </a:pPr>
            <a:endParaRPr lang="en-GB" sz="2000" dirty="0"/>
          </a:p>
          <a:p>
            <a:pPr marL="0" indent="0">
              <a:buNone/>
            </a:pPr>
            <a:r>
              <a:rPr lang="en-GB" sz="2000" b="1" dirty="0"/>
              <a:t>Algorithm: brute forcing a password </a:t>
            </a:r>
          </a:p>
          <a:p>
            <a:pPr marL="0" indent="0">
              <a:buNone/>
            </a:pPr>
            <a:endParaRPr lang="en-GB" sz="2000" b="1" dirty="0"/>
          </a:p>
          <a:p>
            <a:pPr marL="0" indent="0">
              <a:buNone/>
            </a:pPr>
            <a:endParaRPr lang="en-GB" sz="2000" b="1" dirty="0"/>
          </a:p>
          <a:p>
            <a:pPr marL="0" indent="0">
              <a:buNone/>
            </a:pPr>
            <a:endParaRPr lang="en-GB" sz="2000" b="1" dirty="0"/>
          </a:p>
        </p:txBody>
      </p:sp>
      <p:cxnSp>
        <p:nvCxnSpPr>
          <p:cNvPr id="4" name="Straight Connector 3"/>
          <p:cNvCxnSpPr/>
          <p:nvPr/>
        </p:nvCxnSpPr>
        <p:spPr>
          <a:xfrm>
            <a:off x="7915275" y="6000750"/>
            <a:ext cx="357187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7915275" y="3362325"/>
            <a:ext cx="4763" cy="263842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7244899" y="4574143"/>
            <a:ext cx="614271" cy="369332"/>
          </a:xfrm>
          <a:prstGeom prst="rect">
            <a:avLst/>
          </a:prstGeom>
        </p:spPr>
        <p:txBody>
          <a:bodyPr wrap="none">
            <a:spAutoFit/>
          </a:bodyPr>
          <a:lstStyle/>
          <a:p>
            <a:r>
              <a:rPr lang="en-GB" dirty="0"/>
              <a:t>time</a:t>
            </a:r>
          </a:p>
        </p:txBody>
      </p:sp>
      <p:sp>
        <p:nvSpPr>
          <p:cNvPr id="8" name="Rectangle 7"/>
          <p:cNvSpPr/>
          <p:nvPr/>
        </p:nvSpPr>
        <p:spPr>
          <a:xfrm>
            <a:off x="8939661" y="6080402"/>
            <a:ext cx="1361110" cy="369332"/>
          </a:xfrm>
          <a:prstGeom prst="rect">
            <a:avLst/>
          </a:prstGeom>
        </p:spPr>
        <p:txBody>
          <a:bodyPr wrap="square">
            <a:spAutoFit/>
          </a:bodyPr>
          <a:lstStyle/>
          <a:p>
            <a:r>
              <a:rPr lang="en-GB" dirty="0"/>
              <a:t>Size of input</a:t>
            </a:r>
          </a:p>
        </p:txBody>
      </p:sp>
      <p:sp>
        <p:nvSpPr>
          <p:cNvPr id="9" name="Arc 8"/>
          <p:cNvSpPr/>
          <p:nvPr/>
        </p:nvSpPr>
        <p:spPr>
          <a:xfrm rot="8258350" flipH="1">
            <a:off x="4931728" y="3306385"/>
            <a:ext cx="5585801" cy="2535515"/>
          </a:xfrm>
          <a:prstGeom prst="arc">
            <a:avLst>
              <a:gd name="adj1" fmla="val 14103427"/>
              <a:gd name="adj2" fmla="val 20865543"/>
            </a:avLst>
          </a:prstGeom>
          <a:ln w="28575"/>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graphicFrame>
        <p:nvGraphicFramePr>
          <p:cNvPr id="6" name="Table 9">
            <a:extLst>
              <a:ext uri="{FF2B5EF4-FFF2-40B4-BE49-F238E27FC236}">
                <a16:creationId xmlns:a16="http://schemas.microsoft.com/office/drawing/2014/main" id="{93D26381-8E65-4C10-AEAD-EB45B8FBBA09}"/>
              </a:ext>
            </a:extLst>
          </p:cNvPr>
          <p:cNvGraphicFramePr>
            <a:graphicFrameLocks noGrp="1"/>
          </p:cNvGraphicFramePr>
          <p:nvPr>
            <p:extLst>
              <p:ext uri="{D42A27DB-BD31-4B8C-83A1-F6EECF244321}">
                <p14:modId xmlns:p14="http://schemas.microsoft.com/office/powerpoint/2010/main" val="1258309476"/>
              </p:ext>
            </p:extLst>
          </p:nvPr>
        </p:nvGraphicFramePr>
        <p:xfrm>
          <a:off x="570676" y="3602990"/>
          <a:ext cx="3663914" cy="2397760"/>
        </p:xfrm>
        <a:graphic>
          <a:graphicData uri="http://schemas.openxmlformats.org/drawingml/2006/table">
            <a:tbl>
              <a:tblPr firstRow="1" bandRow="1">
                <a:tableStyleId>{5940675A-B579-460E-94D1-54222C63F5DA}</a:tableStyleId>
              </a:tblPr>
              <a:tblGrid>
                <a:gridCol w="2048329">
                  <a:extLst>
                    <a:ext uri="{9D8B030D-6E8A-4147-A177-3AD203B41FA5}">
                      <a16:colId xmlns:a16="http://schemas.microsoft.com/office/drawing/2014/main" val="3633144501"/>
                    </a:ext>
                  </a:extLst>
                </a:gridCol>
                <a:gridCol w="1615585">
                  <a:extLst>
                    <a:ext uri="{9D8B030D-6E8A-4147-A177-3AD203B41FA5}">
                      <a16:colId xmlns:a16="http://schemas.microsoft.com/office/drawing/2014/main" val="3793761343"/>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t>length of passcode with numbers only</a:t>
                      </a:r>
                    </a:p>
                    <a:p>
                      <a:endParaRPr lang="en-GB" dirty="0"/>
                    </a:p>
                  </a:txBody>
                  <a:tcPr/>
                </a:tc>
                <a:tc>
                  <a:txBody>
                    <a:bodyPr/>
                    <a:lstStyle/>
                    <a:p>
                      <a:r>
                        <a:rPr lang="en-GB" sz="1800" dirty="0"/>
                        <a:t>Number of permutations</a:t>
                      </a:r>
                      <a:endParaRPr lang="en-GB" dirty="0"/>
                    </a:p>
                  </a:txBody>
                  <a:tcPr/>
                </a:tc>
                <a:extLst>
                  <a:ext uri="{0D108BD9-81ED-4DB2-BD59-A6C34878D82A}">
                    <a16:rowId xmlns:a16="http://schemas.microsoft.com/office/drawing/2014/main" val="3763870481"/>
                  </a:ext>
                </a:extLst>
              </a:tr>
              <a:tr h="370840">
                <a:tc>
                  <a:txBody>
                    <a:bodyPr/>
                    <a:lstStyle/>
                    <a:p>
                      <a:r>
                        <a:rPr lang="en-GB" dirty="0"/>
                        <a:t>4</a:t>
                      </a:r>
                    </a:p>
                  </a:txBody>
                  <a:tcPr/>
                </a:tc>
                <a:tc>
                  <a:txBody>
                    <a:bodyPr/>
                    <a:lstStyle/>
                    <a:p>
                      <a:r>
                        <a:rPr lang="en-GB" dirty="0"/>
                        <a:t>10000</a:t>
                      </a:r>
                    </a:p>
                  </a:txBody>
                  <a:tcPr/>
                </a:tc>
                <a:extLst>
                  <a:ext uri="{0D108BD9-81ED-4DB2-BD59-A6C34878D82A}">
                    <a16:rowId xmlns:a16="http://schemas.microsoft.com/office/drawing/2014/main" val="1229094709"/>
                  </a:ext>
                </a:extLst>
              </a:tr>
              <a:tr h="370840">
                <a:tc>
                  <a:txBody>
                    <a:bodyPr/>
                    <a:lstStyle/>
                    <a:p>
                      <a:r>
                        <a:rPr lang="en-GB" dirty="0"/>
                        <a:t>5</a:t>
                      </a:r>
                    </a:p>
                  </a:txBody>
                  <a:tcPr/>
                </a:tc>
                <a:tc>
                  <a:txBody>
                    <a:bodyPr/>
                    <a:lstStyle/>
                    <a:p>
                      <a:r>
                        <a:rPr lang="en-GB" dirty="0"/>
                        <a:t>100,000</a:t>
                      </a:r>
                    </a:p>
                  </a:txBody>
                  <a:tcPr/>
                </a:tc>
                <a:extLst>
                  <a:ext uri="{0D108BD9-81ED-4DB2-BD59-A6C34878D82A}">
                    <a16:rowId xmlns:a16="http://schemas.microsoft.com/office/drawing/2014/main" val="2690478721"/>
                  </a:ext>
                </a:extLst>
              </a:tr>
              <a:tr h="370840">
                <a:tc>
                  <a:txBody>
                    <a:bodyPr/>
                    <a:lstStyle/>
                    <a:p>
                      <a:r>
                        <a:rPr lang="en-GB" dirty="0"/>
                        <a:t>6</a:t>
                      </a:r>
                    </a:p>
                  </a:txBody>
                  <a:tcPr/>
                </a:tc>
                <a:tc>
                  <a:txBody>
                    <a:bodyPr/>
                    <a:lstStyle/>
                    <a:p>
                      <a:r>
                        <a:rPr lang="en-GB" dirty="0"/>
                        <a:t>1,000,000</a:t>
                      </a:r>
                    </a:p>
                  </a:txBody>
                  <a:tcPr/>
                </a:tc>
                <a:extLst>
                  <a:ext uri="{0D108BD9-81ED-4DB2-BD59-A6C34878D82A}">
                    <a16:rowId xmlns:a16="http://schemas.microsoft.com/office/drawing/2014/main" val="679806118"/>
                  </a:ext>
                </a:extLst>
              </a:tr>
              <a:tr h="370840">
                <a:tc>
                  <a:txBody>
                    <a:bodyPr/>
                    <a:lstStyle/>
                    <a:p>
                      <a:r>
                        <a:rPr lang="en-GB" dirty="0"/>
                        <a:t>7</a:t>
                      </a:r>
                    </a:p>
                  </a:txBody>
                  <a:tcPr/>
                </a:tc>
                <a:tc>
                  <a:txBody>
                    <a:bodyPr/>
                    <a:lstStyle/>
                    <a:p>
                      <a:r>
                        <a:rPr lang="en-GB" dirty="0"/>
                        <a:t>10,000,000</a:t>
                      </a:r>
                    </a:p>
                  </a:txBody>
                  <a:tcPr/>
                </a:tc>
                <a:extLst>
                  <a:ext uri="{0D108BD9-81ED-4DB2-BD59-A6C34878D82A}">
                    <a16:rowId xmlns:a16="http://schemas.microsoft.com/office/drawing/2014/main" val="3316243495"/>
                  </a:ext>
                </a:extLst>
              </a:tr>
            </a:tbl>
          </a:graphicData>
        </a:graphic>
      </p:graphicFrame>
    </p:spTree>
    <p:extLst>
      <p:ext uri="{BB962C8B-B14F-4D97-AF65-F5344CB8AC3E}">
        <p14:creationId xmlns:p14="http://schemas.microsoft.com/office/powerpoint/2010/main" val="3146562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Factorial time O(n!)</a:t>
            </a:r>
            <a:endParaRPr lang="en-US" dirty="0"/>
          </a:p>
        </p:txBody>
      </p:sp>
      <p:sp>
        <p:nvSpPr>
          <p:cNvPr id="3" name="Content Placeholder 2"/>
          <p:cNvSpPr>
            <a:spLocks noGrp="1"/>
          </p:cNvSpPr>
          <p:nvPr>
            <p:ph idx="1"/>
          </p:nvPr>
        </p:nvSpPr>
        <p:spPr>
          <a:xfrm>
            <a:off x="128124" y="1146750"/>
            <a:ext cx="6935508" cy="5032375"/>
          </a:xfrm>
        </p:spPr>
        <p:txBody>
          <a:bodyPr>
            <a:normAutofit/>
          </a:bodyPr>
          <a:lstStyle/>
          <a:p>
            <a:pPr marL="0" indent="0">
              <a:buNone/>
            </a:pPr>
            <a:r>
              <a:rPr lang="en-GB" sz="2400" dirty="0"/>
              <a:t>The time taken for the algorithm to run will grow quickly as more data are input. Our problem quickly becomes impossible to solve within a sensible time frame for all cases apart from small values of n. An algorithm that involves permutations without repetition will fall under this category.</a:t>
            </a:r>
          </a:p>
          <a:p>
            <a:pPr marL="0" indent="0">
              <a:buNone/>
            </a:pPr>
            <a:endParaRPr lang="en-GB" sz="2400" dirty="0"/>
          </a:p>
          <a:p>
            <a:pPr marL="0" indent="0">
              <a:buNone/>
            </a:pPr>
            <a:endParaRPr lang="en-GB" sz="2400" dirty="0"/>
          </a:p>
          <a:p>
            <a:pPr marL="0" indent="0">
              <a:buNone/>
            </a:pPr>
            <a:endParaRPr lang="en-GB" sz="2000" dirty="0"/>
          </a:p>
          <a:p>
            <a:pPr marL="0" indent="0">
              <a:buNone/>
            </a:pPr>
            <a:endParaRPr lang="en-GB" sz="2000" dirty="0"/>
          </a:p>
          <a:p>
            <a:pPr marL="0" indent="0">
              <a:buNone/>
            </a:pPr>
            <a:endParaRPr lang="en-GB" sz="2000" dirty="0"/>
          </a:p>
        </p:txBody>
      </p:sp>
      <p:cxnSp>
        <p:nvCxnSpPr>
          <p:cNvPr id="4" name="Straight Connector 3"/>
          <p:cNvCxnSpPr/>
          <p:nvPr/>
        </p:nvCxnSpPr>
        <p:spPr>
          <a:xfrm>
            <a:off x="7915275" y="4677085"/>
            <a:ext cx="357187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7915275" y="2038660"/>
            <a:ext cx="4763" cy="263842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7244899" y="3250478"/>
            <a:ext cx="614271" cy="369332"/>
          </a:xfrm>
          <a:prstGeom prst="rect">
            <a:avLst/>
          </a:prstGeom>
        </p:spPr>
        <p:txBody>
          <a:bodyPr wrap="none">
            <a:spAutoFit/>
          </a:bodyPr>
          <a:lstStyle/>
          <a:p>
            <a:r>
              <a:rPr lang="en-GB" dirty="0"/>
              <a:t>time</a:t>
            </a:r>
          </a:p>
        </p:txBody>
      </p:sp>
      <p:sp>
        <p:nvSpPr>
          <p:cNvPr id="8" name="Rectangle 7"/>
          <p:cNvSpPr/>
          <p:nvPr/>
        </p:nvSpPr>
        <p:spPr>
          <a:xfrm>
            <a:off x="8939661" y="4756737"/>
            <a:ext cx="1361110" cy="369332"/>
          </a:xfrm>
          <a:prstGeom prst="rect">
            <a:avLst/>
          </a:prstGeom>
        </p:spPr>
        <p:txBody>
          <a:bodyPr wrap="square">
            <a:spAutoFit/>
          </a:bodyPr>
          <a:lstStyle/>
          <a:p>
            <a:r>
              <a:rPr lang="en-GB" dirty="0"/>
              <a:t>Size of input</a:t>
            </a:r>
          </a:p>
        </p:txBody>
      </p:sp>
      <p:sp>
        <p:nvSpPr>
          <p:cNvPr id="9" name="Arc 8"/>
          <p:cNvSpPr/>
          <p:nvPr/>
        </p:nvSpPr>
        <p:spPr>
          <a:xfrm rot="6693484" flipH="1">
            <a:off x="4243483" y="2161241"/>
            <a:ext cx="5748276" cy="2535515"/>
          </a:xfrm>
          <a:prstGeom prst="arc">
            <a:avLst>
              <a:gd name="adj1" fmla="val 14103427"/>
              <a:gd name="adj2" fmla="val 19361118"/>
            </a:avLst>
          </a:prstGeom>
          <a:ln w="28575"/>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graphicFrame>
        <p:nvGraphicFramePr>
          <p:cNvPr id="6" name="Table 9">
            <a:extLst>
              <a:ext uri="{FF2B5EF4-FFF2-40B4-BE49-F238E27FC236}">
                <a16:creationId xmlns:a16="http://schemas.microsoft.com/office/drawing/2014/main" id="{6570344B-7382-4293-8F96-657BECFEF18F}"/>
              </a:ext>
            </a:extLst>
          </p:cNvPr>
          <p:cNvGraphicFramePr>
            <a:graphicFrameLocks noGrp="1"/>
          </p:cNvGraphicFramePr>
          <p:nvPr>
            <p:extLst>
              <p:ext uri="{D42A27DB-BD31-4B8C-83A1-F6EECF244321}">
                <p14:modId xmlns:p14="http://schemas.microsoft.com/office/powerpoint/2010/main" val="1799436483"/>
              </p:ext>
            </p:extLst>
          </p:nvPr>
        </p:nvGraphicFramePr>
        <p:xfrm>
          <a:off x="704850" y="3945565"/>
          <a:ext cx="5385618" cy="1371600"/>
        </p:xfrm>
        <a:graphic>
          <a:graphicData uri="http://schemas.openxmlformats.org/drawingml/2006/table">
            <a:tbl>
              <a:tblPr firstRow="1" bandRow="1">
                <a:tableStyleId>{5940675A-B579-460E-94D1-54222C63F5DA}</a:tableStyleId>
              </a:tblPr>
              <a:tblGrid>
                <a:gridCol w="1871345">
                  <a:extLst>
                    <a:ext uri="{9D8B030D-6E8A-4147-A177-3AD203B41FA5}">
                      <a16:colId xmlns:a16="http://schemas.microsoft.com/office/drawing/2014/main" val="3343815430"/>
                    </a:ext>
                  </a:extLst>
                </a:gridCol>
                <a:gridCol w="3514273">
                  <a:extLst>
                    <a:ext uri="{9D8B030D-6E8A-4147-A177-3AD203B41FA5}">
                      <a16:colId xmlns:a16="http://schemas.microsoft.com/office/drawing/2014/main" val="451289170"/>
                    </a:ext>
                  </a:extLst>
                </a:gridCol>
              </a:tblGrid>
              <a:tr h="358927">
                <a:tc>
                  <a:txBody>
                    <a:bodyPr/>
                    <a:lstStyle/>
                    <a:p>
                      <a:r>
                        <a:rPr lang="en-GB" sz="2400" dirty="0"/>
                        <a:t>5!</a:t>
                      </a:r>
                    </a:p>
                  </a:txBody>
                  <a:tcPr/>
                </a:tc>
                <a:tc>
                  <a:txBody>
                    <a:bodyPr/>
                    <a:lstStyle/>
                    <a:p>
                      <a:r>
                        <a:rPr lang="en-GB" sz="2400" dirty="0"/>
                        <a:t>120</a:t>
                      </a:r>
                    </a:p>
                  </a:txBody>
                  <a:tcPr/>
                </a:tc>
                <a:extLst>
                  <a:ext uri="{0D108BD9-81ED-4DB2-BD59-A6C34878D82A}">
                    <a16:rowId xmlns:a16="http://schemas.microsoft.com/office/drawing/2014/main" val="1227719491"/>
                  </a:ext>
                </a:extLst>
              </a:tr>
              <a:tr h="358927">
                <a:tc>
                  <a:txBody>
                    <a:bodyPr/>
                    <a:lstStyle/>
                    <a:p>
                      <a:r>
                        <a:rPr lang="en-GB" sz="2400" dirty="0"/>
                        <a:t>10!</a:t>
                      </a:r>
                    </a:p>
                  </a:txBody>
                  <a:tcPr/>
                </a:tc>
                <a:tc>
                  <a:txBody>
                    <a:bodyPr/>
                    <a:lstStyle/>
                    <a:p>
                      <a:r>
                        <a:rPr lang="en-GB" sz="2400" dirty="0"/>
                        <a:t>3628800</a:t>
                      </a:r>
                    </a:p>
                  </a:txBody>
                  <a:tcPr/>
                </a:tc>
                <a:extLst>
                  <a:ext uri="{0D108BD9-81ED-4DB2-BD59-A6C34878D82A}">
                    <a16:rowId xmlns:a16="http://schemas.microsoft.com/office/drawing/2014/main" val="2948287799"/>
                  </a:ext>
                </a:extLst>
              </a:tr>
              <a:tr h="358927">
                <a:tc>
                  <a:txBody>
                    <a:bodyPr/>
                    <a:lstStyle/>
                    <a:p>
                      <a:r>
                        <a:rPr lang="en-GB" sz="2400" dirty="0"/>
                        <a:t>20!</a:t>
                      </a:r>
                    </a:p>
                  </a:txBody>
                  <a:tcPr/>
                </a:tc>
                <a:tc>
                  <a:txBody>
                    <a:bodyPr/>
                    <a:lstStyle/>
                    <a:p>
                      <a:r>
                        <a:rPr lang="en-GB" sz="2400" dirty="0"/>
                        <a:t>2.4 x 10</a:t>
                      </a:r>
                      <a:r>
                        <a:rPr lang="en-GB" sz="2400" baseline="30000" dirty="0"/>
                        <a:t>18</a:t>
                      </a:r>
                    </a:p>
                  </a:txBody>
                  <a:tcPr/>
                </a:tc>
                <a:extLst>
                  <a:ext uri="{0D108BD9-81ED-4DB2-BD59-A6C34878D82A}">
                    <a16:rowId xmlns:a16="http://schemas.microsoft.com/office/drawing/2014/main" val="668959598"/>
                  </a:ext>
                </a:extLst>
              </a:tr>
            </a:tbl>
          </a:graphicData>
        </a:graphic>
      </p:graphicFrame>
    </p:spTree>
    <p:extLst>
      <p:ext uri="{BB962C8B-B14F-4D97-AF65-F5344CB8AC3E}">
        <p14:creationId xmlns:p14="http://schemas.microsoft.com/office/powerpoint/2010/main" val="409867622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6350</TotalTime>
  <Words>1233</Words>
  <Application>Microsoft Office PowerPoint</Application>
  <PresentationFormat>Widescreen</PresentationFormat>
  <Paragraphs>229</Paragraphs>
  <Slides>16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Calibri</vt:lpstr>
      <vt:lpstr>Calibri Light</vt:lpstr>
      <vt:lpstr>Cambria Math</vt:lpstr>
      <vt:lpstr>Courier New</vt:lpstr>
      <vt:lpstr>gg sans</vt:lpstr>
      <vt:lpstr>Times New Roman</vt:lpstr>
      <vt:lpstr>Wingdings</vt:lpstr>
      <vt:lpstr>1_Office Theme</vt:lpstr>
      <vt:lpstr>Learning Objectives</vt:lpstr>
      <vt:lpstr>Big-O notation</vt:lpstr>
      <vt:lpstr>Big-O notation</vt:lpstr>
      <vt:lpstr>Constant time O(1)</vt:lpstr>
      <vt:lpstr>Logarithmic time O(log n)</vt:lpstr>
      <vt:lpstr>Linear time O(n)</vt:lpstr>
      <vt:lpstr>Polynomial time O(n2)</vt:lpstr>
      <vt:lpstr>Exponential time O(an)</vt:lpstr>
      <vt:lpstr>Factorial time O(n!)</vt:lpstr>
      <vt:lpstr>Factorial time O(n!)</vt:lpstr>
      <vt:lpstr>Complete the table: time complexity of common algorithms</vt:lpstr>
      <vt:lpstr>Complete the table: time complexity of common algorithms</vt:lpstr>
      <vt:lpstr>Calculate the time complexity of an algorithm: Complete the following table</vt:lpstr>
      <vt:lpstr>Number of operations</vt:lpstr>
      <vt:lpstr>Time complexity of algorithms</vt:lpstr>
      <vt:lpstr>Big-O</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185</cp:revision>
  <cp:lastPrinted>2016-09-16T11:32:46Z</cp:lastPrinted>
  <dcterms:created xsi:type="dcterms:W3CDTF">2016-09-09T07:37:57Z</dcterms:created>
  <dcterms:modified xsi:type="dcterms:W3CDTF">2025-03-26T14:07:16Z</dcterms:modified>
</cp:coreProperties>
</file>