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362" r:id="rId5"/>
    <p:sldId id="375" r:id="rId6"/>
    <p:sldId id="332" r:id="rId7"/>
    <p:sldId id="363" r:id="rId8"/>
    <p:sldId id="373" r:id="rId9"/>
    <p:sldId id="343" r:id="rId10"/>
    <p:sldId id="276" r:id="rId11"/>
    <p:sldId id="347" r:id="rId12"/>
    <p:sldId id="279" r:id="rId13"/>
    <p:sldId id="278" r:id="rId14"/>
    <p:sldId id="268" r:id="rId15"/>
    <p:sldId id="280" r:id="rId16"/>
    <p:sldId id="274" r:id="rId17"/>
    <p:sldId id="349" r:id="rId18"/>
    <p:sldId id="372" r:id="rId19"/>
    <p:sldId id="365" r:id="rId20"/>
    <p:sldId id="367" r:id="rId21"/>
    <p:sldId id="368" r:id="rId22"/>
    <p:sldId id="369" r:id="rId23"/>
    <p:sldId id="370" r:id="rId24"/>
    <p:sldId id="371" r:id="rId25"/>
    <p:sldId id="378" r:id="rId26"/>
    <p:sldId id="342" r:id="rId27"/>
    <p:sldId id="374" r:id="rId28"/>
    <p:sldId id="376" r:id="rId29"/>
    <p:sldId id="377" r:id="rId30"/>
    <p:sldId id="357" r:id="rId31"/>
    <p:sldId id="366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7436EA7-AABC-4011-A506-57C7EAB9CF5B}" v="12" dt="2022-10-25T21:17:49.95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38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heme" Target="theme/theme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illiam Grey" userId="37b73424-c081-4fc2-b1af-363f4f3fd4f3" providerId="ADAL" clId="{53FB2440-6E1A-40EA-A393-C1A59FBB8252}"/>
    <pc:docChg chg="undo custSel addSld modSld modMainMaster">
      <pc:chgData name="William Grey" userId="37b73424-c081-4fc2-b1af-363f4f3fd4f3" providerId="ADAL" clId="{53FB2440-6E1A-40EA-A393-C1A59FBB8252}" dt="2021-01-07T19:57:54.017" v="189" actId="14100"/>
      <pc:docMkLst>
        <pc:docMk/>
      </pc:docMkLst>
      <pc:sldChg chg="modSp mod">
        <pc:chgData name="William Grey" userId="37b73424-c081-4fc2-b1af-363f4f3fd4f3" providerId="ADAL" clId="{53FB2440-6E1A-40EA-A393-C1A59FBB8252}" dt="2020-12-15T21:13:58.323" v="156" actId="14100"/>
        <pc:sldMkLst>
          <pc:docMk/>
          <pc:sldMk cId="476780405" sldId="342"/>
        </pc:sldMkLst>
        <pc:spChg chg="mod">
          <ac:chgData name="William Grey" userId="37b73424-c081-4fc2-b1af-363f4f3fd4f3" providerId="ADAL" clId="{53FB2440-6E1A-40EA-A393-C1A59FBB8252}" dt="2020-12-15T21:13:58.323" v="156" actId="14100"/>
          <ac:spMkLst>
            <pc:docMk/>
            <pc:sldMk cId="476780405" sldId="342"/>
            <ac:spMk id="2" creationId="{883F2313-7E03-4419-82F9-AEDF5B6EA041}"/>
          </ac:spMkLst>
        </pc:spChg>
      </pc:sldChg>
      <pc:sldChg chg="addSp delSp modSp mod delAnim modAnim">
        <pc:chgData name="William Grey" userId="37b73424-c081-4fc2-b1af-363f4f3fd4f3" providerId="ADAL" clId="{53FB2440-6E1A-40EA-A393-C1A59FBB8252}" dt="2020-12-28T20:25:14.956" v="179"/>
        <pc:sldMkLst>
          <pc:docMk/>
          <pc:sldMk cId="2898153049" sldId="343"/>
        </pc:sldMkLst>
        <pc:spChg chg="mod">
          <ac:chgData name="William Grey" userId="37b73424-c081-4fc2-b1af-363f4f3fd4f3" providerId="ADAL" clId="{53FB2440-6E1A-40EA-A393-C1A59FBB8252}" dt="2020-12-15T21:11:57.990" v="120" actId="14100"/>
          <ac:spMkLst>
            <pc:docMk/>
            <pc:sldMk cId="2898153049" sldId="343"/>
            <ac:spMk id="2" creationId="{883F2313-7E03-4419-82F9-AEDF5B6EA041}"/>
          </ac:spMkLst>
        </pc:spChg>
        <pc:graphicFrameChg chg="mod">
          <ac:chgData name="William Grey" userId="37b73424-c081-4fc2-b1af-363f4f3fd4f3" providerId="ADAL" clId="{53FB2440-6E1A-40EA-A393-C1A59FBB8252}" dt="2020-12-15T21:12:02.541" v="121" actId="1076"/>
          <ac:graphicFrameMkLst>
            <pc:docMk/>
            <pc:sldMk cId="2898153049" sldId="343"/>
            <ac:graphicFrameMk id="5" creationId="{DC585DD9-2E18-42F4-A4AA-AF98C4A58AC6}"/>
          </ac:graphicFrameMkLst>
        </pc:graphicFrameChg>
        <pc:picChg chg="add del mod">
          <ac:chgData name="William Grey" userId="37b73424-c081-4fc2-b1af-363f4f3fd4f3" providerId="ADAL" clId="{53FB2440-6E1A-40EA-A393-C1A59FBB8252}" dt="2020-12-28T20:15:36.279" v="174" actId="478"/>
          <ac:picMkLst>
            <pc:docMk/>
            <pc:sldMk cId="2898153049" sldId="343"/>
            <ac:picMk id="3" creationId="{8445BB99-F305-43EA-85E3-DD9FE004D380}"/>
          </ac:picMkLst>
        </pc:picChg>
        <pc:picChg chg="add del mod">
          <ac:chgData name="William Grey" userId="37b73424-c081-4fc2-b1af-363f4f3fd4f3" providerId="ADAL" clId="{53FB2440-6E1A-40EA-A393-C1A59FBB8252}" dt="2020-12-28T20:15:34.308" v="173" actId="478"/>
          <ac:picMkLst>
            <pc:docMk/>
            <pc:sldMk cId="2898153049" sldId="343"/>
            <ac:picMk id="4" creationId="{68949A10-BD47-496C-9EFC-9943F7D3E5BA}"/>
          </ac:picMkLst>
        </pc:picChg>
        <pc:picChg chg="add del mod">
          <ac:chgData name="William Grey" userId="37b73424-c081-4fc2-b1af-363f4f3fd4f3" providerId="ADAL" clId="{53FB2440-6E1A-40EA-A393-C1A59FBB8252}" dt="2020-12-28T20:21:00.095" v="176" actId="478"/>
          <ac:picMkLst>
            <pc:docMk/>
            <pc:sldMk cId="2898153049" sldId="343"/>
            <ac:picMk id="6" creationId="{F95FD869-C321-41AE-A897-D828AAE97E5B}"/>
          </ac:picMkLst>
        </pc:picChg>
        <pc:picChg chg="add del mod">
          <ac:chgData name="William Grey" userId="37b73424-c081-4fc2-b1af-363f4f3fd4f3" providerId="ADAL" clId="{53FB2440-6E1A-40EA-A393-C1A59FBB8252}" dt="2020-12-28T20:22:27.935" v="178" actId="478"/>
          <ac:picMkLst>
            <pc:docMk/>
            <pc:sldMk cId="2898153049" sldId="343"/>
            <ac:picMk id="7" creationId="{E692A3F3-FDD7-402F-A595-BB459DEF52DE}"/>
          </ac:picMkLst>
        </pc:picChg>
        <pc:picChg chg="add mod">
          <ac:chgData name="William Grey" userId="37b73424-c081-4fc2-b1af-363f4f3fd4f3" providerId="ADAL" clId="{53FB2440-6E1A-40EA-A393-C1A59FBB8252}" dt="2020-12-28T20:25:14.956" v="179"/>
          <ac:picMkLst>
            <pc:docMk/>
            <pc:sldMk cId="2898153049" sldId="343"/>
            <ac:picMk id="8" creationId="{BC0285D4-A1E2-44B9-ABC6-19119ECFCA5C}"/>
          </ac:picMkLst>
        </pc:picChg>
      </pc:sldChg>
      <pc:sldChg chg="modSp mod">
        <pc:chgData name="William Grey" userId="37b73424-c081-4fc2-b1af-363f4f3fd4f3" providerId="ADAL" clId="{53FB2440-6E1A-40EA-A393-C1A59FBB8252}" dt="2020-12-15T21:12:11.447" v="123" actId="20577"/>
        <pc:sldMkLst>
          <pc:docMk/>
          <pc:sldMk cId="3410000337" sldId="349"/>
        </pc:sldMkLst>
        <pc:spChg chg="mod">
          <ac:chgData name="William Grey" userId="37b73424-c081-4fc2-b1af-363f4f3fd4f3" providerId="ADAL" clId="{53FB2440-6E1A-40EA-A393-C1A59FBB8252}" dt="2020-12-15T21:12:11.447" v="123" actId="20577"/>
          <ac:spMkLst>
            <pc:docMk/>
            <pc:sldMk cId="3410000337" sldId="349"/>
            <ac:spMk id="2" creationId="{EEA10162-E132-4617-AC2A-20F096365052}"/>
          </ac:spMkLst>
        </pc:spChg>
        <pc:spChg chg="mod">
          <ac:chgData name="William Grey" userId="37b73424-c081-4fc2-b1af-363f4f3fd4f3" providerId="ADAL" clId="{53FB2440-6E1A-40EA-A393-C1A59FBB8252}" dt="2020-12-15T21:12:07.954" v="122" actId="1076"/>
          <ac:spMkLst>
            <pc:docMk/>
            <pc:sldMk cId="3410000337" sldId="349"/>
            <ac:spMk id="3" creationId="{E6F18954-C1E6-4261-A261-1976D6E81855}"/>
          </ac:spMkLst>
        </pc:spChg>
      </pc:sldChg>
      <pc:sldChg chg="modSp mod">
        <pc:chgData name="William Grey" userId="37b73424-c081-4fc2-b1af-363f4f3fd4f3" providerId="ADAL" clId="{53FB2440-6E1A-40EA-A393-C1A59FBB8252}" dt="2020-12-15T21:14:06.971" v="157" actId="1076"/>
        <pc:sldMkLst>
          <pc:docMk/>
          <pc:sldMk cId="664186275" sldId="350"/>
        </pc:sldMkLst>
        <pc:spChg chg="mod">
          <ac:chgData name="William Grey" userId="37b73424-c081-4fc2-b1af-363f4f3fd4f3" providerId="ADAL" clId="{53FB2440-6E1A-40EA-A393-C1A59FBB8252}" dt="2020-12-15T21:09:30.393" v="12" actId="27636"/>
          <ac:spMkLst>
            <pc:docMk/>
            <pc:sldMk cId="664186275" sldId="350"/>
            <ac:spMk id="2" creationId="{EEA10162-E132-4617-AC2A-20F096365052}"/>
          </ac:spMkLst>
        </pc:spChg>
        <pc:spChg chg="mod">
          <ac:chgData name="William Grey" userId="37b73424-c081-4fc2-b1af-363f4f3fd4f3" providerId="ADAL" clId="{53FB2440-6E1A-40EA-A393-C1A59FBB8252}" dt="2020-12-15T21:14:06.971" v="157" actId="1076"/>
          <ac:spMkLst>
            <pc:docMk/>
            <pc:sldMk cId="664186275" sldId="350"/>
            <ac:spMk id="3" creationId="{E6F18954-C1E6-4261-A261-1976D6E81855}"/>
          </ac:spMkLst>
        </pc:spChg>
      </pc:sldChg>
      <pc:sldChg chg="modSp mod">
        <pc:chgData name="William Grey" userId="37b73424-c081-4fc2-b1af-363f4f3fd4f3" providerId="ADAL" clId="{53FB2440-6E1A-40EA-A393-C1A59FBB8252}" dt="2020-12-16T11:18:36.379" v="170" actId="20577"/>
        <pc:sldMkLst>
          <pc:docMk/>
          <pc:sldMk cId="3539098000" sldId="357"/>
        </pc:sldMkLst>
        <pc:spChg chg="mod">
          <ac:chgData name="William Grey" userId="37b73424-c081-4fc2-b1af-363f4f3fd4f3" providerId="ADAL" clId="{53FB2440-6E1A-40EA-A393-C1A59FBB8252}" dt="2020-12-15T21:09:30.408" v="13" actId="27636"/>
          <ac:spMkLst>
            <pc:docMk/>
            <pc:sldMk cId="3539098000" sldId="357"/>
            <ac:spMk id="2" creationId="{07A38A24-640C-479B-9328-92BB7EDDFE39}"/>
          </ac:spMkLst>
        </pc:spChg>
        <pc:spChg chg="mod">
          <ac:chgData name="William Grey" userId="37b73424-c081-4fc2-b1af-363f4f3fd4f3" providerId="ADAL" clId="{53FB2440-6E1A-40EA-A393-C1A59FBB8252}" dt="2020-12-16T11:18:36.379" v="170" actId="20577"/>
          <ac:spMkLst>
            <pc:docMk/>
            <pc:sldMk cId="3539098000" sldId="357"/>
            <ac:spMk id="3" creationId="{F313BE69-22B3-4B41-9202-83D5C37F961C}"/>
          </ac:spMkLst>
        </pc:spChg>
      </pc:sldChg>
      <pc:sldChg chg="addSp modSp mod">
        <pc:chgData name="William Grey" userId="37b73424-c081-4fc2-b1af-363f4f3fd4f3" providerId="ADAL" clId="{53FB2440-6E1A-40EA-A393-C1A59FBB8252}" dt="2020-12-15T21:10:30.200" v="39" actId="1076"/>
        <pc:sldMkLst>
          <pc:docMk/>
          <pc:sldMk cId="973377133" sldId="362"/>
        </pc:sldMkLst>
        <pc:spChg chg="mod">
          <ac:chgData name="William Grey" userId="37b73424-c081-4fc2-b1af-363f4f3fd4f3" providerId="ADAL" clId="{53FB2440-6E1A-40EA-A393-C1A59FBB8252}" dt="2020-12-15T21:09:59.631" v="17" actId="1076"/>
          <ac:spMkLst>
            <pc:docMk/>
            <pc:sldMk cId="973377133" sldId="362"/>
            <ac:spMk id="2" creationId="{D85DD7B6-C8D6-48FE-A496-79C01CAF3AB8}"/>
          </ac:spMkLst>
        </pc:spChg>
        <pc:spChg chg="add mod">
          <ac:chgData name="William Grey" userId="37b73424-c081-4fc2-b1af-363f4f3fd4f3" providerId="ADAL" clId="{53FB2440-6E1A-40EA-A393-C1A59FBB8252}" dt="2020-12-15T21:10:30.200" v="39" actId="1076"/>
          <ac:spMkLst>
            <pc:docMk/>
            <pc:sldMk cId="973377133" sldId="362"/>
            <ac:spMk id="4" creationId="{D3C7AD6A-69C3-405E-8579-1215800BDE74}"/>
          </ac:spMkLst>
        </pc:spChg>
      </pc:sldChg>
      <pc:sldChg chg="modSp mod">
        <pc:chgData name="William Grey" userId="37b73424-c081-4fc2-b1af-363f4f3fd4f3" providerId="ADAL" clId="{53FB2440-6E1A-40EA-A393-C1A59FBB8252}" dt="2020-12-15T21:11:42.993" v="118" actId="20577"/>
        <pc:sldMkLst>
          <pc:docMk/>
          <pc:sldMk cId="2525924900" sldId="363"/>
        </pc:sldMkLst>
        <pc:spChg chg="mod">
          <ac:chgData name="William Grey" userId="37b73424-c081-4fc2-b1af-363f4f3fd4f3" providerId="ADAL" clId="{53FB2440-6E1A-40EA-A393-C1A59FBB8252}" dt="2020-12-15T21:10:38.704" v="40" actId="1076"/>
          <ac:spMkLst>
            <pc:docMk/>
            <pc:sldMk cId="2525924900" sldId="363"/>
            <ac:spMk id="2" creationId="{CAC1C785-5230-435F-BC9D-CBB09771BE34}"/>
          </ac:spMkLst>
        </pc:spChg>
        <pc:spChg chg="mod">
          <ac:chgData name="William Grey" userId="37b73424-c081-4fc2-b1af-363f4f3fd4f3" providerId="ADAL" clId="{53FB2440-6E1A-40EA-A393-C1A59FBB8252}" dt="2020-12-15T21:11:42.993" v="118" actId="20577"/>
          <ac:spMkLst>
            <pc:docMk/>
            <pc:sldMk cId="2525924900" sldId="363"/>
            <ac:spMk id="3" creationId="{85BF6C5C-9839-4322-A153-BEAE3DFB2A2E}"/>
          </ac:spMkLst>
        </pc:spChg>
      </pc:sldChg>
      <pc:sldChg chg="addSp modSp mod">
        <pc:chgData name="William Grey" userId="37b73424-c081-4fc2-b1af-363f4f3fd4f3" providerId="ADAL" clId="{53FB2440-6E1A-40EA-A393-C1A59FBB8252}" dt="2020-12-15T21:13:07.596" v="149" actId="1076"/>
        <pc:sldMkLst>
          <pc:docMk/>
          <pc:sldMk cId="2936080573" sldId="365"/>
        </pc:sldMkLst>
        <pc:spChg chg="mod">
          <ac:chgData name="William Grey" userId="37b73424-c081-4fc2-b1af-363f4f3fd4f3" providerId="ADAL" clId="{53FB2440-6E1A-40EA-A393-C1A59FBB8252}" dt="2020-12-15T21:12:23.364" v="125" actId="1076"/>
          <ac:spMkLst>
            <pc:docMk/>
            <pc:sldMk cId="2936080573" sldId="365"/>
            <ac:spMk id="2" creationId="{EEA10162-E132-4617-AC2A-20F096365052}"/>
          </ac:spMkLst>
        </pc:spChg>
        <pc:spChg chg="add mod">
          <ac:chgData name="William Grey" userId="37b73424-c081-4fc2-b1af-363f4f3fd4f3" providerId="ADAL" clId="{53FB2440-6E1A-40EA-A393-C1A59FBB8252}" dt="2020-12-15T21:13:07.596" v="149" actId="1076"/>
          <ac:spMkLst>
            <pc:docMk/>
            <pc:sldMk cId="2936080573" sldId="365"/>
            <ac:spMk id="4" creationId="{BB680AC9-E1E7-46FA-B02D-90E5ED713E8F}"/>
          </ac:spMkLst>
        </pc:spChg>
      </pc:sldChg>
      <pc:sldChg chg="modSp mod">
        <pc:chgData name="William Grey" userId="37b73424-c081-4fc2-b1af-363f4f3fd4f3" providerId="ADAL" clId="{53FB2440-6E1A-40EA-A393-C1A59FBB8252}" dt="2020-12-15T21:14:21.187" v="159" actId="1076"/>
        <pc:sldMkLst>
          <pc:docMk/>
          <pc:sldMk cId="689461880" sldId="366"/>
        </pc:sldMkLst>
        <pc:spChg chg="mod">
          <ac:chgData name="William Grey" userId="37b73424-c081-4fc2-b1af-363f4f3fd4f3" providerId="ADAL" clId="{53FB2440-6E1A-40EA-A393-C1A59FBB8252}" dt="2020-12-15T21:09:30.413" v="14" actId="27636"/>
          <ac:spMkLst>
            <pc:docMk/>
            <pc:sldMk cId="689461880" sldId="366"/>
            <ac:spMk id="2" creationId="{AA02B86C-85FB-41A4-AC6F-D8235E4914F6}"/>
          </ac:spMkLst>
        </pc:spChg>
        <pc:spChg chg="mod">
          <ac:chgData name="William Grey" userId="37b73424-c081-4fc2-b1af-363f4f3fd4f3" providerId="ADAL" clId="{53FB2440-6E1A-40EA-A393-C1A59FBB8252}" dt="2020-12-15T21:14:21.187" v="159" actId="1076"/>
          <ac:spMkLst>
            <pc:docMk/>
            <pc:sldMk cId="689461880" sldId="366"/>
            <ac:spMk id="3" creationId="{8B89ACC6-6C41-4574-A09E-5E5F64B82B26}"/>
          </ac:spMkLst>
        </pc:spChg>
      </pc:sldChg>
      <pc:sldChg chg="modSp mod">
        <pc:chgData name="William Grey" userId="37b73424-c081-4fc2-b1af-363f4f3fd4f3" providerId="ADAL" clId="{53FB2440-6E1A-40EA-A393-C1A59FBB8252}" dt="2020-12-15T21:13:15.820" v="150" actId="1076"/>
        <pc:sldMkLst>
          <pc:docMk/>
          <pc:sldMk cId="1767158734" sldId="367"/>
        </pc:sldMkLst>
        <pc:spChg chg="mod">
          <ac:chgData name="William Grey" userId="37b73424-c081-4fc2-b1af-363f4f3fd4f3" providerId="ADAL" clId="{53FB2440-6E1A-40EA-A393-C1A59FBB8252}" dt="2020-12-15T21:09:30.341" v="7" actId="27636"/>
          <ac:spMkLst>
            <pc:docMk/>
            <pc:sldMk cId="1767158734" sldId="367"/>
            <ac:spMk id="2" creationId="{AEF20C73-FDF1-45A0-93B3-4F93E8D6AE4E}"/>
          </ac:spMkLst>
        </pc:spChg>
        <pc:spChg chg="mod">
          <ac:chgData name="William Grey" userId="37b73424-c081-4fc2-b1af-363f4f3fd4f3" providerId="ADAL" clId="{53FB2440-6E1A-40EA-A393-C1A59FBB8252}" dt="2020-12-15T21:13:15.820" v="150" actId="1076"/>
          <ac:spMkLst>
            <pc:docMk/>
            <pc:sldMk cId="1767158734" sldId="367"/>
            <ac:spMk id="3" creationId="{9BDACFA9-9E9C-4AC3-9DCC-DD91E85B1EBE}"/>
          </ac:spMkLst>
        </pc:spChg>
      </pc:sldChg>
      <pc:sldChg chg="modSp mod">
        <pc:chgData name="William Grey" userId="37b73424-c081-4fc2-b1af-363f4f3fd4f3" providerId="ADAL" clId="{53FB2440-6E1A-40EA-A393-C1A59FBB8252}" dt="2020-12-15T21:13:20.138" v="151" actId="1076"/>
        <pc:sldMkLst>
          <pc:docMk/>
          <pc:sldMk cId="2225449220" sldId="368"/>
        </pc:sldMkLst>
        <pc:spChg chg="mod">
          <ac:chgData name="William Grey" userId="37b73424-c081-4fc2-b1af-363f4f3fd4f3" providerId="ADAL" clId="{53FB2440-6E1A-40EA-A393-C1A59FBB8252}" dt="2020-12-15T21:09:30.345" v="8" actId="27636"/>
          <ac:spMkLst>
            <pc:docMk/>
            <pc:sldMk cId="2225449220" sldId="368"/>
            <ac:spMk id="2" creationId="{AEF20C73-FDF1-45A0-93B3-4F93E8D6AE4E}"/>
          </ac:spMkLst>
        </pc:spChg>
        <pc:spChg chg="mod">
          <ac:chgData name="William Grey" userId="37b73424-c081-4fc2-b1af-363f4f3fd4f3" providerId="ADAL" clId="{53FB2440-6E1A-40EA-A393-C1A59FBB8252}" dt="2020-12-15T21:13:20.138" v="151" actId="1076"/>
          <ac:spMkLst>
            <pc:docMk/>
            <pc:sldMk cId="2225449220" sldId="368"/>
            <ac:spMk id="3" creationId="{9BDACFA9-9E9C-4AC3-9DCC-DD91E85B1EBE}"/>
          </ac:spMkLst>
        </pc:spChg>
      </pc:sldChg>
      <pc:sldChg chg="modSp mod">
        <pc:chgData name="William Grey" userId="37b73424-c081-4fc2-b1af-363f4f3fd4f3" providerId="ADAL" clId="{53FB2440-6E1A-40EA-A393-C1A59FBB8252}" dt="2020-12-15T21:13:24.466" v="152" actId="1076"/>
        <pc:sldMkLst>
          <pc:docMk/>
          <pc:sldMk cId="461680062" sldId="369"/>
        </pc:sldMkLst>
        <pc:spChg chg="mod">
          <ac:chgData name="William Grey" userId="37b73424-c081-4fc2-b1af-363f4f3fd4f3" providerId="ADAL" clId="{53FB2440-6E1A-40EA-A393-C1A59FBB8252}" dt="2020-12-15T21:09:30.360" v="9" actId="27636"/>
          <ac:spMkLst>
            <pc:docMk/>
            <pc:sldMk cId="461680062" sldId="369"/>
            <ac:spMk id="2" creationId="{AEF20C73-FDF1-45A0-93B3-4F93E8D6AE4E}"/>
          </ac:spMkLst>
        </pc:spChg>
        <pc:spChg chg="mod">
          <ac:chgData name="William Grey" userId="37b73424-c081-4fc2-b1af-363f4f3fd4f3" providerId="ADAL" clId="{53FB2440-6E1A-40EA-A393-C1A59FBB8252}" dt="2020-12-15T21:13:24.466" v="152" actId="1076"/>
          <ac:spMkLst>
            <pc:docMk/>
            <pc:sldMk cId="461680062" sldId="369"/>
            <ac:spMk id="3" creationId="{9BDACFA9-9E9C-4AC3-9DCC-DD91E85B1EBE}"/>
          </ac:spMkLst>
        </pc:spChg>
      </pc:sldChg>
      <pc:sldChg chg="modSp mod">
        <pc:chgData name="William Grey" userId="37b73424-c081-4fc2-b1af-363f4f3fd4f3" providerId="ADAL" clId="{53FB2440-6E1A-40EA-A393-C1A59FBB8252}" dt="2020-12-15T21:13:32.076" v="153" actId="1076"/>
        <pc:sldMkLst>
          <pc:docMk/>
          <pc:sldMk cId="2723145742" sldId="370"/>
        </pc:sldMkLst>
        <pc:spChg chg="mod">
          <ac:chgData name="William Grey" userId="37b73424-c081-4fc2-b1af-363f4f3fd4f3" providerId="ADAL" clId="{53FB2440-6E1A-40EA-A393-C1A59FBB8252}" dt="2020-12-15T21:09:30.375" v="10" actId="27636"/>
          <ac:spMkLst>
            <pc:docMk/>
            <pc:sldMk cId="2723145742" sldId="370"/>
            <ac:spMk id="2" creationId="{AEF20C73-FDF1-45A0-93B3-4F93E8D6AE4E}"/>
          </ac:spMkLst>
        </pc:spChg>
        <pc:spChg chg="mod">
          <ac:chgData name="William Grey" userId="37b73424-c081-4fc2-b1af-363f4f3fd4f3" providerId="ADAL" clId="{53FB2440-6E1A-40EA-A393-C1A59FBB8252}" dt="2020-12-15T21:13:32.076" v="153" actId="1076"/>
          <ac:spMkLst>
            <pc:docMk/>
            <pc:sldMk cId="2723145742" sldId="370"/>
            <ac:spMk id="3" creationId="{9BDACFA9-9E9C-4AC3-9DCC-DD91E85B1EBE}"/>
          </ac:spMkLst>
        </pc:spChg>
      </pc:sldChg>
      <pc:sldChg chg="modSp mod">
        <pc:chgData name="William Grey" userId="37b73424-c081-4fc2-b1af-363f4f3fd4f3" providerId="ADAL" clId="{53FB2440-6E1A-40EA-A393-C1A59FBB8252}" dt="2020-12-15T21:13:45.252" v="155" actId="1076"/>
        <pc:sldMkLst>
          <pc:docMk/>
          <pc:sldMk cId="2264288373" sldId="371"/>
        </pc:sldMkLst>
        <pc:spChg chg="mod">
          <ac:chgData name="William Grey" userId="37b73424-c081-4fc2-b1af-363f4f3fd4f3" providerId="ADAL" clId="{53FB2440-6E1A-40EA-A393-C1A59FBB8252}" dt="2020-12-15T21:13:41.563" v="154" actId="14100"/>
          <ac:spMkLst>
            <pc:docMk/>
            <pc:sldMk cId="2264288373" sldId="371"/>
            <ac:spMk id="2" creationId="{780546BE-B0C5-4854-BD7A-8625B2E5A3C5}"/>
          </ac:spMkLst>
        </pc:spChg>
        <pc:spChg chg="mod">
          <ac:chgData name="William Grey" userId="37b73424-c081-4fc2-b1af-363f4f3fd4f3" providerId="ADAL" clId="{53FB2440-6E1A-40EA-A393-C1A59FBB8252}" dt="2020-12-15T21:13:45.252" v="155" actId="1076"/>
          <ac:spMkLst>
            <pc:docMk/>
            <pc:sldMk cId="2264288373" sldId="371"/>
            <ac:spMk id="3" creationId="{05CFA983-8AF1-4E64-A954-89CEE39B24C3}"/>
          </ac:spMkLst>
        </pc:spChg>
      </pc:sldChg>
      <pc:sldChg chg="addSp delSp modSp new mod modAnim">
        <pc:chgData name="William Grey" userId="37b73424-c081-4fc2-b1af-363f4f3fd4f3" providerId="ADAL" clId="{53FB2440-6E1A-40EA-A393-C1A59FBB8252}" dt="2021-01-07T19:56:45.581" v="184" actId="14100"/>
        <pc:sldMkLst>
          <pc:docMk/>
          <pc:sldMk cId="3169457771" sldId="373"/>
        </pc:sldMkLst>
        <pc:spChg chg="mod">
          <ac:chgData name="William Grey" userId="37b73424-c081-4fc2-b1af-363f4f3fd4f3" providerId="ADAL" clId="{53FB2440-6E1A-40EA-A393-C1A59FBB8252}" dt="2021-01-07T19:56:37.921" v="182" actId="27636"/>
          <ac:spMkLst>
            <pc:docMk/>
            <pc:sldMk cId="3169457771" sldId="373"/>
            <ac:spMk id="2" creationId="{F406EA31-76AD-4D65-BCF3-D6B610A14A4A}"/>
          </ac:spMkLst>
        </pc:spChg>
        <pc:spChg chg="del">
          <ac:chgData name="William Grey" userId="37b73424-c081-4fc2-b1af-363f4f3fd4f3" providerId="ADAL" clId="{53FB2440-6E1A-40EA-A393-C1A59FBB8252}" dt="2021-01-07T19:56:37.814" v="181"/>
          <ac:spMkLst>
            <pc:docMk/>
            <pc:sldMk cId="3169457771" sldId="373"/>
            <ac:spMk id="3" creationId="{050B49BB-BD3C-480D-A6C1-84193468C69F}"/>
          </ac:spMkLst>
        </pc:spChg>
        <pc:picChg chg="add mod">
          <ac:chgData name="William Grey" userId="37b73424-c081-4fc2-b1af-363f4f3fd4f3" providerId="ADAL" clId="{53FB2440-6E1A-40EA-A393-C1A59FBB8252}" dt="2021-01-07T19:56:45.581" v="184" actId="14100"/>
          <ac:picMkLst>
            <pc:docMk/>
            <pc:sldMk cId="3169457771" sldId="373"/>
            <ac:picMk id="4" creationId="{E5006644-3A85-4D79-962A-DE8932CA2782}"/>
          </ac:picMkLst>
        </pc:picChg>
      </pc:sldChg>
      <pc:sldChg chg="addSp delSp modSp new mod modAnim">
        <pc:chgData name="William Grey" userId="37b73424-c081-4fc2-b1af-363f4f3fd4f3" providerId="ADAL" clId="{53FB2440-6E1A-40EA-A393-C1A59FBB8252}" dt="2021-01-07T19:57:54.017" v="189" actId="14100"/>
        <pc:sldMkLst>
          <pc:docMk/>
          <pc:sldMk cId="826940591" sldId="374"/>
        </pc:sldMkLst>
        <pc:spChg chg="mod">
          <ac:chgData name="William Grey" userId="37b73424-c081-4fc2-b1af-363f4f3fd4f3" providerId="ADAL" clId="{53FB2440-6E1A-40EA-A393-C1A59FBB8252}" dt="2021-01-07T19:57:46.586" v="187" actId="27636"/>
          <ac:spMkLst>
            <pc:docMk/>
            <pc:sldMk cId="826940591" sldId="374"/>
            <ac:spMk id="2" creationId="{82C13701-E692-44EF-A41A-EE43F4243004}"/>
          </ac:spMkLst>
        </pc:spChg>
        <pc:spChg chg="del">
          <ac:chgData name="William Grey" userId="37b73424-c081-4fc2-b1af-363f4f3fd4f3" providerId="ADAL" clId="{53FB2440-6E1A-40EA-A393-C1A59FBB8252}" dt="2021-01-07T19:57:46.479" v="186"/>
          <ac:spMkLst>
            <pc:docMk/>
            <pc:sldMk cId="826940591" sldId="374"/>
            <ac:spMk id="3" creationId="{F202A63F-0692-4B1E-9760-39844C20C7EA}"/>
          </ac:spMkLst>
        </pc:spChg>
        <pc:picChg chg="add mod">
          <ac:chgData name="William Grey" userId="37b73424-c081-4fc2-b1af-363f4f3fd4f3" providerId="ADAL" clId="{53FB2440-6E1A-40EA-A393-C1A59FBB8252}" dt="2021-01-07T19:57:54.017" v="189" actId="14100"/>
          <ac:picMkLst>
            <pc:docMk/>
            <pc:sldMk cId="826940591" sldId="374"/>
            <ac:picMk id="4" creationId="{850B4D17-5013-43FA-9D1E-E6393B4D42C2}"/>
          </ac:picMkLst>
        </pc:picChg>
      </pc:sldChg>
      <pc:sldMasterChg chg="delSp mod modSldLayout">
        <pc:chgData name="William Grey" userId="37b73424-c081-4fc2-b1af-363f4f3fd4f3" providerId="ADAL" clId="{53FB2440-6E1A-40EA-A393-C1A59FBB8252}" dt="2020-12-15T21:09:37.822" v="15" actId="1076"/>
        <pc:sldMasterMkLst>
          <pc:docMk/>
          <pc:sldMasterMk cId="334048063" sldId="2147483648"/>
        </pc:sldMasterMkLst>
        <pc:spChg chg="del">
          <ac:chgData name="William Grey" userId="37b73424-c081-4fc2-b1af-363f4f3fd4f3" providerId="ADAL" clId="{53FB2440-6E1A-40EA-A393-C1A59FBB8252}" dt="2020-12-15T21:09:10.488" v="0" actId="21"/>
          <ac:spMkLst>
            <pc:docMk/>
            <pc:sldMasterMk cId="334048063" sldId="2147483648"/>
            <ac:spMk id="7" creationId="{00000000-0000-0000-0000-000000000000}"/>
          </ac:spMkLst>
        </pc:spChg>
        <pc:sldLayoutChg chg="addSp">
          <pc:chgData name="William Grey" userId="37b73424-c081-4fc2-b1af-363f4f3fd4f3" providerId="ADAL" clId="{53FB2440-6E1A-40EA-A393-C1A59FBB8252}" dt="2020-12-15T21:09:15.839" v="1"/>
          <pc:sldLayoutMkLst>
            <pc:docMk/>
            <pc:sldMasterMk cId="334048063" sldId="2147483648"/>
            <pc:sldLayoutMk cId="4286671535" sldId="2147483649"/>
          </pc:sldLayoutMkLst>
          <pc:spChg chg="add">
            <ac:chgData name="William Grey" userId="37b73424-c081-4fc2-b1af-363f4f3fd4f3" providerId="ADAL" clId="{53FB2440-6E1A-40EA-A393-C1A59FBB8252}" dt="2020-12-15T21:09:15.839" v="1"/>
            <ac:spMkLst>
              <pc:docMk/>
              <pc:sldMasterMk cId="334048063" sldId="2147483648"/>
              <pc:sldLayoutMk cId="4286671535" sldId="2147483649"/>
              <ac:spMk id="9" creationId="{D906536E-8AEB-4F06-B691-2FEBAF7BE6CB}"/>
            </ac:spMkLst>
          </pc:spChg>
        </pc:sldLayoutChg>
        <pc:sldLayoutChg chg="addSp modSp mod">
          <pc:chgData name="William Grey" userId="37b73424-c081-4fc2-b1af-363f4f3fd4f3" providerId="ADAL" clId="{53FB2440-6E1A-40EA-A393-C1A59FBB8252}" dt="2020-12-15T21:09:37.822" v="15" actId="1076"/>
          <pc:sldLayoutMkLst>
            <pc:docMk/>
            <pc:sldMasterMk cId="334048063" sldId="2147483648"/>
            <pc:sldLayoutMk cId="2247436394" sldId="2147483650"/>
          </pc:sldLayoutMkLst>
          <pc:spChg chg="mod">
            <ac:chgData name="William Grey" userId="37b73424-c081-4fc2-b1af-363f4f3fd4f3" providerId="ADAL" clId="{53FB2440-6E1A-40EA-A393-C1A59FBB8252}" dt="2020-12-15T21:09:37.822" v="15" actId="1076"/>
            <ac:spMkLst>
              <pc:docMk/>
              <pc:sldMasterMk cId="334048063" sldId="2147483648"/>
              <pc:sldLayoutMk cId="2247436394" sldId="2147483650"/>
              <ac:spMk id="2" creationId="{00000000-0000-0000-0000-000000000000}"/>
            </ac:spMkLst>
          </pc:spChg>
          <pc:spChg chg="add mod">
            <ac:chgData name="William Grey" userId="37b73424-c081-4fc2-b1af-363f4f3fd4f3" providerId="ADAL" clId="{53FB2440-6E1A-40EA-A393-C1A59FBB8252}" dt="2020-12-15T21:09:25.559" v="3" actId="1076"/>
            <ac:spMkLst>
              <pc:docMk/>
              <pc:sldMasterMk cId="334048063" sldId="2147483648"/>
              <pc:sldLayoutMk cId="2247436394" sldId="2147483650"/>
              <ac:spMk id="7" creationId="{E39BE248-7A7F-4529-BB67-593C89A0C945}"/>
            </ac:spMkLst>
          </pc:spChg>
        </pc:sldLayoutChg>
      </pc:sldMasterChg>
    </pc:docChg>
  </pc:docChgLst>
  <pc:docChgLst>
    <pc:chgData name="William Grey" userId="37b73424-c081-4fc2-b1af-363f4f3fd4f3" providerId="ADAL" clId="{24E6874A-1A2E-4342-8844-FC7F1F67F280}"/>
    <pc:docChg chg="custSel modSld">
      <pc:chgData name="William Grey" userId="37b73424-c081-4fc2-b1af-363f4f3fd4f3" providerId="ADAL" clId="{24E6874A-1A2E-4342-8844-FC7F1F67F280}" dt="2021-02-22T14:34:43.567" v="5" actId="7634"/>
      <pc:docMkLst>
        <pc:docMk/>
      </pc:docMkLst>
      <pc:sldChg chg="addSp">
        <pc:chgData name="William Grey" userId="37b73424-c081-4fc2-b1af-363f4f3fd4f3" providerId="ADAL" clId="{24E6874A-1A2E-4342-8844-FC7F1F67F280}" dt="2021-02-22T13:59:38.868" v="3" actId="7634"/>
        <pc:sldMkLst>
          <pc:docMk/>
          <pc:sldMk cId="476780405" sldId="342"/>
        </pc:sldMkLst>
        <pc:inkChg chg="add">
          <ac:chgData name="William Grey" userId="37b73424-c081-4fc2-b1af-363f4f3fd4f3" providerId="ADAL" clId="{24E6874A-1A2E-4342-8844-FC7F1F67F280}" dt="2021-02-22T13:59:38.868" v="3" actId="7634"/>
          <ac:inkMkLst>
            <pc:docMk/>
            <pc:sldMk cId="476780405" sldId="342"/>
            <ac:inkMk id="3" creationId="{0714716E-F690-3D47-BE03-E38B3E899E84}"/>
          </ac:inkMkLst>
        </pc:inkChg>
      </pc:sldChg>
      <pc:sldChg chg="addSp">
        <pc:chgData name="William Grey" userId="37b73424-c081-4fc2-b1af-363f4f3fd4f3" providerId="ADAL" clId="{24E6874A-1A2E-4342-8844-FC7F1F67F280}" dt="2021-02-22T13:49:32.210" v="1" actId="7634"/>
        <pc:sldMkLst>
          <pc:docMk/>
          <pc:sldMk cId="2898153049" sldId="343"/>
        </pc:sldMkLst>
        <pc:inkChg chg="add">
          <ac:chgData name="William Grey" userId="37b73424-c081-4fc2-b1af-363f4f3fd4f3" providerId="ADAL" clId="{24E6874A-1A2E-4342-8844-FC7F1F67F280}" dt="2021-02-22T13:49:32.210" v="1" actId="7634"/>
          <ac:inkMkLst>
            <pc:docMk/>
            <pc:sldMk cId="2898153049" sldId="343"/>
            <ac:inkMk id="3" creationId="{31100E11-A803-E74C-B8AB-A6E186153530}"/>
          </ac:inkMkLst>
        </pc:inkChg>
      </pc:sldChg>
      <pc:sldChg chg="addSp">
        <pc:chgData name="William Grey" userId="37b73424-c081-4fc2-b1af-363f4f3fd4f3" providerId="ADAL" clId="{24E6874A-1A2E-4342-8844-FC7F1F67F280}" dt="2021-02-22T13:32:09.730" v="0" actId="7634"/>
        <pc:sldMkLst>
          <pc:docMk/>
          <pc:sldMk cId="3410000337" sldId="349"/>
        </pc:sldMkLst>
        <pc:inkChg chg="add">
          <ac:chgData name="William Grey" userId="37b73424-c081-4fc2-b1af-363f4f3fd4f3" providerId="ADAL" clId="{24E6874A-1A2E-4342-8844-FC7F1F67F280}" dt="2021-02-22T13:32:09.730" v="0" actId="7634"/>
          <ac:inkMkLst>
            <pc:docMk/>
            <pc:sldMk cId="3410000337" sldId="349"/>
            <ac:inkMk id="5" creationId="{A205830E-23CF-1A42-AB9B-4C221E003F37}"/>
          </ac:inkMkLst>
        </pc:inkChg>
      </pc:sldChg>
      <pc:sldChg chg="addSp">
        <pc:chgData name="William Grey" userId="37b73424-c081-4fc2-b1af-363f4f3fd4f3" providerId="ADAL" clId="{24E6874A-1A2E-4342-8844-FC7F1F67F280}" dt="2021-02-22T14:34:43.567" v="5" actId="7634"/>
        <pc:sldMkLst>
          <pc:docMk/>
          <pc:sldMk cId="664186275" sldId="350"/>
        </pc:sldMkLst>
        <pc:inkChg chg="add">
          <ac:chgData name="William Grey" userId="37b73424-c081-4fc2-b1af-363f4f3fd4f3" providerId="ADAL" clId="{24E6874A-1A2E-4342-8844-FC7F1F67F280}" dt="2021-02-22T14:11:14.903" v="4" actId="7634"/>
          <ac:inkMkLst>
            <pc:docMk/>
            <pc:sldMk cId="664186275" sldId="350"/>
            <ac:inkMk id="4" creationId="{5B9844C6-8E86-7647-81A0-832B67F5BA4C}"/>
          </ac:inkMkLst>
        </pc:inkChg>
        <pc:inkChg chg="add">
          <ac:chgData name="William Grey" userId="37b73424-c081-4fc2-b1af-363f4f3fd4f3" providerId="ADAL" clId="{24E6874A-1A2E-4342-8844-FC7F1F67F280}" dt="2021-02-22T14:34:43.567" v="5" actId="7634"/>
          <ac:inkMkLst>
            <pc:docMk/>
            <pc:sldMk cId="664186275" sldId="350"/>
            <ac:inkMk id="5" creationId="{85FD9274-5591-D349-9278-8037F305F4C5}"/>
          </ac:inkMkLst>
        </pc:inkChg>
      </pc:sldChg>
      <pc:sldChg chg="addSp">
        <pc:chgData name="William Grey" userId="37b73424-c081-4fc2-b1af-363f4f3fd4f3" providerId="ADAL" clId="{24E6874A-1A2E-4342-8844-FC7F1F67F280}" dt="2021-02-22T13:32:09.730" v="0" actId="7634"/>
        <pc:sldMkLst>
          <pc:docMk/>
          <pc:sldMk cId="973377133" sldId="362"/>
        </pc:sldMkLst>
        <pc:inkChg chg="add">
          <ac:chgData name="William Grey" userId="37b73424-c081-4fc2-b1af-363f4f3fd4f3" providerId="ADAL" clId="{24E6874A-1A2E-4342-8844-FC7F1F67F280}" dt="2021-02-22T13:32:09.730" v="0" actId="7634"/>
          <ac:inkMkLst>
            <pc:docMk/>
            <pc:sldMk cId="973377133" sldId="362"/>
            <ac:inkMk id="6" creationId="{B1610D92-936F-5442-AEBA-EB82F11407BD}"/>
          </ac:inkMkLst>
        </pc:inkChg>
      </pc:sldChg>
      <pc:sldChg chg="addSp">
        <pc:chgData name="William Grey" userId="37b73424-c081-4fc2-b1af-363f4f3fd4f3" providerId="ADAL" clId="{24E6874A-1A2E-4342-8844-FC7F1F67F280}" dt="2021-02-22T13:32:09.730" v="0" actId="7634"/>
        <pc:sldMkLst>
          <pc:docMk/>
          <pc:sldMk cId="2525924900" sldId="363"/>
        </pc:sldMkLst>
        <pc:inkChg chg="add">
          <ac:chgData name="William Grey" userId="37b73424-c081-4fc2-b1af-363f4f3fd4f3" providerId="ADAL" clId="{24E6874A-1A2E-4342-8844-FC7F1F67F280}" dt="2021-02-22T13:32:09.730" v="0" actId="7634"/>
          <ac:inkMkLst>
            <pc:docMk/>
            <pc:sldMk cId="2525924900" sldId="363"/>
            <ac:inkMk id="4" creationId="{F87984A0-BF77-ED4C-BA6A-5CE27D968749}"/>
          </ac:inkMkLst>
        </pc:inkChg>
      </pc:sldChg>
      <pc:sldChg chg="addSp">
        <pc:chgData name="William Grey" userId="37b73424-c081-4fc2-b1af-363f4f3fd4f3" providerId="ADAL" clId="{24E6874A-1A2E-4342-8844-FC7F1F67F280}" dt="2021-02-22T13:49:32.210" v="1" actId="7634"/>
        <pc:sldMkLst>
          <pc:docMk/>
          <pc:sldMk cId="1767158734" sldId="367"/>
        </pc:sldMkLst>
        <pc:inkChg chg="add">
          <ac:chgData name="William Grey" userId="37b73424-c081-4fc2-b1af-363f4f3fd4f3" providerId="ADAL" clId="{24E6874A-1A2E-4342-8844-FC7F1F67F280}" dt="2021-02-22T13:49:32.210" v="1" actId="7634"/>
          <ac:inkMkLst>
            <pc:docMk/>
            <pc:sldMk cId="1767158734" sldId="367"/>
            <ac:inkMk id="4" creationId="{F9E1FAB7-937C-AB40-9B5C-E91C12EB574F}"/>
          </ac:inkMkLst>
        </pc:inkChg>
      </pc:sldChg>
      <pc:sldChg chg="addSp">
        <pc:chgData name="William Grey" userId="37b73424-c081-4fc2-b1af-363f4f3fd4f3" providerId="ADAL" clId="{24E6874A-1A2E-4342-8844-FC7F1F67F280}" dt="2021-02-22T13:49:32.210" v="1" actId="7634"/>
        <pc:sldMkLst>
          <pc:docMk/>
          <pc:sldMk cId="2225449220" sldId="368"/>
        </pc:sldMkLst>
        <pc:inkChg chg="add">
          <ac:chgData name="William Grey" userId="37b73424-c081-4fc2-b1af-363f4f3fd4f3" providerId="ADAL" clId="{24E6874A-1A2E-4342-8844-FC7F1F67F280}" dt="2021-02-22T13:49:32.210" v="1" actId="7634"/>
          <ac:inkMkLst>
            <pc:docMk/>
            <pc:sldMk cId="2225449220" sldId="368"/>
            <ac:inkMk id="4" creationId="{0CEB33EA-86C3-E34D-925E-24C887F9063B}"/>
          </ac:inkMkLst>
        </pc:inkChg>
      </pc:sldChg>
      <pc:sldChg chg="addSp">
        <pc:chgData name="William Grey" userId="37b73424-c081-4fc2-b1af-363f4f3fd4f3" providerId="ADAL" clId="{24E6874A-1A2E-4342-8844-FC7F1F67F280}" dt="2021-02-22T13:49:32.210" v="1" actId="7634"/>
        <pc:sldMkLst>
          <pc:docMk/>
          <pc:sldMk cId="461680062" sldId="369"/>
        </pc:sldMkLst>
        <pc:inkChg chg="add">
          <ac:chgData name="William Grey" userId="37b73424-c081-4fc2-b1af-363f4f3fd4f3" providerId="ADAL" clId="{24E6874A-1A2E-4342-8844-FC7F1F67F280}" dt="2021-02-22T13:49:32.210" v="1" actId="7634"/>
          <ac:inkMkLst>
            <pc:docMk/>
            <pc:sldMk cId="461680062" sldId="369"/>
            <ac:inkMk id="4" creationId="{5F14AD70-3F42-F945-8173-50E221FB564C}"/>
          </ac:inkMkLst>
        </pc:inkChg>
      </pc:sldChg>
      <pc:sldChg chg="addSp">
        <pc:chgData name="William Grey" userId="37b73424-c081-4fc2-b1af-363f4f3fd4f3" providerId="ADAL" clId="{24E6874A-1A2E-4342-8844-FC7F1F67F280}" dt="2021-02-22T13:57:47.805" v="2" actId="7634"/>
        <pc:sldMkLst>
          <pc:docMk/>
          <pc:sldMk cId="2264288373" sldId="371"/>
        </pc:sldMkLst>
        <pc:inkChg chg="add">
          <ac:chgData name="William Grey" userId="37b73424-c081-4fc2-b1af-363f4f3fd4f3" providerId="ADAL" clId="{24E6874A-1A2E-4342-8844-FC7F1F67F280}" dt="2021-02-22T13:57:47.805" v="2" actId="7634"/>
          <ac:inkMkLst>
            <pc:docMk/>
            <pc:sldMk cId="2264288373" sldId="371"/>
            <ac:inkMk id="4" creationId="{1C367E62-ADDC-F847-A6C9-D57FFC0995A7}"/>
          </ac:inkMkLst>
        </pc:inkChg>
      </pc:sldChg>
      <pc:sldChg chg="addSp">
        <pc:chgData name="William Grey" userId="37b73424-c081-4fc2-b1af-363f4f3fd4f3" providerId="ADAL" clId="{24E6874A-1A2E-4342-8844-FC7F1F67F280}" dt="2021-02-22T14:34:43.567" v="5" actId="7634"/>
        <pc:sldMkLst>
          <pc:docMk/>
          <pc:sldMk cId="826940591" sldId="374"/>
        </pc:sldMkLst>
        <pc:inkChg chg="add">
          <ac:chgData name="William Grey" userId="37b73424-c081-4fc2-b1af-363f4f3fd4f3" providerId="ADAL" clId="{24E6874A-1A2E-4342-8844-FC7F1F67F280}" dt="2021-02-22T14:34:43.567" v="5" actId="7634"/>
          <ac:inkMkLst>
            <pc:docMk/>
            <pc:sldMk cId="826940591" sldId="374"/>
            <ac:inkMk id="3" creationId="{34EE1615-B648-4542-8096-15D902AC74E7}"/>
          </ac:inkMkLst>
        </pc:inkChg>
      </pc:sldChg>
    </pc:docChg>
  </pc:docChgLst>
  <pc:docChgLst>
    <pc:chgData name="William Grey" userId="37b73424-c081-4fc2-b1af-363f4f3fd4f3" providerId="ADAL" clId="{9355B10F-2778-426B-8FB5-E6CAD1A12F4A}"/>
    <pc:docChg chg="undo custSel modSld modMainMaster">
      <pc:chgData name="William Grey" userId="37b73424-c081-4fc2-b1af-363f4f3fd4f3" providerId="ADAL" clId="{9355B10F-2778-426B-8FB5-E6CAD1A12F4A}" dt="2022-07-30T21:53:39.416" v="245"/>
      <pc:docMkLst>
        <pc:docMk/>
      </pc:docMkLst>
      <pc:sldChg chg="addSp modSp mod">
        <pc:chgData name="William Grey" userId="37b73424-c081-4fc2-b1af-363f4f3fd4f3" providerId="ADAL" clId="{9355B10F-2778-426B-8FB5-E6CAD1A12F4A}" dt="2022-07-30T21:51:41.113" v="241" actId="207"/>
        <pc:sldMkLst>
          <pc:docMk/>
          <pc:sldMk cId="973377133" sldId="362"/>
        </pc:sldMkLst>
        <pc:spChg chg="add mod">
          <ac:chgData name="William Grey" userId="37b73424-c081-4fc2-b1af-363f4f3fd4f3" providerId="ADAL" clId="{9355B10F-2778-426B-8FB5-E6CAD1A12F4A}" dt="2022-07-30T21:51:41.113" v="241" actId="207"/>
          <ac:spMkLst>
            <pc:docMk/>
            <pc:sldMk cId="973377133" sldId="362"/>
            <ac:spMk id="6" creationId="{643909F1-4485-4F12-BCC6-5BE443A914D2}"/>
          </ac:spMkLst>
        </pc:spChg>
      </pc:sldChg>
      <pc:sldChg chg="delSp modSp mod">
        <pc:chgData name="William Grey" userId="37b73424-c081-4fc2-b1af-363f4f3fd4f3" providerId="ADAL" clId="{9355B10F-2778-426B-8FB5-E6CAD1A12F4A}" dt="2022-07-30T21:51:55.304" v="243" actId="478"/>
        <pc:sldMkLst>
          <pc:docMk/>
          <pc:sldMk cId="2525924900" sldId="363"/>
        </pc:sldMkLst>
        <pc:inkChg chg="del mod">
          <ac:chgData name="William Grey" userId="37b73424-c081-4fc2-b1af-363f4f3fd4f3" providerId="ADAL" clId="{9355B10F-2778-426B-8FB5-E6CAD1A12F4A}" dt="2022-07-30T21:51:55.304" v="243" actId="478"/>
          <ac:inkMkLst>
            <pc:docMk/>
            <pc:sldMk cId="2525924900" sldId="363"/>
            <ac:inkMk id="4" creationId="{F87984A0-BF77-ED4C-BA6A-5CE27D968749}"/>
          </ac:inkMkLst>
        </pc:inkChg>
      </pc:sldChg>
      <pc:sldChg chg="addSp delSp modSp mod">
        <pc:chgData name="William Grey" userId="37b73424-c081-4fc2-b1af-363f4f3fd4f3" providerId="ADAL" clId="{9355B10F-2778-426B-8FB5-E6CAD1A12F4A}" dt="2022-07-30T21:51:51.912" v="242"/>
        <pc:sldMkLst>
          <pc:docMk/>
          <pc:sldMk cId="2640121009" sldId="375"/>
        </pc:sldMkLst>
        <pc:spChg chg="add del mod">
          <ac:chgData name="William Grey" userId="37b73424-c081-4fc2-b1af-363f4f3fd4f3" providerId="ADAL" clId="{9355B10F-2778-426B-8FB5-E6CAD1A12F4A}" dt="2022-07-30T21:49:39.573" v="126" actId="478"/>
          <ac:spMkLst>
            <pc:docMk/>
            <pc:sldMk cId="2640121009" sldId="375"/>
            <ac:spMk id="3" creationId="{4FD80FFD-8FEC-4860-A0E4-8A720749DBE9}"/>
          </ac:spMkLst>
        </pc:spChg>
        <pc:spChg chg="add del mod">
          <ac:chgData name="William Grey" userId="37b73424-c081-4fc2-b1af-363f4f3fd4f3" providerId="ADAL" clId="{9355B10F-2778-426B-8FB5-E6CAD1A12F4A}" dt="2022-07-30T21:49:39.573" v="126" actId="478"/>
          <ac:spMkLst>
            <pc:docMk/>
            <pc:sldMk cId="2640121009" sldId="375"/>
            <ac:spMk id="8" creationId="{C25EE439-1C95-43D0-9819-8DAD9D292270}"/>
          </ac:spMkLst>
        </pc:spChg>
        <pc:spChg chg="add mod">
          <ac:chgData name="William Grey" userId="37b73424-c081-4fc2-b1af-363f4f3fd4f3" providerId="ADAL" clId="{9355B10F-2778-426B-8FB5-E6CAD1A12F4A}" dt="2022-07-30T21:51:51.912" v="242"/>
          <ac:spMkLst>
            <pc:docMk/>
            <pc:sldMk cId="2640121009" sldId="375"/>
            <ac:spMk id="9" creationId="{3C4E455A-F231-403F-B7D2-3984A145DD97}"/>
          </ac:spMkLst>
        </pc:spChg>
        <pc:inkChg chg="del mod">
          <ac:chgData name="William Grey" userId="37b73424-c081-4fc2-b1af-363f4f3fd4f3" providerId="ADAL" clId="{9355B10F-2778-426B-8FB5-E6CAD1A12F4A}" dt="2022-07-30T21:49:46.450" v="128" actId="478"/>
          <ac:inkMkLst>
            <pc:docMk/>
            <pc:sldMk cId="2640121009" sldId="375"/>
            <ac:inkMk id="6" creationId="{B1610D92-936F-5442-AEBA-EB82F11407BD}"/>
          </ac:inkMkLst>
        </pc:inkChg>
      </pc:sldChg>
      <pc:sldMasterChg chg="modSldLayout">
        <pc:chgData name="William Grey" userId="37b73424-c081-4fc2-b1af-363f4f3fd4f3" providerId="ADAL" clId="{9355B10F-2778-426B-8FB5-E6CAD1A12F4A}" dt="2022-07-30T21:53:39.416" v="245"/>
        <pc:sldMasterMkLst>
          <pc:docMk/>
          <pc:sldMasterMk cId="334048063" sldId="2147483648"/>
        </pc:sldMasterMkLst>
        <pc:sldLayoutChg chg="addSp delSp modSp mod">
          <pc:chgData name="William Grey" userId="37b73424-c081-4fc2-b1af-363f4f3fd4f3" providerId="ADAL" clId="{9355B10F-2778-426B-8FB5-E6CAD1A12F4A}" dt="2022-07-30T21:53:39.416" v="245"/>
          <pc:sldLayoutMkLst>
            <pc:docMk/>
            <pc:sldMasterMk cId="334048063" sldId="2147483648"/>
            <pc:sldLayoutMk cId="4286671535" sldId="2147483649"/>
          </pc:sldLayoutMkLst>
          <pc:picChg chg="del">
            <ac:chgData name="William Grey" userId="37b73424-c081-4fc2-b1af-363f4f3fd4f3" providerId="ADAL" clId="{9355B10F-2778-426B-8FB5-E6CAD1A12F4A}" dt="2022-07-30T21:53:38.972" v="244" actId="478"/>
            <ac:picMkLst>
              <pc:docMk/>
              <pc:sldMasterMk cId="334048063" sldId="2147483648"/>
              <pc:sldLayoutMk cId="4286671535" sldId="2147483649"/>
              <ac:picMk id="8" creationId="{63B928B6-3DF2-476E-85F1-8814FADB2AE5}"/>
            </ac:picMkLst>
          </pc:picChg>
          <pc:picChg chg="add mod">
            <ac:chgData name="William Grey" userId="37b73424-c081-4fc2-b1af-363f4f3fd4f3" providerId="ADAL" clId="{9355B10F-2778-426B-8FB5-E6CAD1A12F4A}" dt="2022-07-30T21:53:39.416" v="245"/>
            <ac:picMkLst>
              <pc:docMk/>
              <pc:sldMasterMk cId="334048063" sldId="2147483648"/>
              <pc:sldLayoutMk cId="4286671535" sldId="2147483649"/>
              <ac:picMk id="10" creationId="{8F3E009D-C5C8-4F3C-94BD-B6EAB2A5420B}"/>
            </ac:picMkLst>
          </pc:picChg>
        </pc:sldLayoutChg>
      </pc:sldMasterChg>
    </pc:docChg>
  </pc:docChgLst>
  <pc:docChgLst>
    <pc:chgData name="William Grey" userId="37b73424-c081-4fc2-b1af-363f4f3fd4f3" providerId="ADAL" clId="{77436EA7-AABC-4011-A506-57C7EAB9CF5B}"/>
    <pc:docChg chg="undo custSel addSld delSld modSld sldOrd">
      <pc:chgData name="William Grey" userId="37b73424-c081-4fc2-b1af-363f4f3fd4f3" providerId="ADAL" clId="{77436EA7-AABC-4011-A506-57C7EAB9CF5B}" dt="2022-10-25T21:25:29.549" v="767" actId="2711"/>
      <pc:docMkLst>
        <pc:docMk/>
      </pc:docMkLst>
      <pc:sldChg chg="modSp add del mod">
        <pc:chgData name="William Grey" userId="37b73424-c081-4fc2-b1af-363f4f3fd4f3" providerId="ADAL" clId="{77436EA7-AABC-4011-A506-57C7EAB9CF5B}" dt="2022-10-25T20:52:54.945" v="16" actId="47"/>
        <pc:sldMkLst>
          <pc:docMk/>
          <pc:sldMk cId="2085626195" sldId="258"/>
        </pc:sldMkLst>
        <pc:spChg chg="mod">
          <ac:chgData name="William Grey" userId="37b73424-c081-4fc2-b1af-363f4f3fd4f3" providerId="ADAL" clId="{77436EA7-AABC-4011-A506-57C7EAB9CF5B}" dt="2022-10-25T20:52:19.936" v="7" actId="21"/>
          <ac:spMkLst>
            <pc:docMk/>
            <pc:sldMk cId="2085626195" sldId="258"/>
            <ac:spMk id="3" creationId="{00000000-0000-0000-0000-000000000000}"/>
          </ac:spMkLst>
        </pc:spChg>
      </pc:sldChg>
      <pc:sldChg chg="add">
        <pc:chgData name="William Grey" userId="37b73424-c081-4fc2-b1af-363f4f3fd4f3" providerId="ADAL" clId="{77436EA7-AABC-4011-A506-57C7EAB9CF5B}" dt="2022-10-25T19:11:40.270" v="0"/>
        <pc:sldMkLst>
          <pc:docMk/>
          <pc:sldMk cId="1456091699" sldId="268"/>
        </pc:sldMkLst>
      </pc:sldChg>
      <pc:sldChg chg="addSp delSp modSp add del mod">
        <pc:chgData name="William Grey" userId="37b73424-c081-4fc2-b1af-363f4f3fd4f3" providerId="ADAL" clId="{77436EA7-AABC-4011-A506-57C7EAB9CF5B}" dt="2022-10-25T20:55:01.127" v="51" actId="47"/>
        <pc:sldMkLst>
          <pc:docMk/>
          <pc:sldMk cId="2075696545" sldId="273"/>
        </pc:sldMkLst>
        <pc:spChg chg="del mod">
          <ac:chgData name="William Grey" userId="37b73424-c081-4fc2-b1af-363f4f3fd4f3" providerId="ADAL" clId="{77436EA7-AABC-4011-A506-57C7EAB9CF5B}" dt="2022-10-25T20:54:44.980" v="46" actId="21"/>
          <ac:spMkLst>
            <pc:docMk/>
            <pc:sldMk cId="2075696545" sldId="273"/>
            <ac:spMk id="3" creationId="{00000000-0000-0000-0000-000000000000}"/>
          </ac:spMkLst>
        </pc:spChg>
        <pc:spChg chg="add mod">
          <ac:chgData name="William Grey" userId="37b73424-c081-4fc2-b1af-363f4f3fd4f3" providerId="ADAL" clId="{77436EA7-AABC-4011-A506-57C7EAB9CF5B}" dt="2022-10-25T20:54:44.980" v="46" actId="21"/>
          <ac:spMkLst>
            <pc:docMk/>
            <pc:sldMk cId="2075696545" sldId="273"/>
            <ac:spMk id="5" creationId="{6615227C-2F1C-45DA-918F-D97A5D3C5C77}"/>
          </ac:spMkLst>
        </pc:spChg>
      </pc:sldChg>
      <pc:sldChg chg="add">
        <pc:chgData name="William Grey" userId="37b73424-c081-4fc2-b1af-363f4f3fd4f3" providerId="ADAL" clId="{77436EA7-AABC-4011-A506-57C7EAB9CF5B}" dt="2022-10-25T19:11:40.270" v="0"/>
        <pc:sldMkLst>
          <pc:docMk/>
          <pc:sldMk cId="1600560352" sldId="274"/>
        </pc:sldMkLst>
      </pc:sldChg>
      <pc:sldChg chg="add del">
        <pc:chgData name="William Grey" userId="37b73424-c081-4fc2-b1af-363f4f3fd4f3" providerId="ADAL" clId="{77436EA7-AABC-4011-A506-57C7EAB9CF5B}" dt="2022-10-25T20:55:15.829" v="53" actId="47"/>
        <pc:sldMkLst>
          <pc:docMk/>
          <pc:sldMk cId="243490910" sldId="275"/>
        </pc:sldMkLst>
      </pc:sldChg>
      <pc:sldChg chg="modSp add mod">
        <pc:chgData name="William Grey" userId="37b73424-c081-4fc2-b1af-363f4f3fd4f3" providerId="ADAL" clId="{77436EA7-AABC-4011-A506-57C7EAB9CF5B}" dt="2022-10-25T20:52:06.536" v="6" actId="20577"/>
        <pc:sldMkLst>
          <pc:docMk/>
          <pc:sldMk cId="2466025496" sldId="276"/>
        </pc:sldMkLst>
        <pc:spChg chg="mod">
          <ac:chgData name="William Grey" userId="37b73424-c081-4fc2-b1af-363f4f3fd4f3" providerId="ADAL" clId="{77436EA7-AABC-4011-A506-57C7EAB9CF5B}" dt="2022-10-25T20:52:06.536" v="6" actId="20577"/>
          <ac:spMkLst>
            <pc:docMk/>
            <pc:sldMk cId="2466025496" sldId="276"/>
            <ac:spMk id="2" creationId="{00000000-0000-0000-0000-000000000000}"/>
          </ac:spMkLst>
        </pc:spChg>
      </pc:sldChg>
      <pc:sldChg chg="modSp add mod">
        <pc:chgData name="William Grey" userId="37b73424-c081-4fc2-b1af-363f4f3fd4f3" providerId="ADAL" clId="{77436EA7-AABC-4011-A506-57C7EAB9CF5B}" dt="2022-10-25T20:53:31.662" v="19" actId="12385"/>
        <pc:sldMkLst>
          <pc:docMk/>
          <pc:sldMk cId="227189679" sldId="278"/>
        </pc:sldMkLst>
        <pc:graphicFrameChg chg="modGraphic">
          <ac:chgData name="William Grey" userId="37b73424-c081-4fc2-b1af-363f4f3fd4f3" providerId="ADAL" clId="{77436EA7-AABC-4011-A506-57C7EAB9CF5B}" dt="2022-10-25T20:53:31.662" v="19" actId="12385"/>
          <ac:graphicFrameMkLst>
            <pc:docMk/>
            <pc:sldMk cId="227189679" sldId="278"/>
            <ac:graphicFrameMk id="4" creationId="{00000000-0000-0000-0000-000000000000}"/>
          </ac:graphicFrameMkLst>
        </pc:graphicFrameChg>
      </pc:sldChg>
      <pc:sldChg chg="modSp add mod">
        <pc:chgData name="William Grey" userId="37b73424-c081-4fc2-b1af-363f4f3fd4f3" providerId="ADAL" clId="{77436EA7-AABC-4011-A506-57C7EAB9CF5B}" dt="2022-10-25T20:53:15.306" v="18" actId="113"/>
        <pc:sldMkLst>
          <pc:docMk/>
          <pc:sldMk cId="3674350081" sldId="279"/>
        </pc:sldMkLst>
        <pc:graphicFrameChg chg="modGraphic">
          <ac:chgData name="William Grey" userId="37b73424-c081-4fc2-b1af-363f4f3fd4f3" providerId="ADAL" clId="{77436EA7-AABC-4011-A506-57C7EAB9CF5B}" dt="2022-10-25T20:53:15.306" v="18" actId="113"/>
          <ac:graphicFrameMkLst>
            <pc:docMk/>
            <pc:sldMk cId="3674350081" sldId="279"/>
            <ac:graphicFrameMk id="4" creationId="{00000000-0000-0000-0000-000000000000}"/>
          </ac:graphicFrameMkLst>
        </pc:graphicFrameChg>
      </pc:sldChg>
      <pc:sldChg chg="addSp modSp add mod modAnim">
        <pc:chgData name="William Grey" userId="37b73424-c081-4fc2-b1af-363f4f3fd4f3" providerId="ADAL" clId="{77436EA7-AABC-4011-A506-57C7EAB9CF5B}" dt="2022-10-25T20:54:59.078" v="50"/>
        <pc:sldMkLst>
          <pc:docMk/>
          <pc:sldMk cId="2034475402" sldId="280"/>
        </pc:sldMkLst>
        <pc:spChg chg="mod">
          <ac:chgData name="William Grey" userId="37b73424-c081-4fc2-b1af-363f4f3fd4f3" providerId="ADAL" clId="{77436EA7-AABC-4011-A506-57C7EAB9CF5B}" dt="2022-10-25T20:54:01.845" v="21" actId="2711"/>
          <ac:spMkLst>
            <pc:docMk/>
            <pc:sldMk cId="2034475402" sldId="280"/>
            <ac:spMk id="3" creationId="{00000000-0000-0000-0000-000000000000}"/>
          </ac:spMkLst>
        </pc:spChg>
        <pc:spChg chg="add mod">
          <ac:chgData name="William Grey" userId="37b73424-c081-4fc2-b1af-363f4f3fd4f3" providerId="ADAL" clId="{77436EA7-AABC-4011-A506-57C7EAB9CF5B}" dt="2022-10-25T20:54:55.824" v="49" actId="2711"/>
          <ac:spMkLst>
            <pc:docMk/>
            <pc:sldMk cId="2034475402" sldId="280"/>
            <ac:spMk id="4" creationId="{913F67D3-02BD-4900-8B89-1B2EDD469FFA}"/>
          </ac:spMkLst>
        </pc:spChg>
      </pc:sldChg>
      <pc:sldChg chg="add del">
        <pc:chgData name="William Grey" userId="37b73424-c081-4fc2-b1af-363f4f3fd4f3" providerId="ADAL" clId="{77436EA7-AABC-4011-A506-57C7EAB9CF5B}" dt="2022-10-25T20:55:14.153" v="52" actId="47"/>
        <pc:sldMkLst>
          <pc:docMk/>
          <pc:sldMk cId="2489057257" sldId="281"/>
        </pc:sldMkLst>
      </pc:sldChg>
      <pc:sldChg chg="delSp mod">
        <pc:chgData name="William Grey" userId="37b73424-c081-4fc2-b1af-363f4f3fd4f3" providerId="ADAL" clId="{77436EA7-AABC-4011-A506-57C7EAB9CF5B}" dt="2022-10-25T21:17:31.057" v="681" actId="478"/>
        <pc:sldMkLst>
          <pc:docMk/>
          <pc:sldMk cId="476780405" sldId="342"/>
        </pc:sldMkLst>
        <pc:inkChg chg="del">
          <ac:chgData name="William Grey" userId="37b73424-c081-4fc2-b1af-363f4f3fd4f3" providerId="ADAL" clId="{77436EA7-AABC-4011-A506-57C7EAB9CF5B}" dt="2022-10-25T21:17:31.057" v="681" actId="478"/>
          <ac:inkMkLst>
            <pc:docMk/>
            <pc:sldMk cId="476780405" sldId="342"/>
            <ac:inkMk id="3" creationId="{0714716E-F690-3D47-BE03-E38B3E899E84}"/>
          </ac:inkMkLst>
        </pc:inkChg>
      </pc:sldChg>
      <pc:sldChg chg="add">
        <pc:chgData name="William Grey" userId="37b73424-c081-4fc2-b1af-363f4f3fd4f3" providerId="ADAL" clId="{77436EA7-AABC-4011-A506-57C7EAB9CF5B}" dt="2022-10-25T19:11:40.270" v="0"/>
        <pc:sldMkLst>
          <pc:docMk/>
          <pc:sldMk cId="1954115071" sldId="347"/>
        </pc:sldMkLst>
      </pc:sldChg>
      <pc:sldChg chg="del">
        <pc:chgData name="William Grey" userId="37b73424-c081-4fc2-b1af-363f4f3fd4f3" providerId="ADAL" clId="{77436EA7-AABC-4011-A506-57C7EAB9CF5B}" dt="2022-10-25T21:17:15.677" v="680" actId="47"/>
        <pc:sldMkLst>
          <pc:docMk/>
          <pc:sldMk cId="664186275" sldId="350"/>
        </pc:sldMkLst>
      </pc:sldChg>
      <pc:sldChg chg="ord">
        <pc:chgData name="William Grey" userId="37b73424-c081-4fc2-b1af-363f4f3fd4f3" providerId="ADAL" clId="{77436EA7-AABC-4011-A506-57C7EAB9CF5B}" dt="2022-10-25T20:51:36.438" v="3"/>
        <pc:sldMkLst>
          <pc:docMk/>
          <pc:sldMk cId="973377133" sldId="362"/>
        </pc:sldMkLst>
      </pc:sldChg>
      <pc:sldChg chg="modSp mod">
        <pc:chgData name="William Grey" userId="37b73424-c081-4fc2-b1af-363f4f3fd4f3" providerId="ADAL" clId="{77436EA7-AABC-4011-A506-57C7EAB9CF5B}" dt="2022-10-25T20:52:46.571" v="15" actId="20577"/>
        <pc:sldMkLst>
          <pc:docMk/>
          <pc:sldMk cId="2525924900" sldId="363"/>
        </pc:sldMkLst>
        <pc:spChg chg="mod">
          <ac:chgData name="William Grey" userId="37b73424-c081-4fc2-b1af-363f4f3fd4f3" providerId="ADAL" clId="{77436EA7-AABC-4011-A506-57C7EAB9CF5B}" dt="2022-10-25T20:52:46.571" v="15" actId="20577"/>
          <ac:spMkLst>
            <pc:docMk/>
            <pc:sldMk cId="2525924900" sldId="363"/>
            <ac:spMk id="3" creationId="{85BF6C5C-9839-4322-A153-BEAE3DFB2A2E}"/>
          </ac:spMkLst>
        </pc:spChg>
      </pc:sldChg>
      <pc:sldChg chg="addSp delSp modSp mod">
        <pc:chgData name="William Grey" userId="37b73424-c081-4fc2-b1af-363f4f3fd4f3" providerId="ADAL" clId="{77436EA7-AABC-4011-A506-57C7EAB9CF5B}" dt="2022-10-25T21:06:00.884" v="485" actId="27636"/>
        <pc:sldMkLst>
          <pc:docMk/>
          <pc:sldMk cId="1767158734" sldId="367"/>
        </pc:sldMkLst>
        <pc:spChg chg="mod">
          <ac:chgData name="William Grey" userId="37b73424-c081-4fc2-b1af-363f4f3fd4f3" providerId="ADAL" clId="{77436EA7-AABC-4011-A506-57C7EAB9CF5B}" dt="2022-10-25T21:06:00.884" v="485" actId="27636"/>
          <ac:spMkLst>
            <pc:docMk/>
            <pc:sldMk cId="1767158734" sldId="367"/>
            <ac:spMk id="3" creationId="{9BDACFA9-9E9C-4AC3-9DCC-DD91E85B1EBE}"/>
          </ac:spMkLst>
        </pc:spChg>
        <pc:spChg chg="add mod">
          <ac:chgData name="William Grey" userId="37b73424-c081-4fc2-b1af-363f4f3fd4f3" providerId="ADAL" clId="{77436EA7-AABC-4011-A506-57C7EAB9CF5B}" dt="2022-10-25T21:01:39.809" v="312" actId="1076"/>
          <ac:spMkLst>
            <pc:docMk/>
            <pc:sldMk cId="1767158734" sldId="367"/>
            <ac:spMk id="7" creationId="{C324B206-BC43-49EE-9181-DE97952A028D}"/>
          </ac:spMkLst>
        </pc:spChg>
        <pc:graphicFrameChg chg="add mod modGraphic">
          <ac:chgData name="William Grey" userId="37b73424-c081-4fc2-b1af-363f4f3fd4f3" providerId="ADAL" clId="{77436EA7-AABC-4011-A506-57C7EAB9CF5B}" dt="2022-10-25T21:01:28.976" v="309" actId="255"/>
          <ac:graphicFrameMkLst>
            <pc:docMk/>
            <pc:sldMk cId="1767158734" sldId="367"/>
            <ac:graphicFrameMk id="5" creationId="{E659E0ED-85EB-457F-98DB-9F219268C78F}"/>
          </ac:graphicFrameMkLst>
        </pc:graphicFrameChg>
        <pc:inkChg chg="del">
          <ac:chgData name="William Grey" userId="37b73424-c081-4fc2-b1af-363f4f3fd4f3" providerId="ADAL" clId="{77436EA7-AABC-4011-A506-57C7EAB9CF5B}" dt="2022-10-25T20:57:57.922" v="91" actId="478"/>
          <ac:inkMkLst>
            <pc:docMk/>
            <pc:sldMk cId="1767158734" sldId="367"/>
            <ac:inkMk id="4" creationId="{F9E1FAB7-937C-AB40-9B5C-E91C12EB574F}"/>
          </ac:inkMkLst>
        </pc:inkChg>
      </pc:sldChg>
      <pc:sldChg chg="addSp delSp modSp mod">
        <pc:chgData name="William Grey" userId="37b73424-c081-4fc2-b1af-363f4f3fd4f3" providerId="ADAL" clId="{77436EA7-AABC-4011-A506-57C7EAB9CF5B}" dt="2022-10-25T21:06:10.981" v="487" actId="1076"/>
        <pc:sldMkLst>
          <pc:docMk/>
          <pc:sldMk cId="2225449220" sldId="368"/>
        </pc:sldMkLst>
        <pc:spChg chg="mod">
          <ac:chgData name="William Grey" userId="37b73424-c081-4fc2-b1af-363f4f3fd4f3" providerId="ADAL" clId="{77436EA7-AABC-4011-A506-57C7EAB9CF5B}" dt="2022-10-25T21:06:10.981" v="487" actId="1076"/>
          <ac:spMkLst>
            <pc:docMk/>
            <pc:sldMk cId="2225449220" sldId="368"/>
            <ac:spMk id="3" creationId="{9BDACFA9-9E9C-4AC3-9DCC-DD91E85B1EBE}"/>
          </ac:spMkLst>
        </pc:spChg>
        <pc:spChg chg="add mod">
          <ac:chgData name="William Grey" userId="37b73424-c081-4fc2-b1af-363f4f3fd4f3" providerId="ADAL" clId="{77436EA7-AABC-4011-A506-57C7EAB9CF5B}" dt="2022-10-25T21:02:12.902" v="321" actId="20577"/>
          <ac:spMkLst>
            <pc:docMk/>
            <pc:sldMk cId="2225449220" sldId="368"/>
            <ac:spMk id="6" creationId="{5FAA6589-82AB-49D3-AC3A-76D308946E5D}"/>
          </ac:spMkLst>
        </pc:spChg>
        <pc:graphicFrameChg chg="add mod modGraphic">
          <ac:chgData name="William Grey" userId="37b73424-c081-4fc2-b1af-363f4f3fd4f3" providerId="ADAL" clId="{77436EA7-AABC-4011-A506-57C7EAB9CF5B}" dt="2022-10-25T21:02:18.193" v="325" actId="20577"/>
          <ac:graphicFrameMkLst>
            <pc:docMk/>
            <pc:sldMk cId="2225449220" sldId="368"/>
            <ac:graphicFrameMk id="5" creationId="{1D6B289E-7400-404D-BA51-291C252320E4}"/>
          </ac:graphicFrameMkLst>
        </pc:graphicFrameChg>
        <pc:inkChg chg="del mod">
          <ac:chgData name="William Grey" userId="37b73424-c081-4fc2-b1af-363f4f3fd4f3" providerId="ADAL" clId="{77436EA7-AABC-4011-A506-57C7EAB9CF5B}" dt="2022-10-25T21:03:29.704" v="401" actId="478"/>
          <ac:inkMkLst>
            <pc:docMk/>
            <pc:sldMk cId="2225449220" sldId="368"/>
            <ac:inkMk id="4" creationId="{0CEB33EA-86C3-E34D-925E-24C887F9063B}"/>
          </ac:inkMkLst>
        </pc:inkChg>
      </pc:sldChg>
      <pc:sldChg chg="addSp delSp modSp mod">
        <pc:chgData name="William Grey" userId="37b73424-c081-4fc2-b1af-363f4f3fd4f3" providerId="ADAL" clId="{77436EA7-AABC-4011-A506-57C7EAB9CF5B}" dt="2022-10-25T21:06:35.223" v="493" actId="1076"/>
        <pc:sldMkLst>
          <pc:docMk/>
          <pc:sldMk cId="461680062" sldId="369"/>
        </pc:sldMkLst>
        <pc:spChg chg="mod">
          <ac:chgData name="William Grey" userId="37b73424-c081-4fc2-b1af-363f4f3fd4f3" providerId="ADAL" clId="{77436EA7-AABC-4011-A506-57C7EAB9CF5B}" dt="2022-10-25T21:06:35.223" v="493" actId="1076"/>
          <ac:spMkLst>
            <pc:docMk/>
            <pc:sldMk cId="461680062" sldId="369"/>
            <ac:spMk id="3" creationId="{9BDACFA9-9E9C-4AC3-9DCC-DD91E85B1EBE}"/>
          </ac:spMkLst>
        </pc:spChg>
        <pc:spChg chg="add mod">
          <ac:chgData name="William Grey" userId="37b73424-c081-4fc2-b1af-363f4f3fd4f3" providerId="ADAL" clId="{77436EA7-AABC-4011-A506-57C7EAB9CF5B}" dt="2022-10-25T21:06:29.535" v="492" actId="20577"/>
          <ac:spMkLst>
            <pc:docMk/>
            <pc:sldMk cId="461680062" sldId="369"/>
            <ac:spMk id="6" creationId="{F8D3AD15-F52D-472F-A433-81EE2C531CFE}"/>
          </ac:spMkLst>
        </pc:spChg>
        <pc:graphicFrameChg chg="add mod modGraphic">
          <ac:chgData name="William Grey" userId="37b73424-c081-4fc2-b1af-363f4f3fd4f3" providerId="ADAL" clId="{77436EA7-AABC-4011-A506-57C7EAB9CF5B}" dt="2022-10-25T21:06:26.839" v="491" actId="20577"/>
          <ac:graphicFrameMkLst>
            <pc:docMk/>
            <pc:sldMk cId="461680062" sldId="369"/>
            <ac:graphicFrameMk id="5" creationId="{CF586E95-6A1C-460F-89BD-FC3C32484545}"/>
          </ac:graphicFrameMkLst>
        </pc:graphicFrameChg>
        <pc:inkChg chg="del mod">
          <ac:chgData name="William Grey" userId="37b73424-c081-4fc2-b1af-363f4f3fd4f3" providerId="ADAL" clId="{77436EA7-AABC-4011-A506-57C7EAB9CF5B}" dt="2022-10-25T21:06:15.893" v="488" actId="478"/>
          <ac:inkMkLst>
            <pc:docMk/>
            <pc:sldMk cId="461680062" sldId="369"/>
            <ac:inkMk id="4" creationId="{5F14AD70-3F42-F945-8173-50E221FB564C}"/>
          </ac:inkMkLst>
        </pc:inkChg>
      </pc:sldChg>
      <pc:sldChg chg="addSp modSp mod">
        <pc:chgData name="William Grey" userId="37b73424-c081-4fc2-b1af-363f4f3fd4f3" providerId="ADAL" clId="{77436EA7-AABC-4011-A506-57C7EAB9CF5B}" dt="2022-10-25T21:09:05.677" v="556" actId="20577"/>
        <pc:sldMkLst>
          <pc:docMk/>
          <pc:sldMk cId="2723145742" sldId="370"/>
        </pc:sldMkLst>
        <pc:spChg chg="mod">
          <ac:chgData name="William Grey" userId="37b73424-c081-4fc2-b1af-363f4f3fd4f3" providerId="ADAL" clId="{77436EA7-AABC-4011-A506-57C7EAB9CF5B}" dt="2022-10-25T21:09:05.677" v="556" actId="20577"/>
          <ac:spMkLst>
            <pc:docMk/>
            <pc:sldMk cId="2723145742" sldId="370"/>
            <ac:spMk id="3" creationId="{9BDACFA9-9E9C-4AC3-9DCC-DD91E85B1EBE}"/>
          </ac:spMkLst>
        </pc:spChg>
        <pc:spChg chg="add mod">
          <ac:chgData name="William Grey" userId="37b73424-c081-4fc2-b1af-363f4f3fd4f3" providerId="ADAL" clId="{77436EA7-AABC-4011-A506-57C7EAB9CF5B}" dt="2022-10-25T21:07:27.930" v="510" actId="20577"/>
          <ac:spMkLst>
            <pc:docMk/>
            <pc:sldMk cId="2723145742" sldId="370"/>
            <ac:spMk id="5" creationId="{7AFF2CE6-3035-40E8-A31A-38174F0AC43E}"/>
          </ac:spMkLst>
        </pc:spChg>
        <pc:graphicFrameChg chg="add mod modGraphic">
          <ac:chgData name="William Grey" userId="37b73424-c081-4fc2-b1af-363f4f3fd4f3" providerId="ADAL" clId="{77436EA7-AABC-4011-A506-57C7EAB9CF5B}" dt="2022-10-25T21:07:33.200" v="511" actId="1076"/>
          <ac:graphicFrameMkLst>
            <pc:docMk/>
            <pc:sldMk cId="2723145742" sldId="370"/>
            <ac:graphicFrameMk id="4" creationId="{F8AF764F-E0BD-4790-8B3D-A77F616C9A7B}"/>
          </ac:graphicFrameMkLst>
        </pc:graphicFrameChg>
      </pc:sldChg>
      <pc:sldChg chg="addSp delSp modSp mod">
        <pc:chgData name="William Grey" userId="37b73424-c081-4fc2-b1af-363f4f3fd4f3" providerId="ADAL" clId="{77436EA7-AABC-4011-A506-57C7EAB9CF5B}" dt="2022-10-25T21:25:29.549" v="767" actId="2711"/>
        <pc:sldMkLst>
          <pc:docMk/>
          <pc:sldMk cId="2264288373" sldId="371"/>
        </pc:sldMkLst>
        <pc:spChg chg="mod">
          <ac:chgData name="William Grey" userId="37b73424-c081-4fc2-b1af-363f4f3fd4f3" providerId="ADAL" clId="{77436EA7-AABC-4011-A506-57C7EAB9CF5B}" dt="2022-10-25T21:25:29.549" v="767" actId="2711"/>
          <ac:spMkLst>
            <pc:docMk/>
            <pc:sldMk cId="2264288373" sldId="371"/>
            <ac:spMk id="3" creationId="{05CFA983-8AF1-4E64-A954-89CEE39B24C3}"/>
          </ac:spMkLst>
        </pc:spChg>
        <pc:spChg chg="add del">
          <ac:chgData name="William Grey" userId="37b73424-c081-4fc2-b1af-363f4f3fd4f3" providerId="ADAL" clId="{77436EA7-AABC-4011-A506-57C7EAB9CF5B}" dt="2022-10-25T21:17:46.693" v="683" actId="22"/>
          <ac:spMkLst>
            <pc:docMk/>
            <pc:sldMk cId="2264288373" sldId="371"/>
            <ac:spMk id="6" creationId="{F92B1E43-2974-4DE6-8F1B-E1767A1C3F0A}"/>
          </ac:spMkLst>
        </pc:spChg>
        <pc:inkChg chg="del">
          <ac:chgData name="William Grey" userId="37b73424-c081-4fc2-b1af-363f4f3fd4f3" providerId="ADAL" clId="{77436EA7-AABC-4011-A506-57C7EAB9CF5B}" dt="2022-10-25T21:25:21.658" v="765" actId="478"/>
          <ac:inkMkLst>
            <pc:docMk/>
            <pc:sldMk cId="2264288373" sldId="371"/>
            <ac:inkMk id="4" creationId="{1C367E62-ADDC-F847-A6C9-D57FFC0995A7}"/>
          </ac:inkMkLst>
        </pc:inkChg>
      </pc:sldChg>
      <pc:sldChg chg="modSp mod ord">
        <pc:chgData name="William Grey" userId="37b73424-c081-4fc2-b1af-363f4f3fd4f3" providerId="ADAL" clId="{77436EA7-AABC-4011-A506-57C7EAB9CF5B}" dt="2022-10-25T20:51:38.052" v="5"/>
        <pc:sldMkLst>
          <pc:docMk/>
          <pc:sldMk cId="2640121009" sldId="375"/>
        </pc:sldMkLst>
        <pc:spChg chg="mod">
          <ac:chgData name="William Grey" userId="37b73424-c081-4fc2-b1af-363f4f3fd4f3" providerId="ADAL" clId="{77436EA7-AABC-4011-A506-57C7EAB9CF5B}" dt="2022-10-25T20:51:34.158" v="1" actId="20577"/>
          <ac:spMkLst>
            <pc:docMk/>
            <pc:sldMk cId="2640121009" sldId="375"/>
            <ac:spMk id="4" creationId="{D3C7AD6A-69C3-405E-8579-1215800BDE74}"/>
          </ac:spMkLst>
        </pc:spChg>
      </pc:sldChg>
      <pc:sldChg chg="addSp modSp add mod">
        <pc:chgData name="William Grey" userId="37b73424-c081-4fc2-b1af-363f4f3fd4f3" providerId="ADAL" clId="{77436EA7-AABC-4011-A506-57C7EAB9CF5B}" dt="2022-10-25T21:17:06.304" v="679" actId="1076"/>
        <pc:sldMkLst>
          <pc:docMk/>
          <pc:sldMk cId="3650116924" sldId="377"/>
        </pc:sldMkLst>
        <pc:spChg chg="add mod">
          <ac:chgData name="William Grey" userId="37b73424-c081-4fc2-b1af-363f4f3fd4f3" providerId="ADAL" clId="{77436EA7-AABC-4011-A506-57C7EAB9CF5B}" dt="2022-10-25T21:16:16.571" v="664" actId="14100"/>
          <ac:spMkLst>
            <pc:docMk/>
            <pc:sldMk cId="3650116924" sldId="377"/>
            <ac:spMk id="4" creationId="{0ADE7DD8-B655-4BC5-A0FC-E22376A25614}"/>
          </ac:spMkLst>
        </pc:spChg>
        <pc:spChg chg="add mod">
          <ac:chgData name="William Grey" userId="37b73424-c081-4fc2-b1af-363f4f3fd4f3" providerId="ADAL" clId="{77436EA7-AABC-4011-A506-57C7EAB9CF5B}" dt="2022-10-25T21:16:54.089" v="675" actId="14100"/>
          <ac:spMkLst>
            <pc:docMk/>
            <pc:sldMk cId="3650116924" sldId="377"/>
            <ac:spMk id="5" creationId="{E1BA664C-5434-4846-BFB1-0D526DD0E779}"/>
          </ac:spMkLst>
        </pc:spChg>
        <pc:spChg chg="add mod">
          <ac:chgData name="William Grey" userId="37b73424-c081-4fc2-b1af-363f4f3fd4f3" providerId="ADAL" clId="{77436EA7-AABC-4011-A506-57C7EAB9CF5B}" dt="2022-10-25T21:17:06.304" v="679" actId="1076"/>
          <ac:spMkLst>
            <pc:docMk/>
            <pc:sldMk cId="3650116924" sldId="377"/>
            <ac:spMk id="6" creationId="{E7903923-0771-49D3-8993-2D2E2B2905C8}"/>
          </ac:spMkLst>
        </pc:spChg>
        <pc:spChg chg="add mod">
          <ac:chgData name="William Grey" userId="37b73424-c081-4fc2-b1af-363f4f3fd4f3" providerId="ADAL" clId="{77436EA7-AABC-4011-A506-57C7EAB9CF5B}" dt="2022-10-25T21:16:57.066" v="676" actId="14100"/>
          <ac:spMkLst>
            <pc:docMk/>
            <pc:sldMk cId="3650116924" sldId="377"/>
            <ac:spMk id="7" creationId="{2FCF570B-6CDA-4284-A8EC-49B8BE6FCAF6}"/>
          </ac:spMkLst>
        </pc:spChg>
      </pc:sldChg>
      <pc:sldChg chg="addSp delSp modSp add mod">
        <pc:chgData name="William Grey" userId="37b73424-c081-4fc2-b1af-363f4f3fd4f3" providerId="ADAL" clId="{77436EA7-AABC-4011-A506-57C7EAB9CF5B}" dt="2022-10-25T21:25:16.254" v="764" actId="20577"/>
        <pc:sldMkLst>
          <pc:docMk/>
          <pc:sldMk cId="3155080793" sldId="378"/>
        </pc:sldMkLst>
        <pc:spChg chg="mod">
          <ac:chgData name="William Grey" userId="37b73424-c081-4fc2-b1af-363f4f3fd4f3" providerId="ADAL" clId="{77436EA7-AABC-4011-A506-57C7EAB9CF5B}" dt="2022-10-25T21:25:16.254" v="764" actId="20577"/>
          <ac:spMkLst>
            <pc:docMk/>
            <pc:sldMk cId="3155080793" sldId="378"/>
            <ac:spMk id="3" creationId="{05CFA983-8AF1-4E64-A954-89CEE39B24C3}"/>
          </ac:spMkLst>
        </pc:spChg>
        <pc:spChg chg="add mod">
          <ac:chgData name="William Grey" userId="37b73424-c081-4fc2-b1af-363f4f3fd4f3" providerId="ADAL" clId="{77436EA7-AABC-4011-A506-57C7EAB9CF5B}" dt="2022-10-25T21:25:10.127" v="762" actId="1076"/>
          <ac:spMkLst>
            <pc:docMk/>
            <pc:sldMk cId="3155080793" sldId="378"/>
            <ac:spMk id="6" creationId="{51D0E7CA-E1B0-46B0-AD16-FD09294E981A}"/>
          </ac:spMkLst>
        </pc:spChg>
        <pc:inkChg chg="del">
          <ac:chgData name="William Grey" userId="37b73424-c081-4fc2-b1af-363f4f3fd4f3" providerId="ADAL" clId="{77436EA7-AABC-4011-A506-57C7EAB9CF5B}" dt="2022-10-25T21:25:06.959" v="761" actId="478"/>
          <ac:inkMkLst>
            <pc:docMk/>
            <pc:sldMk cId="3155080793" sldId="378"/>
            <ac:inkMk id="4" creationId="{1C367E62-ADDC-F847-A6C9-D57FFC0995A7}"/>
          </ac:inkMkLst>
        </pc:inkChg>
      </pc:sldChg>
    </pc:docChg>
  </pc:docChgLst>
  <pc:docChgLst>
    <pc:chgData name="William Grey" userId="37b73424-c081-4fc2-b1af-363f4f3fd4f3" providerId="ADAL" clId="{A8A39980-D930-4A95-B4B7-2ADAB17758EC}"/>
    <pc:docChg chg="custSel addSld modSld">
      <pc:chgData name="William Grey" userId="37b73424-c081-4fc2-b1af-363f4f3fd4f3" providerId="ADAL" clId="{A8A39980-D930-4A95-B4B7-2ADAB17758EC}" dt="2021-09-21T11:11:25.222" v="46" actId="478"/>
      <pc:docMkLst>
        <pc:docMk/>
      </pc:docMkLst>
      <pc:sldChg chg="delSp mod">
        <pc:chgData name="William Grey" userId="37b73424-c081-4fc2-b1af-363f4f3fd4f3" providerId="ADAL" clId="{A8A39980-D930-4A95-B4B7-2ADAB17758EC}" dt="2021-09-21T11:00:23.629" v="11" actId="478"/>
        <pc:sldMkLst>
          <pc:docMk/>
          <pc:sldMk cId="2898153049" sldId="343"/>
        </pc:sldMkLst>
        <pc:inkChg chg="del">
          <ac:chgData name="William Grey" userId="37b73424-c081-4fc2-b1af-363f4f3fd4f3" providerId="ADAL" clId="{A8A39980-D930-4A95-B4B7-2ADAB17758EC}" dt="2021-09-21T11:00:23.629" v="11" actId="478"/>
          <ac:inkMkLst>
            <pc:docMk/>
            <pc:sldMk cId="2898153049" sldId="343"/>
            <ac:inkMk id="3" creationId="{31100E11-A803-E74C-B8AB-A6E186153530}"/>
          </ac:inkMkLst>
        </pc:inkChg>
      </pc:sldChg>
      <pc:sldChg chg="delSp modSp mod">
        <pc:chgData name="William Grey" userId="37b73424-c081-4fc2-b1af-363f4f3fd4f3" providerId="ADAL" clId="{A8A39980-D930-4A95-B4B7-2ADAB17758EC}" dt="2021-09-21T11:07:05.511" v="30" actId="6549"/>
        <pc:sldMkLst>
          <pc:docMk/>
          <pc:sldMk cId="3410000337" sldId="349"/>
        </pc:sldMkLst>
        <pc:graphicFrameChg chg="modGraphic">
          <ac:chgData name="William Grey" userId="37b73424-c081-4fc2-b1af-363f4f3fd4f3" providerId="ADAL" clId="{A8A39980-D930-4A95-B4B7-2ADAB17758EC}" dt="2021-09-21T11:07:05.511" v="30" actId="6549"/>
          <ac:graphicFrameMkLst>
            <pc:docMk/>
            <pc:sldMk cId="3410000337" sldId="349"/>
            <ac:graphicFrameMk id="4" creationId="{C4B33C79-5A5D-4F3E-9E2D-2132FAAD3BEE}"/>
          </ac:graphicFrameMkLst>
        </pc:graphicFrameChg>
        <pc:inkChg chg="del">
          <ac:chgData name="William Grey" userId="37b73424-c081-4fc2-b1af-363f4f3fd4f3" providerId="ADAL" clId="{A8A39980-D930-4A95-B4B7-2ADAB17758EC}" dt="2021-09-21T11:03:50.708" v="12" actId="478"/>
          <ac:inkMkLst>
            <pc:docMk/>
            <pc:sldMk cId="3410000337" sldId="349"/>
            <ac:inkMk id="5" creationId="{A205830E-23CF-1A42-AB9B-4C221E003F37}"/>
          </ac:inkMkLst>
        </pc:inkChg>
      </pc:sldChg>
      <pc:sldChg chg="delSp mod">
        <pc:chgData name="William Grey" userId="37b73424-c081-4fc2-b1af-363f4f3fd4f3" providerId="ADAL" clId="{A8A39980-D930-4A95-B4B7-2ADAB17758EC}" dt="2021-09-21T10:45:00.760" v="1" actId="478"/>
        <pc:sldMkLst>
          <pc:docMk/>
          <pc:sldMk cId="973377133" sldId="362"/>
        </pc:sldMkLst>
        <pc:inkChg chg="del">
          <ac:chgData name="William Grey" userId="37b73424-c081-4fc2-b1af-363f4f3fd4f3" providerId="ADAL" clId="{A8A39980-D930-4A95-B4B7-2ADAB17758EC}" dt="2021-09-21T10:45:00.760" v="1" actId="478"/>
          <ac:inkMkLst>
            <pc:docMk/>
            <pc:sldMk cId="973377133" sldId="362"/>
            <ac:inkMk id="6" creationId="{B1610D92-936F-5442-AEBA-EB82F11407BD}"/>
          </ac:inkMkLst>
        </pc:inkChg>
      </pc:sldChg>
      <pc:sldChg chg="delSp mod">
        <pc:chgData name="William Grey" userId="37b73424-c081-4fc2-b1af-363f4f3fd4f3" providerId="ADAL" clId="{A8A39980-D930-4A95-B4B7-2ADAB17758EC}" dt="2021-09-21T11:11:25.222" v="46" actId="478"/>
        <pc:sldMkLst>
          <pc:docMk/>
          <pc:sldMk cId="826940591" sldId="374"/>
        </pc:sldMkLst>
        <pc:inkChg chg="del">
          <ac:chgData name="William Grey" userId="37b73424-c081-4fc2-b1af-363f4f3fd4f3" providerId="ADAL" clId="{A8A39980-D930-4A95-B4B7-2ADAB17758EC}" dt="2021-09-21T11:11:25.222" v="46" actId="478"/>
          <ac:inkMkLst>
            <pc:docMk/>
            <pc:sldMk cId="826940591" sldId="374"/>
            <ac:inkMk id="3" creationId="{34EE1615-B648-4542-8096-15D902AC74E7}"/>
          </ac:inkMkLst>
        </pc:inkChg>
      </pc:sldChg>
      <pc:sldChg chg="modSp add mod">
        <pc:chgData name="William Grey" userId="37b73424-c081-4fc2-b1af-363f4f3fd4f3" providerId="ADAL" clId="{A8A39980-D930-4A95-B4B7-2ADAB17758EC}" dt="2021-09-21T10:59:03.039" v="10" actId="20577"/>
        <pc:sldMkLst>
          <pc:docMk/>
          <pc:sldMk cId="2640121009" sldId="375"/>
        </pc:sldMkLst>
        <pc:spChg chg="mod">
          <ac:chgData name="William Grey" userId="37b73424-c081-4fc2-b1af-363f4f3fd4f3" providerId="ADAL" clId="{A8A39980-D930-4A95-B4B7-2ADAB17758EC}" dt="2021-09-21T10:59:03.039" v="10" actId="20577"/>
          <ac:spMkLst>
            <pc:docMk/>
            <pc:sldMk cId="2640121009" sldId="375"/>
            <ac:spMk id="3" creationId="{4FD80FFD-8FEC-4860-A0E4-8A720749DBE9}"/>
          </ac:spMkLst>
        </pc:spChg>
      </pc:sldChg>
      <pc:sldChg chg="delSp modSp add mod">
        <pc:chgData name="William Grey" userId="37b73424-c081-4fc2-b1af-363f4f3fd4f3" providerId="ADAL" clId="{A8A39980-D930-4A95-B4B7-2ADAB17758EC}" dt="2021-09-21T11:11:17.648" v="45" actId="20577"/>
        <pc:sldMkLst>
          <pc:docMk/>
          <pc:sldMk cId="2959423185" sldId="376"/>
        </pc:sldMkLst>
        <pc:spChg chg="mod">
          <ac:chgData name="William Grey" userId="37b73424-c081-4fc2-b1af-363f4f3fd4f3" providerId="ADAL" clId="{A8A39980-D930-4A95-B4B7-2ADAB17758EC}" dt="2021-09-21T11:11:17.648" v="45" actId="20577"/>
          <ac:spMkLst>
            <pc:docMk/>
            <pc:sldMk cId="2959423185" sldId="376"/>
            <ac:spMk id="3" creationId="{E6F18954-C1E6-4261-A261-1976D6E81855}"/>
          </ac:spMkLst>
        </pc:spChg>
        <pc:inkChg chg="del">
          <ac:chgData name="William Grey" userId="37b73424-c081-4fc2-b1af-363f4f3fd4f3" providerId="ADAL" clId="{A8A39980-D930-4A95-B4B7-2ADAB17758EC}" dt="2021-09-21T11:11:01.148" v="33" actId="478"/>
          <ac:inkMkLst>
            <pc:docMk/>
            <pc:sldMk cId="2959423185" sldId="376"/>
            <ac:inkMk id="4" creationId="{5B9844C6-8E86-7647-81A0-832B67F5BA4C}"/>
          </ac:inkMkLst>
        </pc:inkChg>
        <pc:inkChg chg="del">
          <ac:chgData name="William Grey" userId="37b73424-c081-4fc2-b1af-363f4f3fd4f3" providerId="ADAL" clId="{A8A39980-D930-4A95-B4B7-2ADAB17758EC}" dt="2021-09-21T11:10:56.886" v="32" actId="478"/>
          <ac:inkMkLst>
            <pc:docMk/>
            <pc:sldMk cId="2959423185" sldId="376"/>
            <ac:inkMk id="5" creationId="{85FD9274-5591-D349-9278-8037F305F4C5}"/>
          </ac:inkMkLst>
        </pc:inkChg>
      </pc:sldChg>
    </pc:docChg>
  </pc:docChgLst>
  <pc:docChgLst>
    <pc:chgData name="William Grey" userId="37b73424-c081-4fc2-b1af-363f4f3fd4f3" providerId="ADAL" clId="{64D3FC87-C123-4852-B3BB-FB9C2DDF47CA}"/>
    <pc:docChg chg="custSel modSld">
      <pc:chgData name="William Grey" userId="37b73424-c081-4fc2-b1af-363f4f3fd4f3" providerId="ADAL" clId="{64D3FC87-C123-4852-B3BB-FB9C2DDF47CA}" dt="2021-02-22T13:35:39.937" v="1" actId="478"/>
      <pc:docMkLst>
        <pc:docMk/>
      </pc:docMkLst>
      <pc:sldChg chg="delSp modSp mod delAnim">
        <pc:chgData name="William Grey" userId="37b73424-c081-4fc2-b1af-363f4f3fd4f3" providerId="ADAL" clId="{64D3FC87-C123-4852-B3BB-FB9C2DDF47CA}" dt="2021-02-22T13:35:39.937" v="1" actId="478"/>
        <pc:sldMkLst>
          <pc:docMk/>
          <pc:sldMk cId="2898153049" sldId="343"/>
        </pc:sldMkLst>
        <pc:picChg chg="del mod">
          <ac:chgData name="William Grey" userId="37b73424-c081-4fc2-b1af-363f4f3fd4f3" providerId="ADAL" clId="{64D3FC87-C123-4852-B3BB-FB9C2DDF47CA}" dt="2021-02-22T13:35:39.937" v="1" actId="478"/>
          <ac:picMkLst>
            <pc:docMk/>
            <pc:sldMk cId="2898153049" sldId="343"/>
            <ac:picMk id="8" creationId="{BC0285D4-A1E2-44B9-ABC6-19119ECFCA5C}"/>
          </ac:picMkLst>
        </pc:picChg>
      </pc:sldChg>
    </pc:docChg>
  </pc:docChgLst>
  <pc:docChgLst>
    <pc:chgData name="William Grey" userId="37b73424-c081-4fc2-b1af-363f4f3fd4f3" providerId="ADAL" clId="{FE6090B8-2C44-47C4-B8A4-5256E46C8C1C}"/>
    <pc:docChg chg="undo custSel addSld delSld modSld sldOrd">
      <pc:chgData name="William Grey" userId="37b73424-c081-4fc2-b1af-363f4f3fd4f3" providerId="ADAL" clId="{FE6090B8-2C44-47C4-B8A4-5256E46C8C1C}" dt="2020-12-17T13:12:45.026" v="1427" actId="20577"/>
      <pc:docMkLst>
        <pc:docMk/>
      </pc:docMkLst>
      <pc:sldChg chg="ord">
        <pc:chgData name="William Grey" userId="37b73424-c081-4fc2-b1af-363f4f3fd4f3" providerId="ADAL" clId="{FE6090B8-2C44-47C4-B8A4-5256E46C8C1C}" dt="2020-12-15T14:33:17.923" v="1040"/>
        <pc:sldMkLst>
          <pc:docMk/>
          <pc:sldMk cId="2547731327" sldId="332"/>
        </pc:sldMkLst>
      </pc:sldChg>
      <pc:sldChg chg="del">
        <pc:chgData name="William Grey" userId="37b73424-c081-4fc2-b1af-363f4f3fd4f3" providerId="ADAL" clId="{FE6090B8-2C44-47C4-B8A4-5256E46C8C1C}" dt="2020-12-15T14:33:40.403" v="1041" actId="47"/>
        <pc:sldMkLst>
          <pc:docMk/>
          <pc:sldMk cId="2210832579" sldId="333"/>
        </pc:sldMkLst>
      </pc:sldChg>
      <pc:sldChg chg="del">
        <pc:chgData name="William Grey" userId="37b73424-c081-4fc2-b1af-363f4f3fd4f3" providerId="ADAL" clId="{FE6090B8-2C44-47C4-B8A4-5256E46C8C1C}" dt="2020-12-15T14:33:44.762" v="1049" actId="47"/>
        <pc:sldMkLst>
          <pc:docMk/>
          <pc:sldMk cId="290353126" sldId="334"/>
        </pc:sldMkLst>
      </pc:sldChg>
      <pc:sldChg chg="del">
        <pc:chgData name="William Grey" userId="37b73424-c081-4fc2-b1af-363f4f3fd4f3" providerId="ADAL" clId="{FE6090B8-2C44-47C4-B8A4-5256E46C8C1C}" dt="2020-12-15T14:33:42.157" v="1046" actId="47"/>
        <pc:sldMkLst>
          <pc:docMk/>
          <pc:sldMk cId="833347410" sldId="335"/>
        </pc:sldMkLst>
      </pc:sldChg>
      <pc:sldChg chg="del">
        <pc:chgData name="William Grey" userId="37b73424-c081-4fc2-b1af-363f4f3fd4f3" providerId="ADAL" clId="{FE6090B8-2C44-47C4-B8A4-5256E46C8C1C}" dt="2020-12-15T14:33:41.526" v="1044" actId="47"/>
        <pc:sldMkLst>
          <pc:docMk/>
          <pc:sldMk cId="3454453912" sldId="336"/>
        </pc:sldMkLst>
      </pc:sldChg>
      <pc:sldChg chg="del">
        <pc:chgData name="William Grey" userId="37b73424-c081-4fc2-b1af-363f4f3fd4f3" providerId="ADAL" clId="{FE6090B8-2C44-47C4-B8A4-5256E46C8C1C}" dt="2020-12-15T13:49:43.306" v="1" actId="47"/>
        <pc:sldMkLst>
          <pc:docMk/>
          <pc:sldMk cId="2115950222" sldId="340"/>
        </pc:sldMkLst>
      </pc:sldChg>
      <pc:sldChg chg="del">
        <pc:chgData name="William Grey" userId="37b73424-c081-4fc2-b1af-363f4f3fd4f3" providerId="ADAL" clId="{FE6090B8-2C44-47C4-B8A4-5256E46C8C1C}" dt="2020-12-15T13:49:43.934" v="3" actId="47"/>
        <pc:sldMkLst>
          <pc:docMk/>
          <pc:sldMk cId="4013490403" sldId="341"/>
        </pc:sldMkLst>
      </pc:sldChg>
      <pc:sldChg chg="modSp mod ord">
        <pc:chgData name="William Grey" userId="37b73424-c081-4fc2-b1af-363f4f3fd4f3" providerId="ADAL" clId="{FE6090B8-2C44-47C4-B8A4-5256E46C8C1C}" dt="2020-12-17T13:09:26.816" v="1375" actId="14100"/>
        <pc:sldMkLst>
          <pc:docMk/>
          <pc:sldMk cId="476780405" sldId="342"/>
        </pc:sldMkLst>
        <pc:spChg chg="mod">
          <ac:chgData name="William Grey" userId="37b73424-c081-4fc2-b1af-363f4f3fd4f3" providerId="ADAL" clId="{FE6090B8-2C44-47C4-B8A4-5256E46C8C1C}" dt="2020-12-15T14:15:19.982" v="562" actId="1076"/>
          <ac:spMkLst>
            <pc:docMk/>
            <pc:sldMk cId="476780405" sldId="342"/>
            <ac:spMk id="2" creationId="{883F2313-7E03-4419-82F9-AEDF5B6EA041}"/>
          </ac:spMkLst>
        </pc:spChg>
        <pc:graphicFrameChg chg="modGraphic">
          <ac:chgData name="William Grey" userId="37b73424-c081-4fc2-b1af-363f4f3fd4f3" providerId="ADAL" clId="{FE6090B8-2C44-47C4-B8A4-5256E46C8C1C}" dt="2020-12-17T13:09:26.816" v="1375" actId="14100"/>
          <ac:graphicFrameMkLst>
            <pc:docMk/>
            <pc:sldMk cId="476780405" sldId="342"/>
            <ac:graphicFrameMk id="5" creationId="{DC585DD9-2E18-42F4-A4AA-AF98C4A58AC6}"/>
          </ac:graphicFrameMkLst>
        </pc:graphicFrameChg>
      </pc:sldChg>
      <pc:sldChg chg="delSp mod">
        <pc:chgData name="William Grey" userId="37b73424-c081-4fc2-b1af-363f4f3fd4f3" providerId="ADAL" clId="{FE6090B8-2C44-47C4-B8A4-5256E46C8C1C}" dt="2020-12-15T13:50:23.673" v="13" actId="21"/>
        <pc:sldMkLst>
          <pc:docMk/>
          <pc:sldMk cId="2898153049" sldId="343"/>
        </pc:sldMkLst>
        <pc:spChg chg="del">
          <ac:chgData name="William Grey" userId="37b73424-c081-4fc2-b1af-363f4f3fd4f3" providerId="ADAL" clId="{FE6090B8-2C44-47C4-B8A4-5256E46C8C1C}" dt="2020-12-15T13:50:23.673" v="13" actId="21"/>
          <ac:spMkLst>
            <pc:docMk/>
            <pc:sldMk cId="2898153049" sldId="343"/>
            <ac:spMk id="3" creationId="{3A28ECFE-87A6-469F-A3CD-B6699BF08606}"/>
          </ac:spMkLst>
        </pc:spChg>
      </pc:sldChg>
      <pc:sldChg chg="del">
        <pc:chgData name="William Grey" userId="37b73424-c081-4fc2-b1af-363f4f3fd4f3" providerId="ADAL" clId="{FE6090B8-2C44-47C4-B8A4-5256E46C8C1C}" dt="2020-12-15T14:33:42.465" v="1047" actId="47"/>
        <pc:sldMkLst>
          <pc:docMk/>
          <pc:sldMk cId="569559874" sldId="344"/>
        </pc:sldMkLst>
      </pc:sldChg>
      <pc:sldChg chg="del">
        <pc:chgData name="William Grey" userId="37b73424-c081-4fc2-b1af-363f4f3fd4f3" providerId="ADAL" clId="{FE6090B8-2C44-47C4-B8A4-5256E46C8C1C}" dt="2020-12-15T14:33:46.043" v="1050" actId="47"/>
        <pc:sldMkLst>
          <pc:docMk/>
          <pc:sldMk cId="3418217792" sldId="345"/>
        </pc:sldMkLst>
      </pc:sldChg>
      <pc:sldChg chg="del">
        <pc:chgData name="William Grey" userId="37b73424-c081-4fc2-b1af-363f4f3fd4f3" providerId="ADAL" clId="{FE6090B8-2C44-47C4-B8A4-5256E46C8C1C}" dt="2020-12-15T14:33:41.187" v="1043" actId="47"/>
        <pc:sldMkLst>
          <pc:docMk/>
          <pc:sldMk cId="1336751907" sldId="346"/>
        </pc:sldMkLst>
      </pc:sldChg>
      <pc:sldChg chg="del">
        <pc:chgData name="William Grey" userId="37b73424-c081-4fc2-b1af-363f4f3fd4f3" providerId="ADAL" clId="{FE6090B8-2C44-47C4-B8A4-5256E46C8C1C}" dt="2020-12-15T13:49:44.188" v="4" actId="47"/>
        <pc:sldMkLst>
          <pc:docMk/>
          <pc:sldMk cId="1656583512" sldId="347"/>
        </pc:sldMkLst>
      </pc:sldChg>
      <pc:sldChg chg="del">
        <pc:chgData name="William Grey" userId="37b73424-c081-4fc2-b1af-363f4f3fd4f3" providerId="ADAL" clId="{FE6090B8-2C44-47C4-B8A4-5256E46C8C1C}" dt="2020-12-15T13:49:48.877" v="10" actId="47"/>
        <pc:sldMkLst>
          <pc:docMk/>
          <pc:sldMk cId="2817288677" sldId="348"/>
        </pc:sldMkLst>
      </pc:sldChg>
      <pc:sldChg chg="addSp modSp mod">
        <pc:chgData name="William Grey" userId="37b73424-c081-4fc2-b1af-363f4f3fd4f3" providerId="ADAL" clId="{FE6090B8-2C44-47C4-B8A4-5256E46C8C1C}" dt="2020-12-17T13:05:45.820" v="1103" actId="20577"/>
        <pc:sldMkLst>
          <pc:docMk/>
          <pc:sldMk cId="3410000337" sldId="349"/>
        </pc:sldMkLst>
        <pc:spChg chg="mod">
          <ac:chgData name="William Grey" userId="37b73424-c081-4fc2-b1af-363f4f3fd4f3" providerId="ADAL" clId="{FE6090B8-2C44-47C4-B8A4-5256E46C8C1C}" dt="2020-12-17T13:04:05.820" v="1089" actId="20577"/>
          <ac:spMkLst>
            <pc:docMk/>
            <pc:sldMk cId="3410000337" sldId="349"/>
            <ac:spMk id="2" creationId="{EEA10162-E132-4617-AC2A-20F096365052}"/>
          </ac:spMkLst>
        </pc:spChg>
        <pc:spChg chg="mod">
          <ac:chgData name="William Grey" userId="37b73424-c081-4fc2-b1af-363f4f3fd4f3" providerId="ADAL" clId="{FE6090B8-2C44-47C4-B8A4-5256E46C8C1C}" dt="2020-12-17T13:05:45.820" v="1103" actId="20577"/>
          <ac:spMkLst>
            <pc:docMk/>
            <pc:sldMk cId="3410000337" sldId="349"/>
            <ac:spMk id="3" creationId="{E6F18954-C1E6-4261-A261-1976D6E81855}"/>
          </ac:spMkLst>
        </pc:spChg>
        <pc:graphicFrameChg chg="add mod modGraphic">
          <ac:chgData name="William Grey" userId="37b73424-c081-4fc2-b1af-363f4f3fd4f3" providerId="ADAL" clId="{FE6090B8-2C44-47C4-B8A4-5256E46C8C1C}" dt="2020-12-17T13:04:29.985" v="1092" actId="14100"/>
          <ac:graphicFrameMkLst>
            <pc:docMk/>
            <pc:sldMk cId="3410000337" sldId="349"/>
            <ac:graphicFrameMk id="4" creationId="{C4B33C79-5A5D-4F3E-9E2D-2132FAAD3BEE}"/>
          </ac:graphicFrameMkLst>
        </pc:graphicFrameChg>
      </pc:sldChg>
      <pc:sldChg chg="ord">
        <pc:chgData name="William Grey" userId="37b73424-c081-4fc2-b1af-363f4f3fd4f3" providerId="ADAL" clId="{FE6090B8-2C44-47C4-B8A4-5256E46C8C1C}" dt="2020-12-15T14:29:05.773" v="1038"/>
        <pc:sldMkLst>
          <pc:docMk/>
          <pc:sldMk cId="664186275" sldId="350"/>
        </pc:sldMkLst>
      </pc:sldChg>
      <pc:sldChg chg="del">
        <pc:chgData name="William Grey" userId="37b73424-c081-4fc2-b1af-363f4f3fd4f3" providerId="ADAL" clId="{FE6090B8-2C44-47C4-B8A4-5256E46C8C1C}" dt="2020-12-15T14:33:41.800" v="1045" actId="47"/>
        <pc:sldMkLst>
          <pc:docMk/>
          <pc:sldMk cId="3907015510" sldId="351"/>
        </pc:sldMkLst>
      </pc:sldChg>
      <pc:sldChg chg="del">
        <pc:chgData name="William Grey" userId="37b73424-c081-4fc2-b1af-363f4f3fd4f3" providerId="ADAL" clId="{FE6090B8-2C44-47C4-B8A4-5256E46C8C1C}" dt="2020-12-15T14:33:40.856" v="1042" actId="47"/>
        <pc:sldMkLst>
          <pc:docMk/>
          <pc:sldMk cId="2871956648" sldId="352"/>
        </pc:sldMkLst>
      </pc:sldChg>
      <pc:sldChg chg="del">
        <pc:chgData name="William Grey" userId="37b73424-c081-4fc2-b1af-363f4f3fd4f3" providerId="ADAL" clId="{FE6090B8-2C44-47C4-B8A4-5256E46C8C1C}" dt="2020-12-15T14:33:42.831" v="1048" actId="47"/>
        <pc:sldMkLst>
          <pc:docMk/>
          <pc:sldMk cId="1712409232" sldId="353"/>
        </pc:sldMkLst>
      </pc:sldChg>
      <pc:sldChg chg="del">
        <pc:chgData name="William Grey" userId="37b73424-c081-4fc2-b1af-363f4f3fd4f3" providerId="ADAL" clId="{FE6090B8-2C44-47C4-B8A4-5256E46C8C1C}" dt="2020-12-15T13:49:42.888" v="0" actId="47"/>
        <pc:sldMkLst>
          <pc:docMk/>
          <pc:sldMk cId="2792455362" sldId="356"/>
        </pc:sldMkLst>
      </pc:sldChg>
      <pc:sldChg chg="modSp mod">
        <pc:chgData name="William Grey" userId="37b73424-c081-4fc2-b1af-363f4f3fd4f3" providerId="ADAL" clId="{FE6090B8-2C44-47C4-B8A4-5256E46C8C1C}" dt="2020-12-17T13:11:40.747" v="1418" actId="20577"/>
        <pc:sldMkLst>
          <pc:docMk/>
          <pc:sldMk cId="3539098000" sldId="357"/>
        </pc:sldMkLst>
        <pc:spChg chg="mod">
          <ac:chgData name="William Grey" userId="37b73424-c081-4fc2-b1af-363f4f3fd4f3" providerId="ADAL" clId="{FE6090B8-2C44-47C4-B8A4-5256E46C8C1C}" dt="2020-12-15T13:59:40.601" v="130" actId="20577"/>
          <ac:spMkLst>
            <pc:docMk/>
            <pc:sldMk cId="3539098000" sldId="357"/>
            <ac:spMk id="2" creationId="{07A38A24-640C-479B-9328-92BB7EDDFE39}"/>
          </ac:spMkLst>
        </pc:spChg>
        <pc:spChg chg="mod">
          <ac:chgData name="William Grey" userId="37b73424-c081-4fc2-b1af-363f4f3fd4f3" providerId="ADAL" clId="{FE6090B8-2C44-47C4-B8A4-5256E46C8C1C}" dt="2020-12-17T13:11:40.747" v="1418" actId="20577"/>
          <ac:spMkLst>
            <pc:docMk/>
            <pc:sldMk cId="3539098000" sldId="357"/>
            <ac:spMk id="3" creationId="{F313BE69-22B3-4B41-9202-83D5C37F961C}"/>
          </ac:spMkLst>
        </pc:spChg>
      </pc:sldChg>
      <pc:sldChg chg="del">
        <pc:chgData name="William Grey" userId="37b73424-c081-4fc2-b1af-363f4f3fd4f3" providerId="ADAL" clId="{FE6090B8-2C44-47C4-B8A4-5256E46C8C1C}" dt="2020-12-15T13:49:45.239" v="6" actId="47"/>
        <pc:sldMkLst>
          <pc:docMk/>
          <pc:sldMk cId="3073526542" sldId="358"/>
        </pc:sldMkLst>
      </pc:sldChg>
      <pc:sldChg chg="del">
        <pc:chgData name="William Grey" userId="37b73424-c081-4fc2-b1af-363f4f3fd4f3" providerId="ADAL" clId="{FE6090B8-2C44-47C4-B8A4-5256E46C8C1C}" dt="2020-12-15T13:49:44.762" v="5" actId="47"/>
        <pc:sldMkLst>
          <pc:docMk/>
          <pc:sldMk cId="2268851315" sldId="359"/>
        </pc:sldMkLst>
      </pc:sldChg>
      <pc:sldChg chg="del">
        <pc:chgData name="William Grey" userId="37b73424-c081-4fc2-b1af-363f4f3fd4f3" providerId="ADAL" clId="{FE6090B8-2C44-47C4-B8A4-5256E46C8C1C}" dt="2020-12-15T13:49:45.769" v="7" actId="47"/>
        <pc:sldMkLst>
          <pc:docMk/>
          <pc:sldMk cId="2569452659" sldId="360"/>
        </pc:sldMkLst>
      </pc:sldChg>
      <pc:sldChg chg="del">
        <pc:chgData name="William Grey" userId="37b73424-c081-4fc2-b1af-363f4f3fd4f3" providerId="ADAL" clId="{FE6090B8-2C44-47C4-B8A4-5256E46C8C1C}" dt="2020-12-15T13:49:46.443" v="8" actId="47"/>
        <pc:sldMkLst>
          <pc:docMk/>
          <pc:sldMk cId="3316284530" sldId="361"/>
        </pc:sldMkLst>
      </pc:sldChg>
      <pc:sldChg chg="addSp modSp mod ord">
        <pc:chgData name="William Grey" userId="37b73424-c081-4fc2-b1af-363f4f3fd4f3" providerId="ADAL" clId="{FE6090B8-2C44-47C4-B8A4-5256E46C8C1C}" dt="2020-12-15T14:10:53.097" v="559"/>
        <pc:sldMkLst>
          <pc:docMk/>
          <pc:sldMk cId="973377133" sldId="362"/>
        </pc:sldMkLst>
        <pc:spChg chg="mod">
          <ac:chgData name="William Grey" userId="37b73424-c081-4fc2-b1af-363f4f3fd4f3" providerId="ADAL" clId="{FE6090B8-2C44-47C4-B8A4-5256E46C8C1C}" dt="2020-12-15T13:49:58.457" v="12" actId="1076"/>
          <ac:spMkLst>
            <pc:docMk/>
            <pc:sldMk cId="973377133" sldId="362"/>
            <ac:spMk id="2" creationId="{D85DD7B6-C8D6-48FE-A496-79C01CAF3AB8}"/>
          </ac:spMkLst>
        </pc:spChg>
        <pc:spChg chg="mod">
          <ac:chgData name="William Grey" userId="37b73424-c081-4fc2-b1af-363f4f3fd4f3" providerId="ADAL" clId="{FE6090B8-2C44-47C4-B8A4-5256E46C8C1C}" dt="2020-12-15T13:49:54.801" v="11" actId="1076"/>
          <ac:spMkLst>
            <pc:docMk/>
            <pc:sldMk cId="973377133" sldId="362"/>
            <ac:spMk id="3" creationId="{4FD80FFD-8FEC-4860-A0E4-8A720749DBE9}"/>
          </ac:spMkLst>
        </pc:spChg>
        <pc:spChg chg="add mod">
          <ac:chgData name="William Grey" userId="37b73424-c081-4fc2-b1af-363f4f3fd4f3" providerId="ADAL" clId="{FE6090B8-2C44-47C4-B8A4-5256E46C8C1C}" dt="2020-12-15T13:51:27.678" v="49" actId="207"/>
          <ac:spMkLst>
            <pc:docMk/>
            <pc:sldMk cId="973377133" sldId="362"/>
            <ac:spMk id="5" creationId="{399043B4-AF03-4153-9F1C-3961E3817CB7}"/>
          </ac:spMkLst>
        </pc:spChg>
      </pc:sldChg>
      <pc:sldChg chg="modSp mod">
        <pc:chgData name="William Grey" userId="37b73424-c081-4fc2-b1af-363f4f3fd4f3" providerId="ADAL" clId="{FE6090B8-2C44-47C4-B8A4-5256E46C8C1C}" dt="2020-12-15T14:09:23.124" v="557" actId="5793"/>
        <pc:sldMkLst>
          <pc:docMk/>
          <pc:sldMk cId="2525924900" sldId="363"/>
        </pc:sldMkLst>
        <pc:spChg chg="mod">
          <ac:chgData name="William Grey" userId="37b73424-c081-4fc2-b1af-363f4f3fd4f3" providerId="ADAL" clId="{FE6090B8-2C44-47C4-B8A4-5256E46C8C1C}" dt="2020-12-15T14:09:23.124" v="557" actId="5793"/>
          <ac:spMkLst>
            <pc:docMk/>
            <pc:sldMk cId="2525924900" sldId="363"/>
            <ac:spMk id="3" creationId="{85BF6C5C-9839-4322-A153-BEAE3DFB2A2E}"/>
          </ac:spMkLst>
        </pc:spChg>
      </pc:sldChg>
      <pc:sldChg chg="del">
        <pc:chgData name="William Grey" userId="37b73424-c081-4fc2-b1af-363f4f3fd4f3" providerId="ADAL" clId="{FE6090B8-2C44-47C4-B8A4-5256E46C8C1C}" dt="2020-12-15T13:49:43.636" v="2" actId="47"/>
        <pc:sldMkLst>
          <pc:docMk/>
          <pc:sldMk cId="36255544" sldId="364"/>
        </pc:sldMkLst>
      </pc:sldChg>
      <pc:sldChg chg="addSp delSp modSp add del mod">
        <pc:chgData name="William Grey" userId="37b73424-c081-4fc2-b1af-363f4f3fd4f3" providerId="ADAL" clId="{FE6090B8-2C44-47C4-B8A4-5256E46C8C1C}" dt="2020-12-15T14:01:26.572" v="159" actId="47"/>
        <pc:sldMkLst>
          <pc:docMk/>
          <pc:sldMk cId="292014983" sldId="364"/>
        </pc:sldMkLst>
        <pc:spChg chg="del">
          <ac:chgData name="William Grey" userId="37b73424-c081-4fc2-b1af-363f4f3fd4f3" providerId="ADAL" clId="{FE6090B8-2C44-47C4-B8A4-5256E46C8C1C}" dt="2020-12-15T13:52:45.391" v="80" actId="478"/>
          <ac:spMkLst>
            <pc:docMk/>
            <pc:sldMk cId="292014983" sldId="364"/>
            <ac:spMk id="3" creationId="{E6F18954-C1E6-4261-A261-1976D6E81855}"/>
          </ac:spMkLst>
        </pc:spChg>
        <pc:spChg chg="add del mod">
          <ac:chgData name="William Grey" userId="37b73424-c081-4fc2-b1af-363f4f3fd4f3" providerId="ADAL" clId="{FE6090B8-2C44-47C4-B8A4-5256E46C8C1C}" dt="2020-12-15T13:52:47.930" v="81" actId="478"/>
          <ac:spMkLst>
            <pc:docMk/>
            <pc:sldMk cId="292014983" sldId="364"/>
            <ac:spMk id="7" creationId="{9FFA13E9-31F9-47FB-82D3-B9CFC70DEF92}"/>
          </ac:spMkLst>
        </pc:spChg>
        <pc:graphicFrameChg chg="add mod modGraphic">
          <ac:chgData name="William Grey" userId="37b73424-c081-4fc2-b1af-363f4f3fd4f3" providerId="ADAL" clId="{FE6090B8-2C44-47C4-B8A4-5256E46C8C1C}" dt="2020-12-15T13:53:03.156" v="86" actId="20577"/>
          <ac:graphicFrameMkLst>
            <pc:docMk/>
            <pc:sldMk cId="292014983" sldId="364"/>
            <ac:graphicFrameMk id="4" creationId="{4D4D949B-D8B5-41A8-8704-C834DFE32383}"/>
          </ac:graphicFrameMkLst>
        </pc:graphicFrameChg>
      </pc:sldChg>
      <pc:sldChg chg="addSp delSp modSp add mod">
        <pc:chgData name="William Grey" userId="37b73424-c081-4fc2-b1af-363f4f3fd4f3" providerId="ADAL" clId="{FE6090B8-2C44-47C4-B8A4-5256E46C8C1C}" dt="2020-12-17T13:05:49.380" v="1106" actId="20577"/>
        <pc:sldMkLst>
          <pc:docMk/>
          <pc:sldMk cId="2936080573" sldId="365"/>
        </pc:sldMkLst>
        <pc:spChg chg="mod">
          <ac:chgData name="William Grey" userId="37b73424-c081-4fc2-b1af-363f4f3fd4f3" providerId="ADAL" clId="{FE6090B8-2C44-47C4-B8A4-5256E46C8C1C}" dt="2020-12-15T14:04:24.580" v="344" actId="20577"/>
          <ac:spMkLst>
            <pc:docMk/>
            <pc:sldMk cId="2936080573" sldId="365"/>
            <ac:spMk id="2" creationId="{EEA10162-E132-4617-AC2A-20F096365052}"/>
          </ac:spMkLst>
        </pc:spChg>
        <pc:spChg chg="add mod">
          <ac:chgData name="William Grey" userId="37b73424-c081-4fc2-b1af-363f4f3fd4f3" providerId="ADAL" clId="{FE6090B8-2C44-47C4-B8A4-5256E46C8C1C}" dt="2020-12-15T14:01:45.682" v="169" actId="20577"/>
          <ac:spMkLst>
            <pc:docMk/>
            <pc:sldMk cId="2936080573" sldId="365"/>
            <ac:spMk id="3" creationId="{9B18418F-4153-45B9-A1D4-886B365CDF1A}"/>
          </ac:spMkLst>
        </pc:spChg>
        <pc:spChg chg="add mod">
          <ac:chgData name="William Grey" userId="37b73424-c081-4fc2-b1af-363f4f3fd4f3" providerId="ADAL" clId="{FE6090B8-2C44-47C4-B8A4-5256E46C8C1C}" dt="2020-12-17T13:05:49.380" v="1106" actId="20577"/>
          <ac:spMkLst>
            <pc:docMk/>
            <pc:sldMk cId="2936080573" sldId="365"/>
            <ac:spMk id="5" creationId="{CFCE4A7B-B094-4248-BB45-EAA8B926E871}"/>
          </ac:spMkLst>
        </pc:spChg>
        <pc:graphicFrameChg chg="del mod modGraphic">
          <ac:chgData name="William Grey" userId="37b73424-c081-4fc2-b1af-363f4f3fd4f3" providerId="ADAL" clId="{FE6090B8-2C44-47C4-B8A4-5256E46C8C1C}" dt="2020-12-15T13:58:51.521" v="115" actId="478"/>
          <ac:graphicFrameMkLst>
            <pc:docMk/>
            <pc:sldMk cId="2936080573" sldId="365"/>
            <ac:graphicFrameMk id="4" creationId="{4D4D949B-D8B5-41A8-8704-C834DFE32383}"/>
          </ac:graphicFrameMkLst>
        </pc:graphicFrameChg>
      </pc:sldChg>
      <pc:sldChg chg="del">
        <pc:chgData name="William Grey" userId="37b73424-c081-4fc2-b1af-363f4f3fd4f3" providerId="ADAL" clId="{FE6090B8-2C44-47C4-B8A4-5256E46C8C1C}" dt="2020-12-15T13:49:47.973" v="9" actId="47"/>
        <pc:sldMkLst>
          <pc:docMk/>
          <pc:sldMk cId="3837963854" sldId="365"/>
        </pc:sldMkLst>
      </pc:sldChg>
      <pc:sldChg chg="modSp new mod">
        <pc:chgData name="William Grey" userId="37b73424-c081-4fc2-b1af-363f4f3fd4f3" providerId="ADAL" clId="{FE6090B8-2C44-47C4-B8A4-5256E46C8C1C}" dt="2020-12-15T14:18:20.828" v="685" actId="20577"/>
        <pc:sldMkLst>
          <pc:docMk/>
          <pc:sldMk cId="689461880" sldId="366"/>
        </pc:sldMkLst>
        <pc:spChg chg="mod">
          <ac:chgData name="William Grey" userId="37b73424-c081-4fc2-b1af-363f4f3fd4f3" providerId="ADAL" clId="{FE6090B8-2C44-47C4-B8A4-5256E46C8C1C}" dt="2020-12-15T14:02:31.235" v="181" actId="20577"/>
          <ac:spMkLst>
            <pc:docMk/>
            <pc:sldMk cId="689461880" sldId="366"/>
            <ac:spMk id="2" creationId="{AA02B86C-85FB-41A4-AC6F-D8235E4914F6}"/>
          </ac:spMkLst>
        </pc:spChg>
        <pc:spChg chg="mod">
          <ac:chgData name="William Grey" userId="37b73424-c081-4fc2-b1af-363f4f3fd4f3" providerId="ADAL" clId="{FE6090B8-2C44-47C4-B8A4-5256E46C8C1C}" dt="2020-12-15T14:18:20.828" v="685" actId="20577"/>
          <ac:spMkLst>
            <pc:docMk/>
            <pc:sldMk cId="689461880" sldId="366"/>
            <ac:spMk id="3" creationId="{8B89ACC6-6C41-4574-A09E-5E5F64B82B26}"/>
          </ac:spMkLst>
        </pc:spChg>
      </pc:sldChg>
      <pc:sldChg chg="modSp new mod ord">
        <pc:chgData name="William Grey" userId="37b73424-c081-4fc2-b1af-363f4f3fd4f3" providerId="ADAL" clId="{FE6090B8-2C44-47C4-B8A4-5256E46C8C1C}" dt="2020-12-15T14:20:53.557" v="795" actId="20577"/>
        <pc:sldMkLst>
          <pc:docMk/>
          <pc:sldMk cId="1767158734" sldId="367"/>
        </pc:sldMkLst>
        <pc:spChg chg="mod">
          <ac:chgData name="William Grey" userId="37b73424-c081-4fc2-b1af-363f4f3fd4f3" providerId="ADAL" clId="{FE6090B8-2C44-47C4-B8A4-5256E46C8C1C}" dt="2020-12-15T14:15:45.099" v="605" actId="20577"/>
          <ac:spMkLst>
            <pc:docMk/>
            <pc:sldMk cId="1767158734" sldId="367"/>
            <ac:spMk id="2" creationId="{AEF20C73-FDF1-45A0-93B3-4F93E8D6AE4E}"/>
          </ac:spMkLst>
        </pc:spChg>
        <pc:spChg chg="mod">
          <ac:chgData name="William Grey" userId="37b73424-c081-4fc2-b1af-363f4f3fd4f3" providerId="ADAL" clId="{FE6090B8-2C44-47C4-B8A4-5256E46C8C1C}" dt="2020-12-15T14:20:53.557" v="795" actId="20577"/>
          <ac:spMkLst>
            <pc:docMk/>
            <pc:sldMk cId="1767158734" sldId="367"/>
            <ac:spMk id="3" creationId="{9BDACFA9-9E9C-4AC3-9DCC-DD91E85B1EBE}"/>
          </ac:spMkLst>
        </pc:spChg>
      </pc:sldChg>
      <pc:sldChg chg="modSp new del mod">
        <pc:chgData name="William Grey" userId="37b73424-c081-4fc2-b1af-363f4f3fd4f3" providerId="ADAL" clId="{FE6090B8-2C44-47C4-B8A4-5256E46C8C1C}" dt="2020-12-15T14:06:12.674" v="423" actId="47"/>
        <pc:sldMkLst>
          <pc:docMk/>
          <pc:sldMk cId="3555152878" sldId="367"/>
        </pc:sldMkLst>
        <pc:spChg chg="mod">
          <ac:chgData name="William Grey" userId="37b73424-c081-4fc2-b1af-363f4f3fd4f3" providerId="ADAL" clId="{FE6090B8-2C44-47C4-B8A4-5256E46C8C1C}" dt="2020-12-15T14:05:50.316" v="364" actId="20577"/>
          <ac:spMkLst>
            <pc:docMk/>
            <pc:sldMk cId="3555152878" sldId="367"/>
            <ac:spMk id="2" creationId="{2C9C7639-5098-4E68-A6F6-5C32A504078A}"/>
          </ac:spMkLst>
        </pc:spChg>
        <pc:spChg chg="mod">
          <ac:chgData name="William Grey" userId="37b73424-c081-4fc2-b1af-363f4f3fd4f3" providerId="ADAL" clId="{FE6090B8-2C44-47C4-B8A4-5256E46C8C1C}" dt="2020-12-15T14:06:07.651" v="422" actId="20577"/>
          <ac:spMkLst>
            <pc:docMk/>
            <pc:sldMk cId="3555152878" sldId="367"/>
            <ac:spMk id="3" creationId="{BB5AF048-6171-4677-B7DE-40A217218943}"/>
          </ac:spMkLst>
        </pc:spChg>
      </pc:sldChg>
      <pc:sldChg chg="modSp add mod">
        <pc:chgData name="William Grey" userId="37b73424-c081-4fc2-b1af-363f4f3fd4f3" providerId="ADAL" clId="{FE6090B8-2C44-47C4-B8A4-5256E46C8C1C}" dt="2020-12-15T14:22:23.322" v="845" actId="20577"/>
        <pc:sldMkLst>
          <pc:docMk/>
          <pc:sldMk cId="2225449220" sldId="368"/>
        </pc:sldMkLst>
        <pc:spChg chg="mod">
          <ac:chgData name="William Grey" userId="37b73424-c081-4fc2-b1af-363f4f3fd4f3" providerId="ADAL" clId="{FE6090B8-2C44-47C4-B8A4-5256E46C8C1C}" dt="2020-12-15T14:21:42.050" v="829" actId="20577"/>
          <ac:spMkLst>
            <pc:docMk/>
            <pc:sldMk cId="2225449220" sldId="368"/>
            <ac:spMk id="2" creationId="{AEF20C73-FDF1-45A0-93B3-4F93E8D6AE4E}"/>
          </ac:spMkLst>
        </pc:spChg>
        <pc:spChg chg="mod">
          <ac:chgData name="William Grey" userId="37b73424-c081-4fc2-b1af-363f4f3fd4f3" providerId="ADAL" clId="{FE6090B8-2C44-47C4-B8A4-5256E46C8C1C}" dt="2020-12-15T14:22:23.322" v="845" actId="20577"/>
          <ac:spMkLst>
            <pc:docMk/>
            <pc:sldMk cId="2225449220" sldId="368"/>
            <ac:spMk id="3" creationId="{9BDACFA9-9E9C-4AC3-9DCC-DD91E85B1EBE}"/>
          </ac:spMkLst>
        </pc:spChg>
      </pc:sldChg>
      <pc:sldChg chg="modSp add mod">
        <pc:chgData name="William Grey" userId="37b73424-c081-4fc2-b1af-363f4f3fd4f3" providerId="ADAL" clId="{FE6090B8-2C44-47C4-B8A4-5256E46C8C1C}" dt="2020-12-15T14:22:14.066" v="842" actId="20577"/>
        <pc:sldMkLst>
          <pc:docMk/>
          <pc:sldMk cId="461680062" sldId="369"/>
        </pc:sldMkLst>
        <pc:spChg chg="mod">
          <ac:chgData name="William Grey" userId="37b73424-c081-4fc2-b1af-363f4f3fd4f3" providerId="ADAL" clId="{FE6090B8-2C44-47C4-B8A4-5256E46C8C1C}" dt="2020-12-15T14:21:51.900" v="831" actId="20577"/>
          <ac:spMkLst>
            <pc:docMk/>
            <pc:sldMk cId="461680062" sldId="369"/>
            <ac:spMk id="2" creationId="{AEF20C73-FDF1-45A0-93B3-4F93E8D6AE4E}"/>
          </ac:spMkLst>
        </pc:spChg>
        <pc:spChg chg="mod">
          <ac:chgData name="William Grey" userId="37b73424-c081-4fc2-b1af-363f4f3fd4f3" providerId="ADAL" clId="{FE6090B8-2C44-47C4-B8A4-5256E46C8C1C}" dt="2020-12-15T14:22:14.066" v="842" actId="20577"/>
          <ac:spMkLst>
            <pc:docMk/>
            <pc:sldMk cId="461680062" sldId="369"/>
            <ac:spMk id="3" creationId="{9BDACFA9-9E9C-4AC3-9DCC-DD91E85B1EBE}"/>
          </ac:spMkLst>
        </pc:spChg>
      </pc:sldChg>
      <pc:sldChg chg="modSp add mod">
        <pc:chgData name="William Grey" userId="37b73424-c081-4fc2-b1af-363f4f3fd4f3" providerId="ADAL" clId="{FE6090B8-2C44-47C4-B8A4-5256E46C8C1C}" dt="2020-12-15T14:27:06.125" v="921" actId="20577"/>
        <pc:sldMkLst>
          <pc:docMk/>
          <pc:sldMk cId="2723145742" sldId="370"/>
        </pc:sldMkLst>
        <pc:spChg chg="mod">
          <ac:chgData name="William Grey" userId="37b73424-c081-4fc2-b1af-363f4f3fd4f3" providerId="ADAL" clId="{FE6090B8-2C44-47C4-B8A4-5256E46C8C1C}" dt="2020-12-15T14:23:39.529" v="870" actId="20577"/>
          <ac:spMkLst>
            <pc:docMk/>
            <pc:sldMk cId="2723145742" sldId="370"/>
            <ac:spMk id="2" creationId="{AEF20C73-FDF1-45A0-93B3-4F93E8D6AE4E}"/>
          </ac:spMkLst>
        </pc:spChg>
        <pc:spChg chg="mod">
          <ac:chgData name="William Grey" userId="37b73424-c081-4fc2-b1af-363f4f3fd4f3" providerId="ADAL" clId="{FE6090B8-2C44-47C4-B8A4-5256E46C8C1C}" dt="2020-12-15T14:27:06.125" v="921" actId="20577"/>
          <ac:spMkLst>
            <pc:docMk/>
            <pc:sldMk cId="2723145742" sldId="370"/>
            <ac:spMk id="3" creationId="{9BDACFA9-9E9C-4AC3-9DCC-DD91E85B1EBE}"/>
          </ac:spMkLst>
        </pc:spChg>
      </pc:sldChg>
      <pc:sldChg chg="modSp new mod">
        <pc:chgData name="William Grey" userId="37b73424-c081-4fc2-b1af-363f4f3fd4f3" providerId="ADAL" clId="{FE6090B8-2C44-47C4-B8A4-5256E46C8C1C}" dt="2020-12-15T14:28:35.837" v="1035" actId="11"/>
        <pc:sldMkLst>
          <pc:docMk/>
          <pc:sldMk cId="2264288373" sldId="371"/>
        </pc:sldMkLst>
        <pc:spChg chg="mod">
          <ac:chgData name="William Grey" userId="37b73424-c081-4fc2-b1af-363f4f3fd4f3" providerId="ADAL" clId="{FE6090B8-2C44-47C4-B8A4-5256E46C8C1C}" dt="2020-12-15T14:27:29.536" v="980" actId="20577"/>
          <ac:spMkLst>
            <pc:docMk/>
            <pc:sldMk cId="2264288373" sldId="371"/>
            <ac:spMk id="2" creationId="{780546BE-B0C5-4854-BD7A-8625B2E5A3C5}"/>
          </ac:spMkLst>
        </pc:spChg>
        <pc:spChg chg="mod">
          <ac:chgData name="William Grey" userId="37b73424-c081-4fc2-b1af-363f4f3fd4f3" providerId="ADAL" clId="{FE6090B8-2C44-47C4-B8A4-5256E46C8C1C}" dt="2020-12-15T14:28:35.837" v="1035" actId="11"/>
          <ac:spMkLst>
            <pc:docMk/>
            <pc:sldMk cId="2264288373" sldId="371"/>
            <ac:spMk id="3" creationId="{05CFA983-8AF1-4E64-A954-89CEE39B24C3}"/>
          </ac:spMkLst>
        </pc:spChg>
      </pc:sldChg>
      <pc:sldChg chg="modSp add mod">
        <pc:chgData name="William Grey" userId="37b73424-c081-4fc2-b1af-363f4f3fd4f3" providerId="ADAL" clId="{FE6090B8-2C44-47C4-B8A4-5256E46C8C1C}" dt="2020-12-17T13:12:45.026" v="1427" actId="20577"/>
        <pc:sldMkLst>
          <pc:docMk/>
          <pc:sldMk cId="1630621524" sldId="372"/>
        </pc:sldMkLst>
        <pc:spChg chg="mod">
          <ac:chgData name="William Grey" userId="37b73424-c081-4fc2-b1af-363f4f3fd4f3" providerId="ADAL" clId="{FE6090B8-2C44-47C4-B8A4-5256E46C8C1C}" dt="2020-12-17T13:05:38.699" v="1100" actId="20577"/>
          <ac:spMkLst>
            <pc:docMk/>
            <pc:sldMk cId="1630621524" sldId="372"/>
            <ac:spMk id="3" creationId="{E6F18954-C1E6-4261-A261-1976D6E81855}"/>
          </ac:spMkLst>
        </pc:spChg>
        <pc:graphicFrameChg chg="modGraphic">
          <ac:chgData name="William Grey" userId="37b73424-c081-4fc2-b1af-363f4f3fd4f3" providerId="ADAL" clId="{FE6090B8-2C44-47C4-B8A4-5256E46C8C1C}" dt="2020-12-17T13:12:45.026" v="1427" actId="20577"/>
          <ac:graphicFrameMkLst>
            <pc:docMk/>
            <pc:sldMk cId="1630621524" sldId="372"/>
            <ac:graphicFrameMk id="4" creationId="{C4B33C79-5A5D-4F3E-9E2D-2132FAAD3BEE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25/10/2022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906536E-8AEB-4F06-B691-2FEBAF7BE6CB}"/>
              </a:ext>
            </a:extLst>
          </p:cNvPr>
          <p:cNvSpPr/>
          <p:nvPr userDrawn="1"/>
        </p:nvSpPr>
        <p:spPr>
          <a:xfrm>
            <a:off x="-1" y="307976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 descr="Logo&#10;&#10;Description automatically generated">
            <a:extLst>
              <a:ext uri="{FF2B5EF4-FFF2-40B4-BE49-F238E27FC236}">
                <a16:creationId xmlns:a16="http://schemas.microsoft.com/office/drawing/2014/main" id="{8F3E009D-C5C8-4F3C-94BD-B6EAB2A5420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0602" y="77610"/>
            <a:ext cx="1783080" cy="460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66715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25/10/2022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37102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25/10/2022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55791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73685"/>
            <a:ext cx="10515600" cy="14895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25/10/2022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39BE248-7A7F-4529-BB67-593C89A0C945}"/>
              </a:ext>
            </a:extLst>
          </p:cNvPr>
          <p:cNvSpPr/>
          <p:nvPr userDrawn="1"/>
        </p:nvSpPr>
        <p:spPr>
          <a:xfrm>
            <a:off x="0" y="693465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74363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25/10/2022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74687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err="1"/>
              <a:t>Clickto</a:t>
            </a:r>
            <a:r>
              <a:rPr lang="en-US"/>
              <a:t>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25/10/2022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26011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25/10/2022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3186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25/10/2022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5125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25/10/2022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58185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25/10/2022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22549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25/10/2022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95706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F1B51C-75D2-44AC-A204-88377C855671}" type="datetimeFigureOut">
              <a:rPr lang="en-GB" smtClean="0"/>
              <a:t>25/10/2022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60C5A07-ECA1-4401-BA23-B8332B2C7288}"/>
              </a:ext>
            </a:extLst>
          </p:cNvPr>
          <p:cNvSpPr/>
          <p:nvPr userDrawn="1"/>
        </p:nvSpPr>
        <p:spPr>
          <a:xfrm>
            <a:off x="0" y="6550024"/>
            <a:ext cx="12192000" cy="307977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0480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w8MSFWrEzUI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peterhigginson.co.uk/ARMlite/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rCn0IatNF3E?feature=oembed" TargetMode="Externa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rCn0IatNF3E?feature=oembed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5DD7B6-C8D6-48FE-A496-79C01CAF3A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198" y="813525"/>
            <a:ext cx="10515600" cy="1325563"/>
          </a:xfrm>
        </p:spPr>
        <p:txBody>
          <a:bodyPr>
            <a:normAutofit/>
          </a:bodyPr>
          <a:lstStyle/>
          <a:p>
            <a:r>
              <a:rPr lang="en-GB" sz="3600"/>
              <a:t>Revision from GCSE: Evaluate the following bitwise shift expressions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D80FFD-8FEC-4860-A0E4-8A720749DB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41537"/>
            <a:ext cx="10515600" cy="4351338"/>
          </a:xfrm>
        </p:spPr>
        <p:txBody>
          <a:bodyPr/>
          <a:lstStyle/>
          <a:p>
            <a:pPr marL="514350" indent="-514350">
              <a:buFont typeface="+mj-lt"/>
              <a:buAutoNum type="alphaLcParenR"/>
            </a:pPr>
            <a:r>
              <a:rPr lang="en-GB"/>
              <a:t>8</a:t>
            </a:r>
            <a:r>
              <a:rPr lang="en-GB" baseline="-25000"/>
              <a:t>10</a:t>
            </a:r>
            <a:r>
              <a:rPr lang="en-GB"/>
              <a:t> &lt;&lt; 2</a:t>
            </a:r>
            <a:r>
              <a:rPr lang="en-GB" baseline="-25000"/>
              <a:t>10</a:t>
            </a:r>
            <a:endParaRPr lang="en-GB"/>
          </a:p>
          <a:p>
            <a:pPr marL="514350" indent="-514350">
              <a:buFont typeface="+mj-lt"/>
              <a:buAutoNum type="alphaLcParenR"/>
            </a:pPr>
            <a:r>
              <a:rPr lang="en-GB"/>
              <a:t>3</a:t>
            </a:r>
            <a:r>
              <a:rPr lang="en-GB" baseline="-25000"/>
              <a:t>10</a:t>
            </a:r>
            <a:r>
              <a:rPr lang="en-GB"/>
              <a:t> &lt;&lt; 3</a:t>
            </a:r>
            <a:r>
              <a:rPr lang="en-GB" baseline="-25000"/>
              <a:t>10</a:t>
            </a:r>
            <a:endParaRPr lang="en-GB"/>
          </a:p>
          <a:p>
            <a:pPr marL="514350" indent="-514350">
              <a:buFont typeface="+mj-lt"/>
              <a:buAutoNum type="alphaLcParenR"/>
            </a:pPr>
            <a:r>
              <a:rPr lang="en-GB"/>
              <a:t>36</a:t>
            </a:r>
            <a:r>
              <a:rPr lang="en-GB" baseline="-25000"/>
              <a:t>10</a:t>
            </a:r>
            <a:r>
              <a:rPr lang="en-GB"/>
              <a:t> &gt;&gt; 2</a:t>
            </a:r>
            <a:r>
              <a:rPr lang="en-GB" baseline="-25000"/>
              <a:t>10</a:t>
            </a:r>
            <a:endParaRPr lang="en-GB"/>
          </a:p>
          <a:p>
            <a:pPr marL="514350" indent="-514350">
              <a:buFont typeface="+mj-lt"/>
              <a:buAutoNum type="alphaLcParenR"/>
            </a:pPr>
            <a:r>
              <a:rPr lang="en-GB"/>
              <a:t>18</a:t>
            </a:r>
            <a:r>
              <a:rPr lang="en-GB" baseline="-25000"/>
              <a:t>10</a:t>
            </a:r>
            <a:r>
              <a:rPr lang="en-GB"/>
              <a:t> &gt;&gt; 2</a:t>
            </a:r>
            <a:r>
              <a:rPr lang="en-GB" baseline="-25000"/>
              <a:t>10</a:t>
            </a:r>
            <a:endParaRPr lang="en-GB"/>
          </a:p>
          <a:p>
            <a:pPr marL="514350" indent="-514350">
              <a:buFont typeface="+mj-lt"/>
              <a:buAutoNum type="alphaLcParenR"/>
            </a:pPr>
            <a:r>
              <a:rPr lang="en-GB"/>
              <a:t>9</a:t>
            </a:r>
            <a:r>
              <a:rPr lang="en-GB" baseline="-25000"/>
              <a:t>10</a:t>
            </a:r>
            <a:r>
              <a:rPr lang="en-GB"/>
              <a:t> &gt;&gt; 1</a:t>
            </a:r>
            <a:r>
              <a:rPr lang="en-GB" baseline="-25000"/>
              <a:t>10</a:t>
            </a:r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99043B4-AF03-4153-9F1C-3961E3817CB7}"/>
              </a:ext>
            </a:extLst>
          </p:cNvPr>
          <p:cNvSpPr txBox="1"/>
          <p:nvPr/>
        </p:nvSpPr>
        <p:spPr>
          <a:xfrm>
            <a:off x="7826142" y="2136640"/>
            <a:ext cx="3450656" cy="181588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800"/>
              <a:t>Worked example  </a:t>
            </a:r>
          </a:p>
          <a:p>
            <a:r>
              <a:rPr lang="en-GB" sz="2800"/>
              <a:t>3</a:t>
            </a:r>
            <a:r>
              <a:rPr lang="en-GB" sz="2800" baseline="-25000"/>
              <a:t>10</a:t>
            </a:r>
            <a:r>
              <a:rPr lang="en-GB" sz="2800"/>
              <a:t> &lt;&lt; 2</a:t>
            </a:r>
            <a:r>
              <a:rPr lang="en-GB" sz="2800" baseline="-25000"/>
              <a:t>10</a:t>
            </a:r>
            <a:r>
              <a:rPr lang="en-GB" sz="2800"/>
              <a:t> </a:t>
            </a:r>
          </a:p>
          <a:p>
            <a:r>
              <a:rPr lang="en-GB" sz="2800"/>
              <a:t>3</a:t>
            </a:r>
            <a:r>
              <a:rPr lang="en-GB" sz="2800" baseline="-25000"/>
              <a:t>10</a:t>
            </a:r>
            <a:r>
              <a:rPr lang="en-GB" sz="2800"/>
              <a:t> = 011</a:t>
            </a:r>
            <a:r>
              <a:rPr lang="en-GB" sz="2800" baseline="-25000"/>
              <a:t>2</a:t>
            </a:r>
            <a:r>
              <a:rPr lang="en-GB" sz="2800"/>
              <a:t> </a:t>
            </a:r>
          </a:p>
          <a:p>
            <a:r>
              <a:rPr lang="en-GB" sz="2800"/>
              <a:t>01100</a:t>
            </a:r>
            <a:r>
              <a:rPr lang="en-GB" sz="2800" baseline="-25000"/>
              <a:t>2</a:t>
            </a:r>
            <a:r>
              <a:rPr lang="en-GB" sz="2800"/>
              <a:t> = 12</a:t>
            </a:r>
            <a:r>
              <a:rPr lang="en-GB" sz="2800" baseline="-25000"/>
              <a:t>10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3C7AD6A-69C3-405E-8579-1215800BDE74}"/>
              </a:ext>
            </a:extLst>
          </p:cNvPr>
          <p:cNvSpPr/>
          <p:nvPr/>
        </p:nvSpPr>
        <p:spPr>
          <a:xfrm>
            <a:off x="838200" y="53009"/>
            <a:ext cx="6096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3200" err="1"/>
              <a:t>Bitshift</a:t>
            </a:r>
            <a:r>
              <a:rPr lang="en-GB" sz="3200"/>
              <a:t> operators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43909F1-4485-4F12-BCC6-5BE443A914D2}"/>
              </a:ext>
            </a:extLst>
          </p:cNvPr>
          <p:cNvSpPr txBox="1"/>
          <p:nvPr/>
        </p:nvSpPr>
        <p:spPr>
          <a:xfrm>
            <a:off x="8217568" y="4121475"/>
            <a:ext cx="1913021" cy="2308324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&lt;&lt; 1  =  x 2</a:t>
            </a:r>
          </a:p>
          <a:p>
            <a:r>
              <a:rPr lang="en-GB" dirty="0"/>
              <a:t>&lt;&lt; 2  =  x 4</a:t>
            </a:r>
          </a:p>
          <a:p>
            <a:r>
              <a:rPr lang="en-GB" dirty="0"/>
              <a:t>&lt;&lt; 3  =  x 8</a:t>
            </a:r>
          </a:p>
          <a:p>
            <a:r>
              <a:rPr lang="en-GB" dirty="0"/>
              <a:t>&lt;&lt; 4   = x 16</a:t>
            </a:r>
          </a:p>
          <a:p>
            <a:r>
              <a:rPr lang="en-GB" dirty="0"/>
              <a:t>&gt;&gt; 1  = / 2</a:t>
            </a:r>
          </a:p>
          <a:p>
            <a:r>
              <a:rPr lang="en-GB" dirty="0"/>
              <a:t>&gt;&gt; 2  = / 4</a:t>
            </a:r>
          </a:p>
          <a:p>
            <a:r>
              <a:rPr lang="en-GB" dirty="0"/>
              <a:t>&gt;&gt; 3 = /  8</a:t>
            </a:r>
          </a:p>
          <a:p>
            <a:r>
              <a:rPr lang="en-GB" dirty="0"/>
              <a:t>&gt;&gt; 4 = / 16</a:t>
            </a:r>
          </a:p>
        </p:txBody>
      </p:sp>
    </p:spTree>
    <p:extLst>
      <p:ext uri="{BB962C8B-B14F-4D97-AF65-F5344CB8AC3E}">
        <p14:creationId xmlns:p14="http://schemas.microsoft.com/office/powerpoint/2010/main" val="9733771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/>
              <a:t>Shifting, multiplying and dividing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69741360"/>
              </p:ext>
            </p:extLst>
          </p:nvPr>
        </p:nvGraphicFramePr>
        <p:xfrm>
          <a:off x="3303797" y="2288504"/>
          <a:ext cx="5431830" cy="2595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137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590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59016">
                  <a:extLst>
                    <a:ext uri="{9D8B030D-6E8A-4147-A177-3AD203B41FA5}">
                      <a16:colId xmlns:a16="http://schemas.microsoft.com/office/drawing/2014/main" val="18748940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800" b="0" dirty="0"/>
                        <a:t>x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/>
                        <a:t>&lt;&lt;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/>
                        <a:t>Left shift by 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/>
                        <a:t>x 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&lt;&lt;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/>
                        <a:t>Left shift by 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/>
                        <a:t>x 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/>
                        <a:t>&lt;&lt;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dirty="0"/>
                        <a:t>Left shift by 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/>
                        <a:t>x 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/>
                        <a:t>&lt;&lt; 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dirty="0"/>
                        <a:t>Left shift by 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/>
                        <a:t>/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/>
                        <a:t>&gt;&gt;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dirty="0"/>
                        <a:t>Right shift by 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/>
                        <a:t>/ 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/>
                        <a:t>&gt;&gt;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dirty="0"/>
                        <a:t>Right shift by 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/>
                        <a:t>/ 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/>
                        <a:t>&gt;&gt;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dirty="0"/>
                        <a:t>Right shift by 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838200" y="1382975"/>
            <a:ext cx="97452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Multiplying, dividing and shifting are equivalent as shown in the table below</a:t>
            </a:r>
            <a:r>
              <a:rPr lang="en-US"/>
              <a:t>: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7BFAC5D-F1E0-4F4C-BC8C-4FEB86D2FDE5}"/>
              </a:ext>
            </a:extLst>
          </p:cNvPr>
          <p:cNvSpPr/>
          <p:nvPr/>
        </p:nvSpPr>
        <p:spPr>
          <a:xfrm>
            <a:off x="1295023" y="5709238"/>
            <a:ext cx="321440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>
                <a:hlinkClick r:id="rId2"/>
              </a:rPr>
              <a:t>https://youtu.be/w8MSFWrEzUI</a:t>
            </a:r>
            <a:endParaRPr lang="en-GB"/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1896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/>
              <a:t>Example: Shift operator applied to number 13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1904A384-FD1D-4130-9AA6-E6908494063F}"/>
              </a:ext>
            </a:extLst>
          </p:cNvPr>
          <p:cNvGraphicFramePr>
            <a:graphicFrameLocks noGrp="1"/>
          </p:cNvGraphicFramePr>
          <p:nvPr/>
        </p:nvGraphicFramePr>
        <p:xfrm>
          <a:off x="3352800" y="1164314"/>
          <a:ext cx="4756648" cy="482092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643269">
                  <a:extLst>
                    <a:ext uri="{9D8B030D-6E8A-4147-A177-3AD203B41FA5}">
                      <a16:colId xmlns:a16="http://schemas.microsoft.com/office/drawing/2014/main" val="158430403"/>
                    </a:ext>
                  </a:extLst>
                </a:gridCol>
                <a:gridCol w="927653">
                  <a:extLst>
                    <a:ext uri="{9D8B030D-6E8A-4147-A177-3AD203B41FA5}">
                      <a16:colId xmlns:a16="http://schemas.microsoft.com/office/drawing/2014/main" val="1984817595"/>
                    </a:ext>
                  </a:extLst>
                </a:gridCol>
                <a:gridCol w="996564">
                  <a:extLst>
                    <a:ext uri="{9D8B030D-6E8A-4147-A177-3AD203B41FA5}">
                      <a16:colId xmlns:a16="http://schemas.microsoft.com/office/drawing/2014/main" val="3209569527"/>
                    </a:ext>
                  </a:extLst>
                </a:gridCol>
                <a:gridCol w="1189162">
                  <a:extLst>
                    <a:ext uri="{9D8B030D-6E8A-4147-A177-3AD203B41FA5}">
                      <a16:colId xmlns:a16="http://schemas.microsoft.com/office/drawing/2014/main" val="11335995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01047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/>
                        <a:t>1101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/>
                        <a:t>13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56400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/>
                        <a:t>11010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&lt;&lt;1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X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26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268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/>
                        <a:t>110100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&lt;&lt;2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X 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52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71580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/>
                        <a:t>1101000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&lt;&lt;3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X 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104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76345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/>
                        <a:t>11010000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&lt;&lt;4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X 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208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63890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/>
                        <a:t>110100000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&lt;&lt;5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X 32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416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0774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/>
                        <a:t>1101000000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&lt;&lt;6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X 64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832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95555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/>
                        <a:t>11010000000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&lt;&lt;7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X 128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1664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27022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/>
                        <a:t>110100000000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&lt;&lt;8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X 256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3328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21554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/>
                        <a:t>110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&gt;&gt;1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/2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01203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&gt;&gt;2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/4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71570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&gt;&gt;3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/8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026998"/>
                  </a:ext>
                </a:extLst>
              </a:tr>
            </a:tbl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2901C25F-222E-40F4-B6B1-E83E3AA171D7}"/>
              </a:ext>
            </a:extLst>
          </p:cNvPr>
          <p:cNvSpPr/>
          <p:nvPr/>
        </p:nvSpPr>
        <p:spPr>
          <a:xfrm>
            <a:off x="3352800" y="1887523"/>
            <a:ext cx="4756648" cy="3942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03A5887-610D-420A-995C-3CFD49A14EC3}"/>
              </a:ext>
            </a:extLst>
          </p:cNvPr>
          <p:cNvSpPr/>
          <p:nvPr/>
        </p:nvSpPr>
        <p:spPr>
          <a:xfrm>
            <a:off x="3352800" y="2270620"/>
            <a:ext cx="4756648" cy="3942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85AF0ED-3F9C-4F74-944C-792D8BABFD3C}"/>
              </a:ext>
            </a:extLst>
          </p:cNvPr>
          <p:cNvSpPr/>
          <p:nvPr/>
        </p:nvSpPr>
        <p:spPr>
          <a:xfrm>
            <a:off x="3352800" y="2636940"/>
            <a:ext cx="4756648" cy="3942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0802A59-8256-4999-8C9D-9AB5810E4384}"/>
              </a:ext>
            </a:extLst>
          </p:cNvPr>
          <p:cNvSpPr/>
          <p:nvPr/>
        </p:nvSpPr>
        <p:spPr>
          <a:xfrm>
            <a:off x="3352800" y="2992074"/>
            <a:ext cx="4756648" cy="3942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5D69474-949B-4233-8C75-B21575F4068D}"/>
              </a:ext>
            </a:extLst>
          </p:cNvPr>
          <p:cNvSpPr/>
          <p:nvPr/>
        </p:nvSpPr>
        <p:spPr>
          <a:xfrm>
            <a:off x="3352800" y="3384103"/>
            <a:ext cx="4756648" cy="3942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EA6107A-22A9-419A-9F84-D7F1C1958813}"/>
              </a:ext>
            </a:extLst>
          </p:cNvPr>
          <p:cNvSpPr/>
          <p:nvPr/>
        </p:nvSpPr>
        <p:spPr>
          <a:xfrm>
            <a:off x="3352800" y="3713528"/>
            <a:ext cx="4756648" cy="3942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EBD8D60-F12B-48DC-B50C-29E37686B3EC}"/>
              </a:ext>
            </a:extLst>
          </p:cNvPr>
          <p:cNvSpPr/>
          <p:nvPr/>
        </p:nvSpPr>
        <p:spPr>
          <a:xfrm>
            <a:off x="3352800" y="4105557"/>
            <a:ext cx="4756648" cy="3942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E992795-60AE-403F-B9BD-3F6BA4160BCB}"/>
              </a:ext>
            </a:extLst>
          </p:cNvPr>
          <p:cNvSpPr/>
          <p:nvPr/>
        </p:nvSpPr>
        <p:spPr>
          <a:xfrm>
            <a:off x="3352800" y="4469006"/>
            <a:ext cx="4756648" cy="3942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27F5637-E6C3-4A39-B43E-7728A9FBB7B9}"/>
              </a:ext>
            </a:extLst>
          </p:cNvPr>
          <p:cNvSpPr/>
          <p:nvPr/>
        </p:nvSpPr>
        <p:spPr>
          <a:xfrm>
            <a:off x="3352800" y="4861035"/>
            <a:ext cx="4756648" cy="3942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9E45FAC-209E-40FC-B920-0F0F1FF535FC}"/>
              </a:ext>
            </a:extLst>
          </p:cNvPr>
          <p:cNvSpPr/>
          <p:nvPr/>
        </p:nvSpPr>
        <p:spPr>
          <a:xfrm>
            <a:off x="3352800" y="5225992"/>
            <a:ext cx="4756648" cy="3942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437D4A6-A6ED-4E4B-9D5D-89D3D91E8ECF}"/>
              </a:ext>
            </a:extLst>
          </p:cNvPr>
          <p:cNvSpPr/>
          <p:nvPr/>
        </p:nvSpPr>
        <p:spPr>
          <a:xfrm>
            <a:off x="3352800" y="5588695"/>
            <a:ext cx="4756648" cy="3942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6091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2800"/>
              <a:t>Exercise: Complete the questions below. What happens to odd numbers when you right shift?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8&lt;&lt;1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8&lt;&lt;2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8&lt;&lt;3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8&lt;&lt;4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8&gt;&gt;2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7&lt;&lt;1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10&gt;&gt;1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27&gt;&gt;1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15&gt;&gt;1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3F67D3-02BD-4900-8B89-1B2EDD469FFA}"/>
              </a:ext>
            </a:extLst>
          </p:cNvPr>
          <p:cNvSpPr txBox="1">
            <a:spLocks/>
          </p:cNvSpPr>
          <p:nvPr/>
        </p:nvSpPr>
        <p:spPr>
          <a:xfrm>
            <a:off x="3398520" y="1825625"/>
            <a:ext cx="2228557" cy="435133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/>
            </a:pPr>
            <a:r>
              <a:rPr lang="en-GB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16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32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64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128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14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13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034475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/>
              <a:t>What happens to odd numbers we use the right shift operator?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9661" y="990738"/>
            <a:ext cx="11049000" cy="4351338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endParaRPr lang="en-GB"/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/>
              <a:t>Let us take the number 17 as an example. In 8-bit binary this is 00010001.  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endParaRPr lang="en-GB"/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/>
              <a:t>If we then apply the right shift operator such that   00010001 &gt;&gt; 1 we get  00001000 which equals 8.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endParaRPr lang="en-GB"/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/>
              <a:t>The least significant bit falls of the end.  When right shift operators are applied to odd numbers the results is half the value rounded down.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endParaRPr lang="en-GB"/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/>
              <a:t>The bit at the end is lost forever.  If we the apply the opposite operator  (00001000 &lt;&lt;1 = 00010000), we get 16 so we do not get back to the original value.</a:t>
            </a:r>
          </a:p>
        </p:txBody>
      </p:sp>
    </p:spTree>
    <p:extLst>
      <p:ext uri="{BB962C8B-B14F-4D97-AF65-F5344CB8AC3E}">
        <p14:creationId xmlns:p14="http://schemas.microsoft.com/office/powerpoint/2010/main" val="16005603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A10162-E132-4617-AC2A-20F0963650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/>
              <a:t>In pairs: Trace the following code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F18954-C1E6-4261-A261-1976D6E818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3331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pt-BR">
                <a:latin typeface="Courier New" panose="02070309020205020404" pitchFamily="49" charset="0"/>
                <a:cs typeface="Courier New" panose="02070309020205020404" pitchFamily="49" charset="0"/>
              </a:rPr>
              <a:t>MOV R0, #10</a:t>
            </a:r>
          </a:p>
          <a:p>
            <a:pPr marL="0" indent="0">
              <a:buNone/>
            </a:pPr>
            <a:r>
              <a:rPr lang="pt-BR">
                <a:latin typeface="Courier New" panose="02070309020205020404" pitchFamily="49" charset="0"/>
                <a:cs typeface="Courier New" panose="02070309020205020404" pitchFamily="49" charset="0"/>
              </a:rPr>
              <a:t>LSL R1, R0, #2</a:t>
            </a:r>
          </a:p>
          <a:p>
            <a:pPr marL="0" indent="0">
              <a:buNone/>
            </a:pPr>
            <a:r>
              <a:rPr lang="pt-BR">
                <a:latin typeface="Courier New" panose="02070309020205020404" pitchFamily="49" charset="0"/>
                <a:cs typeface="Courier New" panose="02070309020205020404" pitchFamily="49" charset="0"/>
              </a:rPr>
              <a:t>STR R1, 32</a:t>
            </a:r>
          </a:p>
          <a:p>
            <a:pPr marL="0" indent="0">
              <a:buNone/>
            </a:pPr>
            <a:r>
              <a:rPr lang="pt-BR">
                <a:latin typeface="Courier New" panose="02070309020205020404" pitchFamily="49" charset="0"/>
                <a:cs typeface="Courier New" panose="02070309020205020404" pitchFamily="49" charset="0"/>
              </a:rPr>
              <a:t>MOV R2, #22</a:t>
            </a:r>
          </a:p>
          <a:p>
            <a:pPr marL="0" indent="0">
              <a:buNone/>
            </a:pPr>
            <a:r>
              <a:rPr lang="pt-BR">
                <a:latin typeface="Courier New" panose="02070309020205020404" pitchFamily="49" charset="0"/>
                <a:cs typeface="Courier New" panose="02070309020205020404" pitchFamily="49" charset="0"/>
              </a:rPr>
              <a:t>LSR R3, R2, #2</a:t>
            </a:r>
          </a:p>
          <a:p>
            <a:pPr marL="0" indent="0">
              <a:buNone/>
            </a:pPr>
            <a:r>
              <a:rPr lang="pt-BR">
                <a:latin typeface="Courier New" panose="02070309020205020404" pitchFamily="49" charset="0"/>
                <a:cs typeface="Courier New" panose="02070309020205020404" pitchFamily="49" charset="0"/>
              </a:rPr>
              <a:t>ADD R1, R1, R3</a:t>
            </a:r>
          </a:p>
          <a:p>
            <a:pPr marL="0" indent="0">
              <a:buNone/>
            </a:pPr>
            <a:r>
              <a:rPr lang="pt-BR">
                <a:latin typeface="Courier New" panose="02070309020205020404" pitchFamily="49" charset="0"/>
                <a:cs typeface="Courier New" panose="02070309020205020404" pitchFamily="49" charset="0"/>
              </a:rPr>
              <a:t>STR R1, 32</a:t>
            </a:r>
          </a:p>
          <a:p>
            <a:pPr marL="0" indent="0">
              <a:buNone/>
            </a:pPr>
            <a:r>
              <a:rPr lang="pt-BR">
                <a:latin typeface="Courier New" panose="02070309020205020404" pitchFamily="49" charset="0"/>
                <a:cs typeface="Courier New" panose="02070309020205020404" pitchFamily="49" charset="0"/>
              </a:rPr>
              <a:t>HALT</a:t>
            </a:r>
            <a:endParaRPr lang="en-GB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C4B33C79-5A5D-4F3E-9E2D-2132FAAD3B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8191796"/>
              </p:ext>
            </p:extLst>
          </p:nvPr>
        </p:nvGraphicFramePr>
        <p:xfrm>
          <a:off x="5216893" y="1672568"/>
          <a:ext cx="6602930" cy="18840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320586">
                  <a:extLst>
                    <a:ext uri="{9D8B030D-6E8A-4147-A177-3AD203B41FA5}">
                      <a16:colId xmlns:a16="http://schemas.microsoft.com/office/drawing/2014/main" val="3979684528"/>
                    </a:ext>
                  </a:extLst>
                </a:gridCol>
                <a:gridCol w="1320586">
                  <a:extLst>
                    <a:ext uri="{9D8B030D-6E8A-4147-A177-3AD203B41FA5}">
                      <a16:colId xmlns:a16="http://schemas.microsoft.com/office/drawing/2014/main" val="2306329287"/>
                    </a:ext>
                  </a:extLst>
                </a:gridCol>
                <a:gridCol w="1320586">
                  <a:extLst>
                    <a:ext uri="{9D8B030D-6E8A-4147-A177-3AD203B41FA5}">
                      <a16:colId xmlns:a16="http://schemas.microsoft.com/office/drawing/2014/main" val="3386094863"/>
                    </a:ext>
                  </a:extLst>
                </a:gridCol>
                <a:gridCol w="974005">
                  <a:extLst>
                    <a:ext uri="{9D8B030D-6E8A-4147-A177-3AD203B41FA5}">
                      <a16:colId xmlns:a16="http://schemas.microsoft.com/office/drawing/2014/main" val="2501678200"/>
                    </a:ext>
                  </a:extLst>
                </a:gridCol>
                <a:gridCol w="1667167">
                  <a:extLst>
                    <a:ext uri="{9D8B030D-6E8A-4147-A177-3AD203B41FA5}">
                      <a16:colId xmlns:a16="http://schemas.microsoft.com/office/drawing/2014/main" val="3494045654"/>
                    </a:ext>
                  </a:extLst>
                </a:gridCol>
              </a:tblGrid>
              <a:tr h="376800">
                <a:tc gridSpan="4">
                  <a:txBody>
                    <a:bodyPr/>
                    <a:lstStyle/>
                    <a:p>
                      <a:pPr algn="ctr"/>
                      <a:r>
                        <a:rPr lang="en-GB"/>
                        <a:t>Registers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Main Memory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7543389"/>
                  </a:ext>
                </a:extLst>
              </a:tr>
              <a:tr h="376800">
                <a:tc>
                  <a:txBody>
                    <a:bodyPr/>
                    <a:lstStyle/>
                    <a:p>
                      <a:r>
                        <a:rPr lang="en-GB" b="1"/>
                        <a:t>R0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/>
                        <a:t>R1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/>
                        <a:t>R2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/>
                        <a:t>R3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/>
                        <a:t>32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4709848"/>
                  </a:ext>
                </a:extLst>
              </a:tr>
              <a:tr h="3768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9556637"/>
                  </a:ext>
                </a:extLst>
              </a:tr>
              <a:tr h="3768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8171342"/>
                  </a:ext>
                </a:extLst>
              </a:tr>
              <a:tr h="3768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36071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00003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A10162-E132-4617-AC2A-20F0963650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/>
              <a:t>In pairs: Trace the following code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F18954-C1E6-4261-A261-1976D6E818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3331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pt-BR">
                <a:latin typeface="Courier New" panose="02070309020205020404" pitchFamily="49" charset="0"/>
                <a:cs typeface="Courier New" panose="02070309020205020404" pitchFamily="49" charset="0"/>
              </a:rPr>
              <a:t>MOV R0, #10</a:t>
            </a:r>
          </a:p>
          <a:p>
            <a:pPr marL="0" indent="0">
              <a:buNone/>
            </a:pPr>
            <a:r>
              <a:rPr lang="pt-BR">
                <a:latin typeface="Courier New" panose="02070309020205020404" pitchFamily="49" charset="0"/>
                <a:cs typeface="Courier New" panose="02070309020205020404" pitchFamily="49" charset="0"/>
              </a:rPr>
              <a:t>LSL R1, R0, #2</a:t>
            </a:r>
          </a:p>
          <a:p>
            <a:pPr marL="0" indent="0">
              <a:buNone/>
            </a:pPr>
            <a:r>
              <a:rPr lang="pt-BR">
                <a:latin typeface="Courier New" panose="02070309020205020404" pitchFamily="49" charset="0"/>
                <a:cs typeface="Courier New" panose="02070309020205020404" pitchFamily="49" charset="0"/>
              </a:rPr>
              <a:t>STR R1, 32</a:t>
            </a:r>
          </a:p>
          <a:p>
            <a:pPr marL="0" indent="0">
              <a:buNone/>
            </a:pPr>
            <a:r>
              <a:rPr lang="pt-BR">
                <a:latin typeface="Courier New" panose="02070309020205020404" pitchFamily="49" charset="0"/>
                <a:cs typeface="Courier New" panose="02070309020205020404" pitchFamily="49" charset="0"/>
              </a:rPr>
              <a:t>MOV R2, #22</a:t>
            </a:r>
          </a:p>
          <a:p>
            <a:pPr marL="0" indent="0">
              <a:buNone/>
            </a:pPr>
            <a:r>
              <a:rPr lang="pt-BR">
                <a:latin typeface="Courier New" panose="02070309020205020404" pitchFamily="49" charset="0"/>
                <a:cs typeface="Courier New" panose="02070309020205020404" pitchFamily="49" charset="0"/>
              </a:rPr>
              <a:t>LSR R3, R2, #2</a:t>
            </a:r>
          </a:p>
          <a:p>
            <a:pPr marL="0" indent="0">
              <a:buNone/>
            </a:pPr>
            <a:r>
              <a:rPr lang="pt-BR">
                <a:latin typeface="Courier New" panose="02070309020205020404" pitchFamily="49" charset="0"/>
                <a:cs typeface="Courier New" panose="02070309020205020404" pitchFamily="49" charset="0"/>
              </a:rPr>
              <a:t>ADD R1, R1, R3</a:t>
            </a:r>
          </a:p>
          <a:p>
            <a:pPr marL="0" indent="0">
              <a:buNone/>
            </a:pPr>
            <a:r>
              <a:rPr lang="pt-BR">
                <a:latin typeface="Courier New" panose="02070309020205020404" pitchFamily="49" charset="0"/>
                <a:cs typeface="Courier New" panose="02070309020205020404" pitchFamily="49" charset="0"/>
              </a:rPr>
              <a:t>STR R1, 32</a:t>
            </a:r>
          </a:p>
          <a:p>
            <a:pPr marL="0" indent="0">
              <a:buNone/>
            </a:pPr>
            <a:r>
              <a:rPr lang="pt-BR">
                <a:latin typeface="Courier New" panose="02070309020205020404" pitchFamily="49" charset="0"/>
                <a:cs typeface="Courier New" panose="02070309020205020404" pitchFamily="49" charset="0"/>
              </a:rPr>
              <a:t>HALT</a:t>
            </a:r>
            <a:endParaRPr lang="en-GB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C4B33C79-5A5D-4F3E-9E2D-2132FAAD3B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3699781"/>
              </p:ext>
            </p:extLst>
          </p:nvPr>
        </p:nvGraphicFramePr>
        <p:xfrm>
          <a:off x="5216893" y="1672568"/>
          <a:ext cx="6602930" cy="18840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320586">
                  <a:extLst>
                    <a:ext uri="{9D8B030D-6E8A-4147-A177-3AD203B41FA5}">
                      <a16:colId xmlns:a16="http://schemas.microsoft.com/office/drawing/2014/main" val="3979684528"/>
                    </a:ext>
                  </a:extLst>
                </a:gridCol>
                <a:gridCol w="1320586">
                  <a:extLst>
                    <a:ext uri="{9D8B030D-6E8A-4147-A177-3AD203B41FA5}">
                      <a16:colId xmlns:a16="http://schemas.microsoft.com/office/drawing/2014/main" val="2306329287"/>
                    </a:ext>
                  </a:extLst>
                </a:gridCol>
                <a:gridCol w="1320586">
                  <a:extLst>
                    <a:ext uri="{9D8B030D-6E8A-4147-A177-3AD203B41FA5}">
                      <a16:colId xmlns:a16="http://schemas.microsoft.com/office/drawing/2014/main" val="3386094863"/>
                    </a:ext>
                  </a:extLst>
                </a:gridCol>
                <a:gridCol w="974005">
                  <a:extLst>
                    <a:ext uri="{9D8B030D-6E8A-4147-A177-3AD203B41FA5}">
                      <a16:colId xmlns:a16="http://schemas.microsoft.com/office/drawing/2014/main" val="2501678200"/>
                    </a:ext>
                  </a:extLst>
                </a:gridCol>
                <a:gridCol w="1667167">
                  <a:extLst>
                    <a:ext uri="{9D8B030D-6E8A-4147-A177-3AD203B41FA5}">
                      <a16:colId xmlns:a16="http://schemas.microsoft.com/office/drawing/2014/main" val="3494045654"/>
                    </a:ext>
                  </a:extLst>
                </a:gridCol>
              </a:tblGrid>
              <a:tr h="376800">
                <a:tc gridSpan="4">
                  <a:txBody>
                    <a:bodyPr/>
                    <a:lstStyle/>
                    <a:p>
                      <a:pPr algn="ctr"/>
                      <a:r>
                        <a:rPr lang="en-GB"/>
                        <a:t>Registers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Main Memory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7543389"/>
                  </a:ext>
                </a:extLst>
              </a:tr>
              <a:tr h="376800">
                <a:tc>
                  <a:txBody>
                    <a:bodyPr/>
                    <a:lstStyle/>
                    <a:p>
                      <a:r>
                        <a:rPr lang="en-GB" b="1"/>
                        <a:t>R0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/>
                        <a:t>R1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/>
                        <a:t>R2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/>
                        <a:t>R3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/>
                        <a:t>32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4709848"/>
                  </a:ext>
                </a:extLst>
              </a:tr>
              <a:tr h="376800">
                <a:tc>
                  <a:txBody>
                    <a:bodyPr/>
                    <a:lstStyle/>
                    <a:p>
                      <a:r>
                        <a:rPr lang="en-GB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40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9556637"/>
                  </a:ext>
                </a:extLst>
              </a:tr>
              <a:tr h="3768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8171342"/>
                  </a:ext>
                </a:extLst>
              </a:tr>
              <a:tr h="3768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45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36071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06215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A10162-E132-4617-AC2A-20F0963650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465" y="920321"/>
            <a:ext cx="10515600" cy="1325563"/>
          </a:xfrm>
        </p:spPr>
        <p:txBody>
          <a:bodyPr>
            <a:noAutofit/>
          </a:bodyPr>
          <a:lstStyle/>
          <a:p>
            <a:r>
              <a:rPr lang="en-GB" sz="2800"/>
              <a:t>Copy the code into a text editor and then into the simulator </a:t>
            </a:r>
            <a:r>
              <a:rPr lang="en-GB" sz="2800">
                <a:hlinkClick r:id="rId2"/>
              </a:rPr>
              <a:t>https://www.peterhigginson.co.uk/ARMlite/</a:t>
            </a:r>
            <a:br>
              <a:rPr lang="en-GB" sz="2800"/>
            </a:br>
            <a:r>
              <a:rPr lang="en-GB" sz="2800"/>
              <a:t>and run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B18418F-4153-45B9-A1D4-886B365CDF1A}"/>
              </a:ext>
            </a:extLst>
          </p:cNvPr>
          <p:cNvSpPr/>
          <p:nvPr/>
        </p:nvSpPr>
        <p:spPr>
          <a:xfrm>
            <a:off x="6484219" y="2366824"/>
            <a:ext cx="4465053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lphaLcParenR"/>
            </a:pPr>
            <a:r>
              <a:rPr lang="en-GB" sz="2400"/>
              <a:t>Add a comment to each line and explain what each line is doing.</a:t>
            </a:r>
          </a:p>
          <a:p>
            <a:pPr marL="342900" indent="-342900">
              <a:buFont typeface="+mj-lt"/>
              <a:buAutoNum type="alphaLcParenR"/>
            </a:pPr>
            <a:r>
              <a:rPr lang="en-GB" sz="2400"/>
              <a:t>Explain what is the code doing overall</a:t>
            </a:r>
          </a:p>
          <a:p>
            <a:pPr marL="342900" indent="-342900">
              <a:buFont typeface="+mj-lt"/>
              <a:buAutoNum type="alphaLcParenR"/>
            </a:pPr>
            <a:r>
              <a:rPr lang="en-GB" sz="2400"/>
              <a:t>Write down the arithmetic expressions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FCE4A7B-B094-4248-BB45-EAA8B926E871}"/>
              </a:ext>
            </a:extLst>
          </p:cNvPr>
          <p:cNvSpPr/>
          <p:nvPr/>
        </p:nvSpPr>
        <p:spPr>
          <a:xfrm>
            <a:off x="761465" y="2366824"/>
            <a:ext cx="419554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000">
                <a:latin typeface="Courier New" panose="02070309020205020404" pitchFamily="49" charset="0"/>
                <a:cs typeface="Courier New" panose="02070309020205020404" pitchFamily="49" charset="0"/>
              </a:rPr>
              <a:t>MOV R0, #10</a:t>
            </a:r>
          </a:p>
          <a:p>
            <a:r>
              <a:rPr lang="pt-BR" sz="2000">
                <a:latin typeface="Courier New" panose="02070309020205020404" pitchFamily="49" charset="0"/>
                <a:cs typeface="Courier New" panose="02070309020205020404" pitchFamily="49" charset="0"/>
              </a:rPr>
              <a:t>LSL R1, R0, #2</a:t>
            </a:r>
          </a:p>
          <a:p>
            <a:r>
              <a:rPr lang="pt-BR" sz="2000">
                <a:latin typeface="Courier New" panose="02070309020205020404" pitchFamily="49" charset="0"/>
                <a:cs typeface="Courier New" panose="02070309020205020404" pitchFamily="49" charset="0"/>
              </a:rPr>
              <a:t>STR R1, 32</a:t>
            </a:r>
          </a:p>
          <a:p>
            <a:r>
              <a:rPr lang="pt-BR" sz="2000">
                <a:latin typeface="Courier New" panose="02070309020205020404" pitchFamily="49" charset="0"/>
                <a:cs typeface="Courier New" panose="02070309020205020404" pitchFamily="49" charset="0"/>
              </a:rPr>
              <a:t>MOV R2, #22</a:t>
            </a:r>
          </a:p>
          <a:p>
            <a:r>
              <a:rPr lang="pt-BR" sz="2000">
                <a:latin typeface="Courier New" panose="02070309020205020404" pitchFamily="49" charset="0"/>
                <a:cs typeface="Courier New" panose="02070309020205020404" pitchFamily="49" charset="0"/>
              </a:rPr>
              <a:t>LSR R3, R2, #2</a:t>
            </a:r>
          </a:p>
          <a:p>
            <a:r>
              <a:rPr lang="pt-BR" sz="2000">
                <a:latin typeface="Courier New" panose="02070309020205020404" pitchFamily="49" charset="0"/>
                <a:cs typeface="Courier New" panose="02070309020205020404" pitchFamily="49" charset="0"/>
              </a:rPr>
              <a:t>ADD R1, R1, R3</a:t>
            </a:r>
          </a:p>
          <a:p>
            <a:r>
              <a:rPr lang="pt-BR" sz="2000">
                <a:latin typeface="Courier New" panose="02070309020205020404" pitchFamily="49" charset="0"/>
                <a:cs typeface="Courier New" panose="02070309020205020404" pitchFamily="49" charset="0"/>
              </a:rPr>
              <a:t>STR R1, 32</a:t>
            </a:r>
          </a:p>
          <a:p>
            <a:r>
              <a:rPr lang="pt-BR" sz="2000">
                <a:latin typeface="Courier New" panose="02070309020205020404" pitchFamily="49" charset="0"/>
                <a:cs typeface="Courier New" panose="02070309020205020404" pitchFamily="49" charset="0"/>
              </a:rPr>
              <a:t>HALT</a:t>
            </a:r>
            <a:endParaRPr lang="en-GB" sz="200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B680AC9-E1E7-46FA-B02D-90E5ED713E8F}"/>
              </a:ext>
            </a:extLst>
          </p:cNvPr>
          <p:cNvSpPr/>
          <p:nvPr/>
        </p:nvSpPr>
        <p:spPr>
          <a:xfrm>
            <a:off x="761465" y="116821"/>
            <a:ext cx="198881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/>
              <a:t>Investigate</a:t>
            </a:r>
          </a:p>
        </p:txBody>
      </p:sp>
    </p:spTree>
    <p:extLst>
      <p:ext uri="{BB962C8B-B14F-4D97-AF65-F5344CB8AC3E}">
        <p14:creationId xmlns:p14="http://schemas.microsoft.com/office/powerpoint/2010/main" val="29360805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F20C73-FDF1-45A0-93B3-4F93E8D6AE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/>
              <a:t>Bitwise logical operators: AND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DACFA9-9E9C-4AC3-9DCC-DD91E85B1E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3330"/>
            <a:ext cx="5872089" cy="5048995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en-GB" dirty="0"/>
              <a:t>Example: 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12</a:t>
            </a:r>
            <a:r>
              <a:rPr lang="en-GB" baseline="-25000" dirty="0">
                <a:latin typeface="Courier New" panose="02070309020205020404" pitchFamily="49" charset="0"/>
                <a:cs typeface="Courier New" panose="02070309020205020404" pitchFamily="49" charset="0"/>
              </a:rPr>
              <a:t>10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AND 21</a:t>
            </a:r>
            <a:r>
              <a:rPr lang="en-GB" baseline="-25000" dirty="0">
                <a:latin typeface="Courier New" panose="02070309020205020404" pitchFamily="49" charset="0"/>
                <a:cs typeface="Courier New" panose="02070309020205020404" pitchFamily="49" charset="0"/>
              </a:rPr>
              <a:t>10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12</a:t>
            </a:r>
            <a:r>
              <a:rPr lang="en-GB" baseline="-25000" dirty="0">
                <a:latin typeface="Courier New" panose="02070309020205020404" pitchFamily="49" charset="0"/>
                <a:cs typeface="Courier New" panose="02070309020205020404" pitchFamily="49" charset="0"/>
              </a:rPr>
              <a:t>10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= 1100</a:t>
            </a:r>
            <a:r>
              <a:rPr lang="en-GB" baseline="-25000" dirty="0"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21</a:t>
            </a:r>
            <a:r>
              <a:rPr lang="en-GB" baseline="-25000" dirty="0">
                <a:latin typeface="Courier New" panose="02070309020205020404" pitchFamily="49" charset="0"/>
                <a:cs typeface="Courier New" panose="02070309020205020404" pitchFamily="49" charset="0"/>
              </a:rPr>
              <a:t>10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= 10101</a:t>
            </a:r>
            <a:r>
              <a:rPr lang="en-GB" baseline="-25000" dirty="0"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</a:p>
          <a:p>
            <a:pPr marL="0" indent="0">
              <a:lnSpc>
                <a:spcPct val="110000"/>
              </a:lnSpc>
              <a:buNone/>
            </a:pPr>
            <a:endParaRPr lang="en-GB" baseline="-25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10000"/>
              </a:lnSpc>
              <a:buNone/>
            </a:pPr>
            <a:r>
              <a:rPr lang="en-GB" dirty="0"/>
              <a:t>Perform logical AND operation at each place value (column) on the corresponding pairs of bits</a:t>
            </a:r>
          </a:p>
          <a:p>
            <a:pPr marL="0" indent="0">
              <a:lnSpc>
                <a:spcPct val="110000"/>
              </a:lnSpc>
              <a:buNone/>
            </a:pPr>
            <a:endParaRPr lang="en-GB" dirty="0"/>
          </a:p>
          <a:p>
            <a:pPr marL="0" indent="0">
              <a:lnSpc>
                <a:spcPct val="110000"/>
              </a:lnSpc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		0 1 1 0 0</a:t>
            </a:r>
            <a:r>
              <a:rPr lang="en-GB" baseline="-25000" dirty="0"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AND		1 0 1 0 1</a:t>
            </a:r>
            <a:r>
              <a:rPr lang="en-GB" baseline="-25000" dirty="0"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GB" baseline="-25000" dirty="0">
                <a:latin typeface="Courier New" panose="02070309020205020404" pitchFamily="49" charset="0"/>
                <a:cs typeface="Courier New" panose="02070309020205020404" pitchFamily="49" charset="0"/>
              </a:rPr>
              <a:t>		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0 0 1 0 0</a:t>
            </a:r>
            <a:r>
              <a:rPr lang="en-GB" baseline="-25000" dirty="0">
                <a:latin typeface="Courier New" panose="02070309020205020404" pitchFamily="49" charset="0"/>
                <a:cs typeface="Courier New" panose="02070309020205020404" pitchFamily="49" charset="0"/>
              </a:rPr>
              <a:t>2  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= 4</a:t>
            </a:r>
            <a:r>
              <a:rPr lang="en-GB" baseline="-25000" dirty="0">
                <a:latin typeface="Courier New" panose="02070309020205020404" pitchFamily="49" charset="0"/>
                <a:cs typeface="Courier New" panose="02070309020205020404" pitchFamily="49" charset="0"/>
              </a:rPr>
              <a:t>10 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E659E0ED-85EB-457F-98DB-9F219268C7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8126776"/>
              </p:ext>
            </p:extLst>
          </p:nvPr>
        </p:nvGraphicFramePr>
        <p:xfrm>
          <a:off x="7332494" y="1564681"/>
          <a:ext cx="3837255" cy="2286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79085">
                  <a:extLst>
                    <a:ext uri="{9D8B030D-6E8A-4147-A177-3AD203B41FA5}">
                      <a16:colId xmlns:a16="http://schemas.microsoft.com/office/drawing/2014/main" val="2903702178"/>
                    </a:ext>
                  </a:extLst>
                </a:gridCol>
                <a:gridCol w="1279085">
                  <a:extLst>
                    <a:ext uri="{9D8B030D-6E8A-4147-A177-3AD203B41FA5}">
                      <a16:colId xmlns:a16="http://schemas.microsoft.com/office/drawing/2014/main" val="4033094466"/>
                    </a:ext>
                  </a:extLst>
                </a:gridCol>
                <a:gridCol w="1279085">
                  <a:extLst>
                    <a:ext uri="{9D8B030D-6E8A-4147-A177-3AD203B41FA5}">
                      <a16:colId xmlns:a16="http://schemas.microsoft.com/office/drawing/2014/main" val="85693904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2400" b="1" dirty="0"/>
                        <a:t>Input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b="1" dirty="0"/>
                        <a:t>Input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b="1" dirty="0"/>
                        <a:t>Out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66453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53968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78418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91117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3421081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C324B206-BC43-49EE-9181-DE97952A028D}"/>
              </a:ext>
            </a:extLst>
          </p:cNvPr>
          <p:cNvSpPr txBox="1"/>
          <p:nvPr/>
        </p:nvSpPr>
        <p:spPr>
          <a:xfrm>
            <a:off x="7383481" y="991720"/>
            <a:ext cx="397031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dirty="0"/>
              <a:t>Logical AND operator</a:t>
            </a:r>
          </a:p>
        </p:txBody>
      </p:sp>
    </p:spTree>
    <p:extLst>
      <p:ext uri="{BB962C8B-B14F-4D97-AF65-F5344CB8AC3E}">
        <p14:creationId xmlns:p14="http://schemas.microsoft.com/office/powerpoint/2010/main" val="17671587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F20C73-FDF1-45A0-93B3-4F93E8D6AE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/>
              <a:t>Bitwise logical operators: 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DACFA9-9E9C-4AC3-9DCC-DD91E85B1E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91720"/>
            <a:ext cx="5858022" cy="4351338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GB" dirty="0"/>
              <a:t>Example: 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12</a:t>
            </a:r>
            <a:r>
              <a:rPr lang="en-GB" baseline="-25000" dirty="0">
                <a:latin typeface="Courier New" panose="02070309020205020404" pitchFamily="49" charset="0"/>
                <a:cs typeface="Courier New" panose="02070309020205020404" pitchFamily="49" charset="0"/>
              </a:rPr>
              <a:t>10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OR 21</a:t>
            </a:r>
            <a:r>
              <a:rPr lang="en-GB" baseline="-25000" dirty="0">
                <a:latin typeface="Courier New" panose="02070309020205020404" pitchFamily="49" charset="0"/>
                <a:cs typeface="Courier New" panose="02070309020205020404" pitchFamily="49" charset="0"/>
              </a:rPr>
              <a:t>10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12</a:t>
            </a:r>
            <a:r>
              <a:rPr lang="en-GB" baseline="-25000" dirty="0">
                <a:latin typeface="Courier New" panose="02070309020205020404" pitchFamily="49" charset="0"/>
                <a:cs typeface="Courier New" panose="02070309020205020404" pitchFamily="49" charset="0"/>
              </a:rPr>
              <a:t>10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= 1100</a:t>
            </a:r>
            <a:r>
              <a:rPr lang="en-GB" baseline="-25000" dirty="0"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21</a:t>
            </a:r>
            <a:r>
              <a:rPr lang="en-GB" baseline="-25000" dirty="0">
                <a:latin typeface="Courier New" panose="02070309020205020404" pitchFamily="49" charset="0"/>
                <a:cs typeface="Courier New" panose="02070309020205020404" pitchFamily="49" charset="0"/>
              </a:rPr>
              <a:t>10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= 10101</a:t>
            </a:r>
            <a:r>
              <a:rPr lang="en-GB" baseline="-25000" dirty="0"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</a:p>
          <a:p>
            <a:pPr marL="0" indent="0">
              <a:lnSpc>
                <a:spcPct val="100000"/>
              </a:lnSpc>
              <a:buNone/>
            </a:pPr>
            <a:endParaRPr lang="en-GB" baseline="-25000" dirty="0"/>
          </a:p>
          <a:p>
            <a:pPr marL="0" indent="0">
              <a:lnSpc>
                <a:spcPct val="100000"/>
              </a:lnSpc>
              <a:buNone/>
            </a:pPr>
            <a:r>
              <a:rPr lang="en-GB" dirty="0"/>
              <a:t>Perform logical OR operation at each place value (column) on the corresponding pairs of bits</a:t>
            </a:r>
          </a:p>
          <a:p>
            <a:pPr marL="0" indent="0">
              <a:lnSpc>
                <a:spcPct val="100000"/>
              </a:lnSpc>
              <a:buNone/>
            </a:pPr>
            <a:endParaRPr lang="en-GB" baseline="-25000" dirty="0"/>
          </a:p>
          <a:p>
            <a:pPr marL="0" indent="0">
              <a:lnSpc>
                <a:spcPct val="100000"/>
              </a:lnSpc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	0 1 1 0 0</a:t>
            </a:r>
            <a:r>
              <a:rPr lang="en-GB" baseline="-25000" dirty="0"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OR	1 0 1 0 1</a:t>
            </a:r>
            <a:r>
              <a:rPr lang="en-GB" baseline="-25000" dirty="0"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GB" baseline="-25000" dirty="0">
                <a:latin typeface="Courier New" panose="02070309020205020404" pitchFamily="49" charset="0"/>
                <a:cs typeface="Courier New" panose="02070309020205020404" pitchFamily="49" charset="0"/>
              </a:rPr>
              <a:t> 	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1 1 1 0 1</a:t>
            </a:r>
            <a:r>
              <a:rPr lang="en-GB" baseline="-25000" dirty="0">
                <a:latin typeface="Courier New" panose="02070309020205020404" pitchFamily="49" charset="0"/>
                <a:cs typeface="Courier New" panose="02070309020205020404" pitchFamily="49" charset="0"/>
              </a:rPr>
              <a:t>2  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= 29</a:t>
            </a:r>
            <a:r>
              <a:rPr lang="en-GB" baseline="-25000" dirty="0">
                <a:latin typeface="Courier New" panose="02070309020205020404" pitchFamily="49" charset="0"/>
                <a:cs typeface="Courier New" panose="02070309020205020404" pitchFamily="49" charset="0"/>
              </a:rPr>
              <a:t>10 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1D6B289E-7400-404D-BA51-291C252320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2009835"/>
              </p:ext>
            </p:extLst>
          </p:nvPr>
        </p:nvGraphicFramePr>
        <p:xfrm>
          <a:off x="7332494" y="1564681"/>
          <a:ext cx="3837255" cy="2286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79085">
                  <a:extLst>
                    <a:ext uri="{9D8B030D-6E8A-4147-A177-3AD203B41FA5}">
                      <a16:colId xmlns:a16="http://schemas.microsoft.com/office/drawing/2014/main" val="2903702178"/>
                    </a:ext>
                  </a:extLst>
                </a:gridCol>
                <a:gridCol w="1279085">
                  <a:extLst>
                    <a:ext uri="{9D8B030D-6E8A-4147-A177-3AD203B41FA5}">
                      <a16:colId xmlns:a16="http://schemas.microsoft.com/office/drawing/2014/main" val="4033094466"/>
                    </a:ext>
                  </a:extLst>
                </a:gridCol>
                <a:gridCol w="1279085">
                  <a:extLst>
                    <a:ext uri="{9D8B030D-6E8A-4147-A177-3AD203B41FA5}">
                      <a16:colId xmlns:a16="http://schemas.microsoft.com/office/drawing/2014/main" val="85693904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2400" b="1" dirty="0"/>
                        <a:t>Input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b="1" dirty="0"/>
                        <a:t>Input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b="1" dirty="0"/>
                        <a:t>Out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66453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53968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78418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91117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3421081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5FAA6589-82AB-49D3-AC3A-76D308946E5D}"/>
              </a:ext>
            </a:extLst>
          </p:cNvPr>
          <p:cNvSpPr txBox="1"/>
          <p:nvPr/>
        </p:nvSpPr>
        <p:spPr>
          <a:xfrm>
            <a:off x="7383481" y="991720"/>
            <a:ext cx="397031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dirty="0"/>
              <a:t>Logical OR operator</a:t>
            </a:r>
          </a:p>
        </p:txBody>
      </p:sp>
    </p:spTree>
    <p:extLst>
      <p:ext uri="{BB962C8B-B14F-4D97-AF65-F5344CB8AC3E}">
        <p14:creationId xmlns:p14="http://schemas.microsoft.com/office/powerpoint/2010/main" val="22254492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F20C73-FDF1-45A0-93B3-4F93E8D6AE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/>
              <a:t>Bitwise logical operators: EOR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DACFA9-9E9C-4AC3-9DCC-DD91E85B1E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2440" y="928363"/>
            <a:ext cx="6364458" cy="5193134"/>
          </a:xfrm>
        </p:spPr>
        <p:txBody>
          <a:bodyPr>
            <a:normAutofit fontScale="85000" lnSpcReduction="1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GB" dirty="0"/>
              <a:t>Example: 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12</a:t>
            </a:r>
            <a:r>
              <a:rPr lang="en-GB" baseline="-25000" dirty="0">
                <a:latin typeface="Courier New" panose="02070309020205020404" pitchFamily="49" charset="0"/>
                <a:cs typeface="Courier New" panose="02070309020205020404" pitchFamily="49" charset="0"/>
              </a:rPr>
              <a:t>10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OR 21</a:t>
            </a:r>
            <a:r>
              <a:rPr lang="en-GB" baseline="-25000" dirty="0">
                <a:latin typeface="Courier New" panose="02070309020205020404" pitchFamily="49" charset="0"/>
                <a:cs typeface="Courier New" panose="02070309020205020404" pitchFamily="49" charset="0"/>
              </a:rPr>
              <a:t>10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12</a:t>
            </a:r>
            <a:r>
              <a:rPr lang="en-GB" baseline="-25000" dirty="0">
                <a:latin typeface="Courier New" panose="02070309020205020404" pitchFamily="49" charset="0"/>
                <a:cs typeface="Courier New" panose="02070309020205020404" pitchFamily="49" charset="0"/>
              </a:rPr>
              <a:t>10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= 1100</a:t>
            </a:r>
            <a:r>
              <a:rPr lang="en-GB" baseline="-25000" dirty="0"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21</a:t>
            </a:r>
            <a:r>
              <a:rPr lang="en-GB" baseline="-25000" dirty="0">
                <a:latin typeface="Courier New" panose="02070309020205020404" pitchFamily="49" charset="0"/>
                <a:cs typeface="Courier New" panose="02070309020205020404" pitchFamily="49" charset="0"/>
              </a:rPr>
              <a:t>10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= 10101</a:t>
            </a:r>
            <a:r>
              <a:rPr lang="en-GB" baseline="-25000" dirty="0"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</a:p>
          <a:p>
            <a:pPr marL="0" indent="0">
              <a:lnSpc>
                <a:spcPct val="120000"/>
              </a:lnSpc>
              <a:buNone/>
            </a:pPr>
            <a:endParaRPr lang="en-GB" dirty="0"/>
          </a:p>
          <a:p>
            <a:pPr marL="0" indent="0">
              <a:lnSpc>
                <a:spcPct val="120000"/>
              </a:lnSpc>
              <a:buNone/>
            </a:pPr>
            <a:r>
              <a:rPr lang="en-GB" dirty="0"/>
              <a:t>Perform logical EOR operation at each place value (column) on the corresponding pairs of bits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		0 1 1 0 0</a:t>
            </a:r>
            <a:r>
              <a:rPr lang="en-GB" baseline="-25000" dirty="0"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EOR 		1 0 1 0 1</a:t>
            </a:r>
            <a:r>
              <a:rPr lang="en-GB" baseline="-25000" dirty="0"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baseline="-25000" dirty="0">
                <a:latin typeface="Courier New" panose="02070309020205020404" pitchFamily="49" charset="0"/>
                <a:cs typeface="Courier New" panose="02070309020205020404" pitchFamily="49" charset="0"/>
              </a:rPr>
              <a:t>		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1 1 0 0 1</a:t>
            </a:r>
            <a:r>
              <a:rPr lang="en-GB" baseline="-25000" dirty="0">
                <a:latin typeface="Courier New" panose="02070309020205020404" pitchFamily="49" charset="0"/>
                <a:cs typeface="Courier New" panose="02070309020205020404" pitchFamily="49" charset="0"/>
              </a:rPr>
              <a:t>2  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= 25</a:t>
            </a:r>
            <a:r>
              <a:rPr lang="en-GB" baseline="-25000" dirty="0">
                <a:latin typeface="Courier New" panose="02070309020205020404" pitchFamily="49" charset="0"/>
                <a:cs typeface="Courier New" panose="02070309020205020404" pitchFamily="49" charset="0"/>
              </a:rPr>
              <a:t>10 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CF586E95-6A1C-460F-89BD-FC3C324845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7544762"/>
              </p:ext>
            </p:extLst>
          </p:nvPr>
        </p:nvGraphicFramePr>
        <p:xfrm>
          <a:off x="7332494" y="1564681"/>
          <a:ext cx="3837255" cy="2286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79085">
                  <a:extLst>
                    <a:ext uri="{9D8B030D-6E8A-4147-A177-3AD203B41FA5}">
                      <a16:colId xmlns:a16="http://schemas.microsoft.com/office/drawing/2014/main" val="2903702178"/>
                    </a:ext>
                  </a:extLst>
                </a:gridCol>
                <a:gridCol w="1279085">
                  <a:extLst>
                    <a:ext uri="{9D8B030D-6E8A-4147-A177-3AD203B41FA5}">
                      <a16:colId xmlns:a16="http://schemas.microsoft.com/office/drawing/2014/main" val="4033094466"/>
                    </a:ext>
                  </a:extLst>
                </a:gridCol>
                <a:gridCol w="1279085">
                  <a:extLst>
                    <a:ext uri="{9D8B030D-6E8A-4147-A177-3AD203B41FA5}">
                      <a16:colId xmlns:a16="http://schemas.microsoft.com/office/drawing/2014/main" val="85693904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2400" b="1" dirty="0"/>
                        <a:t>Input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b="1" dirty="0"/>
                        <a:t>Input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b="1" dirty="0"/>
                        <a:t>Out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66453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53968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78418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91117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3421081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F8D3AD15-F52D-472F-A433-81EE2C531CFE}"/>
              </a:ext>
            </a:extLst>
          </p:cNvPr>
          <p:cNvSpPr txBox="1"/>
          <p:nvPr/>
        </p:nvSpPr>
        <p:spPr>
          <a:xfrm>
            <a:off x="7383481" y="991720"/>
            <a:ext cx="397031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dirty="0"/>
              <a:t>Logical EOR operator</a:t>
            </a:r>
          </a:p>
        </p:txBody>
      </p:sp>
    </p:spTree>
    <p:extLst>
      <p:ext uri="{BB962C8B-B14F-4D97-AF65-F5344CB8AC3E}">
        <p14:creationId xmlns:p14="http://schemas.microsoft.com/office/powerpoint/2010/main" val="4616800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5DD7B6-C8D6-48FE-A496-79C01CAF3A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198" y="813525"/>
            <a:ext cx="10515600" cy="1325563"/>
          </a:xfrm>
        </p:spPr>
        <p:txBody>
          <a:bodyPr>
            <a:normAutofit/>
          </a:bodyPr>
          <a:lstStyle/>
          <a:p>
            <a:r>
              <a:rPr lang="en-GB" sz="3600"/>
              <a:t>Revision from GCSE: Evaluate the following bitwise shift expressions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D80FFD-8FEC-4860-A0E4-8A720749DB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41537"/>
            <a:ext cx="10515600" cy="4351338"/>
          </a:xfrm>
        </p:spPr>
        <p:txBody>
          <a:bodyPr/>
          <a:lstStyle/>
          <a:p>
            <a:pPr marL="514350" indent="-514350">
              <a:buFont typeface="+mj-lt"/>
              <a:buAutoNum type="alphaLcParenR"/>
            </a:pPr>
            <a:r>
              <a:rPr lang="en-GB" dirty="0"/>
              <a:t>8</a:t>
            </a:r>
            <a:r>
              <a:rPr lang="en-GB" baseline="-25000" dirty="0"/>
              <a:t>10</a:t>
            </a:r>
            <a:r>
              <a:rPr lang="en-GB" dirty="0"/>
              <a:t> &lt;&lt; 2</a:t>
            </a:r>
            <a:r>
              <a:rPr lang="en-GB" baseline="-25000" dirty="0"/>
              <a:t>10</a:t>
            </a:r>
            <a:r>
              <a:rPr lang="en-GB" dirty="0"/>
              <a:t>   	8 x 2 x 2 =32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/>
              <a:t>3</a:t>
            </a:r>
            <a:r>
              <a:rPr lang="en-GB" baseline="-25000" dirty="0"/>
              <a:t>10</a:t>
            </a:r>
            <a:r>
              <a:rPr lang="en-GB" dirty="0"/>
              <a:t> &lt;&lt; 3</a:t>
            </a:r>
            <a:r>
              <a:rPr lang="en-GB" baseline="-25000" dirty="0"/>
              <a:t>10    	</a:t>
            </a:r>
            <a:r>
              <a:rPr lang="en-GB" dirty="0"/>
              <a:t>3 x 2 x 2 x 2 = 24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/>
              <a:t>36</a:t>
            </a:r>
            <a:r>
              <a:rPr lang="en-GB" baseline="-25000" dirty="0"/>
              <a:t>10</a:t>
            </a:r>
            <a:r>
              <a:rPr lang="en-GB" dirty="0"/>
              <a:t> &gt;&gt; 2</a:t>
            </a:r>
            <a:r>
              <a:rPr lang="en-GB" baseline="-25000" dirty="0"/>
              <a:t>10            </a:t>
            </a:r>
            <a:r>
              <a:rPr lang="en-GB" dirty="0"/>
              <a:t>36 / 2 / 2 = 9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/>
              <a:t>18</a:t>
            </a:r>
            <a:r>
              <a:rPr lang="en-GB" baseline="-25000" dirty="0"/>
              <a:t>10</a:t>
            </a:r>
            <a:r>
              <a:rPr lang="en-GB" dirty="0"/>
              <a:t> &gt;&gt; 2</a:t>
            </a:r>
            <a:r>
              <a:rPr lang="en-GB" baseline="-25000" dirty="0"/>
              <a:t>10      	</a:t>
            </a:r>
            <a:r>
              <a:rPr lang="en-GB" dirty="0"/>
              <a:t>18 / 2 / 2 = 4 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/>
              <a:t>9</a:t>
            </a:r>
            <a:r>
              <a:rPr lang="en-GB" baseline="-25000" dirty="0"/>
              <a:t>10</a:t>
            </a:r>
            <a:r>
              <a:rPr lang="en-GB" dirty="0"/>
              <a:t> &gt;&gt; 1</a:t>
            </a:r>
            <a:r>
              <a:rPr lang="en-GB" baseline="-25000" dirty="0"/>
              <a:t>10   </a:t>
            </a:r>
            <a:r>
              <a:rPr lang="en-GB" dirty="0"/>
              <a:t>9       9 / 2 = 4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99043B4-AF03-4153-9F1C-3961E3817CB7}"/>
              </a:ext>
            </a:extLst>
          </p:cNvPr>
          <p:cNvSpPr txBox="1"/>
          <p:nvPr/>
        </p:nvSpPr>
        <p:spPr>
          <a:xfrm>
            <a:off x="7826142" y="2136640"/>
            <a:ext cx="3450656" cy="181588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800"/>
              <a:t>Worked example  </a:t>
            </a:r>
          </a:p>
          <a:p>
            <a:r>
              <a:rPr lang="en-GB" sz="2800"/>
              <a:t>3</a:t>
            </a:r>
            <a:r>
              <a:rPr lang="en-GB" sz="2800" baseline="-25000"/>
              <a:t>10</a:t>
            </a:r>
            <a:r>
              <a:rPr lang="en-GB" sz="2800"/>
              <a:t> &lt;&lt; 2</a:t>
            </a:r>
            <a:r>
              <a:rPr lang="en-GB" sz="2800" baseline="-25000"/>
              <a:t>10</a:t>
            </a:r>
            <a:r>
              <a:rPr lang="en-GB" sz="2800"/>
              <a:t> </a:t>
            </a:r>
          </a:p>
          <a:p>
            <a:r>
              <a:rPr lang="en-GB" sz="2800"/>
              <a:t>3</a:t>
            </a:r>
            <a:r>
              <a:rPr lang="en-GB" sz="2800" baseline="-25000"/>
              <a:t>10</a:t>
            </a:r>
            <a:r>
              <a:rPr lang="en-GB" sz="2800"/>
              <a:t> = 011</a:t>
            </a:r>
            <a:r>
              <a:rPr lang="en-GB" sz="2800" baseline="-25000"/>
              <a:t>2</a:t>
            </a:r>
            <a:r>
              <a:rPr lang="en-GB" sz="2800"/>
              <a:t> </a:t>
            </a:r>
          </a:p>
          <a:p>
            <a:r>
              <a:rPr lang="en-GB" sz="2800"/>
              <a:t>01100</a:t>
            </a:r>
            <a:r>
              <a:rPr lang="en-GB" sz="2800" baseline="-25000"/>
              <a:t>2</a:t>
            </a:r>
            <a:r>
              <a:rPr lang="en-GB" sz="2800"/>
              <a:t> = 12</a:t>
            </a:r>
            <a:r>
              <a:rPr lang="en-GB" sz="2800" baseline="-25000"/>
              <a:t>10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3C7AD6A-69C3-405E-8579-1215800BDE74}"/>
              </a:ext>
            </a:extLst>
          </p:cNvPr>
          <p:cNvSpPr/>
          <p:nvPr/>
        </p:nvSpPr>
        <p:spPr>
          <a:xfrm>
            <a:off x="838200" y="53009"/>
            <a:ext cx="6096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3200" dirty="0"/>
              <a:t>Bit shift operators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C4E455A-F231-403F-B7D2-3984A145DD97}"/>
              </a:ext>
            </a:extLst>
          </p:cNvPr>
          <p:cNvSpPr txBox="1"/>
          <p:nvPr/>
        </p:nvSpPr>
        <p:spPr>
          <a:xfrm>
            <a:off x="8217568" y="4121475"/>
            <a:ext cx="1913021" cy="2308324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&lt;&lt; 1  =  x 2</a:t>
            </a:r>
          </a:p>
          <a:p>
            <a:r>
              <a:rPr lang="en-GB" dirty="0"/>
              <a:t>&lt;&lt; 2  =  x 4</a:t>
            </a:r>
          </a:p>
          <a:p>
            <a:r>
              <a:rPr lang="en-GB" dirty="0"/>
              <a:t>&lt;&lt; 3  =  x 8</a:t>
            </a:r>
          </a:p>
          <a:p>
            <a:r>
              <a:rPr lang="en-GB" dirty="0"/>
              <a:t>&lt;&lt; 4   = x 16</a:t>
            </a:r>
          </a:p>
          <a:p>
            <a:r>
              <a:rPr lang="en-GB" dirty="0"/>
              <a:t>&gt;&gt; 1  = / 2</a:t>
            </a:r>
          </a:p>
          <a:p>
            <a:r>
              <a:rPr lang="en-GB" dirty="0"/>
              <a:t>&gt;&gt; 2  = / 4</a:t>
            </a:r>
          </a:p>
          <a:p>
            <a:r>
              <a:rPr lang="en-GB" dirty="0"/>
              <a:t>&gt;&gt; 3 = /  8</a:t>
            </a:r>
          </a:p>
          <a:p>
            <a:r>
              <a:rPr lang="en-GB" dirty="0"/>
              <a:t>&gt;&gt; 4 = / 16</a:t>
            </a:r>
          </a:p>
        </p:txBody>
      </p:sp>
    </p:spTree>
    <p:extLst>
      <p:ext uri="{BB962C8B-B14F-4D97-AF65-F5344CB8AC3E}">
        <p14:creationId xmlns:p14="http://schemas.microsoft.com/office/powerpoint/2010/main" val="26401210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F20C73-FDF1-45A0-93B3-4F93E8D6AE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/>
              <a:t>Bitwise logical operators: NOT (MVN is assembly)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DACFA9-9E9C-4AC3-9DCC-DD91E85B1E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0155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12</a:t>
            </a:r>
            <a:r>
              <a:rPr lang="en-GB" baseline="-25000" dirty="0">
                <a:latin typeface="Courier New" panose="02070309020205020404" pitchFamily="49" charset="0"/>
                <a:cs typeface="Courier New" panose="02070309020205020404" pitchFamily="49" charset="0"/>
              </a:rPr>
              <a:t>10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= 1100</a:t>
            </a:r>
            <a:r>
              <a:rPr lang="en-GB" baseline="-25000" dirty="0"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Flip the bits</a:t>
            </a: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MVN 0011</a:t>
            </a:r>
            <a:r>
              <a:rPr lang="en-GB" baseline="-25000" dirty="0">
                <a:latin typeface="Courier New" panose="02070309020205020404" pitchFamily="49" charset="0"/>
                <a:cs typeface="Courier New" panose="02070309020205020404" pitchFamily="49" charset="0"/>
              </a:rPr>
              <a:t>2  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= 3</a:t>
            </a:r>
            <a:r>
              <a:rPr lang="en-GB" baseline="-25000" dirty="0">
                <a:latin typeface="Courier New" panose="02070309020205020404" pitchFamily="49" charset="0"/>
                <a:cs typeface="Courier New" panose="02070309020205020404" pitchFamily="49" charset="0"/>
              </a:rPr>
              <a:t>10</a:t>
            </a: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21</a:t>
            </a:r>
            <a:r>
              <a:rPr lang="en-GB" baseline="-25000" dirty="0">
                <a:latin typeface="Courier New" panose="02070309020205020404" pitchFamily="49" charset="0"/>
                <a:cs typeface="Courier New" panose="02070309020205020404" pitchFamily="49" charset="0"/>
              </a:rPr>
              <a:t>10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= 10101</a:t>
            </a:r>
            <a:r>
              <a:rPr lang="en-GB" baseline="-25000" dirty="0">
                <a:latin typeface="Courier New" panose="02070309020205020404" pitchFamily="49" charset="0"/>
                <a:cs typeface="Courier New" panose="02070309020205020404" pitchFamily="49" charset="0"/>
              </a:rPr>
              <a:t>2 </a:t>
            </a: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MVN   01010</a:t>
            </a:r>
            <a:r>
              <a:rPr lang="en-GB" baseline="-25000" dirty="0">
                <a:latin typeface="Courier New" panose="02070309020205020404" pitchFamily="49" charset="0"/>
                <a:cs typeface="Courier New" panose="02070309020205020404" pitchFamily="49" charset="0"/>
              </a:rPr>
              <a:t>2  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= 10</a:t>
            </a:r>
            <a:r>
              <a:rPr lang="en-GB" baseline="-25000" dirty="0">
                <a:latin typeface="Courier New" panose="02070309020205020404" pitchFamily="49" charset="0"/>
                <a:cs typeface="Courier New" panose="02070309020205020404" pitchFamily="49" charset="0"/>
              </a:rPr>
              <a:t>10</a:t>
            </a:r>
          </a:p>
          <a:p>
            <a:pPr marL="0" indent="0">
              <a:buNone/>
            </a:pPr>
            <a:r>
              <a:rPr lang="en-GB" dirty="0"/>
              <a:t>            </a:t>
            </a:r>
            <a:endParaRPr lang="en-GB" baseline="-25000" dirty="0"/>
          </a:p>
        </p:txBody>
      </p:sp>
      <p:graphicFrame>
        <p:nvGraphicFramePr>
          <p:cNvPr id="4" name="Table 5">
            <a:extLst>
              <a:ext uri="{FF2B5EF4-FFF2-40B4-BE49-F238E27FC236}">
                <a16:creationId xmlns:a16="http://schemas.microsoft.com/office/drawing/2014/main" id="{F8AF764F-E0BD-4790-8B3D-A77F616C9A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8276595"/>
              </p:ext>
            </p:extLst>
          </p:nvPr>
        </p:nvGraphicFramePr>
        <p:xfrm>
          <a:off x="7768593" y="1576516"/>
          <a:ext cx="2558170" cy="137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79085">
                  <a:extLst>
                    <a:ext uri="{9D8B030D-6E8A-4147-A177-3AD203B41FA5}">
                      <a16:colId xmlns:a16="http://schemas.microsoft.com/office/drawing/2014/main" val="2903702178"/>
                    </a:ext>
                  </a:extLst>
                </a:gridCol>
                <a:gridCol w="1279085">
                  <a:extLst>
                    <a:ext uri="{9D8B030D-6E8A-4147-A177-3AD203B41FA5}">
                      <a16:colId xmlns:a16="http://schemas.microsoft.com/office/drawing/2014/main" val="85693904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2400" b="1" dirty="0"/>
                        <a:t>Input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b="1" dirty="0"/>
                        <a:t>Out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66453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53968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7841873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7AFF2CE6-3035-40E8-A31A-38174F0AC43E}"/>
              </a:ext>
            </a:extLst>
          </p:cNvPr>
          <p:cNvSpPr txBox="1"/>
          <p:nvPr/>
        </p:nvSpPr>
        <p:spPr>
          <a:xfrm>
            <a:off x="7383481" y="991720"/>
            <a:ext cx="397031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dirty="0"/>
              <a:t>Logical NOT operator</a:t>
            </a:r>
          </a:p>
        </p:txBody>
      </p:sp>
    </p:spTree>
    <p:extLst>
      <p:ext uri="{BB962C8B-B14F-4D97-AF65-F5344CB8AC3E}">
        <p14:creationId xmlns:p14="http://schemas.microsoft.com/office/powerpoint/2010/main" val="272314574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0546BE-B0C5-4854-BD7A-8625B2E5A3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273685"/>
            <a:ext cx="10664687" cy="163637"/>
          </a:xfrm>
        </p:spPr>
        <p:txBody>
          <a:bodyPr>
            <a:normAutofit fontScale="90000"/>
          </a:bodyPr>
          <a:lstStyle/>
          <a:p>
            <a:r>
              <a:rPr lang="en-GB"/>
              <a:t>Evaluate the following Boolean bitwise expressions: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CFA983-8AF1-4E64-A954-89CEE39B24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253331"/>
            <a:ext cx="10515600" cy="4351338"/>
          </a:xfrm>
        </p:spPr>
        <p:txBody>
          <a:bodyPr/>
          <a:lstStyle/>
          <a:p>
            <a:pPr marL="514350" indent="-514350">
              <a:buFont typeface="+mj-lt"/>
              <a:buAutoNum type="alphaLcParenR"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27</a:t>
            </a:r>
            <a:r>
              <a:rPr lang="en-GB" baseline="-25000" dirty="0">
                <a:latin typeface="Courier New" panose="02070309020205020404" pitchFamily="49" charset="0"/>
                <a:cs typeface="Courier New" panose="02070309020205020404" pitchFamily="49" charset="0"/>
              </a:rPr>
              <a:t>10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AND 11</a:t>
            </a:r>
            <a:r>
              <a:rPr lang="en-GB" baseline="-25000" dirty="0">
                <a:latin typeface="Courier New" panose="02070309020205020404" pitchFamily="49" charset="0"/>
                <a:cs typeface="Courier New" panose="02070309020205020404" pitchFamily="49" charset="0"/>
              </a:rPr>
              <a:t>10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27</a:t>
            </a:r>
            <a:r>
              <a:rPr lang="en-GB" baseline="-25000" dirty="0">
                <a:latin typeface="Courier New" panose="02070309020205020404" pitchFamily="49" charset="0"/>
                <a:cs typeface="Courier New" panose="02070309020205020404" pitchFamily="49" charset="0"/>
              </a:rPr>
              <a:t>10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OR 11</a:t>
            </a:r>
            <a:r>
              <a:rPr lang="en-GB" baseline="-25000" dirty="0">
                <a:latin typeface="Courier New" panose="02070309020205020404" pitchFamily="49" charset="0"/>
                <a:cs typeface="Courier New" panose="02070309020205020404" pitchFamily="49" charset="0"/>
              </a:rPr>
              <a:t>10</a:t>
            </a: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514350" indent="-514350">
              <a:buFont typeface="+mj-lt"/>
              <a:buAutoNum type="alphaLcParenR"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27</a:t>
            </a:r>
            <a:r>
              <a:rPr lang="en-GB" baseline="-25000" dirty="0">
                <a:latin typeface="Courier New" panose="02070309020205020404" pitchFamily="49" charset="0"/>
                <a:cs typeface="Courier New" panose="02070309020205020404" pitchFamily="49" charset="0"/>
              </a:rPr>
              <a:t>10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XOR 11</a:t>
            </a:r>
            <a:r>
              <a:rPr lang="en-GB" baseline="-25000" dirty="0">
                <a:latin typeface="Courier New" panose="02070309020205020404" pitchFamily="49" charset="0"/>
                <a:cs typeface="Courier New" panose="02070309020205020404" pitchFamily="49" charset="0"/>
              </a:rPr>
              <a:t>10</a:t>
            </a: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514350" indent="-514350">
              <a:buFont typeface="+mj-lt"/>
              <a:buAutoNum type="alphaLcParenR"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NOT 27</a:t>
            </a:r>
            <a:r>
              <a:rPr lang="en-GB" baseline="-25000" dirty="0">
                <a:latin typeface="Courier New" panose="02070309020205020404" pitchFamily="49" charset="0"/>
                <a:cs typeface="Courier New" panose="02070309020205020404" pitchFamily="49" charset="0"/>
              </a:rPr>
              <a:t>10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428837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0546BE-B0C5-4854-BD7A-8625B2E5A3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273685"/>
            <a:ext cx="10664687" cy="163637"/>
          </a:xfrm>
        </p:spPr>
        <p:txBody>
          <a:bodyPr>
            <a:normAutofit fontScale="90000"/>
          </a:bodyPr>
          <a:lstStyle/>
          <a:p>
            <a:r>
              <a:rPr lang="en-GB"/>
              <a:t>Evaluate the following Boolean bitwise expressions: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CFA983-8AF1-4E64-A954-89CEE39B24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5319" y="1363680"/>
            <a:ext cx="10515600" cy="4351338"/>
          </a:xfrm>
        </p:spPr>
        <p:txBody>
          <a:bodyPr/>
          <a:lstStyle/>
          <a:p>
            <a:pPr marL="514350" indent="-514350">
              <a:buFont typeface="+mj-lt"/>
              <a:buAutoNum type="alphaLcParenR"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27</a:t>
            </a:r>
            <a:r>
              <a:rPr lang="en-GB" baseline="-25000" dirty="0">
                <a:latin typeface="Courier New" panose="02070309020205020404" pitchFamily="49" charset="0"/>
                <a:cs typeface="Courier New" panose="02070309020205020404" pitchFamily="49" charset="0"/>
              </a:rPr>
              <a:t>10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AND 11</a:t>
            </a:r>
            <a:r>
              <a:rPr lang="en-GB" baseline="-25000" dirty="0">
                <a:latin typeface="Courier New" panose="02070309020205020404" pitchFamily="49" charset="0"/>
                <a:cs typeface="Courier New" panose="02070309020205020404" pitchFamily="49" charset="0"/>
              </a:rPr>
              <a:t>10		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11</a:t>
            </a:r>
            <a:r>
              <a:rPr lang="en-GB" baseline="-25000" dirty="0">
                <a:latin typeface="Courier New" panose="02070309020205020404" pitchFamily="49" charset="0"/>
                <a:cs typeface="Courier New" panose="02070309020205020404" pitchFamily="49" charset="0"/>
              </a:rPr>
              <a:t>10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27</a:t>
            </a:r>
            <a:r>
              <a:rPr lang="en-GB" baseline="-25000" dirty="0">
                <a:latin typeface="Courier New" panose="02070309020205020404" pitchFamily="49" charset="0"/>
                <a:cs typeface="Courier New" panose="02070309020205020404" pitchFamily="49" charset="0"/>
              </a:rPr>
              <a:t>10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OR 11</a:t>
            </a:r>
            <a:r>
              <a:rPr lang="en-GB" baseline="-25000" dirty="0">
                <a:latin typeface="Courier New" panose="02070309020205020404" pitchFamily="49" charset="0"/>
                <a:cs typeface="Courier New" panose="02070309020205020404" pitchFamily="49" charset="0"/>
              </a:rPr>
              <a:t>10		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27</a:t>
            </a:r>
            <a:r>
              <a:rPr lang="en-GB" baseline="-25000" dirty="0">
                <a:latin typeface="Courier New" panose="02070309020205020404" pitchFamily="49" charset="0"/>
                <a:cs typeface="Courier New" panose="02070309020205020404" pitchFamily="49" charset="0"/>
              </a:rPr>
              <a:t>10</a:t>
            </a: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514350" indent="-514350">
              <a:buFont typeface="+mj-lt"/>
              <a:buAutoNum type="alphaLcParenR"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27</a:t>
            </a:r>
            <a:r>
              <a:rPr lang="en-GB" baseline="-25000" dirty="0">
                <a:latin typeface="Courier New" panose="02070309020205020404" pitchFamily="49" charset="0"/>
                <a:cs typeface="Courier New" panose="02070309020205020404" pitchFamily="49" charset="0"/>
              </a:rPr>
              <a:t>10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XOR 11</a:t>
            </a:r>
            <a:r>
              <a:rPr lang="en-GB" baseline="-25000" dirty="0">
                <a:latin typeface="Courier New" panose="02070309020205020404" pitchFamily="49" charset="0"/>
                <a:cs typeface="Courier New" panose="02070309020205020404" pitchFamily="49" charset="0"/>
              </a:rPr>
              <a:t>10		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16</a:t>
            </a:r>
            <a:r>
              <a:rPr lang="en-GB" baseline="-25000" dirty="0">
                <a:latin typeface="Courier New" panose="02070309020205020404" pitchFamily="49" charset="0"/>
                <a:cs typeface="Courier New" panose="02070309020205020404" pitchFamily="49" charset="0"/>
              </a:rPr>
              <a:t>10</a:t>
            </a: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514350" indent="-514350">
              <a:buFont typeface="+mj-lt"/>
              <a:buAutoNum type="alphaLcParenR"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NOT 27</a:t>
            </a:r>
            <a:r>
              <a:rPr lang="en-GB" baseline="-25000" dirty="0">
                <a:latin typeface="Courier New" panose="02070309020205020404" pitchFamily="49" charset="0"/>
                <a:cs typeface="Courier New" panose="02070309020205020404" pitchFamily="49" charset="0"/>
              </a:rPr>
              <a:t>10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			4</a:t>
            </a:r>
            <a:r>
              <a:rPr lang="en-GB" baseline="-25000" dirty="0">
                <a:latin typeface="Courier New" panose="02070309020205020404" pitchFamily="49" charset="0"/>
                <a:cs typeface="Courier New" panose="02070309020205020404" pitchFamily="49" charset="0"/>
              </a:rPr>
              <a:t>10</a:t>
            </a: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1D0E7CA-E1B0-46B0-AD16-FD09294E981A}"/>
              </a:ext>
            </a:extLst>
          </p:cNvPr>
          <p:cNvSpPr txBox="1"/>
          <p:nvPr/>
        </p:nvSpPr>
        <p:spPr>
          <a:xfrm>
            <a:off x="6682154" y="1363680"/>
            <a:ext cx="3348111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11011</a:t>
            </a:r>
            <a:r>
              <a:rPr lang="en-GB" sz="2800" baseline="-25000" dirty="0"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</a:p>
          <a:p>
            <a:r>
              <a:rPr lang="en-GB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01011</a:t>
            </a:r>
            <a:r>
              <a:rPr lang="en-GB" sz="2800" baseline="-25000" dirty="0"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15508079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3F2313-7E03-4419-82F9-AEDF5B6EA0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0"/>
            <a:ext cx="10515600" cy="715617"/>
          </a:xfrm>
        </p:spPr>
        <p:txBody>
          <a:bodyPr/>
          <a:lstStyle/>
          <a:p>
            <a:r>
              <a:rPr lang="en-GB"/>
              <a:t>Assembler instructions: Logical operations</a:t>
            </a:r>
          </a:p>
        </p:txBody>
      </p:sp>
      <p:graphicFrame>
        <p:nvGraphicFramePr>
          <p:cNvPr id="5" name="Content Placeholder 3">
            <a:extLst>
              <a:ext uri="{FF2B5EF4-FFF2-40B4-BE49-F238E27FC236}">
                <a16:creationId xmlns:a16="http://schemas.microsoft.com/office/drawing/2014/main" id="{DC585DD9-2E18-42F4-A4AA-AF98C4A58AC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64097009"/>
              </p:ext>
            </p:extLst>
          </p:nvPr>
        </p:nvGraphicFramePr>
        <p:xfrm>
          <a:off x="287215" y="934549"/>
          <a:ext cx="11617569" cy="5943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64876">
                  <a:extLst>
                    <a:ext uri="{9D8B030D-6E8A-4147-A177-3AD203B41FA5}">
                      <a16:colId xmlns:a16="http://schemas.microsoft.com/office/drawing/2014/main" val="142378239"/>
                    </a:ext>
                  </a:extLst>
                </a:gridCol>
                <a:gridCol w="3094892">
                  <a:extLst>
                    <a:ext uri="{9D8B030D-6E8A-4147-A177-3AD203B41FA5}">
                      <a16:colId xmlns:a16="http://schemas.microsoft.com/office/drawing/2014/main" val="3140390090"/>
                    </a:ext>
                  </a:extLst>
                </a:gridCol>
                <a:gridCol w="2237233">
                  <a:extLst>
                    <a:ext uri="{9D8B030D-6E8A-4147-A177-3AD203B41FA5}">
                      <a16:colId xmlns:a16="http://schemas.microsoft.com/office/drawing/2014/main" val="1964975455"/>
                    </a:ext>
                  </a:extLst>
                </a:gridCol>
                <a:gridCol w="3020568">
                  <a:extLst>
                    <a:ext uri="{9D8B030D-6E8A-4147-A177-3AD203B41FA5}">
                      <a16:colId xmlns:a16="http://schemas.microsoft.com/office/drawing/2014/main" val="2496278438"/>
                    </a:ext>
                  </a:extLst>
                </a:gridCol>
              </a:tblGrid>
              <a:tr h="355166">
                <a:tc>
                  <a:txBody>
                    <a:bodyPr/>
                    <a:lstStyle/>
                    <a:p>
                      <a:r>
                        <a:rPr lang="en-GB" b="1"/>
                        <a:t>Instruction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b="1"/>
                        <a:t>Description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b="1"/>
                        <a:t>Example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b="1"/>
                        <a:t>Example description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6534585"/>
                  </a:ext>
                </a:extLst>
              </a:tr>
              <a:tr h="1401204">
                <a:tc>
                  <a:txBody>
                    <a:bodyPr/>
                    <a:lstStyle/>
                    <a:p>
                      <a:r>
                        <a:rPr lang="en-GB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AND</a:t>
                      </a:r>
                      <a:r>
                        <a:rPr lang="en-GB"/>
                        <a:t> </a:t>
                      </a:r>
                      <a:r>
                        <a:rPr lang="en-GB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Ra, </a:t>
                      </a:r>
                      <a:r>
                        <a:rPr lang="en-GB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Rb</a:t>
                      </a:r>
                      <a:r>
                        <a:rPr lang="en-GB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, &lt;operand&gt;</a:t>
                      </a:r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/>
                        <a:t>Bitwise AND operation between value in register </a:t>
                      </a:r>
                      <a:r>
                        <a:rPr lang="en-GB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Rb</a:t>
                      </a:r>
                      <a:r>
                        <a:rPr lang="en-GB"/>
                        <a:t> and </a:t>
                      </a:r>
                      <a:r>
                        <a:rPr lang="en-GB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&lt;operand&gt; </a:t>
                      </a:r>
                      <a:r>
                        <a:rPr lang="en-GB"/>
                        <a:t>and store result in </a:t>
                      </a:r>
                      <a:r>
                        <a:rPr lang="en-GB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Ra</a:t>
                      </a:r>
                    </a:p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AND R1, R1, #8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/>
                        <a:t>Bitwise AND operation between value in </a:t>
                      </a:r>
                      <a:r>
                        <a:rPr lang="en-GB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R1</a:t>
                      </a:r>
                      <a:r>
                        <a:rPr lang="en-GB"/>
                        <a:t> </a:t>
                      </a:r>
                      <a:r>
                        <a:rPr lang="en-GB">
                          <a:latin typeface="+mn-lt"/>
                        </a:rPr>
                        <a:t>and </a:t>
                      </a:r>
                      <a:r>
                        <a:rPr lang="en-GB">
                          <a:latin typeface="+mn-lt"/>
                          <a:cs typeface="Courier New" panose="02070309020205020404" pitchFamily="49" charset="0"/>
                        </a:rPr>
                        <a:t>8</a:t>
                      </a:r>
                      <a:r>
                        <a:rPr lang="en-GB" baseline="-25000">
                          <a:latin typeface="+mn-lt"/>
                          <a:cs typeface="Courier New" panose="02070309020205020404" pitchFamily="49" charset="0"/>
                        </a:rPr>
                        <a:t>10</a:t>
                      </a:r>
                      <a:r>
                        <a:rPr lang="en-GB">
                          <a:latin typeface="+mn-lt"/>
                          <a:cs typeface="Courier New" panose="02070309020205020404" pitchFamily="49" charset="0"/>
                        </a:rPr>
                        <a:t> (00001000</a:t>
                      </a:r>
                      <a:r>
                        <a:rPr lang="en-GB" baseline="-25000">
                          <a:latin typeface="+mn-lt"/>
                          <a:cs typeface="Courier New" panose="02070309020205020404" pitchFamily="49" charset="0"/>
                        </a:rPr>
                        <a:t>2</a:t>
                      </a:r>
                      <a:r>
                        <a:rPr lang="en-GB">
                          <a:latin typeface="+mn-lt"/>
                          <a:cs typeface="Courier New" panose="02070309020205020404" pitchFamily="49" charset="0"/>
                        </a:rPr>
                        <a:t> ) </a:t>
                      </a:r>
                      <a:r>
                        <a:rPr lang="en-GB"/>
                        <a:t>and store result in </a:t>
                      </a:r>
                      <a:r>
                        <a:rPr lang="en-GB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R1</a:t>
                      </a:r>
                    </a:p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8431061"/>
                  </a:ext>
                </a:extLst>
              </a:tr>
              <a:tr h="1401204">
                <a:tc>
                  <a:txBody>
                    <a:bodyPr/>
                    <a:lstStyle/>
                    <a:p>
                      <a:r>
                        <a:rPr lang="en-GB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ORR Ra, </a:t>
                      </a:r>
                      <a:r>
                        <a:rPr lang="en-GB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Rb</a:t>
                      </a:r>
                      <a:r>
                        <a:rPr lang="en-GB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, &lt;operand&gt;</a:t>
                      </a:r>
                    </a:p>
                    <a:p>
                      <a:endParaRPr lang="en-GB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/>
                        <a:t>Bitwise OR operation between value in register </a:t>
                      </a:r>
                      <a:r>
                        <a:rPr lang="en-GB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Rb</a:t>
                      </a:r>
                      <a:r>
                        <a:rPr lang="en-GB"/>
                        <a:t> and </a:t>
                      </a:r>
                      <a:r>
                        <a:rPr lang="en-GB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&lt;operand&gt; </a:t>
                      </a:r>
                      <a:r>
                        <a:rPr lang="en-GB"/>
                        <a:t>and store result in </a:t>
                      </a:r>
                      <a:r>
                        <a:rPr lang="en-GB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Ra</a:t>
                      </a:r>
                    </a:p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ORR R1, R1, #8</a:t>
                      </a:r>
                    </a:p>
                    <a:p>
                      <a:endParaRPr lang="en-GB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/>
                        <a:t>Bitwise OR operation between value in </a:t>
                      </a:r>
                      <a:r>
                        <a:rPr lang="en-GB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R1</a:t>
                      </a:r>
                      <a:r>
                        <a:rPr lang="en-GB"/>
                        <a:t> </a:t>
                      </a:r>
                      <a:r>
                        <a:rPr lang="en-GB">
                          <a:latin typeface="+mn-lt"/>
                        </a:rPr>
                        <a:t>and </a:t>
                      </a:r>
                      <a:r>
                        <a:rPr lang="en-GB">
                          <a:latin typeface="+mn-lt"/>
                          <a:cs typeface="Courier New" panose="02070309020205020404" pitchFamily="49" charset="0"/>
                        </a:rPr>
                        <a:t>8</a:t>
                      </a:r>
                      <a:r>
                        <a:rPr lang="en-GB" baseline="-25000">
                          <a:latin typeface="+mn-lt"/>
                          <a:cs typeface="Courier New" panose="02070309020205020404" pitchFamily="49" charset="0"/>
                        </a:rPr>
                        <a:t>10</a:t>
                      </a:r>
                      <a:r>
                        <a:rPr lang="en-GB">
                          <a:latin typeface="+mn-lt"/>
                          <a:cs typeface="Courier New" panose="02070309020205020404" pitchFamily="49" charset="0"/>
                        </a:rPr>
                        <a:t> (00001000</a:t>
                      </a:r>
                      <a:r>
                        <a:rPr lang="en-GB" baseline="-25000">
                          <a:latin typeface="+mn-lt"/>
                          <a:cs typeface="Courier New" panose="02070309020205020404" pitchFamily="49" charset="0"/>
                        </a:rPr>
                        <a:t>2</a:t>
                      </a:r>
                      <a:r>
                        <a:rPr lang="en-GB">
                          <a:latin typeface="+mn-lt"/>
                          <a:cs typeface="Courier New" panose="02070309020205020404" pitchFamily="49" charset="0"/>
                        </a:rPr>
                        <a:t> ) </a:t>
                      </a:r>
                      <a:r>
                        <a:rPr lang="en-GB"/>
                        <a:t>and store result in </a:t>
                      </a:r>
                      <a:r>
                        <a:rPr lang="en-GB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R1</a:t>
                      </a:r>
                    </a:p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9361686"/>
                  </a:ext>
                </a:extLst>
              </a:tr>
              <a:tr h="1401204">
                <a:tc>
                  <a:txBody>
                    <a:bodyPr/>
                    <a:lstStyle/>
                    <a:p>
                      <a:r>
                        <a:rPr lang="en-GB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EOR Ra, </a:t>
                      </a:r>
                      <a:r>
                        <a:rPr lang="en-GB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Rb</a:t>
                      </a:r>
                      <a:r>
                        <a:rPr lang="en-GB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, &lt;operand&gt;</a:t>
                      </a:r>
                    </a:p>
                    <a:p>
                      <a:endParaRPr lang="en-GB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/>
                        <a:t>Bitwise XOR operation between value in register </a:t>
                      </a:r>
                      <a:r>
                        <a:rPr lang="en-GB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Rb</a:t>
                      </a:r>
                      <a:r>
                        <a:rPr lang="en-GB"/>
                        <a:t> and </a:t>
                      </a:r>
                      <a:r>
                        <a:rPr lang="en-GB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&lt;operand&gt; </a:t>
                      </a:r>
                      <a:r>
                        <a:rPr lang="en-GB"/>
                        <a:t>and store result in </a:t>
                      </a:r>
                      <a:r>
                        <a:rPr lang="en-GB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Ra</a:t>
                      </a:r>
                    </a:p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EOR R1, R1, #8</a:t>
                      </a:r>
                    </a:p>
                    <a:p>
                      <a:endParaRPr lang="en-GB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/>
                        <a:t>Bitwise XOR operation between value in </a:t>
                      </a:r>
                      <a:r>
                        <a:rPr lang="en-GB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R1</a:t>
                      </a:r>
                      <a:r>
                        <a:rPr lang="en-GB"/>
                        <a:t> </a:t>
                      </a:r>
                      <a:r>
                        <a:rPr lang="en-GB">
                          <a:latin typeface="+mn-lt"/>
                        </a:rPr>
                        <a:t>and </a:t>
                      </a:r>
                      <a:r>
                        <a:rPr lang="en-GB">
                          <a:latin typeface="+mn-lt"/>
                          <a:cs typeface="Courier New" panose="02070309020205020404" pitchFamily="49" charset="0"/>
                        </a:rPr>
                        <a:t>8</a:t>
                      </a:r>
                      <a:r>
                        <a:rPr lang="en-GB" baseline="-25000">
                          <a:latin typeface="+mn-lt"/>
                          <a:cs typeface="Courier New" panose="02070309020205020404" pitchFamily="49" charset="0"/>
                        </a:rPr>
                        <a:t>10</a:t>
                      </a:r>
                      <a:r>
                        <a:rPr lang="en-GB">
                          <a:latin typeface="+mn-lt"/>
                          <a:cs typeface="Courier New" panose="02070309020205020404" pitchFamily="49" charset="0"/>
                        </a:rPr>
                        <a:t> (00001000</a:t>
                      </a:r>
                      <a:r>
                        <a:rPr lang="en-GB" baseline="-25000">
                          <a:latin typeface="+mn-lt"/>
                          <a:cs typeface="Courier New" panose="02070309020205020404" pitchFamily="49" charset="0"/>
                        </a:rPr>
                        <a:t>2</a:t>
                      </a:r>
                      <a:r>
                        <a:rPr lang="en-GB">
                          <a:latin typeface="+mn-lt"/>
                          <a:cs typeface="Courier New" panose="02070309020205020404" pitchFamily="49" charset="0"/>
                        </a:rPr>
                        <a:t> ) </a:t>
                      </a:r>
                      <a:r>
                        <a:rPr lang="en-GB"/>
                        <a:t>and store result in </a:t>
                      </a:r>
                      <a:r>
                        <a:rPr lang="en-GB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R1</a:t>
                      </a:r>
                    </a:p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6096626"/>
                  </a:ext>
                </a:extLst>
              </a:tr>
              <a:tr h="1138478">
                <a:tc>
                  <a:txBody>
                    <a:bodyPr/>
                    <a:lstStyle/>
                    <a:p>
                      <a:r>
                        <a:rPr lang="en-GB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MVN R, &lt;operand&gt;</a:t>
                      </a:r>
                    </a:p>
                    <a:p>
                      <a:endParaRPr lang="en-GB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/>
                        <a:t>Bitwise move and NOT operation on </a:t>
                      </a:r>
                      <a:r>
                        <a:rPr lang="en-GB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&lt;operand&gt; </a:t>
                      </a:r>
                      <a:r>
                        <a:rPr lang="en-GB">
                          <a:latin typeface="+mn-lt"/>
                          <a:cs typeface="Courier New" panose="02070309020205020404" pitchFamily="49" charset="0"/>
                        </a:rPr>
                        <a:t>and store in</a:t>
                      </a:r>
                      <a:r>
                        <a:rPr lang="en-GB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R</a:t>
                      </a:r>
                    </a:p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MVN R1, #8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/>
                        <a:t>Bitwise NOT operation on</a:t>
                      </a:r>
                      <a:r>
                        <a:rPr lang="en-GB">
                          <a:latin typeface="+mn-lt"/>
                        </a:rPr>
                        <a:t> </a:t>
                      </a:r>
                      <a:r>
                        <a:rPr lang="en-GB">
                          <a:latin typeface="+mn-lt"/>
                          <a:cs typeface="Courier New" panose="02070309020205020404" pitchFamily="49" charset="0"/>
                        </a:rPr>
                        <a:t>8</a:t>
                      </a:r>
                      <a:r>
                        <a:rPr lang="en-GB" baseline="-25000">
                          <a:latin typeface="+mn-lt"/>
                          <a:cs typeface="Courier New" panose="02070309020205020404" pitchFamily="49" charset="0"/>
                        </a:rPr>
                        <a:t>10</a:t>
                      </a:r>
                      <a:r>
                        <a:rPr lang="en-GB">
                          <a:latin typeface="+mn-lt"/>
                          <a:cs typeface="Courier New" panose="02070309020205020404" pitchFamily="49" charset="0"/>
                        </a:rPr>
                        <a:t> (00001000</a:t>
                      </a:r>
                      <a:r>
                        <a:rPr lang="en-GB" baseline="-25000">
                          <a:latin typeface="+mn-lt"/>
                          <a:cs typeface="Courier New" panose="02070309020205020404" pitchFamily="49" charset="0"/>
                        </a:rPr>
                        <a:t>2</a:t>
                      </a:r>
                      <a:r>
                        <a:rPr lang="en-GB">
                          <a:latin typeface="+mn-lt"/>
                          <a:cs typeface="Courier New" panose="02070309020205020404" pitchFamily="49" charset="0"/>
                        </a:rPr>
                        <a:t> ) </a:t>
                      </a:r>
                      <a:r>
                        <a:rPr lang="en-GB"/>
                        <a:t>and store result in </a:t>
                      </a:r>
                      <a:r>
                        <a:rPr lang="en-GB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R1</a:t>
                      </a:r>
                      <a:r>
                        <a:rPr lang="en-GB"/>
                        <a:t> </a:t>
                      </a:r>
                      <a:r>
                        <a:rPr lang="en-GB">
                          <a:latin typeface="+mn-lt"/>
                          <a:cs typeface="Courier New" panose="02070309020205020404" pitchFamily="49" charset="0"/>
                        </a:rPr>
                        <a:t>(11110111</a:t>
                      </a:r>
                      <a:r>
                        <a:rPr lang="en-GB" baseline="-25000">
                          <a:latin typeface="+mn-lt"/>
                          <a:cs typeface="Courier New" panose="02070309020205020404" pitchFamily="49" charset="0"/>
                        </a:rPr>
                        <a:t>2</a:t>
                      </a:r>
                      <a:r>
                        <a:rPr lang="en-GB">
                          <a:latin typeface="+mn-lt"/>
                          <a:cs typeface="Courier New" panose="02070309020205020404" pitchFamily="49" charset="0"/>
                        </a:rPr>
                        <a:t> ) </a:t>
                      </a:r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14896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7678040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C13701-E692-44EF-A41A-EE43F42430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/>
          </a:p>
        </p:txBody>
      </p:sp>
      <p:pic>
        <p:nvPicPr>
          <p:cNvPr id="4" name="Online Media 3" title="Assembly Language: Bitwise Operators">
            <a:hlinkClick r:id="" action="ppaction://media"/>
            <a:extLst>
              <a:ext uri="{FF2B5EF4-FFF2-40B4-BE49-F238E27FC236}">
                <a16:creationId xmlns:a16="http://schemas.microsoft.com/office/drawing/2014/main" id="{850B4D17-5013-43FA-9D1E-E6393B4D42C2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88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6940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A10162-E132-4617-AC2A-20F0963650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/>
              <a:t>What do the following bits of code do?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F18954-C1E6-4261-A261-1976D6E818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63539"/>
            <a:ext cx="10515600" cy="4351338"/>
          </a:xfrm>
        </p:spPr>
        <p:txBody>
          <a:bodyPr numCol="2">
            <a:normAutofit fontScale="92500" lnSpcReduction="20000"/>
          </a:bodyPr>
          <a:lstStyle/>
          <a:p>
            <a:pPr marL="0" indent="0">
              <a:buNone/>
            </a:pPr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MOV R0, #10</a:t>
            </a:r>
          </a:p>
          <a:p>
            <a:pPr marL="0" indent="0">
              <a:buNone/>
            </a:pPr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AND R1, R0, #2</a:t>
            </a:r>
          </a:p>
          <a:p>
            <a:pPr marL="0" indent="0">
              <a:buNone/>
            </a:pPr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STR R1, 16</a:t>
            </a:r>
          </a:p>
          <a:p>
            <a:pPr marL="0" indent="0">
              <a:buNone/>
            </a:pPr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HALT</a:t>
            </a:r>
          </a:p>
          <a:p>
            <a:pPr marL="0" indent="0">
              <a:buNone/>
            </a:pPr>
            <a:endParaRPr lang="pt-BR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MOV R2, #10</a:t>
            </a:r>
          </a:p>
          <a:p>
            <a:pPr marL="0" indent="0">
              <a:buNone/>
            </a:pPr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ORR R3, R2, #2</a:t>
            </a:r>
          </a:p>
          <a:p>
            <a:pPr marL="0" indent="0">
              <a:buNone/>
            </a:pPr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STR R3, 16</a:t>
            </a:r>
          </a:p>
          <a:p>
            <a:pPr marL="0" indent="0">
              <a:buNone/>
            </a:pPr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HALT</a:t>
            </a:r>
          </a:p>
          <a:p>
            <a:pPr marL="0" indent="0">
              <a:buNone/>
            </a:pPr>
            <a:endParaRPr lang="pt-BR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MOV R2, #10</a:t>
            </a:r>
          </a:p>
          <a:p>
            <a:pPr marL="0" indent="0">
              <a:buNone/>
            </a:pPr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MVN R4, R2</a:t>
            </a:r>
          </a:p>
          <a:p>
            <a:pPr marL="0" indent="0">
              <a:buNone/>
            </a:pPr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STR R4, 16</a:t>
            </a:r>
          </a:p>
          <a:p>
            <a:pPr marL="0" indent="0">
              <a:buNone/>
            </a:pPr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HALT</a:t>
            </a:r>
          </a:p>
          <a:p>
            <a:pPr marL="0" indent="0">
              <a:buNone/>
            </a:pPr>
            <a:endParaRPr lang="pt-BR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MOV R5, #10</a:t>
            </a:r>
          </a:p>
          <a:p>
            <a:pPr marL="0" indent="0">
              <a:buNone/>
            </a:pPr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EOR R5, R5, #2</a:t>
            </a:r>
          </a:p>
          <a:p>
            <a:pPr marL="0" indent="0">
              <a:buNone/>
            </a:pPr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STR R5, 16</a:t>
            </a:r>
          </a:p>
          <a:p>
            <a:pPr marL="0" indent="0">
              <a:buNone/>
            </a:pPr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HALT</a:t>
            </a: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942318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A10162-E132-4617-AC2A-20F0963650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/>
              <a:t>What do the following bits of code do?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F18954-C1E6-4261-A261-1976D6E818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63539"/>
            <a:ext cx="10515600" cy="4351338"/>
          </a:xfrm>
        </p:spPr>
        <p:txBody>
          <a:bodyPr numCol="2">
            <a:normAutofit fontScale="92500" lnSpcReduction="20000"/>
          </a:bodyPr>
          <a:lstStyle/>
          <a:p>
            <a:pPr marL="0" indent="0">
              <a:buNone/>
            </a:pPr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MOV R0, #10</a:t>
            </a:r>
          </a:p>
          <a:p>
            <a:pPr marL="0" indent="0">
              <a:buNone/>
            </a:pPr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AND R1, R0, #2</a:t>
            </a:r>
          </a:p>
          <a:p>
            <a:pPr marL="0" indent="0">
              <a:buNone/>
            </a:pPr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STR R1, 16</a:t>
            </a:r>
          </a:p>
          <a:p>
            <a:pPr marL="0" indent="0">
              <a:buNone/>
            </a:pPr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HALT</a:t>
            </a:r>
          </a:p>
          <a:p>
            <a:pPr marL="0" indent="0">
              <a:buNone/>
            </a:pPr>
            <a:endParaRPr lang="pt-BR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MOV R2, #10</a:t>
            </a:r>
          </a:p>
          <a:p>
            <a:pPr marL="0" indent="0">
              <a:buNone/>
            </a:pPr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ORR R3, R2, #2</a:t>
            </a:r>
          </a:p>
          <a:p>
            <a:pPr marL="0" indent="0">
              <a:buNone/>
            </a:pPr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STR R3, 16</a:t>
            </a:r>
          </a:p>
          <a:p>
            <a:pPr marL="0" indent="0">
              <a:buNone/>
            </a:pPr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HALT</a:t>
            </a:r>
          </a:p>
          <a:p>
            <a:pPr marL="0" indent="0">
              <a:buNone/>
            </a:pPr>
            <a:endParaRPr lang="pt-BR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MOV R2, #10</a:t>
            </a:r>
          </a:p>
          <a:p>
            <a:pPr marL="0" indent="0">
              <a:buNone/>
            </a:pPr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MVN R4, R2</a:t>
            </a:r>
          </a:p>
          <a:p>
            <a:pPr marL="0" indent="0">
              <a:buNone/>
            </a:pPr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STR R4, 16</a:t>
            </a:r>
          </a:p>
          <a:p>
            <a:pPr marL="0" indent="0">
              <a:buNone/>
            </a:pPr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HALT</a:t>
            </a:r>
          </a:p>
          <a:p>
            <a:pPr marL="0" indent="0">
              <a:buNone/>
            </a:pPr>
            <a:endParaRPr lang="pt-BR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MOV R5, #10</a:t>
            </a:r>
          </a:p>
          <a:p>
            <a:pPr marL="0" indent="0">
              <a:buNone/>
            </a:pPr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EOR R5, R5, #2</a:t>
            </a:r>
          </a:p>
          <a:p>
            <a:pPr marL="0" indent="0">
              <a:buNone/>
            </a:pPr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STR R5, 16</a:t>
            </a:r>
          </a:p>
          <a:p>
            <a:pPr marL="0" indent="0">
              <a:buNone/>
            </a:pPr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HALT</a:t>
            </a: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ADE7DD8-B655-4BC5-A0FC-E22376A25614}"/>
              </a:ext>
            </a:extLst>
          </p:cNvPr>
          <p:cNvSpPr txBox="1"/>
          <p:nvPr/>
        </p:nvSpPr>
        <p:spPr>
          <a:xfrm>
            <a:off x="3699804" y="1409765"/>
            <a:ext cx="2293034" cy="2246769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1010</a:t>
            </a:r>
            <a:r>
              <a:rPr lang="en-GB" sz="2800" baseline="-25000" dirty="0"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</a:p>
          <a:p>
            <a:r>
              <a:rPr lang="en-GB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0010</a:t>
            </a:r>
            <a:r>
              <a:rPr lang="en-GB" sz="2800" baseline="-25000" dirty="0"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  <a:endParaRPr lang="en-GB" sz="2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0010</a:t>
            </a:r>
            <a:r>
              <a:rPr lang="en-GB" sz="2800" baseline="-25000" dirty="0"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  <a:endParaRPr lang="en-GB" sz="2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Stores 2</a:t>
            </a:r>
            <a:r>
              <a:rPr lang="en-GB" sz="2800" baseline="-25000" dirty="0">
                <a:latin typeface="Courier New" panose="02070309020205020404" pitchFamily="49" charset="0"/>
                <a:cs typeface="Courier New" panose="02070309020205020404" pitchFamily="49" charset="0"/>
              </a:rPr>
              <a:t>10</a:t>
            </a:r>
          </a:p>
          <a:p>
            <a:endParaRPr lang="en-GB" sz="28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1BA664C-5434-4846-BFB1-0D526DD0E779}"/>
              </a:ext>
            </a:extLst>
          </p:cNvPr>
          <p:cNvSpPr txBox="1"/>
          <p:nvPr/>
        </p:nvSpPr>
        <p:spPr>
          <a:xfrm>
            <a:off x="8904848" y="1409764"/>
            <a:ext cx="2293033" cy="138499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1010</a:t>
            </a:r>
            <a:r>
              <a:rPr lang="en-GB" sz="2800" baseline="-25000" dirty="0"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  <a:endParaRPr lang="en-GB" sz="2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0101</a:t>
            </a:r>
            <a:r>
              <a:rPr lang="en-GB" sz="2800" baseline="-25000" dirty="0"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  <a:endParaRPr lang="en-GB" sz="2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Stores 5</a:t>
            </a:r>
            <a:r>
              <a:rPr lang="en-GB" sz="2800" baseline="-25000" dirty="0">
                <a:latin typeface="Courier New" panose="02070309020205020404" pitchFamily="49" charset="0"/>
                <a:cs typeface="Courier New" panose="02070309020205020404" pitchFamily="49" charset="0"/>
              </a:rPr>
              <a:t>10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7903923-0771-49D3-8993-2D2E2B2905C8}"/>
              </a:ext>
            </a:extLst>
          </p:cNvPr>
          <p:cNvSpPr txBox="1"/>
          <p:nvPr/>
        </p:nvSpPr>
        <p:spPr>
          <a:xfrm>
            <a:off x="3187504" y="4643661"/>
            <a:ext cx="2636521" cy="181588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1010</a:t>
            </a:r>
            <a:r>
              <a:rPr lang="en-GB" sz="2800" baseline="-25000" dirty="0"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  <a:endParaRPr lang="en-GB" sz="2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0010</a:t>
            </a:r>
            <a:r>
              <a:rPr lang="en-GB" sz="2800" baseline="-25000" dirty="0"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  <a:endParaRPr lang="en-GB" sz="2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1010</a:t>
            </a:r>
            <a:r>
              <a:rPr lang="en-GB" sz="2800" baseline="-25000" dirty="0"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  <a:endParaRPr lang="en-GB" sz="2800" dirty="0"/>
          </a:p>
          <a:p>
            <a:r>
              <a:rPr lang="en-GB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Stores 10</a:t>
            </a:r>
            <a:r>
              <a:rPr lang="en-GB" sz="2800" baseline="-25000" dirty="0">
                <a:latin typeface="Courier New" panose="02070309020205020404" pitchFamily="49" charset="0"/>
                <a:cs typeface="Courier New" panose="02070309020205020404" pitchFamily="49" charset="0"/>
              </a:rPr>
              <a:t>10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FCF570B-6CDA-4284-A8EC-49B8BE6FCAF6}"/>
              </a:ext>
            </a:extLst>
          </p:cNvPr>
          <p:cNvSpPr txBox="1"/>
          <p:nvPr/>
        </p:nvSpPr>
        <p:spPr>
          <a:xfrm>
            <a:off x="9332741" y="3429000"/>
            <a:ext cx="2293033" cy="2246769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1010</a:t>
            </a:r>
          </a:p>
          <a:p>
            <a:r>
              <a:rPr lang="en-GB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0010</a:t>
            </a:r>
          </a:p>
          <a:p>
            <a:r>
              <a:rPr lang="en-GB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1000</a:t>
            </a:r>
            <a:endParaRPr lang="en-GB" sz="2800" dirty="0"/>
          </a:p>
          <a:p>
            <a:r>
              <a:rPr lang="en-GB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Stores 8</a:t>
            </a:r>
            <a:r>
              <a:rPr lang="en-GB" sz="2800" baseline="-25000" dirty="0">
                <a:latin typeface="Courier New" panose="02070309020205020404" pitchFamily="49" charset="0"/>
                <a:cs typeface="Courier New" panose="02070309020205020404" pitchFamily="49" charset="0"/>
              </a:rPr>
              <a:t>10</a:t>
            </a:r>
          </a:p>
          <a:p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65011692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A38A24-640C-479B-9328-92BB7EDDFE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/>
              <a:t>Make: Countdown game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13BE69-22B3-4B41-9202-83D5C37F96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3330"/>
            <a:ext cx="10515600" cy="5185971"/>
          </a:xfrm>
        </p:spPr>
        <p:txBody>
          <a:bodyPr>
            <a:normAutofit fontScale="85000" lnSpcReduction="1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GB" sz="3300"/>
              <a:t>Write a program using the following operators: </a:t>
            </a:r>
            <a:r>
              <a:rPr lang="en-GB" sz="3300">
                <a:latin typeface="Courier New" panose="02070309020205020404" pitchFamily="49" charset="0"/>
                <a:cs typeface="Courier New" panose="02070309020205020404" pitchFamily="49" charset="0"/>
              </a:rPr>
              <a:t>ADD SUB LSR LSL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3300"/>
              <a:t>(in addition to </a:t>
            </a:r>
            <a:r>
              <a:rPr lang="en-GB" sz="3300">
                <a:latin typeface="Courier New" panose="02070309020205020404" pitchFamily="49" charset="0"/>
                <a:cs typeface="Courier New" panose="02070309020205020404" pitchFamily="49" charset="0"/>
              </a:rPr>
              <a:t>LDR, STR, MOV </a:t>
            </a:r>
            <a:r>
              <a:rPr lang="en-GB" sz="3300">
                <a:cs typeface="Courier New" panose="02070309020205020404" pitchFamily="49" charset="0"/>
              </a:rPr>
              <a:t>for the boilerplate</a:t>
            </a:r>
            <a:r>
              <a:rPr lang="en-GB" sz="3300"/>
              <a:t>)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3300"/>
              <a:t>And the values:  </a:t>
            </a:r>
            <a:r>
              <a:rPr lang="en-GB" sz="3300">
                <a:latin typeface="Courier New" panose="02070309020205020404" pitchFamily="49" charset="0"/>
                <a:cs typeface="Courier New" panose="02070309020205020404" pitchFamily="49" charset="0"/>
              </a:rPr>
              <a:t>25 6 5 2 9 1 </a:t>
            </a:r>
            <a:endParaRPr lang="en-GB" sz="3300"/>
          </a:p>
          <a:p>
            <a:pPr marL="0" indent="0">
              <a:lnSpc>
                <a:spcPct val="120000"/>
              </a:lnSpc>
              <a:buNone/>
            </a:pPr>
            <a:r>
              <a:rPr lang="en-GB" sz="3300"/>
              <a:t>See how close to the target of </a:t>
            </a:r>
            <a:r>
              <a:rPr lang="en-GB" sz="3300">
                <a:latin typeface="Courier New" panose="02070309020205020404" pitchFamily="49" charset="0"/>
                <a:cs typeface="Courier New" panose="02070309020205020404" pitchFamily="49" charset="0"/>
              </a:rPr>
              <a:t>426</a:t>
            </a:r>
            <a:r>
              <a:rPr lang="en-GB" sz="3300"/>
              <a:t> you can get</a:t>
            </a:r>
          </a:p>
          <a:p>
            <a:pPr marL="0" indent="0">
              <a:lnSpc>
                <a:spcPct val="120000"/>
              </a:lnSpc>
              <a:buNone/>
            </a:pPr>
            <a:endParaRPr lang="en-GB" sz="3300"/>
          </a:p>
          <a:p>
            <a:pPr marL="0" indent="0">
              <a:lnSpc>
                <a:spcPct val="120000"/>
              </a:lnSpc>
              <a:buNone/>
            </a:pPr>
            <a:r>
              <a:rPr lang="en-GB" sz="3300"/>
              <a:t>Extension: Now try to do the same but use a different set of operators:</a:t>
            </a:r>
            <a:r>
              <a:rPr lang="en-GB" sz="3300">
                <a:latin typeface="Courier New" panose="02070309020205020404" pitchFamily="49" charset="0"/>
                <a:cs typeface="Courier New" panose="02070309020205020404" pitchFamily="49" charset="0"/>
              </a:rPr>
              <a:t> AND ORR MVN EOR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3300"/>
              <a:t>You will need to think in binary and denary at the same time so it quite tricky</a:t>
            </a:r>
            <a:endParaRPr lang="en-GB" sz="330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buNone/>
            </a:pPr>
            <a:endParaRPr lang="en-GB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buNone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909800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02B86C-85FB-41A4-AC6F-D8235E4914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/>
              <a:t>Plenary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89ACC6-6C41-4574-A09E-5E5F64B82B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3331"/>
            <a:ext cx="10515600" cy="435133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/>
              <a:t>Exhibit student work using classroom management software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/>
              <a:t>Who got the closest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/>
              <a:t>Is it possible to get the target value?</a:t>
            </a:r>
          </a:p>
        </p:txBody>
      </p:sp>
    </p:spTree>
    <p:extLst>
      <p:ext uri="{BB962C8B-B14F-4D97-AF65-F5344CB8AC3E}">
        <p14:creationId xmlns:p14="http://schemas.microsoft.com/office/powerpoint/2010/main" val="6894618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/>
              <a:t>Assembly Language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77313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C1C785-5230-435F-BC9D-CBB09771B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GB"/>
              <a:t>Learning Objective</a:t>
            </a:r>
            <a:br>
              <a:rPr lang="en-GB"/>
            </a:b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BF6C5C-9839-4322-A153-BEAE3DFB2A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59865"/>
            <a:ext cx="10515600" cy="435133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Apply the left and right logical shift operators 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LSL </a:t>
            </a:r>
            <a:r>
              <a:rPr lang="en-GB" dirty="0">
                <a:cs typeface="Courier New" panose="02070309020205020404" pitchFamily="49" charset="0"/>
              </a:rPr>
              <a:t>and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LSR </a:t>
            </a:r>
            <a:r>
              <a:rPr lang="en-GB" dirty="0">
                <a:cs typeface="Courier New" panose="02070309020205020404" pitchFamily="49" charset="0"/>
              </a:rPr>
              <a:t>to write programs in assembly language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2800" dirty="0"/>
              <a:t>Explain how the binary shift operator is used to perform multiplication and division of numbers by powers of 2</a:t>
            </a:r>
            <a:endParaRPr lang="en-GB" dirty="0">
              <a:cs typeface="Courier New" panose="02070309020205020404" pitchFamily="49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GB" dirty="0">
                <a:cs typeface="Courier New" panose="02070309020205020404" pitchFamily="49" charset="0"/>
              </a:rPr>
              <a:t>Apply the bitwise operators 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AND, OR, EOR, MVN </a:t>
            </a:r>
            <a:endParaRPr lang="en-GB" dirty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59249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6EA31-76AD-4D65-BCF3-D6B610A14A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/>
          </a:p>
        </p:txBody>
      </p:sp>
      <p:pic>
        <p:nvPicPr>
          <p:cNvPr id="4" name="Online Media 3" title="Assembly Language: Bitwise Operators">
            <a:hlinkClick r:id="" action="ppaction://media"/>
            <a:extLst>
              <a:ext uri="{FF2B5EF4-FFF2-40B4-BE49-F238E27FC236}">
                <a16:creationId xmlns:a16="http://schemas.microsoft.com/office/drawing/2014/main" id="{E5006644-3A85-4D79-962A-DE8932CA2782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88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9457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3F2313-7E03-4419-82F9-AEDF5B6EA0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273685"/>
            <a:ext cx="11764617" cy="282906"/>
          </a:xfrm>
        </p:spPr>
        <p:txBody>
          <a:bodyPr>
            <a:noAutofit/>
          </a:bodyPr>
          <a:lstStyle/>
          <a:p>
            <a:r>
              <a:rPr lang="en-GB" sz="3200"/>
              <a:t>Assembler instructions: Logical shift operations (AQA instruction set)</a:t>
            </a:r>
          </a:p>
        </p:txBody>
      </p:sp>
      <p:graphicFrame>
        <p:nvGraphicFramePr>
          <p:cNvPr id="5" name="Content Placeholder 3">
            <a:extLst>
              <a:ext uri="{FF2B5EF4-FFF2-40B4-BE49-F238E27FC236}">
                <a16:creationId xmlns:a16="http://schemas.microsoft.com/office/drawing/2014/main" id="{DC585DD9-2E18-42F4-A4AA-AF98C4A58AC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95806891"/>
              </p:ext>
            </p:extLst>
          </p:nvPr>
        </p:nvGraphicFramePr>
        <p:xfrm>
          <a:off x="163869" y="1216965"/>
          <a:ext cx="11564814" cy="3845560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3219888">
                  <a:extLst>
                    <a:ext uri="{9D8B030D-6E8A-4147-A177-3AD203B41FA5}">
                      <a16:colId xmlns:a16="http://schemas.microsoft.com/office/drawing/2014/main" val="142378239"/>
                    </a:ext>
                  </a:extLst>
                </a:gridCol>
                <a:gridCol w="2154708">
                  <a:extLst>
                    <a:ext uri="{9D8B030D-6E8A-4147-A177-3AD203B41FA5}">
                      <a16:colId xmlns:a16="http://schemas.microsoft.com/office/drawing/2014/main" val="3140390090"/>
                    </a:ext>
                  </a:extLst>
                </a:gridCol>
                <a:gridCol w="2702515">
                  <a:extLst>
                    <a:ext uri="{9D8B030D-6E8A-4147-A177-3AD203B41FA5}">
                      <a16:colId xmlns:a16="http://schemas.microsoft.com/office/drawing/2014/main" val="1964975455"/>
                    </a:ext>
                  </a:extLst>
                </a:gridCol>
                <a:gridCol w="3487703">
                  <a:extLst>
                    <a:ext uri="{9D8B030D-6E8A-4147-A177-3AD203B41FA5}">
                      <a16:colId xmlns:a16="http://schemas.microsoft.com/office/drawing/2014/main" val="249627843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/>
                        <a:t>Instruction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/>
                        <a:t>Description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/>
                        <a:t>Example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/>
                        <a:t>Example description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65345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LSL Ra, </a:t>
                      </a:r>
                      <a:r>
                        <a:rPr lang="en-GB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Rb</a:t>
                      </a:r>
                      <a:r>
                        <a:rPr lang="en-GB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, &lt;operand&gt;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Logical shift left value in register Ra by &lt;operand&gt; value and store in register Ra</a:t>
                      </a:r>
                      <a:endParaRPr lang="en-GB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LSL R1, R1, #2</a:t>
                      </a:r>
                    </a:p>
                    <a:p>
                      <a:endParaRPr lang="en-GB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endParaRPr lang="en-GB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LSL R1, R1, R2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Logical shift left value in R1 by 2 and store in register R1</a:t>
                      </a:r>
                    </a:p>
                    <a:p>
                      <a:endParaRPr lang="en-GB"/>
                    </a:p>
                    <a:p>
                      <a:r>
                        <a:rPr lang="en-GB"/>
                        <a:t>Logical shift left value in R1 by value in R2 and store in register R1</a:t>
                      </a:r>
                    </a:p>
                    <a:p>
                      <a:r>
                        <a:rPr lang="en-GB"/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14896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LSR Ra, Rb, &lt;operand&gt;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/>
                        <a:t>Logical shift right value in register Ra by &lt;operand&gt; value and store in register Ra</a:t>
                      </a:r>
                    </a:p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LSR R1, R1, #2</a:t>
                      </a:r>
                    </a:p>
                    <a:p>
                      <a:endParaRPr lang="en-GB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endParaRPr lang="en-GB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LSR R1, R1, R2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Logical shift right value in R1 by 2 and store in register R1</a:t>
                      </a:r>
                    </a:p>
                    <a:p>
                      <a:endParaRPr lang="en-GB" dirty="0"/>
                    </a:p>
                    <a:p>
                      <a:r>
                        <a:rPr lang="en-GB" dirty="0"/>
                        <a:t>Logical shift right value in R1 by value in R2 and store in register R1</a:t>
                      </a:r>
                    </a:p>
                    <a:p>
                      <a:r>
                        <a:rPr lang="en-GB" dirty="0"/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12161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981530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400" dirty="0"/>
              <a:t>Convert the denary number into the corresponding 8-bit binary number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1842052" y="1061106"/>
          <a:ext cx="8865702" cy="4157400"/>
        </p:xfrm>
        <a:graphic>
          <a:graphicData uri="http://schemas.openxmlformats.org/drawingml/2006/table">
            <a:tbl>
              <a:tblPr firstRow="1" firstCol="1" bandRow="1">
                <a:tableStyleId>{E8B1032C-EA38-4F05-BA0D-38AFFFC7BED3}</a:tableStyleId>
              </a:tblPr>
              <a:tblGrid>
                <a:gridCol w="1003796">
                  <a:extLst>
                    <a:ext uri="{9D8B030D-6E8A-4147-A177-3AD203B41FA5}">
                      <a16:colId xmlns:a16="http://schemas.microsoft.com/office/drawing/2014/main" val="449401114"/>
                    </a:ext>
                  </a:extLst>
                </a:gridCol>
                <a:gridCol w="10037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3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3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3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3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7973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4645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Denary value</a:t>
                      </a:r>
                    </a:p>
                  </a:txBody>
                  <a:tcPr marL="68580" marR="68580" marT="0" marB="0"/>
                </a:tc>
                <a:tc gridSpan="8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Binary values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10450908"/>
                  </a:ext>
                </a:extLst>
              </a:tr>
              <a:tr h="346450"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128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64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32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16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8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4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2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1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929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 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 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 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 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 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 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 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 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929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18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 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 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 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 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 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 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 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 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929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36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 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 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 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 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 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 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 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 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929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72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 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 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 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 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 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 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 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 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929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144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 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 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 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 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 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 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 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 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541020" y="5507438"/>
            <a:ext cx="1110995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en-GB">
                <a:latin typeface="Arial" panose="020B0604020202020204" pitchFamily="34" charset="0"/>
                <a:ea typeface="Calibri" panose="020F0502020204030204" pitchFamily="34" charset="0"/>
              </a:rPr>
              <a:t>What is the pattern in the numbers 9, 18, 36,72, 144? </a:t>
            </a:r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ü"/>
            </a:pPr>
            <a:endParaRPr lang="en-GB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en-GB">
                <a:latin typeface="Arial" panose="020B0604020202020204" pitchFamily="34" charset="0"/>
                <a:ea typeface="Calibri" panose="020F0502020204030204" pitchFamily="34" charset="0"/>
              </a:rPr>
              <a:t>What is the  pattern in the binary equivalents of each number?   </a:t>
            </a:r>
            <a:endParaRPr lang="en-GB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60254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400"/>
              <a:t>Starter: Convert the denary number into the corresponding 8-bit binary number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1842052" y="1061106"/>
          <a:ext cx="8865702" cy="4157400"/>
        </p:xfrm>
        <a:graphic>
          <a:graphicData uri="http://schemas.openxmlformats.org/drawingml/2006/table">
            <a:tbl>
              <a:tblPr firstRow="1" firstCol="1" bandRow="1">
                <a:tableStyleId>{E8B1032C-EA38-4F05-BA0D-38AFFFC7BED3}</a:tableStyleId>
              </a:tblPr>
              <a:tblGrid>
                <a:gridCol w="1003796">
                  <a:extLst>
                    <a:ext uri="{9D8B030D-6E8A-4147-A177-3AD203B41FA5}">
                      <a16:colId xmlns:a16="http://schemas.microsoft.com/office/drawing/2014/main" val="449401114"/>
                    </a:ext>
                  </a:extLst>
                </a:gridCol>
                <a:gridCol w="10037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3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3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3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3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7973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4645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Denary value</a:t>
                      </a:r>
                    </a:p>
                  </a:txBody>
                  <a:tcPr marL="68580" marR="68580" marT="0" marB="0"/>
                </a:tc>
                <a:tc gridSpan="8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Binary values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10450908"/>
                  </a:ext>
                </a:extLst>
              </a:tr>
              <a:tr h="346450"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128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64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32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16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8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4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2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1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929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9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 0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0 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0 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0 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 1 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0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0 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1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929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18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+mn-lt"/>
                        </a:rPr>
                        <a:t>0 </a:t>
                      </a:r>
                      <a:endParaRPr lang="en-GB" sz="2000"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0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0 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 1 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0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0 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1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 0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929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36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b="0"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0 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 1 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0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0 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1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 0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0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929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72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 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 1 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0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0 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1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 0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0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 0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929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144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 1 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0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0 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1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0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0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0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0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541020" y="5292545"/>
            <a:ext cx="1110995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en-GB">
                <a:latin typeface="Arial" panose="020B0604020202020204" pitchFamily="34" charset="0"/>
                <a:ea typeface="Calibri" panose="020F0502020204030204" pitchFamily="34" charset="0"/>
              </a:rPr>
              <a:t>What is the pattern in the numbers 9, 18, 36,72, 144?  The numbers double</a:t>
            </a:r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en-GB">
                <a:latin typeface="Arial" panose="020B0604020202020204" pitchFamily="34" charset="0"/>
                <a:ea typeface="Calibri" panose="020F0502020204030204" pitchFamily="34" charset="0"/>
              </a:rPr>
              <a:t>What is the  pattern in the binary equivalents of each number?   The pattern is shifted 1 place to the left as the number doubles and a 0 is added to the least significant bit</a:t>
            </a:r>
            <a:endParaRPr lang="en-GB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41150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/>
              <a:t>Keywords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80579549"/>
              </p:ext>
            </p:extLst>
          </p:nvPr>
        </p:nvGraphicFramePr>
        <p:xfrm>
          <a:off x="2008840" y="4398565"/>
          <a:ext cx="7147560" cy="741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934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934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9344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9344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9344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9344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9344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9344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128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64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32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/>
                        <a:t>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07748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944217" y="3889766"/>
            <a:ext cx="312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Most significant bit (MSB)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065651" y="3874221"/>
            <a:ext cx="2682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Least significant bit (LSB)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86274" y="1487845"/>
            <a:ext cx="1042416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/>
              <a:t>Most significant bit (MSB)  </a:t>
            </a:r>
            <a:r>
              <a:rPr lang="en-GB" sz="2400"/>
              <a:t>- this bit has the greatest impact on the value of a number and is the left most bit in our architecture</a:t>
            </a:r>
          </a:p>
          <a:p>
            <a:endParaRPr lang="en-GB" sz="2400"/>
          </a:p>
          <a:p>
            <a:r>
              <a:rPr lang="en-GB" sz="2400" b="1"/>
              <a:t>Least significant bit (LSB)</a:t>
            </a:r>
            <a:r>
              <a:rPr lang="en-GB" sz="2400"/>
              <a:t> – This bit has the least impact on the value of a number and is the right most bit in our architecture</a:t>
            </a:r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43500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ppVersion xmlns="bd392511-13b7-4e5d-bbc7-196a51b1cbae" xsi:nil="true"/>
    <Invited_Teachers xmlns="bd392511-13b7-4e5d-bbc7-196a51b1cbae" xsi:nil="true"/>
    <IsNotebookLocked xmlns="bd392511-13b7-4e5d-bbc7-196a51b1cbae" xsi:nil="true"/>
    <FolderType xmlns="bd392511-13b7-4e5d-bbc7-196a51b1cbae" xsi:nil="true"/>
    <TeamsChannelId xmlns="bd392511-13b7-4e5d-bbc7-196a51b1cbae" xsi:nil="true"/>
    <Owner xmlns="bd392511-13b7-4e5d-bbc7-196a51b1cbae">
      <UserInfo>
        <DisplayName/>
        <AccountId xsi:nil="true"/>
        <AccountType/>
      </UserInfo>
    </Owner>
    <Students xmlns="bd392511-13b7-4e5d-bbc7-196a51b1cbae">
      <UserInfo>
        <DisplayName/>
        <AccountId xsi:nil="true"/>
        <AccountType/>
      </UserInfo>
    </Students>
    <Student_Groups xmlns="bd392511-13b7-4e5d-bbc7-196a51b1cbae">
      <UserInfo>
        <DisplayName/>
        <AccountId xsi:nil="true"/>
        <AccountType/>
      </UserInfo>
    </Student_Groups>
    <Math_Settings xmlns="bd392511-13b7-4e5d-bbc7-196a51b1cbae" xsi:nil="true"/>
    <Is_Collaboration_Space_Locked xmlns="bd392511-13b7-4e5d-bbc7-196a51b1cbae" xsi:nil="true"/>
    <NotebookType xmlns="bd392511-13b7-4e5d-bbc7-196a51b1cbae" xsi:nil="true"/>
    <Has_Teacher_Only_SectionGroup xmlns="bd392511-13b7-4e5d-bbc7-196a51b1cbae" xsi:nil="true"/>
    <DefaultSectionNames xmlns="bd392511-13b7-4e5d-bbc7-196a51b1cbae" xsi:nil="true"/>
    <Teachers xmlns="bd392511-13b7-4e5d-bbc7-196a51b1cbae">
      <UserInfo>
        <DisplayName/>
        <AccountId xsi:nil="true"/>
        <AccountType/>
      </UserInfo>
    </Teachers>
    <Templates xmlns="bd392511-13b7-4e5d-bbc7-196a51b1cbae" xsi:nil="true"/>
    <Invited_Students xmlns="bd392511-13b7-4e5d-bbc7-196a51b1cbae" xsi:nil="true"/>
    <LMS_Mappings xmlns="bd392511-13b7-4e5d-bbc7-196a51b1cbae" xsi:nil="true"/>
    <CultureName xmlns="bd392511-13b7-4e5d-bbc7-196a51b1cbae" xsi:nil="true"/>
    <Distribution_Groups xmlns="bd392511-13b7-4e5d-bbc7-196a51b1cbae" xsi:nil="true"/>
    <Self_Registration_Enabled xmlns="bd392511-13b7-4e5d-bbc7-196a51b1cbae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7998D1EF40D0446985FE49EC49AAB1A" ma:contentTypeVersion="33" ma:contentTypeDescription="Create a new document." ma:contentTypeScope="" ma:versionID="a81476868d880d3c29122f18715ee373">
  <xsd:schema xmlns:xsd="http://www.w3.org/2001/XMLSchema" xmlns:xs="http://www.w3.org/2001/XMLSchema" xmlns:p="http://schemas.microsoft.com/office/2006/metadata/properties" xmlns:ns3="bd392511-13b7-4e5d-bbc7-196a51b1cbae" xmlns:ns4="623d7836-ca09-499d-8255-7f973a8cfb59" targetNamespace="http://schemas.microsoft.com/office/2006/metadata/properties" ma:root="true" ma:fieldsID="2f3e30de3e84991c062f07bd396b5048" ns3:_="" ns4:_="">
    <xsd:import namespace="bd392511-13b7-4e5d-bbc7-196a51b1cbae"/>
    <xsd:import namespace="623d7836-ca09-499d-8255-7f973a8cfb5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NotebookType" minOccurs="0"/>
                <xsd:element ref="ns3:FolderType" minOccurs="0"/>
                <xsd:element ref="ns3:Owner" minOccurs="0"/>
                <xsd:element ref="ns3:DefaultSectionNames" minOccurs="0"/>
                <xsd:element ref="ns3:Templates" minOccurs="0"/>
                <xsd:element ref="ns3:CultureName" minOccurs="0"/>
                <xsd:element ref="ns3:AppVersion" minOccurs="0"/>
                <xsd:element ref="ns3:TeamsChannelId" minOccurs="0"/>
                <xsd:element ref="ns3:Teachers" minOccurs="0"/>
                <xsd:element ref="ns3:Students" minOccurs="0"/>
                <xsd:element ref="ns3:Student_Groups" minOccurs="0"/>
                <xsd:element ref="ns3:Invited_Teachers" minOccurs="0"/>
                <xsd:element ref="ns3:Invited_Students" minOccurs="0"/>
                <xsd:element ref="ns3:Self_Registration_Enabled" minOccurs="0"/>
                <xsd:element ref="ns3:Has_Teacher_Only_SectionGroup" minOccurs="0"/>
                <xsd:element ref="ns3:Is_Collaboration_Space_Locked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Location" minOccurs="0"/>
                <xsd:element ref="ns3:IsNotebookLocked" minOccurs="0"/>
                <xsd:element ref="ns3:MediaServiceGenerationTime" minOccurs="0"/>
                <xsd:element ref="ns3:MediaServiceEventHashCode" minOccurs="0"/>
                <xsd:element ref="ns3:Math_Settings" minOccurs="0"/>
                <xsd:element ref="ns3:Distribution_Groups" minOccurs="0"/>
                <xsd:element ref="ns3:LMS_Mappings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d392511-13b7-4e5d-bbc7-196a51b1cba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NotebookType" ma:index="10" nillable="true" ma:displayName="Notebook Type" ma:internalName="NotebookType">
      <xsd:simpleType>
        <xsd:restriction base="dms:Text"/>
      </xsd:simpleType>
    </xsd:element>
    <xsd:element name="FolderType" ma:index="11" nillable="true" ma:displayName="Folder Type" ma:internalName="FolderType">
      <xsd:simpleType>
        <xsd:restriction base="dms:Text"/>
      </xsd:simpleType>
    </xsd:element>
    <xsd:element name="Owner" ma:index="12" nillable="true" ma:displayName="Owner" ma:internalName="Owner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DefaultSectionNames" ma:index="13" nillable="true" ma:displayName="Default Section Names" ma:internalName="DefaultSectionNames">
      <xsd:simpleType>
        <xsd:restriction base="dms:Note">
          <xsd:maxLength value="255"/>
        </xsd:restriction>
      </xsd:simpleType>
    </xsd:element>
    <xsd:element name="Templates" ma:index="14" nillable="true" ma:displayName="Templates" ma:internalName="Templates">
      <xsd:simpleType>
        <xsd:restriction base="dms:Note">
          <xsd:maxLength value="255"/>
        </xsd:restriction>
      </xsd:simpleType>
    </xsd:element>
    <xsd:element name="CultureName" ma:index="15" nillable="true" ma:displayName="Culture Name" ma:internalName="CultureName">
      <xsd:simpleType>
        <xsd:restriction base="dms:Text"/>
      </xsd:simpleType>
    </xsd:element>
    <xsd:element name="AppVersion" ma:index="16" nillable="true" ma:displayName="App Version" ma:internalName="AppVersion">
      <xsd:simpleType>
        <xsd:restriction base="dms:Text"/>
      </xsd:simpleType>
    </xsd:element>
    <xsd:element name="TeamsChannelId" ma:index="17" nillable="true" ma:displayName="Teams Channel Id" ma:internalName="TeamsChannelId">
      <xsd:simpleType>
        <xsd:restriction base="dms:Text"/>
      </xsd:simpleType>
    </xsd:element>
    <xsd:element name="Teachers" ma:index="18" nillable="true" ma:displayName="Teachers" ma:internalName="Teacher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s" ma:index="19" nillable="true" ma:displayName="Students" ma:internalName="Student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_Groups" ma:index="20" nillable="true" ma:displayName="Student Groups" ma:internalName="Student_Group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Invited_Teachers" ma:index="21" nillable="true" ma:displayName="Invited Teachers" ma:internalName="Invited_Teachers">
      <xsd:simpleType>
        <xsd:restriction base="dms:Note">
          <xsd:maxLength value="255"/>
        </xsd:restriction>
      </xsd:simpleType>
    </xsd:element>
    <xsd:element name="Invited_Students" ma:index="22" nillable="true" ma:displayName="Invited Students" ma:internalName="Invited_Students">
      <xsd:simpleType>
        <xsd:restriction base="dms:Note">
          <xsd:maxLength value="255"/>
        </xsd:restriction>
      </xsd:simpleType>
    </xsd:element>
    <xsd:element name="Self_Registration_Enabled" ma:index="23" nillable="true" ma:displayName="Self Registration Enabled" ma:internalName="Self_Registration_Enabled">
      <xsd:simpleType>
        <xsd:restriction base="dms:Boolean"/>
      </xsd:simpleType>
    </xsd:element>
    <xsd:element name="Has_Teacher_Only_SectionGroup" ma:index="24" nillable="true" ma:displayName="Has Teacher Only SectionGroup" ma:internalName="Has_Teacher_Only_SectionGroup">
      <xsd:simpleType>
        <xsd:restriction base="dms:Boolean"/>
      </xsd:simpleType>
    </xsd:element>
    <xsd:element name="Is_Collaboration_Space_Locked" ma:index="25" nillable="true" ma:displayName="Is Collaboration Space Locked" ma:internalName="Is_Collaboration_Space_Locked">
      <xsd:simpleType>
        <xsd:restriction base="dms:Boolean"/>
      </xsd:simpleType>
    </xsd:element>
    <xsd:element name="MediaServiceDateTaken" ma:index="29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30" nillable="true" ma:displayName="MediaServiceAutoTags" ma:internalName="MediaServiceAutoTags" ma:readOnly="true">
      <xsd:simpleType>
        <xsd:restriction base="dms:Text"/>
      </xsd:simpleType>
    </xsd:element>
    <xsd:element name="MediaServiceOCR" ma:index="3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32" nillable="true" ma:displayName="Location" ma:internalName="MediaServiceLocation" ma:readOnly="true">
      <xsd:simpleType>
        <xsd:restriction base="dms:Text"/>
      </xsd:simpleType>
    </xsd:element>
    <xsd:element name="IsNotebookLocked" ma:index="33" nillable="true" ma:displayName="Is Notebook Locked" ma:internalName="IsNotebookLocked">
      <xsd:simpleType>
        <xsd:restriction base="dms:Boolean"/>
      </xsd:simpleType>
    </xsd:element>
    <xsd:element name="MediaServiceGenerationTime" ma:index="3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35" nillable="true" ma:displayName="MediaServiceEventHashCode" ma:hidden="true" ma:internalName="MediaServiceEventHashCode" ma:readOnly="true">
      <xsd:simpleType>
        <xsd:restriction base="dms:Text"/>
      </xsd:simpleType>
    </xsd:element>
    <xsd:element name="Math_Settings" ma:index="36" nillable="true" ma:displayName="Math Settings" ma:internalName="Math_Settings">
      <xsd:simpleType>
        <xsd:restriction base="dms:Text"/>
      </xsd:simpleType>
    </xsd:element>
    <xsd:element name="Distribution_Groups" ma:index="37" nillable="true" ma:displayName="Distribution Groups" ma:internalName="Distribution_Groups">
      <xsd:simpleType>
        <xsd:restriction base="dms:Note">
          <xsd:maxLength value="255"/>
        </xsd:restriction>
      </xsd:simpleType>
    </xsd:element>
    <xsd:element name="LMS_Mappings" ma:index="38" nillable="true" ma:displayName="LMS Mappings" ma:internalName="LMS_Mappings">
      <xsd:simpleType>
        <xsd:restriction base="dms:Note">
          <xsd:maxLength value="255"/>
        </xsd:restriction>
      </xsd:simpleType>
    </xsd:element>
    <xsd:element name="MediaServiceAutoKeyPoints" ma:index="3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4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23d7836-ca09-499d-8255-7f973a8cfb59" elementFormDefault="qualified">
    <xsd:import namespace="http://schemas.microsoft.com/office/2006/documentManagement/types"/>
    <xsd:import namespace="http://schemas.microsoft.com/office/infopath/2007/PartnerControls"/>
    <xsd:element name="SharedWithUsers" ma:index="2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8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CF03391-63EB-4C7B-BC7C-34F199B67C3B}">
  <ds:schemaRefs>
    <ds:schemaRef ds:uri="bd392511-13b7-4e5d-bbc7-196a51b1cbae"/>
    <ds:schemaRef ds:uri="http://schemas.microsoft.com/office/2006/metadata/properties"/>
    <ds:schemaRef ds:uri="http://www.w3.org/2000/xmlns/"/>
    <ds:schemaRef ds:uri="http://www.w3.org/2001/XMLSchema-instance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FCA7CF27-F9F0-4607-9182-8170E889DDB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06C9DF6-E0D6-40DC-9C39-9279927BB062}">
  <ds:schemaRefs>
    <ds:schemaRef ds:uri="623d7836-ca09-499d-8255-7f973a8cfb59"/>
    <ds:schemaRef ds:uri="bd392511-13b7-4e5d-bbc7-196a51b1cbae"/>
    <ds:schemaRef ds:uri="http://schemas.microsoft.com/office/2006/metadata/contentType"/>
    <ds:schemaRef ds:uri="http://schemas.microsoft.com/office/2006/metadata/properties/metaAttributes"/>
    <ds:schemaRef ds:uri="http://www.w3.org/2000/xmlns/"/>
    <ds:schemaRef ds:uri="http://www.w3.org/2001/XMLSchema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2038</Words>
  <Application>Microsoft Office PowerPoint</Application>
  <PresentationFormat>Widescreen</PresentationFormat>
  <Paragraphs>556</Paragraphs>
  <Slides>28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4" baseType="lpstr">
      <vt:lpstr>Arial</vt:lpstr>
      <vt:lpstr>Calibri</vt:lpstr>
      <vt:lpstr>Calibri Light</vt:lpstr>
      <vt:lpstr>Courier New</vt:lpstr>
      <vt:lpstr>Wingdings</vt:lpstr>
      <vt:lpstr>Office Theme</vt:lpstr>
      <vt:lpstr>Revision from GCSE: Evaluate the following bitwise shift expressions</vt:lpstr>
      <vt:lpstr>Revision from GCSE: Evaluate the following bitwise shift expressions</vt:lpstr>
      <vt:lpstr>Assembly Language</vt:lpstr>
      <vt:lpstr>Learning Objective </vt:lpstr>
      <vt:lpstr>PowerPoint Presentation</vt:lpstr>
      <vt:lpstr>Assembler instructions: Logical shift operations (AQA instruction set)</vt:lpstr>
      <vt:lpstr>Convert the denary number into the corresponding 8-bit binary number</vt:lpstr>
      <vt:lpstr>Starter: Convert the denary number into the corresponding 8-bit binary number</vt:lpstr>
      <vt:lpstr>Keywords</vt:lpstr>
      <vt:lpstr>Shifting, multiplying and dividing</vt:lpstr>
      <vt:lpstr>Example: Shift operator applied to number 13</vt:lpstr>
      <vt:lpstr>Exercise: Complete the questions below. What happens to odd numbers when you right shift?</vt:lpstr>
      <vt:lpstr>What happens to odd numbers we use the right shift operator?</vt:lpstr>
      <vt:lpstr>In pairs: Trace the following code</vt:lpstr>
      <vt:lpstr>In pairs: Trace the following code</vt:lpstr>
      <vt:lpstr>Copy the code into a text editor and then into the simulator https://www.peterhigginson.co.uk/ARMlite/ and run </vt:lpstr>
      <vt:lpstr>Bitwise logical operators: AND</vt:lpstr>
      <vt:lpstr>Bitwise logical operators: OR</vt:lpstr>
      <vt:lpstr>Bitwise logical operators: EOR</vt:lpstr>
      <vt:lpstr>Bitwise logical operators: NOT (MVN is assembly) </vt:lpstr>
      <vt:lpstr>Evaluate the following Boolean bitwise expressions:</vt:lpstr>
      <vt:lpstr>Evaluate the following Boolean bitwise expressions:</vt:lpstr>
      <vt:lpstr>Assembler instructions: Logical operations</vt:lpstr>
      <vt:lpstr>PowerPoint Presentation</vt:lpstr>
      <vt:lpstr>What do the following bits of code do?</vt:lpstr>
      <vt:lpstr>What do the following bits of code do?</vt:lpstr>
      <vt:lpstr>Make: Countdown game</vt:lpstr>
      <vt:lpstr>Plenary</vt:lpstr>
    </vt:vector>
  </TitlesOfParts>
  <Company>RM Education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Learning objective</dc:title>
  <dc:creator>Grey William</dc:creator>
  <cp:lastModifiedBy>William Grey</cp:lastModifiedBy>
  <cp:revision>1</cp:revision>
  <cp:lastPrinted>2016-09-16T11:32:46Z</cp:lastPrinted>
  <dcterms:created xsi:type="dcterms:W3CDTF">2016-09-09T07:37:57Z</dcterms:created>
  <dcterms:modified xsi:type="dcterms:W3CDTF">2022-10-25T21:25:34Z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0x01010057998D1EF40D0446985FE49EC49AAB1A</vt:lpwstr>
  </property>
</Properties>
</file>