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0"/>
  </p:handoutMasterIdLst>
  <p:sldIdLst>
    <p:sldId id="328" r:id="rId2"/>
    <p:sldId id="341" r:id="rId3"/>
    <p:sldId id="280" r:id="rId4"/>
    <p:sldId id="342" r:id="rId5"/>
    <p:sldId id="347" r:id="rId6"/>
    <p:sldId id="264" r:id="rId7"/>
    <p:sldId id="334" r:id="rId8"/>
    <p:sldId id="396" r:id="rId9"/>
    <p:sldId id="324" r:id="rId10"/>
    <p:sldId id="340" r:id="rId11"/>
    <p:sldId id="378" r:id="rId12"/>
    <p:sldId id="379" r:id="rId13"/>
    <p:sldId id="380" r:id="rId14"/>
    <p:sldId id="381" r:id="rId15"/>
    <p:sldId id="338" r:id="rId16"/>
    <p:sldId id="339" r:id="rId17"/>
    <p:sldId id="343" r:id="rId18"/>
    <p:sldId id="395" r:id="rId19"/>
    <p:sldId id="382" r:id="rId20"/>
    <p:sldId id="383" r:id="rId21"/>
    <p:sldId id="384" r:id="rId22"/>
    <p:sldId id="385" r:id="rId23"/>
    <p:sldId id="386" r:id="rId24"/>
    <p:sldId id="387" r:id="rId25"/>
    <p:sldId id="388" r:id="rId26"/>
    <p:sldId id="389" r:id="rId27"/>
    <p:sldId id="390" r:id="rId28"/>
    <p:sldId id="391" r:id="rId29"/>
    <p:sldId id="392" r:id="rId30"/>
    <p:sldId id="393" r:id="rId31"/>
    <p:sldId id="394" r:id="rId32"/>
    <p:sldId id="370" r:id="rId33"/>
    <p:sldId id="371" r:id="rId34"/>
    <p:sldId id="372" r:id="rId35"/>
    <p:sldId id="373" r:id="rId36"/>
    <p:sldId id="374" r:id="rId37"/>
    <p:sldId id="375" r:id="rId38"/>
    <p:sldId id="376" r:id="rId39"/>
    <p:sldId id="377" r:id="rId40"/>
    <p:sldId id="348" r:id="rId41"/>
    <p:sldId id="345" r:id="rId42"/>
    <p:sldId id="346" r:id="rId43"/>
    <p:sldId id="293" r:id="rId44"/>
    <p:sldId id="318" r:id="rId45"/>
    <p:sldId id="349" r:id="rId46"/>
    <p:sldId id="350" r:id="rId47"/>
    <p:sldId id="326" r:id="rId48"/>
    <p:sldId id="397" r:id="rId49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CE996D-51F5-4E04-BA6A-458CB642DA27}" v="4" dt="2022-12-15T09:56:20.1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38" autoAdjust="0"/>
    <p:restoredTop sz="94660"/>
  </p:normalViewPr>
  <p:slideViewPr>
    <p:cSldViewPr snapToGrid="0">
      <p:cViewPr varScale="1">
        <p:scale>
          <a:sx n="77" d="100"/>
          <a:sy n="77" d="100"/>
        </p:scale>
        <p:origin x="90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396"/>
    </p:cViewPr>
  </p:sorterViewPr>
  <p:notesViewPr>
    <p:cSldViewPr snapToGrid="0">
      <p:cViewPr varScale="1">
        <p:scale>
          <a:sx n="71" d="100"/>
          <a:sy n="71" d="100"/>
        </p:scale>
        <p:origin x="3222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55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microsoft.com/office/2015/10/relationships/revisionInfo" Target="revisionInfo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C77E6FFC-5369-43AC-AF86-2E83F041984E}"/>
    <pc:docChg chg="custSel addSld modSld">
      <pc:chgData name="William Grey" userId="37b73424-c081-4fc2-b1af-363f4f3fd4f3" providerId="ADAL" clId="{C77E6FFC-5369-43AC-AF86-2E83F041984E}" dt="2021-04-27T12:53:06.242" v="120" actId="20577"/>
      <pc:docMkLst>
        <pc:docMk/>
      </pc:docMkLst>
      <pc:sldChg chg="modSp mod">
        <pc:chgData name="William Grey" userId="37b73424-c081-4fc2-b1af-363f4f3fd4f3" providerId="ADAL" clId="{C77E6FFC-5369-43AC-AF86-2E83F041984E}" dt="2021-04-20T12:05:17.522" v="1" actId="27636"/>
        <pc:sldMkLst>
          <pc:docMk/>
          <pc:sldMk cId="787816350" sldId="264"/>
        </pc:sldMkLst>
        <pc:spChg chg="mod">
          <ac:chgData name="William Grey" userId="37b73424-c081-4fc2-b1af-363f4f3fd4f3" providerId="ADAL" clId="{C77E6FFC-5369-43AC-AF86-2E83F041984E}" dt="2021-04-20T12:05:17.522" v="1" actId="27636"/>
          <ac:spMkLst>
            <pc:docMk/>
            <pc:sldMk cId="787816350" sldId="264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C77E6FFC-5369-43AC-AF86-2E83F041984E}" dt="2021-04-20T12:05:17.658" v="14" actId="27636"/>
        <pc:sldMkLst>
          <pc:docMk/>
          <pc:sldMk cId="1041723061" sldId="284"/>
        </pc:sldMkLst>
        <pc:spChg chg="mod">
          <ac:chgData name="William Grey" userId="37b73424-c081-4fc2-b1af-363f4f3fd4f3" providerId="ADAL" clId="{C77E6FFC-5369-43AC-AF86-2E83F041984E}" dt="2021-04-20T12:05:17.658" v="14" actId="27636"/>
          <ac:spMkLst>
            <pc:docMk/>
            <pc:sldMk cId="1041723061" sldId="284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C77E6FFC-5369-43AC-AF86-2E83F041984E}" dt="2021-04-20T12:05:17.718" v="20" actId="27636"/>
        <pc:sldMkLst>
          <pc:docMk/>
          <pc:sldMk cId="614247877" sldId="293"/>
        </pc:sldMkLst>
        <pc:spChg chg="mod">
          <ac:chgData name="William Grey" userId="37b73424-c081-4fc2-b1af-363f4f3fd4f3" providerId="ADAL" clId="{C77E6FFC-5369-43AC-AF86-2E83F041984E}" dt="2021-04-20T12:05:17.718" v="20" actId="27636"/>
          <ac:spMkLst>
            <pc:docMk/>
            <pc:sldMk cId="614247877" sldId="293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C77E6FFC-5369-43AC-AF86-2E83F041984E}" dt="2021-04-20T12:05:17.647" v="12" actId="27636"/>
        <pc:sldMkLst>
          <pc:docMk/>
          <pc:sldMk cId="850210886" sldId="300"/>
        </pc:sldMkLst>
        <pc:spChg chg="mod">
          <ac:chgData name="William Grey" userId="37b73424-c081-4fc2-b1af-363f4f3fd4f3" providerId="ADAL" clId="{C77E6FFC-5369-43AC-AF86-2E83F041984E}" dt="2021-04-20T12:05:17.647" v="12" actId="27636"/>
          <ac:spMkLst>
            <pc:docMk/>
            <pc:sldMk cId="850210886" sldId="300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C77E6FFC-5369-43AC-AF86-2E83F041984E}" dt="2021-04-20T12:05:17.600" v="7" actId="27636"/>
        <pc:sldMkLst>
          <pc:docMk/>
          <pc:sldMk cId="698479957" sldId="312"/>
        </pc:sldMkLst>
        <pc:spChg chg="mod">
          <ac:chgData name="William Grey" userId="37b73424-c081-4fc2-b1af-363f4f3fd4f3" providerId="ADAL" clId="{C77E6FFC-5369-43AC-AF86-2E83F041984E}" dt="2021-04-20T12:05:17.600" v="7" actId="27636"/>
          <ac:spMkLst>
            <pc:docMk/>
            <pc:sldMk cId="698479957" sldId="312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C77E6FFC-5369-43AC-AF86-2E83F041984E}" dt="2021-04-20T12:05:17.550" v="3" actId="27636"/>
        <pc:sldMkLst>
          <pc:docMk/>
          <pc:sldMk cId="3897148708" sldId="314"/>
        </pc:sldMkLst>
        <pc:spChg chg="mod">
          <ac:chgData name="William Grey" userId="37b73424-c081-4fc2-b1af-363f4f3fd4f3" providerId="ADAL" clId="{C77E6FFC-5369-43AC-AF86-2E83F041984E}" dt="2021-04-20T12:05:17.550" v="3" actId="27636"/>
          <ac:spMkLst>
            <pc:docMk/>
            <pc:sldMk cId="3897148708" sldId="314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C77E6FFC-5369-43AC-AF86-2E83F041984E}" dt="2021-04-20T12:05:17.553" v="4" actId="27636"/>
        <pc:sldMkLst>
          <pc:docMk/>
          <pc:sldMk cId="3172826615" sldId="315"/>
        </pc:sldMkLst>
        <pc:spChg chg="mod">
          <ac:chgData name="William Grey" userId="37b73424-c081-4fc2-b1af-363f4f3fd4f3" providerId="ADAL" clId="{C77E6FFC-5369-43AC-AF86-2E83F041984E}" dt="2021-04-20T12:05:17.553" v="4" actId="27636"/>
          <ac:spMkLst>
            <pc:docMk/>
            <pc:sldMk cId="3172826615" sldId="315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C77E6FFC-5369-43AC-AF86-2E83F041984E}" dt="2021-04-20T12:05:17.566" v="5" actId="27636"/>
        <pc:sldMkLst>
          <pc:docMk/>
          <pc:sldMk cId="3944169532" sldId="316"/>
        </pc:sldMkLst>
        <pc:spChg chg="mod">
          <ac:chgData name="William Grey" userId="37b73424-c081-4fc2-b1af-363f4f3fd4f3" providerId="ADAL" clId="{C77E6FFC-5369-43AC-AF86-2E83F041984E}" dt="2021-04-20T12:05:17.566" v="5" actId="27636"/>
          <ac:spMkLst>
            <pc:docMk/>
            <pc:sldMk cId="3944169532" sldId="316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C77E6FFC-5369-43AC-AF86-2E83F041984E}" dt="2021-04-20T12:05:17.575" v="6" actId="27636"/>
        <pc:sldMkLst>
          <pc:docMk/>
          <pc:sldMk cId="4144338615" sldId="317"/>
        </pc:sldMkLst>
        <pc:spChg chg="mod">
          <ac:chgData name="William Grey" userId="37b73424-c081-4fc2-b1af-363f4f3fd4f3" providerId="ADAL" clId="{C77E6FFC-5369-43AC-AF86-2E83F041984E}" dt="2021-04-20T12:05:17.575" v="6" actId="27636"/>
          <ac:spMkLst>
            <pc:docMk/>
            <pc:sldMk cId="4144338615" sldId="317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C77E6FFC-5369-43AC-AF86-2E83F041984E}" dt="2021-04-20T12:05:17.732" v="21" actId="27636"/>
        <pc:sldMkLst>
          <pc:docMk/>
          <pc:sldMk cId="2564155457" sldId="318"/>
        </pc:sldMkLst>
        <pc:spChg chg="mod">
          <ac:chgData name="William Grey" userId="37b73424-c081-4fc2-b1af-363f4f3fd4f3" providerId="ADAL" clId="{C77E6FFC-5369-43AC-AF86-2E83F041984E}" dt="2021-04-20T12:05:17.732" v="21" actId="27636"/>
          <ac:spMkLst>
            <pc:docMk/>
            <pc:sldMk cId="2564155457" sldId="318"/>
            <ac:spMk id="2" creationId="{00000000-0000-0000-0000-000000000000}"/>
          </ac:spMkLst>
        </pc:spChg>
      </pc:sldChg>
      <pc:sldChg chg="addSp modSp mod">
        <pc:chgData name="William Grey" userId="37b73424-c081-4fc2-b1af-363f4f3fd4f3" providerId="ADAL" clId="{C77E6FFC-5369-43AC-AF86-2E83F041984E}" dt="2021-04-27T12:53:06.242" v="120" actId="20577"/>
        <pc:sldMkLst>
          <pc:docMk/>
          <pc:sldMk cId="2897672497" sldId="323"/>
        </pc:sldMkLst>
        <pc:graphicFrameChg chg="add mod modGraphic">
          <ac:chgData name="William Grey" userId="37b73424-c081-4fc2-b1af-363f4f3fd4f3" providerId="ADAL" clId="{C77E6FFC-5369-43AC-AF86-2E83F041984E}" dt="2021-04-27T12:53:06.242" v="120" actId="20577"/>
          <ac:graphicFrameMkLst>
            <pc:docMk/>
            <pc:sldMk cId="2897672497" sldId="323"/>
            <ac:graphicFrameMk id="4" creationId="{5246FA0C-6322-4630-8F65-5A23DDA955B0}"/>
          </ac:graphicFrameMkLst>
        </pc:graphicFrameChg>
      </pc:sldChg>
      <pc:sldChg chg="modSp mod">
        <pc:chgData name="William Grey" userId="37b73424-c081-4fc2-b1af-363f4f3fd4f3" providerId="ADAL" clId="{C77E6FFC-5369-43AC-AF86-2E83F041984E}" dt="2021-04-27T12:29:33.431" v="104" actId="1076"/>
        <pc:sldMkLst>
          <pc:docMk/>
          <pc:sldMk cId="3569304413" sldId="324"/>
        </pc:sldMkLst>
        <pc:spChg chg="mod">
          <ac:chgData name="William Grey" userId="37b73424-c081-4fc2-b1af-363f4f3fd4f3" providerId="ADAL" clId="{C77E6FFC-5369-43AC-AF86-2E83F041984E}" dt="2021-04-20T12:05:17.620" v="11" actId="27636"/>
          <ac:spMkLst>
            <pc:docMk/>
            <pc:sldMk cId="3569304413" sldId="324"/>
            <ac:spMk id="2" creationId="{00000000-0000-0000-0000-000000000000}"/>
          </ac:spMkLst>
        </pc:spChg>
        <pc:spChg chg="mod">
          <ac:chgData name="William Grey" userId="37b73424-c081-4fc2-b1af-363f4f3fd4f3" providerId="ADAL" clId="{C77E6FFC-5369-43AC-AF86-2E83F041984E}" dt="2021-04-27T12:29:33.431" v="104" actId="1076"/>
          <ac:spMkLst>
            <pc:docMk/>
            <pc:sldMk cId="3569304413" sldId="32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C77E6FFC-5369-43AC-AF86-2E83F041984E}" dt="2021-04-20T12:05:17.736" v="22" actId="27636"/>
        <pc:sldMkLst>
          <pc:docMk/>
          <pc:sldMk cId="2282452006" sldId="326"/>
        </pc:sldMkLst>
        <pc:spChg chg="mod">
          <ac:chgData name="William Grey" userId="37b73424-c081-4fc2-b1af-363f4f3fd4f3" providerId="ADAL" clId="{C77E6FFC-5369-43AC-AF86-2E83F041984E}" dt="2021-04-20T12:05:17.736" v="22" actId="27636"/>
          <ac:spMkLst>
            <pc:docMk/>
            <pc:sldMk cId="2282452006" sldId="326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C77E6FFC-5369-43AC-AF86-2E83F041984E}" dt="2021-04-20T12:05:17.745" v="23" actId="27636"/>
        <pc:sldMkLst>
          <pc:docMk/>
          <pc:sldMk cId="3841174675" sldId="327"/>
        </pc:sldMkLst>
        <pc:spChg chg="mod">
          <ac:chgData name="William Grey" userId="37b73424-c081-4fc2-b1af-363f4f3fd4f3" providerId="ADAL" clId="{C77E6FFC-5369-43AC-AF86-2E83F041984E}" dt="2021-04-20T12:05:17.745" v="23" actId="27636"/>
          <ac:spMkLst>
            <pc:docMk/>
            <pc:sldMk cId="3841174675" sldId="327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C77E6FFC-5369-43AC-AF86-2E83F041984E}" dt="2021-04-20T12:05:17.614" v="10" actId="27636"/>
        <pc:sldMkLst>
          <pc:docMk/>
          <pc:sldMk cId="3637900532" sldId="328"/>
        </pc:sldMkLst>
        <pc:spChg chg="mod">
          <ac:chgData name="William Grey" userId="37b73424-c081-4fc2-b1af-363f4f3fd4f3" providerId="ADAL" clId="{C77E6FFC-5369-43AC-AF86-2E83F041984E}" dt="2021-04-20T12:05:17.614" v="10" actId="27636"/>
          <ac:spMkLst>
            <pc:docMk/>
            <pc:sldMk cId="3637900532" sldId="328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C77E6FFC-5369-43AC-AF86-2E83F041984E}" dt="2021-04-20T12:05:17.513" v="0" actId="27636"/>
        <pc:sldMkLst>
          <pc:docMk/>
          <pc:sldMk cId="687266517" sldId="329"/>
        </pc:sldMkLst>
        <pc:spChg chg="mod">
          <ac:chgData name="William Grey" userId="37b73424-c081-4fc2-b1af-363f4f3fd4f3" providerId="ADAL" clId="{C77E6FFC-5369-43AC-AF86-2E83F041984E}" dt="2021-04-20T12:05:17.513" v="0" actId="27636"/>
          <ac:spMkLst>
            <pc:docMk/>
            <pc:sldMk cId="687266517" sldId="329"/>
            <ac:spMk id="2" creationId="{E6022B46-E1FB-414B-AC0D-D5C7802C09E4}"/>
          </ac:spMkLst>
        </pc:spChg>
      </pc:sldChg>
      <pc:sldChg chg="modSp mod">
        <pc:chgData name="William Grey" userId="37b73424-c081-4fc2-b1af-363f4f3fd4f3" providerId="ADAL" clId="{C77E6FFC-5369-43AC-AF86-2E83F041984E}" dt="2021-04-20T12:05:17.527" v="2" actId="27636"/>
        <pc:sldMkLst>
          <pc:docMk/>
          <pc:sldMk cId="225449982" sldId="330"/>
        </pc:sldMkLst>
        <pc:spChg chg="mod">
          <ac:chgData name="William Grey" userId="37b73424-c081-4fc2-b1af-363f4f3fd4f3" providerId="ADAL" clId="{C77E6FFC-5369-43AC-AF86-2E83F041984E}" dt="2021-04-20T12:05:17.527" v="2" actId="27636"/>
          <ac:spMkLst>
            <pc:docMk/>
            <pc:sldMk cId="225449982" sldId="330"/>
            <ac:spMk id="2" creationId="{1A8C8302-4E6E-4A70-A4EB-1C734D01EA35}"/>
          </ac:spMkLst>
        </pc:spChg>
      </pc:sldChg>
      <pc:sldChg chg="modSp mod">
        <pc:chgData name="William Grey" userId="37b73424-c081-4fc2-b1af-363f4f3fd4f3" providerId="ADAL" clId="{C77E6FFC-5369-43AC-AF86-2E83F041984E}" dt="2021-04-20T12:05:17.603" v="8" actId="27636"/>
        <pc:sldMkLst>
          <pc:docMk/>
          <pc:sldMk cId="867679065" sldId="331"/>
        </pc:sldMkLst>
        <pc:spChg chg="mod">
          <ac:chgData name="William Grey" userId="37b73424-c081-4fc2-b1af-363f4f3fd4f3" providerId="ADAL" clId="{C77E6FFC-5369-43AC-AF86-2E83F041984E}" dt="2021-04-20T12:05:17.603" v="8" actId="27636"/>
          <ac:spMkLst>
            <pc:docMk/>
            <pc:sldMk cId="867679065" sldId="331"/>
            <ac:spMk id="2" creationId="{BA921679-470F-4FD2-9892-14BE95A652DA}"/>
          </ac:spMkLst>
        </pc:spChg>
      </pc:sldChg>
      <pc:sldChg chg="modSp mod">
        <pc:chgData name="William Grey" userId="37b73424-c081-4fc2-b1af-363f4f3fd4f3" providerId="ADAL" clId="{C77E6FFC-5369-43AC-AF86-2E83F041984E}" dt="2021-04-20T12:05:17.610" v="9" actId="27636"/>
        <pc:sldMkLst>
          <pc:docMk/>
          <pc:sldMk cId="3940899825" sldId="332"/>
        </pc:sldMkLst>
        <pc:spChg chg="mod">
          <ac:chgData name="William Grey" userId="37b73424-c081-4fc2-b1af-363f4f3fd4f3" providerId="ADAL" clId="{C77E6FFC-5369-43AC-AF86-2E83F041984E}" dt="2021-04-20T12:05:17.610" v="9" actId="27636"/>
          <ac:spMkLst>
            <pc:docMk/>
            <pc:sldMk cId="3940899825" sldId="332"/>
            <ac:spMk id="2" creationId="{9A86226F-0431-42B5-A67E-A4F1945BE81B}"/>
          </ac:spMkLst>
        </pc:spChg>
      </pc:sldChg>
      <pc:sldChg chg="modSp mod">
        <pc:chgData name="William Grey" userId="37b73424-c081-4fc2-b1af-363f4f3fd4f3" providerId="ADAL" clId="{C77E6FFC-5369-43AC-AF86-2E83F041984E}" dt="2021-04-20T12:05:17.692" v="16" actId="27636"/>
        <pc:sldMkLst>
          <pc:docMk/>
          <pc:sldMk cId="55418698" sldId="334"/>
        </pc:sldMkLst>
        <pc:spChg chg="mod">
          <ac:chgData name="William Grey" userId="37b73424-c081-4fc2-b1af-363f4f3fd4f3" providerId="ADAL" clId="{C77E6FFC-5369-43AC-AF86-2E83F041984E}" dt="2021-04-20T12:05:17.692" v="16" actId="27636"/>
          <ac:spMkLst>
            <pc:docMk/>
            <pc:sldMk cId="55418698" sldId="334"/>
            <ac:spMk id="2" creationId="{1A8C8302-4E6E-4A70-A4EB-1C734D01EA35}"/>
          </ac:spMkLst>
        </pc:spChg>
      </pc:sldChg>
      <pc:sldChg chg="modSp mod">
        <pc:chgData name="William Grey" userId="37b73424-c081-4fc2-b1af-363f4f3fd4f3" providerId="ADAL" clId="{C77E6FFC-5369-43AC-AF86-2E83F041984E}" dt="2021-04-20T12:05:17.653" v="13" actId="27636"/>
        <pc:sldMkLst>
          <pc:docMk/>
          <pc:sldMk cId="4222059725" sldId="335"/>
        </pc:sldMkLst>
        <pc:spChg chg="mod">
          <ac:chgData name="William Grey" userId="37b73424-c081-4fc2-b1af-363f4f3fd4f3" providerId="ADAL" clId="{C77E6FFC-5369-43AC-AF86-2E83F041984E}" dt="2021-04-20T12:05:17.653" v="13" actId="27636"/>
          <ac:spMkLst>
            <pc:docMk/>
            <pc:sldMk cId="4222059725" sldId="335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C77E6FFC-5369-43AC-AF86-2E83F041984E}" dt="2021-04-20T12:05:17.704" v="17" actId="27636"/>
        <pc:sldMkLst>
          <pc:docMk/>
          <pc:sldMk cId="1029098604" sldId="336"/>
        </pc:sldMkLst>
        <pc:spChg chg="mod">
          <ac:chgData name="William Grey" userId="37b73424-c081-4fc2-b1af-363f4f3fd4f3" providerId="ADAL" clId="{C77E6FFC-5369-43AC-AF86-2E83F041984E}" dt="2021-04-20T12:05:17.704" v="17" actId="27636"/>
          <ac:spMkLst>
            <pc:docMk/>
            <pc:sldMk cId="1029098604" sldId="336"/>
            <ac:spMk id="2" creationId="{A01FE60A-9B18-488A-9E18-60E50252C329}"/>
          </ac:spMkLst>
        </pc:spChg>
      </pc:sldChg>
      <pc:sldChg chg="modSp mod">
        <pc:chgData name="William Grey" userId="37b73424-c081-4fc2-b1af-363f4f3fd4f3" providerId="ADAL" clId="{C77E6FFC-5369-43AC-AF86-2E83F041984E}" dt="2021-04-20T12:05:17.662" v="15" actId="27636"/>
        <pc:sldMkLst>
          <pc:docMk/>
          <pc:sldMk cId="171319636" sldId="337"/>
        </pc:sldMkLst>
        <pc:spChg chg="mod">
          <ac:chgData name="William Grey" userId="37b73424-c081-4fc2-b1af-363f4f3fd4f3" providerId="ADAL" clId="{C77E6FFC-5369-43AC-AF86-2E83F041984E}" dt="2021-04-20T12:05:17.662" v="15" actId="27636"/>
          <ac:spMkLst>
            <pc:docMk/>
            <pc:sldMk cId="171319636" sldId="337"/>
            <ac:spMk id="2" creationId="{E0184A5B-F9F3-4FB5-BE42-5CF6346CD496}"/>
          </ac:spMkLst>
        </pc:spChg>
      </pc:sldChg>
      <pc:sldChg chg="modSp mod">
        <pc:chgData name="William Grey" userId="37b73424-c081-4fc2-b1af-363f4f3fd4f3" providerId="ADAL" clId="{C77E6FFC-5369-43AC-AF86-2E83F041984E}" dt="2021-04-20T12:05:17.711" v="18" actId="27636"/>
        <pc:sldMkLst>
          <pc:docMk/>
          <pc:sldMk cId="3053489157" sldId="338"/>
        </pc:sldMkLst>
        <pc:spChg chg="mod">
          <ac:chgData name="William Grey" userId="37b73424-c081-4fc2-b1af-363f4f3fd4f3" providerId="ADAL" clId="{C77E6FFC-5369-43AC-AF86-2E83F041984E}" dt="2021-04-20T12:05:17.711" v="18" actId="27636"/>
          <ac:spMkLst>
            <pc:docMk/>
            <pc:sldMk cId="3053489157" sldId="338"/>
            <ac:spMk id="2" creationId="{CA54CB82-F4FE-426A-ADD1-9E6AECEE0651}"/>
          </ac:spMkLst>
        </pc:spChg>
      </pc:sldChg>
      <pc:sldChg chg="modSp mod">
        <pc:chgData name="William Grey" userId="37b73424-c081-4fc2-b1af-363f4f3fd4f3" providerId="ADAL" clId="{C77E6FFC-5369-43AC-AF86-2E83F041984E}" dt="2021-04-20T12:05:17.714" v="19" actId="27636"/>
        <pc:sldMkLst>
          <pc:docMk/>
          <pc:sldMk cId="40550406" sldId="339"/>
        </pc:sldMkLst>
        <pc:spChg chg="mod">
          <ac:chgData name="William Grey" userId="37b73424-c081-4fc2-b1af-363f4f3fd4f3" providerId="ADAL" clId="{C77E6FFC-5369-43AC-AF86-2E83F041984E}" dt="2021-04-20T12:05:17.714" v="19" actId="27636"/>
          <ac:spMkLst>
            <pc:docMk/>
            <pc:sldMk cId="40550406" sldId="339"/>
            <ac:spMk id="2" creationId="{CA54CB82-F4FE-426A-ADD1-9E6AECEE0651}"/>
          </ac:spMkLst>
        </pc:spChg>
      </pc:sldChg>
      <pc:sldChg chg="addSp delSp modSp new mod">
        <pc:chgData name="William Grey" userId="37b73424-c081-4fc2-b1af-363f4f3fd4f3" providerId="ADAL" clId="{C77E6FFC-5369-43AC-AF86-2E83F041984E}" dt="2021-04-27T12:27:52.504" v="103" actId="20577"/>
        <pc:sldMkLst>
          <pc:docMk/>
          <pc:sldMk cId="2342419769" sldId="340"/>
        </pc:sldMkLst>
        <pc:spChg chg="mod">
          <ac:chgData name="William Grey" userId="37b73424-c081-4fc2-b1af-363f4f3fd4f3" providerId="ADAL" clId="{C77E6FFC-5369-43AC-AF86-2E83F041984E}" dt="2021-04-27T12:21:12.370" v="46" actId="20577"/>
          <ac:spMkLst>
            <pc:docMk/>
            <pc:sldMk cId="2342419769" sldId="340"/>
            <ac:spMk id="2" creationId="{91F53D9A-653A-404C-9804-9AA2F84BE0AB}"/>
          </ac:spMkLst>
        </pc:spChg>
        <pc:spChg chg="del">
          <ac:chgData name="William Grey" userId="37b73424-c081-4fc2-b1af-363f4f3fd4f3" providerId="ADAL" clId="{C77E6FFC-5369-43AC-AF86-2E83F041984E}" dt="2021-04-27T12:21:21.746" v="47" actId="3680"/>
          <ac:spMkLst>
            <pc:docMk/>
            <pc:sldMk cId="2342419769" sldId="340"/>
            <ac:spMk id="3" creationId="{5319F2EE-CCC9-4490-966B-D59C6401F5A8}"/>
          </ac:spMkLst>
        </pc:spChg>
        <pc:graphicFrameChg chg="add mod ord modGraphic">
          <ac:chgData name="William Grey" userId="37b73424-c081-4fc2-b1af-363f4f3fd4f3" providerId="ADAL" clId="{C77E6FFC-5369-43AC-AF86-2E83F041984E}" dt="2021-04-27T12:27:52.504" v="103" actId="20577"/>
          <ac:graphicFrameMkLst>
            <pc:docMk/>
            <pc:sldMk cId="2342419769" sldId="340"/>
            <ac:graphicFrameMk id="4" creationId="{5876DEB8-209B-4192-A5EE-C561E4A4157B}"/>
          </ac:graphicFrameMkLst>
        </pc:graphicFrameChg>
      </pc:sldChg>
    </pc:docChg>
  </pc:docChgLst>
  <pc:docChgLst>
    <pc:chgData name="William Grey" userId="37b73424-c081-4fc2-b1af-363f4f3fd4f3" providerId="ADAL" clId="{B5046603-5B01-4267-9ECD-34978A0F9F12}"/>
    <pc:docChg chg="undo redo custSel addSld delSld modSld sldOrd">
      <pc:chgData name="William Grey" userId="37b73424-c081-4fc2-b1af-363f4f3fd4f3" providerId="ADAL" clId="{B5046603-5B01-4267-9ECD-34978A0F9F12}" dt="2020-02-10T09:40:33.896" v="1817" actId="14734"/>
      <pc:docMkLst>
        <pc:docMk/>
      </pc:docMkLst>
      <pc:sldChg chg="modSp ord">
        <pc:chgData name="William Grey" userId="37b73424-c081-4fc2-b1af-363f4f3fd4f3" providerId="ADAL" clId="{B5046603-5B01-4267-9ECD-34978A0F9F12}" dt="2020-01-24T10:25:51.281" v="1284"/>
        <pc:sldMkLst>
          <pc:docMk/>
          <pc:sldMk cId="787816350" sldId="264"/>
        </pc:sldMkLst>
        <pc:spChg chg="mod">
          <ac:chgData name="William Grey" userId="37b73424-c081-4fc2-b1af-363f4f3fd4f3" providerId="ADAL" clId="{B5046603-5B01-4267-9ECD-34978A0F9F12}" dt="2020-01-22T08:36:20.559" v="13" actId="20577"/>
          <ac:spMkLst>
            <pc:docMk/>
            <pc:sldMk cId="787816350" sldId="264"/>
            <ac:spMk id="3" creationId="{00000000-0000-0000-0000-000000000000}"/>
          </ac:spMkLst>
        </pc:spChg>
      </pc:sldChg>
      <pc:sldChg chg="add ord">
        <pc:chgData name="William Grey" userId="37b73424-c081-4fc2-b1af-363f4f3fd4f3" providerId="ADAL" clId="{B5046603-5B01-4267-9ECD-34978A0F9F12}" dt="2020-01-24T11:05:45.818" v="1508"/>
        <pc:sldMkLst>
          <pc:docMk/>
          <pc:sldMk cId="1041723061" sldId="284"/>
        </pc:sldMkLst>
      </pc:sldChg>
      <pc:sldChg chg="del ord">
        <pc:chgData name="William Grey" userId="37b73424-c081-4fc2-b1af-363f4f3fd4f3" providerId="ADAL" clId="{B5046603-5B01-4267-9ECD-34978A0F9F12}" dt="2020-01-24T10:26:57.122" v="1292" actId="2696"/>
        <pc:sldMkLst>
          <pc:docMk/>
          <pc:sldMk cId="2165478110" sldId="284"/>
        </pc:sldMkLst>
      </pc:sldChg>
      <pc:sldChg chg="add">
        <pc:chgData name="William Grey" userId="37b73424-c081-4fc2-b1af-363f4f3fd4f3" providerId="ADAL" clId="{B5046603-5B01-4267-9ECD-34978A0F9F12}" dt="2020-01-24T10:27:09.496" v="1293"/>
        <pc:sldMkLst>
          <pc:docMk/>
          <pc:sldMk cId="850210886" sldId="300"/>
        </pc:sldMkLst>
      </pc:sldChg>
      <pc:sldChg chg="del">
        <pc:chgData name="William Grey" userId="37b73424-c081-4fc2-b1af-363f4f3fd4f3" providerId="ADAL" clId="{B5046603-5B01-4267-9ECD-34978A0F9F12}" dt="2020-01-24T10:26:57.122" v="1292" actId="2696"/>
        <pc:sldMkLst>
          <pc:docMk/>
          <pc:sldMk cId="3912088996" sldId="300"/>
        </pc:sldMkLst>
      </pc:sldChg>
      <pc:sldChg chg="modSp">
        <pc:chgData name="William Grey" userId="37b73424-c081-4fc2-b1af-363f4f3fd4f3" providerId="ADAL" clId="{B5046603-5B01-4267-9ECD-34978A0F9F12}" dt="2020-01-22T10:04:07.657" v="284" actId="20577"/>
        <pc:sldMkLst>
          <pc:docMk/>
          <pc:sldMk cId="82241251" sldId="308"/>
        </pc:sldMkLst>
        <pc:spChg chg="mod">
          <ac:chgData name="William Grey" userId="37b73424-c081-4fc2-b1af-363f4f3fd4f3" providerId="ADAL" clId="{B5046603-5B01-4267-9ECD-34978A0F9F12}" dt="2020-01-22T10:04:07.657" v="284" actId="20577"/>
          <ac:spMkLst>
            <pc:docMk/>
            <pc:sldMk cId="82241251" sldId="308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B5046603-5B01-4267-9ECD-34978A0F9F12}" dt="2020-01-24T11:25:21.929" v="1509" actId="20577"/>
        <pc:sldMkLst>
          <pc:docMk/>
          <pc:sldMk cId="3569304413" sldId="324"/>
        </pc:sldMkLst>
        <pc:spChg chg="mod">
          <ac:chgData name="William Grey" userId="37b73424-c081-4fc2-b1af-363f4f3fd4f3" providerId="ADAL" clId="{B5046603-5B01-4267-9ECD-34978A0F9F12}" dt="2020-01-24T11:25:21.929" v="1509" actId="20577"/>
          <ac:spMkLst>
            <pc:docMk/>
            <pc:sldMk cId="3569304413" sldId="324"/>
            <ac:spMk id="3" creationId="{00000000-0000-0000-0000-000000000000}"/>
          </ac:spMkLst>
        </pc:spChg>
      </pc:sldChg>
      <pc:sldChg chg="addSp modSp">
        <pc:chgData name="William Grey" userId="37b73424-c081-4fc2-b1af-363f4f3fd4f3" providerId="ADAL" clId="{B5046603-5B01-4267-9ECD-34978A0F9F12}" dt="2020-02-05T09:09:41.066" v="1619" actId="1076"/>
        <pc:sldMkLst>
          <pc:docMk/>
          <pc:sldMk cId="1060155016" sldId="325"/>
        </pc:sldMkLst>
        <pc:graphicFrameChg chg="add mod">
          <ac:chgData name="William Grey" userId="37b73424-c081-4fc2-b1af-363f4f3fd4f3" providerId="ADAL" clId="{B5046603-5B01-4267-9ECD-34978A0F9F12}" dt="2020-02-05T09:09:41.066" v="1619" actId="1076"/>
          <ac:graphicFrameMkLst>
            <pc:docMk/>
            <pc:sldMk cId="1060155016" sldId="325"/>
            <ac:graphicFrameMk id="19" creationId="{488F036B-A278-4D31-B834-00F2E8F1AA81}"/>
          </ac:graphicFrameMkLst>
        </pc:graphicFrameChg>
      </pc:sldChg>
      <pc:sldChg chg="ord">
        <pc:chgData name="William Grey" userId="37b73424-c081-4fc2-b1af-363f4f3fd4f3" providerId="ADAL" clId="{B5046603-5B01-4267-9ECD-34978A0F9F12}" dt="2020-01-24T10:20:30.757" v="998"/>
        <pc:sldMkLst>
          <pc:docMk/>
          <pc:sldMk cId="3637900532" sldId="328"/>
        </pc:sldMkLst>
      </pc:sldChg>
      <pc:sldChg chg="addSp modSp">
        <pc:chgData name="William Grey" userId="37b73424-c081-4fc2-b1af-363f4f3fd4f3" providerId="ADAL" clId="{B5046603-5B01-4267-9ECD-34978A0F9F12}" dt="2020-02-04T12:20:31.705" v="1516" actId="27636"/>
        <pc:sldMkLst>
          <pc:docMk/>
          <pc:sldMk cId="225449982" sldId="330"/>
        </pc:sldMkLst>
        <pc:spChg chg="mod">
          <ac:chgData name="William Grey" userId="37b73424-c081-4fc2-b1af-363f4f3fd4f3" providerId="ADAL" clId="{B5046603-5B01-4267-9ECD-34978A0F9F12}" dt="2020-02-04T12:19:55.823" v="1511" actId="27636"/>
          <ac:spMkLst>
            <pc:docMk/>
            <pc:sldMk cId="225449982" sldId="330"/>
            <ac:spMk id="3" creationId="{B6664017-59A7-4CBC-A214-4A9773C0DF66}"/>
          </ac:spMkLst>
        </pc:spChg>
        <pc:spChg chg="add mod">
          <ac:chgData name="William Grey" userId="37b73424-c081-4fc2-b1af-363f4f3fd4f3" providerId="ADAL" clId="{B5046603-5B01-4267-9ECD-34978A0F9F12}" dt="2020-02-04T12:20:31.705" v="1516" actId="27636"/>
          <ac:spMkLst>
            <pc:docMk/>
            <pc:sldMk cId="225449982" sldId="330"/>
            <ac:spMk id="4" creationId="{3A07485C-81AD-4CBC-B095-728C6AF03124}"/>
          </ac:spMkLst>
        </pc:spChg>
      </pc:sldChg>
      <pc:sldChg chg="modSp">
        <pc:chgData name="William Grey" userId="37b73424-c081-4fc2-b1af-363f4f3fd4f3" providerId="ADAL" clId="{B5046603-5B01-4267-9ECD-34978A0F9F12}" dt="2020-01-22T09:20:12.521" v="114" actId="20577"/>
        <pc:sldMkLst>
          <pc:docMk/>
          <pc:sldMk cId="867679065" sldId="331"/>
        </pc:sldMkLst>
        <pc:spChg chg="mod">
          <ac:chgData name="William Grey" userId="37b73424-c081-4fc2-b1af-363f4f3fd4f3" providerId="ADAL" clId="{B5046603-5B01-4267-9ECD-34978A0F9F12}" dt="2020-01-22T09:20:12.521" v="114" actId="20577"/>
          <ac:spMkLst>
            <pc:docMk/>
            <pc:sldMk cId="867679065" sldId="331"/>
            <ac:spMk id="2" creationId="{BA921679-470F-4FD2-9892-14BE95A652DA}"/>
          </ac:spMkLst>
        </pc:spChg>
      </pc:sldChg>
      <pc:sldChg chg="modSp add">
        <pc:chgData name="William Grey" userId="37b73424-c081-4fc2-b1af-363f4f3fd4f3" providerId="ADAL" clId="{B5046603-5B01-4267-9ECD-34978A0F9F12}" dt="2020-01-22T10:12:44.590" v="996" actId="20577"/>
        <pc:sldMkLst>
          <pc:docMk/>
          <pc:sldMk cId="4110781339" sldId="333"/>
        </pc:sldMkLst>
        <pc:spChg chg="mod">
          <ac:chgData name="William Grey" userId="37b73424-c081-4fc2-b1af-363f4f3fd4f3" providerId="ADAL" clId="{B5046603-5B01-4267-9ECD-34978A0F9F12}" dt="2020-01-22T10:11:14.099" v="761" actId="20577"/>
          <ac:spMkLst>
            <pc:docMk/>
            <pc:sldMk cId="4110781339" sldId="333"/>
            <ac:spMk id="2" creationId="{AA3FF9D2-793A-4421-85DB-B605AADAF81C}"/>
          </ac:spMkLst>
        </pc:spChg>
        <pc:spChg chg="mod">
          <ac:chgData name="William Grey" userId="37b73424-c081-4fc2-b1af-363f4f3fd4f3" providerId="ADAL" clId="{B5046603-5B01-4267-9ECD-34978A0F9F12}" dt="2020-01-22T10:12:44.590" v="996" actId="20577"/>
          <ac:spMkLst>
            <pc:docMk/>
            <pc:sldMk cId="4110781339" sldId="333"/>
            <ac:spMk id="3" creationId="{AA36AC32-3DBB-49C6-99E3-5B654C3D9564}"/>
          </ac:spMkLst>
        </pc:spChg>
      </pc:sldChg>
      <pc:sldChg chg="addSp modSp add">
        <pc:chgData name="William Grey" userId="37b73424-c081-4fc2-b1af-363f4f3fd4f3" providerId="ADAL" clId="{B5046603-5B01-4267-9ECD-34978A0F9F12}" dt="2020-02-10T09:24:22.485" v="1786" actId="20577"/>
        <pc:sldMkLst>
          <pc:docMk/>
          <pc:sldMk cId="55418698" sldId="334"/>
        </pc:sldMkLst>
        <pc:spChg chg="mod">
          <ac:chgData name="William Grey" userId="37b73424-c081-4fc2-b1af-363f4f3fd4f3" providerId="ADAL" clId="{B5046603-5B01-4267-9ECD-34978A0F9F12}" dt="2020-02-05T09:23:44.729" v="1708" actId="20577"/>
          <ac:spMkLst>
            <pc:docMk/>
            <pc:sldMk cId="55418698" sldId="334"/>
            <ac:spMk id="3" creationId="{B6664017-59A7-4CBC-A214-4A9773C0DF66}"/>
          </ac:spMkLst>
        </pc:spChg>
        <pc:spChg chg="add mod">
          <ac:chgData name="William Grey" userId="37b73424-c081-4fc2-b1af-363f4f3fd4f3" providerId="ADAL" clId="{B5046603-5B01-4267-9ECD-34978A0F9F12}" dt="2020-02-05T09:22:06.403" v="1707" actId="1076"/>
          <ac:spMkLst>
            <pc:docMk/>
            <pc:sldMk cId="55418698" sldId="334"/>
            <ac:spMk id="4" creationId="{8C146C4B-0650-4F5F-9F92-3E9C92975AB6}"/>
          </ac:spMkLst>
        </pc:spChg>
        <pc:spChg chg="add mod">
          <ac:chgData name="William Grey" userId="37b73424-c081-4fc2-b1af-363f4f3fd4f3" providerId="ADAL" clId="{B5046603-5B01-4267-9ECD-34978A0F9F12}" dt="2020-02-10T09:24:22.485" v="1786" actId="20577"/>
          <ac:spMkLst>
            <pc:docMk/>
            <pc:sldMk cId="55418698" sldId="334"/>
            <ac:spMk id="5" creationId="{28516A97-9E24-4F3C-B4EA-EB76F16B636C}"/>
          </ac:spMkLst>
        </pc:spChg>
      </pc:sldChg>
      <pc:sldChg chg="modSp add">
        <pc:chgData name="William Grey" userId="37b73424-c081-4fc2-b1af-363f4f3fd4f3" providerId="ADAL" clId="{B5046603-5B01-4267-9ECD-34978A0F9F12}" dt="2020-01-24T10:26:06.137" v="1291" actId="20577"/>
        <pc:sldMkLst>
          <pc:docMk/>
          <pc:sldMk cId="4222059725" sldId="335"/>
        </pc:sldMkLst>
        <pc:spChg chg="mod">
          <ac:chgData name="William Grey" userId="37b73424-c081-4fc2-b1af-363f4f3fd4f3" providerId="ADAL" clId="{B5046603-5B01-4267-9ECD-34978A0F9F12}" dt="2020-01-24T10:26:06.137" v="1291" actId="20577"/>
          <ac:spMkLst>
            <pc:docMk/>
            <pc:sldMk cId="4222059725" sldId="335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B5046603-5B01-4267-9ECD-34978A0F9F12}" dt="2020-01-24T10:28:51.374" v="1506" actId="20577"/>
        <pc:sldMkLst>
          <pc:docMk/>
          <pc:sldMk cId="1029098604" sldId="336"/>
        </pc:sldMkLst>
        <pc:spChg chg="mod">
          <ac:chgData name="William Grey" userId="37b73424-c081-4fc2-b1af-363f4f3fd4f3" providerId="ADAL" clId="{B5046603-5B01-4267-9ECD-34978A0F9F12}" dt="2020-01-24T10:27:19.824" v="1309" actId="20577"/>
          <ac:spMkLst>
            <pc:docMk/>
            <pc:sldMk cId="1029098604" sldId="336"/>
            <ac:spMk id="2" creationId="{A01FE60A-9B18-488A-9E18-60E50252C329}"/>
          </ac:spMkLst>
        </pc:spChg>
        <pc:spChg chg="mod">
          <ac:chgData name="William Grey" userId="37b73424-c081-4fc2-b1af-363f4f3fd4f3" providerId="ADAL" clId="{B5046603-5B01-4267-9ECD-34978A0F9F12}" dt="2020-01-24T10:28:51.374" v="1506" actId="20577"/>
          <ac:spMkLst>
            <pc:docMk/>
            <pc:sldMk cId="1029098604" sldId="336"/>
            <ac:spMk id="3" creationId="{F5E8AB6C-0FE0-4FB6-9999-402080C9F466}"/>
          </ac:spMkLst>
        </pc:spChg>
      </pc:sldChg>
      <pc:sldChg chg="addSp modSp add">
        <pc:chgData name="William Grey" userId="37b73424-c081-4fc2-b1af-363f4f3fd4f3" providerId="ADAL" clId="{B5046603-5B01-4267-9ECD-34978A0F9F12}" dt="2020-02-10T09:40:33.896" v="1817" actId="14734"/>
        <pc:sldMkLst>
          <pc:docMk/>
          <pc:sldMk cId="171319636" sldId="337"/>
        </pc:sldMkLst>
        <pc:spChg chg="add mod">
          <ac:chgData name="William Grey" userId="37b73424-c081-4fc2-b1af-363f4f3fd4f3" providerId="ADAL" clId="{B5046603-5B01-4267-9ECD-34978A0F9F12}" dt="2020-02-05T09:01:13.100" v="1592" actId="20577"/>
          <ac:spMkLst>
            <pc:docMk/>
            <pc:sldMk cId="171319636" sldId="337"/>
            <ac:spMk id="4" creationId="{2383F2A3-ADB2-45A4-8079-19CDCE6E9164}"/>
          </ac:spMkLst>
        </pc:spChg>
        <pc:spChg chg="add mod">
          <ac:chgData name="William Grey" userId="37b73424-c081-4fc2-b1af-363f4f3fd4f3" providerId="ADAL" clId="{B5046603-5B01-4267-9ECD-34978A0F9F12}" dt="2020-02-05T08:46:36.307" v="1574" actId="20577"/>
          <ac:spMkLst>
            <pc:docMk/>
            <pc:sldMk cId="171319636" sldId="337"/>
            <ac:spMk id="6" creationId="{E5038EFD-5A2C-4D5F-AE3A-3DB57BB59668}"/>
          </ac:spMkLst>
        </pc:spChg>
        <pc:graphicFrameChg chg="add mod modGraphic">
          <ac:chgData name="William Grey" userId="37b73424-c081-4fc2-b1af-363f4f3fd4f3" providerId="ADAL" clId="{B5046603-5B01-4267-9ECD-34978A0F9F12}" dt="2020-02-10T09:40:33.896" v="1817" actId="14734"/>
          <ac:graphicFrameMkLst>
            <pc:docMk/>
            <pc:sldMk cId="171319636" sldId="337"/>
            <ac:graphicFrameMk id="5" creationId="{ADD68F4E-5D55-4CE3-A778-B94EE8F4E1F7}"/>
          </ac:graphicFrameMkLst>
        </pc:graphicFrameChg>
      </pc:sldChg>
      <pc:sldChg chg="addSp delSp modSp add">
        <pc:chgData name="William Grey" userId="37b73424-c081-4fc2-b1af-363f4f3fd4f3" providerId="ADAL" clId="{B5046603-5B01-4267-9ECD-34978A0F9F12}" dt="2020-02-05T09:16:01.315" v="1663" actId="478"/>
        <pc:sldMkLst>
          <pc:docMk/>
          <pc:sldMk cId="3053489157" sldId="338"/>
        </pc:sldMkLst>
        <pc:spChg chg="mod">
          <ac:chgData name="William Grey" userId="37b73424-c081-4fc2-b1af-363f4f3fd4f3" providerId="ADAL" clId="{B5046603-5B01-4267-9ECD-34978A0F9F12}" dt="2020-02-05T09:14:53.991" v="1645" actId="20577"/>
          <ac:spMkLst>
            <pc:docMk/>
            <pc:sldMk cId="3053489157" sldId="338"/>
            <ac:spMk id="2" creationId="{CA54CB82-F4FE-426A-ADD1-9E6AECEE0651}"/>
          </ac:spMkLst>
        </pc:spChg>
        <pc:spChg chg="del">
          <ac:chgData name="William Grey" userId="37b73424-c081-4fc2-b1af-363f4f3fd4f3" providerId="ADAL" clId="{B5046603-5B01-4267-9ECD-34978A0F9F12}" dt="2020-02-05T09:09:31.917" v="1617" actId="478"/>
          <ac:spMkLst>
            <pc:docMk/>
            <pc:sldMk cId="3053489157" sldId="338"/>
            <ac:spMk id="3" creationId="{0A40C443-5C31-46B2-92F6-EBF6F98133E7}"/>
          </ac:spMkLst>
        </pc:spChg>
        <pc:graphicFrameChg chg="add mod modGraphic">
          <ac:chgData name="William Grey" userId="37b73424-c081-4fc2-b1af-363f4f3fd4f3" providerId="ADAL" clId="{B5046603-5B01-4267-9ECD-34978A0F9F12}" dt="2020-02-05T09:09:29.877" v="1616" actId="1076"/>
          <ac:graphicFrameMkLst>
            <pc:docMk/>
            <pc:sldMk cId="3053489157" sldId="338"/>
            <ac:graphicFrameMk id="4" creationId="{4E1B39EF-12F9-42AE-AC18-C9D8DFCFE078}"/>
          </ac:graphicFrameMkLst>
        </pc:graphicFrameChg>
        <pc:graphicFrameChg chg="add del mod">
          <ac:chgData name="William Grey" userId="37b73424-c081-4fc2-b1af-363f4f3fd4f3" providerId="ADAL" clId="{B5046603-5B01-4267-9ECD-34978A0F9F12}" dt="2020-02-05T09:15:04.257" v="1648" actId="478"/>
          <ac:graphicFrameMkLst>
            <pc:docMk/>
            <pc:sldMk cId="3053489157" sldId="338"/>
            <ac:graphicFrameMk id="5" creationId="{F6CC745D-C701-42C9-A342-A63440CA9A32}"/>
          </ac:graphicFrameMkLst>
        </pc:graphicFrameChg>
        <pc:graphicFrameChg chg="add del mod">
          <ac:chgData name="William Grey" userId="37b73424-c081-4fc2-b1af-363f4f3fd4f3" providerId="ADAL" clId="{B5046603-5B01-4267-9ECD-34978A0F9F12}" dt="2020-02-05T09:15:04.257" v="1648" actId="478"/>
          <ac:graphicFrameMkLst>
            <pc:docMk/>
            <pc:sldMk cId="3053489157" sldId="338"/>
            <ac:graphicFrameMk id="6" creationId="{797D0DD9-DE81-454F-9513-82A7EB3A3B39}"/>
          </ac:graphicFrameMkLst>
        </pc:graphicFrameChg>
        <pc:graphicFrameChg chg="add del">
          <ac:chgData name="William Grey" userId="37b73424-c081-4fc2-b1af-363f4f3fd4f3" providerId="ADAL" clId="{B5046603-5B01-4267-9ECD-34978A0F9F12}" dt="2020-02-05T09:15:02.287" v="1647" actId="478"/>
          <ac:graphicFrameMkLst>
            <pc:docMk/>
            <pc:sldMk cId="3053489157" sldId="338"/>
            <ac:graphicFrameMk id="7" creationId="{6CD45C5B-2E1C-4360-8A93-65C1EEB48902}"/>
          </ac:graphicFrameMkLst>
        </pc:graphicFrameChg>
        <pc:graphicFrameChg chg="add del mod">
          <ac:chgData name="William Grey" userId="37b73424-c081-4fc2-b1af-363f4f3fd4f3" providerId="ADAL" clId="{B5046603-5B01-4267-9ECD-34978A0F9F12}" dt="2020-02-05T09:16:01.315" v="1663" actId="478"/>
          <ac:graphicFrameMkLst>
            <pc:docMk/>
            <pc:sldMk cId="3053489157" sldId="338"/>
            <ac:graphicFrameMk id="8" creationId="{50BD2B12-CADD-4C81-8E42-81E2A796114E}"/>
          </ac:graphicFrameMkLst>
        </pc:graphicFrameChg>
      </pc:sldChg>
      <pc:sldChg chg="addSp modSp add">
        <pc:chgData name="William Grey" userId="37b73424-c081-4fc2-b1af-363f4f3fd4f3" providerId="ADAL" clId="{B5046603-5B01-4267-9ECD-34978A0F9F12}" dt="2020-02-05T09:17:52.493" v="1705" actId="113"/>
        <pc:sldMkLst>
          <pc:docMk/>
          <pc:sldMk cId="40550406" sldId="339"/>
        </pc:sldMkLst>
        <pc:graphicFrameChg chg="mod">
          <ac:chgData name="William Grey" userId="37b73424-c081-4fc2-b1af-363f4f3fd4f3" providerId="ADAL" clId="{B5046603-5B01-4267-9ECD-34978A0F9F12}" dt="2020-02-05T09:15:20.334" v="1653" actId="1076"/>
          <ac:graphicFrameMkLst>
            <pc:docMk/>
            <pc:sldMk cId="40550406" sldId="339"/>
            <ac:graphicFrameMk id="4" creationId="{4E1B39EF-12F9-42AE-AC18-C9D8DFCFE078}"/>
          </ac:graphicFrameMkLst>
        </pc:graphicFrameChg>
        <pc:graphicFrameChg chg="mod modGraphic">
          <ac:chgData name="William Grey" userId="37b73424-c081-4fc2-b1af-363f4f3fd4f3" providerId="ADAL" clId="{B5046603-5B01-4267-9ECD-34978A0F9F12}" dt="2020-02-05T09:16:09.555" v="1666" actId="6549"/>
          <ac:graphicFrameMkLst>
            <pc:docMk/>
            <pc:sldMk cId="40550406" sldId="339"/>
            <ac:graphicFrameMk id="5" creationId="{F6CC745D-C701-42C9-A342-A63440CA9A32}"/>
          </ac:graphicFrameMkLst>
        </pc:graphicFrameChg>
        <pc:graphicFrameChg chg="mod modGraphic">
          <ac:chgData name="William Grey" userId="37b73424-c081-4fc2-b1af-363f4f3fd4f3" providerId="ADAL" clId="{B5046603-5B01-4267-9ECD-34978A0F9F12}" dt="2020-02-05T09:16:51.493" v="1683" actId="2164"/>
          <ac:graphicFrameMkLst>
            <pc:docMk/>
            <pc:sldMk cId="40550406" sldId="339"/>
            <ac:graphicFrameMk id="6" creationId="{797D0DD9-DE81-454F-9513-82A7EB3A3B39}"/>
          </ac:graphicFrameMkLst>
        </pc:graphicFrameChg>
        <pc:graphicFrameChg chg="mod modGraphic">
          <ac:chgData name="William Grey" userId="37b73424-c081-4fc2-b1af-363f4f3fd4f3" providerId="ADAL" clId="{B5046603-5B01-4267-9ECD-34978A0F9F12}" dt="2020-02-05T09:17:52.493" v="1705" actId="113"/>
          <ac:graphicFrameMkLst>
            <pc:docMk/>
            <pc:sldMk cId="40550406" sldId="339"/>
            <ac:graphicFrameMk id="7" creationId="{6CD45C5B-2E1C-4360-8A93-65C1EEB48902}"/>
          </ac:graphicFrameMkLst>
        </pc:graphicFrameChg>
        <pc:graphicFrameChg chg="add mod">
          <ac:chgData name="William Grey" userId="37b73424-c081-4fc2-b1af-363f4f3fd4f3" providerId="ADAL" clId="{B5046603-5B01-4267-9ECD-34978A0F9F12}" dt="2020-02-05T09:16:06.713" v="1665" actId="1076"/>
          <ac:graphicFrameMkLst>
            <pc:docMk/>
            <pc:sldMk cId="40550406" sldId="339"/>
            <ac:graphicFrameMk id="8" creationId="{8C7BD056-3D4E-4E88-9126-562DBE9054AC}"/>
          </ac:graphicFrameMkLst>
        </pc:graphicFrameChg>
        <pc:graphicFrameChg chg="add mod modGraphic">
          <ac:chgData name="William Grey" userId="37b73424-c081-4fc2-b1af-363f4f3fd4f3" providerId="ADAL" clId="{B5046603-5B01-4267-9ECD-34978A0F9F12}" dt="2020-02-05T09:16:40.374" v="1682" actId="20577"/>
          <ac:graphicFrameMkLst>
            <pc:docMk/>
            <pc:sldMk cId="40550406" sldId="339"/>
            <ac:graphicFrameMk id="9" creationId="{48C1FBA0-D820-4155-9E8F-E9F4BBA3B017}"/>
          </ac:graphicFrameMkLst>
        </pc:graphicFrameChg>
        <pc:graphicFrameChg chg="add mod modGraphic">
          <ac:chgData name="William Grey" userId="37b73424-c081-4fc2-b1af-363f4f3fd4f3" providerId="ADAL" clId="{B5046603-5B01-4267-9ECD-34978A0F9F12}" dt="2020-02-05T09:17:31.338" v="1701" actId="20577"/>
          <ac:graphicFrameMkLst>
            <pc:docMk/>
            <pc:sldMk cId="40550406" sldId="339"/>
            <ac:graphicFrameMk id="10" creationId="{F910C47D-71A3-4DF8-B73B-1FA228FDA21F}"/>
          </ac:graphicFrameMkLst>
        </pc:graphicFrameChg>
      </pc:sldChg>
    </pc:docChg>
  </pc:docChgLst>
  <pc:docChgLst>
    <pc:chgData name="William Grey" userId="37b73424-c081-4fc2-b1af-363f4f3fd4f3" providerId="ADAL" clId="{8D02F087-A227-4967-89EC-A1C6AFF5C228}"/>
    <pc:docChg chg="undo custSel addSld delSld modSld sldOrd">
      <pc:chgData name="William Grey" userId="37b73424-c081-4fc2-b1af-363f4f3fd4f3" providerId="ADAL" clId="{8D02F087-A227-4967-89EC-A1C6AFF5C228}" dt="2022-02-24T11:30:33.908" v="84" actId="47"/>
      <pc:docMkLst>
        <pc:docMk/>
      </pc:docMkLst>
      <pc:sldChg chg="ord">
        <pc:chgData name="William Grey" userId="37b73424-c081-4fc2-b1af-363f4f3fd4f3" providerId="ADAL" clId="{8D02F087-A227-4967-89EC-A1C6AFF5C228}" dt="2022-02-24T11:26:22.327" v="29"/>
        <pc:sldMkLst>
          <pc:docMk/>
          <pc:sldMk cId="3841174675" sldId="327"/>
        </pc:sldMkLst>
      </pc:sldChg>
      <pc:sldChg chg="modSp mod">
        <pc:chgData name="William Grey" userId="37b73424-c081-4fc2-b1af-363f4f3fd4f3" providerId="ADAL" clId="{8D02F087-A227-4967-89EC-A1C6AFF5C228}" dt="2022-02-24T11:28:16.727" v="53" actId="14734"/>
        <pc:sldMkLst>
          <pc:docMk/>
          <pc:sldMk cId="144045633" sldId="339"/>
        </pc:sldMkLst>
        <pc:graphicFrameChg chg="modGraphic">
          <ac:chgData name="William Grey" userId="37b73424-c081-4fc2-b1af-363f4f3fd4f3" providerId="ADAL" clId="{8D02F087-A227-4967-89EC-A1C6AFF5C228}" dt="2022-02-24T11:26:58.194" v="35" actId="20577"/>
          <ac:graphicFrameMkLst>
            <pc:docMk/>
            <pc:sldMk cId="144045633" sldId="339"/>
            <ac:graphicFrameMk id="5" creationId="{F6CC745D-C701-42C9-A342-A63440CA9A32}"/>
          </ac:graphicFrameMkLst>
        </pc:graphicFrameChg>
        <pc:graphicFrameChg chg="modGraphic">
          <ac:chgData name="William Grey" userId="37b73424-c081-4fc2-b1af-363f4f3fd4f3" providerId="ADAL" clId="{8D02F087-A227-4967-89EC-A1C6AFF5C228}" dt="2022-02-24T11:27:33.764" v="39" actId="20577"/>
          <ac:graphicFrameMkLst>
            <pc:docMk/>
            <pc:sldMk cId="144045633" sldId="339"/>
            <ac:graphicFrameMk id="7" creationId="{6CD45C5B-2E1C-4360-8A93-65C1EEB48902}"/>
          </ac:graphicFrameMkLst>
        </pc:graphicFrameChg>
        <pc:graphicFrameChg chg="mod modGraphic">
          <ac:chgData name="William Grey" userId="37b73424-c081-4fc2-b1af-363f4f3fd4f3" providerId="ADAL" clId="{8D02F087-A227-4967-89EC-A1C6AFF5C228}" dt="2022-02-24T11:26:55.820" v="33" actId="20577"/>
          <ac:graphicFrameMkLst>
            <pc:docMk/>
            <pc:sldMk cId="144045633" sldId="339"/>
            <ac:graphicFrameMk id="9" creationId="{48C1FBA0-D820-4155-9E8F-E9F4BBA3B017}"/>
          </ac:graphicFrameMkLst>
        </pc:graphicFrameChg>
        <pc:graphicFrameChg chg="modGraphic">
          <ac:chgData name="William Grey" userId="37b73424-c081-4fc2-b1af-363f4f3fd4f3" providerId="ADAL" clId="{8D02F087-A227-4967-89EC-A1C6AFF5C228}" dt="2022-02-24T11:28:16.727" v="53" actId="14734"/>
          <ac:graphicFrameMkLst>
            <pc:docMk/>
            <pc:sldMk cId="144045633" sldId="339"/>
            <ac:graphicFrameMk id="10" creationId="{F910C47D-71A3-4DF8-B73B-1FA228FDA21F}"/>
          </ac:graphicFrameMkLst>
        </pc:graphicFrameChg>
      </pc:sldChg>
      <pc:sldChg chg="modSp mod">
        <pc:chgData name="William Grey" userId="37b73424-c081-4fc2-b1af-363f4f3fd4f3" providerId="ADAL" clId="{8D02F087-A227-4967-89EC-A1C6AFF5C228}" dt="2022-02-24T11:30:18.300" v="83" actId="20577"/>
        <pc:sldMkLst>
          <pc:docMk/>
          <pc:sldMk cId="1680382996" sldId="348"/>
        </pc:sldMkLst>
        <pc:graphicFrameChg chg="modGraphic">
          <ac:chgData name="William Grey" userId="37b73424-c081-4fc2-b1af-363f4f3fd4f3" providerId="ADAL" clId="{8D02F087-A227-4967-89EC-A1C6AFF5C228}" dt="2022-02-24T11:30:18.300" v="83" actId="20577"/>
          <ac:graphicFrameMkLst>
            <pc:docMk/>
            <pc:sldMk cId="1680382996" sldId="348"/>
            <ac:graphicFrameMk id="6" creationId="{192E7F26-C757-45D9-B7FE-BE6AA7C4CB7C}"/>
          </ac:graphicFrameMkLst>
        </pc:graphicFrameChg>
      </pc:sldChg>
      <pc:sldChg chg="modSp mod">
        <pc:chgData name="William Grey" userId="37b73424-c081-4fc2-b1af-363f4f3fd4f3" providerId="ADAL" clId="{8D02F087-A227-4967-89EC-A1C6AFF5C228}" dt="2022-02-24T11:26:14.596" v="26" actId="20577"/>
        <pc:sldMkLst>
          <pc:docMk/>
          <pc:sldMk cId="3606359069" sldId="349"/>
        </pc:sldMkLst>
        <pc:graphicFrameChg chg="modGraphic">
          <ac:chgData name="William Grey" userId="37b73424-c081-4fc2-b1af-363f4f3fd4f3" providerId="ADAL" clId="{8D02F087-A227-4967-89EC-A1C6AFF5C228}" dt="2022-02-24T11:26:14.596" v="26" actId="20577"/>
          <ac:graphicFrameMkLst>
            <pc:docMk/>
            <pc:sldMk cId="3606359069" sldId="349"/>
            <ac:graphicFrameMk id="6" creationId="{192E7F26-C757-45D9-B7FE-BE6AA7C4CB7C}"/>
          </ac:graphicFrameMkLst>
        </pc:graphicFrameChg>
      </pc:sldChg>
      <pc:sldChg chg="modSp mod">
        <pc:chgData name="William Grey" userId="37b73424-c081-4fc2-b1af-363f4f3fd4f3" providerId="ADAL" clId="{8D02F087-A227-4967-89EC-A1C6AFF5C228}" dt="2022-02-24T11:26:18.856" v="27" actId="20577"/>
        <pc:sldMkLst>
          <pc:docMk/>
          <pc:sldMk cId="2795025216" sldId="350"/>
        </pc:sldMkLst>
        <pc:graphicFrameChg chg="modGraphic">
          <ac:chgData name="William Grey" userId="37b73424-c081-4fc2-b1af-363f4f3fd4f3" providerId="ADAL" clId="{8D02F087-A227-4967-89EC-A1C6AFF5C228}" dt="2022-02-24T11:26:18.856" v="27" actId="20577"/>
          <ac:graphicFrameMkLst>
            <pc:docMk/>
            <pc:sldMk cId="2795025216" sldId="350"/>
            <ac:graphicFrameMk id="6" creationId="{192E7F26-C757-45D9-B7FE-BE6AA7C4CB7C}"/>
          </ac:graphicFrameMkLst>
        </pc:graphicFrameChg>
      </pc:sldChg>
      <pc:sldChg chg="del">
        <pc:chgData name="William Grey" userId="37b73424-c081-4fc2-b1af-363f4f3fd4f3" providerId="ADAL" clId="{8D02F087-A227-4967-89EC-A1C6AFF5C228}" dt="2022-02-24T11:24:06.070" v="9" actId="47"/>
        <pc:sldMkLst>
          <pc:docMk/>
          <pc:sldMk cId="2743733299" sldId="352"/>
        </pc:sldMkLst>
      </pc:sldChg>
      <pc:sldChg chg="del">
        <pc:chgData name="William Grey" userId="37b73424-c081-4fc2-b1af-363f4f3fd4f3" providerId="ADAL" clId="{8D02F087-A227-4967-89EC-A1C6AFF5C228}" dt="2022-02-24T11:24:02.181" v="6" actId="47"/>
        <pc:sldMkLst>
          <pc:docMk/>
          <pc:sldMk cId="441031683" sldId="353"/>
        </pc:sldMkLst>
      </pc:sldChg>
      <pc:sldChg chg="del">
        <pc:chgData name="William Grey" userId="37b73424-c081-4fc2-b1af-363f4f3fd4f3" providerId="ADAL" clId="{8D02F087-A227-4967-89EC-A1C6AFF5C228}" dt="2022-02-24T11:24:03.081" v="7" actId="47"/>
        <pc:sldMkLst>
          <pc:docMk/>
          <pc:sldMk cId="2969350318" sldId="354"/>
        </pc:sldMkLst>
      </pc:sldChg>
      <pc:sldChg chg="del">
        <pc:chgData name="William Grey" userId="37b73424-c081-4fc2-b1af-363f4f3fd4f3" providerId="ADAL" clId="{8D02F087-A227-4967-89EC-A1C6AFF5C228}" dt="2022-02-24T11:24:03.864" v="8" actId="47"/>
        <pc:sldMkLst>
          <pc:docMk/>
          <pc:sldMk cId="1980006488" sldId="355"/>
        </pc:sldMkLst>
      </pc:sldChg>
      <pc:sldChg chg="addSp delSp modSp del mod addAnim delAnim">
        <pc:chgData name="William Grey" userId="37b73424-c081-4fc2-b1af-363f4f3fd4f3" providerId="ADAL" clId="{8D02F087-A227-4967-89EC-A1C6AFF5C228}" dt="2022-02-24T11:30:33.908" v="84" actId="47"/>
        <pc:sldMkLst>
          <pc:docMk/>
          <pc:sldMk cId="3173467823" sldId="356"/>
        </pc:sldMkLst>
        <pc:spChg chg="mod">
          <ac:chgData name="William Grey" userId="37b73424-c081-4fc2-b1af-363f4f3fd4f3" providerId="ADAL" clId="{8D02F087-A227-4967-89EC-A1C6AFF5C228}" dt="2022-02-24T11:30:04.282" v="78" actId="20577"/>
          <ac:spMkLst>
            <pc:docMk/>
            <pc:sldMk cId="3173467823" sldId="356"/>
            <ac:spMk id="2" creationId="{1A8C8302-4E6E-4A70-A4EB-1C734D01EA35}"/>
          </ac:spMkLst>
        </pc:spChg>
        <pc:spChg chg="mod">
          <ac:chgData name="William Grey" userId="37b73424-c081-4fc2-b1af-363f4f3fd4f3" providerId="ADAL" clId="{8D02F087-A227-4967-89EC-A1C6AFF5C228}" dt="2022-02-24T11:30:02.700" v="74" actId="1076"/>
          <ac:spMkLst>
            <pc:docMk/>
            <pc:sldMk cId="3173467823" sldId="356"/>
            <ac:spMk id="3" creationId="{FC482917-4C31-4CF8-A923-44E18E41BEF5}"/>
          </ac:spMkLst>
        </pc:spChg>
        <pc:spChg chg="mod">
          <ac:chgData name="William Grey" userId="37b73424-c081-4fc2-b1af-363f4f3fd4f3" providerId="ADAL" clId="{8D02F087-A227-4967-89EC-A1C6AFF5C228}" dt="2022-02-24T11:30:02.928" v="75" actId="1076"/>
          <ac:spMkLst>
            <pc:docMk/>
            <pc:sldMk cId="3173467823" sldId="356"/>
            <ac:spMk id="8" creationId="{A3E04D28-2CBA-43CB-B5B9-DBE59609230C}"/>
          </ac:spMkLst>
        </pc:spChg>
        <pc:spChg chg="add del">
          <ac:chgData name="William Grey" userId="37b73424-c081-4fc2-b1af-363f4f3fd4f3" providerId="ADAL" clId="{8D02F087-A227-4967-89EC-A1C6AFF5C228}" dt="2022-02-24T11:30:02.362" v="73" actId="478"/>
          <ac:spMkLst>
            <pc:docMk/>
            <pc:sldMk cId="3173467823" sldId="356"/>
            <ac:spMk id="9" creationId="{FB209E12-8C84-4E48-A54B-B4DE62918826}"/>
          </ac:spMkLst>
        </pc:spChg>
        <pc:spChg chg="add del mod">
          <ac:chgData name="William Grey" userId="37b73424-c081-4fc2-b1af-363f4f3fd4f3" providerId="ADAL" clId="{8D02F087-A227-4967-89EC-A1C6AFF5C228}" dt="2022-02-24T11:30:05.276" v="79" actId="478"/>
          <ac:spMkLst>
            <pc:docMk/>
            <pc:sldMk cId="3173467823" sldId="356"/>
            <ac:spMk id="10" creationId="{926C1DD5-9632-46A8-9602-FB15D693B469}"/>
          </ac:spMkLst>
        </pc:spChg>
        <pc:graphicFrameChg chg="modGraphic">
          <ac:chgData name="William Grey" userId="37b73424-c081-4fc2-b1af-363f4f3fd4f3" providerId="ADAL" clId="{8D02F087-A227-4967-89EC-A1C6AFF5C228}" dt="2022-02-24T11:30:12.767" v="82" actId="20577"/>
          <ac:graphicFrameMkLst>
            <pc:docMk/>
            <pc:sldMk cId="3173467823" sldId="356"/>
            <ac:graphicFrameMk id="6" creationId="{192E7F26-C757-45D9-B7FE-BE6AA7C4CB7C}"/>
          </ac:graphicFrameMkLst>
        </pc:graphicFrameChg>
      </pc:sldChg>
      <pc:sldChg chg="del">
        <pc:chgData name="William Grey" userId="37b73424-c081-4fc2-b1af-363f4f3fd4f3" providerId="ADAL" clId="{8D02F087-A227-4967-89EC-A1C6AFF5C228}" dt="2022-02-24T11:25:28.002" v="11" actId="47"/>
        <pc:sldMkLst>
          <pc:docMk/>
          <pc:sldMk cId="420703104" sldId="357"/>
        </pc:sldMkLst>
      </pc:sldChg>
      <pc:sldChg chg="del">
        <pc:chgData name="William Grey" userId="37b73424-c081-4fc2-b1af-363f4f3fd4f3" providerId="ADAL" clId="{8D02F087-A227-4967-89EC-A1C6AFF5C228}" dt="2022-02-24T11:25:29.014" v="12" actId="47"/>
        <pc:sldMkLst>
          <pc:docMk/>
          <pc:sldMk cId="4127903873" sldId="358"/>
        </pc:sldMkLst>
      </pc:sldChg>
      <pc:sldChg chg="del">
        <pc:chgData name="William Grey" userId="37b73424-c081-4fc2-b1af-363f4f3fd4f3" providerId="ADAL" clId="{8D02F087-A227-4967-89EC-A1C6AFF5C228}" dt="2022-02-24T11:25:29.835" v="13" actId="47"/>
        <pc:sldMkLst>
          <pc:docMk/>
          <pc:sldMk cId="3855704892" sldId="359"/>
        </pc:sldMkLst>
      </pc:sldChg>
      <pc:sldChg chg="del">
        <pc:chgData name="William Grey" userId="37b73424-c081-4fc2-b1af-363f4f3fd4f3" providerId="ADAL" clId="{8D02F087-A227-4967-89EC-A1C6AFF5C228}" dt="2022-02-24T11:25:30.982" v="14" actId="47"/>
        <pc:sldMkLst>
          <pc:docMk/>
          <pc:sldMk cId="2832767093" sldId="360"/>
        </pc:sldMkLst>
      </pc:sldChg>
      <pc:sldChg chg="del">
        <pc:chgData name="William Grey" userId="37b73424-c081-4fc2-b1af-363f4f3fd4f3" providerId="ADAL" clId="{8D02F087-A227-4967-89EC-A1C6AFF5C228}" dt="2022-02-24T11:25:31.556" v="15" actId="47"/>
        <pc:sldMkLst>
          <pc:docMk/>
          <pc:sldMk cId="569823465" sldId="361"/>
        </pc:sldMkLst>
      </pc:sldChg>
      <pc:sldChg chg="del">
        <pc:chgData name="William Grey" userId="37b73424-c081-4fc2-b1af-363f4f3fd4f3" providerId="ADAL" clId="{8D02F087-A227-4967-89EC-A1C6AFF5C228}" dt="2022-02-24T11:25:32.135" v="16" actId="47"/>
        <pc:sldMkLst>
          <pc:docMk/>
          <pc:sldMk cId="3838526849" sldId="362"/>
        </pc:sldMkLst>
      </pc:sldChg>
      <pc:sldChg chg="del">
        <pc:chgData name="William Grey" userId="37b73424-c081-4fc2-b1af-363f4f3fd4f3" providerId="ADAL" clId="{8D02F087-A227-4967-89EC-A1C6AFF5C228}" dt="2022-02-24T11:25:32.672" v="17" actId="47"/>
        <pc:sldMkLst>
          <pc:docMk/>
          <pc:sldMk cId="2694887100" sldId="363"/>
        </pc:sldMkLst>
      </pc:sldChg>
      <pc:sldChg chg="del">
        <pc:chgData name="William Grey" userId="37b73424-c081-4fc2-b1af-363f4f3fd4f3" providerId="ADAL" clId="{8D02F087-A227-4967-89EC-A1C6AFF5C228}" dt="2022-02-24T11:25:33.305" v="18" actId="47"/>
        <pc:sldMkLst>
          <pc:docMk/>
          <pc:sldMk cId="3062752839" sldId="364"/>
        </pc:sldMkLst>
      </pc:sldChg>
      <pc:sldChg chg="del">
        <pc:chgData name="William Grey" userId="37b73424-c081-4fc2-b1af-363f4f3fd4f3" providerId="ADAL" clId="{8D02F087-A227-4967-89EC-A1C6AFF5C228}" dt="2022-02-24T11:25:33.894" v="19" actId="47"/>
        <pc:sldMkLst>
          <pc:docMk/>
          <pc:sldMk cId="2858874893" sldId="365"/>
        </pc:sldMkLst>
      </pc:sldChg>
      <pc:sldChg chg="del">
        <pc:chgData name="William Grey" userId="37b73424-c081-4fc2-b1af-363f4f3fd4f3" providerId="ADAL" clId="{8D02F087-A227-4967-89EC-A1C6AFF5C228}" dt="2022-02-24T11:25:34.546" v="20" actId="47"/>
        <pc:sldMkLst>
          <pc:docMk/>
          <pc:sldMk cId="4082579478" sldId="366"/>
        </pc:sldMkLst>
      </pc:sldChg>
      <pc:sldChg chg="del">
        <pc:chgData name="William Grey" userId="37b73424-c081-4fc2-b1af-363f4f3fd4f3" providerId="ADAL" clId="{8D02F087-A227-4967-89EC-A1C6AFF5C228}" dt="2022-02-24T11:25:35.159" v="21" actId="47"/>
        <pc:sldMkLst>
          <pc:docMk/>
          <pc:sldMk cId="1743108529" sldId="367"/>
        </pc:sldMkLst>
      </pc:sldChg>
      <pc:sldChg chg="del">
        <pc:chgData name="William Grey" userId="37b73424-c081-4fc2-b1af-363f4f3fd4f3" providerId="ADAL" clId="{8D02F087-A227-4967-89EC-A1C6AFF5C228}" dt="2022-02-24T11:25:35.839" v="22" actId="47"/>
        <pc:sldMkLst>
          <pc:docMk/>
          <pc:sldMk cId="249800152" sldId="368"/>
        </pc:sldMkLst>
      </pc:sldChg>
      <pc:sldChg chg="del">
        <pc:chgData name="William Grey" userId="37b73424-c081-4fc2-b1af-363f4f3fd4f3" providerId="ADAL" clId="{8D02F087-A227-4967-89EC-A1C6AFF5C228}" dt="2022-02-24T11:25:36.792" v="23" actId="47"/>
        <pc:sldMkLst>
          <pc:docMk/>
          <pc:sldMk cId="1895975761" sldId="369"/>
        </pc:sldMkLst>
      </pc:sldChg>
      <pc:sldChg chg="add">
        <pc:chgData name="William Grey" userId="37b73424-c081-4fc2-b1af-363f4f3fd4f3" providerId="ADAL" clId="{8D02F087-A227-4967-89EC-A1C6AFF5C228}" dt="2022-02-24T11:25:20.408" v="10"/>
        <pc:sldMkLst>
          <pc:docMk/>
          <pc:sldMk cId="1430297009" sldId="370"/>
        </pc:sldMkLst>
      </pc:sldChg>
      <pc:sldChg chg="add">
        <pc:chgData name="William Grey" userId="37b73424-c081-4fc2-b1af-363f4f3fd4f3" providerId="ADAL" clId="{8D02F087-A227-4967-89EC-A1C6AFF5C228}" dt="2022-02-24T11:25:20.408" v="10"/>
        <pc:sldMkLst>
          <pc:docMk/>
          <pc:sldMk cId="3143541412" sldId="371"/>
        </pc:sldMkLst>
      </pc:sldChg>
      <pc:sldChg chg="add">
        <pc:chgData name="William Grey" userId="37b73424-c081-4fc2-b1af-363f4f3fd4f3" providerId="ADAL" clId="{8D02F087-A227-4967-89EC-A1C6AFF5C228}" dt="2022-02-24T11:25:20.408" v="10"/>
        <pc:sldMkLst>
          <pc:docMk/>
          <pc:sldMk cId="1761056119" sldId="372"/>
        </pc:sldMkLst>
      </pc:sldChg>
      <pc:sldChg chg="add">
        <pc:chgData name="William Grey" userId="37b73424-c081-4fc2-b1af-363f4f3fd4f3" providerId="ADAL" clId="{8D02F087-A227-4967-89EC-A1C6AFF5C228}" dt="2022-02-24T11:25:20.408" v="10"/>
        <pc:sldMkLst>
          <pc:docMk/>
          <pc:sldMk cId="1501555906" sldId="373"/>
        </pc:sldMkLst>
      </pc:sldChg>
      <pc:sldChg chg="add">
        <pc:chgData name="William Grey" userId="37b73424-c081-4fc2-b1af-363f4f3fd4f3" providerId="ADAL" clId="{8D02F087-A227-4967-89EC-A1C6AFF5C228}" dt="2022-02-24T11:25:20.408" v="10"/>
        <pc:sldMkLst>
          <pc:docMk/>
          <pc:sldMk cId="2724873415" sldId="374"/>
        </pc:sldMkLst>
      </pc:sldChg>
      <pc:sldChg chg="add">
        <pc:chgData name="William Grey" userId="37b73424-c081-4fc2-b1af-363f4f3fd4f3" providerId="ADAL" clId="{8D02F087-A227-4967-89EC-A1C6AFF5C228}" dt="2022-02-24T11:25:20.408" v="10"/>
        <pc:sldMkLst>
          <pc:docMk/>
          <pc:sldMk cId="578311640" sldId="375"/>
        </pc:sldMkLst>
      </pc:sldChg>
      <pc:sldChg chg="add">
        <pc:chgData name="William Grey" userId="37b73424-c081-4fc2-b1af-363f4f3fd4f3" providerId="ADAL" clId="{8D02F087-A227-4967-89EC-A1C6AFF5C228}" dt="2022-02-24T11:25:20.408" v="10"/>
        <pc:sldMkLst>
          <pc:docMk/>
          <pc:sldMk cId="1210056323" sldId="376"/>
        </pc:sldMkLst>
      </pc:sldChg>
      <pc:sldChg chg="add">
        <pc:chgData name="William Grey" userId="37b73424-c081-4fc2-b1af-363f4f3fd4f3" providerId="ADAL" clId="{8D02F087-A227-4967-89EC-A1C6AFF5C228}" dt="2022-02-24T11:25:20.408" v="10"/>
        <pc:sldMkLst>
          <pc:docMk/>
          <pc:sldMk cId="1410691874" sldId="377"/>
        </pc:sldMkLst>
      </pc:sldChg>
      <pc:sldChg chg="delSp add mod delAnim">
        <pc:chgData name="William Grey" userId="37b73424-c081-4fc2-b1af-363f4f3fd4f3" providerId="ADAL" clId="{8D02F087-A227-4967-89EC-A1C6AFF5C228}" dt="2022-02-24T11:23:28.011" v="2" actId="478"/>
        <pc:sldMkLst>
          <pc:docMk/>
          <pc:sldMk cId="1701200524" sldId="378"/>
        </pc:sldMkLst>
        <pc:picChg chg="del">
          <ac:chgData name="William Grey" userId="37b73424-c081-4fc2-b1af-363f4f3fd4f3" providerId="ADAL" clId="{8D02F087-A227-4967-89EC-A1C6AFF5C228}" dt="2022-02-24T11:23:28.011" v="2" actId="478"/>
          <ac:picMkLst>
            <pc:docMk/>
            <pc:sldMk cId="1701200524" sldId="378"/>
            <ac:picMk id="7" creationId="{0A01F2FF-A5D0-4CDE-9CAA-B167FFF3D92A}"/>
          </ac:picMkLst>
        </pc:picChg>
      </pc:sldChg>
      <pc:sldChg chg="delSp add mod delAnim">
        <pc:chgData name="William Grey" userId="37b73424-c081-4fc2-b1af-363f4f3fd4f3" providerId="ADAL" clId="{8D02F087-A227-4967-89EC-A1C6AFF5C228}" dt="2022-02-24T11:23:34.509" v="3" actId="478"/>
        <pc:sldMkLst>
          <pc:docMk/>
          <pc:sldMk cId="443465753" sldId="379"/>
        </pc:sldMkLst>
        <pc:picChg chg="del">
          <ac:chgData name="William Grey" userId="37b73424-c081-4fc2-b1af-363f4f3fd4f3" providerId="ADAL" clId="{8D02F087-A227-4967-89EC-A1C6AFF5C228}" dt="2022-02-24T11:23:34.509" v="3" actId="478"/>
          <ac:picMkLst>
            <pc:docMk/>
            <pc:sldMk cId="443465753" sldId="379"/>
            <ac:picMk id="7" creationId="{0A01F2FF-A5D0-4CDE-9CAA-B167FFF3D92A}"/>
          </ac:picMkLst>
        </pc:picChg>
      </pc:sldChg>
      <pc:sldChg chg="delSp add mod delAnim">
        <pc:chgData name="William Grey" userId="37b73424-c081-4fc2-b1af-363f4f3fd4f3" providerId="ADAL" clId="{8D02F087-A227-4967-89EC-A1C6AFF5C228}" dt="2022-02-24T11:23:42.516" v="4" actId="478"/>
        <pc:sldMkLst>
          <pc:docMk/>
          <pc:sldMk cId="1905359709" sldId="380"/>
        </pc:sldMkLst>
        <pc:picChg chg="del">
          <ac:chgData name="William Grey" userId="37b73424-c081-4fc2-b1af-363f4f3fd4f3" providerId="ADAL" clId="{8D02F087-A227-4967-89EC-A1C6AFF5C228}" dt="2022-02-24T11:23:42.516" v="4" actId="478"/>
          <ac:picMkLst>
            <pc:docMk/>
            <pc:sldMk cId="1905359709" sldId="380"/>
            <ac:picMk id="4" creationId="{06779124-67E8-46F9-AF80-D9EC2CC8F3CC}"/>
          </ac:picMkLst>
        </pc:picChg>
      </pc:sldChg>
      <pc:sldChg chg="delSp add mod delAnim">
        <pc:chgData name="William Grey" userId="37b73424-c081-4fc2-b1af-363f4f3fd4f3" providerId="ADAL" clId="{8D02F087-A227-4967-89EC-A1C6AFF5C228}" dt="2022-02-24T11:23:48.163" v="5" actId="478"/>
        <pc:sldMkLst>
          <pc:docMk/>
          <pc:sldMk cId="1052076563" sldId="381"/>
        </pc:sldMkLst>
        <pc:picChg chg="del">
          <ac:chgData name="William Grey" userId="37b73424-c081-4fc2-b1af-363f4f3fd4f3" providerId="ADAL" clId="{8D02F087-A227-4967-89EC-A1C6AFF5C228}" dt="2022-02-24T11:23:48.163" v="5" actId="478"/>
          <ac:picMkLst>
            <pc:docMk/>
            <pc:sldMk cId="1052076563" sldId="381"/>
            <ac:picMk id="4" creationId="{5023B8D1-E5D3-457F-968E-2CAE9EDD57F6}"/>
          </ac:picMkLst>
        </pc:picChg>
      </pc:sldChg>
      <pc:sldChg chg="add del">
        <pc:chgData name="William Grey" userId="37b73424-c081-4fc2-b1af-363f4f3fd4f3" providerId="ADAL" clId="{8D02F087-A227-4967-89EC-A1C6AFF5C228}" dt="2022-02-24T11:23:21.884" v="1" actId="47"/>
        <pc:sldMkLst>
          <pc:docMk/>
          <pc:sldMk cId="1106332277" sldId="382"/>
        </pc:sldMkLst>
      </pc:sldChg>
      <pc:sldChg chg="add">
        <pc:chgData name="William Grey" userId="37b73424-c081-4fc2-b1af-363f4f3fd4f3" providerId="ADAL" clId="{8D02F087-A227-4967-89EC-A1C6AFF5C228}" dt="2022-02-24T11:25:20.408" v="10"/>
        <pc:sldMkLst>
          <pc:docMk/>
          <pc:sldMk cId="2984815995" sldId="382"/>
        </pc:sldMkLst>
      </pc:sldChg>
      <pc:sldChg chg="add">
        <pc:chgData name="William Grey" userId="37b73424-c081-4fc2-b1af-363f4f3fd4f3" providerId="ADAL" clId="{8D02F087-A227-4967-89EC-A1C6AFF5C228}" dt="2022-02-24T11:25:20.408" v="10"/>
        <pc:sldMkLst>
          <pc:docMk/>
          <pc:sldMk cId="3632006604" sldId="383"/>
        </pc:sldMkLst>
      </pc:sldChg>
      <pc:sldChg chg="add">
        <pc:chgData name="William Grey" userId="37b73424-c081-4fc2-b1af-363f4f3fd4f3" providerId="ADAL" clId="{8D02F087-A227-4967-89EC-A1C6AFF5C228}" dt="2022-02-24T11:25:20.408" v="10"/>
        <pc:sldMkLst>
          <pc:docMk/>
          <pc:sldMk cId="333959725" sldId="384"/>
        </pc:sldMkLst>
      </pc:sldChg>
      <pc:sldChg chg="add">
        <pc:chgData name="William Grey" userId="37b73424-c081-4fc2-b1af-363f4f3fd4f3" providerId="ADAL" clId="{8D02F087-A227-4967-89EC-A1C6AFF5C228}" dt="2022-02-24T11:25:20.408" v="10"/>
        <pc:sldMkLst>
          <pc:docMk/>
          <pc:sldMk cId="875274850" sldId="385"/>
        </pc:sldMkLst>
      </pc:sldChg>
      <pc:sldChg chg="add">
        <pc:chgData name="William Grey" userId="37b73424-c081-4fc2-b1af-363f4f3fd4f3" providerId="ADAL" clId="{8D02F087-A227-4967-89EC-A1C6AFF5C228}" dt="2022-02-24T11:25:20.408" v="10"/>
        <pc:sldMkLst>
          <pc:docMk/>
          <pc:sldMk cId="1108157285" sldId="386"/>
        </pc:sldMkLst>
      </pc:sldChg>
      <pc:sldChg chg="add">
        <pc:chgData name="William Grey" userId="37b73424-c081-4fc2-b1af-363f4f3fd4f3" providerId="ADAL" clId="{8D02F087-A227-4967-89EC-A1C6AFF5C228}" dt="2022-02-24T11:25:20.408" v="10"/>
        <pc:sldMkLst>
          <pc:docMk/>
          <pc:sldMk cId="3814648923" sldId="387"/>
        </pc:sldMkLst>
      </pc:sldChg>
      <pc:sldChg chg="add">
        <pc:chgData name="William Grey" userId="37b73424-c081-4fc2-b1af-363f4f3fd4f3" providerId="ADAL" clId="{8D02F087-A227-4967-89EC-A1C6AFF5C228}" dt="2022-02-24T11:25:20.408" v="10"/>
        <pc:sldMkLst>
          <pc:docMk/>
          <pc:sldMk cId="1771067174" sldId="388"/>
        </pc:sldMkLst>
      </pc:sldChg>
      <pc:sldChg chg="add">
        <pc:chgData name="William Grey" userId="37b73424-c081-4fc2-b1af-363f4f3fd4f3" providerId="ADAL" clId="{8D02F087-A227-4967-89EC-A1C6AFF5C228}" dt="2022-02-24T11:25:20.408" v="10"/>
        <pc:sldMkLst>
          <pc:docMk/>
          <pc:sldMk cId="2375649580" sldId="389"/>
        </pc:sldMkLst>
      </pc:sldChg>
      <pc:sldChg chg="add">
        <pc:chgData name="William Grey" userId="37b73424-c081-4fc2-b1af-363f4f3fd4f3" providerId="ADAL" clId="{8D02F087-A227-4967-89EC-A1C6AFF5C228}" dt="2022-02-24T11:25:20.408" v="10"/>
        <pc:sldMkLst>
          <pc:docMk/>
          <pc:sldMk cId="2443221551" sldId="390"/>
        </pc:sldMkLst>
      </pc:sldChg>
      <pc:sldChg chg="add">
        <pc:chgData name="William Grey" userId="37b73424-c081-4fc2-b1af-363f4f3fd4f3" providerId="ADAL" clId="{8D02F087-A227-4967-89EC-A1C6AFF5C228}" dt="2022-02-24T11:25:20.408" v="10"/>
        <pc:sldMkLst>
          <pc:docMk/>
          <pc:sldMk cId="1854871775" sldId="391"/>
        </pc:sldMkLst>
      </pc:sldChg>
      <pc:sldChg chg="add">
        <pc:chgData name="William Grey" userId="37b73424-c081-4fc2-b1af-363f4f3fd4f3" providerId="ADAL" clId="{8D02F087-A227-4967-89EC-A1C6AFF5C228}" dt="2022-02-24T11:25:20.408" v="10"/>
        <pc:sldMkLst>
          <pc:docMk/>
          <pc:sldMk cId="1120242119" sldId="392"/>
        </pc:sldMkLst>
      </pc:sldChg>
      <pc:sldChg chg="add">
        <pc:chgData name="William Grey" userId="37b73424-c081-4fc2-b1af-363f4f3fd4f3" providerId="ADAL" clId="{8D02F087-A227-4967-89EC-A1C6AFF5C228}" dt="2022-02-24T11:25:20.408" v="10"/>
        <pc:sldMkLst>
          <pc:docMk/>
          <pc:sldMk cId="3871212084" sldId="393"/>
        </pc:sldMkLst>
      </pc:sldChg>
      <pc:sldChg chg="add">
        <pc:chgData name="William Grey" userId="37b73424-c081-4fc2-b1af-363f4f3fd4f3" providerId="ADAL" clId="{8D02F087-A227-4967-89EC-A1C6AFF5C228}" dt="2022-02-24T11:25:20.408" v="10"/>
        <pc:sldMkLst>
          <pc:docMk/>
          <pc:sldMk cId="3443045545" sldId="394"/>
        </pc:sldMkLst>
      </pc:sldChg>
    </pc:docChg>
  </pc:docChgLst>
  <pc:docChgLst>
    <pc:chgData name="William Grey" userId="37b73424-c081-4fc2-b1af-363f4f3fd4f3" providerId="ADAL" clId="{BF9DE33E-323E-4F12-9680-54EBAF4516D4}"/>
    <pc:docChg chg="custSel addSld modSld">
      <pc:chgData name="William Grey" userId="37b73424-c081-4fc2-b1af-363f4f3fd4f3" providerId="ADAL" clId="{BF9DE33E-323E-4F12-9680-54EBAF4516D4}" dt="2022-06-15T12:49:16.174" v="126"/>
      <pc:docMkLst>
        <pc:docMk/>
      </pc:docMkLst>
      <pc:sldChg chg="modSp add mod">
        <pc:chgData name="William Grey" userId="37b73424-c081-4fc2-b1af-363f4f3fd4f3" providerId="ADAL" clId="{BF9DE33E-323E-4F12-9680-54EBAF4516D4}" dt="2022-03-08T09:00:40.516" v="121" actId="20577"/>
        <pc:sldMkLst>
          <pc:docMk/>
          <pc:sldMk cId="3968516674" sldId="343"/>
        </pc:sldMkLst>
        <pc:spChg chg="mod">
          <ac:chgData name="William Grey" userId="37b73424-c081-4fc2-b1af-363f4f3fd4f3" providerId="ADAL" clId="{BF9DE33E-323E-4F12-9680-54EBAF4516D4}" dt="2022-03-08T08:49:54.383" v="17" actId="20577"/>
          <ac:spMkLst>
            <pc:docMk/>
            <pc:sldMk cId="3968516674" sldId="343"/>
            <ac:spMk id="2" creationId="{656EC0F4-E53E-4507-8312-C279A60AC15D}"/>
          </ac:spMkLst>
        </pc:spChg>
        <pc:spChg chg="mod">
          <ac:chgData name="William Grey" userId="37b73424-c081-4fc2-b1af-363f4f3fd4f3" providerId="ADAL" clId="{BF9DE33E-323E-4F12-9680-54EBAF4516D4}" dt="2022-03-08T09:00:40.516" v="121" actId="20577"/>
          <ac:spMkLst>
            <pc:docMk/>
            <pc:sldMk cId="3968516674" sldId="343"/>
            <ac:spMk id="3" creationId="{D06BBF04-46BE-46B0-8C73-1DCB252C46E2}"/>
          </ac:spMkLst>
        </pc:spChg>
      </pc:sldChg>
      <pc:sldChg chg="modSp add mod">
        <pc:chgData name="William Grey" userId="37b73424-c081-4fc2-b1af-363f4f3fd4f3" providerId="ADAL" clId="{BF9DE33E-323E-4F12-9680-54EBAF4516D4}" dt="2022-03-08T08:54:30.443" v="89" actId="1076"/>
        <pc:sldMkLst>
          <pc:docMk/>
          <pc:sldMk cId="525142315" sldId="395"/>
        </pc:sldMkLst>
        <pc:spChg chg="mod">
          <ac:chgData name="William Grey" userId="37b73424-c081-4fc2-b1af-363f4f3fd4f3" providerId="ADAL" clId="{BF9DE33E-323E-4F12-9680-54EBAF4516D4}" dt="2022-03-08T08:54:30.443" v="89" actId="1076"/>
          <ac:spMkLst>
            <pc:docMk/>
            <pc:sldMk cId="525142315" sldId="395"/>
            <ac:spMk id="3" creationId="{D06BBF04-46BE-46B0-8C73-1DCB252C46E2}"/>
          </ac:spMkLst>
        </pc:spChg>
      </pc:sldChg>
      <pc:sldChg chg="addSp modSp new mod">
        <pc:chgData name="William Grey" userId="37b73424-c081-4fc2-b1af-363f4f3fd4f3" providerId="ADAL" clId="{BF9DE33E-323E-4F12-9680-54EBAF4516D4}" dt="2022-06-15T12:49:16.174" v="126"/>
        <pc:sldMkLst>
          <pc:docMk/>
          <pc:sldMk cId="3557682875" sldId="396"/>
        </pc:sldMkLst>
        <pc:picChg chg="add mod">
          <ac:chgData name="William Grey" userId="37b73424-c081-4fc2-b1af-363f4f3fd4f3" providerId="ADAL" clId="{BF9DE33E-323E-4F12-9680-54EBAF4516D4}" dt="2022-06-15T12:49:16.174" v="126"/>
          <ac:picMkLst>
            <pc:docMk/>
            <pc:sldMk cId="3557682875" sldId="396"/>
            <ac:picMk id="3" creationId="{1C38F4B0-A952-4A15-940D-735148B16F0F}"/>
          </ac:picMkLst>
        </pc:picChg>
      </pc:sldChg>
    </pc:docChg>
  </pc:docChgLst>
  <pc:docChgLst>
    <pc:chgData name="William Grey" userId="37b73424-c081-4fc2-b1af-363f4f3fd4f3" providerId="ADAL" clId="{6D40AB3A-A0F6-457B-8A28-933CE0A71C9E}"/>
    <pc:docChg chg="custSel modSld">
      <pc:chgData name="William Grey" userId="37b73424-c081-4fc2-b1af-363f4f3fd4f3" providerId="ADAL" clId="{6D40AB3A-A0F6-457B-8A28-933CE0A71C9E}" dt="2020-09-14T20:13:38.619" v="5" actId="1076"/>
      <pc:docMkLst>
        <pc:docMk/>
      </pc:docMkLst>
      <pc:sldChg chg="delSp mod">
        <pc:chgData name="William Grey" userId="37b73424-c081-4fc2-b1af-363f4f3fd4f3" providerId="ADAL" clId="{6D40AB3A-A0F6-457B-8A28-933CE0A71C9E}" dt="2020-09-11T11:02:54.144" v="1" actId="478"/>
        <pc:sldMkLst>
          <pc:docMk/>
          <pc:sldMk cId="850210886" sldId="300"/>
        </pc:sldMkLst>
        <pc:spChg chg="del">
          <ac:chgData name="William Grey" userId="37b73424-c081-4fc2-b1af-363f4f3fd4f3" providerId="ADAL" clId="{6D40AB3A-A0F6-457B-8A28-933CE0A71C9E}" dt="2020-09-11T11:02:54.144" v="1" actId="478"/>
          <ac:spMkLst>
            <pc:docMk/>
            <pc:sldMk cId="850210886" sldId="300"/>
            <ac:spMk id="18" creationId="{F575F9C8-8C35-4647-9B8B-C932B6AD1B6B}"/>
          </ac:spMkLst>
        </pc:spChg>
      </pc:sldChg>
      <pc:sldChg chg="addSp modSp mod">
        <pc:chgData name="William Grey" userId="37b73424-c081-4fc2-b1af-363f4f3fd4f3" providerId="ADAL" clId="{6D40AB3A-A0F6-457B-8A28-933CE0A71C9E}" dt="2020-09-14T20:13:38.619" v="5" actId="1076"/>
        <pc:sldMkLst>
          <pc:docMk/>
          <pc:sldMk cId="2564155457" sldId="318"/>
        </pc:sldMkLst>
        <pc:picChg chg="add mod">
          <ac:chgData name="William Grey" userId="37b73424-c081-4fc2-b1af-363f4f3fd4f3" providerId="ADAL" clId="{6D40AB3A-A0F6-457B-8A28-933CE0A71C9E}" dt="2020-09-14T20:13:38.619" v="5" actId="1076"/>
          <ac:picMkLst>
            <pc:docMk/>
            <pc:sldMk cId="2564155457" sldId="318"/>
            <ac:picMk id="3" creationId="{F0539CCD-6F7E-476F-82F7-CD89D5137DC2}"/>
          </ac:picMkLst>
        </pc:picChg>
      </pc:sldChg>
      <pc:sldChg chg="delSp mod">
        <pc:chgData name="William Grey" userId="37b73424-c081-4fc2-b1af-363f4f3fd4f3" providerId="ADAL" clId="{6D40AB3A-A0F6-457B-8A28-933CE0A71C9E}" dt="2020-09-11T10:47:25.184" v="0" actId="478"/>
        <pc:sldMkLst>
          <pc:docMk/>
          <pc:sldMk cId="1060155016" sldId="325"/>
        </pc:sldMkLst>
        <pc:graphicFrameChg chg="del">
          <ac:chgData name="William Grey" userId="37b73424-c081-4fc2-b1af-363f4f3fd4f3" providerId="ADAL" clId="{6D40AB3A-A0F6-457B-8A28-933CE0A71C9E}" dt="2020-09-11T10:47:25.184" v="0" actId="478"/>
          <ac:graphicFrameMkLst>
            <pc:docMk/>
            <pc:sldMk cId="1060155016" sldId="325"/>
            <ac:graphicFrameMk id="19" creationId="{488F036B-A278-4D31-B834-00F2E8F1AA81}"/>
          </ac:graphicFrameMkLst>
        </pc:graphicFrameChg>
      </pc:sldChg>
    </pc:docChg>
  </pc:docChgLst>
  <pc:docChgLst>
    <pc:chgData name="William Grey" userId="37b73424-c081-4fc2-b1af-363f4f3fd4f3" providerId="ADAL" clId="{21CE996D-51F5-4E04-BA6A-458CB642DA27}"/>
    <pc:docChg chg="custSel addSld delSld modSld modMainMaster">
      <pc:chgData name="William Grey" userId="37b73424-c081-4fc2-b1af-363f4f3fd4f3" providerId="ADAL" clId="{21CE996D-51F5-4E04-BA6A-458CB642DA27}" dt="2022-12-15T09:56:20.136" v="43"/>
      <pc:docMkLst>
        <pc:docMk/>
      </pc:docMkLst>
      <pc:sldChg chg="del">
        <pc:chgData name="William Grey" userId="37b73424-c081-4fc2-b1af-363f4f3fd4f3" providerId="ADAL" clId="{21CE996D-51F5-4E04-BA6A-458CB642DA27}" dt="2022-12-15T09:24:38.581" v="0" actId="47"/>
        <pc:sldMkLst>
          <pc:docMk/>
          <pc:sldMk cId="3841174675" sldId="327"/>
        </pc:sldMkLst>
      </pc:sldChg>
      <pc:sldChg chg="delSp modSp add del mod">
        <pc:chgData name="William Grey" userId="37b73424-c081-4fc2-b1af-363f4f3fd4f3" providerId="ADAL" clId="{21CE996D-51F5-4E04-BA6A-458CB642DA27}" dt="2022-12-15T09:53:50.190" v="41" actId="47"/>
        <pc:sldMkLst>
          <pc:docMk/>
          <pc:sldMk cId="3668987551" sldId="329"/>
        </pc:sldMkLst>
        <pc:spChg chg="mod">
          <ac:chgData name="William Grey" userId="37b73424-c081-4fc2-b1af-363f4f3fd4f3" providerId="ADAL" clId="{21CE996D-51F5-4E04-BA6A-458CB642DA27}" dt="2022-12-15T09:27:10.008" v="18" actId="27636"/>
          <ac:spMkLst>
            <pc:docMk/>
            <pc:sldMk cId="3668987551" sldId="329"/>
            <ac:spMk id="2" creationId="{253E0FA3-42DA-473F-B4E3-DA5635753EC9}"/>
          </ac:spMkLst>
        </pc:spChg>
        <pc:spChg chg="del mod">
          <ac:chgData name="William Grey" userId="37b73424-c081-4fc2-b1af-363f4f3fd4f3" providerId="ADAL" clId="{21CE996D-51F5-4E04-BA6A-458CB642DA27}" dt="2022-12-15T09:31:08.948" v="32" actId="478"/>
          <ac:spMkLst>
            <pc:docMk/>
            <pc:sldMk cId="3668987551" sldId="329"/>
            <ac:spMk id="5" creationId="{B8543A64-468D-4B39-B2C0-B656EF92F79B}"/>
          </ac:spMkLst>
        </pc:spChg>
        <pc:graphicFrameChg chg="mod modGraphic">
          <ac:chgData name="William Grey" userId="37b73424-c081-4fc2-b1af-363f4f3fd4f3" providerId="ADAL" clId="{21CE996D-51F5-4E04-BA6A-458CB642DA27}" dt="2022-12-15T09:26:48.521" v="15" actId="113"/>
          <ac:graphicFrameMkLst>
            <pc:docMk/>
            <pc:sldMk cId="3668987551" sldId="329"/>
            <ac:graphicFrameMk id="4" creationId="{18C731BE-D9AA-4017-ACA8-7967FA934E9D}"/>
          </ac:graphicFrameMkLst>
        </pc:graphicFrameChg>
      </pc:sldChg>
      <pc:sldChg chg="addSp modSp add mod">
        <pc:chgData name="William Grey" userId="37b73424-c081-4fc2-b1af-363f4f3fd4f3" providerId="ADAL" clId="{21CE996D-51F5-4E04-BA6A-458CB642DA27}" dt="2022-12-15T09:32:07.639" v="40" actId="1076"/>
        <pc:sldMkLst>
          <pc:docMk/>
          <pc:sldMk cId="375763828" sldId="397"/>
        </pc:sldMkLst>
        <pc:spChg chg="mod">
          <ac:chgData name="William Grey" userId="37b73424-c081-4fc2-b1af-363f4f3fd4f3" providerId="ADAL" clId="{21CE996D-51F5-4E04-BA6A-458CB642DA27}" dt="2022-12-15T09:30:52.890" v="31" actId="20577"/>
          <ac:spMkLst>
            <pc:docMk/>
            <pc:sldMk cId="375763828" sldId="397"/>
            <ac:spMk id="2" creationId="{00000000-0000-0000-0000-000000000000}"/>
          </ac:spMkLst>
        </pc:spChg>
        <pc:spChg chg="mod">
          <ac:chgData name="William Grey" userId="37b73424-c081-4fc2-b1af-363f4f3fd4f3" providerId="ADAL" clId="{21CE996D-51F5-4E04-BA6A-458CB642DA27}" dt="2022-12-15T09:32:04.546" v="39" actId="27636"/>
          <ac:spMkLst>
            <pc:docMk/>
            <pc:sldMk cId="375763828" sldId="397"/>
            <ac:spMk id="3" creationId="{00000000-0000-0000-0000-000000000000}"/>
          </ac:spMkLst>
        </pc:spChg>
        <pc:graphicFrameChg chg="add mod modGraphic">
          <ac:chgData name="William Grey" userId="37b73424-c081-4fc2-b1af-363f4f3fd4f3" providerId="ADAL" clId="{21CE996D-51F5-4E04-BA6A-458CB642DA27}" dt="2022-12-15T09:32:07.639" v="40" actId="1076"/>
          <ac:graphicFrameMkLst>
            <pc:docMk/>
            <pc:sldMk cId="375763828" sldId="397"/>
            <ac:graphicFrameMk id="5" creationId="{F5F5AF08-E9D1-4977-88C2-8893F4B8E195}"/>
          </ac:graphicFrameMkLst>
        </pc:graphicFrameChg>
      </pc:sldChg>
      <pc:sldMasterChg chg="modSldLayout">
        <pc:chgData name="William Grey" userId="37b73424-c081-4fc2-b1af-363f4f3fd4f3" providerId="ADAL" clId="{21CE996D-51F5-4E04-BA6A-458CB642DA27}" dt="2022-12-15T09:56:20.136" v="43"/>
        <pc:sldMasterMkLst>
          <pc:docMk/>
          <pc:sldMasterMk cId="2661251274" sldId="2147483660"/>
        </pc:sldMasterMkLst>
        <pc:sldLayoutChg chg="addSp delSp modSp mod">
          <pc:chgData name="William Grey" userId="37b73424-c081-4fc2-b1af-363f4f3fd4f3" providerId="ADAL" clId="{21CE996D-51F5-4E04-BA6A-458CB642DA27}" dt="2022-12-15T09:56:20.136" v="43"/>
          <pc:sldLayoutMkLst>
            <pc:docMk/>
            <pc:sldMasterMk cId="2661251274" sldId="2147483660"/>
            <pc:sldLayoutMk cId="2613177980" sldId="2147483661"/>
          </pc:sldLayoutMkLst>
          <pc:picChg chg="del">
            <ac:chgData name="William Grey" userId="37b73424-c081-4fc2-b1af-363f4f3fd4f3" providerId="ADAL" clId="{21CE996D-51F5-4E04-BA6A-458CB642DA27}" dt="2022-12-15T09:56:19.648" v="42" actId="478"/>
            <ac:picMkLst>
              <pc:docMk/>
              <pc:sldMasterMk cId="2661251274" sldId="2147483660"/>
              <pc:sldLayoutMk cId="2613177980" sldId="2147483661"/>
              <ac:picMk id="8" creationId="{63B928B6-3DF2-476E-85F1-8814FADB2AE5}"/>
            </ac:picMkLst>
          </pc:picChg>
          <pc:picChg chg="add mod">
            <ac:chgData name="William Grey" userId="37b73424-c081-4fc2-b1af-363f4f3fd4f3" providerId="ADAL" clId="{21CE996D-51F5-4E04-BA6A-458CB642DA27}" dt="2022-12-15T09:56:20.136" v="43"/>
            <ac:picMkLst>
              <pc:docMk/>
              <pc:sldMasterMk cId="2661251274" sldId="2147483660"/>
              <pc:sldLayoutMk cId="2613177980" sldId="2147483661"/>
              <ac:picMk id="10" creationId="{432DE870-2686-456D-A80C-8D3855FAA820}"/>
            </ac:picMkLst>
          </pc:picChg>
        </pc:sldLayoutChg>
      </pc:sldMasterChg>
    </pc:docChg>
  </pc:docChgLst>
  <pc:docChgLst>
    <pc:chgData name="William Grey" userId="37b73424-c081-4fc2-b1af-363f4f3fd4f3" providerId="ADAL" clId="{C715DB88-6ED0-4A2A-B1B3-0C7C49FF4DE9}"/>
    <pc:docChg chg="undo custSel addSld delSld modSld sldOrd">
      <pc:chgData name="William Grey" userId="37b73424-c081-4fc2-b1af-363f4f3fd4f3" providerId="ADAL" clId="{C715DB88-6ED0-4A2A-B1B3-0C7C49FF4DE9}" dt="2021-08-06T22:03:59.336" v="2984" actId="1076"/>
      <pc:docMkLst>
        <pc:docMk/>
      </pc:docMkLst>
      <pc:sldChg chg="modSp mod">
        <pc:chgData name="William Grey" userId="37b73424-c081-4fc2-b1af-363f4f3fd4f3" providerId="ADAL" clId="{C715DB88-6ED0-4A2A-B1B3-0C7C49FF4DE9}" dt="2021-08-06T20:25:40.594" v="1487" actId="12"/>
        <pc:sldMkLst>
          <pc:docMk/>
          <pc:sldMk cId="787816350" sldId="264"/>
        </pc:sldMkLst>
        <pc:spChg chg="mod">
          <ac:chgData name="William Grey" userId="37b73424-c081-4fc2-b1af-363f4f3fd4f3" providerId="ADAL" clId="{C715DB88-6ED0-4A2A-B1B3-0C7C49FF4DE9}" dt="2021-08-06T20:23:42.587" v="1448" actId="20577"/>
          <ac:spMkLst>
            <pc:docMk/>
            <pc:sldMk cId="787816350" sldId="264"/>
            <ac:spMk id="2" creationId="{00000000-0000-0000-0000-000000000000}"/>
          </ac:spMkLst>
        </pc:spChg>
        <pc:spChg chg="mod">
          <ac:chgData name="William Grey" userId="37b73424-c081-4fc2-b1af-363f4f3fd4f3" providerId="ADAL" clId="{C715DB88-6ED0-4A2A-B1B3-0C7C49FF4DE9}" dt="2021-08-06T20:25:40.594" v="1487" actId="12"/>
          <ac:spMkLst>
            <pc:docMk/>
            <pc:sldMk cId="787816350" sldId="264"/>
            <ac:spMk id="3" creationId="{00000000-0000-0000-0000-000000000000}"/>
          </ac:spMkLst>
        </pc:spChg>
      </pc:sldChg>
      <pc:sldChg chg="addSp delSp modSp mod">
        <pc:chgData name="William Grey" userId="37b73424-c081-4fc2-b1af-363f4f3fd4f3" providerId="ADAL" clId="{C715DB88-6ED0-4A2A-B1B3-0C7C49FF4DE9}" dt="2021-08-06T21:40:04.698" v="2814" actId="20577"/>
        <pc:sldMkLst>
          <pc:docMk/>
          <pc:sldMk cId="222047521" sldId="280"/>
        </pc:sldMkLst>
        <pc:spChg chg="mod">
          <ac:chgData name="William Grey" userId="37b73424-c081-4fc2-b1af-363f4f3fd4f3" providerId="ADAL" clId="{C715DB88-6ED0-4A2A-B1B3-0C7C49FF4DE9}" dt="2021-08-06T21:40:04.698" v="2814" actId="20577"/>
          <ac:spMkLst>
            <pc:docMk/>
            <pc:sldMk cId="222047521" sldId="280"/>
            <ac:spMk id="2" creationId="{00000000-0000-0000-0000-000000000000}"/>
          </ac:spMkLst>
        </pc:spChg>
        <pc:spChg chg="del mod">
          <ac:chgData name="William Grey" userId="37b73424-c081-4fc2-b1af-363f4f3fd4f3" providerId="ADAL" clId="{C715DB88-6ED0-4A2A-B1B3-0C7C49FF4DE9}" dt="2021-08-06T19:39:27.948" v="315" actId="478"/>
          <ac:spMkLst>
            <pc:docMk/>
            <pc:sldMk cId="222047521" sldId="280"/>
            <ac:spMk id="3" creationId="{00000000-0000-0000-0000-000000000000}"/>
          </ac:spMkLst>
        </pc:spChg>
        <pc:spChg chg="add mod">
          <ac:chgData name="William Grey" userId="37b73424-c081-4fc2-b1af-363f4f3fd4f3" providerId="ADAL" clId="{C715DB88-6ED0-4A2A-B1B3-0C7C49FF4DE9}" dt="2021-08-06T19:39:27.948" v="315" actId="478"/>
          <ac:spMkLst>
            <pc:docMk/>
            <pc:sldMk cId="222047521" sldId="280"/>
            <ac:spMk id="5" creationId="{C83F8E40-0601-49B5-A5FA-2FC54787A34B}"/>
          </ac:spMkLst>
        </pc:spChg>
      </pc:sldChg>
      <pc:sldChg chg="del">
        <pc:chgData name="William Grey" userId="37b73424-c081-4fc2-b1af-363f4f3fd4f3" providerId="ADAL" clId="{C715DB88-6ED0-4A2A-B1B3-0C7C49FF4DE9}" dt="2021-08-06T21:38:51.073" v="2809" actId="47"/>
        <pc:sldMkLst>
          <pc:docMk/>
          <pc:sldMk cId="1041723061" sldId="284"/>
        </pc:sldMkLst>
      </pc:sldChg>
      <pc:sldChg chg="addSp delSp modSp mod">
        <pc:chgData name="William Grey" userId="37b73424-c081-4fc2-b1af-363f4f3fd4f3" providerId="ADAL" clId="{C715DB88-6ED0-4A2A-B1B3-0C7C49FF4DE9}" dt="2021-08-06T20:17:56.938" v="1195" actId="20577"/>
        <pc:sldMkLst>
          <pc:docMk/>
          <pc:sldMk cId="614247877" sldId="293"/>
        </pc:sldMkLst>
        <pc:spChg chg="add del mod">
          <ac:chgData name="William Grey" userId="37b73424-c081-4fc2-b1af-363f4f3fd4f3" providerId="ADAL" clId="{C715DB88-6ED0-4A2A-B1B3-0C7C49FF4DE9}" dt="2021-08-06T20:14:44.725" v="994" actId="478"/>
          <ac:spMkLst>
            <pc:docMk/>
            <pc:sldMk cId="614247877" sldId="293"/>
            <ac:spMk id="3" creationId="{00000000-0000-0000-0000-000000000000}"/>
          </ac:spMkLst>
        </pc:spChg>
        <pc:spChg chg="add del mod">
          <ac:chgData name="William Grey" userId="37b73424-c081-4fc2-b1af-363f4f3fd4f3" providerId="ADAL" clId="{C715DB88-6ED0-4A2A-B1B3-0C7C49FF4DE9}" dt="2021-08-06T20:14:21.663" v="990" actId="478"/>
          <ac:spMkLst>
            <pc:docMk/>
            <pc:sldMk cId="614247877" sldId="293"/>
            <ac:spMk id="7" creationId="{5E38D079-29D6-4466-B553-0463EA75EF5D}"/>
          </ac:spMkLst>
        </pc:spChg>
        <pc:spChg chg="add del mod">
          <ac:chgData name="William Grey" userId="37b73424-c081-4fc2-b1af-363f4f3fd4f3" providerId="ADAL" clId="{C715DB88-6ED0-4A2A-B1B3-0C7C49FF4DE9}" dt="2021-08-06T20:14:46.225" v="995" actId="478"/>
          <ac:spMkLst>
            <pc:docMk/>
            <pc:sldMk cId="614247877" sldId="293"/>
            <ac:spMk id="9" creationId="{8554A055-566E-45EA-A43A-C913AACBB277}"/>
          </ac:spMkLst>
        </pc:spChg>
        <pc:spChg chg="add del mod">
          <ac:chgData name="William Grey" userId="37b73424-c081-4fc2-b1af-363f4f3fd4f3" providerId="ADAL" clId="{C715DB88-6ED0-4A2A-B1B3-0C7C49FF4DE9}" dt="2021-08-06T20:17:00.977" v="1121"/>
          <ac:spMkLst>
            <pc:docMk/>
            <pc:sldMk cId="614247877" sldId="293"/>
            <ac:spMk id="10" creationId="{E9F9F715-B19E-401F-A937-6868F58D8E0C}"/>
          </ac:spMkLst>
        </pc:spChg>
        <pc:graphicFrameChg chg="add mod modGraphic">
          <ac:chgData name="William Grey" userId="37b73424-c081-4fc2-b1af-363f4f3fd4f3" providerId="ADAL" clId="{C715DB88-6ED0-4A2A-B1B3-0C7C49FF4DE9}" dt="2021-08-06T20:17:56.938" v="1195" actId="20577"/>
          <ac:graphicFrameMkLst>
            <pc:docMk/>
            <pc:sldMk cId="614247877" sldId="293"/>
            <ac:graphicFrameMk id="4" creationId="{A1F62AC8-F081-43D3-88E5-4AB54CE45B5F}"/>
          </ac:graphicFrameMkLst>
        </pc:graphicFrameChg>
      </pc:sldChg>
      <pc:sldChg chg="del">
        <pc:chgData name="William Grey" userId="37b73424-c081-4fc2-b1af-363f4f3fd4f3" providerId="ADAL" clId="{C715DB88-6ED0-4A2A-B1B3-0C7C49FF4DE9}" dt="2021-08-06T21:39:04.834" v="2810" actId="47"/>
        <pc:sldMkLst>
          <pc:docMk/>
          <pc:sldMk cId="850210886" sldId="300"/>
        </pc:sldMkLst>
      </pc:sldChg>
      <pc:sldChg chg="del">
        <pc:chgData name="William Grey" userId="37b73424-c081-4fc2-b1af-363f4f3fd4f3" providerId="ADAL" clId="{C715DB88-6ED0-4A2A-B1B3-0C7C49FF4DE9}" dt="2021-08-06T19:34:01.213" v="42" actId="47"/>
        <pc:sldMkLst>
          <pc:docMk/>
          <pc:sldMk cId="82241251" sldId="308"/>
        </pc:sldMkLst>
      </pc:sldChg>
      <pc:sldChg chg="del">
        <pc:chgData name="William Grey" userId="37b73424-c081-4fc2-b1af-363f4f3fd4f3" providerId="ADAL" clId="{C715DB88-6ED0-4A2A-B1B3-0C7C49FF4DE9}" dt="2021-08-06T19:34:03.320" v="43" actId="47"/>
        <pc:sldMkLst>
          <pc:docMk/>
          <pc:sldMk cId="698479957" sldId="312"/>
        </pc:sldMkLst>
      </pc:sldChg>
      <pc:sldChg chg="del">
        <pc:chgData name="William Grey" userId="37b73424-c081-4fc2-b1af-363f4f3fd4f3" providerId="ADAL" clId="{C715DB88-6ED0-4A2A-B1B3-0C7C49FF4DE9}" dt="2021-08-06T19:33:53.359" v="37" actId="47"/>
        <pc:sldMkLst>
          <pc:docMk/>
          <pc:sldMk cId="3897148708" sldId="314"/>
        </pc:sldMkLst>
      </pc:sldChg>
      <pc:sldChg chg="del">
        <pc:chgData name="William Grey" userId="37b73424-c081-4fc2-b1af-363f4f3fd4f3" providerId="ADAL" clId="{C715DB88-6ED0-4A2A-B1B3-0C7C49FF4DE9}" dt="2021-08-06T19:33:54.372" v="38" actId="47"/>
        <pc:sldMkLst>
          <pc:docMk/>
          <pc:sldMk cId="3172826615" sldId="315"/>
        </pc:sldMkLst>
      </pc:sldChg>
      <pc:sldChg chg="del">
        <pc:chgData name="William Grey" userId="37b73424-c081-4fc2-b1af-363f4f3fd4f3" providerId="ADAL" clId="{C715DB88-6ED0-4A2A-B1B3-0C7C49FF4DE9}" dt="2021-08-06T19:33:55.134" v="39" actId="47"/>
        <pc:sldMkLst>
          <pc:docMk/>
          <pc:sldMk cId="3944169532" sldId="316"/>
        </pc:sldMkLst>
      </pc:sldChg>
      <pc:sldChg chg="del">
        <pc:chgData name="William Grey" userId="37b73424-c081-4fc2-b1af-363f4f3fd4f3" providerId="ADAL" clId="{C715DB88-6ED0-4A2A-B1B3-0C7C49FF4DE9}" dt="2021-08-06T19:33:56.020" v="40" actId="47"/>
        <pc:sldMkLst>
          <pc:docMk/>
          <pc:sldMk cId="4144338615" sldId="317"/>
        </pc:sldMkLst>
      </pc:sldChg>
      <pc:sldChg chg="modSp mod">
        <pc:chgData name="William Grey" userId="37b73424-c081-4fc2-b1af-363f4f3fd4f3" providerId="ADAL" clId="{C715DB88-6ED0-4A2A-B1B3-0C7C49FF4DE9}" dt="2021-08-06T19:43:38.586" v="453" actId="1076"/>
        <pc:sldMkLst>
          <pc:docMk/>
          <pc:sldMk cId="2564155457" sldId="318"/>
        </pc:sldMkLst>
        <pc:picChg chg="mod">
          <ac:chgData name="William Grey" userId="37b73424-c081-4fc2-b1af-363f4f3fd4f3" providerId="ADAL" clId="{C715DB88-6ED0-4A2A-B1B3-0C7C49FF4DE9}" dt="2021-08-06T19:43:38.586" v="453" actId="1076"/>
          <ac:picMkLst>
            <pc:docMk/>
            <pc:sldMk cId="2564155457" sldId="318"/>
            <ac:picMk id="3" creationId="{F0539CCD-6F7E-476F-82F7-CD89D5137DC2}"/>
          </ac:picMkLst>
        </pc:picChg>
      </pc:sldChg>
      <pc:sldChg chg="del">
        <pc:chgData name="William Grey" userId="37b73424-c081-4fc2-b1af-363f4f3fd4f3" providerId="ADAL" clId="{C715DB88-6ED0-4A2A-B1B3-0C7C49FF4DE9}" dt="2021-08-06T21:39:09.909" v="2811" actId="47"/>
        <pc:sldMkLst>
          <pc:docMk/>
          <pc:sldMk cId="2897672497" sldId="323"/>
        </pc:sldMkLst>
      </pc:sldChg>
      <pc:sldChg chg="modSp mod ord">
        <pc:chgData name="William Grey" userId="37b73424-c081-4fc2-b1af-363f4f3fd4f3" providerId="ADAL" clId="{C715DB88-6ED0-4A2A-B1B3-0C7C49FF4DE9}" dt="2021-08-06T20:27:04.112" v="1506"/>
        <pc:sldMkLst>
          <pc:docMk/>
          <pc:sldMk cId="3569304413" sldId="324"/>
        </pc:sldMkLst>
        <pc:spChg chg="mod">
          <ac:chgData name="William Grey" userId="37b73424-c081-4fc2-b1af-363f4f3fd4f3" providerId="ADAL" clId="{C715DB88-6ED0-4A2A-B1B3-0C7C49FF4DE9}" dt="2021-08-06T20:26:13.522" v="1496" actId="12"/>
          <ac:spMkLst>
            <pc:docMk/>
            <pc:sldMk cId="3569304413" sldId="324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C715DB88-6ED0-4A2A-B1B3-0C7C49FF4DE9}" dt="2021-08-06T21:01:40.799" v="2499" actId="2696"/>
        <pc:sldMkLst>
          <pc:docMk/>
          <pc:sldMk cId="1060155016" sldId="325"/>
        </pc:sldMkLst>
      </pc:sldChg>
      <pc:sldChg chg="add del">
        <pc:chgData name="William Grey" userId="37b73424-c081-4fc2-b1af-363f4f3fd4f3" providerId="ADAL" clId="{C715DB88-6ED0-4A2A-B1B3-0C7C49FF4DE9}" dt="2021-08-06T21:14:54.036" v="2612" actId="47"/>
        <pc:sldMkLst>
          <pc:docMk/>
          <pc:sldMk cId="1361810952" sldId="325"/>
        </pc:sldMkLst>
      </pc:sldChg>
      <pc:sldChg chg="add del">
        <pc:chgData name="William Grey" userId="37b73424-c081-4fc2-b1af-363f4f3fd4f3" providerId="ADAL" clId="{C715DB88-6ED0-4A2A-B1B3-0C7C49FF4DE9}" dt="2021-08-06T21:01:52.354" v="2501" actId="2696"/>
        <pc:sldMkLst>
          <pc:docMk/>
          <pc:sldMk cId="3665779620" sldId="325"/>
        </pc:sldMkLst>
      </pc:sldChg>
      <pc:sldChg chg="modSp mod">
        <pc:chgData name="William Grey" userId="37b73424-c081-4fc2-b1af-363f4f3fd4f3" providerId="ADAL" clId="{C715DB88-6ED0-4A2A-B1B3-0C7C49FF4DE9}" dt="2021-08-06T19:43:14.021" v="452" actId="11"/>
        <pc:sldMkLst>
          <pc:docMk/>
          <pc:sldMk cId="2282452006" sldId="326"/>
        </pc:sldMkLst>
        <pc:spChg chg="mod">
          <ac:chgData name="William Grey" userId="37b73424-c081-4fc2-b1af-363f4f3fd4f3" providerId="ADAL" clId="{C715DB88-6ED0-4A2A-B1B3-0C7C49FF4DE9}" dt="2021-08-06T19:43:14.021" v="452" actId="11"/>
          <ac:spMkLst>
            <pc:docMk/>
            <pc:sldMk cId="2282452006" sldId="326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C715DB88-6ED0-4A2A-B1B3-0C7C49FF4DE9}" dt="2021-08-06T21:00:07.908" v="2496" actId="12"/>
        <pc:sldMkLst>
          <pc:docMk/>
          <pc:sldMk cId="3841174675" sldId="327"/>
        </pc:sldMkLst>
        <pc:spChg chg="mod">
          <ac:chgData name="William Grey" userId="37b73424-c081-4fc2-b1af-363f4f3fd4f3" providerId="ADAL" clId="{C715DB88-6ED0-4A2A-B1B3-0C7C49FF4DE9}" dt="2021-08-06T21:00:07.908" v="2496" actId="12"/>
          <ac:spMkLst>
            <pc:docMk/>
            <pc:sldMk cId="3841174675" sldId="327"/>
            <ac:spMk id="3" creationId="{00000000-0000-0000-0000-000000000000}"/>
          </ac:spMkLst>
        </pc:spChg>
      </pc:sldChg>
      <pc:sldChg chg="modSp mod ord">
        <pc:chgData name="William Grey" userId="37b73424-c081-4fc2-b1af-363f4f3fd4f3" providerId="ADAL" clId="{C715DB88-6ED0-4A2A-B1B3-0C7C49FF4DE9}" dt="2021-08-06T19:39:35.404" v="317" actId="27636"/>
        <pc:sldMkLst>
          <pc:docMk/>
          <pc:sldMk cId="3637900532" sldId="328"/>
        </pc:sldMkLst>
        <pc:spChg chg="mod">
          <ac:chgData name="William Grey" userId="37b73424-c081-4fc2-b1af-363f4f3fd4f3" providerId="ADAL" clId="{C715DB88-6ED0-4A2A-B1B3-0C7C49FF4DE9}" dt="2021-08-06T19:35:14.685" v="61" actId="20577"/>
          <ac:spMkLst>
            <pc:docMk/>
            <pc:sldMk cId="3637900532" sldId="328"/>
            <ac:spMk id="2" creationId="{00000000-0000-0000-0000-000000000000}"/>
          </ac:spMkLst>
        </pc:spChg>
        <pc:spChg chg="mod">
          <ac:chgData name="William Grey" userId="37b73424-c081-4fc2-b1af-363f4f3fd4f3" providerId="ADAL" clId="{C715DB88-6ED0-4A2A-B1B3-0C7C49FF4DE9}" dt="2021-08-06T19:39:35.404" v="317" actId="27636"/>
          <ac:spMkLst>
            <pc:docMk/>
            <pc:sldMk cId="3637900532" sldId="328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C715DB88-6ED0-4A2A-B1B3-0C7C49FF4DE9}" dt="2021-08-06T19:31:07.523" v="0" actId="47"/>
        <pc:sldMkLst>
          <pc:docMk/>
          <pc:sldMk cId="687266517" sldId="329"/>
        </pc:sldMkLst>
      </pc:sldChg>
      <pc:sldChg chg="del">
        <pc:chgData name="William Grey" userId="37b73424-c081-4fc2-b1af-363f4f3fd4f3" providerId="ADAL" clId="{C715DB88-6ED0-4A2A-B1B3-0C7C49FF4DE9}" dt="2021-08-06T21:02:06.842" v="2502" actId="47"/>
        <pc:sldMkLst>
          <pc:docMk/>
          <pc:sldMk cId="225449982" sldId="330"/>
        </pc:sldMkLst>
      </pc:sldChg>
      <pc:sldChg chg="del">
        <pc:chgData name="William Grey" userId="37b73424-c081-4fc2-b1af-363f4f3fd4f3" providerId="ADAL" clId="{C715DB88-6ED0-4A2A-B1B3-0C7C49FF4DE9}" dt="2021-08-06T19:34:06.196" v="44" actId="47"/>
        <pc:sldMkLst>
          <pc:docMk/>
          <pc:sldMk cId="867679065" sldId="331"/>
        </pc:sldMkLst>
      </pc:sldChg>
      <pc:sldChg chg="del">
        <pc:chgData name="William Grey" userId="37b73424-c081-4fc2-b1af-363f4f3fd4f3" providerId="ADAL" clId="{C715DB88-6ED0-4A2A-B1B3-0C7C49FF4DE9}" dt="2021-08-06T19:34:07.694" v="45" actId="47"/>
        <pc:sldMkLst>
          <pc:docMk/>
          <pc:sldMk cId="3940899825" sldId="332"/>
        </pc:sldMkLst>
      </pc:sldChg>
      <pc:sldChg chg="del">
        <pc:chgData name="William Grey" userId="37b73424-c081-4fc2-b1af-363f4f3fd4f3" providerId="ADAL" clId="{C715DB88-6ED0-4A2A-B1B3-0C7C49FF4DE9}" dt="2021-08-06T19:33:57.464" v="41" actId="47"/>
        <pc:sldMkLst>
          <pc:docMk/>
          <pc:sldMk cId="4110781339" sldId="333"/>
        </pc:sldMkLst>
      </pc:sldChg>
      <pc:sldChg chg="addSp delSp modSp mod ord">
        <pc:chgData name="William Grey" userId="37b73424-c081-4fc2-b1af-363f4f3fd4f3" providerId="ADAL" clId="{C715DB88-6ED0-4A2A-B1B3-0C7C49FF4DE9}" dt="2021-08-06T21:00:44.890" v="2498" actId="478"/>
        <pc:sldMkLst>
          <pc:docMk/>
          <pc:sldMk cId="55418698" sldId="334"/>
        </pc:sldMkLst>
        <pc:spChg chg="mod">
          <ac:chgData name="William Grey" userId="37b73424-c081-4fc2-b1af-363f4f3fd4f3" providerId="ADAL" clId="{C715DB88-6ED0-4A2A-B1B3-0C7C49FF4DE9}" dt="2021-08-06T20:41:14.485" v="1969" actId="1076"/>
          <ac:spMkLst>
            <pc:docMk/>
            <pc:sldMk cId="55418698" sldId="334"/>
            <ac:spMk id="3" creationId="{B6664017-59A7-4CBC-A214-4A9773C0DF66}"/>
          </ac:spMkLst>
        </pc:spChg>
        <pc:spChg chg="del">
          <ac:chgData name="William Grey" userId="37b73424-c081-4fc2-b1af-363f4f3fd4f3" providerId="ADAL" clId="{C715DB88-6ED0-4A2A-B1B3-0C7C49FF4DE9}" dt="2021-08-06T20:36:47.634" v="1813" actId="478"/>
          <ac:spMkLst>
            <pc:docMk/>
            <pc:sldMk cId="55418698" sldId="334"/>
            <ac:spMk id="4" creationId="{8C146C4B-0650-4F5F-9F92-3E9C92975AB6}"/>
          </ac:spMkLst>
        </pc:spChg>
        <pc:spChg chg="del">
          <ac:chgData name="William Grey" userId="37b73424-c081-4fc2-b1af-363f4f3fd4f3" providerId="ADAL" clId="{C715DB88-6ED0-4A2A-B1B3-0C7C49FF4DE9}" dt="2021-08-06T20:41:17.317" v="1970" actId="21"/>
          <ac:spMkLst>
            <pc:docMk/>
            <pc:sldMk cId="55418698" sldId="334"/>
            <ac:spMk id="5" creationId="{28516A97-9E24-4F3C-B4EA-EB76F16B636C}"/>
          </ac:spMkLst>
        </pc:spChg>
        <pc:spChg chg="add del">
          <ac:chgData name="William Grey" userId="37b73424-c081-4fc2-b1af-363f4f3fd4f3" providerId="ADAL" clId="{C715DB88-6ED0-4A2A-B1B3-0C7C49FF4DE9}" dt="2021-08-06T21:00:44.890" v="2498" actId="478"/>
          <ac:spMkLst>
            <pc:docMk/>
            <pc:sldMk cId="55418698" sldId="334"/>
            <ac:spMk id="7" creationId="{7F76D546-9EEC-4C66-9BEE-BCF3161FA7CC}"/>
          </ac:spMkLst>
        </pc:spChg>
        <pc:graphicFrameChg chg="add">
          <ac:chgData name="William Grey" userId="37b73424-c081-4fc2-b1af-363f4f3fd4f3" providerId="ADAL" clId="{C715DB88-6ED0-4A2A-B1B3-0C7C49FF4DE9}" dt="2021-08-06T20:41:09.981" v="1968"/>
          <ac:graphicFrameMkLst>
            <pc:docMk/>
            <pc:sldMk cId="55418698" sldId="334"/>
            <ac:graphicFrameMk id="6" creationId="{192E7F26-C757-45D9-B7FE-BE6AA7C4CB7C}"/>
          </ac:graphicFrameMkLst>
        </pc:graphicFrameChg>
      </pc:sldChg>
      <pc:sldChg chg="del">
        <pc:chgData name="William Grey" userId="37b73424-c081-4fc2-b1af-363f4f3fd4f3" providerId="ADAL" clId="{C715DB88-6ED0-4A2A-B1B3-0C7C49FF4DE9}" dt="2021-08-06T20:35:54.645" v="1803" actId="47"/>
        <pc:sldMkLst>
          <pc:docMk/>
          <pc:sldMk cId="4222059725" sldId="335"/>
        </pc:sldMkLst>
      </pc:sldChg>
      <pc:sldChg chg="del">
        <pc:chgData name="William Grey" userId="37b73424-c081-4fc2-b1af-363f4f3fd4f3" providerId="ADAL" clId="{C715DB88-6ED0-4A2A-B1B3-0C7C49FF4DE9}" dt="2021-08-06T21:00:26.466" v="2497" actId="47"/>
        <pc:sldMkLst>
          <pc:docMk/>
          <pc:sldMk cId="1029098604" sldId="336"/>
        </pc:sldMkLst>
      </pc:sldChg>
      <pc:sldChg chg="del">
        <pc:chgData name="William Grey" userId="37b73424-c081-4fc2-b1af-363f4f3fd4f3" providerId="ADAL" clId="{C715DB88-6ED0-4A2A-B1B3-0C7C49FF4DE9}" dt="2021-08-06T21:37:49.083" v="2808" actId="47"/>
        <pc:sldMkLst>
          <pc:docMk/>
          <pc:sldMk cId="171319636" sldId="337"/>
        </pc:sldMkLst>
      </pc:sldChg>
      <pc:sldChg chg="del">
        <pc:chgData name="William Grey" userId="37b73424-c081-4fc2-b1af-363f4f3fd4f3" providerId="ADAL" clId="{C715DB88-6ED0-4A2A-B1B3-0C7C49FF4DE9}" dt="2021-08-06T21:01:52.354" v="2501" actId="2696"/>
        <pc:sldMkLst>
          <pc:docMk/>
          <pc:sldMk cId="3053489157" sldId="338"/>
        </pc:sldMkLst>
      </pc:sldChg>
      <pc:sldChg chg="add">
        <pc:chgData name="William Grey" userId="37b73424-c081-4fc2-b1af-363f4f3fd4f3" providerId="ADAL" clId="{C715DB88-6ED0-4A2A-B1B3-0C7C49FF4DE9}" dt="2021-08-06T21:02:10.104" v="2503"/>
        <pc:sldMkLst>
          <pc:docMk/>
          <pc:sldMk cId="4254066942" sldId="338"/>
        </pc:sldMkLst>
      </pc:sldChg>
      <pc:sldChg chg="del">
        <pc:chgData name="William Grey" userId="37b73424-c081-4fc2-b1af-363f4f3fd4f3" providerId="ADAL" clId="{C715DB88-6ED0-4A2A-B1B3-0C7C49FF4DE9}" dt="2021-08-06T21:01:52.354" v="2501" actId="2696"/>
        <pc:sldMkLst>
          <pc:docMk/>
          <pc:sldMk cId="40550406" sldId="339"/>
        </pc:sldMkLst>
      </pc:sldChg>
      <pc:sldChg chg="modSp add mod">
        <pc:chgData name="William Grey" userId="37b73424-c081-4fc2-b1af-363f4f3fd4f3" providerId="ADAL" clId="{C715DB88-6ED0-4A2A-B1B3-0C7C49FF4DE9}" dt="2021-08-06T21:26:18.861" v="2702" actId="1076"/>
        <pc:sldMkLst>
          <pc:docMk/>
          <pc:sldMk cId="144045633" sldId="339"/>
        </pc:sldMkLst>
        <pc:graphicFrameChg chg="mod modGraphic">
          <ac:chgData name="William Grey" userId="37b73424-c081-4fc2-b1af-363f4f3fd4f3" providerId="ADAL" clId="{C715DB88-6ED0-4A2A-B1B3-0C7C49FF4DE9}" dt="2021-08-06T21:26:18.861" v="2702" actId="1076"/>
          <ac:graphicFrameMkLst>
            <pc:docMk/>
            <pc:sldMk cId="144045633" sldId="339"/>
            <ac:graphicFrameMk id="7" creationId="{6CD45C5B-2E1C-4360-8A93-65C1EEB48902}"/>
          </ac:graphicFrameMkLst>
        </pc:graphicFrameChg>
      </pc:sldChg>
      <pc:sldChg chg="addSp modSp mod ord">
        <pc:chgData name="William Grey" userId="37b73424-c081-4fc2-b1af-363f4f3fd4f3" providerId="ADAL" clId="{C715DB88-6ED0-4A2A-B1B3-0C7C49FF4DE9}" dt="2021-08-06T20:35:37.685" v="1802" actId="20577"/>
        <pc:sldMkLst>
          <pc:docMk/>
          <pc:sldMk cId="2342419769" sldId="340"/>
        </pc:sldMkLst>
        <pc:spChg chg="mod">
          <ac:chgData name="William Grey" userId="37b73424-c081-4fc2-b1af-363f4f3fd4f3" providerId="ADAL" clId="{C715DB88-6ED0-4A2A-B1B3-0C7C49FF4DE9}" dt="2021-08-06T20:27:57.928" v="1633" actId="20577"/>
          <ac:spMkLst>
            <pc:docMk/>
            <pc:sldMk cId="2342419769" sldId="340"/>
            <ac:spMk id="2" creationId="{91F53D9A-653A-404C-9804-9AA2F84BE0AB}"/>
          </ac:spMkLst>
        </pc:spChg>
        <pc:spChg chg="add mod">
          <ac:chgData name="William Grey" userId="37b73424-c081-4fc2-b1af-363f4f3fd4f3" providerId="ADAL" clId="{C715DB88-6ED0-4A2A-B1B3-0C7C49FF4DE9}" dt="2021-08-06T20:35:37.685" v="1802" actId="20577"/>
          <ac:spMkLst>
            <pc:docMk/>
            <pc:sldMk cId="2342419769" sldId="340"/>
            <ac:spMk id="5" creationId="{550ED49E-9566-4FEE-B3D5-08916B765436}"/>
          </ac:spMkLst>
        </pc:spChg>
        <pc:graphicFrameChg chg="mod modGraphic">
          <ac:chgData name="William Grey" userId="37b73424-c081-4fc2-b1af-363f4f3fd4f3" providerId="ADAL" clId="{C715DB88-6ED0-4A2A-B1B3-0C7C49FF4DE9}" dt="2021-08-06T20:33:43.801" v="1784" actId="20577"/>
          <ac:graphicFrameMkLst>
            <pc:docMk/>
            <pc:sldMk cId="2342419769" sldId="340"/>
            <ac:graphicFrameMk id="4" creationId="{5876DEB8-209B-4192-A5EE-C561E4A4157B}"/>
          </ac:graphicFrameMkLst>
        </pc:graphicFrameChg>
      </pc:sldChg>
      <pc:sldChg chg="modSp add mod">
        <pc:chgData name="William Grey" userId="37b73424-c081-4fc2-b1af-363f4f3fd4f3" providerId="ADAL" clId="{C715DB88-6ED0-4A2A-B1B3-0C7C49FF4DE9}" dt="2021-08-06T19:39:49.992" v="337" actId="20577"/>
        <pc:sldMkLst>
          <pc:docMk/>
          <pc:sldMk cId="3005189024" sldId="341"/>
        </pc:sldMkLst>
        <pc:spChg chg="mod">
          <ac:chgData name="William Grey" userId="37b73424-c081-4fc2-b1af-363f4f3fd4f3" providerId="ADAL" clId="{C715DB88-6ED0-4A2A-B1B3-0C7C49FF4DE9}" dt="2021-08-06T19:39:49.992" v="337" actId="20577"/>
          <ac:spMkLst>
            <pc:docMk/>
            <pc:sldMk cId="3005189024" sldId="341"/>
            <ac:spMk id="2" creationId="{00000000-0000-0000-0000-000000000000}"/>
          </ac:spMkLst>
        </pc:spChg>
        <pc:spChg chg="mod">
          <ac:chgData name="William Grey" userId="37b73424-c081-4fc2-b1af-363f4f3fd4f3" providerId="ADAL" clId="{C715DB88-6ED0-4A2A-B1B3-0C7C49FF4DE9}" dt="2021-08-06T19:38:38.235" v="276" actId="27636"/>
          <ac:spMkLst>
            <pc:docMk/>
            <pc:sldMk cId="3005189024" sldId="341"/>
            <ac:spMk id="3" creationId="{00000000-0000-0000-0000-000000000000}"/>
          </ac:spMkLst>
        </pc:spChg>
      </pc:sldChg>
      <pc:sldChg chg="modSp new mod">
        <pc:chgData name="William Grey" userId="37b73424-c081-4fc2-b1af-363f4f3fd4f3" providerId="ADAL" clId="{C715DB88-6ED0-4A2A-B1B3-0C7C49FF4DE9}" dt="2021-08-06T19:39:21.199" v="314" actId="12"/>
        <pc:sldMkLst>
          <pc:docMk/>
          <pc:sldMk cId="3546557021" sldId="342"/>
        </pc:sldMkLst>
        <pc:spChg chg="mod">
          <ac:chgData name="William Grey" userId="37b73424-c081-4fc2-b1af-363f4f3fd4f3" providerId="ADAL" clId="{C715DB88-6ED0-4A2A-B1B3-0C7C49FF4DE9}" dt="2021-08-06T19:39:07.622" v="310" actId="20577"/>
          <ac:spMkLst>
            <pc:docMk/>
            <pc:sldMk cId="3546557021" sldId="342"/>
            <ac:spMk id="2" creationId="{8757995B-F12A-4515-809F-F9EA9A693298}"/>
          </ac:spMkLst>
        </pc:spChg>
        <pc:spChg chg="mod">
          <ac:chgData name="William Grey" userId="37b73424-c081-4fc2-b1af-363f4f3fd4f3" providerId="ADAL" clId="{C715DB88-6ED0-4A2A-B1B3-0C7C49FF4DE9}" dt="2021-08-06T19:39:21.199" v="314" actId="12"/>
          <ac:spMkLst>
            <pc:docMk/>
            <pc:sldMk cId="3546557021" sldId="342"/>
            <ac:spMk id="3" creationId="{5D0571FA-53CF-45E2-9EBE-1D0CB28FA25A}"/>
          </ac:spMkLst>
        </pc:spChg>
      </pc:sldChg>
      <pc:sldChg chg="addSp delSp modSp add del mod">
        <pc:chgData name="William Grey" userId="37b73424-c081-4fc2-b1af-363f4f3fd4f3" providerId="ADAL" clId="{C715DB88-6ED0-4A2A-B1B3-0C7C49FF4DE9}" dt="2021-08-06T20:10:37.273" v="795" actId="47"/>
        <pc:sldMkLst>
          <pc:docMk/>
          <pc:sldMk cId="955372729" sldId="343"/>
        </pc:sldMkLst>
        <pc:graphicFrameChg chg="add del mod modGraphic">
          <ac:chgData name="William Grey" userId="37b73424-c081-4fc2-b1af-363f4f3fd4f3" providerId="ADAL" clId="{C715DB88-6ED0-4A2A-B1B3-0C7C49FF4DE9}" dt="2021-08-06T20:06:05.046" v="671" actId="21"/>
          <ac:graphicFrameMkLst>
            <pc:docMk/>
            <pc:sldMk cId="955372729" sldId="343"/>
            <ac:graphicFrameMk id="4" creationId="{348116EB-284D-4231-AFDE-7CB598892F1E}"/>
          </ac:graphicFrameMkLst>
        </pc:graphicFrameChg>
      </pc:sldChg>
      <pc:sldChg chg="addSp delSp modSp new del mod">
        <pc:chgData name="William Grey" userId="37b73424-c081-4fc2-b1af-363f4f3fd4f3" providerId="ADAL" clId="{C715DB88-6ED0-4A2A-B1B3-0C7C49FF4DE9}" dt="2021-08-06T20:10:18.571" v="785" actId="47"/>
        <pc:sldMkLst>
          <pc:docMk/>
          <pc:sldMk cId="2810863329" sldId="344"/>
        </pc:sldMkLst>
        <pc:spChg chg="mod">
          <ac:chgData name="William Grey" userId="37b73424-c081-4fc2-b1af-363f4f3fd4f3" providerId="ADAL" clId="{C715DB88-6ED0-4A2A-B1B3-0C7C49FF4DE9}" dt="2021-08-06T20:06:17.533" v="698" actId="20577"/>
          <ac:spMkLst>
            <pc:docMk/>
            <pc:sldMk cId="2810863329" sldId="344"/>
            <ac:spMk id="2" creationId="{20C8BED3-E553-4E42-87A9-F2F30C92E42A}"/>
          </ac:spMkLst>
        </pc:spChg>
        <pc:spChg chg="del">
          <ac:chgData name="William Grey" userId="37b73424-c081-4fc2-b1af-363f4f3fd4f3" providerId="ADAL" clId="{C715DB88-6ED0-4A2A-B1B3-0C7C49FF4DE9}" dt="2021-08-06T20:06:21.131" v="699" actId="478"/>
          <ac:spMkLst>
            <pc:docMk/>
            <pc:sldMk cId="2810863329" sldId="344"/>
            <ac:spMk id="3" creationId="{F2DCCE57-6F61-4CD2-9BBF-A5012217945F}"/>
          </ac:spMkLst>
        </pc:spChg>
        <pc:graphicFrameChg chg="add mod modGraphic">
          <ac:chgData name="William Grey" userId="37b73424-c081-4fc2-b1af-363f4f3fd4f3" providerId="ADAL" clId="{C715DB88-6ED0-4A2A-B1B3-0C7C49FF4DE9}" dt="2021-08-06T20:08:23.289" v="773" actId="20577"/>
          <ac:graphicFrameMkLst>
            <pc:docMk/>
            <pc:sldMk cId="2810863329" sldId="344"/>
            <ac:graphicFrameMk id="4" creationId="{14B127D6-5156-4C37-8A03-CEFEC995C956}"/>
          </ac:graphicFrameMkLst>
        </pc:graphicFrameChg>
      </pc:sldChg>
      <pc:sldChg chg="add del">
        <pc:chgData name="William Grey" userId="37b73424-c081-4fc2-b1af-363f4f3fd4f3" providerId="ADAL" clId="{C715DB88-6ED0-4A2A-B1B3-0C7C49FF4DE9}" dt="2021-08-06T20:08:18.625" v="771" actId="47"/>
        <pc:sldMkLst>
          <pc:docMk/>
          <pc:sldMk cId="1731948464" sldId="345"/>
        </pc:sldMkLst>
      </pc:sldChg>
      <pc:sldChg chg="modSp add mod ord">
        <pc:chgData name="William Grey" userId="37b73424-c081-4fc2-b1af-363f4f3fd4f3" providerId="ADAL" clId="{C715DB88-6ED0-4A2A-B1B3-0C7C49FF4DE9}" dt="2021-08-06T20:10:32.461" v="794"/>
        <pc:sldMkLst>
          <pc:docMk/>
          <pc:sldMk cId="3086144754" sldId="345"/>
        </pc:sldMkLst>
        <pc:graphicFrameChg chg="mod modGraphic">
          <ac:chgData name="William Grey" userId="37b73424-c081-4fc2-b1af-363f4f3fd4f3" providerId="ADAL" clId="{C715DB88-6ED0-4A2A-B1B3-0C7C49FF4DE9}" dt="2021-08-06T20:10:27.025" v="792" actId="20577"/>
          <ac:graphicFrameMkLst>
            <pc:docMk/>
            <pc:sldMk cId="3086144754" sldId="345"/>
            <ac:graphicFrameMk id="4" creationId="{14B127D6-5156-4C37-8A03-CEFEC995C956}"/>
          </ac:graphicFrameMkLst>
        </pc:graphicFrameChg>
      </pc:sldChg>
      <pc:sldChg chg="add">
        <pc:chgData name="William Grey" userId="37b73424-c081-4fc2-b1af-363f4f3fd4f3" providerId="ADAL" clId="{C715DB88-6ED0-4A2A-B1B3-0C7C49FF4DE9}" dt="2021-08-06T20:10:15.369" v="784"/>
        <pc:sldMkLst>
          <pc:docMk/>
          <pc:sldMk cId="418364432" sldId="346"/>
        </pc:sldMkLst>
      </pc:sldChg>
      <pc:sldChg chg="addSp delSp modSp new mod">
        <pc:chgData name="William Grey" userId="37b73424-c081-4fc2-b1af-363f4f3fd4f3" providerId="ADAL" clId="{C715DB88-6ED0-4A2A-B1B3-0C7C49FF4DE9}" dt="2021-08-06T20:38:55.072" v="1911" actId="14734"/>
        <pc:sldMkLst>
          <pc:docMk/>
          <pc:sldMk cId="49784586" sldId="347"/>
        </pc:sldMkLst>
        <pc:spChg chg="mod">
          <ac:chgData name="William Grey" userId="37b73424-c081-4fc2-b1af-363f4f3fd4f3" providerId="ADAL" clId="{C715DB88-6ED0-4A2A-B1B3-0C7C49FF4DE9}" dt="2021-08-06T20:19:33.385" v="1253" actId="20577"/>
          <ac:spMkLst>
            <pc:docMk/>
            <pc:sldMk cId="49784586" sldId="347"/>
            <ac:spMk id="2" creationId="{2E05B8FE-68C9-4B58-9C3A-9E75AE63DAD0}"/>
          </ac:spMkLst>
        </pc:spChg>
        <pc:spChg chg="del">
          <ac:chgData name="William Grey" userId="37b73424-c081-4fc2-b1af-363f4f3fd4f3" providerId="ADAL" clId="{C715DB88-6ED0-4A2A-B1B3-0C7C49FF4DE9}" dt="2021-08-06T20:19:46.821" v="1254" actId="478"/>
          <ac:spMkLst>
            <pc:docMk/>
            <pc:sldMk cId="49784586" sldId="347"/>
            <ac:spMk id="3" creationId="{8B254632-474C-4E83-ACA7-C6F1990EFDD3}"/>
          </ac:spMkLst>
        </pc:spChg>
        <pc:graphicFrameChg chg="add mod modGraphic">
          <ac:chgData name="William Grey" userId="37b73424-c081-4fc2-b1af-363f4f3fd4f3" providerId="ADAL" clId="{C715DB88-6ED0-4A2A-B1B3-0C7C49FF4DE9}" dt="2021-08-06T20:38:55.072" v="1911" actId="14734"/>
          <ac:graphicFrameMkLst>
            <pc:docMk/>
            <pc:sldMk cId="49784586" sldId="347"/>
            <ac:graphicFrameMk id="4" creationId="{EB8B6794-8437-45E2-A5C0-AD2E7FD053FB}"/>
          </ac:graphicFrameMkLst>
        </pc:graphicFrameChg>
      </pc:sldChg>
      <pc:sldChg chg="addSp delSp modSp add mod">
        <pc:chgData name="William Grey" userId="37b73424-c081-4fc2-b1af-363f4f3fd4f3" providerId="ADAL" clId="{C715DB88-6ED0-4A2A-B1B3-0C7C49FF4DE9}" dt="2021-08-06T21:29:33.199" v="2735" actId="20577"/>
        <pc:sldMkLst>
          <pc:docMk/>
          <pc:sldMk cId="1680382996" sldId="348"/>
        </pc:sldMkLst>
        <pc:spChg chg="mod">
          <ac:chgData name="William Grey" userId="37b73424-c081-4fc2-b1af-363f4f3fd4f3" providerId="ADAL" clId="{C715DB88-6ED0-4A2A-B1B3-0C7C49FF4DE9}" dt="2021-08-06T20:42:26.164" v="2014" actId="20577"/>
          <ac:spMkLst>
            <pc:docMk/>
            <pc:sldMk cId="1680382996" sldId="348"/>
            <ac:spMk id="2" creationId="{1A8C8302-4E6E-4A70-A4EB-1C734D01EA35}"/>
          </ac:spMkLst>
        </pc:spChg>
        <pc:spChg chg="del">
          <ac:chgData name="William Grey" userId="37b73424-c081-4fc2-b1af-363f4f3fd4f3" providerId="ADAL" clId="{C715DB88-6ED0-4A2A-B1B3-0C7C49FF4DE9}" dt="2021-08-06T20:41:55.644" v="1973" actId="478"/>
          <ac:spMkLst>
            <pc:docMk/>
            <pc:sldMk cId="1680382996" sldId="348"/>
            <ac:spMk id="3" creationId="{B6664017-59A7-4CBC-A214-4A9773C0DF66}"/>
          </ac:spMkLst>
        </pc:spChg>
        <pc:spChg chg="add del mod">
          <ac:chgData name="William Grey" userId="37b73424-c081-4fc2-b1af-363f4f3fd4f3" providerId="ADAL" clId="{C715DB88-6ED0-4A2A-B1B3-0C7C49FF4DE9}" dt="2021-08-06T20:42:00.071" v="1974" actId="478"/>
          <ac:spMkLst>
            <pc:docMk/>
            <pc:sldMk cId="1680382996" sldId="348"/>
            <ac:spMk id="5" creationId="{692669FD-8DC3-429F-BBBB-54423243D09D}"/>
          </ac:spMkLst>
        </pc:spChg>
        <pc:spChg chg="mod">
          <ac:chgData name="William Grey" userId="37b73424-c081-4fc2-b1af-363f4f3fd4f3" providerId="ADAL" clId="{C715DB88-6ED0-4A2A-B1B3-0C7C49FF4DE9}" dt="2021-08-06T20:43:51.174" v="2036" actId="27636"/>
          <ac:spMkLst>
            <pc:docMk/>
            <pc:sldMk cId="1680382996" sldId="348"/>
            <ac:spMk id="7" creationId="{7F76D546-9EEC-4C66-9BEE-BCF3161FA7CC}"/>
          </ac:spMkLst>
        </pc:spChg>
        <pc:graphicFrameChg chg="modGraphic">
          <ac:chgData name="William Grey" userId="37b73424-c081-4fc2-b1af-363f4f3fd4f3" providerId="ADAL" clId="{C715DB88-6ED0-4A2A-B1B3-0C7C49FF4DE9}" dt="2021-08-06T21:29:33.199" v="2735" actId="20577"/>
          <ac:graphicFrameMkLst>
            <pc:docMk/>
            <pc:sldMk cId="1680382996" sldId="348"/>
            <ac:graphicFrameMk id="6" creationId="{192E7F26-C757-45D9-B7FE-BE6AA7C4CB7C}"/>
          </ac:graphicFrameMkLst>
        </pc:graphicFrameChg>
      </pc:sldChg>
      <pc:sldChg chg="delSp modSp add mod">
        <pc:chgData name="William Grey" userId="37b73424-c081-4fc2-b1af-363f4f3fd4f3" providerId="ADAL" clId="{C715DB88-6ED0-4A2A-B1B3-0C7C49FF4DE9}" dt="2021-08-06T20:55:00.611" v="2354" actId="20577"/>
        <pc:sldMkLst>
          <pc:docMk/>
          <pc:sldMk cId="3606359069" sldId="349"/>
        </pc:sldMkLst>
        <pc:spChg chg="mod">
          <ac:chgData name="William Grey" userId="37b73424-c081-4fc2-b1af-363f4f3fd4f3" providerId="ADAL" clId="{C715DB88-6ED0-4A2A-B1B3-0C7C49FF4DE9}" dt="2021-08-06T20:54:41.957" v="2351" actId="20577"/>
          <ac:spMkLst>
            <pc:docMk/>
            <pc:sldMk cId="3606359069" sldId="349"/>
            <ac:spMk id="2" creationId="{1A8C8302-4E6E-4A70-A4EB-1C734D01EA35}"/>
          </ac:spMkLst>
        </pc:spChg>
        <pc:spChg chg="del">
          <ac:chgData name="William Grey" userId="37b73424-c081-4fc2-b1af-363f4f3fd4f3" providerId="ADAL" clId="{C715DB88-6ED0-4A2A-B1B3-0C7C49FF4DE9}" dt="2021-08-06T20:46:01.017" v="2111" actId="478"/>
          <ac:spMkLst>
            <pc:docMk/>
            <pc:sldMk cId="3606359069" sldId="349"/>
            <ac:spMk id="7" creationId="{7F76D546-9EEC-4C66-9BEE-BCF3161FA7CC}"/>
          </ac:spMkLst>
        </pc:spChg>
        <pc:graphicFrameChg chg="modGraphic">
          <ac:chgData name="William Grey" userId="37b73424-c081-4fc2-b1af-363f4f3fd4f3" providerId="ADAL" clId="{C715DB88-6ED0-4A2A-B1B3-0C7C49FF4DE9}" dt="2021-08-06T20:55:00.611" v="2354" actId="20577"/>
          <ac:graphicFrameMkLst>
            <pc:docMk/>
            <pc:sldMk cId="3606359069" sldId="349"/>
            <ac:graphicFrameMk id="6" creationId="{192E7F26-C757-45D9-B7FE-BE6AA7C4CB7C}"/>
          </ac:graphicFrameMkLst>
        </pc:graphicFrameChg>
      </pc:sldChg>
      <pc:sldChg chg="addSp delSp modSp add mod">
        <pc:chgData name="William Grey" userId="37b73424-c081-4fc2-b1af-363f4f3fd4f3" providerId="ADAL" clId="{C715DB88-6ED0-4A2A-B1B3-0C7C49FF4DE9}" dt="2021-08-06T20:59:49.850" v="2495" actId="14100"/>
        <pc:sldMkLst>
          <pc:docMk/>
          <pc:sldMk cId="2795025216" sldId="350"/>
        </pc:sldMkLst>
        <pc:spChg chg="mod">
          <ac:chgData name="William Grey" userId="37b73424-c081-4fc2-b1af-363f4f3fd4f3" providerId="ADAL" clId="{C715DB88-6ED0-4A2A-B1B3-0C7C49FF4DE9}" dt="2021-08-06T20:54:37.435" v="2349" actId="20577"/>
          <ac:spMkLst>
            <pc:docMk/>
            <pc:sldMk cId="2795025216" sldId="350"/>
            <ac:spMk id="2" creationId="{1A8C8302-4E6E-4A70-A4EB-1C734D01EA35}"/>
          </ac:spMkLst>
        </pc:spChg>
        <pc:spChg chg="add del">
          <ac:chgData name="William Grey" userId="37b73424-c081-4fc2-b1af-363f4f3fd4f3" providerId="ADAL" clId="{C715DB88-6ED0-4A2A-B1B3-0C7C49FF4DE9}" dt="2021-08-06T20:46:44.024" v="2118" actId="478"/>
          <ac:spMkLst>
            <pc:docMk/>
            <pc:sldMk cId="2795025216" sldId="350"/>
            <ac:spMk id="3" creationId="{6FBC4DCE-79B5-4BE0-B804-AA2AA36777D2}"/>
          </ac:spMkLst>
        </pc:spChg>
        <pc:graphicFrameChg chg="add mod modGraphic">
          <ac:chgData name="William Grey" userId="37b73424-c081-4fc2-b1af-363f4f3fd4f3" providerId="ADAL" clId="{C715DB88-6ED0-4A2A-B1B3-0C7C49FF4DE9}" dt="2021-08-06T20:59:36.581" v="2492" actId="14100"/>
          <ac:graphicFrameMkLst>
            <pc:docMk/>
            <pc:sldMk cId="2795025216" sldId="350"/>
            <ac:graphicFrameMk id="5" creationId="{9C841BE6-6389-4B23-8879-82542E95DD4A}"/>
          </ac:graphicFrameMkLst>
        </pc:graphicFrameChg>
        <pc:graphicFrameChg chg="mod modGraphic">
          <ac:chgData name="William Grey" userId="37b73424-c081-4fc2-b1af-363f4f3fd4f3" providerId="ADAL" clId="{C715DB88-6ED0-4A2A-B1B3-0C7C49FF4DE9}" dt="2021-08-06T20:54:30.786" v="2347" actId="20577"/>
          <ac:graphicFrameMkLst>
            <pc:docMk/>
            <pc:sldMk cId="2795025216" sldId="350"/>
            <ac:graphicFrameMk id="6" creationId="{192E7F26-C757-45D9-B7FE-BE6AA7C4CB7C}"/>
          </ac:graphicFrameMkLst>
        </pc:graphicFrameChg>
        <pc:graphicFrameChg chg="add mod modGraphic">
          <ac:chgData name="William Grey" userId="37b73424-c081-4fc2-b1af-363f4f3fd4f3" providerId="ADAL" clId="{C715DB88-6ED0-4A2A-B1B3-0C7C49FF4DE9}" dt="2021-08-06T20:59:42.041" v="2493" actId="14100"/>
          <ac:graphicFrameMkLst>
            <pc:docMk/>
            <pc:sldMk cId="2795025216" sldId="350"/>
            <ac:graphicFrameMk id="7" creationId="{B08F1B66-4A5A-4CC8-A519-DFFB1B72121E}"/>
          </ac:graphicFrameMkLst>
        </pc:graphicFrameChg>
        <pc:graphicFrameChg chg="add mod modGraphic">
          <ac:chgData name="William Grey" userId="37b73424-c081-4fc2-b1af-363f4f3fd4f3" providerId="ADAL" clId="{C715DB88-6ED0-4A2A-B1B3-0C7C49FF4DE9}" dt="2021-08-06T20:59:49.850" v="2495" actId="14100"/>
          <ac:graphicFrameMkLst>
            <pc:docMk/>
            <pc:sldMk cId="2795025216" sldId="350"/>
            <ac:graphicFrameMk id="8" creationId="{28EF03A1-FA5E-436A-86B4-2A10AA1A1C8B}"/>
          </ac:graphicFrameMkLst>
        </pc:graphicFrameChg>
        <pc:graphicFrameChg chg="add mod modGraphic">
          <ac:chgData name="William Grey" userId="37b73424-c081-4fc2-b1af-363f4f3fd4f3" providerId="ADAL" clId="{C715DB88-6ED0-4A2A-B1B3-0C7C49FF4DE9}" dt="2021-08-06T20:59:46.126" v="2494" actId="14100"/>
          <ac:graphicFrameMkLst>
            <pc:docMk/>
            <pc:sldMk cId="2795025216" sldId="350"/>
            <ac:graphicFrameMk id="9" creationId="{D845F16E-E3E9-4ADE-ADCC-A4C7858CE9D1}"/>
          </ac:graphicFrameMkLst>
        </pc:graphicFrameChg>
      </pc:sldChg>
      <pc:sldChg chg="addSp delSp modSp add del mod ord">
        <pc:chgData name="William Grey" userId="37b73424-c081-4fc2-b1af-363f4f3fd4f3" providerId="ADAL" clId="{C715DB88-6ED0-4A2A-B1B3-0C7C49FF4DE9}" dt="2021-08-06T21:17:01.448" v="2656" actId="47"/>
        <pc:sldMkLst>
          <pc:docMk/>
          <pc:sldMk cId="4179988714" sldId="351"/>
        </pc:sldMkLst>
        <pc:spChg chg="del">
          <ac:chgData name="William Grey" userId="37b73424-c081-4fc2-b1af-363f4f3fd4f3" providerId="ADAL" clId="{C715DB88-6ED0-4A2A-B1B3-0C7C49FF4DE9}" dt="2021-08-06T21:15:12.846" v="2617" actId="478"/>
          <ac:spMkLst>
            <pc:docMk/>
            <pc:sldMk cId="4179988714" sldId="351"/>
            <ac:spMk id="8" creationId="{00000000-0000-0000-0000-000000000000}"/>
          </ac:spMkLst>
        </pc:spChg>
        <pc:spChg chg="add del">
          <ac:chgData name="William Grey" userId="37b73424-c081-4fc2-b1af-363f4f3fd4f3" providerId="ADAL" clId="{C715DB88-6ED0-4A2A-B1B3-0C7C49FF4DE9}" dt="2021-08-06T21:16:48.981" v="2654" actId="478"/>
          <ac:spMkLst>
            <pc:docMk/>
            <pc:sldMk cId="4179988714" sldId="351"/>
            <ac:spMk id="10" creationId="{00000000-0000-0000-0000-000000000000}"/>
          </ac:spMkLst>
        </pc:spChg>
        <pc:spChg chg="mod">
          <ac:chgData name="William Grey" userId="37b73424-c081-4fc2-b1af-363f4f3fd4f3" providerId="ADAL" clId="{C715DB88-6ED0-4A2A-B1B3-0C7C49FF4DE9}" dt="2021-08-06T21:16:47.542" v="2650" actId="1076"/>
          <ac:spMkLst>
            <pc:docMk/>
            <pc:sldMk cId="4179988714" sldId="351"/>
            <ac:spMk id="15" creationId="{00000000-0000-0000-0000-000000000000}"/>
          </ac:spMkLst>
        </pc:spChg>
        <pc:spChg chg="add del">
          <ac:chgData name="William Grey" userId="37b73424-c081-4fc2-b1af-363f4f3fd4f3" providerId="ADAL" clId="{C715DB88-6ED0-4A2A-B1B3-0C7C49FF4DE9}" dt="2021-08-06T21:16:48.209" v="2652" actId="478"/>
          <ac:spMkLst>
            <pc:docMk/>
            <pc:sldMk cId="4179988714" sldId="351"/>
            <ac:spMk id="18" creationId="{00000000-0000-0000-0000-000000000000}"/>
          </ac:spMkLst>
        </pc:spChg>
        <pc:graphicFrameChg chg="add del mod">
          <ac:chgData name="William Grey" userId="37b73424-c081-4fc2-b1af-363f4f3fd4f3" providerId="ADAL" clId="{C715DB88-6ED0-4A2A-B1B3-0C7C49FF4DE9}" dt="2021-08-06T21:16:46.781" v="2648"/>
          <ac:graphicFrameMkLst>
            <pc:docMk/>
            <pc:sldMk cId="4179988714" sldId="351"/>
            <ac:graphicFrameMk id="3" creationId="{2E1D45C5-3EEF-4729-A2C4-EBFA57EBF90E}"/>
          </ac:graphicFrameMkLst>
        </pc:graphicFrameChg>
        <pc:graphicFrameChg chg="del">
          <ac:chgData name="William Grey" userId="37b73424-c081-4fc2-b1af-363f4f3fd4f3" providerId="ADAL" clId="{C715DB88-6ED0-4A2A-B1B3-0C7C49FF4DE9}" dt="2021-08-06T21:15:12.846" v="2617" actId="478"/>
          <ac:graphicFrameMkLst>
            <pc:docMk/>
            <pc:sldMk cId="4179988714" sldId="351"/>
            <ac:graphicFrameMk id="4" creationId="{00000000-0000-0000-0000-000000000000}"/>
          </ac:graphicFrameMkLst>
        </pc:graphicFrameChg>
        <pc:graphicFrameChg chg="del">
          <ac:chgData name="William Grey" userId="37b73424-c081-4fc2-b1af-363f4f3fd4f3" providerId="ADAL" clId="{C715DB88-6ED0-4A2A-B1B3-0C7C49FF4DE9}" dt="2021-08-06T21:15:12.846" v="2617" actId="478"/>
          <ac:graphicFrameMkLst>
            <pc:docMk/>
            <pc:sldMk cId="4179988714" sldId="351"/>
            <ac:graphicFrameMk id="5" creationId="{00000000-0000-0000-0000-000000000000}"/>
          </ac:graphicFrameMkLst>
        </pc:graphicFrameChg>
        <pc:graphicFrameChg chg="del">
          <ac:chgData name="William Grey" userId="37b73424-c081-4fc2-b1af-363f4f3fd4f3" providerId="ADAL" clId="{C715DB88-6ED0-4A2A-B1B3-0C7C49FF4DE9}" dt="2021-08-06T21:15:12.846" v="2617" actId="478"/>
          <ac:graphicFrameMkLst>
            <pc:docMk/>
            <pc:sldMk cId="4179988714" sldId="351"/>
            <ac:graphicFrameMk id="6" creationId="{00000000-0000-0000-0000-000000000000}"/>
          </ac:graphicFrameMkLst>
        </pc:graphicFrameChg>
        <pc:graphicFrameChg chg="del">
          <ac:chgData name="William Grey" userId="37b73424-c081-4fc2-b1af-363f4f3fd4f3" providerId="ADAL" clId="{C715DB88-6ED0-4A2A-B1B3-0C7C49FF4DE9}" dt="2021-08-06T21:15:12.846" v="2617" actId="478"/>
          <ac:graphicFrameMkLst>
            <pc:docMk/>
            <pc:sldMk cId="4179988714" sldId="351"/>
            <ac:graphicFrameMk id="7" creationId="{00000000-0000-0000-0000-000000000000}"/>
          </ac:graphicFrameMkLst>
        </pc:graphicFrameChg>
        <pc:graphicFrameChg chg="mod">
          <ac:chgData name="William Grey" userId="37b73424-c081-4fc2-b1af-363f4f3fd4f3" providerId="ADAL" clId="{C715DB88-6ED0-4A2A-B1B3-0C7C49FF4DE9}" dt="2021-08-06T21:16:47.542" v="2650" actId="1076"/>
          <ac:graphicFrameMkLst>
            <pc:docMk/>
            <pc:sldMk cId="4179988714" sldId="351"/>
            <ac:graphicFrameMk id="13" creationId="{00000000-0000-0000-0000-000000000000}"/>
          </ac:graphicFrameMkLst>
        </pc:graphicFrameChg>
        <pc:graphicFrameChg chg="mod">
          <ac:chgData name="William Grey" userId="37b73424-c081-4fc2-b1af-363f4f3fd4f3" providerId="ADAL" clId="{C715DB88-6ED0-4A2A-B1B3-0C7C49FF4DE9}" dt="2021-08-06T21:16:47.542" v="2650" actId="1076"/>
          <ac:graphicFrameMkLst>
            <pc:docMk/>
            <pc:sldMk cId="4179988714" sldId="351"/>
            <ac:graphicFrameMk id="14" creationId="{00000000-0000-0000-0000-000000000000}"/>
          </ac:graphicFrameMkLst>
        </pc:graphicFrameChg>
        <pc:graphicFrameChg chg="add del">
          <ac:chgData name="William Grey" userId="37b73424-c081-4fc2-b1af-363f4f3fd4f3" providerId="ADAL" clId="{C715DB88-6ED0-4A2A-B1B3-0C7C49FF4DE9}" dt="2021-08-06T21:16:48.587" v="2653" actId="478"/>
          <ac:graphicFrameMkLst>
            <pc:docMk/>
            <pc:sldMk cId="4179988714" sldId="351"/>
            <ac:graphicFrameMk id="16" creationId="{00000000-0000-0000-0000-000000000000}"/>
          </ac:graphicFrameMkLst>
        </pc:graphicFrameChg>
        <pc:graphicFrameChg chg="add del">
          <ac:chgData name="William Grey" userId="37b73424-c081-4fc2-b1af-363f4f3fd4f3" providerId="ADAL" clId="{C715DB88-6ED0-4A2A-B1B3-0C7C49FF4DE9}" dt="2021-08-06T21:16:47.866" v="2651" actId="478"/>
          <ac:graphicFrameMkLst>
            <pc:docMk/>
            <pc:sldMk cId="4179988714" sldId="351"/>
            <ac:graphicFrameMk id="17" creationId="{00000000-0000-0000-0000-000000000000}"/>
          </ac:graphicFrameMkLst>
        </pc:graphicFrameChg>
      </pc:sldChg>
      <pc:sldChg chg="addSp delSp modSp add mod ord">
        <pc:chgData name="William Grey" userId="37b73424-c081-4fc2-b1af-363f4f3fd4f3" providerId="ADAL" clId="{C715DB88-6ED0-4A2A-B1B3-0C7C49FF4DE9}" dt="2021-08-06T21:18:00.164" v="2674" actId="2711"/>
        <pc:sldMkLst>
          <pc:docMk/>
          <pc:sldMk cId="2743733299" sldId="352"/>
        </pc:sldMkLst>
        <pc:spChg chg="del">
          <ac:chgData name="William Grey" userId="37b73424-c081-4fc2-b1af-363f4f3fd4f3" providerId="ADAL" clId="{C715DB88-6ED0-4A2A-B1B3-0C7C49FF4DE9}" dt="2021-08-06T21:17:11.886" v="2657" actId="478"/>
          <ac:spMkLst>
            <pc:docMk/>
            <pc:sldMk cId="2743733299" sldId="352"/>
            <ac:spMk id="8" creationId="{00000000-0000-0000-0000-000000000000}"/>
          </ac:spMkLst>
        </pc:spChg>
        <pc:spChg chg="del">
          <ac:chgData name="William Grey" userId="37b73424-c081-4fc2-b1af-363f4f3fd4f3" providerId="ADAL" clId="{C715DB88-6ED0-4A2A-B1B3-0C7C49FF4DE9}" dt="2021-08-06T21:17:11.886" v="2657" actId="478"/>
          <ac:spMkLst>
            <pc:docMk/>
            <pc:sldMk cId="2743733299" sldId="352"/>
            <ac:spMk id="10" creationId="{00000000-0000-0000-0000-000000000000}"/>
          </ac:spMkLst>
        </pc:spChg>
        <pc:spChg chg="del">
          <ac:chgData name="William Grey" userId="37b73424-c081-4fc2-b1af-363f4f3fd4f3" providerId="ADAL" clId="{C715DB88-6ED0-4A2A-B1B3-0C7C49FF4DE9}" dt="2021-08-06T21:17:15.441" v="2658" actId="478"/>
          <ac:spMkLst>
            <pc:docMk/>
            <pc:sldMk cId="2743733299" sldId="352"/>
            <ac:spMk id="15" creationId="{00000000-0000-0000-0000-000000000000}"/>
          </ac:spMkLst>
        </pc:spChg>
        <pc:spChg chg="mod">
          <ac:chgData name="William Grey" userId="37b73424-c081-4fc2-b1af-363f4f3fd4f3" providerId="ADAL" clId="{C715DB88-6ED0-4A2A-B1B3-0C7C49FF4DE9}" dt="2021-08-06T21:18:00.164" v="2674" actId="2711"/>
          <ac:spMkLst>
            <pc:docMk/>
            <pc:sldMk cId="2743733299" sldId="352"/>
            <ac:spMk id="18" creationId="{00000000-0000-0000-0000-000000000000}"/>
          </ac:spMkLst>
        </pc:spChg>
        <pc:graphicFrameChg chg="del">
          <ac:chgData name="William Grey" userId="37b73424-c081-4fc2-b1af-363f4f3fd4f3" providerId="ADAL" clId="{C715DB88-6ED0-4A2A-B1B3-0C7C49FF4DE9}" dt="2021-08-06T21:17:11.886" v="2657" actId="478"/>
          <ac:graphicFrameMkLst>
            <pc:docMk/>
            <pc:sldMk cId="2743733299" sldId="352"/>
            <ac:graphicFrameMk id="4" creationId="{00000000-0000-0000-0000-000000000000}"/>
          </ac:graphicFrameMkLst>
        </pc:graphicFrameChg>
        <pc:graphicFrameChg chg="del">
          <ac:chgData name="William Grey" userId="37b73424-c081-4fc2-b1af-363f4f3fd4f3" providerId="ADAL" clId="{C715DB88-6ED0-4A2A-B1B3-0C7C49FF4DE9}" dt="2021-08-06T21:17:11.886" v="2657" actId="478"/>
          <ac:graphicFrameMkLst>
            <pc:docMk/>
            <pc:sldMk cId="2743733299" sldId="352"/>
            <ac:graphicFrameMk id="5" creationId="{00000000-0000-0000-0000-000000000000}"/>
          </ac:graphicFrameMkLst>
        </pc:graphicFrameChg>
        <pc:graphicFrameChg chg="del">
          <ac:chgData name="William Grey" userId="37b73424-c081-4fc2-b1af-363f4f3fd4f3" providerId="ADAL" clId="{C715DB88-6ED0-4A2A-B1B3-0C7C49FF4DE9}" dt="2021-08-06T21:17:11.886" v="2657" actId="478"/>
          <ac:graphicFrameMkLst>
            <pc:docMk/>
            <pc:sldMk cId="2743733299" sldId="352"/>
            <ac:graphicFrameMk id="6" creationId="{00000000-0000-0000-0000-000000000000}"/>
          </ac:graphicFrameMkLst>
        </pc:graphicFrameChg>
        <pc:graphicFrameChg chg="del">
          <ac:chgData name="William Grey" userId="37b73424-c081-4fc2-b1af-363f4f3fd4f3" providerId="ADAL" clId="{C715DB88-6ED0-4A2A-B1B3-0C7C49FF4DE9}" dt="2021-08-06T21:17:11.886" v="2657" actId="478"/>
          <ac:graphicFrameMkLst>
            <pc:docMk/>
            <pc:sldMk cId="2743733299" sldId="352"/>
            <ac:graphicFrameMk id="7" creationId="{00000000-0000-0000-0000-000000000000}"/>
          </ac:graphicFrameMkLst>
        </pc:graphicFrameChg>
        <pc:graphicFrameChg chg="del">
          <ac:chgData name="William Grey" userId="37b73424-c081-4fc2-b1af-363f4f3fd4f3" providerId="ADAL" clId="{C715DB88-6ED0-4A2A-B1B3-0C7C49FF4DE9}" dt="2021-08-06T21:17:11.886" v="2657" actId="478"/>
          <ac:graphicFrameMkLst>
            <pc:docMk/>
            <pc:sldMk cId="2743733299" sldId="352"/>
            <ac:graphicFrameMk id="13" creationId="{00000000-0000-0000-0000-000000000000}"/>
          </ac:graphicFrameMkLst>
        </pc:graphicFrameChg>
        <pc:graphicFrameChg chg="del">
          <ac:chgData name="William Grey" userId="37b73424-c081-4fc2-b1af-363f4f3fd4f3" providerId="ADAL" clId="{C715DB88-6ED0-4A2A-B1B3-0C7C49FF4DE9}" dt="2021-08-06T21:17:11.886" v="2657" actId="478"/>
          <ac:graphicFrameMkLst>
            <pc:docMk/>
            <pc:sldMk cId="2743733299" sldId="352"/>
            <ac:graphicFrameMk id="14" creationId="{00000000-0000-0000-0000-000000000000}"/>
          </ac:graphicFrameMkLst>
        </pc:graphicFrameChg>
        <pc:graphicFrameChg chg="mod">
          <ac:chgData name="William Grey" userId="37b73424-c081-4fc2-b1af-363f4f3fd4f3" providerId="ADAL" clId="{C715DB88-6ED0-4A2A-B1B3-0C7C49FF4DE9}" dt="2021-08-06T21:17:34.057" v="2660" actId="1076"/>
          <ac:graphicFrameMkLst>
            <pc:docMk/>
            <pc:sldMk cId="2743733299" sldId="352"/>
            <ac:graphicFrameMk id="16" creationId="{00000000-0000-0000-0000-000000000000}"/>
          </ac:graphicFrameMkLst>
        </pc:graphicFrameChg>
        <pc:graphicFrameChg chg="mod">
          <ac:chgData name="William Grey" userId="37b73424-c081-4fc2-b1af-363f4f3fd4f3" providerId="ADAL" clId="{C715DB88-6ED0-4A2A-B1B3-0C7C49FF4DE9}" dt="2021-08-06T21:17:39.247" v="2661" actId="1076"/>
          <ac:graphicFrameMkLst>
            <pc:docMk/>
            <pc:sldMk cId="2743733299" sldId="352"/>
            <ac:graphicFrameMk id="17" creationId="{00000000-0000-0000-0000-000000000000}"/>
          </ac:graphicFrameMkLst>
        </pc:graphicFrameChg>
        <pc:graphicFrameChg chg="add">
          <ac:chgData name="William Grey" userId="37b73424-c081-4fc2-b1af-363f4f3fd4f3" providerId="ADAL" clId="{C715DB88-6ED0-4A2A-B1B3-0C7C49FF4DE9}" dt="2021-08-06T21:17:29.069" v="2659"/>
          <ac:graphicFrameMkLst>
            <pc:docMk/>
            <pc:sldMk cId="2743733299" sldId="352"/>
            <ac:graphicFrameMk id="19" creationId="{547A981A-EB39-4A06-9383-23364AC71D4F}"/>
          </ac:graphicFrameMkLst>
        </pc:graphicFrameChg>
      </pc:sldChg>
      <pc:sldChg chg="addSp delSp modSp add mod">
        <pc:chgData name="William Grey" userId="37b73424-c081-4fc2-b1af-363f4f3fd4f3" providerId="ADAL" clId="{C715DB88-6ED0-4A2A-B1B3-0C7C49FF4DE9}" dt="2021-08-06T21:18:40.745" v="2678" actId="1076"/>
        <pc:sldMkLst>
          <pc:docMk/>
          <pc:sldMk cId="441031683" sldId="353"/>
        </pc:sldMkLst>
        <pc:spChg chg="mod">
          <ac:chgData name="William Grey" userId="37b73424-c081-4fc2-b1af-363f4f3fd4f3" providerId="ADAL" clId="{C715DB88-6ED0-4A2A-B1B3-0C7C49FF4DE9}" dt="2021-08-06T21:10:04.173" v="2560" actId="1076"/>
          <ac:spMkLst>
            <pc:docMk/>
            <pc:sldMk cId="441031683" sldId="353"/>
            <ac:spMk id="8" creationId="{00000000-0000-0000-0000-000000000000}"/>
          </ac:spMkLst>
        </pc:spChg>
        <pc:spChg chg="del">
          <ac:chgData name="William Grey" userId="37b73424-c081-4fc2-b1af-363f4f3fd4f3" providerId="ADAL" clId="{C715DB88-6ED0-4A2A-B1B3-0C7C49FF4DE9}" dt="2021-08-06T21:02:49.630" v="2507" actId="478"/>
          <ac:spMkLst>
            <pc:docMk/>
            <pc:sldMk cId="441031683" sldId="353"/>
            <ac:spMk id="10" creationId="{00000000-0000-0000-0000-000000000000}"/>
          </ac:spMkLst>
        </pc:spChg>
        <pc:spChg chg="del">
          <ac:chgData name="William Grey" userId="37b73424-c081-4fc2-b1af-363f4f3fd4f3" providerId="ADAL" clId="{C715DB88-6ED0-4A2A-B1B3-0C7C49FF4DE9}" dt="2021-08-06T21:02:49.630" v="2507" actId="478"/>
          <ac:spMkLst>
            <pc:docMk/>
            <pc:sldMk cId="441031683" sldId="353"/>
            <ac:spMk id="15" creationId="{00000000-0000-0000-0000-000000000000}"/>
          </ac:spMkLst>
        </pc:spChg>
        <pc:spChg chg="del">
          <ac:chgData name="William Grey" userId="37b73424-c081-4fc2-b1af-363f4f3fd4f3" providerId="ADAL" clId="{C715DB88-6ED0-4A2A-B1B3-0C7C49FF4DE9}" dt="2021-08-06T21:02:55.562" v="2508" actId="478"/>
          <ac:spMkLst>
            <pc:docMk/>
            <pc:sldMk cId="441031683" sldId="353"/>
            <ac:spMk id="18" creationId="{00000000-0000-0000-0000-000000000000}"/>
          </ac:spMkLst>
        </pc:spChg>
        <pc:graphicFrameChg chg="add mod">
          <ac:chgData name="William Grey" userId="37b73424-c081-4fc2-b1af-363f4f3fd4f3" providerId="ADAL" clId="{C715DB88-6ED0-4A2A-B1B3-0C7C49FF4DE9}" dt="2021-08-06T21:18:40.745" v="2678" actId="1076"/>
          <ac:graphicFrameMkLst>
            <pc:docMk/>
            <pc:sldMk cId="441031683" sldId="353"/>
            <ac:graphicFrameMk id="3" creationId="{BEF4CF81-CD83-40E5-B8D3-270340DC5667}"/>
          </ac:graphicFrameMkLst>
        </pc:graphicFrameChg>
        <pc:graphicFrameChg chg="mod modGraphic">
          <ac:chgData name="William Grey" userId="37b73424-c081-4fc2-b1af-363f4f3fd4f3" providerId="ADAL" clId="{C715DB88-6ED0-4A2A-B1B3-0C7C49FF4DE9}" dt="2021-08-06T21:18:31.002" v="2677" actId="2165"/>
          <ac:graphicFrameMkLst>
            <pc:docMk/>
            <pc:sldMk cId="441031683" sldId="353"/>
            <ac:graphicFrameMk id="4" creationId="{00000000-0000-0000-0000-000000000000}"/>
          </ac:graphicFrameMkLst>
        </pc:graphicFrameChg>
        <pc:graphicFrameChg chg="mod">
          <ac:chgData name="William Grey" userId="37b73424-c081-4fc2-b1af-363f4f3fd4f3" providerId="ADAL" clId="{C715DB88-6ED0-4A2A-B1B3-0C7C49FF4DE9}" dt="2021-08-06T21:10:04.173" v="2560" actId="1076"/>
          <ac:graphicFrameMkLst>
            <pc:docMk/>
            <pc:sldMk cId="441031683" sldId="353"/>
            <ac:graphicFrameMk id="5" creationId="{00000000-0000-0000-0000-000000000000}"/>
          </ac:graphicFrameMkLst>
        </pc:graphicFrameChg>
        <pc:graphicFrameChg chg="del">
          <ac:chgData name="William Grey" userId="37b73424-c081-4fc2-b1af-363f4f3fd4f3" providerId="ADAL" clId="{C715DB88-6ED0-4A2A-B1B3-0C7C49FF4DE9}" dt="2021-08-06T21:02:49.630" v="2507" actId="478"/>
          <ac:graphicFrameMkLst>
            <pc:docMk/>
            <pc:sldMk cId="441031683" sldId="353"/>
            <ac:graphicFrameMk id="6" creationId="{00000000-0000-0000-0000-000000000000}"/>
          </ac:graphicFrameMkLst>
        </pc:graphicFrameChg>
        <pc:graphicFrameChg chg="del">
          <ac:chgData name="William Grey" userId="37b73424-c081-4fc2-b1af-363f4f3fd4f3" providerId="ADAL" clId="{C715DB88-6ED0-4A2A-B1B3-0C7C49FF4DE9}" dt="2021-08-06T21:03:04.325" v="2509" actId="478"/>
          <ac:graphicFrameMkLst>
            <pc:docMk/>
            <pc:sldMk cId="441031683" sldId="353"/>
            <ac:graphicFrameMk id="7" creationId="{00000000-0000-0000-0000-000000000000}"/>
          </ac:graphicFrameMkLst>
        </pc:graphicFrameChg>
        <pc:graphicFrameChg chg="del">
          <ac:chgData name="William Grey" userId="37b73424-c081-4fc2-b1af-363f4f3fd4f3" providerId="ADAL" clId="{C715DB88-6ED0-4A2A-B1B3-0C7C49FF4DE9}" dt="2021-08-06T21:02:49.630" v="2507" actId="478"/>
          <ac:graphicFrameMkLst>
            <pc:docMk/>
            <pc:sldMk cId="441031683" sldId="353"/>
            <ac:graphicFrameMk id="13" creationId="{00000000-0000-0000-0000-000000000000}"/>
          </ac:graphicFrameMkLst>
        </pc:graphicFrameChg>
        <pc:graphicFrameChg chg="del">
          <ac:chgData name="William Grey" userId="37b73424-c081-4fc2-b1af-363f4f3fd4f3" providerId="ADAL" clId="{C715DB88-6ED0-4A2A-B1B3-0C7C49FF4DE9}" dt="2021-08-06T21:02:49.630" v="2507" actId="478"/>
          <ac:graphicFrameMkLst>
            <pc:docMk/>
            <pc:sldMk cId="441031683" sldId="353"/>
            <ac:graphicFrameMk id="14" creationId="{00000000-0000-0000-0000-000000000000}"/>
          </ac:graphicFrameMkLst>
        </pc:graphicFrameChg>
        <pc:graphicFrameChg chg="del">
          <ac:chgData name="William Grey" userId="37b73424-c081-4fc2-b1af-363f4f3fd4f3" providerId="ADAL" clId="{C715DB88-6ED0-4A2A-B1B3-0C7C49FF4DE9}" dt="2021-08-06T21:02:49.630" v="2507" actId="478"/>
          <ac:graphicFrameMkLst>
            <pc:docMk/>
            <pc:sldMk cId="441031683" sldId="353"/>
            <ac:graphicFrameMk id="16" creationId="{00000000-0000-0000-0000-000000000000}"/>
          </ac:graphicFrameMkLst>
        </pc:graphicFrameChg>
        <pc:graphicFrameChg chg="del">
          <ac:chgData name="William Grey" userId="37b73424-c081-4fc2-b1af-363f4f3fd4f3" providerId="ADAL" clId="{C715DB88-6ED0-4A2A-B1B3-0C7C49FF4DE9}" dt="2021-08-06T21:02:49.630" v="2507" actId="478"/>
          <ac:graphicFrameMkLst>
            <pc:docMk/>
            <pc:sldMk cId="441031683" sldId="353"/>
            <ac:graphicFrameMk id="17" creationId="{00000000-0000-0000-0000-000000000000}"/>
          </ac:graphicFrameMkLst>
        </pc:graphicFrameChg>
      </pc:sldChg>
      <pc:sldChg chg="modSp add del mod">
        <pc:chgData name="William Grey" userId="37b73424-c081-4fc2-b1af-363f4f3fd4f3" providerId="ADAL" clId="{C715DB88-6ED0-4A2A-B1B3-0C7C49FF4DE9}" dt="2021-08-06T21:12:42.148" v="2580" actId="47"/>
        <pc:sldMkLst>
          <pc:docMk/>
          <pc:sldMk cId="1542796866" sldId="354"/>
        </pc:sldMkLst>
        <pc:spChg chg="mod">
          <ac:chgData name="William Grey" userId="37b73424-c081-4fc2-b1af-363f4f3fd4f3" providerId="ADAL" clId="{C715DB88-6ED0-4A2A-B1B3-0C7C49FF4DE9}" dt="2021-08-06T21:10:59.678" v="2567" actId="20577"/>
          <ac:spMkLst>
            <pc:docMk/>
            <pc:sldMk cId="1542796866" sldId="354"/>
            <ac:spMk id="8" creationId="{00000000-0000-0000-0000-000000000000}"/>
          </ac:spMkLst>
        </pc:spChg>
        <pc:graphicFrameChg chg="modGraphic">
          <ac:chgData name="William Grey" userId="37b73424-c081-4fc2-b1af-363f4f3fd4f3" providerId="ADAL" clId="{C715DB88-6ED0-4A2A-B1B3-0C7C49FF4DE9}" dt="2021-08-06T21:11:25.066" v="2568" actId="207"/>
          <ac:graphicFrameMkLst>
            <pc:docMk/>
            <pc:sldMk cId="1542796866" sldId="354"/>
            <ac:graphicFrameMk id="4" creationId="{00000000-0000-0000-0000-000000000000}"/>
          </ac:graphicFrameMkLst>
        </pc:graphicFrameChg>
        <pc:graphicFrameChg chg="mod modGraphic">
          <ac:chgData name="William Grey" userId="37b73424-c081-4fc2-b1af-363f4f3fd4f3" providerId="ADAL" clId="{C715DB88-6ED0-4A2A-B1B3-0C7C49FF4DE9}" dt="2021-08-06T21:12:28.343" v="2579" actId="14734"/>
          <ac:graphicFrameMkLst>
            <pc:docMk/>
            <pc:sldMk cId="1542796866" sldId="354"/>
            <ac:graphicFrameMk id="5" creationId="{00000000-0000-0000-0000-000000000000}"/>
          </ac:graphicFrameMkLst>
        </pc:graphicFrameChg>
      </pc:sldChg>
      <pc:sldChg chg="addSp delSp modSp add mod">
        <pc:chgData name="William Grey" userId="37b73424-c081-4fc2-b1af-363f4f3fd4f3" providerId="ADAL" clId="{C715DB88-6ED0-4A2A-B1B3-0C7C49FF4DE9}" dt="2021-08-06T21:14:27.991" v="2611" actId="1076"/>
        <pc:sldMkLst>
          <pc:docMk/>
          <pc:sldMk cId="2969350318" sldId="354"/>
        </pc:sldMkLst>
        <pc:spChg chg="del">
          <ac:chgData name="William Grey" userId="37b73424-c081-4fc2-b1af-363f4f3fd4f3" providerId="ADAL" clId="{C715DB88-6ED0-4A2A-B1B3-0C7C49FF4DE9}" dt="2021-08-06T21:13:17.649" v="2586" actId="478"/>
          <ac:spMkLst>
            <pc:docMk/>
            <pc:sldMk cId="2969350318" sldId="354"/>
            <ac:spMk id="8" creationId="{00000000-0000-0000-0000-000000000000}"/>
          </ac:spMkLst>
        </pc:spChg>
        <pc:spChg chg="mod">
          <ac:chgData name="William Grey" userId="37b73424-c081-4fc2-b1af-363f4f3fd4f3" providerId="ADAL" clId="{C715DB88-6ED0-4A2A-B1B3-0C7C49FF4DE9}" dt="2021-08-06T21:13:42.980" v="2607" actId="2711"/>
          <ac:spMkLst>
            <pc:docMk/>
            <pc:sldMk cId="2969350318" sldId="354"/>
            <ac:spMk id="10" creationId="{00000000-0000-0000-0000-000000000000}"/>
          </ac:spMkLst>
        </pc:spChg>
        <pc:spChg chg="del">
          <ac:chgData name="William Grey" userId="37b73424-c081-4fc2-b1af-363f4f3fd4f3" providerId="ADAL" clId="{C715DB88-6ED0-4A2A-B1B3-0C7C49FF4DE9}" dt="2021-08-06T21:12:57.996" v="2582" actId="478"/>
          <ac:spMkLst>
            <pc:docMk/>
            <pc:sldMk cId="2969350318" sldId="354"/>
            <ac:spMk id="15" creationId="{00000000-0000-0000-0000-000000000000}"/>
          </ac:spMkLst>
        </pc:spChg>
        <pc:spChg chg="del">
          <ac:chgData name="William Grey" userId="37b73424-c081-4fc2-b1af-363f4f3fd4f3" providerId="ADAL" clId="{C715DB88-6ED0-4A2A-B1B3-0C7C49FF4DE9}" dt="2021-08-06T21:13:07.871" v="2584" actId="478"/>
          <ac:spMkLst>
            <pc:docMk/>
            <pc:sldMk cId="2969350318" sldId="354"/>
            <ac:spMk id="18" creationId="{00000000-0000-0000-0000-000000000000}"/>
          </ac:spMkLst>
        </pc:spChg>
        <pc:graphicFrameChg chg="add mod">
          <ac:chgData name="William Grey" userId="37b73424-c081-4fc2-b1af-363f4f3fd4f3" providerId="ADAL" clId="{C715DB88-6ED0-4A2A-B1B3-0C7C49FF4DE9}" dt="2021-08-06T21:14:18.843" v="2610" actId="1076"/>
          <ac:graphicFrameMkLst>
            <pc:docMk/>
            <pc:sldMk cId="2969350318" sldId="354"/>
            <ac:graphicFrameMk id="3" creationId="{7A1B5A72-44A5-4250-8322-07B6A2D05D25}"/>
          </ac:graphicFrameMkLst>
        </pc:graphicFrameChg>
        <pc:graphicFrameChg chg="del">
          <ac:chgData name="William Grey" userId="37b73424-c081-4fc2-b1af-363f4f3fd4f3" providerId="ADAL" clId="{C715DB88-6ED0-4A2A-B1B3-0C7C49FF4DE9}" dt="2021-08-06T21:13:14.305" v="2585" actId="478"/>
          <ac:graphicFrameMkLst>
            <pc:docMk/>
            <pc:sldMk cId="2969350318" sldId="354"/>
            <ac:graphicFrameMk id="4" creationId="{00000000-0000-0000-0000-000000000000}"/>
          </ac:graphicFrameMkLst>
        </pc:graphicFrameChg>
        <pc:graphicFrameChg chg="del">
          <ac:chgData name="William Grey" userId="37b73424-c081-4fc2-b1af-363f4f3fd4f3" providerId="ADAL" clId="{C715DB88-6ED0-4A2A-B1B3-0C7C49FF4DE9}" dt="2021-08-06T21:13:14.305" v="2585" actId="478"/>
          <ac:graphicFrameMkLst>
            <pc:docMk/>
            <pc:sldMk cId="2969350318" sldId="354"/>
            <ac:graphicFrameMk id="5" creationId="{00000000-0000-0000-0000-000000000000}"/>
          </ac:graphicFrameMkLst>
        </pc:graphicFrameChg>
        <pc:graphicFrameChg chg="mod">
          <ac:chgData name="William Grey" userId="37b73424-c081-4fc2-b1af-363f4f3fd4f3" providerId="ADAL" clId="{C715DB88-6ED0-4A2A-B1B3-0C7C49FF4DE9}" dt="2021-08-06T21:14:11.732" v="2608" actId="1076"/>
          <ac:graphicFrameMkLst>
            <pc:docMk/>
            <pc:sldMk cId="2969350318" sldId="354"/>
            <ac:graphicFrameMk id="6" creationId="{00000000-0000-0000-0000-000000000000}"/>
          </ac:graphicFrameMkLst>
        </pc:graphicFrameChg>
        <pc:graphicFrameChg chg="mod">
          <ac:chgData name="William Grey" userId="37b73424-c081-4fc2-b1af-363f4f3fd4f3" providerId="ADAL" clId="{C715DB88-6ED0-4A2A-B1B3-0C7C49FF4DE9}" dt="2021-08-06T21:14:27.991" v="2611" actId="1076"/>
          <ac:graphicFrameMkLst>
            <pc:docMk/>
            <pc:sldMk cId="2969350318" sldId="354"/>
            <ac:graphicFrameMk id="7" creationId="{00000000-0000-0000-0000-000000000000}"/>
          </ac:graphicFrameMkLst>
        </pc:graphicFrameChg>
        <pc:graphicFrameChg chg="del">
          <ac:chgData name="William Grey" userId="37b73424-c081-4fc2-b1af-363f4f3fd4f3" providerId="ADAL" clId="{C715DB88-6ED0-4A2A-B1B3-0C7C49FF4DE9}" dt="2021-08-06T21:12:57.996" v="2582" actId="478"/>
          <ac:graphicFrameMkLst>
            <pc:docMk/>
            <pc:sldMk cId="2969350318" sldId="354"/>
            <ac:graphicFrameMk id="13" creationId="{00000000-0000-0000-0000-000000000000}"/>
          </ac:graphicFrameMkLst>
        </pc:graphicFrameChg>
        <pc:graphicFrameChg chg="del">
          <ac:chgData name="William Grey" userId="37b73424-c081-4fc2-b1af-363f4f3fd4f3" providerId="ADAL" clId="{C715DB88-6ED0-4A2A-B1B3-0C7C49FF4DE9}" dt="2021-08-06T21:13:04.134" v="2583" actId="478"/>
          <ac:graphicFrameMkLst>
            <pc:docMk/>
            <pc:sldMk cId="2969350318" sldId="354"/>
            <ac:graphicFrameMk id="14" creationId="{00000000-0000-0000-0000-000000000000}"/>
          </ac:graphicFrameMkLst>
        </pc:graphicFrameChg>
        <pc:graphicFrameChg chg="del">
          <ac:chgData name="William Grey" userId="37b73424-c081-4fc2-b1af-363f4f3fd4f3" providerId="ADAL" clId="{C715DB88-6ED0-4A2A-B1B3-0C7C49FF4DE9}" dt="2021-08-06T21:12:57.996" v="2582" actId="478"/>
          <ac:graphicFrameMkLst>
            <pc:docMk/>
            <pc:sldMk cId="2969350318" sldId="354"/>
            <ac:graphicFrameMk id="16" creationId="{00000000-0000-0000-0000-000000000000}"/>
          </ac:graphicFrameMkLst>
        </pc:graphicFrameChg>
        <pc:graphicFrameChg chg="del">
          <ac:chgData name="William Grey" userId="37b73424-c081-4fc2-b1af-363f4f3fd4f3" providerId="ADAL" clId="{C715DB88-6ED0-4A2A-B1B3-0C7C49FF4DE9}" dt="2021-08-06T21:12:57.996" v="2582" actId="478"/>
          <ac:graphicFrameMkLst>
            <pc:docMk/>
            <pc:sldMk cId="2969350318" sldId="354"/>
            <ac:graphicFrameMk id="17" creationId="{00000000-0000-0000-0000-000000000000}"/>
          </ac:graphicFrameMkLst>
        </pc:graphicFrameChg>
      </pc:sldChg>
      <pc:sldChg chg="add">
        <pc:chgData name="William Grey" userId="37b73424-c081-4fc2-b1af-363f4f3fd4f3" providerId="ADAL" clId="{C715DB88-6ED0-4A2A-B1B3-0C7C49FF4DE9}" dt="2021-08-06T21:16:53.826" v="2655"/>
        <pc:sldMkLst>
          <pc:docMk/>
          <pc:sldMk cId="1980006488" sldId="355"/>
        </pc:sldMkLst>
      </pc:sldChg>
      <pc:sldChg chg="addSp delSp modSp add mod modAnim">
        <pc:chgData name="William Grey" userId="37b73424-c081-4fc2-b1af-363f4f3fd4f3" providerId="ADAL" clId="{C715DB88-6ED0-4A2A-B1B3-0C7C49FF4DE9}" dt="2021-08-06T21:52:41.315" v="2888" actId="1076"/>
        <pc:sldMkLst>
          <pc:docMk/>
          <pc:sldMk cId="3173467823" sldId="356"/>
        </pc:sldMkLst>
        <pc:spChg chg="mod">
          <ac:chgData name="William Grey" userId="37b73424-c081-4fc2-b1af-363f4f3fd4f3" providerId="ADAL" clId="{C715DB88-6ED0-4A2A-B1B3-0C7C49FF4DE9}" dt="2021-08-06T21:27:25.179" v="2719" actId="20577"/>
          <ac:spMkLst>
            <pc:docMk/>
            <pc:sldMk cId="3173467823" sldId="356"/>
            <ac:spMk id="2" creationId="{1A8C8302-4E6E-4A70-A4EB-1C734D01EA35}"/>
          </ac:spMkLst>
        </pc:spChg>
        <pc:spChg chg="add mod">
          <ac:chgData name="William Grey" userId="37b73424-c081-4fc2-b1af-363f4f3fd4f3" providerId="ADAL" clId="{C715DB88-6ED0-4A2A-B1B3-0C7C49FF4DE9}" dt="2021-08-06T21:34:52.321" v="2799" actId="1076"/>
          <ac:spMkLst>
            <pc:docMk/>
            <pc:sldMk cId="3173467823" sldId="356"/>
            <ac:spMk id="3" creationId="{FC482917-4C31-4CF8-A923-44E18E41BEF5}"/>
          </ac:spMkLst>
        </pc:spChg>
        <pc:spChg chg="del">
          <ac:chgData name="William Grey" userId="37b73424-c081-4fc2-b1af-363f4f3fd4f3" providerId="ADAL" clId="{C715DB88-6ED0-4A2A-B1B3-0C7C49FF4DE9}" dt="2021-08-06T21:27:29.426" v="2720" actId="478"/>
          <ac:spMkLst>
            <pc:docMk/>
            <pc:sldMk cId="3173467823" sldId="356"/>
            <ac:spMk id="7" creationId="{7F76D546-9EEC-4C66-9BEE-BCF3161FA7CC}"/>
          </ac:spMkLst>
        </pc:spChg>
        <pc:spChg chg="add mod">
          <ac:chgData name="William Grey" userId="37b73424-c081-4fc2-b1af-363f4f3fd4f3" providerId="ADAL" clId="{C715DB88-6ED0-4A2A-B1B3-0C7C49FF4DE9}" dt="2021-08-06T21:34:46.322" v="2798" actId="1035"/>
          <ac:spMkLst>
            <pc:docMk/>
            <pc:sldMk cId="3173467823" sldId="356"/>
            <ac:spMk id="8" creationId="{A3E04D28-2CBA-43CB-B5B9-DBE59609230C}"/>
          </ac:spMkLst>
        </pc:spChg>
        <pc:spChg chg="add mod">
          <ac:chgData name="William Grey" userId="37b73424-c081-4fc2-b1af-363f4f3fd4f3" providerId="ADAL" clId="{C715DB88-6ED0-4A2A-B1B3-0C7C49FF4DE9}" dt="2021-08-06T21:34:21.653" v="2787" actId="1076"/>
          <ac:spMkLst>
            <pc:docMk/>
            <pc:sldMk cId="3173467823" sldId="356"/>
            <ac:spMk id="9" creationId="{FB209E12-8C84-4E48-A54B-B4DE62918826}"/>
          </ac:spMkLst>
        </pc:spChg>
        <pc:spChg chg="add mod">
          <ac:chgData name="William Grey" userId="37b73424-c081-4fc2-b1af-363f4f3fd4f3" providerId="ADAL" clId="{C715DB88-6ED0-4A2A-B1B3-0C7C49FF4DE9}" dt="2021-08-06T21:34:33.464" v="2795" actId="1035"/>
          <ac:spMkLst>
            <pc:docMk/>
            <pc:sldMk cId="3173467823" sldId="356"/>
            <ac:spMk id="10" creationId="{926C1DD5-9632-46A8-9602-FB15D693B469}"/>
          </ac:spMkLst>
        </pc:spChg>
        <pc:graphicFrameChg chg="add mod modGraphic">
          <ac:chgData name="William Grey" userId="37b73424-c081-4fc2-b1af-363f4f3fd4f3" providerId="ADAL" clId="{C715DB88-6ED0-4A2A-B1B3-0C7C49FF4DE9}" dt="2021-08-06T21:52:41.315" v="2888" actId="1076"/>
          <ac:graphicFrameMkLst>
            <pc:docMk/>
            <pc:sldMk cId="3173467823" sldId="356"/>
            <ac:graphicFrameMk id="5" creationId="{5C111560-4B67-4D1E-8865-7758B4C17E56}"/>
          </ac:graphicFrameMkLst>
        </pc:graphicFrameChg>
        <pc:graphicFrameChg chg="mod modGraphic">
          <ac:chgData name="William Grey" userId="37b73424-c081-4fc2-b1af-363f4f3fd4f3" providerId="ADAL" clId="{C715DB88-6ED0-4A2A-B1B3-0C7C49FF4DE9}" dt="2021-08-06T21:30:57.077" v="2754" actId="20577"/>
          <ac:graphicFrameMkLst>
            <pc:docMk/>
            <pc:sldMk cId="3173467823" sldId="356"/>
            <ac:graphicFrameMk id="6" creationId="{192E7F26-C757-45D9-B7FE-BE6AA7C4CB7C}"/>
          </ac:graphicFrameMkLst>
        </pc:graphicFrameChg>
      </pc:sldChg>
      <pc:sldChg chg="addSp delSp modSp add mod">
        <pc:chgData name="William Grey" userId="37b73424-c081-4fc2-b1af-363f4f3fd4f3" providerId="ADAL" clId="{C715DB88-6ED0-4A2A-B1B3-0C7C49FF4DE9}" dt="2021-08-06T21:54:01.537" v="2900" actId="6549"/>
        <pc:sldMkLst>
          <pc:docMk/>
          <pc:sldMk cId="420703104" sldId="357"/>
        </pc:sldMkLst>
        <pc:spChg chg="mod">
          <ac:chgData name="William Grey" userId="37b73424-c081-4fc2-b1af-363f4f3fd4f3" providerId="ADAL" clId="{C715DB88-6ED0-4A2A-B1B3-0C7C49FF4DE9}" dt="2021-08-06T21:52:23.015" v="2887" actId="20577"/>
          <ac:spMkLst>
            <pc:docMk/>
            <pc:sldMk cId="420703104" sldId="357"/>
            <ac:spMk id="2" creationId="{1A8C8302-4E6E-4A70-A4EB-1C734D01EA35}"/>
          </ac:spMkLst>
        </pc:spChg>
        <pc:spChg chg="del">
          <ac:chgData name="William Grey" userId="37b73424-c081-4fc2-b1af-363f4f3fd4f3" providerId="ADAL" clId="{C715DB88-6ED0-4A2A-B1B3-0C7C49FF4DE9}" dt="2021-08-06T21:50:13.040" v="2816" actId="478"/>
          <ac:spMkLst>
            <pc:docMk/>
            <pc:sldMk cId="420703104" sldId="357"/>
            <ac:spMk id="3" creationId="{B6664017-59A7-4CBC-A214-4A9773C0DF66}"/>
          </ac:spMkLst>
        </pc:spChg>
        <pc:spChg chg="add del mod">
          <ac:chgData name="William Grey" userId="37b73424-c081-4fc2-b1af-363f4f3fd4f3" providerId="ADAL" clId="{C715DB88-6ED0-4A2A-B1B3-0C7C49FF4DE9}" dt="2021-08-06T21:50:15.894" v="2817" actId="478"/>
          <ac:spMkLst>
            <pc:docMk/>
            <pc:sldMk cId="420703104" sldId="357"/>
            <ac:spMk id="5" creationId="{DD207D1C-CA33-402D-8EA8-6A09F28BF3D3}"/>
          </ac:spMkLst>
        </pc:spChg>
        <pc:spChg chg="add mod ord">
          <ac:chgData name="William Grey" userId="37b73424-c081-4fc2-b1af-363f4f3fd4f3" providerId="ADAL" clId="{C715DB88-6ED0-4A2A-B1B3-0C7C49FF4DE9}" dt="2021-08-06T21:51:17.198" v="2878" actId="14100"/>
          <ac:spMkLst>
            <pc:docMk/>
            <pc:sldMk cId="420703104" sldId="357"/>
            <ac:spMk id="7" creationId="{B0595EA1-6796-47B6-8767-F89FAFC9A825}"/>
          </ac:spMkLst>
        </pc:spChg>
        <pc:graphicFrameChg chg="add del modGraphic">
          <ac:chgData name="William Grey" userId="37b73424-c081-4fc2-b1af-363f4f3fd4f3" providerId="ADAL" clId="{C715DB88-6ED0-4A2A-B1B3-0C7C49FF4DE9}" dt="2021-08-06T21:52:48.864" v="2889" actId="478"/>
          <ac:graphicFrameMkLst>
            <pc:docMk/>
            <pc:sldMk cId="420703104" sldId="357"/>
            <ac:graphicFrameMk id="8" creationId="{59870BC1-6141-4BE3-87DC-48C35CC604B8}"/>
          </ac:graphicFrameMkLst>
        </pc:graphicFrameChg>
        <pc:graphicFrameChg chg="add modGraphic">
          <ac:chgData name="William Grey" userId="37b73424-c081-4fc2-b1af-363f4f3fd4f3" providerId="ADAL" clId="{C715DB88-6ED0-4A2A-B1B3-0C7C49FF4DE9}" dt="2021-08-06T21:54:01.537" v="2900" actId="6549"/>
          <ac:graphicFrameMkLst>
            <pc:docMk/>
            <pc:sldMk cId="420703104" sldId="357"/>
            <ac:graphicFrameMk id="9" creationId="{3B3EE2A9-6C5F-47F0-94BD-A37B7F2897BF}"/>
          </ac:graphicFrameMkLst>
        </pc:graphicFrameChg>
      </pc:sldChg>
      <pc:sldChg chg="modSp add mod">
        <pc:chgData name="William Grey" userId="37b73424-c081-4fc2-b1af-363f4f3fd4f3" providerId="ADAL" clId="{C715DB88-6ED0-4A2A-B1B3-0C7C49FF4DE9}" dt="2021-08-06T21:53:47.368" v="2899" actId="6549"/>
        <pc:sldMkLst>
          <pc:docMk/>
          <pc:sldMk cId="4127903873" sldId="358"/>
        </pc:sldMkLst>
        <pc:spChg chg="mod">
          <ac:chgData name="William Grey" userId="37b73424-c081-4fc2-b1af-363f4f3fd4f3" providerId="ADAL" clId="{C715DB88-6ED0-4A2A-B1B3-0C7C49FF4DE9}" dt="2021-08-06T21:53:30.615" v="2894" actId="1076"/>
          <ac:spMkLst>
            <pc:docMk/>
            <pc:sldMk cId="4127903873" sldId="358"/>
            <ac:spMk id="7" creationId="{B0595EA1-6796-47B6-8767-F89FAFC9A825}"/>
          </ac:spMkLst>
        </pc:spChg>
        <pc:graphicFrameChg chg="mod">
          <ac:chgData name="William Grey" userId="37b73424-c081-4fc2-b1af-363f4f3fd4f3" providerId="ADAL" clId="{C715DB88-6ED0-4A2A-B1B3-0C7C49FF4DE9}" dt="2021-08-06T21:53:16.027" v="2893" actId="1076"/>
          <ac:graphicFrameMkLst>
            <pc:docMk/>
            <pc:sldMk cId="4127903873" sldId="358"/>
            <ac:graphicFrameMk id="6" creationId="{192E7F26-C757-45D9-B7FE-BE6AA7C4CB7C}"/>
          </ac:graphicFrameMkLst>
        </pc:graphicFrameChg>
        <pc:graphicFrameChg chg="modGraphic">
          <ac:chgData name="William Grey" userId="37b73424-c081-4fc2-b1af-363f4f3fd4f3" providerId="ADAL" clId="{C715DB88-6ED0-4A2A-B1B3-0C7C49FF4DE9}" dt="2021-08-06T21:53:47.368" v="2899" actId="6549"/>
          <ac:graphicFrameMkLst>
            <pc:docMk/>
            <pc:sldMk cId="4127903873" sldId="358"/>
            <ac:graphicFrameMk id="9" creationId="{3B3EE2A9-6C5F-47F0-94BD-A37B7F2897BF}"/>
          </ac:graphicFrameMkLst>
        </pc:graphicFrameChg>
      </pc:sldChg>
      <pc:sldChg chg="modSp add mod">
        <pc:chgData name="William Grey" userId="37b73424-c081-4fc2-b1af-363f4f3fd4f3" providerId="ADAL" clId="{C715DB88-6ED0-4A2A-B1B3-0C7C49FF4DE9}" dt="2021-08-06T21:55:05.645" v="2917" actId="14100"/>
        <pc:sldMkLst>
          <pc:docMk/>
          <pc:sldMk cId="3855704892" sldId="359"/>
        </pc:sldMkLst>
        <pc:spChg chg="mod">
          <ac:chgData name="William Grey" userId="37b73424-c081-4fc2-b1af-363f4f3fd4f3" providerId="ADAL" clId="{C715DB88-6ED0-4A2A-B1B3-0C7C49FF4DE9}" dt="2021-08-06T21:55:05.645" v="2917" actId="14100"/>
          <ac:spMkLst>
            <pc:docMk/>
            <pc:sldMk cId="3855704892" sldId="359"/>
            <ac:spMk id="7" creationId="{B0595EA1-6796-47B6-8767-F89FAFC9A825}"/>
          </ac:spMkLst>
        </pc:spChg>
      </pc:sldChg>
      <pc:sldChg chg="modSp add mod">
        <pc:chgData name="William Grey" userId="37b73424-c081-4fc2-b1af-363f4f3fd4f3" providerId="ADAL" clId="{C715DB88-6ED0-4A2A-B1B3-0C7C49FF4DE9}" dt="2021-08-06T21:55:31.253" v="2919" actId="1076"/>
        <pc:sldMkLst>
          <pc:docMk/>
          <pc:sldMk cId="2832767093" sldId="360"/>
        </pc:sldMkLst>
        <pc:spChg chg="mod">
          <ac:chgData name="William Grey" userId="37b73424-c081-4fc2-b1af-363f4f3fd4f3" providerId="ADAL" clId="{C715DB88-6ED0-4A2A-B1B3-0C7C49FF4DE9}" dt="2021-08-06T21:55:31.253" v="2919" actId="1076"/>
          <ac:spMkLst>
            <pc:docMk/>
            <pc:sldMk cId="2832767093" sldId="360"/>
            <ac:spMk id="7" creationId="{B0595EA1-6796-47B6-8767-F89FAFC9A825}"/>
          </ac:spMkLst>
        </pc:spChg>
        <pc:graphicFrameChg chg="mod">
          <ac:chgData name="William Grey" userId="37b73424-c081-4fc2-b1af-363f4f3fd4f3" providerId="ADAL" clId="{C715DB88-6ED0-4A2A-B1B3-0C7C49FF4DE9}" dt="2021-08-06T21:55:20.652" v="2918" actId="1076"/>
          <ac:graphicFrameMkLst>
            <pc:docMk/>
            <pc:sldMk cId="2832767093" sldId="360"/>
            <ac:graphicFrameMk id="6" creationId="{192E7F26-C757-45D9-B7FE-BE6AA7C4CB7C}"/>
          </ac:graphicFrameMkLst>
        </pc:graphicFrameChg>
      </pc:sldChg>
      <pc:sldChg chg="modSp add mod">
        <pc:chgData name="William Grey" userId="37b73424-c081-4fc2-b1af-363f4f3fd4f3" providerId="ADAL" clId="{C715DB88-6ED0-4A2A-B1B3-0C7C49FF4DE9}" dt="2021-08-06T21:55:47.283" v="2921" actId="20577"/>
        <pc:sldMkLst>
          <pc:docMk/>
          <pc:sldMk cId="569823465" sldId="361"/>
        </pc:sldMkLst>
        <pc:spChg chg="mod">
          <ac:chgData name="William Grey" userId="37b73424-c081-4fc2-b1af-363f4f3fd4f3" providerId="ADAL" clId="{C715DB88-6ED0-4A2A-B1B3-0C7C49FF4DE9}" dt="2021-08-06T21:55:44.928" v="2920" actId="1076"/>
          <ac:spMkLst>
            <pc:docMk/>
            <pc:sldMk cId="569823465" sldId="361"/>
            <ac:spMk id="7" creationId="{B0595EA1-6796-47B6-8767-F89FAFC9A825}"/>
          </ac:spMkLst>
        </pc:spChg>
        <pc:graphicFrameChg chg="modGraphic">
          <ac:chgData name="William Grey" userId="37b73424-c081-4fc2-b1af-363f4f3fd4f3" providerId="ADAL" clId="{C715DB88-6ED0-4A2A-B1B3-0C7C49FF4DE9}" dt="2021-08-06T21:55:47.283" v="2921" actId="20577"/>
          <ac:graphicFrameMkLst>
            <pc:docMk/>
            <pc:sldMk cId="569823465" sldId="361"/>
            <ac:graphicFrameMk id="9" creationId="{3B3EE2A9-6C5F-47F0-94BD-A37B7F2897BF}"/>
          </ac:graphicFrameMkLst>
        </pc:graphicFrameChg>
      </pc:sldChg>
      <pc:sldChg chg="modSp add mod">
        <pc:chgData name="William Grey" userId="37b73424-c081-4fc2-b1af-363f4f3fd4f3" providerId="ADAL" clId="{C715DB88-6ED0-4A2A-B1B3-0C7C49FF4DE9}" dt="2021-08-06T21:56:27.377" v="2927" actId="20577"/>
        <pc:sldMkLst>
          <pc:docMk/>
          <pc:sldMk cId="3838526849" sldId="362"/>
        </pc:sldMkLst>
        <pc:spChg chg="mod">
          <ac:chgData name="William Grey" userId="37b73424-c081-4fc2-b1af-363f4f3fd4f3" providerId="ADAL" clId="{C715DB88-6ED0-4A2A-B1B3-0C7C49FF4DE9}" dt="2021-08-06T21:56:18.106" v="2924" actId="1076"/>
          <ac:spMkLst>
            <pc:docMk/>
            <pc:sldMk cId="3838526849" sldId="362"/>
            <ac:spMk id="7" creationId="{B0595EA1-6796-47B6-8767-F89FAFC9A825}"/>
          </ac:spMkLst>
        </pc:spChg>
        <pc:graphicFrameChg chg="mod">
          <ac:chgData name="William Grey" userId="37b73424-c081-4fc2-b1af-363f4f3fd4f3" providerId="ADAL" clId="{C715DB88-6ED0-4A2A-B1B3-0C7C49FF4DE9}" dt="2021-08-06T21:56:12.619" v="2923" actId="1076"/>
          <ac:graphicFrameMkLst>
            <pc:docMk/>
            <pc:sldMk cId="3838526849" sldId="362"/>
            <ac:graphicFrameMk id="6" creationId="{192E7F26-C757-45D9-B7FE-BE6AA7C4CB7C}"/>
          </ac:graphicFrameMkLst>
        </pc:graphicFrameChg>
        <pc:graphicFrameChg chg="modGraphic">
          <ac:chgData name="William Grey" userId="37b73424-c081-4fc2-b1af-363f4f3fd4f3" providerId="ADAL" clId="{C715DB88-6ED0-4A2A-B1B3-0C7C49FF4DE9}" dt="2021-08-06T21:56:27.377" v="2927" actId="20577"/>
          <ac:graphicFrameMkLst>
            <pc:docMk/>
            <pc:sldMk cId="3838526849" sldId="362"/>
            <ac:graphicFrameMk id="9" creationId="{3B3EE2A9-6C5F-47F0-94BD-A37B7F2897BF}"/>
          </ac:graphicFrameMkLst>
        </pc:graphicFrameChg>
      </pc:sldChg>
      <pc:sldChg chg="add del">
        <pc:chgData name="William Grey" userId="37b73424-c081-4fc2-b1af-363f4f3fd4f3" providerId="ADAL" clId="{C715DB88-6ED0-4A2A-B1B3-0C7C49FF4DE9}" dt="2021-08-06T21:56:37.523" v="2928" actId="47"/>
        <pc:sldMkLst>
          <pc:docMk/>
          <pc:sldMk cId="582966499" sldId="363"/>
        </pc:sldMkLst>
      </pc:sldChg>
      <pc:sldChg chg="modSp add mod">
        <pc:chgData name="William Grey" userId="37b73424-c081-4fc2-b1af-363f4f3fd4f3" providerId="ADAL" clId="{C715DB88-6ED0-4A2A-B1B3-0C7C49FF4DE9}" dt="2021-08-06T21:58:16.188" v="2946" actId="20577"/>
        <pc:sldMkLst>
          <pc:docMk/>
          <pc:sldMk cId="2694887100" sldId="363"/>
        </pc:sldMkLst>
        <pc:spChg chg="mod">
          <ac:chgData name="William Grey" userId="37b73424-c081-4fc2-b1af-363f4f3fd4f3" providerId="ADAL" clId="{C715DB88-6ED0-4A2A-B1B3-0C7C49FF4DE9}" dt="2021-08-06T21:58:10.354" v="2945" actId="1076"/>
          <ac:spMkLst>
            <pc:docMk/>
            <pc:sldMk cId="2694887100" sldId="363"/>
            <ac:spMk id="7" creationId="{B0595EA1-6796-47B6-8767-F89FAFC9A825}"/>
          </ac:spMkLst>
        </pc:spChg>
        <pc:graphicFrameChg chg="mod modGraphic">
          <ac:chgData name="William Grey" userId="37b73424-c081-4fc2-b1af-363f4f3fd4f3" providerId="ADAL" clId="{C715DB88-6ED0-4A2A-B1B3-0C7C49FF4DE9}" dt="2021-08-06T21:57:54.892" v="2944" actId="1076"/>
          <ac:graphicFrameMkLst>
            <pc:docMk/>
            <pc:sldMk cId="2694887100" sldId="363"/>
            <ac:graphicFrameMk id="6" creationId="{192E7F26-C757-45D9-B7FE-BE6AA7C4CB7C}"/>
          </ac:graphicFrameMkLst>
        </pc:graphicFrameChg>
        <pc:graphicFrameChg chg="modGraphic">
          <ac:chgData name="William Grey" userId="37b73424-c081-4fc2-b1af-363f4f3fd4f3" providerId="ADAL" clId="{C715DB88-6ED0-4A2A-B1B3-0C7C49FF4DE9}" dt="2021-08-06T21:58:16.188" v="2946" actId="20577"/>
          <ac:graphicFrameMkLst>
            <pc:docMk/>
            <pc:sldMk cId="2694887100" sldId="363"/>
            <ac:graphicFrameMk id="9" creationId="{3B3EE2A9-6C5F-47F0-94BD-A37B7F2897BF}"/>
          </ac:graphicFrameMkLst>
        </pc:graphicFrameChg>
      </pc:sldChg>
      <pc:sldChg chg="add del">
        <pc:chgData name="William Grey" userId="37b73424-c081-4fc2-b1af-363f4f3fd4f3" providerId="ADAL" clId="{C715DB88-6ED0-4A2A-B1B3-0C7C49FF4DE9}" dt="2021-08-06T21:56:38.275" v="2929" actId="47"/>
        <pc:sldMkLst>
          <pc:docMk/>
          <pc:sldMk cId="3060571126" sldId="364"/>
        </pc:sldMkLst>
      </pc:sldChg>
      <pc:sldChg chg="modSp add mod">
        <pc:chgData name="William Grey" userId="37b73424-c081-4fc2-b1af-363f4f3fd4f3" providerId="ADAL" clId="{C715DB88-6ED0-4A2A-B1B3-0C7C49FF4DE9}" dt="2021-08-06T22:00:56.183" v="2956" actId="20577"/>
        <pc:sldMkLst>
          <pc:docMk/>
          <pc:sldMk cId="3062752839" sldId="364"/>
        </pc:sldMkLst>
        <pc:spChg chg="mod">
          <ac:chgData name="William Grey" userId="37b73424-c081-4fc2-b1af-363f4f3fd4f3" providerId="ADAL" clId="{C715DB88-6ED0-4A2A-B1B3-0C7C49FF4DE9}" dt="2021-08-06T21:59:41.837" v="2953" actId="1076"/>
          <ac:spMkLst>
            <pc:docMk/>
            <pc:sldMk cId="3062752839" sldId="364"/>
            <ac:spMk id="7" creationId="{B0595EA1-6796-47B6-8767-F89FAFC9A825}"/>
          </ac:spMkLst>
        </pc:spChg>
        <pc:graphicFrameChg chg="mod">
          <ac:chgData name="William Grey" userId="37b73424-c081-4fc2-b1af-363f4f3fd4f3" providerId="ADAL" clId="{C715DB88-6ED0-4A2A-B1B3-0C7C49FF4DE9}" dt="2021-08-06T21:59:33.656" v="2952" actId="1076"/>
          <ac:graphicFrameMkLst>
            <pc:docMk/>
            <pc:sldMk cId="3062752839" sldId="364"/>
            <ac:graphicFrameMk id="6" creationId="{192E7F26-C757-45D9-B7FE-BE6AA7C4CB7C}"/>
          </ac:graphicFrameMkLst>
        </pc:graphicFrameChg>
        <pc:graphicFrameChg chg="modGraphic">
          <ac:chgData name="William Grey" userId="37b73424-c081-4fc2-b1af-363f4f3fd4f3" providerId="ADAL" clId="{C715DB88-6ED0-4A2A-B1B3-0C7C49FF4DE9}" dt="2021-08-06T22:00:56.183" v="2956" actId="20577"/>
          <ac:graphicFrameMkLst>
            <pc:docMk/>
            <pc:sldMk cId="3062752839" sldId="364"/>
            <ac:graphicFrameMk id="9" creationId="{3B3EE2A9-6C5F-47F0-94BD-A37B7F2897BF}"/>
          </ac:graphicFrameMkLst>
        </pc:graphicFrameChg>
      </pc:sldChg>
      <pc:sldChg chg="add del">
        <pc:chgData name="William Grey" userId="37b73424-c081-4fc2-b1af-363f4f3fd4f3" providerId="ADAL" clId="{C715DB88-6ED0-4A2A-B1B3-0C7C49FF4DE9}" dt="2021-08-06T21:56:39.785" v="2930" actId="47"/>
        <pc:sldMkLst>
          <pc:docMk/>
          <pc:sldMk cId="897999994" sldId="365"/>
        </pc:sldMkLst>
      </pc:sldChg>
      <pc:sldChg chg="add">
        <pc:chgData name="William Grey" userId="37b73424-c081-4fc2-b1af-363f4f3fd4f3" providerId="ADAL" clId="{C715DB88-6ED0-4A2A-B1B3-0C7C49FF4DE9}" dt="2021-08-06T22:01:21.917" v="2957"/>
        <pc:sldMkLst>
          <pc:docMk/>
          <pc:sldMk cId="2858874893" sldId="365"/>
        </pc:sldMkLst>
      </pc:sldChg>
      <pc:sldChg chg="add del">
        <pc:chgData name="William Grey" userId="37b73424-c081-4fc2-b1af-363f4f3fd4f3" providerId="ADAL" clId="{C715DB88-6ED0-4A2A-B1B3-0C7C49FF4DE9}" dt="2021-08-06T21:56:41.006" v="2931" actId="47"/>
        <pc:sldMkLst>
          <pc:docMk/>
          <pc:sldMk cId="3376271856" sldId="366"/>
        </pc:sldMkLst>
      </pc:sldChg>
      <pc:sldChg chg="modSp add mod">
        <pc:chgData name="William Grey" userId="37b73424-c081-4fc2-b1af-363f4f3fd4f3" providerId="ADAL" clId="{C715DB88-6ED0-4A2A-B1B3-0C7C49FF4DE9}" dt="2021-08-06T22:02:00.756" v="2966" actId="20577"/>
        <pc:sldMkLst>
          <pc:docMk/>
          <pc:sldMk cId="4082579478" sldId="366"/>
        </pc:sldMkLst>
        <pc:spChg chg="mod">
          <ac:chgData name="William Grey" userId="37b73424-c081-4fc2-b1af-363f4f3fd4f3" providerId="ADAL" clId="{C715DB88-6ED0-4A2A-B1B3-0C7C49FF4DE9}" dt="2021-08-06T22:01:56.281" v="2965" actId="1035"/>
          <ac:spMkLst>
            <pc:docMk/>
            <pc:sldMk cId="4082579478" sldId="366"/>
            <ac:spMk id="7" creationId="{B0595EA1-6796-47B6-8767-F89FAFC9A825}"/>
          </ac:spMkLst>
        </pc:spChg>
        <pc:graphicFrameChg chg="mod">
          <ac:chgData name="William Grey" userId="37b73424-c081-4fc2-b1af-363f4f3fd4f3" providerId="ADAL" clId="{C715DB88-6ED0-4A2A-B1B3-0C7C49FF4DE9}" dt="2021-08-06T22:01:44.375" v="2962" actId="1076"/>
          <ac:graphicFrameMkLst>
            <pc:docMk/>
            <pc:sldMk cId="4082579478" sldId="366"/>
            <ac:graphicFrameMk id="6" creationId="{192E7F26-C757-45D9-B7FE-BE6AA7C4CB7C}"/>
          </ac:graphicFrameMkLst>
        </pc:graphicFrameChg>
        <pc:graphicFrameChg chg="modGraphic">
          <ac:chgData name="William Grey" userId="37b73424-c081-4fc2-b1af-363f4f3fd4f3" providerId="ADAL" clId="{C715DB88-6ED0-4A2A-B1B3-0C7C49FF4DE9}" dt="2021-08-06T22:02:00.756" v="2966" actId="20577"/>
          <ac:graphicFrameMkLst>
            <pc:docMk/>
            <pc:sldMk cId="4082579478" sldId="366"/>
            <ac:graphicFrameMk id="9" creationId="{3B3EE2A9-6C5F-47F0-94BD-A37B7F2897BF}"/>
          </ac:graphicFrameMkLst>
        </pc:graphicFrameChg>
      </pc:sldChg>
      <pc:sldChg chg="modSp add mod">
        <pc:chgData name="William Grey" userId="37b73424-c081-4fc2-b1af-363f4f3fd4f3" providerId="ADAL" clId="{C715DB88-6ED0-4A2A-B1B3-0C7C49FF4DE9}" dt="2021-08-06T22:02:31.022" v="2971" actId="1076"/>
        <pc:sldMkLst>
          <pc:docMk/>
          <pc:sldMk cId="1743108529" sldId="367"/>
        </pc:sldMkLst>
        <pc:spChg chg="mod">
          <ac:chgData name="William Grey" userId="37b73424-c081-4fc2-b1af-363f4f3fd4f3" providerId="ADAL" clId="{C715DB88-6ED0-4A2A-B1B3-0C7C49FF4DE9}" dt="2021-08-06T22:02:31.022" v="2971" actId="1076"/>
          <ac:spMkLst>
            <pc:docMk/>
            <pc:sldMk cId="1743108529" sldId="367"/>
            <ac:spMk id="7" creationId="{B0595EA1-6796-47B6-8767-F89FAFC9A825}"/>
          </ac:spMkLst>
        </pc:spChg>
        <pc:graphicFrameChg chg="mod">
          <ac:chgData name="William Grey" userId="37b73424-c081-4fc2-b1af-363f4f3fd4f3" providerId="ADAL" clId="{C715DB88-6ED0-4A2A-B1B3-0C7C49FF4DE9}" dt="2021-08-06T22:02:23.832" v="2970" actId="1076"/>
          <ac:graphicFrameMkLst>
            <pc:docMk/>
            <pc:sldMk cId="1743108529" sldId="367"/>
            <ac:graphicFrameMk id="6" creationId="{192E7F26-C757-45D9-B7FE-BE6AA7C4CB7C}"/>
          </ac:graphicFrameMkLst>
        </pc:graphicFrameChg>
      </pc:sldChg>
      <pc:sldChg chg="add del">
        <pc:chgData name="William Grey" userId="37b73424-c081-4fc2-b1af-363f4f3fd4f3" providerId="ADAL" clId="{C715DB88-6ED0-4A2A-B1B3-0C7C49FF4DE9}" dt="2021-08-06T21:56:41.879" v="2932" actId="47"/>
        <pc:sldMkLst>
          <pc:docMk/>
          <pc:sldMk cId="3061413305" sldId="367"/>
        </pc:sldMkLst>
      </pc:sldChg>
      <pc:sldChg chg="modSp add mod">
        <pc:chgData name="William Grey" userId="37b73424-c081-4fc2-b1af-363f4f3fd4f3" providerId="ADAL" clId="{C715DB88-6ED0-4A2A-B1B3-0C7C49FF4DE9}" dt="2021-08-06T22:03:20.346" v="2979" actId="20577"/>
        <pc:sldMkLst>
          <pc:docMk/>
          <pc:sldMk cId="249800152" sldId="368"/>
        </pc:sldMkLst>
        <pc:spChg chg="mod">
          <ac:chgData name="William Grey" userId="37b73424-c081-4fc2-b1af-363f4f3fd4f3" providerId="ADAL" clId="{C715DB88-6ED0-4A2A-B1B3-0C7C49FF4DE9}" dt="2021-08-06T22:03:15.138" v="2978" actId="1035"/>
          <ac:spMkLst>
            <pc:docMk/>
            <pc:sldMk cId="249800152" sldId="368"/>
            <ac:spMk id="7" creationId="{B0595EA1-6796-47B6-8767-F89FAFC9A825}"/>
          </ac:spMkLst>
        </pc:spChg>
        <pc:graphicFrameChg chg="mod">
          <ac:chgData name="William Grey" userId="37b73424-c081-4fc2-b1af-363f4f3fd4f3" providerId="ADAL" clId="{C715DB88-6ED0-4A2A-B1B3-0C7C49FF4DE9}" dt="2021-08-06T22:03:06.894" v="2975" actId="1076"/>
          <ac:graphicFrameMkLst>
            <pc:docMk/>
            <pc:sldMk cId="249800152" sldId="368"/>
            <ac:graphicFrameMk id="6" creationId="{192E7F26-C757-45D9-B7FE-BE6AA7C4CB7C}"/>
          </ac:graphicFrameMkLst>
        </pc:graphicFrameChg>
        <pc:graphicFrameChg chg="modGraphic">
          <ac:chgData name="William Grey" userId="37b73424-c081-4fc2-b1af-363f4f3fd4f3" providerId="ADAL" clId="{C715DB88-6ED0-4A2A-B1B3-0C7C49FF4DE9}" dt="2021-08-06T22:03:20.346" v="2979" actId="20577"/>
          <ac:graphicFrameMkLst>
            <pc:docMk/>
            <pc:sldMk cId="249800152" sldId="368"/>
            <ac:graphicFrameMk id="9" creationId="{3B3EE2A9-6C5F-47F0-94BD-A37B7F2897BF}"/>
          </ac:graphicFrameMkLst>
        </pc:graphicFrameChg>
      </pc:sldChg>
      <pc:sldChg chg="add del">
        <pc:chgData name="William Grey" userId="37b73424-c081-4fc2-b1af-363f4f3fd4f3" providerId="ADAL" clId="{C715DB88-6ED0-4A2A-B1B3-0C7C49FF4DE9}" dt="2021-08-06T21:56:42.806" v="2933" actId="47"/>
        <pc:sldMkLst>
          <pc:docMk/>
          <pc:sldMk cId="2450412402" sldId="368"/>
        </pc:sldMkLst>
      </pc:sldChg>
      <pc:sldChg chg="modSp add mod">
        <pc:chgData name="William Grey" userId="37b73424-c081-4fc2-b1af-363f4f3fd4f3" providerId="ADAL" clId="{C715DB88-6ED0-4A2A-B1B3-0C7C49FF4DE9}" dt="2021-08-06T22:03:59.336" v="2984" actId="1076"/>
        <pc:sldMkLst>
          <pc:docMk/>
          <pc:sldMk cId="1895975761" sldId="369"/>
        </pc:sldMkLst>
        <pc:spChg chg="mod">
          <ac:chgData name="William Grey" userId="37b73424-c081-4fc2-b1af-363f4f3fd4f3" providerId="ADAL" clId="{C715DB88-6ED0-4A2A-B1B3-0C7C49FF4DE9}" dt="2021-08-06T22:03:59.336" v="2984" actId="1076"/>
          <ac:spMkLst>
            <pc:docMk/>
            <pc:sldMk cId="1895975761" sldId="369"/>
            <ac:spMk id="7" creationId="{B0595EA1-6796-47B6-8767-F89FAFC9A825}"/>
          </ac:spMkLst>
        </pc:spChg>
        <pc:graphicFrameChg chg="mod">
          <ac:chgData name="William Grey" userId="37b73424-c081-4fc2-b1af-363f4f3fd4f3" providerId="ADAL" clId="{C715DB88-6ED0-4A2A-B1B3-0C7C49FF4DE9}" dt="2021-08-06T22:03:54.380" v="2983" actId="1076"/>
          <ac:graphicFrameMkLst>
            <pc:docMk/>
            <pc:sldMk cId="1895975761" sldId="369"/>
            <ac:graphicFrameMk id="6" creationId="{192E7F26-C757-45D9-B7FE-BE6AA7C4CB7C}"/>
          </ac:graphicFrameMkLst>
        </pc:graphicFrameChg>
      </pc:sldChg>
      <pc:sldChg chg="add del">
        <pc:chgData name="William Grey" userId="37b73424-c081-4fc2-b1af-363f4f3fd4f3" providerId="ADAL" clId="{C715DB88-6ED0-4A2A-B1B3-0C7C49FF4DE9}" dt="2021-08-06T21:56:44.367" v="2934" actId="47"/>
        <pc:sldMkLst>
          <pc:docMk/>
          <pc:sldMk cId="4245135199" sldId="369"/>
        </pc:sldMkLst>
      </pc:sldChg>
      <pc:sldChg chg="add del">
        <pc:chgData name="William Grey" userId="37b73424-c081-4fc2-b1af-363f4f3fd4f3" providerId="ADAL" clId="{C715DB88-6ED0-4A2A-B1B3-0C7C49FF4DE9}" dt="2021-08-06T21:56:45.479" v="2935" actId="47"/>
        <pc:sldMkLst>
          <pc:docMk/>
          <pc:sldMk cId="514671601" sldId="370"/>
        </pc:sldMkLst>
      </pc:sldChg>
      <pc:sldChg chg="add del">
        <pc:chgData name="William Grey" userId="37b73424-c081-4fc2-b1af-363f4f3fd4f3" providerId="ADAL" clId="{C715DB88-6ED0-4A2A-B1B3-0C7C49FF4DE9}" dt="2021-08-06T21:56:46.677" v="2936" actId="47"/>
        <pc:sldMkLst>
          <pc:docMk/>
          <pc:sldMk cId="309166502" sldId="371"/>
        </pc:sldMkLst>
      </pc:sldChg>
      <pc:sldChg chg="add del">
        <pc:chgData name="William Grey" userId="37b73424-c081-4fc2-b1af-363f4f3fd4f3" providerId="ADAL" clId="{C715DB88-6ED0-4A2A-B1B3-0C7C49FF4DE9}" dt="2021-08-06T21:56:47.412" v="2937" actId="47"/>
        <pc:sldMkLst>
          <pc:docMk/>
          <pc:sldMk cId="977054119" sldId="372"/>
        </pc:sldMkLst>
      </pc:sldChg>
    </pc:docChg>
  </pc:docChgLst>
  <pc:docChgLst>
    <pc:chgData name="William Grey" userId="37b73424-c081-4fc2-b1af-363f4f3fd4f3" providerId="ADAL" clId="{EA6C2B2A-AA44-4926-B7CC-CD275EC44503}"/>
    <pc:docChg chg="undo custSel addSld delSld modSld sldOrd">
      <pc:chgData name="William Grey" userId="37b73424-c081-4fc2-b1af-363f4f3fd4f3" providerId="ADAL" clId="{EA6C2B2A-AA44-4926-B7CC-CD275EC44503}" dt="2020-01-22T11:56:21.354" v="1438" actId="27636"/>
      <pc:docMkLst>
        <pc:docMk/>
      </pc:docMkLst>
      <pc:sldChg chg="modSp add">
        <pc:chgData name="William Grey" userId="37b73424-c081-4fc2-b1af-363f4f3fd4f3" providerId="ADAL" clId="{EA6C2B2A-AA44-4926-B7CC-CD275EC44503}" dt="2020-01-21T23:23:22.699" v="133" actId="20577"/>
        <pc:sldMkLst>
          <pc:docMk/>
          <pc:sldMk cId="787816350" sldId="264"/>
        </pc:sldMkLst>
        <pc:spChg chg="mod">
          <ac:chgData name="William Grey" userId="37b73424-c081-4fc2-b1af-363f4f3fd4f3" providerId="ADAL" clId="{EA6C2B2A-AA44-4926-B7CC-CD275EC44503}" dt="2020-01-21T23:23:22.699" v="133" actId="20577"/>
          <ac:spMkLst>
            <pc:docMk/>
            <pc:sldMk cId="787816350" sldId="264"/>
            <ac:spMk id="2" creationId="{00000000-0000-0000-0000-000000000000}"/>
          </ac:spMkLst>
        </pc:spChg>
        <pc:spChg chg="mod">
          <ac:chgData name="William Grey" userId="37b73424-c081-4fc2-b1af-363f4f3fd4f3" providerId="ADAL" clId="{EA6C2B2A-AA44-4926-B7CC-CD275EC44503}" dt="2020-01-21T23:21:26.928" v="104" actId="20577"/>
          <ac:spMkLst>
            <pc:docMk/>
            <pc:sldMk cId="787816350" sldId="264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EA6C2B2A-AA44-4926-B7CC-CD275EC44503}" dt="2020-01-21T23:18:26.496" v="87" actId="113"/>
        <pc:sldMkLst>
          <pc:docMk/>
          <pc:sldMk cId="222047521" sldId="280"/>
        </pc:sldMkLst>
        <pc:spChg chg="mod">
          <ac:chgData name="William Grey" userId="37b73424-c081-4fc2-b1af-363f4f3fd4f3" providerId="ADAL" clId="{EA6C2B2A-AA44-4926-B7CC-CD275EC44503}" dt="2020-01-21T23:18:26.496" v="87" actId="113"/>
          <ac:spMkLst>
            <pc:docMk/>
            <pc:sldMk cId="222047521" sldId="280"/>
            <ac:spMk id="3" creationId="{00000000-0000-0000-0000-000000000000}"/>
          </ac:spMkLst>
        </pc:spChg>
      </pc:sldChg>
      <pc:sldChg chg="add">
        <pc:chgData name="William Grey" userId="37b73424-c081-4fc2-b1af-363f4f3fd4f3" providerId="ADAL" clId="{EA6C2B2A-AA44-4926-B7CC-CD275EC44503}" dt="2020-01-21T23:37:10.593" v="872"/>
        <pc:sldMkLst>
          <pc:docMk/>
          <pc:sldMk cId="82241251" sldId="308"/>
        </pc:sldMkLst>
      </pc:sldChg>
      <pc:sldChg chg="del">
        <pc:chgData name="William Grey" userId="37b73424-c081-4fc2-b1af-363f4f3fd4f3" providerId="ADAL" clId="{EA6C2B2A-AA44-4926-B7CC-CD275EC44503}" dt="2020-01-21T23:36:47.031" v="871" actId="2696"/>
        <pc:sldMkLst>
          <pc:docMk/>
          <pc:sldMk cId="2279196939" sldId="308"/>
        </pc:sldMkLst>
      </pc:sldChg>
      <pc:sldChg chg="del">
        <pc:chgData name="William Grey" userId="37b73424-c081-4fc2-b1af-363f4f3fd4f3" providerId="ADAL" clId="{EA6C2B2A-AA44-4926-B7CC-CD275EC44503}" dt="2020-01-21T23:19:10.840" v="88" actId="47"/>
        <pc:sldMkLst>
          <pc:docMk/>
          <pc:sldMk cId="3467855613" sldId="311"/>
        </pc:sldMkLst>
      </pc:sldChg>
      <pc:sldChg chg="add">
        <pc:chgData name="William Grey" userId="37b73424-c081-4fc2-b1af-363f4f3fd4f3" providerId="ADAL" clId="{EA6C2B2A-AA44-4926-B7CC-CD275EC44503}" dt="2020-01-21T23:37:10.593" v="872"/>
        <pc:sldMkLst>
          <pc:docMk/>
          <pc:sldMk cId="698479957" sldId="312"/>
        </pc:sldMkLst>
      </pc:sldChg>
      <pc:sldChg chg="del">
        <pc:chgData name="William Grey" userId="37b73424-c081-4fc2-b1af-363f4f3fd4f3" providerId="ADAL" clId="{EA6C2B2A-AA44-4926-B7CC-CD275EC44503}" dt="2020-01-21T23:36:47.031" v="871" actId="2696"/>
        <pc:sldMkLst>
          <pc:docMk/>
          <pc:sldMk cId="3966583421" sldId="312"/>
        </pc:sldMkLst>
      </pc:sldChg>
      <pc:sldChg chg="ord">
        <pc:chgData name="William Grey" userId="37b73424-c081-4fc2-b1af-363f4f3fd4f3" providerId="ADAL" clId="{EA6C2B2A-AA44-4926-B7CC-CD275EC44503}" dt="2020-01-21T23:30:02.418" v="767"/>
        <pc:sldMkLst>
          <pc:docMk/>
          <pc:sldMk cId="3897148708" sldId="314"/>
        </pc:sldMkLst>
      </pc:sldChg>
      <pc:sldChg chg="ord">
        <pc:chgData name="William Grey" userId="37b73424-c081-4fc2-b1af-363f4f3fd4f3" providerId="ADAL" clId="{EA6C2B2A-AA44-4926-B7CC-CD275EC44503}" dt="2020-01-21T23:30:07.065" v="769"/>
        <pc:sldMkLst>
          <pc:docMk/>
          <pc:sldMk cId="3172826615" sldId="315"/>
        </pc:sldMkLst>
      </pc:sldChg>
      <pc:sldChg chg="add del">
        <pc:chgData name="William Grey" userId="37b73424-c081-4fc2-b1af-363f4f3fd4f3" providerId="ADAL" clId="{EA6C2B2A-AA44-4926-B7CC-CD275EC44503}" dt="2020-01-21T23:06:16.851" v="1" actId="47"/>
        <pc:sldMkLst>
          <pc:docMk/>
          <pc:sldMk cId="322029328" sldId="329"/>
        </pc:sldMkLst>
      </pc:sldChg>
      <pc:sldChg chg="addSp delSp modSp add">
        <pc:chgData name="William Grey" userId="37b73424-c081-4fc2-b1af-363f4f3fd4f3" providerId="ADAL" clId="{EA6C2B2A-AA44-4926-B7CC-CD275EC44503}" dt="2020-01-21T23:32:31.333" v="823" actId="478"/>
        <pc:sldMkLst>
          <pc:docMk/>
          <pc:sldMk cId="687266517" sldId="329"/>
        </pc:sldMkLst>
        <pc:spChg chg="mod">
          <ac:chgData name="William Grey" userId="37b73424-c081-4fc2-b1af-363f4f3fd4f3" providerId="ADAL" clId="{EA6C2B2A-AA44-4926-B7CC-CD275EC44503}" dt="2020-01-21T23:16:39.187" v="64" actId="20577"/>
          <ac:spMkLst>
            <pc:docMk/>
            <pc:sldMk cId="687266517" sldId="329"/>
            <ac:spMk id="2" creationId="{E6022B46-E1FB-414B-AC0D-D5C7802C09E4}"/>
          </ac:spMkLst>
        </pc:spChg>
        <pc:spChg chg="del">
          <ac:chgData name="William Grey" userId="37b73424-c081-4fc2-b1af-363f4f3fd4f3" providerId="ADAL" clId="{EA6C2B2A-AA44-4926-B7CC-CD275EC44503}" dt="2020-01-21T23:15:56.126" v="41" actId="478"/>
          <ac:spMkLst>
            <pc:docMk/>
            <pc:sldMk cId="687266517" sldId="329"/>
            <ac:spMk id="3" creationId="{AA16881B-A64A-4901-B619-109D938F756A}"/>
          </ac:spMkLst>
        </pc:spChg>
        <pc:spChg chg="add del mod">
          <ac:chgData name="William Grey" userId="37b73424-c081-4fc2-b1af-363f4f3fd4f3" providerId="ADAL" clId="{EA6C2B2A-AA44-4926-B7CC-CD275EC44503}" dt="2020-01-21T23:32:30.863" v="822"/>
          <ac:spMkLst>
            <pc:docMk/>
            <pc:sldMk cId="687266517" sldId="329"/>
            <ac:spMk id="5" creationId="{90C2B1CF-8CBC-4DC7-8E2F-84E6BC7EEF77}"/>
          </ac:spMkLst>
        </pc:spChg>
        <pc:picChg chg="add del mod">
          <ac:chgData name="William Grey" userId="37b73424-c081-4fc2-b1af-363f4f3fd4f3" providerId="ADAL" clId="{EA6C2B2A-AA44-4926-B7CC-CD275EC44503}" dt="2020-01-21T23:32:31.333" v="823" actId="478"/>
          <ac:picMkLst>
            <pc:docMk/>
            <pc:sldMk cId="687266517" sldId="329"/>
            <ac:picMk id="4" creationId="{D17BDFDA-35E7-41E2-B8DF-A1F7915F0857}"/>
          </ac:picMkLst>
        </pc:picChg>
      </pc:sldChg>
      <pc:sldChg chg="modSp add ord">
        <pc:chgData name="William Grey" userId="37b73424-c081-4fc2-b1af-363f4f3fd4f3" providerId="ADAL" clId="{EA6C2B2A-AA44-4926-B7CC-CD275EC44503}" dt="2020-01-22T11:56:21.354" v="1438" actId="27636"/>
        <pc:sldMkLst>
          <pc:docMk/>
          <pc:sldMk cId="225449982" sldId="330"/>
        </pc:sldMkLst>
        <pc:spChg chg="mod">
          <ac:chgData name="William Grey" userId="37b73424-c081-4fc2-b1af-363f4f3fd4f3" providerId="ADAL" clId="{EA6C2B2A-AA44-4926-B7CC-CD275EC44503}" dt="2020-01-21T23:22:06.959" v="125" actId="20577"/>
          <ac:spMkLst>
            <pc:docMk/>
            <pc:sldMk cId="225449982" sldId="330"/>
            <ac:spMk id="2" creationId="{1A8C8302-4E6E-4A70-A4EB-1C734D01EA35}"/>
          </ac:spMkLst>
        </pc:spChg>
        <pc:spChg chg="mod">
          <ac:chgData name="William Grey" userId="37b73424-c081-4fc2-b1af-363f4f3fd4f3" providerId="ADAL" clId="{EA6C2B2A-AA44-4926-B7CC-CD275EC44503}" dt="2020-01-22T11:56:21.354" v="1438" actId="27636"/>
          <ac:spMkLst>
            <pc:docMk/>
            <pc:sldMk cId="225449982" sldId="330"/>
            <ac:spMk id="3" creationId="{B6664017-59A7-4CBC-A214-4A9773C0DF66}"/>
          </ac:spMkLst>
        </pc:spChg>
      </pc:sldChg>
      <pc:sldChg chg="addSp delSp modSp add ord">
        <pc:chgData name="William Grey" userId="37b73424-c081-4fc2-b1af-363f4f3fd4f3" providerId="ADAL" clId="{EA6C2B2A-AA44-4926-B7CC-CD275EC44503}" dt="2020-01-21T23:42:15.770" v="1351" actId="20577"/>
        <pc:sldMkLst>
          <pc:docMk/>
          <pc:sldMk cId="867679065" sldId="331"/>
        </pc:sldMkLst>
        <pc:spChg chg="mod">
          <ac:chgData name="William Grey" userId="37b73424-c081-4fc2-b1af-363f4f3fd4f3" providerId="ADAL" clId="{EA6C2B2A-AA44-4926-B7CC-CD275EC44503}" dt="2020-01-21T23:29:29.773" v="723" actId="20577"/>
          <ac:spMkLst>
            <pc:docMk/>
            <pc:sldMk cId="867679065" sldId="331"/>
            <ac:spMk id="2" creationId="{BA921679-470F-4FD2-9892-14BE95A652DA}"/>
          </ac:spMkLst>
        </pc:spChg>
        <pc:spChg chg="mod">
          <ac:chgData name="William Grey" userId="37b73424-c081-4fc2-b1af-363f4f3fd4f3" providerId="ADAL" clId="{EA6C2B2A-AA44-4926-B7CC-CD275EC44503}" dt="2020-01-21T23:42:15.770" v="1351" actId="20577"/>
          <ac:spMkLst>
            <pc:docMk/>
            <pc:sldMk cId="867679065" sldId="331"/>
            <ac:spMk id="3" creationId="{4C13DCF1-B3CF-4493-9F15-CFD7A19B300C}"/>
          </ac:spMkLst>
        </pc:spChg>
        <pc:picChg chg="add del">
          <ac:chgData name="William Grey" userId="37b73424-c081-4fc2-b1af-363f4f3fd4f3" providerId="ADAL" clId="{EA6C2B2A-AA44-4926-B7CC-CD275EC44503}" dt="2020-01-21T23:36:13.828" v="827"/>
          <ac:picMkLst>
            <pc:docMk/>
            <pc:sldMk cId="867679065" sldId="331"/>
            <ac:picMk id="4" creationId="{537D0DC6-AB84-45F1-8FC9-1B157A0D7A4C}"/>
          </ac:picMkLst>
        </pc:picChg>
      </pc:sldChg>
      <pc:sldChg chg="addSp delSp modSp add">
        <pc:chgData name="William Grey" userId="37b73424-c081-4fc2-b1af-363f4f3fd4f3" providerId="ADAL" clId="{EA6C2B2A-AA44-4926-B7CC-CD275EC44503}" dt="2020-01-21T23:36:41.850" v="870" actId="14100"/>
        <pc:sldMkLst>
          <pc:docMk/>
          <pc:sldMk cId="3940899825" sldId="332"/>
        </pc:sldMkLst>
        <pc:spChg chg="mod">
          <ac:chgData name="William Grey" userId="37b73424-c081-4fc2-b1af-363f4f3fd4f3" providerId="ADAL" clId="{EA6C2B2A-AA44-4926-B7CC-CD275EC44503}" dt="2020-01-21T23:36:30.024" v="866" actId="20577"/>
          <ac:spMkLst>
            <pc:docMk/>
            <pc:sldMk cId="3940899825" sldId="332"/>
            <ac:spMk id="2" creationId="{9A86226F-0431-42B5-A67E-A4F1945BE81B}"/>
          </ac:spMkLst>
        </pc:spChg>
        <pc:spChg chg="del">
          <ac:chgData name="William Grey" userId="37b73424-c081-4fc2-b1af-363f4f3fd4f3" providerId="ADAL" clId="{EA6C2B2A-AA44-4926-B7CC-CD275EC44503}" dt="2020-01-21T23:36:34.934" v="867" actId="478"/>
          <ac:spMkLst>
            <pc:docMk/>
            <pc:sldMk cId="3940899825" sldId="332"/>
            <ac:spMk id="3" creationId="{6FEB5452-111B-4D3A-B48D-EF1E6A3E0181}"/>
          </ac:spMkLst>
        </pc:spChg>
        <pc:picChg chg="add mod">
          <ac:chgData name="William Grey" userId="37b73424-c081-4fc2-b1af-363f4f3fd4f3" providerId="ADAL" clId="{EA6C2B2A-AA44-4926-B7CC-CD275EC44503}" dt="2020-01-21T23:36:41.850" v="870" actId="14100"/>
          <ac:picMkLst>
            <pc:docMk/>
            <pc:sldMk cId="3940899825" sldId="332"/>
            <ac:picMk id="4" creationId="{FF9878E1-FD61-4ACB-8E56-4EE4F734EC1F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20D78B1-46A9-46A4-BE9C-7F478A5329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9ECD94-2215-4DB7-AEA5-83EA3062950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C9AAA8-87DB-48B1-AD42-B037047CF4EA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3C8C64-922D-4C51-A667-BAFC4DE88B4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792E1-BADE-4A3B-B6CD-1555A05BF0C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2374A6-1B1C-4C64-9005-25E6C258DF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9963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0E1A9-697F-4782-9B16-760053D04580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177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080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841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313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1B5E4-40D2-4804-9D37-D881D05E5EF4}"/>
              </a:ext>
            </a:extLst>
          </p:cNvPr>
          <p:cNvSpPr/>
          <p:nvPr userDrawn="1"/>
        </p:nvSpPr>
        <p:spPr>
          <a:xfrm>
            <a:off x="0" y="734309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008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901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9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468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443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913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28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150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B06A27D1-E8A8-C1D4-F405-C80FFD20BC2F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B51526-E439-0A33-4272-7F34D815BDB9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A2344F4-E002-6A47-B3D4-FEEEED14CF9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A44B5D8-29FA-3D48-5705-39AEAD55AA06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251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adlet.com/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binarySearch.p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Starter: guessing game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72" y="1402561"/>
            <a:ext cx="10515600" cy="4351338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Working in pairs, player 1 write down a number between 1 and a 100.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Player 2 tries to guess the number using the binary search algorithm. At each guess the player 1 says whether the guess is higher or lower than the actual value. 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When the correct number has been guessed. Record how many attempts it takes.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Play the game again but the two players swap roles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9005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53D9A-653A-404C-9804-9AA2F84BE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Work out the maximum number of guesses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876DEB8-209B-4192-A5EE-C561E4A415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7225022"/>
              </p:ext>
            </p:extLst>
          </p:nvPr>
        </p:nvGraphicFramePr>
        <p:xfrm>
          <a:off x="1169504" y="1865865"/>
          <a:ext cx="7139609" cy="4211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57939">
                  <a:extLst>
                    <a:ext uri="{9D8B030D-6E8A-4147-A177-3AD203B41FA5}">
                      <a16:colId xmlns:a16="http://schemas.microsoft.com/office/drawing/2014/main" val="1612864689"/>
                    </a:ext>
                  </a:extLst>
                </a:gridCol>
                <a:gridCol w="4081670">
                  <a:extLst>
                    <a:ext uri="{9D8B030D-6E8A-4147-A177-3AD203B41FA5}">
                      <a16:colId xmlns:a16="http://schemas.microsoft.com/office/drawing/2014/main" val="1650540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Number of items in list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Maximum number of guesses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98764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14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82814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4452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811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9472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5892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4563014"/>
                  </a:ext>
                </a:extLst>
              </a:tr>
            </a:tbl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50ED49E-9566-4FEE-B3D5-08916B765436}"/>
              </a:ext>
            </a:extLst>
          </p:cNvPr>
          <p:cNvSpPr txBox="1">
            <a:spLocks/>
          </p:cNvSpPr>
          <p:nvPr/>
        </p:nvSpPr>
        <p:spPr>
          <a:xfrm>
            <a:off x="506896" y="780815"/>
            <a:ext cx="10515600" cy="1114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dirty="0"/>
              <a:t>Given that binary search works by halving the search are each time we can work out the maximum number of guesses (log2(n))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419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273" y="-189934"/>
            <a:ext cx="10515600" cy="1325563"/>
          </a:xfrm>
        </p:spPr>
        <p:txBody>
          <a:bodyPr/>
          <a:lstStyle/>
          <a:p>
            <a:r>
              <a:rPr lang="en-GB" dirty="0"/>
              <a:t>Binary search in operation to find 81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61461" y="3265527"/>
          <a:ext cx="8127999" cy="457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38909">
                  <a:extLst>
                    <a:ext uri="{9D8B030D-6E8A-4147-A177-3AD203B41FA5}">
                      <a16:colId xmlns:a16="http://schemas.microsoft.com/office/drawing/2014/main" val="282714247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50513572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238188238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2979539303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725441897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831780377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854195109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812742654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358655972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532726521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986051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rgbClr val="00206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1894741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EF4CF81-CD83-40E5-B8D3-270340DC5667}"/>
              </a:ext>
            </a:extLst>
          </p:cNvPr>
          <p:cNvGraphicFramePr>
            <a:graphicFrameLocks noGrp="1"/>
          </p:cNvGraphicFramePr>
          <p:nvPr/>
        </p:nvGraphicFramePr>
        <p:xfrm>
          <a:off x="2161460" y="3722727"/>
          <a:ext cx="8127999" cy="457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38909">
                  <a:extLst>
                    <a:ext uri="{9D8B030D-6E8A-4147-A177-3AD203B41FA5}">
                      <a16:colId xmlns:a16="http://schemas.microsoft.com/office/drawing/2014/main" val="3884182646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208943648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2928310662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2745234838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936123944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2309006317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04223335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314931279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100026816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53226723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758931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0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5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13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19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22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41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55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68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72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rgbClr val="FF0000"/>
                          </a:solidFill>
                        </a:rPr>
                        <a:t>81</a:t>
                      </a:r>
                      <a:endParaRPr lang="en-US" sz="24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98</a:t>
                      </a:r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7059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120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490"/>
    </mc:Choice>
    <mc:Fallback xmlns="">
      <p:transition spd="slow" advTm="5849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273" y="-189934"/>
            <a:ext cx="10515600" cy="1325563"/>
          </a:xfrm>
        </p:spPr>
        <p:txBody>
          <a:bodyPr/>
          <a:lstStyle/>
          <a:p>
            <a:r>
              <a:rPr lang="en-GB" dirty="0"/>
              <a:t>Binary search in operation to find 81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61461" y="3265527"/>
          <a:ext cx="8127999" cy="457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38909">
                  <a:extLst>
                    <a:ext uri="{9D8B030D-6E8A-4147-A177-3AD203B41FA5}">
                      <a16:colId xmlns:a16="http://schemas.microsoft.com/office/drawing/2014/main" val="282714247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50513572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238188238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2979539303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725441897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831780377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854195109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812742654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358655972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532726521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986051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rgbClr val="00206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189474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61461" y="2650035"/>
          <a:ext cx="8354291" cy="457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59481">
                  <a:extLst>
                    <a:ext uri="{9D8B030D-6E8A-4147-A177-3AD203B41FA5}">
                      <a16:colId xmlns:a16="http://schemas.microsoft.com/office/drawing/2014/main" val="2827142475"/>
                    </a:ext>
                  </a:extLst>
                </a:gridCol>
                <a:gridCol w="759481">
                  <a:extLst>
                    <a:ext uri="{9D8B030D-6E8A-4147-A177-3AD203B41FA5}">
                      <a16:colId xmlns:a16="http://schemas.microsoft.com/office/drawing/2014/main" val="450513572"/>
                    </a:ext>
                  </a:extLst>
                </a:gridCol>
                <a:gridCol w="759481">
                  <a:extLst>
                    <a:ext uri="{9D8B030D-6E8A-4147-A177-3AD203B41FA5}">
                      <a16:colId xmlns:a16="http://schemas.microsoft.com/office/drawing/2014/main" val="4238188238"/>
                    </a:ext>
                  </a:extLst>
                </a:gridCol>
                <a:gridCol w="759481">
                  <a:extLst>
                    <a:ext uri="{9D8B030D-6E8A-4147-A177-3AD203B41FA5}">
                      <a16:colId xmlns:a16="http://schemas.microsoft.com/office/drawing/2014/main" val="2979539303"/>
                    </a:ext>
                  </a:extLst>
                </a:gridCol>
                <a:gridCol w="654311">
                  <a:extLst>
                    <a:ext uri="{9D8B030D-6E8A-4147-A177-3AD203B41FA5}">
                      <a16:colId xmlns:a16="http://schemas.microsoft.com/office/drawing/2014/main" val="3725441897"/>
                    </a:ext>
                  </a:extLst>
                </a:gridCol>
                <a:gridCol w="864651">
                  <a:extLst>
                    <a:ext uri="{9D8B030D-6E8A-4147-A177-3AD203B41FA5}">
                      <a16:colId xmlns:a16="http://schemas.microsoft.com/office/drawing/2014/main" val="3831780377"/>
                    </a:ext>
                  </a:extLst>
                </a:gridCol>
                <a:gridCol w="759481">
                  <a:extLst>
                    <a:ext uri="{9D8B030D-6E8A-4147-A177-3AD203B41FA5}">
                      <a16:colId xmlns:a16="http://schemas.microsoft.com/office/drawing/2014/main" val="854195109"/>
                    </a:ext>
                  </a:extLst>
                </a:gridCol>
                <a:gridCol w="759481">
                  <a:extLst>
                    <a:ext uri="{9D8B030D-6E8A-4147-A177-3AD203B41FA5}">
                      <a16:colId xmlns:a16="http://schemas.microsoft.com/office/drawing/2014/main" val="812742654"/>
                    </a:ext>
                  </a:extLst>
                </a:gridCol>
                <a:gridCol w="759481">
                  <a:extLst>
                    <a:ext uri="{9D8B030D-6E8A-4147-A177-3AD203B41FA5}">
                      <a16:colId xmlns:a16="http://schemas.microsoft.com/office/drawing/2014/main" val="3358655972"/>
                    </a:ext>
                  </a:extLst>
                </a:gridCol>
                <a:gridCol w="556070">
                  <a:extLst>
                    <a:ext uri="{9D8B030D-6E8A-4147-A177-3AD203B41FA5}">
                      <a16:colId xmlns:a16="http://schemas.microsoft.com/office/drawing/2014/main" val="1532726521"/>
                    </a:ext>
                  </a:extLst>
                </a:gridCol>
                <a:gridCol w="962892">
                  <a:extLst>
                    <a:ext uri="{9D8B030D-6E8A-4147-A177-3AD203B41FA5}">
                      <a16:colId xmlns:a16="http://schemas.microsoft.com/office/drawing/2014/main" val="3986051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/>
                        <a:t>Low</a:t>
                      </a:r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/>
                        <a:t>Mid</a:t>
                      </a:r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/>
                        <a:t>High</a:t>
                      </a:r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5647573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92697" y="3265527"/>
            <a:ext cx="15724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Iteration 1</a:t>
            </a:r>
          </a:p>
          <a:p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low=1</a:t>
            </a:r>
          </a:p>
          <a:p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high=11</a:t>
            </a:r>
          </a:p>
          <a:p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mid=6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EF4CF81-CD83-40E5-B8D3-270340DC5667}"/>
              </a:ext>
            </a:extLst>
          </p:cNvPr>
          <p:cNvGraphicFramePr>
            <a:graphicFrameLocks noGrp="1"/>
          </p:cNvGraphicFramePr>
          <p:nvPr/>
        </p:nvGraphicFramePr>
        <p:xfrm>
          <a:off x="2161460" y="3722727"/>
          <a:ext cx="8127999" cy="457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38909">
                  <a:extLst>
                    <a:ext uri="{9D8B030D-6E8A-4147-A177-3AD203B41FA5}">
                      <a16:colId xmlns:a16="http://schemas.microsoft.com/office/drawing/2014/main" val="3884182646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208943648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2928310662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2745234838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936123944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2309006317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04223335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314931279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100026816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53226723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758931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0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5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13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19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22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41</a:t>
                      </a:r>
                      <a:endParaRPr lang="en-US" sz="2400" b="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55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68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72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rgbClr val="FF0000"/>
                          </a:solidFill>
                        </a:rPr>
                        <a:t>81</a:t>
                      </a:r>
                      <a:endParaRPr lang="en-US" sz="24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98</a:t>
                      </a:r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7059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346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490"/>
    </mc:Choice>
    <mc:Fallback xmlns="">
      <p:transition spd="slow" advTm="5849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273" y="-189934"/>
            <a:ext cx="10515600" cy="1325563"/>
          </a:xfrm>
        </p:spPr>
        <p:txBody>
          <a:bodyPr/>
          <a:lstStyle/>
          <a:p>
            <a:r>
              <a:rPr lang="en-GB" dirty="0"/>
              <a:t>Binary search in operation to find 81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944255" y="3595528"/>
          <a:ext cx="8127999" cy="457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38909">
                  <a:extLst>
                    <a:ext uri="{9D8B030D-6E8A-4147-A177-3AD203B41FA5}">
                      <a16:colId xmlns:a16="http://schemas.microsoft.com/office/drawing/2014/main" val="282714247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50513572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238188238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2979539303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725441897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831780377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854195109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812742654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358655972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532726521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986051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US" sz="2400" b="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5</a:t>
                      </a:r>
                      <a:endParaRPr lang="en-US" sz="2400" b="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13</a:t>
                      </a:r>
                      <a:endParaRPr lang="en-US" sz="2400" b="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19</a:t>
                      </a:r>
                      <a:endParaRPr lang="en-US" sz="2400" b="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22</a:t>
                      </a:r>
                      <a:endParaRPr lang="en-US" sz="2400" b="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41</a:t>
                      </a:r>
                      <a:endParaRPr lang="en-US" sz="2400" b="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55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68</a:t>
                      </a:r>
                      <a:endParaRPr lang="en-US" sz="2400" b="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72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rgbClr val="FF0000"/>
                          </a:solidFill>
                        </a:rPr>
                        <a:t>81</a:t>
                      </a:r>
                      <a:endParaRPr lang="en-US" sz="24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98</a:t>
                      </a:r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647573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717962" y="2487814"/>
          <a:ext cx="8580583" cy="457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80053">
                  <a:extLst>
                    <a:ext uri="{9D8B030D-6E8A-4147-A177-3AD203B41FA5}">
                      <a16:colId xmlns:a16="http://schemas.microsoft.com/office/drawing/2014/main" val="2827142475"/>
                    </a:ext>
                  </a:extLst>
                </a:gridCol>
                <a:gridCol w="780053">
                  <a:extLst>
                    <a:ext uri="{9D8B030D-6E8A-4147-A177-3AD203B41FA5}">
                      <a16:colId xmlns:a16="http://schemas.microsoft.com/office/drawing/2014/main" val="450513572"/>
                    </a:ext>
                  </a:extLst>
                </a:gridCol>
                <a:gridCol w="780053">
                  <a:extLst>
                    <a:ext uri="{9D8B030D-6E8A-4147-A177-3AD203B41FA5}">
                      <a16:colId xmlns:a16="http://schemas.microsoft.com/office/drawing/2014/main" val="4238188238"/>
                    </a:ext>
                  </a:extLst>
                </a:gridCol>
                <a:gridCol w="780053">
                  <a:extLst>
                    <a:ext uri="{9D8B030D-6E8A-4147-A177-3AD203B41FA5}">
                      <a16:colId xmlns:a16="http://schemas.microsoft.com/office/drawing/2014/main" val="2979539303"/>
                    </a:ext>
                  </a:extLst>
                </a:gridCol>
                <a:gridCol w="780053">
                  <a:extLst>
                    <a:ext uri="{9D8B030D-6E8A-4147-A177-3AD203B41FA5}">
                      <a16:colId xmlns:a16="http://schemas.microsoft.com/office/drawing/2014/main" val="3725441897"/>
                    </a:ext>
                  </a:extLst>
                </a:gridCol>
                <a:gridCol w="780053">
                  <a:extLst>
                    <a:ext uri="{9D8B030D-6E8A-4147-A177-3AD203B41FA5}">
                      <a16:colId xmlns:a16="http://schemas.microsoft.com/office/drawing/2014/main" val="3831780377"/>
                    </a:ext>
                  </a:extLst>
                </a:gridCol>
                <a:gridCol w="692937">
                  <a:extLst>
                    <a:ext uri="{9D8B030D-6E8A-4147-A177-3AD203B41FA5}">
                      <a16:colId xmlns:a16="http://schemas.microsoft.com/office/drawing/2014/main" val="854195109"/>
                    </a:ext>
                  </a:extLst>
                </a:gridCol>
                <a:gridCol w="867169">
                  <a:extLst>
                    <a:ext uri="{9D8B030D-6E8A-4147-A177-3AD203B41FA5}">
                      <a16:colId xmlns:a16="http://schemas.microsoft.com/office/drawing/2014/main" val="812742654"/>
                    </a:ext>
                  </a:extLst>
                </a:gridCol>
                <a:gridCol w="780053">
                  <a:extLst>
                    <a:ext uri="{9D8B030D-6E8A-4147-A177-3AD203B41FA5}">
                      <a16:colId xmlns:a16="http://schemas.microsoft.com/office/drawing/2014/main" val="3358655972"/>
                    </a:ext>
                  </a:extLst>
                </a:gridCol>
                <a:gridCol w="597215">
                  <a:extLst>
                    <a:ext uri="{9D8B030D-6E8A-4147-A177-3AD203B41FA5}">
                      <a16:colId xmlns:a16="http://schemas.microsoft.com/office/drawing/2014/main" val="1532726521"/>
                    </a:ext>
                  </a:extLst>
                </a:gridCol>
                <a:gridCol w="962891">
                  <a:extLst>
                    <a:ext uri="{9D8B030D-6E8A-4147-A177-3AD203B41FA5}">
                      <a16:colId xmlns:a16="http://schemas.microsoft.com/office/drawing/2014/main" val="3986051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/>
                        <a:t> </a:t>
                      </a:r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/>
                        <a:t>Low</a:t>
                      </a:r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/>
                        <a:t>Mid</a:t>
                      </a:r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/>
                        <a:t>High</a:t>
                      </a:r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5647573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175493" y="2945014"/>
            <a:ext cx="15424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Iteration 2</a:t>
            </a:r>
          </a:p>
          <a:p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low=7</a:t>
            </a:r>
          </a:p>
          <a:p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high=11</a:t>
            </a:r>
          </a:p>
          <a:p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mid=8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A1B5A72-44A5-4250-8322-07B6A2D05D25}"/>
              </a:ext>
            </a:extLst>
          </p:cNvPr>
          <p:cNvGraphicFramePr>
            <a:graphicFrameLocks noGrp="1"/>
          </p:cNvGraphicFramePr>
          <p:nvPr/>
        </p:nvGraphicFramePr>
        <p:xfrm>
          <a:off x="1944255" y="3138328"/>
          <a:ext cx="8127999" cy="457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38909">
                  <a:extLst>
                    <a:ext uri="{9D8B030D-6E8A-4147-A177-3AD203B41FA5}">
                      <a16:colId xmlns:a16="http://schemas.microsoft.com/office/drawing/2014/main" val="350431681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585222482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67774633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687503329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100037091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058611304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567852448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344018862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539617606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533298884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0237095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rgbClr val="00206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71627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5359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581"/>
    </mc:Choice>
    <mc:Fallback xmlns="">
      <p:transition spd="slow" advTm="4658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273" y="-189934"/>
            <a:ext cx="10515600" cy="1325563"/>
          </a:xfrm>
        </p:spPr>
        <p:txBody>
          <a:bodyPr/>
          <a:lstStyle/>
          <a:p>
            <a:r>
              <a:rPr lang="en-GB" dirty="0"/>
              <a:t>Binary search in operation to find 81</a:t>
            </a:r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032000" y="3447241"/>
          <a:ext cx="8127999" cy="457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38909">
                  <a:extLst>
                    <a:ext uri="{9D8B030D-6E8A-4147-A177-3AD203B41FA5}">
                      <a16:colId xmlns:a16="http://schemas.microsoft.com/office/drawing/2014/main" val="282714247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50513572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238188238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2979539303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725441897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831780377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854195109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812742654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358655972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532726521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986051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US" sz="2400" b="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5</a:t>
                      </a:r>
                      <a:endParaRPr lang="en-US" sz="2400" b="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13</a:t>
                      </a:r>
                      <a:endParaRPr lang="en-US" sz="2400" b="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19</a:t>
                      </a:r>
                      <a:endParaRPr lang="en-US" sz="2400" b="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22</a:t>
                      </a:r>
                      <a:endParaRPr lang="en-US" sz="2400" b="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41</a:t>
                      </a:r>
                      <a:endParaRPr lang="en-US" sz="2400" b="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55</a:t>
                      </a:r>
                      <a:endParaRPr lang="en-US" sz="2400" b="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68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72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rgbClr val="FF0000"/>
                          </a:solidFill>
                        </a:rPr>
                        <a:t>81</a:t>
                      </a:r>
                      <a:endParaRPr lang="en-US" sz="24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98</a:t>
                      </a:r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647573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805707" y="2304241"/>
          <a:ext cx="8580583" cy="457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80053">
                  <a:extLst>
                    <a:ext uri="{9D8B030D-6E8A-4147-A177-3AD203B41FA5}">
                      <a16:colId xmlns:a16="http://schemas.microsoft.com/office/drawing/2014/main" val="2827142475"/>
                    </a:ext>
                  </a:extLst>
                </a:gridCol>
                <a:gridCol w="780053">
                  <a:extLst>
                    <a:ext uri="{9D8B030D-6E8A-4147-A177-3AD203B41FA5}">
                      <a16:colId xmlns:a16="http://schemas.microsoft.com/office/drawing/2014/main" val="450513572"/>
                    </a:ext>
                  </a:extLst>
                </a:gridCol>
                <a:gridCol w="780053">
                  <a:extLst>
                    <a:ext uri="{9D8B030D-6E8A-4147-A177-3AD203B41FA5}">
                      <a16:colId xmlns:a16="http://schemas.microsoft.com/office/drawing/2014/main" val="4238188238"/>
                    </a:ext>
                  </a:extLst>
                </a:gridCol>
                <a:gridCol w="780053">
                  <a:extLst>
                    <a:ext uri="{9D8B030D-6E8A-4147-A177-3AD203B41FA5}">
                      <a16:colId xmlns:a16="http://schemas.microsoft.com/office/drawing/2014/main" val="2979539303"/>
                    </a:ext>
                  </a:extLst>
                </a:gridCol>
                <a:gridCol w="780053">
                  <a:extLst>
                    <a:ext uri="{9D8B030D-6E8A-4147-A177-3AD203B41FA5}">
                      <a16:colId xmlns:a16="http://schemas.microsoft.com/office/drawing/2014/main" val="3725441897"/>
                    </a:ext>
                  </a:extLst>
                </a:gridCol>
                <a:gridCol w="780053">
                  <a:extLst>
                    <a:ext uri="{9D8B030D-6E8A-4147-A177-3AD203B41FA5}">
                      <a16:colId xmlns:a16="http://schemas.microsoft.com/office/drawing/2014/main" val="3831780377"/>
                    </a:ext>
                  </a:extLst>
                </a:gridCol>
                <a:gridCol w="662919">
                  <a:extLst>
                    <a:ext uri="{9D8B030D-6E8A-4147-A177-3AD203B41FA5}">
                      <a16:colId xmlns:a16="http://schemas.microsoft.com/office/drawing/2014/main" val="854195109"/>
                    </a:ext>
                  </a:extLst>
                </a:gridCol>
                <a:gridCol w="775855">
                  <a:extLst>
                    <a:ext uri="{9D8B030D-6E8A-4147-A177-3AD203B41FA5}">
                      <a16:colId xmlns:a16="http://schemas.microsoft.com/office/drawing/2014/main" val="812742654"/>
                    </a:ext>
                  </a:extLst>
                </a:gridCol>
                <a:gridCol w="734291">
                  <a:extLst>
                    <a:ext uri="{9D8B030D-6E8A-4147-A177-3AD203B41FA5}">
                      <a16:colId xmlns:a16="http://schemas.microsoft.com/office/drawing/2014/main" val="335865597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532726521"/>
                    </a:ext>
                  </a:extLst>
                </a:gridCol>
                <a:gridCol w="965200">
                  <a:extLst>
                    <a:ext uri="{9D8B030D-6E8A-4147-A177-3AD203B41FA5}">
                      <a16:colId xmlns:a16="http://schemas.microsoft.com/office/drawing/2014/main" val="3986051658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dirty="0"/>
                        <a:t>Low</a:t>
                      </a:r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dirty="0"/>
                        <a:t>Mid</a:t>
                      </a:r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/>
                        <a:t>High</a:t>
                      </a:r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5647573"/>
                  </a:ext>
                </a:extLst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233219" y="2799541"/>
            <a:ext cx="15424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Iteration 3</a:t>
            </a:r>
          </a:p>
          <a:p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low=9 high=11</a:t>
            </a:r>
          </a:p>
          <a:p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mid=10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E1D45C5-3EEF-4729-A2C4-EBFA57EBF90E}"/>
              </a:ext>
            </a:extLst>
          </p:cNvPr>
          <p:cNvGraphicFramePr>
            <a:graphicFrameLocks noGrp="1"/>
          </p:cNvGraphicFramePr>
          <p:nvPr/>
        </p:nvGraphicFramePr>
        <p:xfrm>
          <a:off x="2032000" y="2990041"/>
          <a:ext cx="8127999" cy="457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38909">
                  <a:extLst>
                    <a:ext uri="{9D8B030D-6E8A-4147-A177-3AD203B41FA5}">
                      <a16:colId xmlns:a16="http://schemas.microsoft.com/office/drawing/2014/main" val="350431681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585222482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67774633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687503329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100037091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058611304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567852448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344018862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539617606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533298884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0237095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rgbClr val="00206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71627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2076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37"/>
    </mc:Choice>
    <mc:Fallback xmlns="">
      <p:transition spd="slow" advTm="17137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4CB82-F4FE-426A-ADD1-9E6AECEE0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Now find the value 5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E1B39EF-12F9-42AE-AC18-C9D8DFCFE078}"/>
              </a:ext>
            </a:extLst>
          </p:cNvPr>
          <p:cNvGraphicFramePr>
            <a:graphicFrameLocks noGrp="1"/>
          </p:cNvGraphicFramePr>
          <p:nvPr/>
        </p:nvGraphicFramePr>
        <p:xfrm>
          <a:off x="1704767" y="1690688"/>
          <a:ext cx="8127999" cy="457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38909">
                  <a:extLst>
                    <a:ext uri="{9D8B030D-6E8A-4147-A177-3AD203B41FA5}">
                      <a16:colId xmlns:a16="http://schemas.microsoft.com/office/drawing/2014/main" val="282714247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50513572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238188238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2979539303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725441897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831780377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854195109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812742654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358655972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532726521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986051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0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sz="24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13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19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22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41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55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68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72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tx1"/>
                          </a:solidFill>
                        </a:rPr>
                        <a:t>81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98</a:t>
                      </a:r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6475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40669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4CB82-F4FE-426A-ADD1-9E6AECEE0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Now find the value 5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E1B39EF-12F9-42AE-AC18-C9D8DFCFE078}"/>
              </a:ext>
            </a:extLst>
          </p:cNvPr>
          <p:cNvGraphicFramePr>
            <a:graphicFrameLocks noGrp="1"/>
          </p:cNvGraphicFramePr>
          <p:nvPr/>
        </p:nvGraphicFramePr>
        <p:xfrm>
          <a:off x="742241" y="1690688"/>
          <a:ext cx="8127999" cy="457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38909">
                  <a:extLst>
                    <a:ext uri="{9D8B030D-6E8A-4147-A177-3AD203B41FA5}">
                      <a16:colId xmlns:a16="http://schemas.microsoft.com/office/drawing/2014/main" val="282714247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50513572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238188238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2979539303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725441897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831780377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854195109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812742654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358655972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532726521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986051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0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sz="24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13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19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22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41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55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68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72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tx1"/>
                          </a:solidFill>
                        </a:rPr>
                        <a:t>81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98</a:t>
                      </a:r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647573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6CC745D-C701-42C9-A342-A63440CA9A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398765"/>
              </p:ext>
            </p:extLst>
          </p:nvPr>
        </p:nvGraphicFramePr>
        <p:xfrm>
          <a:off x="742241" y="2757331"/>
          <a:ext cx="8127999" cy="457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38909">
                  <a:extLst>
                    <a:ext uri="{9D8B030D-6E8A-4147-A177-3AD203B41FA5}">
                      <a16:colId xmlns:a16="http://schemas.microsoft.com/office/drawing/2014/main" val="282714247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50513572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238188238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2979539303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725441897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831780377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854195109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812742654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358655972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532726521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3986051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0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sz="24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13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19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22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647573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7D0DD9-DE81-454F-9513-82A7EB3A3B39}"/>
              </a:ext>
            </a:extLst>
          </p:cNvPr>
          <p:cNvGraphicFramePr>
            <a:graphicFrameLocks noGrp="1"/>
          </p:cNvGraphicFramePr>
          <p:nvPr/>
        </p:nvGraphicFramePr>
        <p:xfrm>
          <a:off x="793601" y="3823974"/>
          <a:ext cx="2216727" cy="457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38909">
                  <a:extLst>
                    <a:ext uri="{9D8B030D-6E8A-4147-A177-3AD203B41FA5}">
                      <a16:colId xmlns:a16="http://schemas.microsoft.com/office/drawing/2014/main" val="282714247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50513572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2381882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0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sz="24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/>
                        <a:t>13</a:t>
                      </a:r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647573"/>
                  </a:ext>
                </a:extLst>
              </a:tr>
            </a:tbl>
          </a:graphicData>
        </a:graphic>
      </p:graphicFrame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6CD45C5B-2E1C-4360-8A93-65C1EEB4890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0676352"/>
              </p:ext>
            </p:extLst>
          </p:nvPr>
        </p:nvGraphicFramePr>
        <p:xfrm>
          <a:off x="6751611" y="4141152"/>
          <a:ext cx="4237257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819">
                  <a:extLst>
                    <a:ext uri="{9D8B030D-6E8A-4147-A177-3AD203B41FA5}">
                      <a16:colId xmlns:a16="http://schemas.microsoft.com/office/drawing/2014/main" val="712477541"/>
                    </a:ext>
                  </a:extLst>
                </a:gridCol>
                <a:gridCol w="10168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0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28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Iteration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high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C7BD056-3D4E-4E88-9126-562DBE9054AC}"/>
              </a:ext>
            </a:extLst>
          </p:cNvPr>
          <p:cNvGraphicFramePr>
            <a:graphicFrameLocks noGrp="1"/>
          </p:cNvGraphicFramePr>
          <p:nvPr/>
        </p:nvGraphicFramePr>
        <p:xfrm>
          <a:off x="742241" y="1233488"/>
          <a:ext cx="8354291" cy="457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59481">
                  <a:extLst>
                    <a:ext uri="{9D8B030D-6E8A-4147-A177-3AD203B41FA5}">
                      <a16:colId xmlns:a16="http://schemas.microsoft.com/office/drawing/2014/main" val="2827142475"/>
                    </a:ext>
                  </a:extLst>
                </a:gridCol>
                <a:gridCol w="759481">
                  <a:extLst>
                    <a:ext uri="{9D8B030D-6E8A-4147-A177-3AD203B41FA5}">
                      <a16:colId xmlns:a16="http://schemas.microsoft.com/office/drawing/2014/main" val="450513572"/>
                    </a:ext>
                  </a:extLst>
                </a:gridCol>
                <a:gridCol w="759481">
                  <a:extLst>
                    <a:ext uri="{9D8B030D-6E8A-4147-A177-3AD203B41FA5}">
                      <a16:colId xmlns:a16="http://schemas.microsoft.com/office/drawing/2014/main" val="4238188238"/>
                    </a:ext>
                  </a:extLst>
                </a:gridCol>
                <a:gridCol w="759481">
                  <a:extLst>
                    <a:ext uri="{9D8B030D-6E8A-4147-A177-3AD203B41FA5}">
                      <a16:colId xmlns:a16="http://schemas.microsoft.com/office/drawing/2014/main" val="2979539303"/>
                    </a:ext>
                  </a:extLst>
                </a:gridCol>
                <a:gridCol w="654311">
                  <a:extLst>
                    <a:ext uri="{9D8B030D-6E8A-4147-A177-3AD203B41FA5}">
                      <a16:colId xmlns:a16="http://schemas.microsoft.com/office/drawing/2014/main" val="3725441897"/>
                    </a:ext>
                  </a:extLst>
                </a:gridCol>
                <a:gridCol w="864651">
                  <a:extLst>
                    <a:ext uri="{9D8B030D-6E8A-4147-A177-3AD203B41FA5}">
                      <a16:colId xmlns:a16="http://schemas.microsoft.com/office/drawing/2014/main" val="3831780377"/>
                    </a:ext>
                  </a:extLst>
                </a:gridCol>
                <a:gridCol w="759481">
                  <a:extLst>
                    <a:ext uri="{9D8B030D-6E8A-4147-A177-3AD203B41FA5}">
                      <a16:colId xmlns:a16="http://schemas.microsoft.com/office/drawing/2014/main" val="854195109"/>
                    </a:ext>
                  </a:extLst>
                </a:gridCol>
                <a:gridCol w="759481">
                  <a:extLst>
                    <a:ext uri="{9D8B030D-6E8A-4147-A177-3AD203B41FA5}">
                      <a16:colId xmlns:a16="http://schemas.microsoft.com/office/drawing/2014/main" val="812742654"/>
                    </a:ext>
                  </a:extLst>
                </a:gridCol>
                <a:gridCol w="759481">
                  <a:extLst>
                    <a:ext uri="{9D8B030D-6E8A-4147-A177-3AD203B41FA5}">
                      <a16:colId xmlns:a16="http://schemas.microsoft.com/office/drawing/2014/main" val="3358655972"/>
                    </a:ext>
                  </a:extLst>
                </a:gridCol>
                <a:gridCol w="556070">
                  <a:extLst>
                    <a:ext uri="{9D8B030D-6E8A-4147-A177-3AD203B41FA5}">
                      <a16:colId xmlns:a16="http://schemas.microsoft.com/office/drawing/2014/main" val="1532726521"/>
                    </a:ext>
                  </a:extLst>
                </a:gridCol>
                <a:gridCol w="962892">
                  <a:extLst>
                    <a:ext uri="{9D8B030D-6E8A-4147-A177-3AD203B41FA5}">
                      <a16:colId xmlns:a16="http://schemas.microsoft.com/office/drawing/2014/main" val="3986051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/>
                        <a:t>Low</a:t>
                      </a:r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/>
                        <a:t>Mid</a:t>
                      </a:r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/>
                        <a:t>High</a:t>
                      </a:r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564757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8C1FBA0-D820-4155-9E8F-E9F4BBA3B0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828620"/>
              </p:ext>
            </p:extLst>
          </p:nvPr>
        </p:nvGraphicFramePr>
        <p:xfrm>
          <a:off x="742240" y="2224009"/>
          <a:ext cx="8354291" cy="457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59481">
                  <a:extLst>
                    <a:ext uri="{9D8B030D-6E8A-4147-A177-3AD203B41FA5}">
                      <a16:colId xmlns:a16="http://schemas.microsoft.com/office/drawing/2014/main" val="2827142475"/>
                    </a:ext>
                  </a:extLst>
                </a:gridCol>
                <a:gridCol w="759481">
                  <a:extLst>
                    <a:ext uri="{9D8B030D-6E8A-4147-A177-3AD203B41FA5}">
                      <a16:colId xmlns:a16="http://schemas.microsoft.com/office/drawing/2014/main" val="450513572"/>
                    </a:ext>
                  </a:extLst>
                </a:gridCol>
                <a:gridCol w="759481">
                  <a:extLst>
                    <a:ext uri="{9D8B030D-6E8A-4147-A177-3AD203B41FA5}">
                      <a16:colId xmlns:a16="http://schemas.microsoft.com/office/drawing/2014/main" val="4238188238"/>
                    </a:ext>
                  </a:extLst>
                </a:gridCol>
                <a:gridCol w="759481">
                  <a:extLst>
                    <a:ext uri="{9D8B030D-6E8A-4147-A177-3AD203B41FA5}">
                      <a16:colId xmlns:a16="http://schemas.microsoft.com/office/drawing/2014/main" val="2979539303"/>
                    </a:ext>
                  </a:extLst>
                </a:gridCol>
                <a:gridCol w="780113">
                  <a:extLst>
                    <a:ext uri="{9D8B030D-6E8A-4147-A177-3AD203B41FA5}">
                      <a16:colId xmlns:a16="http://schemas.microsoft.com/office/drawing/2014/main" val="3725441897"/>
                    </a:ext>
                  </a:extLst>
                </a:gridCol>
                <a:gridCol w="738849">
                  <a:extLst>
                    <a:ext uri="{9D8B030D-6E8A-4147-A177-3AD203B41FA5}">
                      <a16:colId xmlns:a16="http://schemas.microsoft.com/office/drawing/2014/main" val="3831780377"/>
                    </a:ext>
                  </a:extLst>
                </a:gridCol>
                <a:gridCol w="759481">
                  <a:extLst>
                    <a:ext uri="{9D8B030D-6E8A-4147-A177-3AD203B41FA5}">
                      <a16:colId xmlns:a16="http://schemas.microsoft.com/office/drawing/2014/main" val="854195109"/>
                    </a:ext>
                  </a:extLst>
                </a:gridCol>
                <a:gridCol w="759481">
                  <a:extLst>
                    <a:ext uri="{9D8B030D-6E8A-4147-A177-3AD203B41FA5}">
                      <a16:colId xmlns:a16="http://schemas.microsoft.com/office/drawing/2014/main" val="812742654"/>
                    </a:ext>
                  </a:extLst>
                </a:gridCol>
                <a:gridCol w="759481">
                  <a:extLst>
                    <a:ext uri="{9D8B030D-6E8A-4147-A177-3AD203B41FA5}">
                      <a16:colId xmlns:a16="http://schemas.microsoft.com/office/drawing/2014/main" val="3358655972"/>
                    </a:ext>
                  </a:extLst>
                </a:gridCol>
                <a:gridCol w="556070">
                  <a:extLst>
                    <a:ext uri="{9D8B030D-6E8A-4147-A177-3AD203B41FA5}">
                      <a16:colId xmlns:a16="http://schemas.microsoft.com/office/drawing/2014/main" val="1532726521"/>
                    </a:ext>
                  </a:extLst>
                </a:gridCol>
                <a:gridCol w="962892">
                  <a:extLst>
                    <a:ext uri="{9D8B030D-6E8A-4147-A177-3AD203B41FA5}">
                      <a16:colId xmlns:a16="http://schemas.microsoft.com/office/drawing/2014/main" val="3986051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/>
                        <a:t>Low</a:t>
                      </a:r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0" dirty="0"/>
                        <a:t>Mid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dirty="0"/>
                        <a:t>High</a:t>
                      </a:r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5647573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910C47D-71A3-4DF8-B73B-1FA228FDA2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027897"/>
              </p:ext>
            </p:extLst>
          </p:nvPr>
        </p:nvGraphicFramePr>
        <p:xfrm>
          <a:off x="793601" y="3366774"/>
          <a:ext cx="6835329" cy="457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06953">
                  <a:extLst>
                    <a:ext uri="{9D8B030D-6E8A-4147-A177-3AD203B41FA5}">
                      <a16:colId xmlns:a16="http://schemas.microsoft.com/office/drawing/2014/main" val="2827142475"/>
                    </a:ext>
                  </a:extLst>
                </a:gridCol>
                <a:gridCol w="1737751">
                  <a:extLst>
                    <a:ext uri="{9D8B030D-6E8A-4147-A177-3AD203B41FA5}">
                      <a16:colId xmlns:a16="http://schemas.microsoft.com/office/drawing/2014/main" val="45051357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25441897"/>
                    </a:ext>
                  </a:extLst>
                </a:gridCol>
                <a:gridCol w="384940">
                  <a:extLst>
                    <a:ext uri="{9D8B030D-6E8A-4147-A177-3AD203B41FA5}">
                      <a16:colId xmlns:a16="http://schemas.microsoft.com/office/drawing/2014/main" val="3831780377"/>
                    </a:ext>
                  </a:extLst>
                </a:gridCol>
                <a:gridCol w="759481">
                  <a:extLst>
                    <a:ext uri="{9D8B030D-6E8A-4147-A177-3AD203B41FA5}">
                      <a16:colId xmlns:a16="http://schemas.microsoft.com/office/drawing/2014/main" val="854195109"/>
                    </a:ext>
                  </a:extLst>
                </a:gridCol>
                <a:gridCol w="759481">
                  <a:extLst>
                    <a:ext uri="{9D8B030D-6E8A-4147-A177-3AD203B41FA5}">
                      <a16:colId xmlns:a16="http://schemas.microsoft.com/office/drawing/2014/main" val="812742654"/>
                    </a:ext>
                  </a:extLst>
                </a:gridCol>
                <a:gridCol w="759481">
                  <a:extLst>
                    <a:ext uri="{9D8B030D-6E8A-4147-A177-3AD203B41FA5}">
                      <a16:colId xmlns:a16="http://schemas.microsoft.com/office/drawing/2014/main" val="3358655972"/>
                    </a:ext>
                  </a:extLst>
                </a:gridCol>
                <a:gridCol w="556070">
                  <a:extLst>
                    <a:ext uri="{9D8B030D-6E8A-4147-A177-3AD203B41FA5}">
                      <a16:colId xmlns:a16="http://schemas.microsoft.com/office/drawing/2014/main" val="1532726521"/>
                    </a:ext>
                  </a:extLst>
                </a:gridCol>
                <a:gridCol w="962892">
                  <a:extLst>
                    <a:ext uri="{9D8B030D-6E8A-4147-A177-3AD203B41FA5}">
                      <a16:colId xmlns:a16="http://schemas.microsoft.com/office/drawing/2014/main" val="3986051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/>
                        <a:t>Low</a:t>
                      </a:r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0" dirty="0"/>
                        <a:t>Mid, High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56475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0456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EC0F4-E53E-4507-8312-C279A60AC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BBF04-46BE-46B0-8C73-1DCB252C46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31445" marR="360045" indent="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What order </a:t>
            </a:r>
            <a:r>
              <a:rPr lang="en-GB" sz="2400" b="0" i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of comparisons are made </a:t>
            </a:r>
            <a:r>
              <a:rPr lang="en-GB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to find Mali</a:t>
            </a:r>
            <a:r>
              <a:rPr lang="en-GB" sz="24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using the binary search algorithm in list below:</a:t>
            </a:r>
          </a:p>
          <a:p>
            <a:pPr marL="0" indent="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GB" sz="24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4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Andora</a:t>
            </a:r>
            <a:r>
              <a:rPr lang="en-GB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indent="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Bermuda </a:t>
            </a:r>
          </a:p>
          <a:p>
            <a:pPr marL="0" indent="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France </a:t>
            </a:r>
          </a:p>
          <a:p>
            <a:pPr marL="0" indent="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Germany</a:t>
            </a:r>
          </a:p>
          <a:p>
            <a:pPr marL="0" indent="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Mali</a:t>
            </a:r>
          </a:p>
          <a:p>
            <a:pPr marL="0" indent="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New Zealand </a:t>
            </a:r>
          </a:p>
          <a:p>
            <a:pPr marL="0" indent="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Zanzibar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85166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EC0F4-E53E-4507-8312-C279A60AC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BBF04-46BE-46B0-8C73-1DCB252C46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272" y="1322456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131445" marR="360045" indent="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What comparisons are needed to find Mali</a:t>
            </a:r>
            <a:r>
              <a:rPr lang="en-GB" sz="24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using the binary search algorithm in list below:</a:t>
            </a:r>
          </a:p>
          <a:p>
            <a:pPr marL="0" indent="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GB" sz="24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4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Andora</a:t>
            </a:r>
            <a:r>
              <a:rPr lang="en-GB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indent="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Bermuda </a:t>
            </a:r>
          </a:p>
          <a:p>
            <a:pPr marL="0" indent="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France </a:t>
            </a:r>
          </a:p>
          <a:p>
            <a:pPr marL="0" indent="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Germany		1</a:t>
            </a:r>
          </a:p>
          <a:p>
            <a:pPr marL="0" indent="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Mali                     	3</a:t>
            </a:r>
          </a:p>
          <a:p>
            <a:pPr marL="0" indent="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New Zealand      	2 </a:t>
            </a:r>
          </a:p>
          <a:p>
            <a:pPr marL="0" indent="0" algn="l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Zanzibar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51423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595EA1-6796-47B6-8767-F89FAFC9A825}"/>
              </a:ext>
            </a:extLst>
          </p:cNvPr>
          <p:cNvSpPr/>
          <p:nvPr/>
        </p:nvSpPr>
        <p:spPr>
          <a:xfrm>
            <a:off x="114300" y="5257800"/>
            <a:ext cx="6388100" cy="342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search: Tracing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/>
        </p:nvGraphicFramePr>
        <p:xfrm>
          <a:off x="203200" y="1143736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3B3EE2A9-6C5F-47F0-94BD-A37B7F2897BF}"/>
              </a:ext>
            </a:extLst>
          </p:cNvPr>
          <p:cNvGraphicFramePr>
            <a:graphicFrameLocks/>
          </p:cNvGraphicFramePr>
          <p:nvPr/>
        </p:nvGraphicFramePr>
        <p:xfrm>
          <a:off x="6572251" y="1356911"/>
          <a:ext cx="5448298" cy="3786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769">
                  <a:extLst>
                    <a:ext uri="{9D8B030D-6E8A-4147-A177-3AD203B41FA5}">
                      <a16:colId xmlns:a16="http://schemas.microsoft.com/office/drawing/2014/main" val="1424733245"/>
                    </a:ext>
                  </a:extLst>
                </a:gridCol>
                <a:gridCol w="777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2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3334">
                  <a:extLst>
                    <a:ext uri="{9D8B030D-6E8A-4147-A177-3AD203B41FA5}">
                      <a16:colId xmlns:a16="http://schemas.microsoft.com/office/drawing/2014/main" val="1060510336"/>
                    </a:ext>
                  </a:extLst>
                </a:gridCol>
              </a:tblGrid>
              <a:tr h="723821">
                <a:tc>
                  <a:txBody>
                    <a:bodyPr/>
                    <a:lstStyle/>
                    <a:p>
                      <a:r>
                        <a:rPr lang="en-GB" b="1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items[mid]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130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4815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Starter: guessing game some discussion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72" y="1402561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What strategy did you use?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On average how many guesses will it take to randomly choose the correct value?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Which is quicker random guessing or using binary search?</a:t>
            </a:r>
          </a:p>
        </p:txBody>
      </p:sp>
    </p:spTree>
    <p:extLst>
      <p:ext uri="{BB962C8B-B14F-4D97-AF65-F5344CB8AC3E}">
        <p14:creationId xmlns:p14="http://schemas.microsoft.com/office/powerpoint/2010/main" val="30051890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595EA1-6796-47B6-8767-F89FAFC9A825}"/>
              </a:ext>
            </a:extLst>
          </p:cNvPr>
          <p:cNvSpPr/>
          <p:nvPr/>
        </p:nvSpPr>
        <p:spPr>
          <a:xfrm>
            <a:off x="114299" y="5555514"/>
            <a:ext cx="6388100" cy="342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search: Tracing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/>
        </p:nvGraphicFramePr>
        <p:xfrm>
          <a:off x="236054" y="1131036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3B3EE2A9-6C5F-47F0-94BD-A37B7F2897BF}"/>
              </a:ext>
            </a:extLst>
          </p:cNvPr>
          <p:cNvGraphicFramePr>
            <a:graphicFrameLocks/>
          </p:cNvGraphicFramePr>
          <p:nvPr/>
        </p:nvGraphicFramePr>
        <p:xfrm>
          <a:off x="6572251" y="1356911"/>
          <a:ext cx="5448298" cy="3786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769">
                  <a:extLst>
                    <a:ext uri="{9D8B030D-6E8A-4147-A177-3AD203B41FA5}">
                      <a16:colId xmlns:a16="http://schemas.microsoft.com/office/drawing/2014/main" val="1424733245"/>
                    </a:ext>
                  </a:extLst>
                </a:gridCol>
                <a:gridCol w="777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2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3334">
                  <a:extLst>
                    <a:ext uri="{9D8B030D-6E8A-4147-A177-3AD203B41FA5}">
                      <a16:colId xmlns:a16="http://schemas.microsoft.com/office/drawing/2014/main" val="1060510336"/>
                    </a:ext>
                  </a:extLst>
                </a:gridCol>
              </a:tblGrid>
              <a:tr h="723821">
                <a:tc>
                  <a:txBody>
                    <a:bodyPr/>
                    <a:lstStyle/>
                    <a:p>
                      <a:r>
                        <a:rPr lang="en-GB" b="1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items[mid]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130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20066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595EA1-6796-47B6-8767-F89FAFC9A825}"/>
              </a:ext>
            </a:extLst>
          </p:cNvPr>
          <p:cNvSpPr/>
          <p:nvPr/>
        </p:nvSpPr>
        <p:spPr>
          <a:xfrm>
            <a:off x="1663699" y="5817336"/>
            <a:ext cx="3657601" cy="342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search: Tracing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/>
        </p:nvGraphicFramePr>
        <p:xfrm>
          <a:off x="236054" y="1131036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3B3EE2A9-6C5F-47F0-94BD-A37B7F2897BF}"/>
              </a:ext>
            </a:extLst>
          </p:cNvPr>
          <p:cNvGraphicFramePr>
            <a:graphicFrameLocks/>
          </p:cNvGraphicFramePr>
          <p:nvPr/>
        </p:nvGraphicFramePr>
        <p:xfrm>
          <a:off x="6572251" y="1356911"/>
          <a:ext cx="5448298" cy="3786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769">
                  <a:extLst>
                    <a:ext uri="{9D8B030D-6E8A-4147-A177-3AD203B41FA5}">
                      <a16:colId xmlns:a16="http://schemas.microsoft.com/office/drawing/2014/main" val="1424733245"/>
                    </a:ext>
                  </a:extLst>
                </a:gridCol>
                <a:gridCol w="777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2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3334">
                  <a:extLst>
                    <a:ext uri="{9D8B030D-6E8A-4147-A177-3AD203B41FA5}">
                      <a16:colId xmlns:a16="http://schemas.microsoft.com/office/drawing/2014/main" val="1060510336"/>
                    </a:ext>
                  </a:extLst>
                </a:gridCol>
              </a:tblGrid>
              <a:tr h="723821">
                <a:tc>
                  <a:txBody>
                    <a:bodyPr/>
                    <a:lstStyle/>
                    <a:p>
                      <a:r>
                        <a:rPr lang="en-GB" b="1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items[mid]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130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9597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595EA1-6796-47B6-8767-F89FAFC9A825}"/>
              </a:ext>
            </a:extLst>
          </p:cNvPr>
          <p:cNvSpPr/>
          <p:nvPr/>
        </p:nvSpPr>
        <p:spPr>
          <a:xfrm>
            <a:off x="114298" y="914400"/>
            <a:ext cx="6388100" cy="342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search: Tracing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/>
        </p:nvGraphicFramePr>
        <p:xfrm>
          <a:off x="236053" y="914400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3B3EE2A9-6C5F-47F0-94BD-A37B7F2897BF}"/>
              </a:ext>
            </a:extLst>
          </p:cNvPr>
          <p:cNvGraphicFramePr>
            <a:graphicFrameLocks/>
          </p:cNvGraphicFramePr>
          <p:nvPr/>
        </p:nvGraphicFramePr>
        <p:xfrm>
          <a:off x="6572251" y="1356911"/>
          <a:ext cx="5448298" cy="3786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769">
                  <a:extLst>
                    <a:ext uri="{9D8B030D-6E8A-4147-A177-3AD203B41FA5}">
                      <a16:colId xmlns:a16="http://schemas.microsoft.com/office/drawing/2014/main" val="1424733245"/>
                    </a:ext>
                  </a:extLst>
                </a:gridCol>
                <a:gridCol w="777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2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3334">
                  <a:extLst>
                    <a:ext uri="{9D8B030D-6E8A-4147-A177-3AD203B41FA5}">
                      <a16:colId xmlns:a16="http://schemas.microsoft.com/office/drawing/2014/main" val="1060510336"/>
                    </a:ext>
                  </a:extLst>
                </a:gridCol>
              </a:tblGrid>
              <a:tr h="723821">
                <a:tc>
                  <a:txBody>
                    <a:bodyPr/>
                    <a:lstStyle/>
                    <a:p>
                      <a:r>
                        <a:rPr lang="en-GB" b="1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items[mid]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130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52748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595EA1-6796-47B6-8767-F89FAFC9A825}"/>
              </a:ext>
            </a:extLst>
          </p:cNvPr>
          <p:cNvSpPr/>
          <p:nvPr/>
        </p:nvSpPr>
        <p:spPr>
          <a:xfrm>
            <a:off x="114299" y="1694714"/>
            <a:ext cx="6388100" cy="342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search: Tracing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/>
        </p:nvGraphicFramePr>
        <p:xfrm>
          <a:off x="236054" y="1131036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3B3EE2A9-6C5F-47F0-94BD-A37B7F2897BF}"/>
              </a:ext>
            </a:extLst>
          </p:cNvPr>
          <p:cNvGraphicFramePr>
            <a:graphicFrameLocks/>
          </p:cNvGraphicFramePr>
          <p:nvPr/>
        </p:nvGraphicFramePr>
        <p:xfrm>
          <a:off x="6572251" y="1356911"/>
          <a:ext cx="5448298" cy="3786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769">
                  <a:extLst>
                    <a:ext uri="{9D8B030D-6E8A-4147-A177-3AD203B41FA5}">
                      <a16:colId xmlns:a16="http://schemas.microsoft.com/office/drawing/2014/main" val="1424733245"/>
                    </a:ext>
                  </a:extLst>
                </a:gridCol>
                <a:gridCol w="777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2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3334">
                  <a:extLst>
                    <a:ext uri="{9D8B030D-6E8A-4147-A177-3AD203B41FA5}">
                      <a16:colId xmlns:a16="http://schemas.microsoft.com/office/drawing/2014/main" val="1060510336"/>
                    </a:ext>
                  </a:extLst>
                </a:gridCol>
              </a:tblGrid>
              <a:tr h="723821">
                <a:tc>
                  <a:txBody>
                    <a:bodyPr/>
                    <a:lstStyle/>
                    <a:p>
                      <a:r>
                        <a:rPr lang="en-GB" b="1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items[mid]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130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81572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595EA1-6796-47B6-8767-F89FAFC9A825}"/>
              </a:ext>
            </a:extLst>
          </p:cNvPr>
          <p:cNvSpPr/>
          <p:nvPr/>
        </p:nvSpPr>
        <p:spPr>
          <a:xfrm>
            <a:off x="56047" y="1961414"/>
            <a:ext cx="6388100" cy="342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search: Tracing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/>
        </p:nvGraphicFramePr>
        <p:xfrm>
          <a:off x="171451" y="1143736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3B3EE2A9-6C5F-47F0-94BD-A37B7F2897BF}"/>
              </a:ext>
            </a:extLst>
          </p:cNvPr>
          <p:cNvGraphicFramePr>
            <a:graphicFrameLocks/>
          </p:cNvGraphicFramePr>
          <p:nvPr/>
        </p:nvGraphicFramePr>
        <p:xfrm>
          <a:off x="6572251" y="1356911"/>
          <a:ext cx="5448298" cy="3786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769">
                  <a:extLst>
                    <a:ext uri="{9D8B030D-6E8A-4147-A177-3AD203B41FA5}">
                      <a16:colId xmlns:a16="http://schemas.microsoft.com/office/drawing/2014/main" val="1424733245"/>
                    </a:ext>
                  </a:extLst>
                </a:gridCol>
                <a:gridCol w="777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2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3334">
                  <a:extLst>
                    <a:ext uri="{9D8B030D-6E8A-4147-A177-3AD203B41FA5}">
                      <a16:colId xmlns:a16="http://schemas.microsoft.com/office/drawing/2014/main" val="1060510336"/>
                    </a:ext>
                  </a:extLst>
                </a:gridCol>
              </a:tblGrid>
              <a:tr h="723821">
                <a:tc>
                  <a:txBody>
                    <a:bodyPr/>
                    <a:lstStyle/>
                    <a:p>
                      <a:r>
                        <a:rPr lang="en-GB" b="1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items[mid]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130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46489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595EA1-6796-47B6-8767-F89FAFC9A825}"/>
              </a:ext>
            </a:extLst>
          </p:cNvPr>
          <p:cNvSpPr/>
          <p:nvPr/>
        </p:nvSpPr>
        <p:spPr>
          <a:xfrm>
            <a:off x="49696" y="2270760"/>
            <a:ext cx="6388100" cy="342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search: Tracing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/>
        </p:nvGraphicFramePr>
        <p:xfrm>
          <a:off x="171451" y="1140460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20776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3B3EE2A9-6C5F-47F0-94BD-A37B7F2897BF}"/>
              </a:ext>
            </a:extLst>
          </p:cNvPr>
          <p:cNvGraphicFramePr>
            <a:graphicFrameLocks/>
          </p:cNvGraphicFramePr>
          <p:nvPr/>
        </p:nvGraphicFramePr>
        <p:xfrm>
          <a:off x="6572251" y="1356911"/>
          <a:ext cx="5448298" cy="3786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769">
                  <a:extLst>
                    <a:ext uri="{9D8B030D-6E8A-4147-A177-3AD203B41FA5}">
                      <a16:colId xmlns:a16="http://schemas.microsoft.com/office/drawing/2014/main" val="1424733245"/>
                    </a:ext>
                  </a:extLst>
                </a:gridCol>
                <a:gridCol w="777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2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3334">
                  <a:extLst>
                    <a:ext uri="{9D8B030D-6E8A-4147-A177-3AD203B41FA5}">
                      <a16:colId xmlns:a16="http://schemas.microsoft.com/office/drawing/2014/main" val="1060510336"/>
                    </a:ext>
                  </a:extLst>
                </a:gridCol>
              </a:tblGrid>
              <a:tr h="723821">
                <a:tc>
                  <a:txBody>
                    <a:bodyPr/>
                    <a:lstStyle/>
                    <a:p>
                      <a:r>
                        <a:rPr lang="en-GB" b="1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items[mid]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130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10671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595EA1-6796-47B6-8767-F89FAFC9A825}"/>
              </a:ext>
            </a:extLst>
          </p:cNvPr>
          <p:cNvSpPr/>
          <p:nvPr/>
        </p:nvSpPr>
        <p:spPr>
          <a:xfrm>
            <a:off x="49696" y="2686353"/>
            <a:ext cx="6388100" cy="342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search: Tracing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/>
        </p:nvGraphicFramePr>
        <p:xfrm>
          <a:off x="171451" y="1064260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20776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3B3EE2A9-6C5F-47F0-94BD-A37B7F2897BF}"/>
              </a:ext>
            </a:extLst>
          </p:cNvPr>
          <p:cNvGraphicFramePr>
            <a:graphicFrameLocks/>
          </p:cNvGraphicFramePr>
          <p:nvPr/>
        </p:nvGraphicFramePr>
        <p:xfrm>
          <a:off x="6572251" y="1356911"/>
          <a:ext cx="5448298" cy="3786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769">
                  <a:extLst>
                    <a:ext uri="{9D8B030D-6E8A-4147-A177-3AD203B41FA5}">
                      <a16:colId xmlns:a16="http://schemas.microsoft.com/office/drawing/2014/main" val="1424733245"/>
                    </a:ext>
                  </a:extLst>
                </a:gridCol>
                <a:gridCol w="777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2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3334">
                  <a:extLst>
                    <a:ext uri="{9D8B030D-6E8A-4147-A177-3AD203B41FA5}">
                      <a16:colId xmlns:a16="http://schemas.microsoft.com/office/drawing/2014/main" val="1060510336"/>
                    </a:ext>
                  </a:extLst>
                </a:gridCol>
              </a:tblGrid>
              <a:tr h="723821">
                <a:tc>
                  <a:txBody>
                    <a:bodyPr/>
                    <a:lstStyle/>
                    <a:p>
                      <a:r>
                        <a:rPr lang="en-GB" b="1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items[mid]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130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56495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595EA1-6796-47B6-8767-F89FAFC9A825}"/>
              </a:ext>
            </a:extLst>
          </p:cNvPr>
          <p:cNvSpPr/>
          <p:nvPr/>
        </p:nvSpPr>
        <p:spPr>
          <a:xfrm>
            <a:off x="49696" y="2686353"/>
            <a:ext cx="6388100" cy="342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search: Tracing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/>
        </p:nvGraphicFramePr>
        <p:xfrm>
          <a:off x="171451" y="1064260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20776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3B3EE2A9-6C5F-47F0-94BD-A37B7F2897BF}"/>
              </a:ext>
            </a:extLst>
          </p:cNvPr>
          <p:cNvGraphicFramePr>
            <a:graphicFrameLocks/>
          </p:cNvGraphicFramePr>
          <p:nvPr/>
        </p:nvGraphicFramePr>
        <p:xfrm>
          <a:off x="6572251" y="1356911"/>
          <a:ext cx="5448298" cy="3786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769">
                  <a:extLst>
                    <a:ext uri="{9D8B030D-6E8A-4147-A177-3AD203B41FA5}">
                      <a16:colId xmlns:a16="http://schemas.microsoft.com/office/drawing/2014/main" val="1424733245"/>
                    </a:ext>
                  </a:extLst>
                </a:gridCol>
                <a:gridCol w="777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2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3334">
                  <a:extLst>
                    <a:ext uri="{9D8B030D-6E8A-4147-A177-3AD203B41FA5}">
                      <a16:colId xmlns:a16="http://schemas.microsoft.com/office/drawing/2014/main" val="1060510336"/>
                    </a:ext>
                  </a:extLst>
                </a:gridCol>
              </a:tblGrid>
              <a:tr h="723821">
                <a:tc>
                  <a:txBody>
                    <a:bodyPr/>
                    <a:lstStyle/>
                    <a:p>
                      <a:r>
                        <a:rPr lang="en-GB" b="1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items[mid]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130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32215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595EA1-6796-47B6-8767-F89FAFC9A825}"/>
              </a:ext>
            </a:extLst>
          </p:cNvPr>
          <p:cNvSpPr/>
          <p:nvPr/>
        </p:nvSpPr>
        <p:spPr>
          <a:xfrm>
            <a:off x="-19050" y="3024589"/>
            <a:ext cx="6388100" cy="342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search: Tracing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/>
        </p:nvGraphicFramePr>
        <p:xfrm>
          <a:off x="102705" y="1072848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20776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3B3EE2A9-6C5F-47F0-94BD-A37B7F2897BF}"/>
              </a:ext>
            </a:extLst>
          </p:cNvPr>
          <p:cNvGraphicFramePr>
            <a:graphicFrameLocks/>
          </p:cNvGraphicFramePr>
          <p:nvPr/>
        </p:nvGraphicFramePr>
        <p:xfrm>
          <a:off x="6572251" y="1356911"/>
          <a:ext cx="5448298" cy="3786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769">
                  <a:extLst>
                    <a:ext uri="{9D8B030D-6E8A-4147-A177-3AD203B41FA5}">
                      <a16:colId xmlns:a16="http://schemas.microsoft.com/office/drawing/2014/main" val="1424733245"/>
                    </a:ext>
                  </a:extLst>
                </a:gridCol>
                <a:gridCol w="777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2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3334">
                  <a:extLst>
                    <a:ext uri="{9D8B030D-6E8A-4147-A177-3AD203B41FA5}">
                      <a16:colId xmlns:a16="http://schemas.microsoft.com/office/drawing/2014/main" val="1060510336"/>
                    </a:ext>
                  </a:extLst>
                </a:gridCol>
              </a:tblGrid>
              <a:tr h="723821">
                <a:tc>
                  <a:txBody>
                    <a:bodyPr/>
                    <a:lstStyle/>
                    <a:p>
                      <a:r>
                        <a:rPr lang="en-GB" b="1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items[mid]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130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48717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595EA1-6796-47B6-8767-F89FAFC9A825}"/>
              </a:ext>
            </a:extLst>
          </p:cNvPr>
          <p:cNvSpPr/>
          <p:nvPr/>
        </p:nvSpPr>
        <p:spPr>
          <a:xfrm>
            <a:off x="49696" y="3414312"/>
            <a:ext cx="6388100" cy="342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search: Tracing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/>
        </p:nvGraphicFramePr>
        <p:xfrm>
          <a:off x="171451" y="1242612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20776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3B3EE2A9-6C5F-47F0-94BD-A37B7F2897BF}"/>
              </a:ext>
            </a:extLst>
          </p:cNvPr>
          <p:cNvGraphicFramePr>
            <a:graphicFrameLocks/>
          </p:cNvGraphicFramePr>
          <p:nvPr/>
        </p:nvGraphicFramePr>
        <p:xfrm>
          <a:off x="6572251" y="1356911"/>
          <a:ext cx="5448298" cy="3786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769">
                  <a:extLst>
                    <a:ext uri="{9D8B030D-6E8A-4147-A177-3AD203B41FA5}">
                      <a16:colId xmlns:a16="http://schemas.microsoft.com/office/drawing/2014/main" val="1424733245"/>
                    </a:ext>
                  </a:extLst>
                </a:gridCol>
                <a:gridCol w="777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2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3334">
                  <a:extLst>
                    <a:ext uri="{9D8B030D-6E8A-4147-A177-3AD203B41FA5}">
                      <a16:colId xmlns:a16="http://schemas.microsoft.com/office/drawing/2014/main" val="1060510336"/>
                    </a:ext>
                  </a:extLst>
                </a:gridCol>
              </a:tblGrid>
              <a:tr h="723821">
                <a:tc>
                  <a:txBody>
                    <a:bodyPr/>
                    <a:lstStyle/>
                    <a:p>
                      <a:r>
                        <a:rPr lang="en-GB" b="1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items[mid]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130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0242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Algorithms: Binary Search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83F8E40-0601-49B5-A5FA-2FC54787A3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475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595EA1-6796-47B6-8767-F89FAFC9A825}"/>
              </a:ext>
            </a:extLst>
          </p:cNvPr>
          <p:cNvSpPr/>
          <p:nvPr/>
        </p:nvSpPr>
        <p:spPr>
          <a:xfrm>
            <a:off x="56047" y="3687362"/>
            <a:ext cx="6388100" cy="342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search: Tracing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/>
        </p:nvGraphicFramePr>
        <p:xfrm>
          <a:off x="171451" y="1198162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20776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3B3EE2A9-6C5F-47F0-94BD-A37B7F2897BF}"/>
              </a:ext>
            </a:extLst>
          </p:cNvPr>
          <p:cNvGraphicFramePr>
            <a:graphicFrameLocks/>
          </p:cNvGraphicFramePr>
          <p:nvPr/>
        </p:nvGraphicFramePr>
        <p:xfrm>
          <a:off x="6572251" y="1356911"/>
          <a:ext cx="5448298" cy="3786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769">
                  <a:extLst>
                    <a:ext uri="{9D8B030D-6E8A-4147-A177-3AD203B41FA5}">
                      <a16:colId xmlns:a16="http://schemas.microsoft.com/office/drawing/2014/main" val="1424733245"/>
                    </a:ext>
                  </a:extLst>
                </a:gridCol>
                <a:gridCol w="777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2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3334">
                  <a:extLst>
                    <a:ext uri="{9D8B030D-6E8A-4147-A177-3AD203B41FA5}">
                      <a16:colId xmlns:a16="http://schemas.microsoft.com/office/drawing/2014/main" val="1060510336"/>
                    </a:ext>
                  </a:extLst>
                </a:gridCol>
              </a:tblGrid>
              <a:tr h="723821">
                <a:tc>
                  <a:txBody>
                    <a:bodyPr/>
                    <a:lstStyle/>
                    <a:p>
                      <a:r>
                        <a:rPr lang="en-GB" b="1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items[mid]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130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12120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595EA1-6796-47B6-8767-F89FAFC9A825}"/>
              </a:ext>
            </a:extLst>
          </p:cNvPr>
          <p:cNvSpPr/>
          <p:nvPr/>
        </p:nvSpPr>
        <p:spPr>
          <a:xfrm>
            <a:off x="0" y="2907306"/>
            <a:ext cx="6388100" cy="342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search: Tracing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/>
        </p:nvGraphicFramePr>
        <p:xfrm>
          <a:off x="171451" y="1229912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20776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3B3EE2A9-6C5F-47F0-94BD-A37B7F2897BF}"/>
              </a:ext>
            </a:extLst>
          </p:cNvPr>
          <p:cNvGraphicFramePr>
            <a:graphicFrameLocks/>
          </p:cNvGraphicFramePr>
          <p:nvPr/>
        </p:nvGraphicFramePr>
        <p:xfrm>
          <a:off x="6572251" y="1356911"/>
          <a:ext cx="5448298" cy="3786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769">
                  <a:extLst>
                    <a:ext uri="{9D8B030D-6E8A-4147-A177-3AD203B41FA5}">
                      <a16:colId xmlns:a16="http://schemas.microsoft.com/office/drawing/2014/main" val="1424733245"/>
                    </a:ext>
                  </a:extLst>
                </a:gridCol>
                <a:gridCol w="777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2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3334">
                  <a:extLst>
                    <a:ext uri="{9D8B030D-6E8A-4147-A177-3AD203B41FA5}">
                      <a16:colId xmlns:a16="http://schemas.microsoft.com/office/drawing/2014/main" val="1060510336"/>
                    </a:ext>
                  </a:extLst>
                </a:gridCol>
              </a:tblGrid>
              <a:tr h="723821">
                <a:tc>
                  <a:txBody>
                    <a:bodyPr/>
                    <a:lstStyle/>
                    <a:p>
                      <a:r>
                        <a:rPr lang="en-GB" b="1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items[mid]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130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30455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595EA1-6796-47B6-8767-F89FAFC9A825}"/>
              </a:ext>
            </a:extLst>
          </p:cNvPr>
          <p:cNvSpPr/>
          <p:nvPr/>
        </p:nvSpPr>
        <p:spPr>
          <a:xfrm>
            <a:off x="-11723" y="3132992"/>
            <a:ext cx="6388100" cy="342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search: Tracing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/>
        </p:nvGraphicFramePr>
        <p:xfrm>
          <a:off x="171451" y="1229912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20776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3B3EE2A9-6C5F-47F0-94BD-A37B7F2897BF}"/>
              </a:ext>
            </a:extLst>
          </p:cNvPr>
          <p:cNvGraphicFramePr>
            <a:graphicFrameLocks/>
          </p:cNvGraphicFramePr>
          <p:nvPr/>
        </p:nvGraphicFramePr>
        <p:xfrm>
          <a:off x="6572251" y="1356911"/>
          <a:ext cx="5448298" cy="3786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769">
                  <a:extLst>
                    <a:ext uri="{9D8B030D-6E8A-4147-A177-3AD203B41FA5}">
                      <a16:colId xmlns:a16="http://schemas.microsoft.com/office/drawing/2014/main" val="1424733245"/>
                    </a:ext>
                  </a:extLst>
                </a:gridCol>
                <a:gridCol w="777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2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3334">
                  <a:extLst>
                    <a:ext uri="{9D8B030D-6E8A-4147-A177-3AD203B41FA5}">
                      <a16:colId xmlns:a16="http://schemas.microsoft.com/office/drawing/2014/main" val="1060510336"/>
                    </a:ext>
                  </a:extLst>
                </a:gridCol>
              </a:tblGrid>
              <a:tr h="723821">
                <a:tc>
                  <a:txBody>
                    <a:bodyPr/>
                    <a:lstStyle/>
                    <a:p>
                      <a:r>
                        <a:rPr lang="en-GB" b="1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items[mid]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130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02970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595EA1-6796-47B6-8767-F89FAFC9A825}"/>
              </a:ext>
            </a:extLst>
          </p:cNvPr>
          <p:cNvSpPr/>
          <p:nvPr/>
        </p:nvSpPr>
        <p:spPr>
          <a:xfrm>
            <a:off x="-23446" y="3401612"/>
            <a:ext cx="6388100" cy="342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search: Tracing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/>
        </p:nvGraphicFramePr>
        <p:xfrm>
          <a:off x="171451" y="1229912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20776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3B3EE2A9-6C5F-47F0-94BD-A37B7F2897BF}"/>
              </a:ext>
            </a:extLst>
          </p:cNvPr>
          <p:cNvGraphicFramePr>
            <a:graphicFrameLocks/>
          </p:cNvGraphicFramePr>
          <p:nvPr/>
        </p:nvGraphicFramePr>
        <p:xfrm>
          <a:off x="6572251" y="1356911"/>
          <a:ext cx="5448298" cy="3786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769">
                  <a:extLst>
                    <a:ext uri="{9D8B030D-6E8A-4147-A177-3AD203B41FA5}">
                      <a16:colId xmlns:a16="http://schemas.microsoft.com/office/drawing/2014/main" val="1424733245"/>
                    </a:ext>
                  </a:extLst>
                </a:gridCol>
                <a:gridCol w="777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2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3334">
                  <a:extLst>
                    <a:ext uri="{9D8B030D-6E8A-4147-A177-3AD203B41FA5}">
                      <a16:colId xmlns:a16="http://schemas.microsoft.com/office/drawing/2014/main" val="1060510336"/>
                    </a:ext>
                  </a:extLst>
                </a:gridCol>
              </a:tblGrid>
              <a:tr h="723821">
                <a:tc>
                  <a:txBody>
                    <a:bodyPr/>
                    <a:lstStyle/>
                    <a:p>
                      <a:r>
                        <a:rPr lang="en-GB" b="1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items[mid]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130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35414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595EA1-6796-47B6-8767-F89FAFC9A825}"/>
              </a:ext>
            </a:extLst>
          </p:cNvPr>
          <p:cNvSpPr/>
          <p:nvPr/>
        </p:nvSpPr>
        <p:spPr>
          <a:xfrm>
            <a:off x="0" y="3721066"/>
            <a:ext cx="6388100" cy="342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search: Tracing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/>
        </p:nvGraphicFramePr>
        <p:xfrm>
          <a:off x="171451" y="1229912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20776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3B3EE2A9-6C5F-47F0-94BD-A37B7F2897BF}"/>
              </a:ext>
            </a:extLst>
          </p:cNvPr>
          <p:cNvGraphicFramePr>
            <a:graphicFrameLocks/>
          </p:cNvGraphicFramePr>
          <p:nvPr/>
        </p:nvGraphicFramePr>
        <p:xfrm>
          <a:off x="6572251" y="1356911"/>
          <a:ext cx="5448298" cy="3786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769">
                  <a:extLst>
                    <a:ext uri="{9D8B030D-6E8A-4147-A177-3AD203B41FA5}">
                      <a16:colId xmlns:a16="http://schemas.microsoft.com/office/drawing/2014/main" val="1424733245"/>
                    </a:ext>
                  </a:extLst>
                </a:gridCol>
                <a:gridCol w="777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2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3334">
                  <a:extLst>
                    <a:ext uri="{9D8B030D-6E8A-4147-A177-3AD203B41FA5}">
                      <a16:colId xmlns:a16="http://schemas.microsoft.com/office/drawing/2014/main" val="1060510336"/>
                    </a:ext>
                  </a:extLst>
                </a:gridCol>
              </a:tblGrid>
              <a:tr h="723821">
                <a:tc>
                  <a:txBody>
                    <a:bodyPr/>
                    <a:lstStyle/>
                    <a:p>
                      <a:r>
                        <a:rPr lang="en-GB" b="1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items[mid]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130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10561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595EA1-6796-47B6-8767-F89FAFC9A825}"/>
              </a:ext>
            </a:extLst>
          </p:cNvPr>
          <p:cNvSpPr/>
          <p:nvPr/>
        </p:nvSpPr>
        <p:spPr>
          <a:xfrm>
            <a:off x="-72058" y="2907306"/>
            <a:ext cx="6388100" cy="342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search: Tracing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/>
        </p:nvGraphicFramePr>
        <p:xfrm>
          <a:off x="171451" y="1229912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20776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3B3EE2A9-6C5F-47F0-94BD-A37B7F2897BF}"/>
              </a:ext>
            </a:extLst>
          </p:cNvPr>
          <p:cNvGraphicFramePr>
            <a:graphicFrameLocks/>
          </p:cNvGraphicFramePr>
          <p:nvPr/>
        </p:nvGraphicFramePr>
        <p:xfrm>
          <a:off x="6572251" y="1356911"/>
          <a:ext cx="5448298" cy="3786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769">
                  <a:extLst>
                    <a:ext uri="{9D8B030D-6E8A-4147-A177-3AD203B41FA5}">
                      <a16:colId xmlns:a16="http://schemas.microsoft.com/office/drawing/2014/main" val="1424733245"/>
                    </a:ext>
                  </a:extLst>
                </a:gridCol>
                <a:gridCol w="777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2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3334">
                  <a:extLst>
                    <a:ext uri="{9D8B030D-6E8A-4147-A177-3AD203B41FA5}">
                      <a16:colId xmlns:a16="http://schemas.microsoft.com/office/drawing/2014/main" val="1060510336"/>
                    </a:ext>
                  </a:extLst>
                </a:gridCol>
              </a:tblGrid>
              <a:tr h="723821">
                <a:tc>
                  <a:txBody>
                    <a:bodyPr/>
                    <a:lstStyle/>
                    <a:p>
                      <a:r>
                        <a:rPr lang="en-GB" b="1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items[mid]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130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15559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595EA1-6796-47B6-8767-F89FAFC9A825}"/>
              </a:ext>
            </a:extLst>
          </p:cNvPr>
          <p:cNvSpPr/>
          <p:nvPr/>
        </p:nvSpPr>
        <p:spPr>
          <a:xfrm>
            <a:off x="-72058" y="3159352"/>
            <a:ext cx="6388100" cy="342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search: Tracing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/>
        </p:nvGraphicFramePr>
        <p:xfrm>
          <a:off x="171451" y="1229912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20776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3B3EE2A9-6C5F-47F0-94BD-A37B7F2897BF}"/>
              </a:ext>
            </a:extLst>
          </p:cNvPr>
          <p:cNvGraphicFramePr>
            <a:graphicFrameLocks/>
          </p:cNvGraphicFramePr>
          <p:nvPr/>
        </p:nvGraphicFramePr>
        <p:xfrm>
          <a:off x="6572251" y="1356911"/>
          <a:ext cx="5448298" cy="3786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769">
                  <a:extLst>
                    <a:ext uri="{9D8B030D-6E8A-4147-A177-3AD203B41FA5}">
                      <a16:colId xmlns:a16="http://schemas.microsoft.com/office/drawing/2014/main" val="1424733245"/>
                    </a:ext>
                  </a:extLst>
                </a:gridCol>
                <a:gridCol w="777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2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3334">
                  <a:extLst>
                    <a:ext uri="{9D8B030D-6E8A-4147-A177-3AD203B41FA5}">
                      <a16:colId xmlns:a16="http://schemas.microsoft.com/office/drawing/2014/main" val="1060510336"/>
                    </a:ext>
                  </a:extLst>
                </a:gridCol>
              </a:tblGrid>
              <a:tr h="723821">
                <a:tc>
                  <a:txBody>
                    <a:bodyPr/>
                    <a:lstStyle/>
                    <a:p>
                      <a:r>
                        <a:rPr lang="en-GB" b="1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items[mid]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130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48734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595EA1-6796-47B6-8767-F89FAFC9A825}"/>
              </a:ext>
            </a:extLst>
          </p:cNvPr>
          <p:cNvSpPr/>
          <p:nvPr/>
        </p:nvSpPr>
        <p:spPr>
          <a:xfrm>
            <a:off x="56047" y="3429000"/>
            <a:ext cx="6388100" cy="342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search: Tracing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/>
        </p:nvGraphicFramePr>
        <p:xfrm>
          <a:off x="171451" y="1229912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20776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3B3EE2A9-6C5F-47F0-94BD-A37B7F2897BF}"/>
              </a:ext>
            </a:extLst>
          </p:cNvPr>
          <p:cNvGraphicFramePr>
            <a:graphicFrameLocks/>
          </p:cNvGraphicFramePr>
          <p:nvPr/>
        </p:nvGraphicFramePr>
        <p:xfrm>
          <a:off x="6572251" y="1356911"/>
          <a:ext cx="5448298" cy="3786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769">
                  <a:extLst>
                    <a:ext uri="{9D8B030D-6E8A-4147-A177-3AD203B41FA5}">
                      <a16:colId xmlns:a16="http://schemas.microsoft.com/office/drawing/2014/main" val="1424733245"/>
                    </a:ext>
                  </a:extLst>
                </a:gridCol>
                <a:gridCol w="777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2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3334">
                  <a:extLst>
                    <a:ext uri="{9D8B030D-6E8A-4147-A177-3AD203B41FA5}">
                      <a16:colId xmlns:a16="http://schemas.microsoft.com/office/drawing/2014/main" val="1060510336"/>
                    </a:ext>
                  </a:extLst>
                </a:gridCol>
              </a:tblGrid>
              <a:tr h="723821">
                <a:tc>
                  <a:txBody>
                    <a:bodyPr/>
                    <a:lstStyle/>
                    <a:p>
                      <a:r>
                        <a:rPr lang="en-GB" b="1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items[mid]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130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83116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595EA1-6796-47B6-8767-F89FAFC9A825}"/>
              </a:ext>
            </a:extLst>
          </p:cNvPr>
          <p:cNvSpPr/>
          <p:nvPr/>
        </p:nvSpPr>
        <p:spPr>
          <a:xfrm>
            <a:off x="0" y="4800601"/>
            <a:ext cx="6388100" cy="342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search: Tracing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/>
        </p:nvGraphicFramePr>
        <p:xfrm>
          <a:off x="171451" y="1229912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20776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3B3EE2A9-6C5F-47F0-94BD-A37B7F2897BF}"/>
              </a:ext>
            </a:extLst>
          </p:cNvPr>
          <p:cNvGraphicFramePr>
            <a:graphicFrameLocks/>
          </p:cNvGraphicFramePr>
          <p:nvPr/>
        </p:nvGraphicFramePr>
        <p:xfrm>
          <a:off x="6572251" y="1356911"/>
          <a:ext cx="5448298" cy="3786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769">
                  <a:extLst>
                    <a:ext uri="{9D8B030D-6E8A-4147-A177-3AD203B41FA5}">
                      <a16:colId xmlns:a16="http://schemas.microsoft.com/office/drawing/2014/main" val="1424733245"/>
                    </a:ext>
                  </a:extLst>
                </a:gridCol>
                <a:gridCol w="777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2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3334">
                  <a:extLst>
                    <a:ext uri="{9D8B030D-6E8A-4147-A177-3AD203B41FA5}">
                      <a16:colId xmlns:a16="http://schemas.microsoft.com/office/drawing/2014/main" val="1060510336"/>
                    </a:ext>
                  </a:extLst>
                </a:gridCol>
              </a:tblGrid>
              <a:tr h="723821">
                <a:tc>
                  <a:txBody>
                    <a:bodyPr/>
                    <a:lstStyle/>
                    <a:p>
                      <a:r>
                        <a:rPr lang="en-GB" b="1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items[mid]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130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00563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5D2420F-2B4A-4EDA-9272-710496D0EDAB}"/>
              </a:ext>
            </a:extLst>
          </p:cNvPr>
          <p:cNvSpPr/>
          <p:nvPr/>
        </p:nvSpPr>
        <p:spPr>
          <a:xfrm>
            <a:off x="0" y="5916212"/>
            <a:ext cx="1512277" cy="342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search: Tracing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/>
        </p:nvGraphicFramePr>
        <p:xfrm>
          <a:off x="171451" y="1229912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20776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3B3EE2A9-6C5F-47F0-94BD-A37B7F2897BF}"/>
              </a:ext>
            </a:extLst>
          </p:cNvPr>
          <p:cNvGraphicFramePr>
            <a:graphicFrameLocks/>
          </p:cNvGraphicFramePr>
          <p:nvPr/>
        </p:nvGraphicFramePr>
        <p:xfrm>
          <a:off x="6572251" y="1356911"/>
          <a:ext cx="5448298" cy="3786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769">
                  <a:extLst>
                    <a:ext uri="{9D8B030D-6E8A-4147-A177-3AD203B41FA5}">
                      <a16:colId xmlns:a16="http://schemas.microsoft.com/office/drawing/2014/main" val="1424733245"/>
                    </a:ext>
                  </a:extLst>
                </a:gridCol>
                <a:gridCol w="777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22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3334">
                  <a:extLst>
                    <a:ext uri="{9D8B030D-6E8A-4147-A177-3AD203B41FA5}">
                      <a16:colId xmlns:a16="http://schemas.microsoft.com/office/drawing/2014/main" val="1060510336"/>
                    </a:ext>
                  </a:extLst>
                </a:gridCol>
              </a:tblGrid>
              <a:tr h="723821">
                <a:tc>
                  <a:txBody>
                    <a:bodyPr/>
                    <a:lstStyle/>
                    <a:p>
                      <a:r>
                        <a:rPr lang="en-GB" b="1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items[mid]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130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8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0691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7995B-F12A-4515-809F-F9EA9A693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571FA-53CF-45E2-9EBE-1D0CB28FA2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how the binary search algorithm works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Compare linear search and binary search algorithms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65570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22283"/>
            <a:ext cx="10515600" cy="662781"/>
          </a:xfrm>
        </p:spPr>
        <p:txBody>
          <a:bodyPr>
            <a:normAutofit fontScale="90000"/>
          </a:bodyPr>
          <a:lstStyle/>
          <a:p>
            <a:r>
              <a:rPr lang="en-GB" dirty="0"/>
              <a:t>Modify the code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676542"/>
              </p:ext>
            </p:extLst>
          </p:nvPr>
        </p:nvGraphicFramePr>
        <p:xfrm>
          <a:off x="203200" y="1143736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target=33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F76D546-9EEC-4C66-9BEE-BCF3161FA7CC}"/>
              </a:ext>
            </a:extLst>
          </p:cNvPr>
          <p:cNvSpPr txBox="1">
            <a:spLocks/>
          </p:cNvSpPr>
          <p:nvPr/>
        </p:nvSpPr>
        <p:spPr>
          <a:xfrm>
            <a:off x="6779986" y="1807177"/>
            <a:ext cx="4986688" cy="2526284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8000" dirty="0"/>
              <a:t>Choose a different value for target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8000" dirty="0"/>
              <a:t>Change the values of the items list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3829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8BED3-E553-4E42-87A9-F2F30C92E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Linear or binary search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4B127D6-5156-4C37-8A03-CEFEC995C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516123"/>
              </p:ext>
            </p:extLst>
          </p:nvPr>
        </p:nvGraphicFramePr>
        <p:xfrm>
          <a:off x="678360" y="1147866"/>
          <a:ext cx="10214928" cy="49987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17570">
                  <a:extLst>
                    <a:ext uri="{9D8B030D-6E8A-4147-A177-3AD203B41FA5}">
                      <a16:colId xmlns:a16="http://schemas.microsoft.com/office/drawing/2014/main" val="2982623228"/>
                    </a:ext>
                  </a:extLst>
                </a:gridCol>
                <a:gridCol w="2067340">
                  <a:extLst>
                    <a:ext uri="{9D8B030D-6E8A-4147-A177-3AD203B41FA5}">
                      <a16:colId xmlns:a16="http://schemas.microsoft.com/office/drawing/2014/main" val="3402717098"/>
                    </a:ext>
                  </a:extLst>
                </a:gridCol>
                <a:gridCol w="1630018">
                  <a:extLst>
                    <a:ext uri="{9D8B030D-6E8A-4147-A177-3AD203B41FA5}">
                      <a16:colId xmlns:a16="http://schemas.microsoft.com/office/drawing/2014/main" val="1809639236"/>
                    </a:ext>
                  </a:extLst>
                </a:gridCol>
              </a:tblGrid>
              <a:tr h="513088">
                <a:tc>
                  <a:txBody>
                    <a:bodyPr/>
                    <a:lstStyle/>
                    <a:p>
                      <a:r>
                        <a:rPr lang="en-GB" b="1" dirty="0"/>
                        <a:t>Statement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Linear search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Binary search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702658"/>
                  </a:ext>
                </a:extLst>
              </a:tr>
              <a:tr h="513088">
                <a:tc>
                  <a:txBody>
                    <a:bodyPr/>
                    <a:lstStyle/>
                    <a:p>
                      <a:r>
                        <a:rPr lang="en-GB" dirty="0"/>
                        <a:t>No sorting required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  <a:p>
                      <a:pPr algn="ctr"/>
                      <a:endParaRPr lang="en-GB" dirty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490270"/>
                  </a:ext>
                </a:extLst>
              </a:tr>
              <a:tr h="714932">
                <a:tc>
                  <a:txBody>
                    <a:bodyPr/>
                    <a:lstStyle/>
                    <a:p>
                      <a:r>
                        <a:rPr lang="en-GB" dirty="0"/>
                        <a:t>Searches item by item systematically from the start of the list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  <a:p>
                      <a:pPr algn="ctr"/>
                      <a:endParaRPr lang="en-GB" dirty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127121"/>
                  </a:ext>
                </a:extLst>
              </a:tr>
              <a:tr h="885604">
                <a:tc>
                  <a:txBody>
                    <a:bodyPr/>
                    <a:lstStyle/>
                    <a:p>
                      <a:r>
                        <a:rPr lang="en-GB" dirty="0"/>
                        <a:t>Halves the search zone after each guess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908283"/>
                  </a:ext>
                </a:extLst>
              </a:tr>
              <a:tr h="885604">
                <a:tc>
                  <a:txBody>
                    <a:bodyPr/>
                    <a:lstStyle/>
                    <a:p>
                      <a:r>
                        <a:rPr lang="en-GB" dirty="0"/>
                        <a:t>The items in the list need to be placed in order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4731514"/>
                  </a:ext>
                </a:extLst>
              </a:tr>
              <a:tr h="885604">
                <a:tc>
                  <a:txBody>
                    <a:bodyPr/>
                    <a:lstStyle/>
                    <a:p>
                      <a:r>
                        <a:rPr lang="en-GB" dirty="0"/>
                        <a:t>Efficient even for very long lists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73900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61447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8BED3-E553-4E42-87A9-F2F30C92E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Linear or binary search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4B127D6-5156-4C37-8A03-CEFEC995C956}"/>
              </a:ext>
            </a:extLst>
          </p:cNvPr>
          <p:cNvGraphicFramePr>
            <a:graphicFrameLocks noGrp="1"/>
          </p:cNvGraphicFramePr>
          <p:nvPr/>
        </p:nvGraphicFramePr>
        <p:xfrm>
          <a:off x="678360" y="1147866"/>
          <a:ext cx="10214928" cy="50850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17570">
                  <a:extLst>
                    <a:ext uri="{9D8B030D-6E8A-4147-A177-3AD203B41FA5}">
                      <a16:colId xmlns:a16="http://schemas.microsoft.com/office/drawing/2014/main" val="2982623228"/>
                    </a:ext>
                  </a:extLst>
                </a:gridCol>
                <a:gridCol w="2067340">
                  <a:extLst>
                    <a:ext uri="{9D8B030D-6E8A-4147-A177-3AD203B41FA5}">
                      <a16:colId xmlns:a16="http://schemas.microsoft.com/office/drawing/2014/main" val="3402717098"/>
                    </a:ext>
                  </a:extLst>
                </a:gridCol>
                <a:gridCol w="1630018">
                  <a:extLst>
                    <a:ext uri="{9D8B030D-6E8A-4147-A177-3AD203B41FA5}">
                      <a16:colId xmlns:a16="http://schemas.microsoft.com/office/drawing/2014/main" val="1809639236"/>
                    </a:ext>
                  </a:extLst>
                </a:gridCol>
              </a:tblGrid>
              <a:tr h="513088">
                <a:tc>
                  <a:txBody>
                    <a:bodyPr/>
                    <a:lstStyle/>
                    <a:p>
                      <a:r>
                        <a:rPr lang="en-GB" b="1" dirty="0"/>
                        <a:t>Statement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Linear search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Binary search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702658"/>
                  </a:ext>
                </a:extLst>
              </a:tr>
              <a:tr h="513088">
                <a:tc>
                  <a:txBody>
                    <a:bodyPr/>
                    <a:lstStyle/>
                    <a:p>
                      <a:r>
                        <a:rPr lang="en-GB" dirty="0"/>
                        <a:t>No sorting required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490270"/>
                  </a:ext>
                </a:extLst>
              </a:tr>
              <a:tr h="714932">
                <a:tc>
                  <a:txBody>
                    <a:bodyPr/>
                    <a:lstStyle/>
                    <a:p>
                      <a:r>
                        <a:rPr lang="en-GB" dirty="0"/>
                        <a:t>Searches item by item systematically from the start of the list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>
                        <a:sym typeface="Wingdings" panose="05000000000000000000" pitchFamily="2" charset="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127121"/>
                  </a:ext>
                </a:extLst>
              </a:tr>
              <a:tr h="885604">
                <a:tc>
                  <a:txBody>
                    <a:bodyPr/>
                    <a:lstStyle/>
                    <a:p>
                      <a:r>
                        <a:rPr lang="en-GB" dirty="0"/>
                        <a:t>Halves the search zone after each guess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908283"/>
                  </a:ext>
                </a:extLst>
              </a:tr>
              <a:tr h="885604">
                <a:tc>
                  <a:txBody>
                    <a:bodyPr/>
                    <a:lstStyle/>
                    <a:p>
                      <a:r>
                        <a:rPr lang="en-GB" dirty="0"/>
                        <a:t>The items in the list need to be placed in order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4731514"/>
                  </a:ext>
                </a:extLst>
              </a:tr>
              <a:tr h="885604">
                <a:tc>
                  <a:txBody>
                    <a:bodyPr/>
                    <a:lstStyle/>
                    <a:p>
                      <a:r>
                        <a:rPr lang="en-GB" dirty="0"/>
                        <a:t>Efficient even for very long lists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73900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36443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Linear search versus binary search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1F62AC8-F081-43D3-88E5-4AB54CE45B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466038"/>
              </p:ext>
            </p:extLst>
          </p:nvPr>
        </p:nvGraphicFramePr>
        <p:xfrm>
          <a:off x="808672" y="1456035"/>
          <a:ext cx="10515600" cy="3845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54555">
                  <a:extLst>
                    <a:ext uri="{9D8B030D-6E8A-4147-A177-3AD203B41FA5}">
                      <a16:colId xmlns:a16="http://schemas.microsoft.com/office/drawing/2014/main" val="3956699566"/>
                    </a:ext>
                  </a:extLst>
                </a:gridCol>
                <a:gridCol w="4855845">
                  <a:extLst>
                    <a:ext uri="{9D8B030D-6E8A-4147-A177-3AD203B41FA5}">
                      <a16:colId xmlns:a16="http://schemas.microsoft.com/office/drawing/2014/main" val="338490843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6669866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Advantages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Disadvantages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63396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Linear Search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GB" dirty="0"/>
                        <a:t> Very simple algorithm and easy to implement</a:t>
                      </a:r>
                    </a:p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GB" dirty="0"/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GB" dirty="0"/>
                        <a:t>No sorting required</a:t>
                      </a:r>
                    </a:p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GB" dirty="0"/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GB" dirty="0"/>
                        <a:t>Good for short lists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GB" dirty="0"/>
                        <a:t>Slow algorithm because it searches item-by-item from the start of the list</a:t>
                      </a:r>
                    </a:p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GB" dirty="0"/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GB" dirty="0"/>
                        <a:t>This will be very inefficient for long lists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4306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Binary Search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GB" dirty="0"/>
                        <a:t>This is much quicker that linear search, because it halves the search zone after each guess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GB" dirty="0"/>
                        <a:t>The items of the list need to be placed in order so this overhead can mean that binary search is less efficient for short lists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26840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424787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Linear search versus binary search </a:t>
            </a: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3058510" y="2159876"/>
            <a:ext cx="15766" cy="34684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3058510" y="5562601"/>
            <a:ext cx="4919796" cy="525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074276" y="5126422"/>
            <a:ext cx="4761186" cy="4755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3058510" y="2885090"/>
            <a:ext cx="3941380" cy="266437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205248" y="2801427"/>
            <a:ext cx="1781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Linear search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99890" y="4585559"/>
            <a:ext cx="1781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Binary search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68966" y="5777330"/>
            <a:ext cx="2212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Number of inputs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16724" y="3036260"/>
            <a:ext cx="2212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Time taken to run program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539CCD-6F7E-476F-82F7-CD89D5137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915" y="1411521"/>
            <a:ext cx="7774570" cy="4965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15545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22283"/>
            <a:ext cx="10515600" cy="662781"/>
          </a:xfrm>
        </p:spPr>
        <p:txBody>
          <a:bodyPr>
            <a:normAutofit fontScale="90000"/>
          </a:bodyPr>
          <a:lstStyle/>
          <a:p>
            <a:r>
              <a:rPr lang="en-GB" dirty="0"/>
              <a:t>Plenary: Identify the 4 errors in the following code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441456"/>
              </p:ext>
            </p:extLst>
          </p:nvPr>
        </p:nvGraphicFramePr>
        <p:xfrm>
          <a:off x="203200" y="1143736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items=[0,5,13,19,22,55,41,68,72,81,98]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63590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22283"/>
            <a:ext cx="10515600" cy="662781"/>
          </a:xfrm>
        </p:spPr>
        <p:txBody>
          <a:bodyPr>
            <a:normAutofit fontScale="90000"/>
          </a:bodyPr>
          <a:lstStyle/>
          <a:p>
            <a:r>
              <a:rPr lang="en-GB" dirty="0"/>
              <a:t>Plenary: Identify the 4 errors in the following code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1693"/>
              </p:ext>
            </p:extLst>
          </p:nvPr>
        </p:nvGraphicFramePr>
        <p:xfrm>
          <a:off x="203200" y="1143736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</a:t>
                      </a:r>
                      <a:r>
                        <a:rPr lang="en-GB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-1</a:t>
                      </a:r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</a:t>
                      </a:r>
                      <a:r>
                        <a:rPr lang="en-GB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/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</a:t>
                      </a:r>
                      <a:r>
                        <a:rPr lang="en-GB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high=mid+1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</a:t>
                      </a:r>
                      <a:r>
                        <a:rPr lang="en-GB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41,55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C841BE6-6389-4B23-8879-82542E95DD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949293"/>
              </p:ext>
            </p:extLst>
          </p:nvPr>
        </p:nvGraphicFramePr>
        <p:xfrm>
          <a:off x="6559826" y="1891195"/>
          <a:ext cx="5141844" cy="3935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184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93516"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  <a:cs typeface="Courier New" panose="02070309020205020404" pitchFamily="49" charset="0"/>
                        </a:rPr>
                        <a:t>Need to -1 because index starts at 0 not 1 in Python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08F1B66-4A5A-4CC8-A519-DFFB1B7212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193469"/>
              </p:ext>
            </p:extLst>
          </p:nvPr>
        </p:nvGraphicFramePr>
        <p:xfrm>
          <a:off x="6559826" y="2284711"/>
          <a:ext cx="5141844" cy="3935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184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93516"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  <a:cs typeface="Courier New" panose="02070309020205020404" pitchFamily="49" charset="0"/>
                        </a:rPr>
                        <a:t>Integer division required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8EF03A1-FA5E-436A-86B4-2A10AA1A1C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502180"/>
              </p:ext>
            </p:extLst>
          </p:nvPr>
        </p:nvGraphicFramePr>
        <p:xfrm>
          <a:off x="6559826" y="5123990"/>
          <a:ext cx="5141844" cy="3935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184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93516">
                <a:tc>
                  <a:txBody>
                    <a:bodyPr/>
                    <a:lstStyle/>
                    <a:p>
                      <a:r>
                        <a:rPr lang="en-GB" dirty="0">
                          <a:latin typeface="+mn-lt"/>
                          <a:cs typeface="Courier New" panose="02070309020205020404" pitchFamily="49" charset="0"/>
                        </a:rPr>
                        <a:t>Items need to be in order</a:t>
                      </a:r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845F16E-E3E9-4ADE-ADCC-A4C7858CE9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900809"/>
              </p:ext>
            </p:extLst>
          </p:nvPr>
        </p:nvGraphicFramePr>
        <p:xfrm>
          <a:off x="6559826" y="3429000"/>
          <a:ext cx="5141844" cy="3935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184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93516"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Items[mid]</a:t>
                      </a:r>
                      <a:r>
                        <a:rPr lang="en-GB" dirty="0">
                          <a:latin typeface="+mn-lt"/>
                          <a:cs typeface="Courier New" panose="02070309020205020404" pitchFamily="49" charset="0"/>
                        </a:rPr>
                        <a:t>needs to be less than 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50252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Plenary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At </a:t>
            </a:r>
            <a:r>
              <a:rPr lang="en-GB" dirty="0">
                <a:hlinkClick r:id="rId2"/>
              </a:rPr>
              <a:t>www.padlet.com</a:t>
            </a:r>
            <a:r>
              <a:rPr lang="en-GB" dirty="0"/>
              <a:t>  answer the following questions</a:t>
            </a:r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Explain how linear search works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Explain how binary search works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Write down two advantages of the binary search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Write down two advantages of the linear 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45200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Homework: Time complexity of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599" y="1210718"/>
            <a:ext cx="3981427" cy="5032375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2900" dirty="0">
                <a:solidFill>
                  <a:schemeClr val="tx1"/>
                </a:solidFill>
                <a:cs typeface="Courier New" panose="02070309020205020404" pitchFamily="49" charset="0"/>
              </a:rPr>
              <a:t>Use Python to plot the time complexity of the linear search algorith</a:t>
            </a:r>
            <a:r>
              <a:rPr lang="en-GB" sz="2900" dirty="0">
                <a:cs typeface="Courier New" panose="02070309020205020404" pitchFamily="49" charset="0"/>
              </a:rPr>
              <a:t>m. For each list length you will need to calculate multiple times and take average to get a straight line.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900" dirty="0">
                <a:solidFill>
                  <a:schemeClr val="tx1"/>
                </a:solidFill>
                <a:cs typeface="Courier New" panose="02070309020205020404" pitchFamily="49" charset="0"/>
              </a:rPr>
              <a:t>Use the code:</a:t>
            </a:r>
          </a:p>
          <a:p>
            <a:pPr marL="0" indent="0">
              <a:lnSpc>
                <a:spcPct val="120000"/>
              </a:lnSpc>
              <a:buNone/>
            </a:pPr>
            <a:endParaRPr lang="en-GB" sz="29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import time</a:t>
            </a:r>
          </a:p>
          <a:p>
            <a:pPr marL="0" indent="0">
              <a:buNone/>
            </a:pPr>
            <a:r>
              <a:rPr lang="en-GB" sz="2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start_time</a:t>
            </a: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GB" sz="2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time.time</a:t>
            </a: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-GB" sz="2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time.time</a:t>
            </a: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()-</a:t>
            </a:r>
            <a:r>
              <a:rPr lang="en-GB" sz="2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start_time</a:t>
            </a:r>
            <a:endParaRPr lang="en-GB" sz="29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GB" sz="29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2900" dirty="0">
                <a:solidFill>
                  <a:schemeClr val="tx1"/>
                </a:solidFill>
                <a:cs typeface="Courier New" panose="02070309020205020404" pitchFamily="49" charset="0"/>
              </a:rPr>
              <a:t>Extension: Do a comparison of the linear search and binary search algorith</a:t>
            </a:r>
            <a:r>
              <a:rPr lang="en-GB" sz="2900" dirty="0">
                <a:cs typeface="Courier New" panose="02070309020205020404" pitchFamily="49" charset="0"/>
              </a:rPr>
              <a:t>m</a:t>
            </a:r>
            <a:endParaRPr lang="en-GB" sz="29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GB" sz="20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3382A5-DF2B-47EA-AD2B-4A2DD713360D}"/>
              </a:ext>
            </a:extLst>
          </p:cNvPr>
          <p:cNvSpPr/>
          <p:nvPr/>
        </p:nvSpPr>
        <p:spPr>
          <a:xfrm>
            <a:off x="7454697" y="1049249"/>
            <a:ext cx="4595789" cy="5078313"/>
          </a:xfrm>
          <a:prstGeom prst="rect">
            <a:avLst/>
          </a:prstGeom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matplotlib.pyplot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as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y = [0,1,4,9,16,25,36,49,64,81]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x = [0,1,2,3,4,6,7,8,9]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Labeling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the Axes and Title</a:t>
            </a:r>
          </a:p>
          <a:p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plt.title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("Graph Drawing") </a:t>
            </a:r>
          </a:p>
          <a:p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plt.xlabel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("Time") </a:t>
            </a:r>
          </a:p>
          <a:p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plt.ylabel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("Distance") </a:t>
            </a:r>
          </a:p>
          <a:p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# Formatting the line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colors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plt.plot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x,y,'b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')</a:t>
            </a:r>
          </a:p>
          <a:p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# Formatting the line type  </a:t>
            </a:r>
          </a:p>
          <a:p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plt.plot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x,y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,'&gt;') </a:t>
            </a:r>
          </a:p>
          <a:p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# save in pdf formats</a:t>
            </a:r>
          </a:p>
          <a:p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plt.savefig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('timevsdist.png', format='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png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')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F5F5AF08-E9D1-4977-88C2-8893F4B8E1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3852121"/>
              </p:ext>
            </p:extLst>
          </p:nvPr>
        </p:nvGraphicFramePr>
        <p:xfrm>
          <a:off x="4516428" y="1593306"/>
          <a:ext cx="2606530" cy="32358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4448">
                  <a:extLst>
                    <a:ext uri="{9D8B030D-6E8A-4147-A177-3AD203B41FA5}">
                      <a16:colId xmlns:a16="http://schemas.microsoft.com/office/drawing/2014/main" val="2281246442"/>
                    </a:ext>
                  </a:extLst>
                </a:gridCol>
                <a:gridCol w="1502082">
                  <a:extLst>
                    <a:ext uri="{9D8B030D-6E8A-4147-A177-3AD203B41FA5}">
                      <a16:colId xmlns:a16="http://schemas.microsoft.com/office/drawing/2014/main" val="2319085147"/>
                    </a:ext>
                  </a:extLst>
                </a:gridCol>
              </a:tblGrid>
              <a:tr h="380631">
                <a:tc>
                  <a:txBody>
                    <a:bodyPr/>
                    <a:lstStyle/>
                    <a:p>
                      <a:r>
                        <a:rPr lang="en-GB" sz="1200" b="1" dirty="0"/>
                        <a:t>Number of elements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Binary 0(log (N))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4137125"/>
                  </a:ext>
                </a:extLst>
              </a:tr>
              <a:tr h="308734">
                <a:tc>
                  <a:txBody>
                    <a:bodyPr/>
                    <a:lstStyle/>
                    <a:p>
                      <a:r>
                        <a:rPr lang="en-GB" sz="12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030236"/>
                  </a:ext>
                </a:extLst>
              </a:tr>
              <a:tr h="308734">
                <a:tc>
                  <a:txBody>
                    <a:bodyPr/>
                    <a:lstStyle/>
                    <a:p>
                      <a:r>
                        <a:rPr lang="en-GB" sz="12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9483580"/>
                  </a:ext>
                </a:extLst>
              </a:tr>
              <a:tr h="308734">
                <a:tc>
                  <a:txBody>
                    <a:bodyPr/>
                    <a:lstStyle/>
                    <a:p>
                      <a:r>
                        <a:rPr lang="en-GB" sz="120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091925"/>
                  </a:ext>
                </a:extLst>
              </a:tr>
              <a:tr h="308734">
                <a:tc>
                  <a:txBody>
                    <a:bodyPr/>
                    <a:lstStyle/>
                    <a:p>
                      <a:r>
                        <a:rPr lang="en-GB" sz="1200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965188"/>
                  </a:ext>
                </a:extLst>
              </a:tr>
              <a:tr h="308734">
                <a:tc>
                  <a:txBody>
                    <a:bodyPr/>
                    <a:lstStyle/>
                    <a:p>
                      <a:r>
                        <a:rPr lang="en-GB" sz="1200" dirty="0"/>
                        <a:t>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5782088"/>
                  </a:ext>
                </a:extLst>
              </a:tr>
              <a:tr h="308734">
                <a:tc>
                  <a:txBody>
                    <a:bodyPr/>
                    <a:lstStyle/>
                    <a:p>
                      <a:r>
                        <a:rPr lang="en-GB" sz="1200" dirty="0"/>
                        <a:t>3000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9789276"/>
                  </a:ext>
                </a:extLst>
              </a:tr>
              <a:tr h="308734">
                <a:tc>
                  <a:txBody>
                    <a:bodyPr/>
                    <a:lstStyle/>
                    <a:p>
                      <a:r>
                        <a:rPr lang="en-GB" sz="1200" dirty="0"/>
                        <a:t>4000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7417129"/>
                  </a:ext>
                </a:extLst>
              </a:tr>
              <a:tr h="308734">
                <a:tc>
                  <a:txBody>
                    <a:bodyPr/>
                    <a:lstStyle/>
                    <a:p>
                      <a:r>
                        <a:rPr lang="en-GB" sz="1200" dirty="0"/>
                        <a:t>5000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873941"/>
                  </a:ext>
                </a:extLst>
              </a:tr>
              <a:tr h="308734">
                <a:tc>
                  <a:txBody>
                    <a:bodyPr/>
                    <a:lstStyle/>
                    <a:p>
                      <a:r>
                        <a:rPr lang="en-GB" sz="1200" dirty="0"/>
                        <a:t>10000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12391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63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5B8FE-68C9-4B58-9C3A-9E75AE63D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 pairs, predict what the following code is doing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B8B6794-8437-45E2-A5C0-AD2E7FD053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521104"/>
              </p:ext>
            </p:extLst>
          </p:nvPr>
        </p:nvGraphicFramePr>
        <p:xfrm>
          <a:off x="203200" y="1143736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items[mid],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784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Run the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100515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Go the program from here: </a:t>
            </a:r>
            <a:r>
              <a:rPr lang="en-GB" dirty="0">
                <a:hlinkClick r:id="rId2"/>
              </a:rPr>
              <a:t>binarySearch.py</a:t>
            </a: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Save into your own area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Run the program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Does it do what you thought it would do? </a:t>
            </a:r>
          </a:p>
        </p:txBody>
      </p:sp>
    </p:spTree>
    <p:extLst>
      <p:ext uri="{BB962C8B-B14F-4D97-AF65-F5344CB8AC3E}">
        <p14:creationId xmlns:p14="http://schemas.microsoft.com/office/powerpoint/2010/main" val="787816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C8302-4E6E-4A70-A4EB-1C734D01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Investigate the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664017-59A7-4CBC-A214-4A9773C0DF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7791" y="1055020"/>
            <a:ext cx="5784862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Answer the following questions: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Identify the variables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is are the initial values of low, high and mid?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is the // operator doing?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are the parameters to the function  </a:t>
            </a:r>
            <a:r>
              <a:rPr lang="en-GB" dirty="0" err="1"/>
              <a:t>binary_search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How many parameters does the function </a:t>
            </a:r>
            <a:r>
              <a:rPr lang="en-GB" dirty="0" err="1"/>
              <a:t>binary_search</a:t>
            </a:r>
            <a:r>
              <a:rPr lang="en-GB" dirty="0"/>
              <a:t> take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Give the example of selection in the code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Give the example of iteration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Under what condition does the loop stop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do you notice about the values in the items list?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Explain what is happening in lines 7-10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Overall what is the code doing?</a:t>
            </a: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192E7F26-C757-45D9-B7FE-BE6AA7C4CB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303892"/>
              </p:ext>
            </p:extLst>
          </p:nvPr>
        </p:nvGraphicFramePr>
        <p:xfrm>
          <a:off x="203200" y="1143736"/>
          <a:ext cx="6144591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417">
                  <a:extLst>
                    <a:ext uri="{9D8B030D-6E8A-4147-A177-3AD203B41FA5}">
                      <a16:colId xmlns:a16="http://schemas.microsoft.com/office/drawing/2014/main" val="3170169577"/>
                    </a:ext>
                  </a:extLst>
                </a:gridCol>
                <a:gridCol w="5632174">
                  <a:extLst>
                    <a:ext uri="{9D8B030D-6E8A-4147-A177-3AD203B41FA5}">
                      <a16:colId xmlns:a16="http://schemas.microsoft.com/office/drawing/2014/main" val="24259655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  <a:p>
                      <a:r>
                        <a:rPr lang="en-GB" dirty="0"/>
                        <a:t>9</a:t>
                      </a:r>
                    </a:p>
                    <a:p>
                      <a:r>
                        <a:rPr lang="en-GB" dirty="0"/>
                        <a:t>10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12</a:t>
                      </a:r>
                    </a:p>
                    <a:p>
                      <a:r>
                        <a:rPr lang="en-GB" dirty="0"/>
                        <a:t>13</a:t>
                      </a:r>
                    </a:p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low=0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high=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(items)-1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mid=high//2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while target != items[mid]: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mid=(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low+high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)//2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if items[mid] &lt;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low=mid+1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items[mid] &gt; target: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high=mid-1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return items[mid], mid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items=[0,5,13,19,22,41,55,68,72,81,98]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target=81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binary_search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items,target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669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418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62B01F6-4FD0-7948-51EF-4E969E5EEB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57" y="1413471"/>
            <a:ext cx="11957486" cy="503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682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8447" y="1376737"/>
            <a:ext cx="10515600" cy="485226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dirty="0"/>
              <a:t>The binary search algorithm works on a sorted list identifying the middle value in the list and comparing it with the search item.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dirty="0"/>
              <a:t>If the search item is smaller the mid element becomes the new high value for the search area,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dirty="0"/>
              <a:t>if the search item is larger the mid element becomes the low value for the search area. 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dirty="0"/>
              <a:t>The keeps repeating until the search item is found.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dirty="0"/>
              <a:t>When the search item is found the index position of the item is returned.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dirty="0"/>
              <a:t>At each iteration the search are halved in size consequently this is an efficient algorithm.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30441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7243</TotalTime>
  <Words>4391</Words>
  <Application>Microsoft Office PowerPoint</Application>
  <PresentationFormat>Widescreen</PresentationFormat>
  <Paragraphs>1553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6" baseType="lpstr"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1_Office Theme</vt:lpstr>
      <vt:lpstr>Starter: guessing game</vt:lpstr>
      <vt:lpstr>Starter: guessing game some discussion questions</vt:lpstr>
      <vt:lpstr>Algorithms: Binary Search</vt:lpstr>
      <vt:lpstr>Learning objective</vt:lpstr>
      <vt:lpstr>In pairs, predict what the following code is doing</vt:lpstr>
      <vt:lpstr>Run the program</vt:lpstr>
      <vt:lpstr>Investigate the code</vt:lpstr>
      <vt:lpstr>PowerPoint Presentation</vt:lpstr>
      <vt:lpstr>Binary search algorithm</vt:lpstr>
      <vt:lpstr>Work out the maximum number of guesses</vt:lpstr>
      <vt:lpstr>Binary search in operation to find 81</vt:lpstr>
      <vt:lpstr>Binary search in operation to find 81</vt:lpstr>
      <vt:lpstr>Binary search in operation to find 81</vt:lpstr>
      <vt:lpstr>Binary search in operation to find 81</vt:lpstr>
      <vt:lpstr>Now find the value 5</vt:lpstr>
      <vt:lpstr>Now find the value 5</vt:lpstr>
      <vt:lpstr>Exercise</vt:lpstr>
      <vt:lpstr>Exercise</vt:lpstr>
      <vt:lpstr>Binary search: Tracing</vt:lpstr>
      <vt:lpstr>Binary search: Tracing</vt:lpstr>
      <vt:lpstr>Binary search: Tracing</vt:lpstr>
      <vt:lpstr>Binary search: Tracing</vt:lpstr>
      <vt:lpstr>Binary search: Tracing</vt:lpstr>
      <vt:lpstr>Binary search: Tracing</vt:lpstr>
      <vt:lpstr>Binary search: Tracing</vt:lpstr>
      <vt:lpstr>Binary search: Tracing</vt:lpstr>
      <vt:lpstr>Binary search: Tracing</vt:lpstr>
      <vt:lpstr>Binary search: Tracing</vt:lpstr>
      <vt:lpstr>Binary search: Tracing</vt:lpstr>
      <vt:lpstr>Binary search: Tracing</vt:lpstr>
      <vt:lpstr>Binary search: Tracing</vt:lpstr>
      <vt:lpstr>Binary search: Tracing</vt:lpstr>
      <vt:lpstr>Binary search: Tracing</vt:lpstr>
      <vt:lpstr>Binary search: Tracing</vt:lpstr>
      <vt:lpstr>Binary search: Tracing</vt:lpstr>
      <vt:lpstr>Binary search: Tracing</vt:lpstr>
      <vt:lpstr>Binary search: Tracing</vt:lpstr>
      <vt:lpstr>Binary search: Tracing</vt:lpstr>
      <vt:lpstr>Binary search: Tracing</vt:lpstr>
      <vt:lpstr>Modify the code</vt:lpstr>
      <vt:lpstr>Linear or binary search</vt:lpstr>
      <vt:lpstr>Linear or binary search</vt:lpstr>
      <vt:lpstr>Linear search versus binary search</vt:lpstr>
      <vt:lpstr>Linear search versus binary search </vt:lpstr>
      <vt:lpstr>Plenary: Identify the 4 errors in the following code</vt:lpstr>
      <vt:lpstr>Plenary: Identify the 4 errors in the following code</vt:lpstr>
      <vt:lpstr>Plenary</vt:lpstr>
      <vt:lpstr>Homework: Time complexity of algorithms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207</cp:revision>
  <cp:lastPrinted>2017-04-19T13:17:23Z</cp:lastPrinted>
  <dcterms:created xsi:type="dcterms:W3CDTF">2016-09-09T07:37:57Z</dcterms:created>
  <dcterms:modified xsi:type="dcterms:W3CDTF">2025-03-26T09:46:02Z</dcterms:modified>
</cp:coreProperties>
</file>