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7" r:id="rId2"/>
    <p:sldId id="348" r:id="rId3"/>
    <p:sldId id="284" r:id="rId4"/>
    <p:sldId id="336" r:id="rId5"/>
    <p:sldId id="320" r:id="rId6"/>
    <p:sldId id="351" r:id="rId7"/>
    <p:sldId id="318" r:id="rId8"/>
    <p:sldId id="349" r:id="rId9"/>
    <p:sldId id="258" r:id="rId10"/>
    <p:sldId id="345" r:id="rId11"/>
    <p:sldId id="350" r:id="rId12"/>
    <p:sldId id="352" r:id="rId13"/>
    <p:sldId id="337" r:id="rId14"/>
    <p:sldId id="28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DA"/>
    <a:srgbClr val="99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0CF669-EA1B-474F-A185-B610804C0415}" v="62" dt="2023-01-11T21:06:22.3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34779" autoAdjust="0"/>
    <p:restoredTop sz="94660"/>
  </p:normalViewPr>
  <p:slideViewPr>
    <p:cSldViewPr snapToGrid="0">
      <p:cViewPr varScale="1">
        <p:scale>
          <a:sx n="54" d="100"/>
          <a:sy n="54" d="100"/>
        </p:scale>
        <p:origin x="48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F5113D3A-4600-4FA9-B5AB-5FE41962F808}"/>
    <pc:docChg chg="addSld modSld">
      <pc:chgData name="William Grey" userId="37b73424-c081-4fc2-b1af-363f4f3fd4f3" providerId="ADAL" clId="{F5113D3A-4600-4FA9-B5AB-5FE41962F808}" dt="2019-12-10T11:36:21.255" v="0"/>
      <pc:docMkLst>
        <pc:docMk/>
      </pc:docMkLst>
      <pc:sldChg chg="add">
        <pc:chgData name="William Grey" userId="37b73424-c081-4fc2-b1af-363f4f3fd4f3" providerId="ADAL" clId="{F5113D3A-4600-4FA9-B5AB-5FE41962F808}" dt="2019-12-10T11:36:21.255" v="0"/>
        <pc:sldMkLst>
          <pc:docMk/>
          <pc:sldMk cId="2222943170" sldId="258"/>
        </pc:sldMkLst>
      </pc:sldChg>
    </pc:docChg>
  </pc:docChgLst>
  <pc:docChgLst>
    <pc:chgData name="William Grey" userId="37b73424-c081-4fc2-b1af-363f4f3fd4f3" providerId="ADAL" clId="{CF0CF669-EA1B-474F-A185-B610804C0415}"/>
    <pc:docChg chg="undo custSel addSld delSld modSld sldOrd">
      <pc:chgData name="William Grey" userId="37b73424-c081-4fc2-b1af-363f4f3fd4f3" providerId="ADAL" clId="{CF0CF669-EA1B-474F-A185-B610804C0415}" dt="2023-01-11T21:09:31.837" v="6974" actId="27636"/>
      <pc:docMkLst>
        <pc:docMk/>
      </pc:docMkLst>
      <pc:sldChg chg="modSp mod ord">
        <pc:chgData name="William Grey" userId="37b73424-c081-4fc2-b1af-363f4f3fd4f3" providerId="ADAL" clId="{CF0CF669-EA1B-474F-A185-B610804C0415}" dt="2023-01-11T20:35:21.464" v="5293" actId="1076"/>
        <pc:sldMkLst>
          <pc:docMk/>
          <pc:sldMk cId="2222943170" sldId="258"/>
        </pc:sldMkLst>
        <pc:spChg chg="mod">
          <ac:chgData name="William Grey" userId="37b73424-c081-4fc2-b1af-363f4f3fd4f3" providerId="ADAL" clId="{CF0CF669-EA1B-474F-A185-B610804C0415}" dt="2022-12-31T14:04:36.157" v="3" actId="27636"/>
          <ac:spMkLst>
            <pc:docMk/>
            <pc:sldMk cId="2222943170" sldId="258"/>
            <ac:spMk id="2" creationId="{00000000-0000-0000-0000-000000000000}"/>
          </ac:spMkLst>
        </pc:spChg>
        <pc:spChg chg="mod">
          <ac:chgData name="William Grey" userId="37b73424-c081-4fc2-b1af-363f4f3fd4f3" providerId="ADAL" clId="{CF0CF669-EA1B-474F-A185-B610804C0415}" dt="2023-01-11T20:35:21.464" v="5293" actId="1076"/>
          <ac:spMkLst>
            <pc:docMk/>
            <pc:sldMk cId="2222943170" sldId="258"/>
            <ac:spMk id="3" creationId="{00000000-0000-0000-0000-000000000000}"/>
          </ac:spMkLst>
        </pc:spChg>
      </pc:sldChg>
      <pc:sldChg chg="modSp del">
        <pc:chgData name="William Grey" userId="37b73424-c081-4fc2-b1af-363f4f3fd4f3" providerId="ADAL" clId="{CF0CF669-EA1B-474F-A185-B610804C0415}" dt="2023-01-11T20:19:03.502" v="4688" actId="47"/>
        <pc:sldMkLst>
          <pc:docMk/>
          <pc:sldMk cId="222047521" sldId="280"/>
        </pc:sldMkLst>
        <pc:spChg chg="mod">
          <ac:chgData name="William Grey" userId="37b73424-c081-4fc2-b1af-363f4f3fd4f3" providerId="ADAL" clId="{CF0CF669-EA1B-474F-A185-B610804C0415}" dt="2022-12-31T14:04:36.088" v="0"/>
          <ac:spMkLst>
            <pc:docMk/>
            <pc:sldMk cId="222047521" sldId="280"/>
            <ac:spMk id="2" creationId="{00000000-0000-0000-0000-000000000000}"/>
          </ac:spMkLst>
        </pc:spChg>
        <pc:spChg chg="mod">
          <ac:chgData name="William Grey" userId="37b73424-c081-4fc2-b1af-363f4f3fd4f3" providerId="ADAL" clId="{CF0CF669-EA1B-474F-A185-B610804C0415}" dt="2022-12-31T14:04:36.088" v="0"/>
          <ac:spMkLst>
            <pc:docMk/>
            <pc:sldMk cId="222047521" sldId="280"/>
            <ac:spMk id="5" creationId="{00000000-0000-0000-0000-000000000000}"/>
          </ac:spMkLst>
        </pc:spChg>
      </pc:sldChg>
      <pc:sldChg chg="modSp mod">
        <pc:chgData name="William Grey" userId="37b73424-c081-4fc2-b1af-363f4f3fd4f3" providerId="ADAL" clId="{CF0CF669-EA1B-474F-A185-B610804C0415}" dt="2023-01-11T20:22:48.398" v="4794" actId="20577"/>
        <pc:sldMkLst>
          <pc:docMk/>
          <pc:sldMk cId="2407195837" sldId="284"/>
        </pc:sldMkLst>
        <pc:spChg chg="mod">
          <ac:chgData name="William Grey" userId="37b73424-c081-4fc2-b1af-363f4f3fd4f3" providerId="ADAL" clId="{CF0CF669-EA1B-474F-A185-B610804C0415}" dt="2023-01-11T20:22:48.398" v="4794" actId="20577"/>
          <ac:spMkLst>
            <pc:docMk/>
            <pc:sldMk cId="2407195837" sldId="284"/>
            <ac:spMk id="2" creationId="{00000000-0000-0000-0000-000000000000}"/>
          </ac:spMkLst>
        </pc:spChg>
        <pc:spChg chg="mod">
          <ac:chgData name="William Grey" userId="37b73424-c081-4fc2-b1af-363f4f3fd4f3" providerId="ADAL" clId="{CF0CF669-EA1B-474F-A185-B610804C0415}" dt="2023-01-11T20:22:36.704" v="4790" actId="255"/>
          <ac:spMkLst>
            <pc:docMk/>
            <pc:sldMk cId="2407195837" sldId="284"/>
            <ac:spMk id="3" creationId="{00000000-0000-0000-0000-000000000000}"/>
          </ac:spMkLst>
        </pc:spChg>
        <pc:graphicFrameChg chg="mod">
          <ac:chgData name="William Grey" userId="37b73424-c081-4fc2-b1af-363f4f3fd4f3" providerId="ADAL" clId="{CF0CF669-EA1B-474F-A185-B610804C0415}" dt="2023-01-11T20:22:19.221" v="4783" actId="1076"/>
          <ac:graphicFrameMkLst>
            <pc:docMk/>
            <pc:sldMk cId="2407195837" sldId="284"/>
            <ac:graphicFrameMk id="12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CF0CF669-EA1B-474F-A185-B610804C0415}" dt="2023-01-11T21:09:31.837" v="6974" actId="27636"/>
        <pc:sldMkLst>
          <pc:docMk/>
          <pc:sldMk cId="3444540217" sldId="285"/>
        </pc:sldMkLst>
        <pc:spChg chg="mod">
          <ac:chgData name="William Grey" userId="37b73424-c081-4fc2-b1af-363f4f3fd4f3" providerId="ADAL" clId="{CF0CF669-EA1B-474F-A185-B610804C0415}" dt="2022-12-31T14:04:36.165" v="4" actId="27636"/>
          <ac:spMkLst>
            <pc:docMk/>
            <pc:sldMk cId="3444540217" sldId="285"/>
            <ac:spMk id="2" creationId="{00000000-0000-0000-0000-000000000000}"/>
          </ac:spMkLst>
        </pc:spChg>
        <pc:spChg chg="mod">
          <ac:chgData name="William Grey" userId="37b73424-c081-4fc2-b1af-363f4f3fd4f3" providerId="ADAL" clId="{CF0CF669-EA1B-474F-A185-B610804C0415}" dt="2023-01-11T21:09:31.837" v="6974" actId="27636"/>
          <ac:spMkLst>
            <pc:docMk/>
            <pc:sldMk cId="3444540217" sldId="285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CF0CF669-EA1B-474F-A185-B610804C0415}" dt="2023-01-11T20:18:08.308" v="4658" actId="47"/>
        <pc:sldMkLst>
          <pc:docMk/>
          <pc:sldMk cId="4099995807" sldId="288"/>
        </pc:sldMkLst>
        <pc:spChg chg="mod">
          <ac:chgData name="William Grey" userId="37b73424-c081-4fc2-b1af-363f4f3fd4f3" providerId="ADAL" clId="{CF0CF669-EA1B-474F-A185-B610804C0415}" dt="2022-12-31T14:04:36.170" v="5" actId="27636"/>
          <ac:spMkLst>
            <pc:docMk/>
            <pc:sldMk cId="4099995807" sldId="288"/>
            <ac:spMk id="2" creationId="{00000000-0000-0000-0000-000000000000}"/>
          </ac:spMkLst>
        </pc:spChg>
        <pc:spChg chg="mod">
          <ac:chgData name="William Grey" userId="37b73424-c081-4fc2-b1af-363f4f3fd4f3" providerId="ADAL" clId="{CF0CF669-EA1B-474F-A185-B610804C0415}" dt="2022-12-31T14:04:36.088" v="0"/>
          <ac:spMkLst>
            <pc:docMk/>
            <pc:sldMk cId="4099995807" sldId="288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CF0CF669-EA1B-474F-A185-B610804C0415}" dt="2023-01-11T20:18:15.263" v="4670" actId="47"/>
        <pc:sldMkLst>
          <pc:docMk/>
          <pc:sldMk cId="1205020130" sldId="305"/>
        </pc:sldMkLst>
        <pc:spChg chg="mod">
          <ac:chgData name="William Grey" userId="37b73424-c081-4fc2-b1af-363f4f3fd4f3" providerId="ADAL" clId="{CF0CF669-EA1B-474F-A185-B610804C0415}" dt="2022-12-31T14:04:36.209" v="15" actId="27636"/>
          <ac:spMkLst>
            <pc:docMk/>
            <pc:sldMk cId="1205020130" sldId="305"/>
            <ac:spMk id="2" creationId="{00000000-0000-0000-0000-000000000000}"/>
          </ac:spMkLst>
        </pc:spChg>
        <pc:spChg chg="mod">
          <ac:chgData name="William Grey" userId="37b73424-c081-4fc2-b1af-363f4f3fd4f3" providerId="ADAL" clId="{CF0CF669-EA1B-474F-A185-B610804C0415}" dt="2022-12-31T14:04:36.088" v="0"/>
          <ac:spMkLst>
            <pc:docMk/>
            <pc:sldMk cId="1205020130" sldId="305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CF0CF669-EA1B-474F-A185-B610804C0415}" dt="2023-01-11T20:18:19.354" v="4674" actId="47"/>
        <pc:sldMkLst>
          <pc:docMk/>
          <pc:sldMk cId="1768397626" sldId="306"/>
        </pc:sldMkLst>
        <pc:spChg chg="mod">
          <ac:chgData name="William Grey" userId="37b73424-c081-4fc2-b1af-363f4f3fd4f3" providerId="ADAL" clId="{CF0CF669-EA1B-474F-A185-B610804C0415}" dt="2022-12-31T14:04:36.219" v="17" actId="27636"/>
          <ac:spMkLst>
            <pc:docMk/>
            <pc:sldMk cId="1768397626" sldId="306"/>
            <ac:spMk id="2" creationId="{00000000-0000-0000-0000-000000000000}"/>
          </ac:spMkLst>
        </pc:spChg>
        <pc:spChg chg="mod">
          <ac:chgData name="William Grey" userId="37b73424-c081-4fc2-b1af-363f4f3fd4f3" providerId="ADAL" clId="{CF0CF669-EA1B-474F-A185-B610804C0415}" dt="2022-12-31T14:04:36.088" v="0"/>
          <ac:spMkLst>
            <pc:docMk/>
            <pc:sldMk cId="1768397626" sldId="306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CF0CF669-EA1B-474F-A185-B610804C0415}" dt="2023-01-11T20:18:10.175" v="4663" actId="47"/>
        <pc:sldMkLst>
          <pc:docMk/>
          <pc:sldMk cId="2452645962" sldId="307"/>
        </pc:sldMkLst>
        <pc:spChg chg="mod">
          <ac:chgData name="William Grey" userId="37b73424-c081-4fc2-b1af-363f4f3fd4f3" providerId="ADAL" clId="{CF0CF669-EA1B-474F-A185-B610804C0415}" dt="2022-12-31T14:04:36.180" v="8" actId="27636"/>
          <ac:spMkLst>
            <pc:docMk/>
            <pc:sldMk cId="2452645962" sldId="307"/>
            <ac:spMk id="2" creationId="{00000000-0000-0000-0000-000000000000}"/>
          </ac:spMkLst>
        </pc:spChg>
        <pc:spChg chg="mod">
          <ac:chgData name="William Grey" userId="37b73424-c081-4fc2-b1af-363f4f3fd4f3" providerId="ADAL" clId="{CF0CF669-EA1B-474F-A185-B610804C0415}" dt="2022-12-31T14:04:36.088" v="0"/>
          <ac:spMkLst>
            <pc:docMk/>
            <pc:sldMk cId="2452645962" sldId="307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CF0CF669-EA1B-474F-A185-B610804C0415}" dt="2023-01-11T20:18:10.921" v="4665" actId="47"/>
        <pc:sldMkLst>
          <pc:docMk/>
          <pc:sldMk cId="144951519" sldId="308"/>
        </pc:sldMkLst>
        <pc:spChg chg="mod">
          <ac:chgData name="William Grey" userId="37b73424-c081-4fc2-b1af-363f4f3fd4f3" providerId="ADAL" clId="{CF0CF669-EA1B-474F-A185-B610804C0415}" dt="2022-12-31T14:04:36.190" v="10" actId="27636"/>
          <ac:spMkLst>
            <pc:docMk/>
            <pc:sldMk cId="144951519" sldId="308"/>
            <ac:spMk id="2" creationId="{00000000-0000-0000-0000-000000000000}"/>
          </ac:spMkLst>
        </pc:spChg>
        <pc:spChg chg="mod">
          <ac:chgData name="William Grey" userId="37b73424-c081-4fc2-b1af-363f4f3fd4f3" providerId="ADAL" clId="{CF0CF669-EA1B-474F-A185-B610804C0415}" dt="2022-12-31T14:04:36.088" v="0"/>
          <ac:spMkLst>
            <pc:docMk/>
            <pc:sldMk cId="144951519" sldId="308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CF0CF669-EA1B-474F-A185-B610804C0415}" dt="2023-01-11T20:18:11.601" v="4666" actId="47"/>
        <pc:sldMkLst>
          <pc:docMk/>
          <pc:sldMk cId="3816271338" sldId="309"/>
        </pc:sldMkLst>
        <pc:spChg chg="mod">
          <ac:chgData name="William Grey" userId="37b73424-c081-4fc2-b1af-363f4f3fd4f3" providerId="ADAL" clId="{CF0CF669-EA1B-474F-A185-B610804C0415}" dt="2022-12-31T14:04:36.195" v="11" actId="27636"/>
          <ac:spMkLst>
            <pc:docMk/>
            <pc:sldMk cId="3816271338" sldId="309"/>
            <ac:spMk id="2" creationId="{00000000-0000-0000-0000-000000000000}"/>
          </ac:spMkLst>
        </pc:spChg>
        <pc:spChg chg="mod">
          <ac:chgData name="William Grey" userId="37b73424-c081-4fc2-b1af-363f4f3fd4f3" providerId="ADAL" clId="{CF0CF669-EA1B-474F-A185-B610804C0415}" dt="2022-12-31T14:04:36.088" v="0"/>
          <ac:spMkLst>
            <pc:docMk/>
            <pc:sldMk cId="3816271338" sldId="309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CF0CF669-EA1B-474F-A185-B610804C0415}" dt="2023-01-11T20:18:12.116" v="4667" actId="47"/>
        <pc:sldMkLst>
          <pc:docMk/>
          <pc:sldMk cId="2912325683" sldId="310"/>
        </pc:sldMkLst>
        <pc:spChg chg="mod">
          <ac:chgData name="William Grey" userId="37b73424-c081-4fc2-b1af-363f4f3fd4f3" providerId="ADAL" clId="{CF0CF669-EA1B-474F-A185-B610804C0415}" dt="2022-12-31T14:04:36.200" v="12" actId="27636"/>
          <ac:spMkLst>
            <pc:docMk/>
            <pc:sldMk cId="2912325683" sldId="310"/>
            <ac:spMk id="2" creationId="{00000000-0000-0000-0000-000000000000}"/>
          </ac:spMkLst>
        </pc:spChg>
        <pc:spChg chg="mod">
          <ac:chgData name="William Grey" userId="37b73424-c081-4fc2-b1af-363f4f3fd4f3" providerId="ADAL" clId="{CF0CF669-EA1B-474F-A185-B610804C0415}" dt="2022-12-31T14:04:36.088" v="0"/>
          <ac:spMkLst>
            <pc:docMk/>
            <pc:sldMk cId="2912325683" sldId="310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CF0CF669-EA1B-474F-A185-B610804C0415}" dt="2023-01-11T20:18:12.665" v="4668" actId="47"/>
        <pc:sldMkLst>
          <pc:docMk/>
          <pc:sldMk cId="1753467903" sldId="311"/>
        </pc:sldMkLst>
        <pc:spChg chg="mod">
          <ac:chgData name="William Grey" userId="37b73424-c081-4fc2-b1af-363f4f3fd4f3" providerId="ADAL" clId="{CF0CF669-EA1B-474F-A185-B610804C0415}" dt="2022-12-31T14:04:36.203" v="13" actId="27636"/>
          <ac:spMkLst>
            <pc:docMk/>
            <pc:sldMk cId="1753467903" sldId="311"/>
            <ac:spMk id="2" creationId="{00000000-0000-0000-0000-000000000000}"/>
          </ac:spMkLst>
        </pc:spChg>
        <pc:spChg chg="mod">
          <ac:chgData name="William Grey" userId="37b73424-c081-4fc2-b1af-363f4f3fd4f3" providerId="ADAL" clId="{CF0CF669-EA1B-474F-A185-B610804C0415}" dt="2022-12-31T14:04:36.088" v="0"/>
          <ac:spMkLst>
            <pc:docMk/>
            <pc:sldMk cId="1753467903" sldId="311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CF0CF669-EA1B-474F-A185-B610804C0415}" dt="2023-01-11T20:18:10.549" v="4664" actId="47"/>
        <pc:sldMkLst>
          <pc:docMk/>
          <pc:sldMk cId="2806204412" sldId="312"/>
        </pc:sldMkLst>
        <pc:spChg chg="mod">
          <ac:chgData name="William Grey" userId="37b73424-c081-4fc2-b1af-363f4f3fd4f3" providerId="ADAL" clId="{CF0CF669-EA1B-474F-A185-B610804C0415}" dt="2022-12-31T14:04:36.184" v="9" actId="27636"/>
          <ac:spMkLst>
            <pc:docMk/>
            <pc:sldMk cId="2806204412" sldId="312"/>
            <ac:spMk id="2" creationId="{00000000-0000-0000-0000-000000000000}"/>
          </ac:spMkLst>
        </pc:spChg>
        <pc:spChg chg="mod">
          <ac:chgData name="William Grey" userId="37b73424-c081-4fc2-b1af-363f4f3fd4f3" providerId="ADAL" clId="{CF0CF669-EA1B-474F-A185-B610804C0415}" dt="2022-12-31T14:04:36.088" v="0"/>
          <ac:spMkLst>
            <pc:docMk/>
            <pc:sldMk cId="2806204412" sldId="312"/>
            <ac:spMk id="3" creationId="{00000000-0000-0000-0000-000000000000}"/>
          </ac:spMkLst>
        </pc:spChg>
      </pc:sldChg>
      <pc:sldChg chg="modSp del mod">
        <pc:chgData name="William Grey" userId="37b73424-c081-4fc2-b1af-363f4f3fd4f3" providerId="ADAL" clId="{CF0CF669-EA1B-474F-A185-B610804C0415}" dt="2023-01-11T20:18:14.330" v="4669" actId="47"/>
        <pc:sldMkLst>
          <pc:docMk/>
          <pc:sldMk cId="4180723248" sldId="313"/>
        </pc:sldMkLst>
        <pc:spChg chg="mod">
          <ac:chgData name="William Grey" userId="37b73424-c081-4fc2-b1af-363f4f3fd4f3" providerId="ADAL" clId="{CF0CF669-EA1B-474F-A185-B610804C0415}" dt="2022-12-31T14:04:36.206" v="14" actId="27636"/>
          <ac:spMkLst>
            <pc:docMk/>
            <pc:sldMk cId="4180723248" sldId="313"/>
            <ac:spMk id="2" creationId="{00000000-0000-0000-0000-000000000000}"/>
          </ac:spMkLst>
        </pc:spChg>
      </pc:sldChg>
      <pc:sldChg chg="modSp del mod">
        <pc:chgData name="William Grey" userId="37b73424-c081-4fc2-b1af-363f4f3fd4f3" providerId="ADAL" clId="{CF0CF669-EA1B-474F-A185-B610804C0415}" dt="2023-01-11T20:18:15.831" v="4671" actId="47"/>
        <pc:sldMkLst>
          <pc:docMk/>
          <pc:sldMk cId="148779876" sldId="315"/>
        </pc:sldMkLst>
        <pc:spChg chg="mod">
          <ac:chgData name="William Grey" userId="37b73424-c081-4fc2-b1af-363f4f3fd4f3" providerId="ADAL" clId="{CF0CF669-EA1B-474F-A185-B610804C0415}" dt="2022-12-31T14:04:36.216" v="16" actId="27636"/>
          <ac:spMkLst>
            <pc:docMk/>
            <pc:sldMk cId="148779876" sldId="315"/>
            <ac:spMk id="2" creationId="{00000000-0000-0000-0000-000000000000}"/>
          </ac:spMkLst>
        </pc:spChg>
        <pc:spChg chg="mod">
          <ac:chgData name="William Grey" userId="37b73424-c081-4fc2-b1af-363f4f3fd4f3" providerId="ADAL" clId="{CF0CF669-EA1B-474F-A185-B610804C0415}" dt="2022-12-31T14:04:36.088" v="0"/>
          <ac:spMkLst>
            <pc:docMk/>
            <pc:sldMk cId="148779876" sldId="315"/>
            <ac:spMk id="3" creationId="{00000000-0000-0000-0000-000000000000}"/>
          </ac:spMkLst>
        </pc:spChg>
      </pc:sldChg>
      <pc:sldChg chg="del">
        <pc:chgData name="William Grey" userId="37b73424-c081-4fc2-b1af-363f4f3fd4f3" providerId="ADAL" clId="{CF0CF669-EA1B-474F-A185-B610804C0415}" dt="2023-01-11T20:18:16.542" v="4672" actId="47"/>
        <pc:sldMkLst>
          <pc:docMk/>
          <pc:sldMk cId="1502920455" sldId="316"/>
        </pc:sldMkLst>
      </pc:sldChg>
      <pc:sldChg chg="del">
        <pc:chgData name="William Grey" userId="37b73424-c081-4fc2-b1af-363f4f3fd4f3" providerId="ADAL" clId="{CF0CF669-EA1B-474F-A185-B610804C0415}" dt="2023-01-11T20:18:17.460" v="4673" actId="47"/>
        <pc:sldMkLst>
          <pc:docMk/>
          <pc:sldMk cId="3177428106" sldId="317"/>
        </pc:sldMkLst>
      </pc:sldChg>
      <pc:sldChg chg="modSp mod">
        <pc:chgData name="William Grey" userId="37b73424-c081-4fc2-b1af-363f4f3fd4f3" providerId="ADAL" clId="{CF0CF669-EA1B-474F-A185-B610804C0415}" dt="2023-01-11T20:34:45.091" v="5263" actId="27636"/>
        <pc:sldMkLst>
          <pc:docMk/>
          <pc:sldMk cId="1980335204" sldId="318"/>
        </pc:sldMkLst>
        <pc:spChg chg="mod">
          <ac:chgData name="William Grey" userId="37b73424-c081-4fc2-b1af-363f4f3fd4f3" providerId="ADAL" clId="{CF0CF669-EA1B-474F-A185-B610804C0415}" dt="2022-12-31T14:04:36.153" v="2" actId="27636"/>
          <ac:spMkLst>
            <pc:docMk/>
            <pc:sldMk cId="1980335204" sldId="318"/>
            <ac:spMk id="2" creationId="{5E698CF0-456B-4C84-B7CC-32F27160D81B}"/>
          </ac:spMkLst>
        </pc:spChg>
        <pc:spChg chg="mod">
          <ac:chgData name="William Grey" userId="37b73424-c081-4fc2-b1af-363f4f3fd4f3" providerId="ADAL" clId="{CF0CF669-EA1B-474F-A185-B610804C0415}" dt="2023-01-11T20:34:45.091" v="5263" actId="27636"/>
          <ac:spMkLst>
            <pc:docMk/>
            <pc:sldMk cId="1980335204" sldId="318"/>
            <ac:spMk id="3" creationId="{0AA8617C-4CB6-4864-86C5-35E8B0F19739}"/>
          </ac:spMkLst>
        </pc:spChg>
      </pc:sldChg>
      <pc:sldChg chg="modSp del mod">
        <pc:chgData name="William Grey" userId="37b73424-c081-4fc2-b1af-363f4f3fd4f3" providerId="ADAL" clId="{CF0CF669-EA1B-474F-A185-B610804C0415}" dt="2023-01-11T20:23:28.671" v="4823" actId="2696"/>
        <pc:sldMkLst>
          <pc:docMk/>
          <pc:sldMk cId="1607279221" sldId="319"/>
        </pc:sldMkLst>
        <pc:spChg chg="mod">
          <ac:chgData name="William Grey" userId="37b73424-c081-4fc2-b1af-363f4f3fd4f3" providerId="ADAL" clId="{CF0CF669-EA1B-474F-A185-B610804C0415}" dt="2022-12-31T14:04:36.223" v="18" actId="27636"/>
          <ac:spMkLst>
            <pc:docMk/>
            <pc:sldMk cId="1607279221" sldId="319"/>
            <ac:spMk id="2" creationId="{00000000-0000-0000-0000-000000000000}"/>
          </ac:spMkLst>
        </pc:spChg>
      </pc:sldChg>
      <pc:sldChg chg="addSp delSp modSp add del mod">
        <pc:chgData name="William Grey" userId="37b73424-c081-4fc2-b1af-363f4f3fd4f3" providerId="ADAL" clId="{CF0CF669-EA1B-474F-A185-B610804C0415}" dt="2023-01-11T20:27:04.864" v="4962" actId="47"/>
        <pc:sldMkLst>
          <pc:docMk/>
          <pc:sldMk cId="2825370575" sldId="319"/>
        </pc:sldMkLst>
        <pc:spChg chg="add mod">
          <ac:chgData name="William Grey" userId="37b73424-c081-4fc2-b1af-363f4f3fd4f3" providerId="ADAL" clId="{CF0CF669-EA1B-474F-A185-B610804C0415}" dt="2023-01-11T20:23:43.355" v="4825" actId="21"/>
          <ac:spMkLst>
            <pc:docMk/>
            <pc:sldMk cId="2825370575" sldId="319"/>
            <ac:spMk id="5" creationId="{8CC470DD-4553-4B1E-8101-31242336A684}"/>
          </ac:spMkLst>
        </pc:spChg>
        <pc:graphicFrameChg chg="del">
          <ac:chgData name="William Grey" userId="37b73424-c081-4fc2-b1af-363f4f3fd4f3" providerId="ADAL" clId="{CF0CF669-EA1B-474F-A185-B610804C0415}" dt="2023-01-11T20:23:43.355" v="4825" actId="21"/>
          <ac:graphicFrameMkLst>
            <pc:docMk/>
            <pc:sldMk cId="2825370575" sldId="319"/>
            <ac:graphicFrameMk id="4" creationId="{00000000-0000-0000-0000-000000000000}"/>
          </ac:graphicFrameMkLst>
        </pc:graphicFrameChg>
      </pc:sldChg>
      <pc:sldChg chg="modSp add mod">
        <pc:chgData name="William Grey" userId="37b73424-c081-4fc2-b1af-363f4f3fd4f3" providerId="ADAL" clId="{CF0CF669-EA1B-474F-A185-B610804C0415}" dt="2023-01-11T20:59:12.207" v="6759" actId="20577"/>
        <pc:sldMkLst>
          <pc:docMk/>
          <pc:sldMk cId="1129513890" sldId="320"/>
        </pc:sldMkLst>
        <pc:spChg chg="mod">
          <ac:chgData name="William Grey" userId="37b73424-c081-4fc2-b1af-363f4f3fd4f3" providerId="ADAL" clId="{CF0CF669-EA1B-474F-A185-B610804C0415}" dt="2023-01-11T20:59:12.207" v="6759" actId="20577"/>
          <ac:spMkLst>
            <pc:docMk/>
            <pc:sldMk cId="1129513890" sldId="320"/>
            <ac:spMk id="2" creationId="{7F5C27BF-CC50-4ADD-8602-8C6C21BFFF43}"/>
          </ac:spMkLst>
        </pc:spChg>
        <pc:spChg chg="mod">
          <ac:chgData name="William Grey" userId="37b73424-c081-4fc2-b1af-363f4f3fd4f3" providerId="ADAL" clId="{CF0CF669-EA1B-474F-A185-B610804C0415}" dt="2023-01-11T20:58:59.591" v="6751" actId="1076"/>
          <ac:spMkLst>
            <pc:docMk/>
            <pc:sldMk cId="1129513890" sldId="320"/>
            <ac:spMk id="3" creationId="{5A3CF86C-9C2E-4156-A4DD-6D63959D7182}"/>
          </ac:spMkLst>
        </pc:spChg>
      </pc:sldChg>
      <pc:sldChg chg="modSp del mod">
        <pc:chgData name="William Grey" userId="37b73424-c081-4fc2-b1af-363f4f3fd4f3" providerId="ADAL" clId="{CF0CF669-EA1B-474F-A185-B610804C0415}" dt="2023-01-11T20:55:24.215" v="6582" actId="2696"/>
        <pc:sldMkLst>
          <pc:docMk/>
          <pc:sldMk cId="3188672362" sldId="320"/>
        </pc:sldMkLst>
        <pc:spChg chg="mod">
          <ac:chgData name="William Grey" userId="37b73424-c081-4fc2-b1af-363f4f3fd4f3" providerId="ADAL" clId="{CF0CF669-EA1B-474F-A185-B610804C0415}" dt="2022-12-31T14:04:36.227" v="19" actId="27636"/>
          <ac:spMkLst>
            <pc:docMk/>
            <pc:sldMk cId="3188672362" sldId="320"/>
            <ac:spMk id="2" creationId="{7F5C27BF-CC50-4ADD-8602-8C6C21BFFF43}"/>
          </ac:spMkLst>
        </pc:spChg>
        <pc:spChg chg="mod">
          <ac:chgData name="William Grey" userId="37b73424-c081-4fc2-b1af-363f4f3fd4f3" providerId="ADAL" clId="{CF0CF669-EA1B-474F-A185-B610804C0415}" dt="2023-01-11T20:49:01.592" v="6558" actId="20577"/>
          <ac:spMkLst>
            <pc:docMk/>
            <pc:sldMk cId="3188672362" sldId="320"/>
            <ac:spMk id="3" creationId="{5A3CF86C-9C2E-4156-A4DD-6D63959D7182}"/>
          </ac:spMkLst>
        </pc:spChg>
      </pc:sldChg>
      <pc:sldChg chg="modSp del mod">
        <pc:chgData name="William Grey" userId="37b73424-c081-4fc2-b1af-363f4f3fd4f3" providerId="ADAL" clId="{CF0CF669-EA1B-474F-A185-B610804C0415}" dt="2023-01-11T20:18:09.061" v="4660" actId="47"/>
        <pc:sldMkLst>
          <pc:docMk/>
          <pc:sldMk cId="2760498812" sldId="321"/>
        </pc:sldMkLst>
        <pc:spChg chg="mod">
          <ac:chgData name="William Grey" userId="37b73424-c081-4fc2-b1af-363f4f3fd4f3" providerId="ADAL" clId="{CF0CF669-EA1B-474F-A185-B610804C0415}" dt="2022-12-31T14:04:36.172" v="6" actId="27636"/>
          <ac:spMkLst>
            <pc:docMk/>
            <pc:sldMk cId="2760498812" sldId="321"/>
            <ac:spMk id="2" creationId="{F3FFD189-85A7-442C-B7F0-450F29AAA63D}"/>
          </ac:spMkLst>
        </pc:spChg>
        <pc:spChg chg="mod">
          <ac:chgData name="William Grey" userId="37b73424-c081-4fc2-b1af-363f4f3fd4f3" providerId="ADAL" clId="{CF0CF669-EA1B-474F-A185-B610804C0415}" dt="2022-12-31T14:04:36.088" v="0"/>
          <ac:spMkLst>
            <pc:docMk/>
            <pc:sldMk cId="2760498812" sldId="321"/>
            <ac:spMk id="3" creationId="{04AB5C15-6CB8-432F-A982-99BBD9952C63}"/>
          </ac:spMkLst>
        </pc:spChg>
      </pc:sldChg>
      <pc:sldChg chg="modSp del mod">
        <pc:chgData name="William Grey" userId="37b73424-c081-4fc2-b1af-363f4f3fd4f3" providerId="ADAL" clId="{CF0CF669-EA1B-474F-A185-B610804C0415}" dt="2023-01-11T20:18:09.414" v="4661" actId="47"/>
        <pc:sldMkLst>
          <pc:docMk/>
          <pc:sldMk cId="913406301" sldId="322"/>
        </pc:sldMkLst>
        <pc:spChg chg="mod">
          <ac:chgData name="William Grey" userId="37b73424-c081-4fc2-b1af-363f4f3fd4f3" providerId="ADAL" clId="{CF0CF669-EA1B-474F-A185-B610804C0415}" dt="2022-12-31T14:04:36.175" v="7" actId="27636"/>
          <ac:spMkLst>
            <pc:docMk/>
            <pc:sldMk cId="913406301" sldId="322"/>
            <ac:spMk id="2" creationId="{EF722F48-6C82-4BF1-85B7-38E99C0A74E1}"/>
          </ac:spMkLst>
        </pc:spChg>
        <pc:spChg chg="mod">
          <ac:chgData name="William Grey" userId="37b73424-c081-4fc2-b1af-363f4f3fd4f3" providerId="ADAL" clId="{CF0CF669-EA1B-474F-A185-B610804C0415}" dt="2022-12-31T14:04:36.088" v="0"/>
          <ac:spMkLst>
            <pc:docMk/>
            <pc:sldMk cId="913406301" sldId="322"/>
            <ac:spMk id="3" creationId="{E0DEF63D-0789-4BF4-B6E8-3F0004D05CE1}"/>
          </ac:spMkLst>
        </pc:spChg>
      </pc:sldChg>
      <pc:sldChg chg="modSp del mod">
        <pc:chgData name="William Grey" userId="37b73424-c081-4fc2-b1af-363f4f3fd4f3" providerId="ADAL" clId="{CF0CF669-EA1B-474F-A185-B610804C0415}" dt="2023-01-11T20:17:37.433" v="4657" actId="47"/>
        <pc:sldMkLst>
          <pc:docMk/>
          <pc:sldMk cId="1156946417" sldId="323"/>
        </pc:sldMkLst>
        <pc:spChg chg="mod">
          <ac:chgData name="William Grey" userId="37b73424-c081-4fc2-b1af-363f4f3fd4f3" providerId="ADAL" clId="{CF0CF669-EA1B-474F-A185-B610804C0415}" dt="2022-12-31T14:04:36.230" v="20" actId="27636"/>
          <ac:spMkLst>
            <pc:docMk/>
            <pc:sldMk cId="1156946417" sldId="323"/>
            <ac:spMk id="2" creationId="{1916E609-F9D6-47A4-8C6B-B8D8800BA8A8}"/>
          </ac:spMkLst>
        </pc:spChg>
        <pc:spChg chg="mod">
          <ac:chgData name="William Grey" userId="37b73424-c081-4fc2-b1af-363f4f3fd4f3" providerId="ADAL" clId="{CF0CF669-EA1B-474F-A185-B610804C0415}" dt="2022-12-31T14:04:36.088" v="0"/>
          <ac:spMkLst>
            <pc:docMk/>
            <pc:sldMk cId="1156946417" sldId="323"/>
            <ac:spMk id="3" creationId="{2B296A35-D862-4663-B078-2F6BBB9DA356}"/>
          </ac:spMkLst>
        </pc:spChg>
      </pc:sldChg>
      <pc:sldChg chg="modSp del mod">
        <pc:chgData name="William Grey" userId="37b73424-c081-4fc2-b1af-363f4f3fd4f3" providerId="ADAL" clId="{CF0CF669-EA1B-474F-A185-B610804C0415}" dt="2023-01-11T20:17:25.325" v="4648" actId="47"/>
        <pc:sldMkLst>
          <pc:docMk/>
          <pc:sldMk cId="2817770745" sldId="324"/>
        </pc:sldMkLst>
        <pc:spChg chg="mod">
          <ac:chgData name="William Grey" userId="37b73424-c081-4fc2-b1af-363f4f3fd4f3" providerId="ADAL" clId="{CF0CF669-EA1B-474F-A185-B610804C0415}" dt="2022-12-31T14:04:36.249" v="21" actId="27636"/>
          <ac:spMkLst>
            <pc:docMk/>
            <pc:sldMk cId="2817770745" sldId="324"/>
            <ac:spMk id="2" creationId="{6A67F26D-B974-40EF-AEC4-DDC82870FE58}"/>
          </ac:spMkLst>
        </pc:spChg>
      </pc:sldChg>
      <pc:sldChg chg="modSp del mod">
        <pc:chgData name="William Grey" userId="37b73424-c081-4fc2-b1af-363f4f3fd4f3" providerId="ADAL" clId="{CF0CF669-EA1B-474F-A185-B610804C0415}" dt="2023-01-11T20:17:24.911" v="4647" actId="47"/>
        <pc:sldMkLst>
          <pc:docMk/>
          <pc:sldMk cId="3552287505" sldId="325"/>
        </pc:sldMkLst>
        <pc:spChg chg="mod">
          <ac:chgData name="William Grey" userId="37b73424-c081-4fc2-b1af-363f4f3fd4f3" providerId="ADAL" clId="{CF0CF669-EA1B-474F-A185-B610804C0415}" dt="2022-12-31T14:04:36.270" v="22" actId="27636"/>
          <ac:spMkLst>
            <pc:docMk/>
            <pc:sldMk cId="3552287505" sldId="325"/>
            <ac:spMk id="2" creationId="{6A67F26D-B974-40EF-AEC4-DDC82870FE58}"/>
          </ac:spMkLst>
        </pc:spChg>
      </pc:sldChg>
      <pc:sldChg chg="modSp new del mod">
        <pc:chgData name="William Grey" userId="37b73424-c081-4fc2-b1af-363f4f3fd4f3" providerId="ADAL" clId="{CF0CF669-EA1B-474F-A185-B610804C0415}" dt="2023-01-11T20:18:46.713" v="4676" actId="47"/>
        <pc:sldMkLst>
          <pc:docMk/>
          <pc:sldMk cId="3546332305" sldId="326"/>
        </pc:sldMkLst>
        <pc:spChg chg="mod">
          <ac:chgData name="William Grey" userId="37b73424-c081-4fc2-b1af-363f4f3fd4f3" providerId="ADAL" clId="{CF0CF669-EA1B-474F-A185-B610804C0415}" dt="2022-12-31T14:08:07.981" v="288" actId="20577"/>
          <ac:spMkLst>
            <pc:docMk/>
            <pc:sldMk cId="3546332305" sldId="326"/>
            <ac:spMk id="2" creationId="{5DC513D3-6005-40AD-92BC-FDD7345037B9}"/>
          </ac:spMkLst>
        </pc:spChg>
        <pc:spChg chg="mod">
          <ac:chgData name="William Grey" userId="37b73424-c081-4fc2-b1af-363f4f3fd4f3" providerId="ADAL" clId="{CF0CF669-EA1B-474F-A185-B610804C0415}" dt="2022-12-31T14:22:06.134" v="1894" actId="20577"/>
          <ac:spMkLst>
            <pc:docMk/>
            <pc:sldMk cId="3546332305" sldId="326"/>
            <ac:spMk id="3" creationId="{C5989070-768C-43C1-86DA-3C635B6B0732}"/>
          </ac:spMkLst>
        </pc:spChg>
      </pc:sldChg>
      <pc:sldChg chg="modSp add mod">
        <pc:chgData name="William Grey" userId="37b73424-c081-4fc2-b1af-363f4f3fd4f3" providerId="ADAL" clId="{CF0CF669-EA1B-474F-A185-B610804C0415}" dt="2023-01-11T20:21:35.887" v="4773" actId="20577"/>
        <pc:sldMkLst>
          <pc:docMk/>
          <pc:sldMk cId="2152698372" sldId="327"/>
        </pc:sldMkLst>
        <pc:spChg chg="mod">
          <ac:chgData name="William Grey" userId="37b73424-c081-4fc2-b1af-363f4f3fd4f3" providerId="ADAL" clId="{CF0CF669-EA1B-474F-A185-B610804C0415}" dt="2023-01-11T20:21:35.887" v="4773" actId="20577"/>
          <ac:spMkLst>
            <pc:docMk/>
            <pc:sldMk cId="2152698372" sldId="327"/>
            <ac:spMk id="2" creationId="{00000000-0000-0000-0000-000000000000}"/>
          </ac:spMkLst>
        </pc:spChg>
        <pc:spChg chg="mod">
          <ac:chgData name="William Grey" userId="37b73424-c081-4fc2-b1af-363f4f3fd4f3" providerId="ADAL" clId="{CF0CF669-EA1B-474F-A185-B610804C0415}" dt="2022-12-31T14:07:55.291" v="267" actId="20577"/>
          <ac:spMkLst>
            <pc:docMk/>
            <pc:sldMk cId="2152698372" sldId="327"/>
            <ac:spMk id="5" creationId="{00000000-0000-0000-0000-000000000000}"/>
          </ac:spMkLst>
        </pc:spChg>
      </pc:sldChg>
      <pc:sldChg chg="modSp new del mod">
        <pc:chgData name="William Grey" userId="37b73424-c081-4fc2-b1af-363f4f3fd4f3" providerId="ADAL" clId="{CF0CF669-EA1B-474F-A185-B610804C0415}" dt="2023-01-11T20:18:46.070" v="4675" actId="47"/>
        <pc:sldMkLst>
          <pc:docMk/>
          <pc:sldMk cId="2429840685" sldId="328"/>
        </pc:sldMkLst>
        <pc:spChg chg="mod">
          <ac:chgData name="William Grey" userId="37b73424-c081-4fc2-b1af-363f4f3fd4f3" providerId="ADAL" clId="{CF0CF669-EA1B-474F-A185-B610804C0415}" dt="2022-12-31T14:09:37.671" v="577" actId="20577"/>
          <ac:spMkLst>
            <pc:docMk/>
            <pc:sldMk cId="2429840685" sldId="328"/>
            <ac:spMk id="2" creationId="{7F96834E-9BAB-4FFC-8EF2-3C510AEE54C0}"/>
          </ac:spMkLst>
        </pc:spChg>
        <pc:spChg chg="mod">
          <ac:chgData name="William Grey" userId="37b73424-c081-4fc2-b1af-363f4f3fd4f3" providerId="ADAL" clId="{CF0CF669-EA1B-474F-A185-B610804C0415}" dt="2022-12-31T14:10:00.871" v="659" actId="20577"/>
          <ac:spMkLst>
            <pc:docMk/>
            <pc:sldMk cId="2429840685" sldId="328"/>
            <ac:spMk id="3" creationId="{3B5AD67D-CBC0-4F3F-952B-DA948FFF4211}"/>
          </ac:spMkLst>
        </pc:spChg>
      </pc:sldChg>
      <pc:sldChg chg="modSp new del mod">
        <pc:chgData name="William Grey" userId="37b73424-c081-4fc2-b1af-363f4f3fd4f3" providerId="ADAL" clId="{CF0CF669-EA1B-474F-A185-B610804C0415}" dt="2023-01-11T20:18:47.310" v="4677" actId="47"/>
        <pc:sldMkLst>
          <pc:docMk/>
          <pc:sldMk cId="3776304989" sldId="329"/>
        </pc:sldMkLst>
        <pc:spChg chg="mod">
          <ac:chgData name="William Grey" userId="37b73424-c081-4fc2-b1af-363f4f3fd4f3" providerId="ADAL" clId="{CF0CF669-EA1B-474F-A185-B610804C0415}" dt="2022-12-31T14:10:20.541" v="690" actId="20577"/>
          <ac:spMkLst>
            <pc:docMk/>
            <pc:sldMk cId="3776304989" sldId="329"/>
            <ac:spMk id="2" creationId="{5EECF6DB-6B9B-4683-A080-7CE16A387932}"/>
          </ac:spMkLst>
        </pc:spChg>
        <pc:spChg chg="mod">
          <ac:chgData name="William Grey" userId="37b73424-c081-4fc2-b1af-363f4f3fd4f3" providerId="ADAL" clId="{CF0CF669-EA1B-474F-A185-B610804C0415}" dt="2022-12-31T14:12:36.603" v="978" actId="20577"/>
          <ac:spMkLst>
            <pc:docMk/>
            <pc:sldMk cId="3776304989" sldId="329"/>
            <ac:spMk id="3" creationId="{B948A678-6A83-4591-ABF2-28E865AA3368}"/>
          </ac:spMkLst>
        </pc:spChg>
      </pc:sldChg>
      <pc:sldChg chg="modSp new del mod">
        <pc:chgData name="William Grey" userId="37b73424-c081-4fc2-b1af-363f4f3fd4f3" providerId="ADAL" clId="{CF0CF669-EA1B-474F-A185-B610804C0415}" dt="2023-01-11T20:18:47.908" v="4678" actId="47"/>
        <pc:sldMkLst>
          <pc:docMk/>
          <pc:sldMk cId="1853175378" sldId="330"/>
        </pc:sldMkLst>
        <pc:spChg chg="mod">
          <ac:chgData name="William Grey" userId="37b73424-c081-4fc2-b1af-363f4f3fd4f3" providerId="ADAL" clId="{CF0CF669-EA1B-474F-A185-B610804C0415}" dt="2022-12-31T14:11:06.130" v="774" actId="20577"/>
          <ac:spMkLst>
            <pc:docMk/>
            <pc:sldMk cId="1853175378" sldId="330"/>
            <ac:spMk id="2" creationId="{1D601755-95BC-4F39-AAFA-E98DA8880626}"/>
          </ac:spMkLst>
        </pc:spChg>
        <pc:spChg chg="mod">
          <ac:chgData name="William Grey" userId="37b73424-c081-4fc2-b1af-363f4f3fd4f3" providerId="ADAL" clId="{CF0CF669-EA1B-474F-A185-B610804C0415}" dt="2022-12-31T14:12:01.866" v="927" actId="20577"/>
          <ac:spMkLst>
            <pc:docMk/>
            <pc:sldMk cId="1853175378" sldId="330"/>
            <ac:spMk id="3" creationId="{02F13178-6EC8-4321-8D4B-2E942AAF4092}"/>
          </ac:spMkLst>
        </pc:spChg>
      </pc:sldChg>
      <pc:sldChg chg="modSp new del mod">
        <pc:chgData name="William Grey" userId="37b73424-c081-4fc2-b1af-363f4f3fd4f3" providerId="ADAL" clId="{CF0CF669-EA1B-474F-A185-B610804C0415}" dt="2023-01-11T20:18:48.573" v="4679" actId="47"/>
        <pc:sldMkLst>
          <pc:docMk/>
          <pc:sldMk cId="1783573622" sldId="331"/>
        </pc:sldMkLst>
        <pc:spChg chg="mod">
          <ac:chgData name="William Grey" userId="37b73424-c081-4fc2-b1af-363f4f3fd4f3" providerId="ADAL" clId="{CF0CF669-EA1B-474F-A185-B610804C0415}" dt="2022-12-31T14:12:52.479" v="988" actId="20577"/>
          <ac:spMkLst>
            <pc:docMk/>
            <pc:sldMk cId="1783573622" sldId="331"/>
            <ac:spMk id="2" creationId="{ECF630AD-46A2-43A9-B136-38D94AE499A2}"/>
          </ac:spMkLst>
        </pc:spChg>
        <pc:spChg chg="mod">
          <ac:chgData name="William Grey" userId="37b73424-c081-4fc2-b1af-363f4f3fd4f3" providerId="ADAL" clId="{CF0CF669-EA1B-474F-A185-B610804C0415}" dt="2022-12-31T14:14:19.987" v="1323" actId="20577"/>
          <ac:spMkLst>
            <pc:docMk/>
            <pc:sldMk cId="1783573622" sldId="331"/>
            <ac:spMk id="3" creationId="{620825AD-AF26-48C0-8AF9-078E0905BB66}"/>
          </ac:spMkLst>
        </pc:spChg>
      </pc:sldChg>
      <pc:sldChg chg="modSp new del mod">
        <pc:chgData name="William Grey" userId="37b73424-c081-4fc2-b1af-363f4f3fd4f3" providerId="ADAL" clId="{CF0CF669-EA1B-474F-A185-B610804C0415}" dt="2023-01-11T20:18:49.467" v="4680" actId="47"/>
        <pc:sldMkLst>
          <pc:docMk/>
          <pc:sldMk cId="2587086512" sldId="332"/>
        </pc:sldMkLst>
        <pc:spChg chg="mod">
          <ac:chgData name="William Grey" userId="37b73424-c081-4fc2-b1af-363f4f3fd4f3" providerId="ADAL" clId="{CF0CF669-EA1B-474F-A185-B610804C0415}" dt="2022-12-31T14:15:04.085" v="1337" actId="20577"/>
          <ac:spMkLst>
            <pc:docMk/>
            <pc:sldMk cId="2587086512" sldId="332"/>
            <ac:spMk id="2" creationId="{791B36B3-603B-4A2C-9C83-2024B9D08A3A}"/>
          </ac:spMkLst>
        </pc:spChg>
        <pc:spChg chg="mod">
          <ac:chgData name="William Grey" userId="37b73424-c081-4fc2-b1af-363f4f3fd4f3" providerId="ADAL" clId="{CF0CF669-EA1B-474F-A185-B610804C0415}" dt="2022-12-31T14:15:19.043" v="1349" actId="20577"/>
          <ac:spMkLst>
            <pc:docMk/>
            <pc:sldMk cId="2587086512" sldId="332"/>
            <ac:spMk id="3" creationId="{2F660F65-CA77-4C88-9FD4-BED1CC3A6D2D}"/>
          </ac:spMkLst>
        </pc:spChg>
      </pc:sldChg>
      <pc:sldChg chg="modSp new del mod">
        <pc:chgData name="William Grey" userId="37b73424-c081-4fc2-b1af-363f4f3fd4f3" providerId="ADAL" clId="{CF0CF669-EA1B-474F-A185-B610804C0415}" dt="2023-01-11T20:18:50.104" v="4681" actId="47"/>
        <pc:sldMkLst>
          <pc:docMk/>
          <pc:sldMk cId="2736830403" sldId="333"/>
        </pc:sldMkLst>
        <pc:spChg chg="mod">
          <ac:chgData name="William Grey" userId="37b73424-c081-4fc2-b1af-363f4f3fd4f3" providerId="ADAL" clId="{CF0CF669-EA1B-474F-A185-B610804C0415}" dt="2022-12-31T14:16:04.762" v="1365" actId="20577"/>
          <ac:spMkLst>
            <pc:docMk/>
            <pc:sldMk cId="2736830403" sldId="333"/>
            <ac:spMk id="2" creationId="{A77B43A9-9D0F-4C85-AF08-6CBF9E74DDFE}"/>
          </ac:spMkLst>
        </pc:spChg>
        <pc:spChg chg="mod">
          <ac:chgData name="William Grey" userId="37b73424-c081-4fc2-b1af-363f4f3fd4f3" providerId="ADAL" clId="{CF0CF669-EA1B-474F-A185-B610804C0415}" dt="2022-12-31T14:17:24.131" v="1609" actId="20577"/>
          <ac:spMkLst>
            <pc:docMk/>
            <pc:sldMk cId="2736830403" sldId="333"/>
            <ac:spMk id="3" creationId="{4F9A8BC9-6788-4EF7-8A1C-59AC500B6D4C}"/>
          </ac:spMkLst>
        </pc:spChg>
      </pc:sldChg>
      <pc:sldChg chg="modSp new del mod">
        <pc:chgData name="William Grey" userId="37b73424-c081-4fc2-b1af-363f4f3fd4f3" providerId="ADAL" clId="{CF0CF669-EA1B-474F-A185-B610804C0415}" dt="2023-01-11T20:18:50.721" v="4682" actId="47"/>
        <pc:sldMkLst>
          <pc:docMk/>
          <pc:sldMk cId="1827908560" sldId="334"/>
        </pc:sldMkLst>
        <pc:spChg chg="mod">
          <ac:chgData name="William Grey" userId="37b73424-c081-4fc2-b1af-363f4f3fd4f3" providerId="ADAL" clId="{CF0CF669-EA1B-474F-A185-B610804C0415}" dt="2022-12-31T14:17:40.987" v="1634" actId="20577"/>
          <ac:spMkLst>
            <pc:docMk/>
            <pc:sldMk cId="1827908560" sldId="334"/>
            <ac:spMk id="2" creationId="{332563E7-0D8F-45B7-8540-ADBADC53D5A2}"/>
          </ac:spMkLst>
        </pc:spChg>
        <pc:spChg chg="mod">
          <ac:chgData name="William Grey" userId="37b73424-c081-4fc2-b1af-363f4f3fd4f3" providerId="ADAL" clId="{CF0CF669-EA1B-474F-A185-B610804C0415}" dt="2022-12-31T14:18:20.915" v="1733" actId="20577"/>
          <ac:spMkLst>
            <pc:docMk/>
            <pc:sldMk cId="1827908560" sldId="334"/>
            <ac:spMk id="3" creationId="{46C9205A-DE32-4DAE-B354-56B95AE7211A}"/>
          </ac:spMkLst>
        </pc:spChg>
      </pc:sldChg>
      <pc:sldChg chg="modSp new del mod">
        <pc:chgData name="William Grey" userId="37b73424-c081-4fc2-b1af-363f4f3fd4f3" providerId="ADAL" clId="{CF0CF669-EA1B-474F-A185-B610804C0415}" dt="2023-01-11T20:18:51.354" v="4683" actId="47"/>
        <pc:sldMkLst>
          <pc:docMk/>
          <pc:sldMk cId="712762456" sldId="335"/>
        </pc:sldMkLst>
        <pc:spChg chg="mod">
          <ac:chgData name="William Grey" userId="37b73424-c081-4fc2-b1af-363f4f3fd4f3" providerId="ADAL" clId="{CF0CF669-EA1B-474F-A185-B610804C0415}" dt="2022-12-31T14:18:58.216" v="1752" actId="20577"/>
          <ac:spMkLst>
            <pc:docMk/>
            <pc:sldMk cId="712762456" sldId="335"/>
            <ac:spMk id="2" creationId="{803EED6A-4ABA-433C-BB89-647872F48BF8}"/>
          </ac:spMkLst>
        </pc:spChg>
        <pc:spChg chg="mod">
          <ac:chgData name="William Grey" userId="37b73424-c081-4fc2-b1af-363f4f3fd4f3" providerId="ADAL" clId="{CF0CF669-EA1B-474F-A185-B610804C0415}" dt="2022-12-31T14:19:14.228" v="1825" actId="20577"/>
          <ac:spMkLst>
            <pc:docMk/>
            <pc:sldMk cId="712762456" sldId="335"/>
            <ac:spMk id="3" creationId="{686BB3B2-F1A0-4E18-85CA-558ECE7153E8}"/>
          </ac:spMkLst>
        </pc:spChg>
      </pc:sldChg>
      <pc:sldChg chg="addSp delSp modSp new mod">
        <pc:chgData name="William Grey" userId="37b73424-c081-4fc2-b1af-363f4f3fd4f3" providerId="ADAL" clId="{CF0CF669-EA1B-474F-A185-B610804C0415}" dt="2023-01-11T20:27:31.920" v="4976" actId="5793"/>
        <pc:sldMkLst>
          <pc:docMk/>
          <pc:sldMk cId="125976083" sldId="336"/>
        </pc:sldMkLst>
        <pc:spChg chg="mod">
          <ac:chgData name="William Grey" userId="37b73424-c081-4fc2-b1af-363f4f3fd4f3" providerId="ADAL" clId="{CF0CF669-EA1B-474F-A185-B610804C0415}" dt="2023-01-11T10:32:10.474" v="2292" actId="20577"/>
          <ac:spMkLst>
            <pc:docMk/>
            <pc:sldMk cId="125976083" sldId="336"/>
            <ac:spMk id="2" creationId="{872E73F2-691D-4122-AFF9-CAFC06E5639C}"/>
          </ac:spMkLst>
        </pc:spChg>
        <pc:spChg chg="mod">
          <ac:chgData name="William Grey" userId="37b73424-c081-4fc2-b1af-363f4f3fd4f3" providerId="ADAL" clId="{CF0CF669-EA1B-474F-A185-B610804C0415}" dt="2023-01-11T20:27:10.889" v="4963" actId="21"/>
          <ac:spMkLst>
            <pc:docMk/>
            <pc:sldMk cId="125976083" sldId="336"/>
            <ac:spMk id="3" creationId="{49D17C77-C502-4794-9282-5AAE22293CF7}"/>
          </ac:spMkLst>
        </pc:spChg>
        <pc:spChg chg="add mod">
          <ac:chgData name="William Grey" userId="37b73424-c081-4fc2-b1af-363f4f3fd4f3" providerId="ADAL" clId="{CF0CF669-EA1B-474F-A185-B610804C0415}" dt="2023-01-11T20:27:31.920" v="4976" actId="5793"/>
          <ac:spMkLst>
            <pc:docMk/>
            <pc:sldMk cId="125976083" sldId="336"/>
            <ac:spMk id="7" creationId="{E96FC370-85F6-44B5-B5D3-80C37A8B302E}"/>
          </ac:spMkLst>
        </pc:spChg>
        <pc:graphicFrameChg chg="add del mod modGraphic">
          <ac:chgData name="William Grey" userId="37b73424-c081-4fc2-b1af-363f4f3fd4f3" providerId="ADAL" clId="{CF0CF669-EA1B-474F-A185-B610804C0415}" dt="2023-01-11T20:23:47.844" v="4826" actId="478"/>
          <ac:graphicFrameMkLst>
            <pc:docMk/>
            <pc:sldMk cId="125976083" sldId="336"/>
            <ac:graphicFrameMk id="4" creationId="{50F51BF2-ED68-4392-BBCF-2C80DDE777D3}"/>
          </ac:graphicFrameMkLst>
        </pc:graphicFrameChg>
        <pc:graphicFrameChg chg="add mod modGraphic">
          <ac:chgData name="William Grey" userId="37b73424-c081-4fc2-b1af-363f4f3fd4f3" providerId="ADAL" clId="{CF0CF669-EA1B-474F-A185-B610804C0415}" dt="2023-01-11T20:25:20.239" v="4933" actId="1076"/>
          <ac:graphicFrameMkLst>
            <pc:docMk/>
            <pc:sldMk cId="125976083" sldId="336"/>
            <ac:graphicFrameMk id="5" creationId="{9CC25E3E-7886-41EC-961A-08980F6106DF}"/>
          </ac:graphicFrameMkLst>
        </pc:graphicFrameChg>
      </pc:sldChg>
      <pc:sldChg chg="addSp modSp new del mod ord">
        <pc:chgData name="William Grey" userId="37b73424-c081-4fc2-b1af-363f4f3fd4f3" providerId="ADAL" clId="{CF0CF669-EA1B-474F-A185-B610804C0415}" dt="2023-01-11T20:55:16.076" v="6580" actId="2696"/>
        <pc:sldMkLst>
          <pc:docMk/>
          <pc:sldMk cId="1297381686" sldId="337"/>
        </pc:sldMkLst>
        <pc:spChg chg="mod">
          <ac:chgData name="William Grey" userId="37b73424-c081-4fc2-b1af-363f4f3fd4f3" providerId="ADAL" clId="{CF0CF669-EA1B-474F-A185-B610804C0415}" dt="2023-01-11T10:36:37.275" v="2535" actId="20577"/>
          <ac:spMkLst>
            <pc:docMk/>
            <pc:sldMk cId="1297381686" sldId="337"/>
            <ac:spMk id="2" creationId="{E609A140-2C4E-404D-B497-876718FF76EF}"/>
          </ac:spMkLst>
        </pc:spChg>
        <pc:spChg chg="mod">
          <ac:chgData name="William Grey" userId="37b73424-c081-4fc2-b1af-363f4f3fd4f3" providerId="ADAL" clId="{CF0CF669-EA1B-474F-A185-B610804C0415}" dt="2023-01-11T10:37:38.151" v="2670" actId="20577"/>
          <ac:spMkLst>
            <pc:docMk/>
            <pc:sldMk cId="1297381686" sldId="337"/>
            <ac:spMk id="3" creationId="{4E37F5D3-C388-4BC3-99D0-9D1D7C3053A7}"/>
          </ac:spMkLst>
        </pc:spChg>
        <pc:spChg chg="add mod">
          <ac:chgData name="William Grey" userId="37b73424-c081-4fc2-b1af-363f4f3fd4f3" providerId="ADAL" clId="{CF0CF669-EA1B-474F-A185-B610804C0415}" dt="2023-01-11T10:37:26.725" v="2660"/>
          <ac:spMkLst>
            <pc:docMk/>
            <pc:sldMk cId="1297381686" sldId="337"/>
            <ac:spMk id="5" creationId="{AC41B9A1-E50F-4D2A-A297-8ED4D9AA6196}"/>
          </ac:spMkLst>
        </pc:spChg>
        <pc:spChg chg="add mod">
          <ac:chgData name="William Grey" userId="37b73424-c081-4fc2-b1af-363f4f3fd4f3" providerId="ADAL" clId="{CF0CF669-EA1B-474F-A185-B610804C0415}" dt="2023-01-11T10:37:26.725" v="2660"/>
          <ac:spMkLst>
            <pc:docMk/>
            <pc:sldMk cId="1297381686" sldId="337"/>
            <ac:spMk id="6" creationId="{A76FA98F-D4FB-4627-98FD-C7F81CC093EF}"/>
          </ac:spMkLst>
        </pc:spChg>
        <pc:grpChg chg="add mod">
          <ac:chgData name="William Grey" userId="37b73424-c081-4fc2-b1af-363f4f3fd4f3" providerId="ADAL" clId="{CF0CF669-EA1B-474F-A185-B610804C0415}" dt="2023-01-11T10:37:26.725" v="2660"/>
          <ac:grpSpMkLst>
            <pc:docMk/>
            <pc:sldMk cId="1297381686" sldId="337"/>
            <ac:grpSpMk id="4" creationId="{DA4D0395-5E35-4D09-B9C4-061D8E152C2C}"/>
          </ac:grpSpMkLst>
        </pc:grpChg>
      </pc:sldChg>
      <pc:sldChg chg="addSp delSp modSp add mod ord">
        <pc:chgData name="William Grey" userId="37b73424-c081-4fc2-b1af-363f4f3fd4f3" providerId="ADAL" clId="{CF0CF669-EA1B-474F-A185-B610804C0415}" dt="2023-01-11T21:06:22.339" v="6896" actId="12100"/>
        <pc:sldMkLst>
          <pc:docMk/>
          <pc:sldMk cId="3748228617" sldId="337"/>
        </pc:sldMkLst>
        <pc:spChg chg="mod">
          <ac:chgData name="William Grey" userId="37b73424-c081-4fc2-b1af-363f4f3fd4f3" providerId="ADAL" clId="{CF0CF669-EA1B-474F-A185-B610804C0415}" dt="2023-01-11T21:05:58.270" v="6894" actId="27636"/>
          <ac:spMkLst>
            <pc:docMk/>
            <pc:sldMk cId="3748228617" sldId="337"/>
            <ac:spMk id="3" creationId="{4E37F5D3-C388-4BC3-99D0-9D1D7C3053A7}"/>
          </ac:spMkLst>
        </pc:spChg>
        <pc:graphicFrameChg chg="add del mod">
          <ac:chgData name="William Grey" userId="37b73424-c081-4fc2-b1af-363f4f3fd4f3" providerId="ADAL" clId="{CF0CF669-EA1B-474F-A185-B610804C0415}" dt="2023-01-11T21:03:57.939" v="6806" actId="478"/>
          <ac:graphicFrameMkLst>
            <pc:docMk/>
            <pc:sldMk cId="3748228617" sldId="337"/>
            <ac:graphicFrameMk id="4" creationId="{9594664B-5B9D-41FE-AD6A-D82B6B9B06AF}"/>
          </ac:graphicFrameMkLst>
        </pc:graphicFrameChg>
        <pc:graphicFrameChg chg="add mod modGraphic">
          <ac:chgData name="William Grey" userId="37b73424-c081-4fc2-b1af-363f4f3fd4f3" providerId="ADAL" clId="{CF0CF669-EA1B-474F-A185-B610804C0415}" dt="2023-01-11T21:06:22.339" v="6896" actId="12100"/>
          <ac:graphicFrameMkLst>
            <pc:docMk/>
            <pc:sldMk cId="3748228617" sldId="337"/>
            <ac:graphicFrameMk id="5" creationId="{58F13196-6A53-4F23-B26B-C66DCCFFB4B2}"/>
          </ac:graphicFrameMkLst>
        </pc:graphicFrameChg>
      </pc:sldChg>
      <pc:sldChg chg="modSp new del mod">
        <pc:chgData name="William Grey" userId="37b73424-c081-4fc2-b1af-363f4f3fd4f3" providerId="ADAL" clId="{CF0CF669-EA1B-474F-A185-B610804C0415}" dt="2023-01-11T20:47:39.040" v="6458" actId="47"/>
        <pc:sldMkLst>
          <pc:docMk/>
          <pc:sldMk cId="643388296" sldId="338"/>
        </pc:sldMkLst>
        <pc:spChg chg="mod">
          <ac:chgData name="William Grey" userId="37b73424-c081-4fc2-b1af-363f4f3fd4f3" providerId="ADAL" clId="{CF0CF669-EA1B-474F-A185-B610804C0415}" dt="2023-01-11T11:52:07.830" v="4418" actId="27636"/>
          <ac:spMkLst>
            <pc:docMk/>
            <pc:sldMk cId="643388296" sldId="338"/>
            <ac:spMk id="2" creationId="{F3ADF17A-8F0C-4E7F-AA0E-31AF0CAD1FA6}"/>
          </ac:spMkLst>
        </pc:spChg>
        <pc:spChg chg="mod">
          <ac:chgData name="William Grey" userId="37b73424-c081-4fc2-b1af-363f4f3fd4f3" providerId="ADAL" clId="{CF0CF669-EA1B-474F-A185-B610804C0415}" dt="2023-01-11T20:45:56.198" v="6369" actId="21"/>
          <ac:spMkLst>
            <pc:docMk/>
            <pc:sldMk cId="643388296" sldId="338"/>
            <ac:spMk id="3" creationId="{18781C1B-84C9-44BF-9EE4-396B3FF10CF7}"/>
          </ac:spMkLst>
        </pc:spChg>
      </pc:sldChg>
      <pc:sldChg chg="modSp new del mod">
        <pc:chgData name="William Grey" userId="37b73424-c081-4fc2-b1af-363f4f3fd4f3" providerId="ADAL" clId="{CF0CF669-EA1B-474F-A185-B610804C0415}" dt="2023-01-11T20:18:08.663" v="4659" actId="47"/>
        <pc:sldMkLst>
          <pc:docMk/>
          <pc:sldMk cId="1256353131" sldId="339"/>
        </pc:sldMkLst>
        <pc:spChg chg="mod">
          <ac:chgData name="William Grey" userId="37b73424-c081-4fc2-b1af-363f4f3fd4f3" providerId="ADAL" clId="{CF0CF669-EA1B-474F-A185-B610804C0415}" dt="2023-01-11T10:59:37.099" v="3049" actId="20577"/>
          <ac:spMkLst>
            <pc:docMk/>
            <pc:sldMk cId="1256353131" sldId="339"/>
            <ac:spMk id="2" creationId="{E3BFDB53-E16B-4232-AAC5-9FF68E76E4BF}"/>
          </ac:spMkLst>
        </pc:spChg>
        <pc:spChg chg="mod">
          <ac:chgData name="William Grey" userId="37b73424-c081-4fc2-b1af-363f4f3fd4f3" providerId="ADAL" clId="{CF0CF669-EA1B-474F-A185-B610804C0415}" dt="2023-01-11T11:03:50.122" v="3601" actId="20577"/>
          <ac:spMkLst>
            <pc:docMk/>
            <pc:sldMk cId="1256353131" sldId="339"/>
            <ac:spMk id="3" creationId="{FA04A545-8132-4066-9B1D-19EF5FB39865}"/>
          </ac:spMkLst>
        </pc:spChg>
      </pc:sldChg>
      <pc:sldChg chg="modSp new del mod">
        <pc:chgData name="William Grey" userId="37b73424-c081-4fc2-b1af-363f4f3fd4f3" providerId="ADAL" clId="{CF0CF669-EA1B-474F-A185-B610804C0415}" dt="2023-01-11T20:47:58.536" v="6459" actId="47"/>
        <pc:sldMkLst>
          <pc:docMk/>
          <pc:sldMk cId="133830883" sldId="340"/>
        </pc:sldMkLst>
        <pc:spChg chg="mod">
          <ac:chgData name="William Grey" userId="37b73424-c081-4fc2-b1af-363f4f3fd4f3" providerId="ADAL" clId="{CF0CF669-EA1B-474F-A185-B610804C0415}" dt="2023-01-11T11:07:51.027" v="3617" actId="20577"/>
          <ac:spMkLst>
            <pc:docMk/>
            <pc:sldMk cId="133830883" sldId="340"/>
            <ac:spMk id="2" creationId="{D8EFD017-A042-4FF6-A9CA-DBC45161CB3B}"/>
          </ac:spMkLst>
        </pc:spChg>
        <pc:spChg chg="mod">
          <ac:chgData name="William Grey" userId="37b73424-c081-4fc2-b1af-363f4f3fd4f3" providerId="ADAL" clId="{CF0CF669-EA1B-474F-A185-B610804C0415}" dt="2023-01-11T11:07:54.335" v="3623" actId="20577"/>
          <ac:spMkLst>
            <pc:docMk/>
            <pc:sldMk cId="133830883" sldId="340"/>
            <ac:spMk id="3" creationId="{620C807E-C897-4BA3-A09B-F2B6F32B93A5}"/>
          </ac:spMkLst>
        </pc:spChg>
      </pc:sldChg>
      <pc:sldChg chg="modSp new del mod">
        <pc:chgData name="William Grey" userId="37b73424-c081-4fc2-b1af-363f4f3fd4f3" providerId="ADAL" clId="{CF0CF669-EA1B-474F-A185-B610804C0415}" dt="2023-01-11T20:18:51.991" v="4684" actId="47"/>
        <pc:sldMkLst>
          <pc:docMk/>
          <pc:sldMk cId="2270356231" sldId="341"/>
        </pc:sldMkLst>
        <pc:spChg chg="mod">
          <ac:chgData name="William Grey" userId="37b73424-c081-4fc2-b1af-363f4f3fd4f3" providerId="ADAL" clId="{CF0CF669-EA1B-474F-A185-B610804C0415}" dt="2023-01-11T11:38:03.926" v="3653" actId="20577"/>
          <ac:spMkLst>
            <pc:docMk/>
            <pc:sldMk cId="2270356231" sldId="341"/>
            <ac:spMk id="2" creationId="{6EA6702C-FC36-4F75-9F76-9F93565EC7C8}"/>
          </ac:spMkLst>
        </pc:spChg>
      </pc:sldChg>
      <pc:sldChg chg="modSp new del mod">
        <pc:chgData name="William Grey" userId="37b73424-c081-4fc2-b1af-363f4f3fd4f3" providerId="ADAL" clId="{CF0CF669-EA1B-474F-A185-B610804C0415}" dt="2023-01-11T20:18:52.672" v="4685" actId="47"/>
        <pc:sldMkLst>
          <pc:docMk/>
          <pc:sldMk cId="1358151964" sldId="342"/>
        </pc:sldMkLst>
        <pc:spChg chg="mod">
          <ac:chgData name="William Grey" userId="37b73424-c081-4fc2-b1af-363f4f3fd4f3" providerId="ADAL" clId="{CF0CF669-EA1B-474F-A185-B610804C0415}" dt="2023-01-11T11:38:38.356" v="3749" actId="20577"/>
          <ac:spMkLst>
            <pc:docMk/>
            <pc:sldMk cId="1358151964" sldId="342"/>
            <ac:spMk id="2" creationId="{1EAD508B-CAA6-499E-A4D1-0E6A9CBADADB}"/>
          </ac:spMkLst>
        </pc:spChg>
      </pc:sldChg>
      <pc:sldChg chg="modSp new del mod">
        <pc:chgData name="William Grey" userId="37b73424-c081-4fc2-b1af-363f4f3fd4f3" providerId="ADAL" clId="{CF0CF669-EA1B-474F-A185-B610804C0415}" dt="2023-01-11T20:18:55.845" v="4687" actId="47"/>
        <pc:sldMkLst>
          <pc:docMk/>
          <pc:sldMk cId="3718335352" sldId="343"/>
        </pc:sldMkLst>
        <pc:spChg chg="mod">
          <ac:chgData name="William Grey" userId="37b73424-c081-4fc2-b1af-363f4f3fd4f3" providerId="ADAL" clId="{CF0CF669-EA1B-474F-A185-B610804C0415}" dt="2023-01-11T11:38:58.938" v="3759" actId="20577"/>
          <ac:spMkLst>
            <pc:docMk/>
            <pc:sldMk cId="3718335352" sldId="343"/>
            <ac:spMk id="2" creationId="{06888463-4FDC-4C1D-9174-4EF73D82A486}"/>
          </ac:spMkLst>
        </pc:spChg>
        <pc:spChg chg="mod">
          <ac:chgData name="William Grey" userId="37b73424-c081-4fc2-b1af-363f4f3fd4f3" providerId="ADAL" clId="{CF0CF669-EA1B-474F-A185-B610804C0415}" dt="2023-01-11T11:40:18.664" v="4010" actId="20577"/>
          <ac:spMkLst>
            <pc:docMk/>
            <pc:sldMk cId="3718335352" sldId="343"/>
            <ac:spMk id="3" creationId="{E3F4EEB3-87D0-4D48-A4B3-4DBF20D2037E}"/>
          </ac:spMkLst>
        </pc:spChg>
      </pc:sldChg>
      <pc:sldChg chg="modSp new del mod">
        <pc:chgData name="William Grey" userId="37b73424-c081-4fc2-b1af-363f4f3fd4f3" providerId="ADAL" clId="{CF0CF669-EA1B-474F-A185-B610804C0415}" dt="2023-01-11T20:18:53.481" v="4686" actId="47"/>
        <pc:sldMkLst>
          <pc:docMk/>
          <pc:sldMk cId="1157759932" sldId="344"/>
        </pc:sldMkLst>
        <pc:spChg chg="mod">
          <ac:chgData name="William Grey" userId="37b73424-c081-4fc2-b1af-363f4f3fd4f3" providerId="ADAL" clId="{CF0CF669-EA1B-474F-A185-B610804C0415}" dt="2023-01-11T11:39:31.065" v="3862" actId="20577"/>
          <ac:spMkLst>
            <pc:docMk/>
            <pc:sldMk cId="1157759932" sldId="344"/>
            <ac:spMk id="2" creationId="{53F04C5E-ECCC-42D2-94F3-9B4DE7C0BCBC}"/>
          </ac:spMkLst>
        </pc:spChg>
      </pc:sldChg>
      <pc:sldChg chg="modSp new mod">
        <pc:chgData name="William Grey" userId="37b73424-c081-4fc2-b1af-363f4f3fd4f3" providerId="ADAL" clId="{CF0CF669-EA1B-474F-A185-B610804C0415}" dt="2023-01-11T20:47:33.692" v="6457" actId="20577"/>
        <pc:sldMkLst>
          <pc:docMk/>
          <pc:sldMk cId="2042490123" sldId="345"/>
        </pc:sldMkLst>
        <pc:spChg chg="mod">
          <ac:chgData name="William Grey" userId="37b73424-c081-4fc2-b1af-363f4f3fd4f3" providerId="ADAL" clId="{CF0CF669-EA1B-474F-A185-B610804C0415}" dt="2023-01-11T20:35:26.497" v="5294" actId="20577"/>
          <ac:spMkLst>
            <pc:docMk/>
            <pc:sldMk cId="2042490123" sldId="345"/>
            <ac:spMk id="2" creationId="{E5B50C6E-3A81-4DCA-89C9-96829DE34234}"/>
          </ac:spMkLst>
        </pc:spChg>
        <pc:spChg chg="mod">
          <ac:chgData name="William Grey" userId="37b73424-c081-4fc2-b1af-363f4f3fd4f3" providerId="ADAL" clId="{CF0CF669-EA1B-474F-A185-B610804C0415}" dt="2023-01-11T20:47:33.692" v="6457" actId="20577"/>
          <ac:spMkLst>
            <pc:docMk/>
            <pc:sldMk cId="2042490123" sldId="345"/>
            <ac:spMk id="3" creationId="{4B0A4E38-601B-4E50-AE1E-D4D15ED10F8A}"/>
          </ac:spMkLst>
        </pc:spChg>
      </pc:sldChg>
      <pc:sldChg chg="add del">
        <pc:chgData name="William Grey" userId="37b73424-c081-4fc2-b1af-363f4f3fd4f3" providerId="ADAL" clId="{CF0CF669-EA1B-474F-A185-B610804C0415}" dt="2023-01-11T20:18:09.806" v="4662" actId="47"/>
        <pc:sldMkLst>
          <pc:docMk/>
          <pc:sldMk cId="3323975252" sldId="346"/>
        </pc:sldMkLst>
      </pc:sldChg>
      <pc:sldChg chg="modSp new del mod">
        <pc:chgData name="William Grey" userId="37b73424-c081-4fc2-b1af-363f4f3fd4f3" providerId="ADAL" clId="{CF0CF669-EA1B-474F-A185-B610804C0415}" dt="2023-01-11T20:23:10.750" v="4818" actId="47"/>
        <pc:sldMkLst>
          <pc:docMk/>
          <pc:sldMk cId="810608866" sldId="347"/>
        </pc:sldMkLst>
        <pc:spChg chg="mod">
          <ac:chgData name="William Grey" userId="37b73424-c081-4fc2-b1af-363f4f3fd4f3" providerId="ADAL" clId="{CF0CF669-EA1B-474F-A185-B610804C0415}" dt="2023-01-11T11:57:41.151" v="4448" actId="20577"/>
          <ac:spMkLst>
            <pc:docMk/>
            <pc:sldMk cId="810608866" sldId="347"/>
            <ac:spMk id="2" creationId="{64892D26-F56C-4E6D-96D9-197C25740CA7}"/>
          </ac:spMkLst>
        </pc:spChg>
        <pc:spChg chg="mod">
          <ac:chgData name="William Grey" userId="37b73424-c081-4fc2-b1af-363f4f3fd4f3" providerId="ADAL" clId="{CF0CF669-EA1B-474F-A185-B610804C0415}" dt="2023-01-11T12:04:56.053" v="4614" actId="20577"/>
          <ac:spMkLst>
            <pc:docMk/>
            <pc:sldMk cId="810608866" sldId="347"/>
            <ac:spMk id="3" creationId="{0F83ADF2-2B7D-49CD-BE81-15117DFF3971}"/>
          </ac:spMkLst>
        </pc:spChg>
      </pc:sldChg>
      <pc:sldChg chg="modSp new mod">
        <pc:chgData name="William Grey" userId="37b73424-c081-4fc2-b1af-363f4f3fd4f3" providerId="ADAL" clId="{CF0CF669-EA1B-474F-A185-B610804C0415}" dt="2023-01-11T20:21:18.075" v="4741" actId="20577"/>
        <pc:sldMkLst>
          <pc:docMk/>
          <pc:sldMk cId="577175455" sldId="348"/>
        </pc:sldMkLst>
        <pc:spChg chg="mod">
          <ac:chgData name="William Grey" userId="37b73424-c081-4fc2-b1af-363f4f3fd4f3" providerId="ADAL" clId="{CF0CF669-EA1B-474F-A185-B610804C0415}" dt="2023-01-11T20:20:46.319" v="4710" actId="20577"/>
          <ac:spMkLst>
            <pc:docMk/>
            <pc:sldMk cId="577175455" sldId="348"/>
            <ac:spMk id="2" creationId="{0333D6DD-0DA4-4276-B80E-E2B67DF31330}"/>
          </ac:spMkLst>
        </pc:spChg>
        <pc:spChg chg="mod">
          <ac:chgData name="William Grey" userId="37b73424-c081-4fc2-b1af-363f4f3fd4f3" providerId="ADAL" clId="{CF0CF669-EA1B-474F-A185-B610804C0415}" dt="2023-01-11T20:21:18.075" v="4741" actId="20577"/>
          <ac:spMkLst>
            <pc:docMk/>
            <pc:sldMk cId="577175455" sldId="348"/>
            <ac:spMk id="3" creationId="{26F31429-DA9A-4409-A03F-AFAA030E7007}"/>
          </ac:spMkLst>
        </pc:spChg>
      </pc:sldChg>
      <pc:sldChg chg="addSp modSp new del mod">
        <pc:chgData name="William Grey" userId="37b73424-c081-4fc2-b1af-363f4f3fd4f3" providerId="ADAL" clId="{CF0CF669-EA1B-474F-A185-B610804C0415}" dt="2023-01-11T20:17:34.309" v="4656" actId="47"/>
        <pc:sldMkLst>
          <pc:docMk/>
          <pc:sldMk cId="3566270240" sldId="348"/>
        </pc:sldMkLst>
        <pc:spChg chg="mod">
          <ac:chgData name="William Grey" userId="37b73424-c081-4fc2-b1af-363f4f3fd4f3" providerId="ADAL" clId="{CF0CF669-EA1B-474F-A185-B610804C0415}" dt="2023-01-11T12:17:33.920" v="4619" actId="20577"/>
          <ac:spMkLst>
            <pc:docMk/>
            <pc:sldMk cId="3566270240" sldId="348"/>
            <ac:spMk id="2" creationId="{DCC008EF-5E19-40F2-A371-6666C4F21FC7}"/>
          </ac:spMkLst>
        </pc:spChg>
        <pc:picChg chg="add mod">
          <ac:chgData name="William Grey" userId="37b73424-c081-4fc2-b1af-363f4f3fd4f3" providerId="ADAL" clId="{CF0CF669-EA1B-474F-A185-B610804C0415}" dt="2023-01-11T12:18:14.613" v="4622" actId="14100"/>
          <ac:picMkLst>
            <pc:docMk/>
            <pc:sldMk cId="3566270240" sldId="348"/>
            <ac:picMk id="5" creationId="{94ED98AF-D3C9-4566-A8B4-9F31535B2BB2}"/>
          </ac:picMkLst>
        </pc:picChg>
      </pc:sldChg>
      <pc:sldChg chg="modSp new mod">
        <pc:chgData name="William Grey" userId="37b73424-c081-4fc2-b1af-363f4f3fd4f3" providerId="ADAL" clId="{CF0CF669-EA1B-474F-A185-B610804C0415}" dt="2023-01-11T20:35:11.251" v="5292" actId="1076"/>
        <pc:sldMkLst>
          <pc:docMk/>
          <pc:sldMk cId="3059961646" sldId="349"/>
        </pc:sldMkLst>
        <pc:spChg chg="mod">
          <ac:chgData name="William Grey" userId="37b73424-c081-4fc2-b1af-363f4f3fd4f3" providerId="ADAL" clId="{CF0CF669-EA1B-474F-A185-B610804C0415}" dt="2023-01-11T20:34:58.159" v="5288" actId="20577"/>
          <ac:spMkLst>
            <pc:docMk/>
            <pc:sldMk cId="3059961646" sldId="349"/>
            <ac:spMk id="2" creationId="{D6FD7DF1-46D6-4CA9-A71E-5906E08BBA49}"/>
          </ac:spMkLst>
        </pc:spChg>
        <pc:spChg chg="mod">
          <ac:chgData name="William Grey" userId="37b73424-c081-4fc2-b1af-363f4f3fd4f3" providerId="ADAL" clId="{CF0CF669-EA1B-474F-A185-B610804C0415}" dt="2023-01-11T20:35:11.251" v="5292" actId="1076"/>
          <ac:spMkLst>
            <pc:docMk/>
            <pc:sldMk cId="3059961646" sldId="349"/>
            <ac:spMk id="3" creationId="{83EFBAAD-E3A8-45BD-B42F-D75025A99459}"/>
          </ac:spMkLst>
        </pc:spChg>
      </pc:sldChg>
      <pc:sldChg chg="addSp modSp new del mod">
        <pc:chgData name="William Grey" userId="37b73424-c081-4fc2-b1af-363f4f3fd4f3" providerId="ADAL" clId="{CF0CF669-EA1B-474F-A185-B610804C0415}" dt="2023-01-11T20:17:33.893" v="4655" actId="47"/>
        <pc:sldMkLst>
          <pc:docMk/>
          <pc:sldMk cId="3555997661" sldId="349"/>
        </pc:sldMkLst>
        <pc:picChg chg="add mod">
          <ac:chgData name="William Grey" userId="37b73424-c081-4fc2-b1af-363f4f3fd4f3" providerId="ADAL" clId="{CF0CF669-EA1B-474F-A185-B610804C0415}" dt="2023-01-11T12:19:28.898" v="4626" actId="14100"/>
          <ac:picMkLst>
            <pc:docMk/>
            <pc:sldMk cId="3555997661" sldId="349"/>
            <ac:picMk id="5" creationId="{8F89C904-489F-4C30-9A66-4995B5A2BA65}"/>
          </ac:picMkLst>
        </pc:picChg>
      </pc:sldChg>
      <pc:sldChg chg="addSp modSp new del mod">
        <pc:chgData name="William Grey" userId="37b73424-c081-4fc2-b1af-363f4f3fd4f3" providerId="ADAL" clId="{CF0CF669-EA1B-474F-A185-B610804C0415}" dt="2023-01-11T20:17:33.397" v="4654" actId="47"/>
        <pc:sldMkLst>
          <pc:docMk/>
          <pc:sldMk cId="756834220" sldId="350"/>
        </pc:sldMkLst>
        <pc:picChg chg="add mod">
          <ac:chgData name="William Grey" userId="37b73424-c081-4fc2-b1af-363f4f3fd4f3" providerId="ADAL" clId="{CF0CF669-EA1B-474F-A185-B610804C0415}" dt="2023-01-11T12:21:48.751" v="4630" actId="14100"/>
          <ac:picMkLst>
            <pc:docMk/>
            <pc:sldMk cId="756834220" sldId="350"/>
            <ac:picMk id="5" creationId="{4D833260-2E0A-4F05-8BC4-469916E9B15A}"/>
          </ac:picMkLst>
        </pc:picChg>
      </pc:sldChg>
      <pc:sldChg chg="modSp new mod">
        <pc:chgData name="William Grey" userId="37b73424-c081-4fc2-b1af-363f4f3fd4f3" providerId="ADAL" clId="{CF0CF669-EA1B-474F-A185-B610804C0415}" dt="2023-01-11T20:45:45.225" v="6368" actId="1076"/>
        <pc:sldMkLst>
          <pc:docMk/>
          <pc:sldMk cId="2338313826" sldId="350"/>
        </pc:sldMkLst>
        <pc:spChg chg="mod">
          <ac:chgData name="William Grey" userId="37b73424-c081-4fc2-b1af-363f4f3fd4f3" providerId="ADAL" clId="{CF0CF669-EA1B-474F-A185-B610804C0415}" dt="2023-01-11T20:45:40.137" v="6367" actId="20577"/>
          <ac:spMkLst>
            <pc:docMk/>
            <pc:sldMk cId="2338313826" sldId="350"/>
            <ac:spMk id="2" creationId="{714B5AB6-79DF-4517-BDF1-541BCAAAAB11}"/>
          </ac:spMkLst>
        </pc:spChg>
        <pc:spChg chg="mod">
          <ac:chgData name="William Grey" userId="37b73424-c081-4fc2-b1af-363f4f3fd4f3" providerId="ADAL" clId="{CF0CF669-EA1B-474F-A185-B610804C0415}" dt="2023-01-11T20:45:45.225" v="6368" actId="1076"/>
          <ac:spMkLst>
            <pc:docMk/>
            <pc:sldMk cId="2338313826" sldId="350"/>
            <ac:spMk id="3" creationId="{81C0BADA-460F-4E9E-8E4B-BF1C4889118F}"/>
          </ac:spMkLst>
        </pc:spChg>
      </pc:sldChg>
      <pc:sldChg chg="modSp add mod">
        <pc:chgData name="William Grey" userId="37b73424-c081-4fc2-b1af-363f4f3fd4f3" providerId="ADAL" clId="{CF0CF669-EA1B-474F-A185-B610804C0415}" dt="2023-01-11T20:53:46.938" v="6570" actId="20577"/>
        <pc:sldMkLst>
          <pc:docMk/>
          <pc:sldMk cId="1097948317" sldId="351"/>
        </pc:sldMkLst>
        <pc:spChg chg="mod">
          <ac:chgData name="William Grey" userId="37b73424-c081-4fc2-b1af-363f4f3fd4f3" providerId="ADAL" clId="{CF0CF669-EA1B-474F-A185-B610804C0415}" dt="2023-01-11T20:53:46.938" v="6570" actId="20577"/>
          <ac:spMkLst>
            <pc:docMk/>
            <pc:sldMk cId="1097948317" sldId="351"/>
            <ac:spMk id="7" creationId="{2729F024-2BEC-442C-9DE9-CA5989772F7C}"/>
          </ac:spMkLst>
        </pc:spChg>
        <pc:graphicFrameChg chg="modGraphic">
          <ac:chgData name="William Grey" userId="37b73424-c081-4fc2-b1af-363f4f3fd4f3" providerId="ADAL" clId="{CF0CF669-EA1B-474F-A185-B610804C0415}" dt="2023-01-11T20:53:25.046" v="6561" actId="207"/>
          <ac:graphicFrameMkLst>
            <pc:docMk/>
            <pc:sldMk cId="1097948317" sldId="351"/>
            <ac:graphicFrameMk id="9" creationId="{5244F8CC-8FC0-4599-8E71-9E1C4E67895C}"/>
          </ac:graphicFrameMkLst>
        </pc:graphicFrameChg>
        <pc:graphicFrameChg chg="mod">
          <ac:chgData name="William Grey" userId="37b73424-c081-4fc2-b1af-363f4f3fd4f3" providerId="ADAL" clId="{CF0CF669-EA1B-474F-A185-B610804C0415}" dt="2023-01-11T20:53:37.060" v="6562" actId="207"/>
          <ac:graphicFrameMkLst>
            <pc:docMk/>
            <pc:sldMk cId="1097948317" sldId="351"/>
            <ac:graphicFrameMk id="12" creationId="{00000000-0000-0000-0000-000000000000}"/>
          </ac:graphicFrameMkLst>
        </pc:graphicFrameChg>
      </pc:sldChg>
      <pc:sldChg chg="addSp new del mod">
        <pc:chgData name="William Grey" userId="37b73424-c081-4fc2-b1af-363f4f3fd4f3" providerId="ADAL" clId="{CF0CF669-EA1B-474F-A185-B610804C0415}" dt="2023-01-11T20:17:32.933" v="4653" actId="47"/>
        <pc:sldMkLst>
          <pc:docMk/>
          <pc:sldMk cId="3952348696" sldId="351"/>
        </pc:sldMkLst>
        <pc:picChg chg="add">
          <ac:chgData name="William Grey" userId="37b73424-c081-4fc2-b1af-363f4f3fd4f3" providerId="ADAL" clId="{CF0CF669-EA1B-474F-A185-B610804C0415}" dt="2023-01-11T12:24:25.213" v="4632" actId="22"/>
          <ac:picMkLst>
            <pc:docMk/>
            <pc:sldMk cId="3952348696" sldId="351"/>
            <ac:picMk id="5" creationId="{499AEBA3-C258-487C-8CCE-54D986E32A0A}"/>
          </ac:picMkLst>
        </pc:picChg>
      </pc:sldChg>
      <pc:sldChg chg="modSp add mod">
        <pc:chgData name="William Grey" userId="37b73424-c081-4fc2-b1af-363f4f3fd4f3" providerId="ADAL" clId="{CF0CF669-EA1B-474F-A185-B610804C0415}" dt="2023-01-11T21:02:40.131" v="6794" actId="207"/>
        <pc:sldMkLst>
          <pc:docMk/>
          <pc:sldMk cId="2395554025" sldId="352"/>
        </pc:sldMkLst>
        <pc:spChg chg="mod">
          <ac:chgData name="William Grey" userId="37b73424-c081-4fc2-b1af-363f4f3fd4f3" providerId="ADAL" clId="{CF0CF669-EA1B-474F-A185-B610804C0415}" dt="2023-01-11T20:54:23.734" v="6577" actId="20577"/>
          <ac:spMkLst>
            <pc:docMk/>
            <pc:sldMk cId="2395554025" sldId="352"/>
            <ac:spMk id="7" creationId="{2729F024-2BEC-442C-9DE9-CA5989772F7C}"/>
          </ac:spMkLst>
        </pc:spChg>
        <pc:graphicFrameChg chg="modGraphic">
          <ac:chgData name="William Grey" userId="37b73424-c081-4fc2-b1af-363f4f3fd4f3" providerId="ADAL" clId="{CF0CF669-EA1B-474F-A185-B610804C0415}" dt="2023-01-11T20:55:07.987" v="6579" actId="207"/>
          <ac:graphicFrameMkLst>
            <pc:docMk/>
            <pc:sldMk cId="2395554025" sldId="352"/>
            <ac:graphicFrameMk id="9" creationId="{5244F8CC-8FC0-4599-8E71-9E1C4E67895C}"/>
          </ac:graphicFrameMkLst>
        </pc:graphicFrameChg>
        <pc:graphicFrameChg chg="mod">
          <ac:chgData name="William Grey" userId="37b73424-c081-4fc2-b1af-363f4f3fd4f3" providerId="ADAL" clId="{CF0CF669-EA1B-474F-A185-B610804C0415}" dt="2023-01-11T21:02:40.131" v="6794" actId="207"/>
          <ac:graphicFrameMkLst>
            <pc:docMk/>
            <pc:sldMk cId="2395554025" sldId="352"/>
            <ac:graphicFrameMk id="12" creationId="{00000000-0000-0000-0000-000000000000}"/>
          </ac:graphicFrameMkLst>
        </pc:graphicFrameChg>
      </pc:sldChg>
      <pc:sldChg chg="addSp modSp new del mod">
        <pc:chgData name="William Grey" userId="37b73424-c081-4fc2-b1af-363f4f3fd4f3" providerId="ADAL" clId="{CF0CF669-EA1B-474F-A185-B610804C0415}" dt="2023-01-11T20:17:32.434" v="4652" actId="47"/>
        <pc:sldMkLst>
          <pc:docMk/>
          <pc:sldMk cId="2733884463" sldId="352"/>
        </pc:sldMkLst>
        <pc:picChg chg="add mod">
          <ac:chgData name="William Grey" userId="37b73424-c081-4fc2-b1af-363f4f3fd4f3" providerId="ADAL" clId="{CF0CF669-EA1B-474F-A185-B610804C0415}" dt="2023-01-11T12:26:27.297" v="4636" actId="14100"/>
          <ac:picMkLst>
            <pc:docMk/>
            <pc:sldMk cId="2733884463" sldId="352"/>
            <ac:picMk id="5" creationId="{395645F1-45C5-4317-8B29-7918F8E35DCA}"/>
          </ac:picMkLst>
        </pc:picChg>
      </pc:sldChg>
      <pc:sldChg chg="addSp new del mod">
        <pc:chgData name="William Grey" userId="37b73424-c081-4fc2-b1af-363f4f3fd4f3" providerId="ADAL" clId="{CF0CF669-EA1B-474F-A185-B610804C0415}" dt="2023-01-11T20:17:31.744" v="4651" actId="47"/>
        <pc:sldMkLst>
          <pc:docMk/>
          <pc:sldMk cId="1103020029" sldId="353"/>
        </pc:sldMkLst>
        <pc:picChg chg="add">
          <ac:chgData name="William Grey" userId="37b73424-c081-4fc2-b1af-363f4f3fd4f3" providerId="ADAL" clId="{CF0CF669-EA1B-474F-A185-B610804C0415}" dt="2023-01-11T12:27:21.521" v="4638" actId="22"/>
          <ac:picMkLst>
            <pc:docMk/>
            <pc:sldMk cId="1103020029" sldId="353"/>
            <ac:picMk id="5" creationId="{2E1F4A72-2DEF-4303-A378-65B726658165}"/>
          </ac:picMkLst>
        </pc:picChg>
      </pc:sldChg>
      <pc:sldChg chg="modSp add del mod">
        <pc:chgData name="William Grey" userId="37b73424-c081-4fc2-b1af-363f4f3fd4f3" providerId="ADAL" clId="{CF0CF669-EA1B-474F-A185-B610804C0415}" dt="2023-01-11T21:03:18.632" v="6801"/>
        <pc:sldMkLst>
          <pc:docMk/>
          <pc:sldMk cId="2756888788" sldId="353"/>
        </pc:sldMkLst>
        <pc:graphicFrameChg chg="mod">
          <ac:chgData name="William Grey" userId="37b73424-c081-4fc2-b1af-363f4f3fd4f3" providerId="ADAL" clId="{CF0CF669-EA1B-474F-A185-B610804C0415}" dt="2023-01-11T21:03:12.294" v="6800" actId="14100"/>
          <ac:graphicFrameMkLst>
            <pc:docMk/>
            <pc:sldMk cId="2756888788" sldId="353"/>
            <ac:graphicFrameMk id="12" creationId="{00000000-0000-0000-0000-000000000000}"/>
          </ac:graphicFrameMkLst>
        </pc:graphicFrameChg>
      </pc:sldChg>
      <pc:sldChg chg="add del">
        <pc:chgData name="William Grey" userId="37b73424-c081-4fc2-b1af-363f4f3fd4f3" providerId="ADAL" clId="{CF0CF669-EA1B-474F-A185-B610804C0415}" dt="2023-01-11T21:03:25.949" v="6803"/>
        <pc:sldMkLst>
          <pc:docMk/>
          <pc:sldMk cId="3861085484" sldId="353"/>
        </pc:sldMkLst>
      </pc:sldChg>
      <pc:sldChg chg="addSp new del mod">
        <pc:chgData name="William Grey" userId="37b73424-c081-4fc2-b1af-363f4f3fd4f3" providerId="ADAL" clId="{CF0CF669-EA1B-474F-A185-B610804C0415}" dt="2023-01-11T20:17:31.319" v="4650" actId="47"/>
        <pc:sldMkLst>
          <pc:docMk/>
          <pc:sldMk cId="1896605812" sldId="354"/>
        </pc:sldMkLst>
        <pc:picChg chg="add">
          <ac:chgData name="William Grey" userId="37b73424-c081-4fc2-b1af-363f4f3fd4f3" providerId="ADAL" clId="{CF0CF669-EA1B-474F-A185-B610804C0415}" dt="2023-01-11T12:27:54.368" v="4640" actId="22"/>
          <ac:picMkLst>
            <pc:docMk/>
            <pc:sldMk cId="1896605812" sldId="354"/>
            <ac:picMk id="5" creationId="{07C19D28-D946-47F1-B8AF-FDCA2E20E3E3}"/>
          </ac:picMkLst>
        </pc:picChg>
      </pc:sldChg>
      <pc:sldChg chg="new del">
        <pc:chgData name="William Grey" userId="37b73424-c081-4fc2-b1af-363f4f3fd4f3" providerId="ADAL" clId="{CF0CF669-EA1B-474F-A185-B610804C0415}" dt="2023-01-11T20:17:30.773" v="4649" actId="47"/>
        <pc:sldMkLst>
          <pc:docMk/>
          <pc:sldMk cId="1352163317" sldId="355"/>
        </pc:sldMkLst>
      </pc:sldChg>
    </pc:docChg>
  </pc:docChgLst>
  <pc:docChgLst>
    <pc:chgData name="William Grey" userId="37b73424-c081-4fc2-b1af-363f4f3fd4f3" providerId="ADAL" clId="{D1832B26-C1C6-49FD-B02A-A2B783756176}"/>
    <pc:docChg chg="custSel addSld modSld">
      <pc:chgData name="William Grey" userId="37b73424-c081-4fc2-b1af-363f4f3fd4f3" providerId="ADAL" clId="{D1832B26-C1C6-49FD-B02A-A2B783756176}" dt="2019-04-24T19:51:12.343" v="957" actId="20577"/>
      <pc:docMkLst>
        <pc:docMk/>
      </pc:docMkLst>
      <pc:sldChg chg="modSp add">
        <pc:chgData name="William Grey" userId="37b73424-c081-4fc2-b1af-363f4f3fd4f3" providerId="ADAL" clId="{D1832B26-C1C6-49FD-B02A-A2B783756176}" dt="2019-04-24T11:04:10.855" v="907" actId="20577"/>
        <pc:sldMkLst>
          <pc:docMk/>
          <pc:sldMk cId="2817770745" sldId="324"/>
        </pc:sldMkLst>
        <pc:spChg chg="mod">
          <ac:chgData name="William Grey" userId="37b73424-c081-4fc2-b1af-363f4f3fd4f3" providerId="ADAL" clId="{D1832B26-C1C6-49FD-B02A-A2B783756176}" dt="2019-04-24T08:58:13.925" v="560" actId="20577"/>
          <ac:spMkLst>
            <pc:docMk/>
            <pc:sldMk cId="2817770745" sldId="324"/>
            <ac:spMk id="2" creationId="{6A67F26D-B974-40EF-AEC4-DDC82870FE58}"/>
          </ac:spMkLst>
        </pc:spChg>
        <pc:spChg chg="mod">
          <ac:chgData name="William Grey" userId="37b73424-c081-4fc2-b1af-363f4f3fd4f3" providerId="ADAL" clId="{D1832B26-C1C6-49FD-B02A-A2B783756176}" dt="2019-04-24T11:04:10.855" v="907" actId="20577"/>
          <ac:spMkLst>
            <pc:docMk/>
            <pc:sldMk cId="2817770745" sldId="324"/>
            <ac:spMk id="3" creationId="{97EA8328-6FCF-486F-8BBC-B185BBCD6427}"/>
          </ac:spMkLst>
        </pc:spChg>
      </pc:sldChg>
      <pc:sldChg chg="modSp add">
        <pc:chgData name="William Grey" userId="37b73424-c081-4fc2-b1af-363f4f3fd4f3" providerId="ADAL" clId="{D1832B26-C1C6-49FD-B02A-A2B783756176}" dt="2019-04-24T19:51:12.343" v="957" actId="20577"/>
        <pc:sldMkLst>
          <pc:docMk/>
          <pc:sldMk cId="3552287505" sldId="325"/>
        </pc:sldMkLst>
        <pc:spChg chg="mod">
          <ac:chgData name="William Grey" userId="37b73424-c081-4fc2-b1af-363f4f3fd4f3" providerId="ADAL" clId="{D1832B26-C1C6-49FD-B02A-A2B783756176}" dt="2019-04-24T19:51:12.343" v="957" actId="20577"/>
          <ac:spMkLst>
            <pc:docMk/>
            <pc:sldMk cId="3552287505" sldId="325"/>
            <ac:spMk id="2" creationId="{6A67F26D-B974-40EF-AEC4-DDC82870FE58}"/>
          </ac:spMkLst>
        </pc:spChg>
        <pc:spChg chg="mod">
          <ac:chgData name="William Grey" userId="37b73424-c081-4fc2-b1af-363f4f3fd4f3" providerId="ADAL" clId="{D1832B26-C1C6-49FD-B02A-A2B783756176}" dt="2019-04-24T11:05:57.086" v="939" actId="20577"/>
          <ac:spMkLst>
            <pc:docMk/>
            <pc:sldMk cId="3552287505" sldId="325"/>
            <ac:spMk id="3" creationId="{97EA8328-6FCF-486F-8BBC-B185BBCD6427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A3DAA7-D1E5-452D-8E9F-97C326F6D49E}" type="doc">
      <dgm:prSet loTypeId="urn:microsoft.com/office/officeart/2005/8/layout/cycle5" loCatId="cycle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7C1A2C46-1B29-4C4A-BBCE-C04DB80111BC}">
      <dgm:prSet phldrT="[Text]" custT="1"/>
      <dgm:spPr/>
      <dgm:t>
        <a:bodyPr/>
        <a:lstStyle/>
        <a:p>
          <a:r>
            <a:rPr lang="en-GB" sz="1800" dirty="0"/>
            <a:t>Design</a:t>
          </a:r>
          <a:endParaRPr lang="en-US" sz="1800" dirty="0"/>
        </a:p>
      </dgm:t>
    </dgm:pt>
    <dgm:pt modelId="{3EFF0BDD-4F00-42AE-96A1-430EA9803BF0}" type="parTrans" cxnId="{FCA68CA3-B965-449D-AC32-EC1839030BA6}">
      <dgm:prSet/>
      <dgm:spPr/>
      <dgm:t>
        <a:bodyPr/>
        <a:lstStyle/>
        <a:p>
          <a:endParaRPr lang="en-US"/>
        </a:p>
      </dgm:t>
    </dgm:pt>
    <dgm:pt modelId="{9F12ACB4-E1F0-464F-9B1C-D455A0B937C5}" type="sibTrans" cxnId="{FCA68CA3-B965-449D-AC32-EC1839030BA6}">
      <dgm:prSet/>
      <dgm:spPr/>
      <dgm:t>
        <a:bodyPr/>
        <a:lstStyle/>
        <a:p>
          <a:endParaRPr lang="en-US"/>
        </a:p>
      </dgm:t>
    </dgm:pt>
    <dgm:pt modelId="{291FDD6D-8D22-405D-9FA5-9A01CDB19487}">
      <dgm:prSet phldrT="[Text]" custT="1"/>
      <dgm:spPr/>
      <dgm:t>
        <a:bodyPr/>
        <a:lstStyle/>
        <a:p>
          <a:r>
            <a:rPr lang="en-GB" sz="1800" dirty="0"/>
            <a:t>Implementation</a:t>
          </a:r>
          <a:endParaRPr lang="en-US" sz="1800" dirty="0"/>
        </a:p>
      </dgm:t>
    </dgm:pt>
    <dgm:pt modelId="{9BB5F686-434E-4C76-845F-B273861053C0}" type="parTrans" cxnId="{F734DAC6-F7A8-496B-AB34-E0EF9516E4EB}">
      <dgm:prSet/>
      <dgm:spPr/>
      <dgm:t>
        <a:bodyPr/>
        <a:lstStyle/>
        <a:p>
          <a:endParaRPr lang="en-US"/>
        </a:p>
      </dgm:t>
    </dgm:pt>
    <dgm:pt modelId="{1D4B2D93-087F-423A-A5A8-4D94353FFF79}" type="sibTrans" cxnId="{F734DAC6-F7A8-496B-AB34-E0EF9516E4EB}">
      <dgm:prSet/>
      <dgm:spPr/>
      <dgm:t>
        <a:bodyPr/>
        <a:lstStyle/>
        <a:p>
          <a:endParaRPr lang="en-US"/>
        </a:p>
      </dgm:t>
    </dgm:pt>
    <dgm:pt modelId="{7081805A-6E3E-44F8-AB65-8541378A01AA}">
      <dgm:prSet phldrT="[Text]" custT="1"/>
      <dgm:spPr/>
      <dgm:t>
        <a:bodyPr/>
        <a:lstStyle/>
        <a:p>
          <a:r>
            <a:rPr lang="en-GB" sz="1800" dirty="0"/>
            <a:t>Test</a:t>
          </a:r>
          <a:endParaRPr lang="en-US" sz="1800" dirty="0"/>
        </a:p>
      </dgm:t>
    </dgm:pt>
    <dgm:pt modelId="{54DE2388-94C2-43A7-A3F1-BDEB4E61C318}" type="parTrans" cxnId="{8AE75B9C-46FE-46DD-AE40-987D041F1B9B}">
      <dgm:prSet/>
      <dgm:spPr/>
      <dgm:t>
        <a:bodyPr/>
        <a:lstStyle/>
        <a:p>
          <a:endParaRPr lang="en-US"/>
        </a:p>
      </dgm:t>
    </dgm:pt>
    <dgm:pt modelId="{54B90C9F-85C5-4E58-A5F9-DCD6A956F3F5}" type="sibTrans" cxnId="{8AE75B9C-46FE-46DD-AE40-987D041F1B9B}">
      <dgm:prSet/>
      <dgm:spPr/>
      <dgm:t>
        <a:bodyPr/>
        <a:lstStyle/>
        <a:p>
          <a:endParaRPr lang="en-US"/>
        </a:p>
      </dgm:t>
    </dgm:pt>
    <dgm:pt modelId="{4589ED9B-7290-4045-9869-44FAA9DCF11C}">
      <dgm:prSet phldrT="[Text]" custT="1"/>
      <dgm:spPr/>
      <dgm:t>
        <a:bodyPr/>
        <a:lstStyle/>
        <a:p>
          <a:r>
            <a:rPr lang="en-GB" sz="1800" dirty="0"/>
            <a:t>Evaluate</a:t>
          </a:r>
          <a:endParaRPr lang="en-US" sz="1800" dirty="0"/>
        </a:p>
      </dgm:t>
    </dgm:pt>
    <dgm:pt modelId="{0BD83662-D962-4BF8-9187-F365E2F9F112}" type="parTrans" cxnId="{4B92D2A6-4D83-4559-8622-B8B180F137B2}">
      <dgm:prSet/>
      <dgm:spPr/>
      <dgm:t>
        <a:bodyPr/>
        <a:lstStyle/>
        <a:p>
          <a:endParaRPr lang="en-US"/>
        </a:p>
      </dgm:t>
    </dgm:pt>
    <dgm:pt modelId="{8B61930B-B601-42CA-BC8C-1831288D84CB}" type="sibTrans" cxnId="{4B92D2A6-4D83-4559-8622-B8B180F137B2}">
      <dgm:prSet/>
      <dgm:spPr/>
      <dgm:t>
        <a:bodyPr/>
        <a:lstStyle/>
        <a:p>
          <a:endParaRPr lang="en-US"/>
        </a:p>
      </dgm:t>
    </dgm:pt>
    <dgm:pt modelId="{55DB62AC-BC40-492F-9B5D-76B0B43A5543}">
      <dgm:prSet phldrT="[Text]" custT="1"/>
      <dgm:spPr/>
      <dgm:t>
        <a:bodyPr/>
        <a:lstStyle/>
        <a:p>
          <a:r>
            <a:rPr lang="en-US" sz="1800" dirty="0"/>
            <a:t>Analysis</a:t>
          </a:r>
        </a:p>
      </dgm:t>
    </dgm:pt>
    <dgm:pt modelId="{7E228C45-DECE-4A0A-98C4-5D0ABCD5277D}" type="parTrans" cxnId="{3CDC249A-914B-485D-8905-6E4DE6AC011D}">
      <dgm:prSet/>
      <dgm:spPr/>
      <dgm:t>
        <a:bodyPr/>
        <a:lstStyle/>
        <a:p>
          <a:endParaRPr lang="en-GB"/>
        </a:p>
      </dgm:t>
    </dgm:pt>
    <dgm:pt modelId="{13C603E8-021A-480A-BD54-188267493096}" type="sibTrans" cxnId="{3CDC249A-914B-485D-8905-6E4DE6AC011D}">
      <dgm:prSet/>
      <dgm:spPr/>
      <dgm:t>
        <a:bodyPr/>
        <a:lstStyle/>
        <a:p>
          <a:endParaRPr lang="en-GB"/>
        </a:p>
      </dgm:t>
    </dgm:pt>
    <dgm:pt modelId="{70B1548A-7F87-45AA-920D-7388D2D21946}" type="pres">
      <dgm:prSet presAssocID="{FBA3DAA7-D1E5-452D-8E9F-97C326F6D49E}" presName="cycle" presStyleCnt="0">
        <dgm:presLayoutVars>
          <dgm:dir/>
          <dgm:resizeHandles val="exact"/>
        </dgm:presLayoutVars>
      </dgm:prSet>
      <dgm:spPr/>
    </dgm:pt>
    <dgm:pt modelId="{EBA1D6BA-8B74-44C6-BC03-511DAA7ADE78}" type="pres">
      <dgm:prSet presAssocID="{55DB62AC-BC40-492F-9B5D-76B0B43A5543}" presName="node" presStyleLbl="node1" presStyleIdx="0" presStyleCnt="5">
        <dgm:presLayoutVars>
          <dgm:bulletEnabled val="1"/>
        </dgm:presLayoutVars>
      </dgm:prSet>
      <dgm:spPr/>
    </dgm:pt>
    <dgm:pt modelId="{1532F125-B015-44BF-ABA4-C3672319FAB7}" type="pres">
      <dgm:prSet presAssocID="{55DB62AC-BC40-492F-9B5D-76B0B43A5543}" presName="spNode" presStyleCnt="0"/>
      <dgm:spPr/>
    </dgm:pt>
    <dgm:pt modelId="{46807B65-8CE3-4C17-9B23-0DDBEF9A8552}" type="pres">
      <dgm:prSet presAssocID="{13C603E8-021A-480A-BD54-188267493096}" presName="sibTrans" presStyleLbl="sibTrans1D1" presStyleIdx="0" presStyleCnt="5"/>
      <dgm:spPr/>
    </dgm:pt>
    <dgm:pt modelId="{339E011A-32F8-4A9F-AC02-CB61A33782FB}" type="pres">
      <dgm:prSet presAssocID="{7C1A2C46-1B29-4C4A-BBCE-C04DB80111BC}" presName="node" presStyleLbl="node1" presStyleIdx="1" presStyleCnt="5" custRadScaleRad="100833" custRadScaleInc="-4570">
        <dgm:presLayoutVars>
          <dgm:bulletEnabled val="1"/>
        </dgm:presLayoutVars>
      </dgm:prSet>
      <dgm:spPr/>
    </dgm:pt>
    <dgm:pt modelId="{AD2EFD84-549B-43EF-8D4E-561DFEEBC998}" type="pres">
      <dgm:prSet presAssocID="{7C1A2C46-1B29-4C4A-BBCE-C04DB80111BC}" presName="spNode" presStyleCnt="0"/>
      <dgm:spPr/>
    </dgm:pt>
    <dgm:pt modelId="{F4FB56C6-F26E-4978-ADAF-8AF824A1389E}" type="pres">
      <dgm:prSet presAssocID="{9F12ACB4-E1F0-464F-9B1C-D455A0B937C5}" presName="sibTrans" presStyleLbl="sibTrans1D1" presStyleIdx="1" presStyleCnt="5"/>
      <dgm:spPr/>
    </dgm:pt>
    <dgm:pt modelId="{651AD4AC-5BF5-46E1-BBBD-DA554B85DA7A}" type="pres">
      <dgm:prSet presAssocID="{291FDD6D-8D22-405D-9FA5-9A01CDB19487}" presName="node" presStyleLbl="node1" presStyleIdx="2" presStyleCnt="5" custScaleX="159638" custRadScaleRad="119843" custRadScaleInc="-90073">
        <dgm:presLayoutVars>
          <dgm:bulletEnabled val="1"/>
        </dgm:presLayoutVars>
      </dgm:prSet>
      <dgm:spPr/>
    </dgm:pt>
    <dgm:pt modelId="{2EF627F5-28F1-4D8E-A989-2436666B8986}" type="pres">
      <dgm:prSet presAssocID="{291FDD6D-8D22-405D-9FA5-9A01CDB19487}" presName="spNode" presStyleCnt="0"/>
      <dgm:spPr/>
    </dgm:pt>
    <dgm:pt modelId="{E3E62C73-666A-4331-BE0F-EC74246D0E16}" type="pres">
      <dgm:prSet presAssocID="{1D4B2D93-087F-423A-A5A8-4D94353FFF79}" presName="sibTrans" presStyleLbl="sibTrans1D1" presStyleIdx="2" presStyleCnt="5"/>
      <dgm:spPr/>
    </dgm:pt>
    <dgm:pt modelId="{90ED937E-BFC6-466B-85C1-6B039D43ECC8}" type="pres">
      <dgm:prSet presAssocID="{7081805A-6E3E-44F8-AB65-8541378A01AA}" presName="node" presStyleLbl="node1" presStyleIdx="3" presStyleCnt="5" custScaleX="120596">
        <dgm:presLayoutVars>
          <dgm:bulletEnabled val="1"/>
        </dgm:presLayoutVars>
      </dgm:prSet>
      <dgm:spPr/>
    </dgm:pt>
    <dgm:pt modelId="{119DCF7D-8724-4296-91D2-229D18D29658}" type="pres">
      <dgm:prSet presAssocID="{7081805A-6E3E-44F8-AB65-8541378A01AA}" presName="spNode" presStyleCnt="0"/>
      <dgm:spPr/>
    </dgm:pt>
    <dgm:pt modelId="{00046212-D2A1-4A64-A4E1-42CF601CDCB2}" type="pres">
      <dgm:prSet presAssocID="{54B90C9F-85C5-4E58-A5F9-DCD6A956F3F5}" presName="sibTrans" presStyleLbl="sibTrans1D1" presStyleIdx="3" presStyleCnt="5"/>
      <dgm:spPr/>
    </dgm:pt>
    <dgm:pt modelId="{7132FD5A-8787-41BF-A5F4-E74A709A5566}" type="pres">
      <dgm:prSet presAssocID="{4589ED9B-7290-4045-9869-44FAA9DCF11C}" presName="node" presStyleLbl="node1" presStyleIdx="4" presStyleCnt="5" custScaleX="123152">
        <dgm:presLayoutVars>
          <dgm:bulletEnabled val="1"/>
        </dgm:presLayoutVars>
      </dgm:prSet>
      <dgm:spPr/>
    </dgm:pt>
    <dgm:pt modelId="{81A3B2E8-870D-4CA8-BBF1-9C7781704EC7}" type="pres">
      <dgm:prSet presAssocID="{4589ED9B-7290-4045-9869-44FAA9DCF11C}" presName="spNode" presStyleCnt="0"/>
      <dgm:spPr/>
    </dgm:pt>
    <dgm:pt modelId="{5A714156-74D2-425D-A744-C4419C0614BB}" type="pres">
      <dgm:prSet presAssocID="{8B61930B-B601-42CA-BC8C-1831288D84CB}" presName="sibTrans" presStyleLbl="sibTrans1D1" presStyleIdx="4" presStyleCnt="5"/>
      <dgm:spPr/>
    </dgm:pt>
  </dgm:ptLst>
  <dgm:cxnLst>
    <dgm:cxn modelId="{27766213-2396-4AD8-A8C5-3F4993DCDC33}" type="presOf" srcId="{54B90C9F-85C5-4E58-A5F9-DCD6A956F3F5}" destId="{00046212-D2A1-4A64-A4E1-42CF601CDCB2}" srcOrd="0" destOrd="0" presId="urn:microsoft.com/office/officeart/2005/8/layout/cycle5"/>
    <dgm:cxn modelId="{7B597826-CA9F-40EF-89FF-0C7CC2B6C8D8}" type="presOf" srcId="{8B61930B-B601-42CA-BC8C-1831288D84CB}" destId="{5A714156-74D2-425D-A744-C4419C0614BB}" srcOrd="0" destOrd="0" presId="urn:microsoft.com/office/officeart/2005/8/layout/cycle5"/>
    <dgm:cxn modelId="{611A4228-BC6B-469C-AD93-41E23953FF14}" type="presOf" srcId="{7081805A-6E3E-44F8-AB65-8541378A01AA}" destId="{90ED937E-BFC6-466B-85C1-6B039D43ECC8}" srcOrd="0" destOrd="0" presId="urn:microsoft.com/office/officeart/2005/8/layout/cycle5"/>
    <dgm:cxn modelId="{82069D69-A55A-4531-B862-BC3410A57AD1}" type="presOf" srcId="{291FDD6D-8D22-405D-9FA5-9A01CDB19487}" destId="{651AD4AC-5BF5-46E1-BBBD-DA554B85DA7A}" srcOrd="0" destOrd="0" presId="urn:microsoft.com/office/officeart/2005/8/layout/cycle5"/>
    <dgm:cxn modelId="{CBC6617F-05B3-4D69-828B-681DD2E8F5B7}" type="presOf" srcId="{13C603E8-021A-480A-BD54-188267493096}" destId="{46807B65-8CE3-4C17-9B23-0DDBEF9A8552}" srcOrd="0" destOrd="0" presId="urn:microsoft.com/office/officeart/2005/8/layout/cycle5"/>
    <dgm:cxn modelId="{3CDC249A-914B-485D-8905-6E4DE6AC011D}" srcId="{FBA3DAA7-D1E5-452D-8E9F-97C326F6D49E}" destId="{55DB62AC-BC40-492F-9B5D-76B0B43A5543}" srcOrd="0" destOrd="0" parTransId="{7E228C45-DECE-4A0A-98C4-5D0ABCD5277D}" sibTransId="{13C603E8-021A-480A-BD54-188267493096}"/>
    <dgm:cxn modelId="{8AE75B9C-46FE-46DD-AE40-987D041F1B9B}" srcId="{FBA3DAA7-D1E5-452D-8E9F-97C326F6D49E}" destId="{7081805A-6E3E-44F8-AB65-8541378A01AA}" srcOrd="3" destOrd="0" parTransId="{54DE2388-94C2-43A7-A3F1-BDEB4E61C318}" sibTransId="{54B90C9F-85C5-4E58-A5F9-DCD6A956F3F5}"/>
    <dgm:cxn modelId="{FCA68CA3-B965-449D-AC32-EC1839030BA6}" srcId="{FBA3DAA7-D1E5-452D-8E9F-97C326F6D49E}" destId="{7C1A2C46-1B29-4C4A-BBCE-C04DB80111BC}" srcOrd="1" destOrd="0" parTransId="{3EFF0BDD-4F00-42AE-96A1-430EA9803BF0}" sibTransId="{9F12ACB4-E1F0-464F-9B1C-D455A0B937C5}"/>
    <dgm:cxn modelId="{4B92D2A6-4D83-4559-8622-B8B180F137B2}" srcId="{FBA3DAA7-D1E5-452D-8E9F-97C326F6D49E}" destId="{4589ED9B-7290-4045-9869-44FAA9DCF11C}" srcOrd="4" destOrd="0" parTransId="{0BD83662-D962-4BF8-9187-F365E2F9F112}" sibTransId="{8B61930B-B601-42CA-BC8C-1831288D84CB}"/>
    <dgm:cxn modelId="{09730BC1-3AA0-4815-90BB-6D5A29F8695D}" type="presOf" srcId="{9F12ACB4-E1F0-464F-9B1C-D455A0B937C5}" destId="{F4FB56C6-F26E-4978-ADAF-8AF824A1389E}" srcOrd="0" destOrd="0" presId="urn:microsoft.com/office/officeart/2005/8/layout/cycle5"/>
    <dgm:cxn modelId="{F734DAC6-F7A8-496B-AB34-E0EF9516E4EB}" srcId="{FBA3DAA7-D1E5-452D-8E9F-97C326F6D49E}" destId="{291FDD6D-8D22-405D-9FA5-9A01CDB19487}" srcOrd="2" destOrd="0" parTransId="{9BB5F686-434E-4C76-845F-B273861053C0}" sibTransId="{1D4B2D93-087F-423A-A5A8-4D94353FFF79}"/>
    <dgm:cxn modelId="{34A3B0C7-D40C-4D1C-8801-FD20812F7F63}" type="presOf" srcId="{7C1A2C46-1B29-4C4A-BBCE-C04DB80111BC}" destId="{339E011A-32F8-4A9F-AC02-CB61A33782FB}" srcOrd="0" destOrd="0" presId="urn:microsoft.com/office/officeart/2005/8/layout/cycle5"/>
    <dgm:cxn modelId="{4BD8A5DE-3304-48AB-91CD-7D0F2FDB5844}" type="presOf" srcId="{4589ED9B-7290-4045-9869-44FAA9DCF11C}" destId="{7132FD5A-8787-41BF-A5F4-E74A709A5566}" srcOrd="0" destOrd="0" presId="urn:microsoft.com/office/officeart/2005/8/layout/cycle5"/>
    <dgm:cxn modelId="{109ABBEF-524E-4831-BD01-D20FE7BE387A}" type="presOf" srcId="{55DB62AC-BC40-492F-9B5D-76B0B43A5543}" destId="{EBA1D6BA-8B74-44C6-BC03-511DAA7ADE78}" srcOrd="0" destOrd="0" presId="urn:microsoft.com/office/officeart/2005/8/layout/cycle5"/>
    <dgm:cxn modelId="{3612D8F4-97D9-45DE-97C1-7F627E42AE06}" type="presOf" srcId="{1D4B2D93-087F-423A-A5A8-4D94353FFF79}" destId="{E3E62C73-666A-4331-BE0F-EC74246D0E16}" srcOrd="0" destOrd="0" presId="urn:microsoft.com/office/officeart/2005/8/layout/cycle5"/>
    <dgm:cxn modelId="{828808FF-D281-48C5-8F66-B1DCE7CB929A}" type="presOf" srcId="{FBA3DAA7-D1E5-452D-8E9F-97C326F6D49E}" destId="{70B1548A-7F87-45AA-920D-7388D2D21946}" srcOrd="0" destOrd="0" presId="urn:microsoft.com/office/officeart/2005/8/layout/cycle5"/>
    <dgm:cxn modelId="{AE099C5B-DB39-4C51-B6A6-BFFD54C5316F}" type="presParOf" srcId="{70B1548A-7F87-45AA-920D-7388D2D21946}" destId="{EBA1D6BA-8B74-44C6-BC03-511DAA7ADE78}" srcOrd="0" destOrd="0" presId="urn:microsoft.com/office/officeart/2005/8/layout/cycle5"/>
    <dgm:cxn modelId="{E0399690-6E93-49E0-826A-CF36A9198E02}" type="presParOf" srcId="{70B1548A-7F87-45AA-920D-7388D2D21946}" destId="{1532F125-B015-44BF-ABA4-C3672319FAB7}" srcOrd="1" destOrd="0" presId="urn:microsoft.com/office/officeart/2005/8/layout/cycle5"/>
    <dgm:cxn modelId="{E25C4BA5-A39D-4851-B989-B4A428EAF0B5}" type="presParOf" srcId="{70B1548A-7F87-45AA-920D-7388D2D21946}" destId="{46807B65-8CE3-4C17-9B23-0DDBEF9A8552}" srcOrd="2" destOrd="0" presId="urn:microsoft.com/office/officeart/2005/8/layout/cycle5"/>
    <dgm:cxn modelId="{C0B44529-9D71-48E0-81FE-17E452BE50BD}" type="presParOf" srcId="{70B1548A-7F87-45AA-920D-7388D2D21946}" destId="{339E011A-32F8-4A9F-AC02-CB61A33782FB}" srcOrd="3" destOrd="0" presId="urn:microsoft.com/office/officeart/2005/8/layout/cycle5"/>
    <dgm:cxn modelId="{21CAFEA4-8549-42B6-B1B6-C01133470334}" type="presParOf" srcId="{70B1548A-7F87-45AA-920D-7388D2D21946}" destId="{AD2EFD84-549B-43EF-8D4E-561DFEEBC998}" srcOrd="4" destOrd="0" presId="urn:microsoft.com/office/officeart/2005/8/layout/cycle5"/>
    <dgm:cxn modelId="{D41BFBA4-A4A9-4494-B01E-168476601E2C}" type="presParOf" srcId="{70B1548A-7F87-45AA-920D-7388D2D21946}" destId="{F4FB56C6-F26E-4978-ADAF-8AF824A1389E}" srcOrd="5" destOrd="0" presId="urn:microsoft.com/office/officeart/2005/8/layout/cycle5"/>
    <dgm:cxn modelId="{DB157C6F-0321-4E49-8335-FE34E1AA4B5E}" type="presParOf" srcId="{70B1548A-7F87-45AA-920D-7388D2D21946}" destId="{651AD4AC-5BF5-46E1-BBBD-DA554B85DA7A}" srcOrd="6" destOrd="0" presId="urn:microsoft.com/office/officeart/2005/8/layout/cycle5"/>
    <dgm:cxn modelId="{4AE6AE9F-8B7D-4F62-A678-8C66B3E5D079}" type="presParOf" srcId="{70B1548A-7F87-45AA-920D-7388D2D21946}" destId="{2EF627F5-28F1-4D8E-A989-2436666B8986}" srcOrd="7" destOrd="0" presId="urn:microsoft.com/office/officeart/2005/8/layout/cycle5"/>
    <dgm:cxn modelId="{9795F21C-E6FD-4519-821F-5994B42B5F06}" type="presParOf" srcId="{70B1548A-7F87-45AA-920D-7388D2D21946}" destId="{E3E62C73-666A-4331-BE0F-EC74246D0E16}" srcOrd="8" destOrd="0" presId="urn:microsoft.com/office/officeart/2005/8/layout/cycle5"/>
    <dgm:cxn modelId="{D8619590-351C-4215-B7DE-E150F1E957BD}" type="presParOf" srcId="{70B1548A-7F87-45AA-920D-7388D2D21946}" destId="{90ED937E-BFC6-466B-85C1-6B039D43ECC8}" srcOrd="9" destOrd="0" presId="urn:microsoft.com/office/officeart/2005/8/layout/cycle5"/>
    <dgm:cxn modelId="{A61B55F6-47AA-4436-9321-F73D9BC50DD5}" type="presParOf" srcId="{70B1548A-7F87-45AA-920D-7388D2D21946}" destId="{119DCF7D-8724-4296-91D2-229D18D29658}" srcOrd="10" destOrd="0" presId="urn:microsoft.com/office/officeart/2005/8/layout/cycle5"/>
    <dgm:cxn modelId="{2F87355F-FB03-4EE8-8903-56BA09DF7FF1}" type="presParOf" srcId="{70B1548A-7F87-45AA-920D-7388D2D21946}" destId="{00046212-D2A1-4A64-A4E1-42CF601CDCB2}" srcOrd="11" destOrd="0" presId="urn:microsoft.com/office/officeart/2005/8/layout/cycle5"/>
    <dgm:cxn modelId="{7427BA45-B609-49E8-A6FC-677A6AEAD5EF}" type="presParOf" srcId="{70B1548A-7F87-45AA-920D-7388D2D21946}" destId="{7132FD5A-8787-41BF-A5F4-E74A709A5566}" srcOrd="12" destOrd="0" presId="urn:microsoft.com/office/officeart/2005/8/layout/cycle5"/>
    <dgm:cxn modelId="{ADDA8C7D-4D2B-4891-BE0E-52E51EA0FC9D}" type="presParOf" srcId="{70B1548A-7F87-45AA-920D-7388D2D21946}" destId="{81A3B2E8-870D-4CA8-BBF1-9C7781704EC7}" srcOrd="13" destOrd="0" presId="urn:microsoft.com/office/officeart/2005/8/layout/cycle5"/>
    <dgm:cxn modelId="{579EEA66-E7C3-4AB9-AC5F-C2B3BC6F5CCC}" type="presParOf" srcId="{70B1548A-7F87-45AA-920D-7388D2D21946}" destId="{5A714156-74D2-425D-A744-C4419C0614BB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BA3DAA7-D1E5-452D-8E9F-97C326F6D49E}" type="doc">
      <dgm:prSet loTypeId="urn:microsoft.com/office/officeart/2005/8/layout/cycle5" loCatId="cycle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7C1A2C46-1B29-4C4A-BBCE-C04DB80111BC}">
      <dgm:prSet phldrT="[Text]" custT="1"/>
      <dgm:spPr/>
      <dgm:t>
        <a:bodyPr/>
        <a:lstStyle/>
        <a:p>
          <a:r>
            <a:rPr lang="en-GB" sz="1800" dirty="0"/>
            <a:t>Design</a:t>
          </a:r>
          <a:endParaRPr lang="en-US" sz="1800" dirty="0"/>
        </a:p>
      </dgm:t>
    </dgm:pt>
    <dgm:pt modelId="{3EFF0BDD-4F00-42AE-96A1-430EA9803BF0}" type="parTrans" cxnId="{FCA68CA3-B965-449D-AC32-EC1839030BA6}">
      <dgm:prSet/>
      <dgm:spPr/>
      <dgm:t>
        <a:bodyPr/>
        <a:lstStyle/>
        <a:p>
          <a:endParaRPr lang="en-US"/>
        </a:p>
      </dgm:t>
    </dgm:pt>
    <dgm:pt modelId="{9F12ACB4-E1F0-464F-9B1C-D455A0B937C5}" type="sibTrans" cxnId="{FCA68CA3-B965-449D-AC32-EC1839030BA6}">
      <dgm:prSet/>
      <dgm:spPr/>
      <dgm:t>
        <a:bodyPr/>
        <a:lstStyle/>
        <a:p>
          <a:endParaRPr lang="en-US"/>
        </a:p>
      </dgm:t>
    </dgm:pt>
    <dgm:pt modelId="{291FDD6D-8D22-405D-9FA5-9A01CDB19487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n-GB" sz="1800" dirty="0"/>
            <a:t>Implementation</a:t>
          </a:r>
          <a:endParaRPr lang="en-US" sz="1800" dirty="0"/>
        </a:p>
      </dgm:t>
    </dgm:pt>
    <dgm:pt modelId="{9BB5F686-434E-4C76-845F-B273861053C0}" type="parTrans" cxnId="{F734DAC6-F7A8-496B-AB34-E0EF9516E4EB}">
      <dgm:prSet/>
      <dgm:spPr/>
      <dgm:t>
        <a:bodyPr/>
        <a:lstStyle/>
        <a:p>
          <a:endParaRPr lang="en-US"/>
        </a:p>
      </dgm:t>
    </dgm:pt>
    <dgm:pt modelId="{1D4B2D93-087F-423A-A5A8-4D94353FFF79}" type="sibTrans" cxnId="{F734DAC6-F7A8-496B-AB34-E0EF9516E4EB}">
      <dgm:prSet/>
      <dgm:spPr/>
      <dgm:t>
        <a:bodyPr/>
        <a:lstStyle/>
        <a:p>
          <a:endParaRPr lang="en-US"/>
        </a:p>
      </dgm:t>
    </dgm:pt>
    <dgm:pt modelId="{7081805A-6E3E-44F8-AB65-8541378A01AA}">
      <dgm:prSet phldrT="[Text]" custT="1"/>
      <dgm:spPr/>
      <dgm:t>
        <a:bodyPr/>
        <a:lstStyle/>
        <a:p>
          <a:r>
            <a:rPr lang="en-GB" sz="1800" dirty="0"/>
            <a:t>Test</a:t>
          </a:r>
          <a:endParaRPr lang="en-US" sz="1800" dirty="0"/>
        </a:p>
      </dgm:t>
    </dgm:pt>
    <dgm:pt modelId="{54DE2388-94C2-43A7-A3F1-BDEB4E61C318}" type="parTrans" cxnId="{8AE75B9C-46FE-46DD-AE40-987D041F1B9B}">
      <dgm:prSet/>
      <dgm:spPr/>
      <dgm:t>
        <a:bodyPr/>
        <a:lstStyle/>
        <a:p>
          <a:endParaRPr lang="en-US"/>
        </a:p>
      </dgm:t>
    </dgm:pt>
    <dgm:pt modelId="{54B90C9F-85C5-4E58-A5F9-DCD6A956F3F5}" type="sibTrans" cxnId="{8AE75B9C-46FE-46DD-AE40-987D041F1B9B}">
      <dgm:prSet/>
      <dgm:spPr/>
      <dgm:t>
        <a:bodyPr/>
        <a:lstStyle/>
        <a:p>
          <a:endParaRPr lang="en-US"/>
        </a:p>
      </dgm:t>
    </dgm:pt>
    <dgm:pt modelId="{4589ED9B-7290-4045-9869-44FAA9DCF11C}">
      <dgm:prSet phldrT="[Text]" custT="1"/>
      <dgm:spPr/>
      <dgm:t>
        <a:bodyPr/>
        <a:lstStyle/>
        <a:p>
          <a:r>
            <a:rPr lang="en-GB" sz="1800" dirty="0"/>
            <a:t>Evaluate</a:t>
          </a:r>
          <a:endParaRPr lang="en-US" sz="1800" dirty="0"/>
        </a:p>
      </dgm:t>
    </dgm:pt>
    <dgm:pt modelId="{0BD83662-D962-4BF8-9187-F365E2F9F112}" type="parTrans" cxnId="{4B92D2A6-4D83-4559-8622-B8B180F137B2}">
      <dgm:prSet/>
      <dgm:spPr/>
      <dgm:t>
        <a:bodyPr/>
        <a:lstStyle/>
        <a:p>
          <a:endParaRPr lang="en-US"/>
        </a:p>
      </dgm:t>
    </dgm:pt>
    <dgm:pt modelId="{8B61930B-B601-42CA-BC8C-1831288D84CB}" type="sibTrans" cxnId="{4B92D2A6-4D83-4559-8622-B8B180F137B2}">
      <dgm:prSet/>
      <dgm:spPr/>
      <dgm:t>
        <a:bodyPr/>
        <a:lstStyle/>
        <a:p>
          <a:endParaRPr lang="en-US"/>
        </a:p>
      </dgm:t>
    </dgm:pt>
    <dgm:pt modelId="{55DB62AC-BC40-492F-9B5D-76B0B43A5543}">
      <dgm:prSet phldrT="[Text]" custT="1"/>
      <dgm:spPr/>
      <dgm:t>
        <a:bodyPr/>
        <a:lstStyle/>
        <a:p>
          <a:r>
            <a:rPr lang="en-US" sz="1800" dirty="0"/>
            <a:t>Analysis</a:t>
          </a:r>
        </a:p>
      </dgm:t>
    </dgm:pt>
    <dgm:pt modelId="{7E228C45-DECE-4A0A-98C4-5D0ABCD5277D}" type="parTrans" cxnId="{3CDC249A-914B-485D-8905-6E4DE6AC011D}">
      <dgm:prSet/>
      <dgm:spPr/>
      <dgm:t>
        <a:bodyPr/>
        <a:lstStyle/>
        <a:p>
          <a:endParaRPr lang="en-GB"/>
        </a:p>
      </dgm:t>
    </dgm:pt>
    <dgm:pt modelId="{13C603E8-021A-480A-BD54-188267493096}" type="sibTrans" cxnId="{3CDC249A-914B-485D-8905-6E4DE6AC011D}">
      <dgm:prSet/>
      <dgm:spPr/>
      <dgm:t>
        <a:bodyPr/>
        <a:lstStyle/>
        <a:p>
          <a:endParaRPr lang="en-GB"/>
        </a:p>
      </dgm:t>
    </dgm:pt>
    <dgm:pt modelId="{70B1548A-7F87-45AA-920D-7388D2D21946}" type="pres">
      <dgm:prSet presAssocID="{FBA3DAA7-D1E5-452D-8E9F-97C326F6D49E}" presName="cycle" presStyleCnt="0">
        <dgm:presLayoutVars>
          <dgm:dir/>
          <dgm:resizeHandles val="exact"/>
        </dgm:presLayoutVars>
      </dgm:prSet>
      <dgm:spPr/>
    </dgm:pt>
    <dgm:pt modelId="{EBA1D6BA-8B74-44C6-BC03-511DAA7ADE78}" type="pres">
      <dgm:prSet presAssocID="{55DB62AC-BC40-492F-9B5D-76B0B43A5543}" presName="node" presStyleLbl="node1" presStyleIdx="0" presStyleCnt="5">
        <dgm:presLayoutVars>
          <dgm:bulletEnabled val="1"/>
        </dgm:presLayoutVars>
      </dgm:prSet>
      <dgm:spPr/>
    </dgm:pt>
    <dgm:pt modelId="{1532F125-B015-44BF-ABA4-C3672319FAB7}" type="pres">
      <dgm:prSet presAssocID="{55DB62AC-BC40-492F-9B5D-76B0B43A5543}" presName="spNode" presStyleCnt="0"/>
      <dgm:spPr/>
    </dgm:pt>
    <dgm:pt modelId="{46807B65-8CE3-4C17-9B23-0DDBEF9A8552}" type="pres">
      <dgm:prSet presAssocID="{13C603E8-021A-480A-BD54-188267493096}" presName="sibTrans" presStyleLbl="sibTrans1D1" presStyleIdx="0" presStyleCnt="5"/>
      <dgm:spPr/>
    </dgm:pt>
    <dgm:pt modelId="{339E011A-32F8-4A9F-AC02-CB61A33782FB}" type="pres">
      <dgm:prSet presAssocID="{7C1A2C46-1B29-4C4A-BBCE-C04DB80111BC}" presName="node" presStyleLbl="node1" presStyleIdx="1" presStyleCnt="5" custRadScaleRad="100833" custRadScaleInc="-4570">
        <dgm:presLayoutVars>
          <dgm:bulletEnabled val="1"/>
        </dgm:presLayoutVars>
      </dgm:prSet>
      <dgm:spPr/>
    </dgm:pt>
    <dgm:pt modelId="{AD2EFD84-549B-43EF-8D4E-561DFEEBC998}" type="pres">
      <dgm:prSet presAssocID="{7C1A2C46-1B29-4C4A-BBCE-C04DB80111BC}" presName="spNode" presStyleCnt="0"/>
      <dgm:spPr/>
    </dgm:pt>
    <dgm:pt modelId="{F4FB56C6-F26E-4978-ADAF-8AF824A1389E}" type="pres">
      <dgm:prSet presAssocID="{9F12ACB4-E1F0-464F-9B1C-D455A0B937C5}" presName="sibTrans" presStyleLbl="sibTrans1D1" presStyleIdx="1" presStyleCnt="5"/>
      <dgm:spPr/>
    </dgm:pt>
    <dgm:pt modelId="{651AD4AC-5BF5-46E1-BBBD-DA554B85DA7A}" type="pres">
      <dgm:prSet presAssocID="{291FDD6D-8D22-405D-9FA5-9A01CDB19487}" presName="node" presStyleLbl="node1" presStyleIdx="2" presStyleCnt="5" custScaleX="159638" custRadScaleRad="119843" custRadScaleInc="-90073">
        <dgm:presLayoutVars>
          <dgm:bulletEnabled val="1"/>
        </dgm:presLayoutVars>
      </dgm:prSet>
      <dgm:spPr/>
    </dgm:pt>
    <dgm:pt modelId="{2EF627F5-28F1-4D8E-A989-2436666B8986}" type="pres">
      <dgm:prSet presAssocID="{291FDD6D-8D22-405D-9FA5-9A01CDB19487}" presName="spNode" presStyleCnt="0"/>
      <dgm:spPr/>
    </dgm:pt>
    <dgm:pt modelId="{E3E62C73-666A-4331-BE0F-EC74246D0E16}" type="pres">
      <dgm:prSet presAssocID="{1D4B2D93-087F-423A-A5A8-4D94353FFF79}" presName="sibTrans" presStyleLbl="sibTrans1D1" presStyleIdx="2" presStyleCnt="5"/>
      <dgm:spPr/>
    </dgm:pt>
    <dgm:pt modelId="{90ED937E-BFC6-466B-85C1-6B039D43ECC8}" type="pres">
      <dgm:prSet presAssocID="{7081805A-6E3E-44F8-AB65-8541378A01AA}" presName="node" presStyleLbl="node1" presStyleIdx="3" presStyleCnt="5" custScaleX="120596">
        <dgm:presLayoutVars>
          <dgm:bulletEnabled val="1"/>
        </dgm:presLayoutVars>
      </dgm:prSet>
      <dgm:spPr/>
    </dgm:pt>
    <dgm:pt modelId="{119DCF7D-8724-4296-91D2-229D18D29658}" type="pres">
      <dgm:prSet presAssocID="{7081805A-6E3E-44F8-AB65-8541378A01AA}" presName="spNode" presStyleCnt="0"/>
      <dgm:spPr/>
    </dgm:pt>
    <dgm:pt modelId="{00046212-D2A1-4A64-A4E1-42CF601CDCB2}" type="pres">
      <dgm:prSet presAssocID="{54B90C9F-85C5-4E58-A5F9-DCD6A956F3F5}" presName="sibTrans" presStyleLbl="sibTrans1D1" presStyleIdx="3" presStyleCnt="5"/>
      <dgm:spPr/>
    </dgm:pt>
    <dgm:pt modelId="{7132FD5A-8787-41BF-A5F4-E74A709A5566}" type="pres">
      <dgm:prSet presAssocID="{4589ED9B-7290-4045-9869-44FAA9DCF11C}" presName="node" presStyleLbl="node1" presStyleIdx="4" presStyleCnt="5" custScaleX="123152">
        <dgm:presLayoutVars>
          <dgm:bulletEnabled val="1"/>
        </dgm:presLayoutVars>
      </dgm:prSet>
      <dgm:spPr/>
    </dgm:pt>
    <dgm:pt modelId="{81A3B2E8-870D-4CA8-BBF1-9C7781704EC7}" type="pres">
      <dgm:prSet presAssocID="{4589ED9B-7290-4045-9869-44FAA9DCF11C}" presName="spNode" presStyleCnt="0"/>
      <dgm:spPr/>
    </dgm:pt>
    <dgm:pt modelId="{5A714156-74D2-425D-A744-C4419C0614BB}" type="pres">
      <dgm:prSet presAssocID="{8B61930B-B601-42CA-BC8C-1831288D84CB}" presName="sibTrans" presStyleLbl="sibTrans1D1" presStyleIdx="4" presStyleCnt="5"/>
      <dgm:spPr/>
    </dgm:pt>
  </dgm:ptLst>
  <dgm:cxnLst>
    <dgm:cxn modelId="{27766213-2396-4AD8-A8C5-3F4993DCDC33}" type="presOf" srcId="{54B90C9F-85C5-4E58-A5F9-DCD6A956F3F5}" destId="{00046212-D2A1-4A64-A4E1-42CF601CDCB2}" srcOrd="0" destOrd="0" presId="urn:microsoft.com/office/officeart/2005/8/layout/cycle5"/>
    <dgm:cxn modelId="{7B597826-CA9F-40EF-89FF-0C7CC2B6C8D8}" type="presOf" srcId="{8B61930B-B601-42CA-BC8C-1831288D84CB}" destId="{5A714156-74D2-425D-A744-C4419C0614BB}" srcOrd="0" destOrd="0" presId="urn:microsoft.com/office/officeart/2005/8/layout/cycle5"/>
    <dgm:cxn modelId="{611A4228-BC6B-469C-AD93-41E23953FF14}" type="presOf" srcId="{7081805A-6E3E-44F8-AB65-8541378A01AA}" destId="{90ED937E-BFC6-466B-85C1-6B039D43ECC8}" srcOrd="0" destOrd="0" presId="urn:microsoft.com/office/officeart/2005/8/layout/cycle5"/>
    <dgm:cxn modelId="{82069D69-A55A-4531-B862-BC3410A57AD1}" type="presOf" srcId="{291FDD6D-8D22-405D-9FA5-9A01CDB19487}" destId="{651AD4AC-5BF5-46E1-BBBD-DA554B85DA7A}" srcOrd="0" destOrd="0" presId="urn:microsoft.com/office/officeart/2005/8/layout/cycle5"/>
    <dgm:cxn modelId="{CBC6617F-05B3-4D69-828B-681DD2E8F5B7}" type="presOf" srcId="{13C603E8-021A-480A-BD54-188267493096}" destId="{46807B65-8CE3-4C17-9B23-0DDBEF9A8552}" srcOrd="0" destOrd="0" presId="urn:microsoft.com/office/officeart/2005/8/layout/cycle5"/>
    <dgm:cxn modelId="{3CDC249A-914B-485D-8905-6E4DE6AC011D}" srcId="{FBA3DAA7-D1E5-452D-8E9F-97C326F6D49E}" destId="{55DB62AC-BC40-492F-9B5D-76B0B43A5543}" srcOrd="0" destOrd="0" parTransId="{7E228C45-DECE-4A0A-98C4-5D0ABCD5277D}" sibTransId="{13C603E8-021A-480A-BD54-188267493096}"/>
    <dgm:cxn modelId="{8AE75B9C-46FE-46DD-AE40-987D041F1B9B}" srcId="{FBA3DAA7-D1E5-452D-8E9F-97C326F6D49E}" destId="{7081805A-6E3E-44F8-AB65-8541378A01AA}" srcOrd="3" destOrd="0" parTransId="{54DE2388-94C2-43A7-A3F1-BDEB4E61C318}" sibTransId="{54B90C9F-85C5-4E58-A5F9-DCD6A956F3F5}"/>
    <dgm:cxn modelId="{FCA68CA3-B965-449D-AC32-EC1839030BA6}" srcId="{FBA3DAA7-D1E5-452D-8E9F-97C326F6D49E}" destId="{7C1A2C46-1B29-4C4A-BBCE-C04DB80111BC}" srcOrd="1" destOrd="0" parTransId="{3EFF0BDD-4F00-42AE-96A1-430EA9803BF0}" sibTransId="{9F12ACB4-E1F0-464F-9B1C-D455A0B937C5}"/>
    <dgm:cxn modelId="{4B92D2A6-4D83-4559-8622-B8B180F137B2}" srcId="{FBA3DAA7-D1E5-452D-8E9F-97C326F6D49E}" destId="{4589ED9B-7290-4045-9869-44FAA9DCF11C}" srcOrd="4" destOrd="0" parTransId="{0BD83662-D962-4BF8-9187-F365E2F9F112}" sibTransId="{8B61930B-B601-42CA-BC8C-1831288D84CB}"/>
    <dgm:cxn modelId="{09730BC1-3AA0-4815-90BB-6D5A29F8695D}" type="presOf" srcId="{9F12ACB4-E1F0-464F-9B1C-D455A0B937C5}" destId="{F4FB56C6-F26E-4978-ADAF-8AF824A1389E}" srcOrd="0" destOrd="0" presId="urn:microsoft.com/office/officeart/2005/8/layout/cycle5"/>
    <dgm:cxn modelId="{F734DAC6-F7A8-496B-AB34-E0EF9516E4EB}" srcId="{FBA3DAA7-D1E5-452D-8E9F-97C326F6D49E}" destId="{291FDD6D-8D22-405D-9FA5-9A01CDB19487}" srcOrd="2" destOrd="0" parTransId="{9BB5F686-434E-4C76-845F-B273861053C0}" sibTransId="{1D4B2D93-087F-423A-A5A8-4D94353FFF79}"/>
    <dgm:cxn modelId="{34A3B0C7-D40C-4D1C-8801-FD20812F7F63}" type="presOf" srcId="{7C1A2C46-1B29-4C4A-BBCE-C04DB80111BC}" destId="{339E011A-32F8-4A9F-AC02-CB61A33782FB}" srcOrd="0" destOrd="0" presId="urn:microsoft.com/office/officeart/2005/8/layout/cycle5"/>
    <dgm:cxn modelId="{4BD8A5DE-3304-48AB-91CD-7D0F2FDB5844}" type="presOf" srcId="{4589ED9B-7290-4045-9869-44FAA9DCF11C}" destId="{7132FD5A-8787-41BF-A5F4-E74A709A5566}" srcOrd="0" destOrd="0" presId="urn:microsoft.com/office/officeart/2005/8/layout/cycle5"/>
    <dgm:cxn modelId="{109ABBEF-524E-4831-BD01-D20FE7BE387A}" type="presOf" srcId="{55DB62AC-BC40-492F-9B5D-76B0B43A5543}" destId="{EBA1D6BA-8B74-44C6-BC03-511DAA7ADE78}" srcOrd="0" destOrd="0" presId="urn:microsoft.com/office/officeart/2005/8/layout/cycle5"/>
    <dgm:cxn modelId="{3612D8F4-97D9-45DE-97C1-7F627E42AE06}" type="presOf" srcId="{1D4B2D93-087F-423A-A5A8-4D94353FFF79}" destId="{E3E62C73-666A-4331-BE0F-EC74246D0E16}" srcOrd="0" destOrd="0" presId="urn:microsoft.com/office/officeart/2005/8/layout/cycle5"/>
    <dgm:cxn modelId="{828808FF-D281-48C5-8F66-B1DCE7CB929A}" type="presOf" srcId="{FBA3DAA7-D1E5-452D-8E9F-97C326F6D49E}" destId="{70B1548A-7F87-45AA-920D-7388D2D21946}" srcOrd="0" destOrd="0" presId="urn:microsoft.com/office/officeart/2005/8/layout/cycle5"/>
    <dgm:cxn modelId="{AE099C5B-DB39-4C51-B6A6-BFFD54C5316F}" type="presParOf" srcId="{70B1548A-7F87-45AA-920D-7388D2D21946}" destId="{EBA1D6BA-8B74-44C6-BC03-511DAA7ADE78}" srcOrd="0" destOrd="0" presId="urn:microsoft.com/office/officeart/2005/8/layout/cycle5"/>
    <dgm:cxn modelId="{E0399690-6E93-49E0-826A-CF36A9198E02}" type="presParOf" srcId="{70B1548A-7F87-45AA-920D-7388D2D21946}" destId="{1532F125-B015-44BF-ABA4-C3672319FAB7}" srcOrd="1" destOrd="0" presId="urn:microsoft.com/office/officeart/2005/8/layout/cycle5"/>
    <dgm:cxn modelId="{E25C4BA5-A39D-4851-B989-B4A428EAF0B5}" type="presParOf" srcId="{70B1548A-7F87-45AA-920D-7388D2D21946}" destId="{46807B65-8CE3-4C17-9B23-0DDBEF9A8552}" srcOrd="2" destOrd="0" presId="urn:microsoft.com/office/officeart/2005/8/layout/cycle5"/>
    <dgm:cxn modelId="{C0B44529-9D71-48E0-81FE-17E452BE50BD}" type="presParOf" srcId="{70B1548A-7F87-45AA-920D-7388D2D21946}" destId="{339E011A-32F8-4A9F-AC02-CB61A33782FB}" srcOrd="3" destOrd="0" presId="urn:microsoft.com/office/officeart/2005/8/layout/cycle5"/>
    <dgm:cxn modelId="{21CAFEA4-8549-42B6-B1B6-C01133470334}" type="presParOf" srcId="{70B1548A-7F87-45AA-920D-7388D2D21946}" destId="{AD2EFD84-549B-43EF-8D4E-561DFEEBC998}" srcOrd="4" destOrd="0" presId="urn:microsoft.com/office/officeart/2005/8/layout/cycle5"/>
    <dgm:cxn modelId="{D41BFBA4-A4A9-4494-B01E-168476601E2C}" type="presParOf" srcId="{70B1548A-7F87-45AA-920D-7388D2D21946}" destId="{F4FB56C6-F26E-4978-ADAF-8AF824A1389E}" srcOrd="5" destOrd="0" presId="urn:microsoft.com/office/officeart/2005/8/layout/cycle5"/>
    <dgm:cxn modelId="{DB157C6F-0321-4E49-8335-FE34E1AA4B5E}" type="presParOf" srcId="{70B1548A-7F87-45AA-920D-7388D2D21946}" destId="{651AD4AC-5BF5-46E1-BBBD-DA554B85DA7A}" srcOrd="6" destOrd="0" presId="urn:microsoft.com/office/officeart/2005/8/layout/cycle5"/>
    <dgm:cxn modelId="{4AE6AE9F-8B7D-4F62-A678-8C66B3E5D079}" type="presParOf" srcId="{70B1548A-7F87-45AA-920D-7388D2D21946}" destId="{2EF627F5-28F1-4D8E-A989-2436666B8986}" srcOrd="7" destOrd="0" presId="urn:microsoft.com/office/officeart/2005/8/layout/cycle5"/>
    <dgm:cxn modelId="{9795F21C-E6FD-4519-821F-5994B42B5F06}" type="presParOf" srcId="{70B1548A-7F87-45AA-920D-7388D2D21946}" destId="{E3E62C73-666A-4331-BE0F-EC74246D0E16}" srcOrd="8" destOrd="0" presId="urn:microsoft.com/office/officeart/2005/8/layout/cycle5"/>
    <dgm:cxn modelId="{D8619590-351C-4215-B7DE-E150F1E957BD}" type="presParOf" srcId="{70B1548A-7F87-45AA-920D-7388D2D21946}" destId="{90ED937E-BFC6-466B-85C1-6B039D43ECC8}" srcOrd="9" destOrd="0" presId="urn:microsoft.com/office/officeart/2005/8/layout/cycle5"/>
    <dgm:cxn modelId="{A61B55F6-47AA-4436-9321-F73D9BC50DD5}" type="presParOf" srcId="{70B1548A-7F87-45AA-920D-7388D2D21946}" destId="{119DCF7D-8724-4296-91D2-229D18D29658}" srcOrd="10" destOrd="0" presId="urn:microsoft.com/office/officeart/2005/8/layout/cycle5"/>
    <dgm:cxn modelId="{2F87355F-FB03-4EE8-8903-56BA09DF7FF1}" type="presParOf" srcId="{70B1548A-7F87-45AA-920D-7388D2D21946}" destId="{00046212-D2A1-4A64-A4E1-42CF601CDCB2}" srcOrd="11" destOrd="0" presId="urn:microsoft.com/office/officeart/2005/8/layout/cycle5"/>
    <dgm:cxn modelId="{7427BA45-B609-49E8-A6FC-677A6AEAD5EF}" type="presParOf" srcId="{70B1548A-7F87-45AA-920D-7388D2D21946}" destId="{7132FD5A-8787-41BF-A5F4-E74A709A5566}" srcOrd="12" destOrd="0" presId="urn:microsoft.com/office/officeart/2005/8/layout/cycle5"/>
    <dgm:cxn modelId="{ADDA8C7D-4D2B-4891-BE0E-52E51EA0FC9D}" type="presParOf" srcId="{70B1548A-7F87-45AA-920D-7388D2D21946}" destId="{81A3B2E8-870D-4CA8-BBF1-9C7781704EC7}" srcOrd="13" destOrd="0" presId="urn:microsoft.com/office/officeart/2005/8/layout/cycle5"/>
    <dgm:cxn modelId="{579EEA66-E7C3-4AB9-AC5F-C2B3BC6F5CCC}" type="presParOf" srcId="{70B1548A-7F87-45AA-920D-7388D2D21946}" destId="{5A714156-74D2-425D-A744-C4419C0614BB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BA3DAA7-D1E5-452D-8E9F-97C326F6D49E}" type="doc">
      <dgm:prSet loTypeId="urn:microsoft.com/office/officeart/2005/8/layout/cycle5" loCatId="cycle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7C1A2C46-1B29-4C4A-BBCE-C04DB80111BC}">
      <dgm:prSet phldrT="[Text]" custT="1"/>
      <dgm:spPr>
        <a:solidFill>
          <a:srgbClr val="FFC000"/>
        </a:solidFill>
      </dgm:spPr>
      <dgm:t>
        <a:bodyPr/>
        <a:lstStyle/>
        <a:p>
          <a:r>
            <a:rPr lang="en-GB" sz="1800" dirty="0"/>
            <a:t>Design</a:t>
          </a:r>
          <a:endParaRPr lang="en-US" sz="1800" dirty="0"/>
        </a:p>
      </dgm:t>
    </dgm:pt>
    <dgm:pt modelId="{3EFF0BDD-4F00-42AE-96A1-430EA9803BF0}" type="parTrans" cxnId="{FCA68CA3-B965-449D-AC32-EC1839030BA6}">
      <dgm:prSet/>
      <dgm:spPr/>
      <dgm:t>
        <a:bodyPr/>
        <a:lstStyle/>
        <a:p>
          <a:endParaRPr lang="en-US"/>
        </a:p>
      </dgm:t>
    </dgm:pt>
    <dgm:pt modelId="{9F12ACB4-E1F0-464F-9B1C-D455A0B937C5}" type="sibTrans" cxnId="{FCA68CA3-B965-449D-AC32-EC1839030BA6}">
      <dgm:prSet/>
      <dgm:spPr/>
      <dgm:t>
        <a:bodyPr/>
        <a:lstStyle/>
        <a:p>
          <a:endParaRPr lang="en-US"/>
        </a:p>
      </dgm:t>
    </dgm:pt>
    <dgm:pt modelId="{291FDD6D-8D22-405D-9FA5-9A01CDB19487}">
      <dgm:prSet phldrT="[Text]" custT="1"/>
      <dgm:spPr>
        <a:solidFill>
          <a:schemeClr val="bg1">
            <a:lumMod val="65000"/>
          </a:schemeClr>
        </a:solidFill>
      </dgm:spPr>
      <dgm:t>
        <a:bodyPr/>
        <a:lstStyle/>
        <a:p>
          <a:r>
            <a:rPr lang="en-GB" sz="1800" dirty="0"/>
            <a:t>Implementation</a:t>
          </a:r>
          <a:endParaRPr lang="en-US" sz="1800" dirty="0"/>
        </a:p>
      </dgm:t>
    </dgm:pt>
    <dgm:pt modelId="{9BB5F686-434E-4C76-845F-B273861053C0}" type="parTrans" cxnId="{F734DAC6-F7A8-496B-AB34-E0EF9516E4EB}">
      <dgm:prSet/>
      <dgm:spPr/>
      <dgm:t>
        <a:bodyPr/>
        <a:lstStyle/>
        <a:p>
          <a:endParaRPr lang="en-US"/>
        </a:p>
      </dgm:t>
    </dgm:pt>
    <dgm:pt modelId="{1D4B2D93-087F-423A-A5A8-4D94353FFF79}" type="sibTrans" cxnId="{F734DAC6-F7A8-496B-AB34-E0EF9516E4EB}">
      <dgm:prSet/>
      <dgm:spPr/>
      <dgm:t>
        <a:bodyPr/>
        <a:lstStyle/>
        <a:p>
          <a:endParaRPr lang="en-US"/>
        </a:p>
      </dgm:t>
    </dgm:pt>
    <dgm:pt modelId="{7081805A-6E3E-44F8-AB65-8541378A01AA}">
      <dgm:prSet phldrT="[Text]" custT="1"/>
      <dgm:spPr/>
      <dgm:t>
        <a:bodyPr/>
        <a:lstStyle/>
        <a:p>
          <a:r>
            <a:rPr lang="en-GB" sz="1800" dirty="0"/>
            <a:t>Test</a:t>
          </a:r>
          <a:endParaRPr lang="en-US" sz="1800" dirty="0"/>
        </a:p>
      </dgm:t>
    </dgm:pt>
    <dgm:pt modelId="{54DE2388-94C2-43A7-A3F1-BDEB4E61C318}" type="parTrans" cxnId="{8AE75B9C-46FE-46DD-AE40-987D041F1B9B}">
      <dgm:prSet/>
      <dgm:spPr/>
      <dgm:t>
        <a:bodyPr/>
        <a:lstStyle/>
        <a:p>
          <a:endParaRPr lang="en-US"/>
        </a:p>
      </dgm:t>
    </dgm:pt>
    <dgm:pt modelId="{54B90C9F-85C5-4E58-A5F9-DCD6A956F3F5}" type="sibTrans" cxnId="{8AE75B9C-46FE-46DD-AE40-987D041F1B9B}">
      <dgm:prSet/>
      <dgm:spPr/>
      <dgm:t>
        <a:bodyPr/>
        <a:lstStyle/>
        <a:p>
          <a:endParaRPr lang="en-US"/>
        </a:p>
      </dgm:t>
    </dgm:pt>
    <dgm:pt modelId="{4589ED9B-7290-4045-9869-44FAA9DCF11C}">
      <dgm:prSet phldrT="[Text]" custT="1"/>
      <dgm:spPr/>
      <dgm:t>
        <a:bodyPr/>
        <a:lstStyle/>
        <a:p>
          <a:r>
            <a:rPr lang="en-GB" sz="1800" dirty="0"/>
            <a:t>Evaluate</a:t>
          </a:r>
          <a:endParaRPr lang="en-US" sz="1800" dirty="0"/>
        </a:p>
      </dgm:t>
    </dgm:pt>
    <dgm:pt modelId="{0BD83662-D962-4BF8-9187-F365E2F9F112}" type="parTrans" cxnId="{4B92D2A6-4D83-4559-8622-B8B180F137B2}">
      <dgm:prSet/>
      <dgm:spPr/>
      <dgm:t>
        <a:bodyPr/>
        <a:lstStyle/>
        <a:p>
          <a:endParaRPr lang="en-US"/>
        </a:p>
      </dgm:t>
    </dgm:pt>
    <dgm:pt modelId="{8B61930B-B601-42CA-BC8C-1831288D84CB}" type="sibTrans" cxnId="{4B92D2A6-4D83-4559-8622-B8B180F137B2}">
      <dgm:prSet/>
      <dgm:spPr/>
      <dgm:t>
        <a:bodyPr/>
        <a:lstStyle/>
        <a:p>
          <a:endParaRPr lang="en-US"/>
        </a:p>
      </dgm:t>
    </dgm:pt>
    <dgm:pt modelId="{55DB62AC-BC40-492F-9B5D-76B0B43A5543}">
      <dgm:prSet phldrT="[Text]" custT="1"/>
      <dgm:spPr/>
      <dgm:t>
        <a:bodyPr/>
        <a:lstStyle/>
        <a:p>
          <a:r>
            <a:rPr lang="en-US" sz="1800" dirty="0"/>
            <a:t>Analysis</a:t>
          </a:r>
        </a:p>
      </dgm:t>
    </dgm:pt>
    <dgm:pt modelId="{7E228C45-DECE-4A0A-98C4-5D0ABCD5277D}" type="parTrans" cxnId="{3CDC249A-914B-485D-8905-6E4DE6AC011D}">
      <dgm:prSet/>
      <dgm:spPr/>
      <dgm:t>
        <a:bodyPr/>
        <a:lstStyle/>
        <a:p>
          <a:endParaRPr lang="en-GB"/>
        </a:p>
      </dgm:t>
    </dgm:pt>
    <dgm:pt modelId="{13C603E8-021A-480A-BD54-188267493096}" type="sibTrans" cxnId="{3CDC249A-914B-485D-8905-6E4DE6AC011D}">
      <dgm:prSet/>
      <dgm:spPr/>
      <dgm:t>
        <a:bodyPr/>
        <a:lstStyle/>
        <a:p>
          <a:endParaRPr lang="en-GB"/>
        </a:p>
      </dgm:t>
    </dgm:pt>
    <dgm:pt modelId="{70B1548A-7F87-45AA-920D-7388D2D21946}" type="pres">
      <dgm:prSet presAssocID="{FBA3DAA7-D1E5-452D-8E9F-97C326F6D49E}" presName="cycle" presStyleCnt="0">
        <dgm:presLayoutVars>
          <dgm:dir/>
          <dgm:resizeHandles val="exact"/>
        </dgm:presLayoutVars>
      </dgm:prSet>
      <dgm:spPr/>
    </dgm:pt>
    <dgm:pt modelId="{EBA1D6BA-8B74-44C6-BC03-511DAA7ADE78}" type="pres">
      <dgm:prSet presAssocID="{55DB62AC-BC40-492F-9B5D-76B0B43A5543}" presName="node" presStyleLbl="node1" presStyleIdx="0" presStyleCnt="5">
        <dgm:presLayoutVars>
          <dgm:bulletEnabled val="1"/>
        </dgm:presLayoutVars>
      </dgm:prSet>
      <dgm:spPr/>
    </dgm:pt>
    <dgm:pt modelId="{1532F125-B015-44BF-ABA4-C3672319FAB7}" type="pres">
      <dgm:prSet presAssocID="{55DB62AC-BC40-492F-9B5D-76B0B43A5543}" presName="spNode" presStyleCnt="0"/>
      <dgm:spPr/>
    </dgm:pt>
    <dgm:pt modelId="{46807B65-8CE3-4C17-9B23-0DDBEF9A8552}" type="pres">
      <dgm:prSet presAssocID="{13C603E8-021A-480A-BD54-188267493096}" presName="sibTrans" presStyleLbl="sibTrans1D1" presStyleIdx="0" presStyleCnt="5"/>
      <dgm:spPr/>
    </dgm:pt>
    <dgm:pt modelId="{339E011A-32F8-4A9F-AC02-CB61A33782FB}" type="pres">
      <dgm:prSet presAssocID="{7C1A2C46-1B29-4C4A-BBCE-C04DB80111BC}" presName="node" presStyleLbl="node1" presStyleIdx="1" presStyleCnt="5" custRadScaleRad="100833" custRadScaleInc="-4570">
        <dgm:presLayoutVars>
          <dgm:bulletEnabled val="1"/>
        </dgm:presLayoutVars>
      </dgm:prSet>
      <dgm:spPr/>
    </dgm:pt>
    <dgm:pt modelId="{AD2EFD84-549B-43EF-8D4E-561DFEEBC998}" type="pres">
      <dgm:prSet presAssocID="{7C1A2C46-1B29-4C4A-BBCE-C04DB80111BC}" presName="spNode" presStyleCnt="0"/>
      <dgm:spPr/>
    </dgm:pt>
    <dgm:pt modelId="{F4FB56C6-F26E-4978-ADAF-8AF824A1389E}" type="pres">
      <dgm:prSet presAssocID="{9F12ACB4-E1F0-464F-9B1C-D455A0B937C5}" presName="sibTrans" presStyleLbl="sibTrans1D1" presStyleIdx="1" presStyleCnt="5"/>
      <dgm:spPr/>
    </dgm:pt>
    <dgm:pt modelId="{651AD4AC-5BF5-46E1-BBBD-DA554B85DA7A}" type="pres">
      <dgm:prSet presAssocID="{291FDD6D-8D22-405D-9FA5-9A01CDB19487}" presName="node" presStyleLbl="node1" presStyleIdx="2" presStyleCnt="5" custScaleX="159638" custRadScaleRad="119843" custRadScaleInc="-90073">
        <dgm:presLayoutVars>
          <dgm:bulletEnabled val="1"/>
        </dgm:presLayoutVars>
      </dgm:prSet>
      <dgm:spPr/>
    </dgm:pt>
    <dgm:pt modelId="{2EF627F5-28F1-4D8E-A989-2436666B8986}" type="pres">
      <dgm:prSet presAssocID="{291FDD6D-8D22-405D-9FA5-9A01CDB19487}" presName="spNode" presStyleCnt="0"/>
      <dgm:spPr/>
    </dgm:pt>
    <dgm:pt modelId="{E3E62C73-666A-4331-BE0F-EC74246D0E16}" type="pres">
      <dgm:prSet presAssocID="{1D4B2D93-087F-423A-A5A8-4D94353FFF79}" presName="sibTrans" presStyleLbl="sibTrans1D1" presStyleIdx="2" presStyleCnt="5"/>
      <dgm:spPr/>
    </dgm:pt>
    <dgm:pt modelId="{90ED937E-BFC6-466B-85C1-6B039D43ECC8}" type="pres">
      <dgm:prSet presAssocID="{7081805A-6E3E-44F8-AB65-8541378A01AA}" presName="node" presStyleLbl="node1" presStyleIdx="3" presStyleCnt="5" custScaleX="120596">
        <dgm:presLayoutVars>
          <dgm:bulletEnabled val="1"/>
        </dgm:presLayoutVars>
      </dgm:prSet>
      <dgm:spPr/>
    </dgm:pt>
    <dgm:pt modelId="{119DCF7D-8724-4296-91D2-229D18D29658}" type="pres">
      <dgm:prSet presAssocID="{7081805A-6E3E-44F8-AB65-8541378A01AA}" presName="spNode" presStyleCnt="0"/>
      <dgm:spPr/>
    </dgm:pt>
    <dgm:pt modelId="{00046212-D2A1-4A64-A4E1-42CF601CDCB2}" type="pres">
      <dgm:prSet presAssocID="{54B90C9F-85C5-4E58-A5F9-DCD6A956F3F5}" presName="sibTrans" presStyleLbl="sibTrans1D1" presStyleIdx="3" presStyleCnt="5"/>
      <dgm:spPr/>
    </dgm:pt>
    <dgm:pt modelId="{7132FD5A-8787-41BF-A5F4-E74A709A5566}" type="pres">
      <dgm:prSet presAssocID="{4589ED9B-7290-4045-9869-44FAA9DCF11C}" presName="node" presStyleLbl="node1" presStyleIdx="4" presStyleCnt="5" custScaleX="123152">
        <dgm:presLayoutVars>
          <dgm:bulletEnabled val="1"/>
        </dgm:presLayoutVars>
      </dgm:prSet>
      <dgm:spPr/>
    </dgm:pt>
    <dgm:pt modelId="{81A3B2E8-870D-4CA8-BBF1-9C7781704EC7}" type="pres">
      <dgm:prSet presAssocID="{4589ED9B-7290-4045-9869-44FAA9DCF11C}" presName="spNode" presStyleCnt="0"/>
      <dgm:spPr/>
    </dgm:pt>
    <dgm:pt modelId="{5A714156-74D2-425D-A744-C4419C0614BB}" type="pres">
      <dgm:prSet presAssocID="{8B61930B-B601-42CA-BC8C-1831288D84CB}" presName="sibTrans" presStyleLbl="sibTrans1D1" presStyleIdx="4" presStyleCnt="5"/>
      <dgm:spPr/>
    </dgm:pt>
  </dgm:ptLst>
  <dgm:cxnLst>
    <dgm:cxn modelId="{27766213-2396-4AD8-A8C5-3F4993DCDC33}" type="presOf" srcId="{54B90C9F-85C5-4E58-A5F9-DCD6A956F3F5}" destId="{00046212-D2A1-4A64-A4E1-42CF601CDCB2}" srcOrd="0" destOrd="0" presId="urn:microsoft.com/office/officeart/2005/8/layout/cycle5"/>
    <dgm:cxn modelId="{7B597826-CA9F-40EF-89FF-0C7CC2B6C8D8}" type="presOf" srcId="{8B61930B-B601-42CA-BC8C-1831288D84CB}" destId="{5A714156-74D2-425D-A744-C4419C0614BB}" srcOrd="0" destOrd="0" presId="urn:microsoft.com/office/officeart/2005/8/layout/cycle5"/>
    <dgm:cxn modelId="{611A4228-BC6B-469C-AD93-41E23953FF14}" type="presOf" srcId="{7081805A-6E3E-44F8-AB65-8541378A01AA}" destId="{90ED937E-BFC6-466B-85C1-6B039D43ECC8}" srcOrd="0" destOrd="0" presId="urn:microsoft.com/office/officeart/2005/8/layout/cycle5"/>
    <dgm:cxn modelId="{82069D69-A55A-4531-B862-BC3410A57AD1}" type="presOf" srcId="{291FDD6D-8D22-405D-9FA5-9A01CDB19487}" destId="{651AD4AC-5BF5-46E1-BBBD-DA554B85DA7A}" srcOrd="0" destOrd="0" presId="urn:microsoft.com/office/officeart/2005/8/layout/cycle5"/>
    <dgm:cxn modelId="{CBC6617F-05B3-4D69-828B-681DD2E8F5B7}" type="presOf" srcId="{13C603E8-021A-480A-BD54-188267493096}" destId="{46807B65-8CE3-4C17-9B23-0DDBEF9A8552}" srcOrd="0" destOrd="0" presId="urn:microsoft.com/office/officeart/2005/8/layout/cycle5"/>
    <dgm:cxn modelId="{3CDC249A-914B-485D-8905-6E4DE6AC011D}" srcId="{FBA3DAA7-D1E5-452D-8E9F-97C326F6D49E}" destId="{55DB62AC-BC40-492F-9B5D-76B0B43A5543}" srcOrd="0" destOrd="0" parTransId="{7E228C45-DECE-4A0A-98C4-5D0ABCD5277D}" sibTransId="{13C603E8-021A-480A-BD54-188267493096}"/>
    <dgm:cxn modelId="{8AE75B9C-46FE-46DD-AE40-987D041F1B9B}" srcId="{FBA3DAA7-D1E5-452D-8E9F-97C326F6D49E}" destId="{7081805A-6E3E-44F8-AB65-8541378A01AA}" srcOrd="3" destOrd="0" parTransId="{54DE2388-94C2-43A7-A3F1-BDEB4E61C318}" sibTransId="{54B90C9F-85C5-4E58-A5F9-DCD6A956F3F5}"/>
    <dgm:cxn modelId="{FCA68CA3-B965-449D-AC32-EC1839030BA6}" srcId="{FBA3DAA7-D1E5-452D-8E9F-97C326F6D49E}" destId="{7C1A2C46-1B29-4C4A-BBCE-C04DB80111BC}" srcOrd="1" destOrd="0" parTransId="{3EFF0BDD-4F00-42AE-96A1-430EA9803BF0}" sibTransId="{9F12ACB4-E1F0-464F-9B1C-D455A0B937C5}"/>
    <dgm:cxn modelId="{4B92D2A6-4D83-4559-8622-B8B180F137B2}" srcId="{FBA3DAA7-D1E5-452D-8E9F-97C326F6D49E}" destId="{4589ED9B-7290-4045-9869-44FAA9DCF11C}" srcOrd="4" destOrd="0" parTransId="{0BD83662-D962-4BF8-9187-F365E2F9F112}" sibTransId="{8B61930B-B601-42CA-BC8C-1831288D84CB}"/>
    <dgm:cxn modelId="{09730BC1-3AA0-4815-90BB-6D5A29F8695D}" type="presOf" srcId="{9F12ACB4-E1F0-464F-9B1C-D455A0B937C5}" destId="{F4FB56C6-F26E-4978-ADAF-8AF824A1389E}" srcOrd="0" destOrd="0" presId="urn:microsoft.com/office/officeart/2005/8/layout/cycle5"/>
    <dgm:cxn modelId="{F734DAC6-F7A8-496B-AB34-E0EF9516E4EB}" srcId="{FBA3DAA7-D1E5-452D-8E9F-97C326F6D49E}" destId="{291FDD6D-8D22-405D-9FA5-9A01CDB19487}" srcOrd="2" destOrd="0" parTransId="{9BB5F686-434E-4C76-845F-B273861053C0}" sibTransId="{1D4B2D93-087F-423A-A5A8-4D94353FFF79}"/>
    <dgm:cxn modelId="{34A3B0C7-D40C-4D1C-8801-FD20812F7F63}" type="presOf" srcId="{7C1A2C46-1B29-4C4A-BBCE-C04DB80111BC}" destId="{339E011A-32F8-4A9F-AC02-CB61A33782FB}" srcOrd="0" destOrd="0" presId="urn:microsoft.com/office/officeart/2005/8/layout/cycle5"/>
    <dgm:cxn modelId="{4BD8A5DE-3304-48AB-91CD-7D0F2FDB5844}" type="presOf" srcId="{4589ED9B-7290-4045-9869-44FAA9DCF11C}" destId="{7132FD5A-8787-41BF-A5F4-E74A709A5566}" srcOrd="0" destOrd="0" presId="urn:microsoft.com/office/officeart/2005/8/layout/cycle5"/>
    <dgm:cxn modelId="{109ABBEF-524E-4831-BD01-D20FE7BE387A}" type="presOf" srcId="{55DB62AC-BC40-492F-9B5D-76B0B43A5543}" destId="{EBA1D6BA-8B74-44C6-BC03-511DAA7ADE78}" srcOrd="0" destOrd="0" presId="urn:microsoft.com/office/officeart/2005/8/layout/cycle5"/>
    <dgm:cxn modelId="{3612D8F4-97D9-45DE-97C1-7F627E42AE06}" type="presOf" srcId="{1D4B2D93-087F-423A-A5A8-4D94353FFF79}" destId="{E3E62C73-666A-4331-BE0F-EC74246D0E16}" srcOrd="0" destOrd="0" presId="urn:microsoft.com/office/officeart/2005/8/layout/cycle5"/>
    <dgm:cxn modelId="{828808FF-D281-48C5-8F66-B1DCE7CB929A}" type="presOf" srcId="{FBA3DAA7-D1E5-452D-8E9F-97C326F6D49E}" destId="{70B1548A-7F87-45AA-920D-7388D2D21946}" srcOrd="0" destOrd="0" presId="urn:microsoft.com/office/officeart/2005/8/layout/cycle5"/>
    <dgm:cxn modelId="{AE099C5B-DB39-4C51-B6A6-BFFD54C5316F}" type="presParOf" srcId="{70B1548A-7F87-45AA-920D-7388D2D21946}" destId="{EBA1D6BA-8B74-44C6-BC03-511DAA7ADE78}" srcOrd="0" destOrd="0" presId="urn:microsoft.com/office/officeart/2005/8/layout/cycle5"/>
    <dgm:cxn modelId="{E0399690-6E93-49E0-826A-CF36A9198E02}" type="presParOf" srcId="{70B1548A-7F87-45AA-920D-7388D2D21946}" destId="{1532F125-B015-44BF-ABA4-C3672319FAB7}" srcOrd="1" destOrd="0" presId="urn:microsoft.com/office/officeart/2005/8/layout/cycle5"/>
    <dgm:cxn modelId="{E25C4BA5-A39D-4851-B989-B4A428EAF0B5}" type="presParOf" srcId="{70B1548A-7F87-45AA-920D-7388D2D21946}" destId="{46807B65-8CE3-4C17-9B23-0DDBEF9A8552}" srcOrd="2" destOrd="0" presId="urn:microsoft.com/office/officeart/2005/8/layout/cycle5"/>
    <dgm:cxn modelId="{C0B44529-9D71-48E0-81FE-17E452BE50BD}" type="presParOf" srcId="{70B1548A-7F87-45AA-920D-7388D2D21946}" destId="{339E011A-32F8-4A9F-AC02-CB61A33782FB}" srcOrd="3" destOrd="0" presId="urn:microsoft.com/office/officeart/2005/8/layout/cycle5"/>
    <dgm:cxn modelId="{21CAFEA4-8549-42B6-B1B6-C01133470334}" type="presParOf" srcId="{70B1548A-7F87-45AA-920D-7388D2D21946}" destId="{AD2EFD84-549B-43EF-8D4E-561DFEEBC998}" srcOrd="4" destOrd="0" presId="urn:microsoft.com/office/officeart/2005/8/layout/cycle5"/>
    <dgm:cxn modelId="{D41BFBA4-A4A9-4494-B01E-168476601E2C}" type="presParOf" srcId="{70B1548A-7F87-45AA-920D-7388D2D21946}" destId="{F4FB56C6-F26E-4978-ADAF-8AF824A1389E}" srcOrd="5" destOrd="0" presId="urn:microsoft.com/office/officeart/2005/8/layout/cycle5"/>
    <dgm:cxn modelId="{DB157C6F-0321-4E49-8335-FE34E1AA4B5E}" type="presParOf" srcId="{70B1548A-7F87-45AA-920D-7388D2D21946}" destId="{651AD4AC-5BF5-46E1-BBBD-DA554B85DA7A}" srcOrd="6" destOrd="0" presId="urn:microsoft.com/office/officeart/2005/8/layout/cycle5"/>
    <dgm:cxn modelId="{4AE6AE9F-8B7D-4F62-A678-8C66B3E5D079}" type="presParOf" srcId="{70B1548A-7F87-45AA-920D-7388D2D21946}" destId="{2EF627F5-28F1-4D8E-A989-2436666B8986}" srcOrd="7" destOrd="0" presId="urn:microsoft.com/office/officeart/2005/8/layout/cycle5"/>
    <dgm:cxn modelId="{9795F21C-E6FD-4519-821F-5994B42B5F06}" type="presParOf" srcId="{70B1548A-7F87-45AA-920D-7388D2D21946}" destId="{E3E62C73-666A-4331-BE0F-EC74246D0E16}" srcOrd="8" destOrd="0" presId="urn:microsoft.com/office/officeart/2005/8/layout/cycle5"/>
    <dgm:cxn modelId="{D8619590-351C-4215-B7DE-E150F1E957BD}" type="presParOf" srcId="{70B1548A-7F87-45AA-920D-7388D2D21946}" destId="{90ED937E-BFC6-466B-85C1-6B039D43ECC8}" srcOrd="9" destOrd="0" presId="urn:microsoft.com/office/officeart/2005/8/layout/cycle5"/>
    <dgm:cxn modelId="{A61B55F6-47AA-4436-9321-F73D9BC50DD5}" type="presParOf" srcId="{70B1548A-7F87-45AA-920D-7388D2D21946}" destId="{119DCF7D-8724-4296-91D2-229D18D29658}" srcOrd="10" destOrd="0" presId="urn:microsoft.com/office/officeart/2005/8/layout/cycle5"/>
    <dgm:cxn modelId="{2F87355F-FB03-4EE8-8903-56BA09DF7FF1}" type="presParOf" srcId="{70B1548A-7F87-45AA-920D-7388D2D21946}" destId="{00046212-D2A1-4A64-A4E1-42CF601CDCB2}" srcOrd="11" destOrd="0" presId="urn:microsoft.com/office/officeart/2005/8/layout/cycle5"/>
    <dgm:cxn modelId="{7427BA45-B609-49E8-A6FC-677A6AEAD5EF}" type="presParOf" srcId="{70B1548A-7F87-45AA-920D-7388D2D21946}" destId="{7132FD5A-8787-41BF-A5F4-E74A709A5566}" srcOrd="12" destOrd="0" presId="urn:microsoft.com/office/officeart/2005/8/layout/cycle5"/>
    <dgm:cxn modelId="{ADDA8C7D-4D2B-4891-BE0E-52E51EA0FC9D}" type="presParOf" srcId="{70B1548A-7F87-45AA-920D-7388D2D21946}" destId="{81A3B2E8-870D-4CA8-BBF1-9C7781704EC7}" srcOrd="13" destOrd="0" presId="urn:microsoft.com/office/officeart/2005/8/layout/cycle5"/>
    <dgm:cxn modelId="{579EEA66-E7C3-4AB9-AC5F-C2B3BC6F5CCC}" type="presParOf" srcId="{70B1548A-7F87-45AA-920D-7388D2D21946}" destId="{5A714156-74D2-425D-A744-C4419C0614BB}" srcOrd="14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E1C6219-0CEF-428A-91B5-C093D96E8DDE}" type="doc">
      <dgm:prSet loTypeId="urn:microsoft.com/office/officeart/2005/8/layout/cycle1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5F2D84A7-4DA2-43A0-9ECD-6DFF3DEE6551}">
      <dgm:prSet phldrT="[Text]"/>
      <dgm:spPr/>
      <dgm:t>
        <a:bodyPr/>
        <a:lstStyle/>
        <a:p>
          <a:r>
            <a:rPr lang="en-GB" dirty="0"/>
            <a:t>Implementation</a:t>
          </a:r>
        </a:p>
      </dgm:t>
    </dgm:pt>
    <dgm:pt modelId="{6DDBA22A-FE37-491E-996C-9072010F0337}" type="parTrans" cxnId="{C0E4F950-6A7A-4C67-B9CA-149B3EDEA3E7}">
      <dgm:prSet/>
      <dgm:spPr/>
      <dgm:t>
        <a:bodyPr/>
        <a:lstStyle/>
        <a:p>
          <a:endParaRPr lang="en-GB"/>
        </a:p>
      </dgm:t>
    </dgm:pt>
    <dgm:pt modelId="{CBCF09FB-16BD-4BC0-A8B8-A80577070517}" type="sibTrans" cxnId="{C0E4F950-6A7A-4C67-B9CA-149B3EDEA3E7}">
      <dgm:prSet/>
      <dgm:spPr/>
      <dgm:t>
        <a:bodyPr/>
        <a:lstStyle/>
        <a:p>
          <a:endParaRPr lang="en-GB"/>
        </a:p>
      </dgm:t>
    </dgm:pt>
    <dgm:pt modelId="{7961CD5B-1C41-46D9-87C6-F6E2E4F86B3B}">
      <dgm:prSet phldrT="[Text]"/>
      <dgm:spPr/>
      <dgm:t>
        <a:bodyPr/>
        <a:lstStyle/>
        <a:p>
          <a:r>
            <a:rPr lang="en-GB" dirty="0"/>
            <a:t>Testing</a:t>
          </a:r>
        </a:p>
      </dgm:t>
    </dgm:pt>
    <dgm:pt modelId="{1B644C51-8CD0-4B58-A6D2-1FA672BA1079}" type="parTrans" cxnId="{584D1CFE-6A3C-43ED-B49A-3079A34FE743}">
      <dgm:prSet/>
      <dgm:spPr/>
      <dgm:t>
        <a:bodyPr/>
        <a:lstStyle/>
        <a:p>
          <a:endParaRPr lang="en-GB"/>
        </a:p>
      </dgm:t>
    </dgm:pt>
    <dgm:pt modelId="{3F5E7EF0-B106-410A-A9DD-3B4C92C68321}" type="sibTrans" cxnId="{584D1CFE-6A3C-43ED-B49A-3079A34FE743}">
      <dgm:prSet/>
      <dgm:spPr/>
      <dgm:t>
        <a:bodyPr/>
        <a:lstStyle/>
        <a:p>
          <a:endParaRPr lang="en-GB"/>
        </a:p>
      </dgm:t>
    </dgm:pt>
    <dgm:pt modelId="{FECFDAE5-ADB6-4934-B007-EF59F891DAE6}">
      <dgm:prSet phldrT="[Text]"/>
      <dgm:spPr/>
      <dgm:t>
        <a:bodyPr/>
        <a:lstStyle/>
        <a:p>
          <a:r>
            <a:rPr lang="en-GB" dirty="0"/>
            <a:t>Design</a:t>
          </a:r>
        </a:p>
      </dgm:t>
    </dgm:pt>
    <dgm:pt modelId="{8DC161CC-B120-4E99-AE7A-B8B0342B4FB5}" type="parTrans" cxnId="{308FAE3A-0CA7-460D-9E5A-40CEDAE83EBD}">
      <dgm:prSet/>
      <dgm:spPr/>
      <dgm:t>
        <a:bodyPr/>
        <a:lstStyle/>
        <a:p>
          <a:endParaRPr lang="en-GB"/>
        </a:p>
      </dgm:t>
    </dgm:pt>
    <dgm:pt modelId="{364FECF2-37AD-400C-805B-CDB5D3352C00}" type="sibTrans" cxnId="{308FAE3A-0CA7-460D-9E5A-40CEDAE83EBD}">
      <dgm:prSet/>
      <dgm:spPr/>
      <dgm:t>
        <a:bodyPr/>
        <a:lstStyle/>
        <a:p>
          <a:endParaRPr lang="en-GB"/>
        </a:p>
      </dgm:t>
    </dgm:pt>
    <dgm:pt modelId="{70CDAC68-E332-41BB-8AD0-0324184AEB82}" type="pres">
      <dgm:prSet presAssocID="{4E1C6219-0CEF-428A-91B5-C093D96E8DDE}" presName="cycle" presStyleCnt="0">
        <dgm:presLayoutVars>
          <dgm:dir/>
          <dgm:resizeHandles val="exact"/>
        </dgm:presLayoutVars>
      </dgm:prSet>
      <dgm:spPr/>
    </dgm:pt>
    <dgm:pt modelId="{DE2A2E7B-19F0-4030-8326-77B68D46E84A}" type="pres">
      <dgm:prSet presAssocID="{5F2D84A7-4DA2-43A0-9ECD-6DFF3DEE6551}" presName="dummy" presStyleCnt="0"/>
      <dgm:spPr/>
    </dgm:pt>
    <dgm:pt modelId="{33859581-AA8C-43DC-B46C-58882F30BDBF}" type="pres">
      <dgm:prSet presAssocID="{5F2D84A7-4DA2-43A0-9ECD-6DFF3DEE6551}" presName="node" presStyleLbl="revTx" presStyleIdx="0" presStyleCnt="3">
        <dgm:presLayoutVars>
          <dgm:bulletEnabled val="1"/>
        </dgm:presLayoutVars>
      </dgm:prSet>
      <dgm:spPr/>
    </dgm:pt>
    <dgm:pt modelId="{3D1B3A72-06AC-4A21-8B05-870E37631789}" type="pres">
      <dgm:prSet presAssocID="{CBCF09FB-16BD-4BC0-A8B8-A80577070517}" presName="sibTrans" presStyleLbl="node1" presStyleIdx="0" presStyleCnt="3"/>
      <dgm:spPr/>
    </dgm:pt>
    <dgm:pt modelId="{778053B2-8FE9-49E7-A776-EBC12870B9DC}" type="pres">
      <dgm:prSet presAssocID="{7961CD5B-1C41-46D9-87C6-F6E2E4F86B3B}" presName="dummy" presStyleCnt="0"/>
      <dgm:spPr/>
    </dgm:pt>
    <dgm:pt modelId="{614BA6BD-DE65-411A-97C8-7D10DE7C9AA6}" type="pres">
      <dgm:prSet presAssocID="{7961CD5B-1C41-46D9-87C6-F6E2E4F86B3B}" presName="node" presStyleLbl="revTx" presStyleIdx="1" presStyleCnt="3">
        <dgm:presLayoutVars>
          <dgm:bulletEnabled val="1"/>
        </dgm:presLayoutVars>
      </dgm:prSet>
      <dgm:spPr/>
    </dgm:pt>
    <dgm:pt modelId="{209FF5B6-99BB-49F2-8CEE-2CAC3A0C5C8C}" type="pres">
      <dgm:prSet presAssocID="{3F5E7EF0-B106-410A-A9DD-3B4C92C68321}" presName="sibTrans" presStyleLbl="node1" presStyleIdx="1" presStyleCnt="3"/>
      <dgm:spPr/>
    </dgm:pt>
    <dgm:pt modelId="{D56D28BB-2693-43CB-98A2-72C17E5674B0}" type="pres">
      <dgm:prSet presAssocID="{FECFDAE5-ADB6-4934-B007-EF59F891DAE6}" presName="dummy" presStyleCnt="0"/>
      <dgm:spPr/>
    </dgm:pt>
    <dgm:pt modelId="{9E0D01F9-9A9C-4AAF-8784-EFC92830CBBB}" type="pres">
      <dgm:prSet presAssocID="{FECFDAE5-ADB6-4934-B007-EF59F891DAE6}" presName="node" presStyleLbl="revTx" presStyleIdx="2" presStyleCnt="3">
        <dgm:presLayoutVars>
          <dgm:bulletEnabled val="1"/>
        </dgm:presLayoutVars>
      </dgm:prSet>
      <dgm:spPr/>
    </dgm:pt>
    <dgm:pt modelId="{E426CD9E-AC7D-4443-9B91-21186DCB0AA1}" type="pres">
      <dgm:prSet presAssocID="{364FECF2-37AD-400C-805B-CDB5D3352C00}" presName="sibTrans" presStyleLbl="node1" presStyleIdx="2" presStyleCnt="3"/>
      <dgm:spPr/>
    </dgm:pt>
  </dgm:ptLst>
  <dgm:cxnLst>
    <dgm:cxn modelId="{724D8C12-7CD2-429A-9B11-83761B44E9A8}" type="presOf" srcId="{5F2D84A7-4DA2-43A0-9ECD-6DFF3DEE6551}" destId="{33859581-AA8C-43DC-B46C-58882F30BDBF}" srcOrd="0" destOrd="0" presId="urn:microsoft.com/office/officeart/2005/8/layout/cycle1"/>
    <dgm:cxn modelId="{CFFFE539-12C2-4575-93F4-A94391565248}" type="presOf" srcId="{7961CD5B-1C41-46D9-87C6-F6E2E4F86B3B}" destId="{614BA6BD-DE65-411A-97C8-7D10DE7C9AA6}" srcOrd="0" destOrd="0" presId="urn:microsoft.com/office/officeart/2005/8/layout/cycle1"/>
    <dgm:cxn modelId="{308FAE3A-0CA7-460D-9E5A-40CEDAE83EBD}" srcId="{4E1C6219-0CEF-428A-91B5-C093D96E8DDE}" destId="{FECFDAE5-ADB6-4934-B007-EF59F891DAE6}" srcOrd="2" destOrd="0" parTransId="{8DC161CC-B120-4E99-AE7A-B8B0342B4FB5}" sibTransId="{364FECF2-37AD-400C-805B-CDB5D3352C00}"/>
    <dgm:cxn modelId="{DD7BF33F-9CB0-46D3-9FAD-6CC72FD335D6}" type="presOf" srcId="{FECFDAE5-ADB6-4934-B007-EF59F891DAE6}" destId="{9E0D01F9-9A9C-4AAF-8784-EFC92830CBBB}" srcOrd="0" destOrd="0" presId="urn:microsoft.com/office/officeart/2005/8/layout/cycle1"/>
    <dgm:cxn modelId="{0F296843-13E0-4343-A62A-755C59516E22}" type="presOf" srcId="{4E1C6219-0CEF-428A-91B5-C093D96E8DDE}" destId="{70CDAC68-E332-41BB-8AD0-0324184AEB82}" srcOrd="0" destOrd="0" presId="urn:microsoft.com/office/officeart/2005/8/layout/cycle1"/>
    <dgm:cxn modelId="{FCECF04A-274C-4C33-AF4A-CE69780912F9}" type="presOf" srcId="{3F5E7EF0-B106-410A-A9DD-3B4C92C68321}" destId="{209FF5B6-99BB-49F2-8CEE-2CAC3A0C5C8C}" srcOrd="0" destOrd="0" presId="urn:microsoft.com/office/officeart/2005/8/layout/cycle1"/>
    <dgm:cxn modelId="{C0E4F950-6A7A-4C67-B9CA-149B3EDEA3E7}" srcId="{4E1C6219-0CEF-428A-91B5-C093D96E8DDE}" destId="{5F2D84A7-4DA2-43A0-9ECD-6DFF3DEE6551}" srcOrd="0" destOrd="0" parTransId="{6DDBA22A-FE37-491E-996C-9072010F0337}" sibTransId="{CBCF09FB-16BD-4BC0-A8B8-A80577070517}"/>
    <dgm:cxn modelId="{AC1A4290-3382-452D-BF82-7AD6FEC9FD11}" type="presOf" srcId="{364FECF2-37AD-400C-805B-CDB5D3352C00}" destId="{E426CD9E-AC7D-4443-9B91-21186DCB0AA1}" srcOrd="0" destOrd="0" presId="urn:microsoft.com/office/officeart/2005/8/layout/cycle1"/>
    <dgm:cxn modelId="{E94F7FDB-91D2-49D9-BD41-1F4CD9F3A220}" type="presOf" srcId="{CBCF09FB-16BD-4BC0-A8B8-A80577070517}" destId="{3D1B3A72-06AC-4A21-8B05-870E37631789}" srcOrd="0" destOrd="0" presId="urn:microsoft.com/office/officeart/2005/8/layout/cycle1"/>
    <dgm:cxn modelId="{584D1CFE-6A3C-43ED-B49A-3079A34FE743}" srcId="{4E1C6219-0CEF-428A-91B5-C093D96E8DDE}" destId="{7961CD5B-1C41-46D9-87C6-F6E2E4F86B3B}" srcOrd="1" destOrd="0" parTransId="{1B644C51-8CD0-4B58-A6D2-1FA672BA1079}" sibTransId="{3F5E7EF0-B106-410A-A9DD-3B4C92C68321}"/>
    <dgm:cxn modelId="{B40A609B-63A0-468C-B500-28FDD8ADC4E1}" type="presParOf" srcId="{70CDAC68-E332-41BB-8AD0-0324184AEB82}" destId="{DE2A2E7B-19F0-4030-8326-77B68D46E84A}" srcOrd="0" destOrd="0" presId="urn:microsoft.com/office/officeart/2005/8/layout/cycle1"/>
    <dgm:cxn modelId="{7DF04811-AF37-44B2-BAF4-DC626D626432}" type="presParOf" srcId="{70CDAC68-E332-41BB-8AD0-0324184AEB82}" destId="{33859581-AA8C-43DC-B46C-58882F30BDBF}" srcOrd="1" destOrd="0" presId="urn:microsoft.com/office/officeart/2005/8/layout/cycle1"/>
    <dgm:cxn modelId="{33732C5D-59B5-4DA3-B0D0-8FDCCE63F48C}" type="presParOf" srcId="{70CDAC68-E332-41BB-8AD0-0324184AEB82}" destId="{3D1B3A72-06AC-4A21-8B05-870E37631789}" srcOrd="2" destOrd="0" presId="urn:microsoft.com/office/officeart/2005/8/layout/cycle1"/>
    <dgm:cxn modelId="{4E310765-8D3A-41F5-ABBD-4B1F472368C5}" type="presParOf" srcId="{70CDAC68-E332-41BB-8AD0-0324184AEB82}" destId="{778053B2-8FE9-49E7-A776-EBC12870B9DC}" srcOrd="3" destOrd="0" presId="urn:microsoft.com/office/officeart/2005/8/layout/cycle1"/>
    <dgm:cxn modelId="{8899B5DB-0DC6-4DCE-80AC-B2B54B4ABD80}" type="presParOf" srcId="{70CDAC68-E332-41BB-8AD0-0324184AEB82}" destId="{614BA6BD-DE65-411A-97C8-7D10DE7C9AA6}" srcOrd="4" destOrd="0" presId="urn:microsoft.com/office/officeart/2005/8/layout/cycle1"/>
    <dgm:cxn modelId="{F8D3FCE8-A673-4BCB-AAA6-F235B6B01FCD}" type="presParOf" srcId="{70CDAC68-E332-41BB-8AD0-0324184AEB82}" destId="{209FF5B6-99BB-49F2-8CEE-2CAC3A0C5C8C}" srcOrd="5" destOrd="0" presId="urn:microsoft.com/office/officeart/2005/8/layout/cycle1"/>
    <dgm:cxn modelId="{4817D155-732A-48E1-994A-FF6C4AF6A194}" type="presParOf" srcId="{70CDAC68-E332-41BB-8AD0-0324184AEB82}" destId="{D56D28BB-2693-43CB-98A2-72C17E5674B0}" srcOrd="6" destOrd="0" presId="urn:microsoft.com/office/officeart/2005/8/layout/cycle1"/>
    <dgm:cxn modelId="{3BB9FC0B-8743-4AF0-B291-C5C105814E31}" type="presParOf" srcId="{70CDAC68-E332-41BB-8AD0-0324184AEB82}" destId="{9E0D01F9-9A9C-4AAF-8784-EFC92830CBBB}" srcOrd="7" destOrd="0" presId="urn:microsoft.com/office/officeart/2005/8/layout/cycle1"/>
    <dgm:cxn modelId="{C0928772-82AD-4E0A-92B1-D5FF75C61F43}" type="presParOf" srcId="{70CDAC68-E332-41BB-8AD0-0324184AEB82}" destId="{E426CD9E-AC7D-4443-9B91-21186DCB0AA1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A1D6BA-8B74-44C6-BC03-511DAA7ADE78}">
      <dsp:nvSpPr>
        <dsp:cNvPr id="0" name=""/>
        <dsp:cNvSpPr/>
      </dsp:nvSpPr>
      <dsp:spPr>
        <a:xfrm>
          <a:off x="3835554" y="2531"/>
          <a:ext cx="1263790" cy="82146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Analysis</a:t>
          </a:r>
        </a:p>
      </dsp:txBody>
      <dsp:txXfrm>
        <a:off x="3875655" y="42632"/>
        <a:ext cx="1183588" cy="741262"/>
      </dsp:txXfrm>
    </dsp:sp>
    <dsp:sp modelId="{46807B65-8CE3-4C17-9B23-0DDBEF9A8552}">
      <dsp:nvSpPr>
        <dsp:cNvPr id="0" name=""/>
        <dsp:cNvSpPr/>
      </dsp:nvSpPr>
      <dsp:spPr>
        <a:xfrm>
          <a:off x="2849079" y="422923"/>
          <a:ext cx="3284114" cy="3284114"/>
        </a:xfrm>
        <a:custGeom>
          <a:avLst/>
          <a:gdLst/>
          <a:ahLst/>
          <a:cxnLst/>
          <a:rect l="0" t="0" r="0" b="0"/>
          <a:pathLst>
            <a:path>
              <a:moveTo>
                <a:pt x="2416309" y="193994"/>
              </a:moveTo>
              <a:arcTo wR="1642057" hR="1642057" stAng="17887955" swAng="1176464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9E011A-32F8-4A9F-AC02-CB61A33782FB}">
      <dsp:nvSpPr>
        <dsp:cNvPr id="0" name=""/>
        <dsp:cNvSpPr/>
      </dsp:nvSpPr>
      <dsp:spPr>
        <a:xfrm>
          <a:off x="5400170" y="1102889"/>
          <a:ext cx="1263790" cy="82146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Design</a:t>
          </a:r>
          <a:endParaRPr lang="en-US" sz="1800" kern="1200" dirty="0"/>
        </a:p>
      </dsp:txBody>
      <dsp:txXfrm>
        <a:off x="5440271" y="1142990"/>
        <a:ext cx="1183588" cy="741262"/>
      </dsp:txXfrm>
    </dsp:sp>
    <dsp:sp modelId="{F4FB56C6-F26E-4978-ADAF-8AF824A1389E}">
      <dsp:nvSpPr>
        <dsp:cNvPr id="0" name=""/>
        <dsp:cNvSpPr/>
      </dsp:nvSpPr>
      <dsp:spPr>
        <a:xfrm>
          <a:off x="3043386" y="1084880"/>
          <a:ext cx="3284114" cy="3284114"/>
        </a:xfrm>
        <a:custGeom>
          <a:avLst/>
          <a:gdLst/>
          <a:ahLst/>
          <a:cxnLst/>
          <a:rect l="0" t="0" r="0" b="0"/>
          <a:pathLst>
            <a:path>
              <a:moveTo>
                <a:pt x="3146052" y="983004"/>
              </a:moveTo>
              <a:arcTo wR="1642057" hR="1642057" stAng="20180213" swAng="1024519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1AD4AC-5BF5-46E1-BBBD-DA554B85DA7A}">
      <dsp:nvSpPr>
        <dsp:cNvPr id="0" name=""/>
        <dsp:cNvSpPr/>
      </dsp:nvSpPr>
      <dsp:spPr>
        <a:xfrm>
          <a:off x="5120572" y="2698529"/>
          <a:ext cx="2017490" cy="82146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Implementation</a:t>
          </a:r>
          <a:endParaRPr lang="en-US" sz="1800" kern="1200" dirty="0"/>
        </a:p>
      </dsp:txBody>
      <dsp:txXfrm>
        <a:off x="5160673" y="2738630"/>
        <a:ext cx="1937288" cy="741262"/>
      </dsp:txXfrm>
    </dsp:sp>
    <dsp:sp modelId="{E3E62C73-666A-4331-BE0F-EC74246D0E16}">
      <dsp:nvSpPr>
        <dsp:cNvPr id="0" name=""/>
        <dsp:cNvSpPr/>
      </dsp:nvSpPr>
      <dsp:spPr>
        <a:xfrm>
          <a:off x="3224007" y="514882"/>
          <a:ext cx="3284114" cy="3284114"/>
        </a:xfrm>
        <a:custGeom>
          <a:avLst/>
          <a:gdLst/>
          <a:ahLst/>
          <a:cxnLst/>
          <a:rect l="0" t="0" r="0" b="0"/>
          <a:pathLst>
            <a:path>
              <a:moveTo>
                <a:pt x="2290001" y="3150871"/>
              </a:moveTo>
              <a:arcTo wR="1642057" hR="1642057" stAng="4005564" swAng="2045196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ED937E-BFC6-466B-85C1-6B039D43ECC8}">
      <dsp:nvSpPr>
        <dsp:cNvPr id="0" name=""/>
        <dsp:cNvSpPr/>
      </dsp:nvSpPr>
      <dsp:spPr>
        <a:xfrm>
          <a:off x="2740231" y="2973040"/>
          <a:ext cx="1524081" cy="82146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Test</a:t>
          </a:r>
          <a:endParaRPr lang="en-US" sz="1800" kern="1200" dirty="0"/>
        </a:p>
      </dsp:txBody>
      <dsp:txXfrm>
        <a:off x="2780332" y="3013141"/>
        <a:ext cx="1443879" cy="741262"/>
      </dsp:txXfrm>
    </dsp:sp>
    <dsp:sp modelId="{00046212-D2A1-4A64-A4E1-42CF601CDCB2}">
      <dsp:nvSpPr>
        <dsp:cNvPr id="0" name=""/>
        <dsp:cNvSpPr/>
      </dsp:nvSpPr>
      <dsp:spPr>
        <a:xfrm>
          <a:off x="2825392" y="413263"/>
          <a:ext cx="3284114" cy="3284114"/>
        </a:xfrm>
        <a:custGeom>
          <a:avLst/>
          <a:gdLst/>
          <a:ahLst/>
          <a:cxnLst/>
          <a:rect l="0" t="0" r="0" b="0"/>
          <a:pathLst>
            <a:path>
              <a:moveTo>
                <a:pt x="174310" y="2378313"/>
              </a:moveTo>
              <a:arcTo wR="1642057" hR="1642057" stAng="9201636" swAng="1360554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32FD5A-8787-41BF-A5F4-E74A709A5566}">
      <dsp:nvSpPr>
        <dsp:cNvPr id="0" name=""/>
        <dsp:cNvSpPr/>
      </dsp:nvSpPr>
      <dsp:spPr>
        <a:xfrm>
          <a:off x="2127568" y="1137164"/>
          <a:ext cx="1556383" cy="82146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Evaluate</a:t>
          </a:r>
          <a:endParaRPr lang="en-US" sz="1800" kern="1200" dirty="0"/>
        </a:p>
      </dsp:txBody>
      <dsp:txXfrm>
        <a:off x="2167669" y="1177265"/>
        <a:ext cx="1476181" cy="741262"/>
      </dsp:txXfrm>
    </dsp:sp>
    <dsp:sp modelId="{5A714156-74D2-425D-A744-C4419C0614BB}">
      <dsp:nvSpPr>
        <dsp:cNvPr id="0" name=""/>
        <dsp:cNvSpPr/>
      </dsp:nvSpPr>
      <dsp:spPr>
        <a:xfrm>
          <a:off x="2825392" y="413263"/>
          <a:ext cx="3284114" cy="3284114"/>
        </a:xfrm>
        <a:custGeom>
          <a:avLst/>
          <a:gdLst/>
          <a:ahLst/>
          <a:cxnLst/>
          <a:rect l="0" t="0" r="0" b="0"/>
          <a:pathLst>
            <a:path>
              <a:moveTo>
                <a:pt x="394864" y="573945"/>
              </a:moveTo>
              <a:arcTo wR="1642057" hR="1642057" stAng="13234630" swAng="1212609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A1D6BA-8B74-44C6-BC03-511DAA7ADE78}">
      <dsp:nvSpPr>
        <dsp:cNvPr id="0" name=""/>
        <dsp:cNvSpPr/>
      </dsp:nvSpPr>
      <dsp:spPr>
        <a:xfrm>
          <a:off x="4350345" y="1783"/>
          <a:ext cx="1623365" cy="105518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Analysis</a:t>
          </a:r>
        </a:p>
      </dsp:txBody>
      <dsp:txXfrm>
        <a:off x="4401855" y="53293"/>
        <a:ext cx="1520345" cy="952167"/>
      </dsp:txXfrm>
    </dsp:sp>
    <dsp:sp modelId="{46807B65-8CE3-4C17-9B23-0DDBEF9A8552}">
      <dsp:nvSpPr>
        <dsp:cNvPr id="0" name=""/>
        <dsp:cNvSpPr/>
      </dsp:nvSpPr>
      <dsp:spPr>
        <a:xfrm>
          <a:off x="3085962" y="541804"/>
          <a:ext cx="4212984" cy="4212984"/>
        </a:xfrm>
        <a:custGeom>
          <a:avLst/>
          <a:gdLst/>
          <a:ahLst/>
          <a:cxnLst/>
          <a:rect l="0" t="0" r="0" b="0"/>
          <a:pathLst>
            <a:path>
              <a:moveTo>
                <a:pt x="3100366" y="249202"/>
              </a:moveTo>
              <a:arcTo wR="2106492" hR="2106492" stAng="17889129" swAng="1174454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9E011A-32F8-4A9F-AC02-CB61A33782FB}">
      <dsp:nvSpPr>
        <dsp:cNvPr id="0" name=""/>
        <dsp:cNvSpPr/>
      </dsp:nvSpPr>
      <dsp:spPr>
        <a:xfrm>
          <a:off x="6357493" y="1413364"/>
          <a:ext cx="1623365" cy="105518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Design</a:t>
          </a:r>
          <a:endParaRPr lang="en-US" sz="1800" kern="1200" dirty="0"/>
        </a:p>
      </dsp:txBody>
      <dsp:txXfrm>
        <a:off x="6409003" y="1464874"/>
        <a:ext cx="1520345" cy="952167"/>
      </dsp:txXfrm>
    </dsp:sp>
    <dsp:sp modelId="{F4FB56C6-F26E-4978-ADAF-8AF824A1389E}">
      <dsp:nvSpPr>
        <dsp:cNvPr id="0" name=""/>
        <dsp:cNvSpPr/>
      </dsp:nvSpPr>
      <dsp:spPr>
        <a:xfrm>
          <a:off x="3335457" y="1392029"/>
          <a:ext cx="4212984" cy="4212984"/>
        </a:xfrm>
        <a:custGeom>
          <a:avLst/>
          <a:gdLst/>
          <a:ahLst/>
          <a:cxnLst/>
          <a:rect l="0" t="0" r="0" b="0"/>
          <a:pathLst>
            <a:path>
              <a:moveTo>
                <a:pt x="4035592" y="1260394"/>
              </a:moveTo>
              <a:arcTo wR="2106492" hR="2106492" stAng="20179073" swAng="1023193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1AD4AC-5BF5-46E1-BBBD-DA554B85DA7A}">
      <dsp:nvSpPr>
        <dsp:cNvPr id="0" name=""/>
        <dsp:cNvSpPr/>
      </dsp:nvSpPr>
      <dsp:spPr>
        <a:xfrm>
          <a:off x="5998179" y="3460310"/>
          <a:ext cx="2591508" cy="1055187"/>
        </a:xfrm>
        <a:prstGeom prst="round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Implementation</a:t>
          </a:r>
          <a:endParaRPr lang="en-US" sz="1800" kern="1200" dirty="0"/>
        </a:p>
      </dsp:txBody>
      <dsp:txXfrm>
        <a:off x="6049689" y="3511820"/>
        <a:ext cx="2488488" cy="952167"/>
      </dsp:txXfrm>
    </dsp:sp>
    <dsp:sp modelId="{E3E62C73-666A-4331-BE0F-EC74246D0E16}">
      <dsp:nvSpPr>
        <dsp:cNvPr id="0" name=""/>
        <dsp:cNvSpPr/>
      </dsp:nvSpPr>
      <dsp:spPr>
        <a:xfrm>
          <a:off x="3567382" y="659585"/>
          <a:ext cx="4212984" cy="4212984"/>
        </a:xfrm>
        <a:custGeom>
          <a:avLst/>
          <a:gdLst/>
          <a:ahLst/>
          <a:cxnLst/>
          <a:rect l="0" t="0" r="0" b="0"/>
          <a:pathLst>
            <a:path>
              <a:moveTo>
                <a:pt x="2936692" y="4042487"/>
              </a:moveTo>
              <a:arcTo wR="2106492" hR="2106492" stAng="4007353" swAng="2042698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ED937E-BFC6-466B-85C1-6B039D43ECC8}">
      <dsp:nvSpPr>
        <dsp:cNvPr id="0" name=""/>
        <dsp:cNvSpPr/>
      </dsp:nvSpPr>
      <dsp:spPr>
        <a:xfrm>
          <a:off x="2945006" y="3812464"/>
          <a:ext cx="1957713" cy="105518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Test</a:t>
          </a:r>
          <a:endParaRPr lang="en-US" sz="1800" kern="1200" dirty="0"/>
        </a:p>
      </dsp:txBody>
      <dsp:txXfrm>
        <a:off x="2996516" y="3863974"/>
        <a:ext cx="1854693" cy="952167"/>
      </dsp:txXfrm>
    </dsp:sp>
    <dsp:sp modelId="{00046212-D2A1-4A64-A4E1-42CF601CDCB2}">
      <dsp:nvSpPr>
        <dsp:cNvPr id="0" name=""/>
        <dsp:cNvSpPr/>
      </dsp:nvSpPr>
      <dsp:spPr>
        <a:xfrm>
          <a:off x="3055536" y="529377"/>
          <a:ext cx="4212984" cy="4212984"/>
        </a:xfrm>
        <a:custGeom>
          <a:avLst/>
          <a:gdLst/>
          <a:ahLst/>
          <a:cxnLst/>
          <a:rect l="0" t="0" r="0" b="0"/>
          <a:pathLst>
            <a:path>
              <a:moveTo>
                <a:pt x="223368" y="3050501"/>
              </a:moveTo>
              <a:arcTo wR="2106492" hR="2106492" stAng="9202525" swAng="1359007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32FD5A-8787-41BF-A5F4-E74A709A5566}">
      <dsp:nvSpPr>
        <dsp:cNvPr id="0" name=""/>
        <dsp:cNvSpPr/>
      </dsp:nvSpPr>
      <dsp:spPr>
        <a:xfrm>
          <a:off x="2159031" y="1457334"/>
          <a:ext cx="1999207" cy="105518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Evaluate</a:t>
          </a:r>
          <a:endParaRPr lang="en-US" sz="1800" kern="1200" dirty="0"/>
        </a:p>
      </dsp:txBody>
      <dsp:txXfrm>
        <a:off x="2210541" y="1508844"/>
        <a:ext cx="1896187" cy="952167"/>
      </dsp:txXfrm>
    </dsp:sp>
    <dsp:sp modelId="{5A714156-74D2-425D-A744-C4419C0614BB}">
      <dsp:nvSpPr>
        <dsp:cNvPr id="0" name=""/>
        <dsp:cNvSpPr/>
      </dsp:nvSpPr>
      <dsp:spPr>
        <a:xfrm>
          <a:off x="3055536" y="529377"/>
          <a:ext cx="4212984" cy="4212984"/>
        </a:xfrm>
        <a:custGeom>
          <a:avLst/>
          <a:gdLst/>
          <a:ahLst/>
          <a:cxnLst/>
          <a:rect l="0" t="0" r="0" b="0"/>
          <a:pathLst>
            <a:path>
              <a:moveTo>
                <a:pt x="506841" y="735934"/>
              </a:moveTo>
              <a:arcTo wR="2106492" hR="2106492" stAng="13235370" swAng="1210609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A1D6BA-8B74-44C6-BC03-511DAA7ADE78}">
      <dsp:nvSpPr>
        <dsp:cNvPr id="0" name=""/>
        <dsp:cNvSpPr/>
      </dsp:nvSpPr>
      <dsp:spPr>
        <a:xfrm>
          <a:off x="4350345" y="1783"/>
          <a:ext cx="1623365" cy="105518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Analysis</a:t>
          </a:r>
        </a:p>
      </dsp:txBody>
      <dsp:txXfrm>
        <a:off x="4401855" y="53293"/>
        <a:ext cx="1520345" cy="952167"/>
      </dsp:txXfrm>
    </dsp:sp>
    <dsp:sp modelId="{46807B65-8CE3-4C17-9B23-0DDBEF9A8552}">
      <dsp:nvSpPr>
        <dsp:cNvPr id="0" name=""/>
        <dsp:cNvSpPr/>
      </dsp:nvSpPr>
      <dsp:spPr>
        <a:xfrm>
          <a:off x="3085962" y="541804"/>
          <a:ext cx="4212984" cy="4212984"/>
        </a:xfrm>
        <a:custGeom>
          <a:avLst/>
          <a:gdLst/>
          <a:ahLst/>
          <a:cxnLst/>
          <a:rect l="0" t="0" r="0" b="0"/>
          <a:pathLst>
            <a:path>
              <a:moveTo>
                <a:pt x="3100366" y="249202"/>
              </a:moveTo>
              <a:arcTo wR="2106492" hR="2106492" stAng="17889129" swAng="1174454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9E011A-32F8-4A9F-AC02-CB61A33782FB}">
      <dsp:nvSpPr>
        <dsp:cNvPr id="0" name=""/>
        <dsp:cNvSpPr/>
      </dsp:nvSpPr>
      <dsp:spPr>
        <a:xfrm>
          <a:off x="6357493" y="1413364"/>
          <a:ext cx="1623365" cy="1055187"/>
        </a:xfrm>
        <a:prstGeom prst="roundRect">
          <a:avLst/>
        </a:prstGeom>
        <a:solidFill>
          <a:srgbClr val="FFC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Design</a:t>
          </a:r>
          <a:endParaRPr lang="en-US" sz="1800" kern="1200" dirty="0"/>
        </a:p>
      </dsp:txBody>
      <dsp:txXfrm>
        <a:off x="6409003" y="1464874"/>
        <a:ext cx="1520345" cy="952167"/>
      </dsp:txXfrm>
    </dsp:sp>
    <dsp:sp modelId="{F4FB56C6-F26E-4978-ADAF-8AF824A1389E}">
      <dsp:nvSpPr>
        <dsp:cNvPr id="0" name=""/>
        <dsp:cNvSpPr/>
      </dsp:nvSpPr>
      <dsp:spPr>
        <a:xfrm>
          <a:off x="3335457" y="1392029"/>
          <a:ext cx="4212984" cy="4212984"/>
        </a:xfrm>
        <a:custGeom>
          <a:avLst/>
          <a:gdLst/>
          <a:ahLst/>
          <a:cxnLst/>
          <a:rect l="0" t="0" r="0" b="0"/>
          <a:pathLst>
            <a:path>
              <a:moveTo>
                <a:pt x="4035592" y="1260394"/>
              </a:moveTo>
              <a:arcTo wR="2106492" hR="2106492" stAng="20179073" swAng="1023193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1AD4AC-5BF5-46E1-BBBD-DA554B85DA7A}">
      <dsp:nvSpPr>
        <dsp:cNvPr id="0" name=""/>
        <dsp:cNvSpPr/>
      </dsp:nvSpPr>
      <dsp:spPr>
        <a:xfrm>
          <a:off x="5998179" y="3460310"/>
          <a:ext cx="2591508" cy="1055187"/>
        </a:xfrm>
        <a:prstGeom prst="roundRect">
          <a:avLst/>
        </a:prstGeom>
        <a:solidFill>
          <a:schemeClr val="bg1">
            <a:lumMod val="6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Implementation</a:t>
          </a:r>
          <a:endParaRPr lang="en-US" sz="1800" kern="1200" dirty="0"/>
        </a:p>
      </dsp:txBody>
      <dsp:txXfrm>
        <a:off x="6049689" y="3511820"/>
        <a:ext cx="2488488" cy="952167"/>
      </dsp:txXfrm>
    </dsp:sp>
    <dsp:sp modelId="{E3E62C73-666A-4331-BE0F-EC74246D0E16}">
      <dsp:nvSpPr>
        <dsp:cNvPr id="0" name=""/>
        <dsp:cNvSpPr/>
      </dsp:nvSpPr>
      <dsp:spPr>
        <a:xfrm>
          <a:off x="3567382" y="659585"/>
          <a:ext cx="4212984" cy="4212984"/>
        </a:xfrm>
        <a:custGeom>
          <a:avLst/>
          <a:gdLst/>
          <a:ahLst/>
          <a:cxnLst/>
          <a:rect l="0" t="0" r="0" b="0"/>
          <a:pathLst>
            <a:path>
              <a:moveTo>
                <a:pt x="2936692" y="4042487"/>
              </a:moveTo>
              <a:arcTo wR="2106492" hR="2106492" stAng="4007353" swAng="2042698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ED937E-BFC6-466B-85C1-6B039D43ECC8}">
      <dsp:nvSpPr>
        <dsp:cNvPr id="0" name=""/>
        <dsp:cNvSpPr/>
      </dsp:nvSpPr>
      <dsp:spPr>
        <a:xfrm>
          <a:off x="2945006" y="3812464"/>
          <a:ext cx="1957713" cy="105518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Test</a:t>
          </a:r>
          <a:endParaRPr lang="en-US" sz="1800" kern="1200" dirty="0"/>
        </a:p>
      </dsp:txBody>
      <dsp:txXfrm>
        <a:off x="2996516" y="3863974"/>
        <a:ext cx="1854693" cy="952167"/>
      </dsp:txXfrm>
    </dsp:sp>
    <dsp:sp modelId="{00046212-D2A1-4A64-A4E1-42CF601CDCB2}">
      <dsp:nvSpPr>
        <dsp:cNvPr id="0" name=""/>
        <dsp:cNvSpPr/>
      </dsp:nvSpPr>
      <dsp:spPr>
        <a:xfrm>
          <a:off x="3055536" y="529377"/>
          <a:ext cx="4212984" cy="4212984"/>
        </a:xfrm>
        <a:custGeom>
          <a:avLst/>
          <a:gdLst/>
          <a:ahLst/>
          <a:cxnLst/>
          <a:rect l="0" t="0" r="0" b="0"/>
          <a:pathLst>
            <a:path>
              <a:moveTo>
                <a:pt x="223368" y="3050501"/>
              </a:moveTo>
              <a:arcTo wR="2106492" hR="2106492" stAng="9202525" swAng="1359007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32FD5A-8787-41BF-A5F4-E74A709A5566}">
      <dsp:nvSpPr>
        <dsp:cNvPr id="0" name=""/>
        <dsp:cNvSpPr/>
      </dsp:nvSpPr>
      <dsp:spPr>
        <a:xfrm>
          <a:off x="2159031" y="1457334"/>
          <a:ext cx="1999207" cy="105518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Evaluate</a:t>
          </a:r>
          <a:endParaRPr lang="en-US" sz="1800" kern="1200" dirty="0"/>
        </a:p>
      </dsp:txBody>
      <dsp:txXfrm>
        <a:off x="2210541" y="1508844"/>
        <a:ext cx="1896187" cy="952167"/>
      </dsp:txXfrm>
    </dsp:sp>
    <dsp:sp modelId="{5A714156-74D2-425D-A744-C4419C0614BB}">
      <dsp:nvSpPr>
        <dsp:cNvPr id="0" name=""/>
        <dsp:cNvSpPr/>
      </dsp:nvSpPr>
      <dsp:spPr>
        <a:xfrm>
          <a:off x="3055536" y="529377"/>
          <a:ext cx="4212984" cy="4212984"/>
        </a:xfrm>
        <a:custGeom>
          <a:avLst/>
          <a:gdLst/>
          <a:ahLst/>
          <a:cxnLst/>
          <a:rect l="0" t="0" r="0" b="0"/>
          <a:pathLst>
            <a:path>
              <a:moveTo>
                <a:pt x="506841" y="735934"/>
              </a:moveTo>
              <a:arcTo wR="2106492" hR="2106492" stAng="13235370" swAng="1210609"/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859581-AA8C-43DC-B46C-58882F30BDBF}">
      <dsp:nvSpPr>
        <dsp:cNvPr id="0" name=""/>
        <dsp:cNvSpPr/>
      </dsp:nvSpPr>
      <dsp:spPr>
        <a:xfrm>
          <a:off x="3234587" y="241092"/>
          <a:ext cx="1226400" cy="122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Implementation</a:t>
          </a:r>
        </a:p>
      </dsp:txBody>
      <dsp:txXfrm>
        <a:off x="3234587" y="241092"/>
        <a:ext cx="1226400" cy="1226400"/>
      </dsp:txXfrm>
    </dsp:sp>
    <dsp:sp modelId="{3D1B3A72-06AC-4A21-8B05-870E37631789}">
      <dsp:nvSpPr>
        <dsp:cNvPr id="0" name=""/>
        <dsp:cNvSpPr/>
      </dsp:nvSpPr>
      <dsp:spPr>
        <a:xfrm>
          <a:off x="1365024" y="-619"/>
          <a:ext cx="2901493" cy="2901493"/>
        </a:xfrm>
        <a:prstGeom prst="circularArrow">
          <a:avLst>
            <a:gd name="adj1" fmla="val 8242"/>
            <a:gd name="adj2" fmla="val 575587"/>
            <a:gd name="adj3" fmla="val 2966281"/>
            <a:gd name="adj4" fmla="val 50098"/>
            <a:gd name="adj5" fmla="val 9616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4BA6BD-DE65-411A-97C8-7D10DE7C9AA6}">
      <dsp:nvSpPr>
        <dsp:cNvPr id="0" name=""/>
        <dsp:cNvSpPr/>
      </dsp:nvSpPr>
      <dsp:spPr>
        <a:xfrm>
          <a:off x="2202571" y="2028596"/>
          <a:ext cx="1226400" cy="122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Testing</a:t>
          </a:r>
        </a:p>
      </dsp:txBody>
      <dsp:txXfrm>
        <a:off x="2202571" y="2028596"/>
        <a:ext cx="1226400" cy="1226400"/>
      </dsp:txXfrm>
    </dsp:sp>
    <dsp:sp modelId="{209FF5B6-99BB-49F2-8CEE-2CAC3A0C5C8C}">
      <dsp:nvSpPr>
        <dsp:cNvPr id="0" name=""/>
        <dsp:cNvSpPr/>
      </dsp:nvSpPr>
      <dsp:spPr>
        <a:xfrm>
          <a:off x="1365024" y="-619"/>
          <a:ext cx="2901493" cy="2901493"/>
        </a:xfrm>
        <a:prstGeom prst="circularArrow">
          <a:avLst>
            <a:gd name="adj1" fmla="val 8242"/>
            <a:gd name="adj2" fmla="val 575587"/>
            <a:gd name="adj3" fmla="val 10174315"/>
            <a:gd name="adj4" fmla="val 7258132"/>
            <a:gd name="adj5" fmla="val 9616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0D01F9-9A9C-4AAF-8784-EFC92830CBBB}">
      <dsp:nvSpPr>
        <dsp:cNvPr id="0" name=""/>
        <dsp:cNvSpPr/>
      </dsp:nvSpPr>
      <dsp:spPr>
        <a:xfrm>
          <a:off x="1170554" y="241092"/>
          <a:ext cx="1226400" cy="122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Design</a:t>
          </a:r>
        </a:p>
      </dsp:txBody>
      <dsp:txXfrm>
        <a:off x="1170554" y="241092"/>
        <a:ext cx="1226400" cy="1226400"/>
      </dsp:txXfrm>
    </dsp:sp>
    <dsp:sp modelId="{E426CD9E-AC7D-4443-9B91-21186DCB0AA1}">
      <dsp:nvSpPr>
        <dsp:cNvPr id="0" name=""/>
        <dsp:cNvSpPr/>
      </dsp:nvSpPr>
      <dsp:spPr>
        <a:xfrm>
          <a:off x="1365024" y="-619"/>
          <a:ext cx="2901493" cy="2901493"/>
        </a:xfrm>
        <a:prstGeom prst="circularArrow">
          <a:avLst>
            <a:gd name="adj1" fmla="val 8242"/>
            <a:gd name="adj2" fmla="val 575587"/>
            <a:gd name="adj3" fmla="val 16858986"/>
            <a:gd name="adj4" fmla="val 14965427"/>
            <a:gd name="adj5" fmla="val 9616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632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330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47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445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5011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428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274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485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49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920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711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27/03/2025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7EA8EE10-BB1F-CA36-CDA0-7FCDE135B05B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B8D361-11C5-9B7A-2F5F-CF73F7FC320C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2570910-71F3-55D9-354F-055B9C30CA4F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F48EDE3-F2E1-2B30-8CA3-B2C7A6C08519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08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AQA-project-checklist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Computing project: Analysis and Design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26983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50C6E-3A81-4DCA-89C9-96829DE34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SMART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0A4E38-601B-4E50-AE1E-D4D15ED10F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SMART objectives are Specific, Measurable, Achievable, Realistic and Timely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Not SMART: I Will learn the piano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SMART: I will achieve a grade 1 on the piano by December 31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Let us consider the objectives for creating an AI for Noughts and Crosses </a:t>
            </a:r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490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B5AB6-79DF-4517-BDF1-541BCAAAA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Noughts and crosses example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0BADA-460F-4E9E-8E4B-BF1C488911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72" y="1533821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Develop a noughts and crosses game that allows two users to play or a single user to play against an AI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A GUI presents the user the option to have two player game or to play against an AI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A 3 by 3 grid is presented as a GUI, that the user can select the grid position for their move.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game can determine who the winner is or whether the game ends in a draw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AI identifies the maximum probability of winning for each move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AI needs to be trained by playing itself and storing the probabilities in a separate json text file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83138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086138346"/>
              </p:ext>
            </p:extLst>
          </p:nvPr>
        </p:nvGraphicFramePr>
        <p:xfrm>
          <a:off x="2757208" y="1191262"/>
          <a:ext cx="10136136" cy="4938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2729F024-2BEC-442C-9DE9-CA5989772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Design</a:t>
            </a:r>
          </a:p>
        </p:txBody>
      </p:sp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44F8CC-8FC0-4599-8E71-9E1C4E6789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438282"/>
              </p:ext>
            </p:extLst>
          </p:nvPr>
        </p:nvGraphicFramePr>
        <p:xfrm>
          <a:off x="550506" y="2091017"/>
          <a:ext cx="3816220" cy="3139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8944">
                  <a:extLst>
                    <a:ext uri="{9D8B030D-6E8A-4147-A177-3AD203B41FA5}">
                      <a16:colId xmlns:a16="http://schemas.microsoft.com/office/drawing/2014/main" val="2777117803"/>
                    </a:ext>
                  </a:extLst>
                </a:gridCol>
                <a:gridCol w="1967276">
                  <a:extLst>
                    <a:ext uri="{9D8B030D-6E8A-4147-A177-3AD203B41FA5}">
                      <a16:colId xmlns:a16="http://schemas.microsoft.com/office/drawing/2014/main" val="21843243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Marks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4691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Analysis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081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Design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25814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Implementation:</a:t>
                      </a:r>
                    </a:p>
                    <a:p>
                      <a:r>
                        <a:rPr lang="en-GB" dirty="0"/>
                        <a:t>Completeness</a:t>
                      </a:r>
                    </a:p>
                    <a:p>
                      <a:r>
                        <a:rPr lang="en-GB" dirty="0"/>
                        <a:t>Techniques used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15</a:t>
                      </a:r>
                    </a:p>
                    <a:p>
                      <a:r>
                        <a:rPr lang="en-GB" dirty="0"/>
                        <a:t>27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8017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Testing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547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Evaluation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268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6598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5554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9A140-2C4E-404D-B497-876718FF76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Agile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37F5D3-C388-4BC3-99D0-9D1D7C3053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6462486" cy="435133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design must be good enough so that others can implement your solution based on your plans.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There is no expectation to complete the whole design section; an agile approach can be used: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 The design is an iterative process and will be updated as the solution and the testing is performed.</a:t>
            </a:r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58F13196-6A53-4F23-B26B-C66DCCFFB4B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7991594"/>
              </p:ext>
            </p:extLst>
          </p:nvPr>
        </p:nvGraphicFramePr>
        <p:xfrm>
          <a:off x="6560457" y="2098522"/>
          <a:ext cx="5631543" cy="3255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48228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501" y="954766"/>
            <a:ext cx="10515600" cy="5373462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3200" dirty="0"/>
              <a:t>Overview of project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/>
              <a:t>Description of the algorithms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/>
              <a:t>Flow charts / Pseudocode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/>
              <a:t>GUI  design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/>
              <a:t>Structure chart – allows you to design the modular structure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/>
              <a:t>UML diagrams (</a:t>
            </a:r>
            <a:r>
              <a:rPr lang="en-GB" sz="3200" dirty="0" err="1"/>
              <a:t>ie</a:t>
            </a:r>
            <a:r>
              <a:rPr lang="en-GB" sz="3200" dirty="0"/>
              <a:t> class structure diagrams)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/>
              <a:t>Abstract data types used: graphs, trees for instance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/>
              <a:t>Data structure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/>
              <a:t>File structure organisation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/>
              <a:t>Data model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3200" dirty="0"/>
              <a:t>Database structure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3200" dirty="0"/>
              <a:t>SQL queries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3200" dirty="0"/>
              <a:t>ER diagrams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3200" dirty="0"/>
              <a:t>Requirements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3200" dirty="0"/>
              <a:t>What are the inputs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3200" dirty="0"/>
              <a:t>What are the processes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3200" dirty="0"/>
              <a:t>What are the outputs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3200" dirty="0"/>
              <a:t>Hardware requirements (if relevant)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4540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3D6DD-0DA4-4276-B80E-E2B67DF31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31429-DA9A-4409-A03F-AFAA030E7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the systems analysis life cycle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Know the requirements for the AQA A level computing project for: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Analysis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dirty="0"/>
              <a:t>Design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7175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Systems Life Cycle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1020857"/>
            <a:ext cx="10515600" cy="146735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systems life cycle is the process of developing and creating new software from start to finish. 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key stages that you need to know about are analysis, design, implementation, testing and evaluation.</a:t>
            </a:r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168016962"/>
              </p:ext>
            </p:extLst>
          </p:nvPr>
        </p:nvGraphicFramePr>
        <p:xfrm>
          <a:off x="1367312" y="2488216"/>
          <a:ext cx="8788603" cy="38515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07195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E73F2-691D-4122-AFF9-CAFC06E56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AQA computing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D17C77-C502-4794-9282-5AAE22293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72" y="1253331"/>
            <a:ext cx="5954985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AQA computing project is worth 20% of the overall grade.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Marked out of 75.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Checklist for computing project is here: </a:t>
            </a:r>
            <a:r>
              <a:rPr lang="en-GB" dirty="0">
                <a:hlinkClick r:id="rId2"/>
              </a:rPr>
              <a:t>AQA-project-checklist.docx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9CC25E3E-7886-41EC-961A-08980F6106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3292706"/>
              </p:ext>
            </p:extLst>
          </p:nvPr>
        </p:nvGraphicFramePr>
        <p:xfrm>
          <a:off x="6933066" y="1702445"/>
          <a:ext cx="4663850" cy="34531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36649">
                  <a:extLst>
                    <a:ext uri="{9D8B030D-6E8A-4147-A177-3AD203B41FA5}">
                      <a16:colId xmlns:a16="http://schemas.microsoft.com/office/drawing/2014/main" val="3913117945"/>
                    </a:ext>
                  </a:extLst>
                </a:gridCol>
                <a:gridCol w="1727201">
                  <a:extLst>
                    <a:ext uri="{9D8B030D-6E8A-4147-A177-3AD203B41FA5}">
                      <a16:colId xmlns:a16="http://schemas.microsoft.com/office/drawing/2014/main" val="3110433618"/>
                    </a:ext>
                  </a:extLst>
                </a:gridCol>
              </a:tblGrid>
              <a:tr h="464457">
                <a:tc>
                  <a:txBody>
                    <a:bodyPr/>
                    <a:lstStyle/>
                    <a:p>
                      <a:r>
                        <a:rPr lang="en-US" b="1" dirty="0"/>
                        <a:t>Section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Mark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705240"/>
                  </a:ext>
                </a:extLst>
              </a:tr>
              <a:tr h="400315">
                <a:tc>
                  <a:txBody>
                    <a:bodyPr/>
                    <a:lstStyle/>
                    <a:p>
                      <a:r>
                        <a:rPr lang="en-US" dirty="0"/>
                        <a:t>Analysis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887773"/>
                  </a:ext>
                </a:extLst>
              </a:tr>
              <a:tr h="400315">
                <a:tc>
                  <a:txBody>
                    <a:bodyPr/>
                    <a:lstStyle/>
                    <a:p>
                      <a:r>
                        <a:rPr lang="en-US" dirty="0"/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7956498"/>
                  </a:ext>
                </a:extLst>
              </a:tr>
              <a:tr h="987078">
                <a:tc>
                  <a:txBody>
                    <a:bodyPr/>
                    <a:lstStyle/>
                    <a:p>
                      <a:r>
                        <a:rPr lang="en-US" dirty="0"/>
                        <a:t>Implementation</a:t>
                      </a:r>
                    </a:p>
                    <a:p>
                      <a:r>
                        <a:rPr lang="en-US" dirty="0"/>
                        <a:t>-Completeness</a:t>
                      </a:r>
                    </a:p>
                    <a:p>
                      <a:r>
                        <a:rPr lang="en-US" dirty="0"/>
                        <a:t>-Techniques Used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r>
                        <a:rPr lang="en-US" dirty="0"/>
                        <a:t>15</a:t>
                      </a:r>
                    </a:p>
                    <a:p>
                      <a:r>
                        <a:rPr lang="en-US" dirty="0"/>
                        <a:t>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2269837"/>
                  </a:ext>
                </a:extLst>
              </a:tr>
              <a:tr h="400315">
                <a:tc>
                  <a:txBody>
                    <a:bodyPr/>
                    <a:lstStyle/>
                    <a:p>
                      <a:r>
                        <a:rPr lang="en-US" dirty="0"/>
                        <a:t>Testing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8430904"/>
                  </a:ext>
                </a:extLst>
              </a:tr>
              <a:tr h="400315">
                <a:tc>
                  <a:txBody>
                    <a:bodyPr/>
                    <a:lstStyle/>
                    <a:p>
                      <a:r>
                        <a:rPr lang="en-US" dirty="0"/>
                        <a:t>Evaluation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6948892"/>
                  </a:ext>
                </a:extLst>
              </a:tr>
              <a:tr h="400315">
                <a:tc>
                  <a:txBody>
                    <a:bodyPr/>
                    <a:lstStyle/>
                    <a:p>
                      <a:r>
                        <a:rPr lang="en-US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787883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96FC370-85F6-44B5-B5D3-80C37A8B302E}"/>
              </a:ext>
            </a:extLst>
          </p:cNvPr>
          <p:cNvSpPr txBox="1"/>
          <p:nvPr/>
        </p:nvSpPr>
        <p:spPr>
          <a:xfrm>
            <a:off x="7162301" y="1068665"/>
            <a:ext cx="41619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Marks breakdown for each section</a:t>
            </a:r>
          </a:p>
        </p:txBody>
      </p:sp>
    </p:spTree>
    <p:extLst>
      <p:ext uri="{BB962C8B-B14F-4D97-AF65-F5344CB8AC3E}">
        <p14:creationId xmlns:p14="http://schemas.microsoft.com/office/powerpoint/2010/main" val="1259760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C27BF-CC50-4ADD-8602-8C6C21BFF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Example Project time-line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3CF86C-9C2E-4156-A4DD-6D63959D71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757" y="1622426"/>
            <a:ext cx="1103448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Identify Problem/Investigation			End of Summer Term Year 12</a:t>
            </a:r>
          </a:p>
          <a:p>
            <a:pPr marL="0" indent="0">
              <a:buNone/>
            </a:pPr>
            <a:r>
              <a:rPr lang="en-GB" dirty="0"/>
              <a:t>SMART objectives					Start of Autumn Term Year 12</a:t>
            </a:r>
          </a:p>
          <a:p>
            <a:pPr marL="0" indent="0">
              <a:buNone/>
            </a:pPr>
            <a:r>
              <a:rPr lang="en-GB" dirty="0"/>
              <a:t>Draft Analysis					Half Term Autumn Term</a:t>
            </a:r>
          </a:p>
          <a:p>
            <a:pPr marL="0" indent="0">
              <a:buNone/>
            </a:pPr>
            <a:r>
              <a:rPr lang="en-GB" dirty="0"/>
              <a:t>Draft Design  			                      	End of Autumn Term</a:t>
            </a:r>
          </a:p>
          <a:p>
            <a:pPr marL="0" indent="0">
              <a:buNone/>
            </a:pPr>
            <a:r>
              <a:rPr lang="en-GB" dirty="0"/>
              <a:t>Implementation, Testing				Half Term Spring Term</a:t>
            </a:r>
          </a:p>
          <a:p>
            <a:pPr marL="0" indent="0">
              <a:buNone/>
            </a:pPr>
            <a:r>
              <a:rPr lang="en-GB" b="1" dirty="0"/>
              <a:t>Completed project final deadline		End of Spring Term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9513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432182810"/>
              </p:ext>
            </p:extLst>
          </p:nvPr>
        </p:nvGraphicFramePr>
        <p:xfrm>
          <a:off x="2757208" y="1191262"/>
          <a:ext cx="10136136" cy="4938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2729F024-2BEC-442C-9DE9-CA5989772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Analysis</a:t>
            </a:r>
          </a:p>
        </p:txBody>
      </p:sp>
      <p:graphicFrame>
        <p:nvGraphicFramePr>
          <p:cNvPr id="9" name="Table 4">
            <a:extLst>
              <a:ext uri="{FF2B5EF4-FFF2-40B4-BE49-F238E27FC236}">
                <a16:creationId xmlns:a16="http://schemas.microsoft.com/office/drawing/2014/main" id="{5244F8CC-8FC0-4599-8E71-9E1C4E6789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778902"/>
              </p:ext>
            </p:extLst>
          </p:nvPr>
        </p:nvGraphicFramePr>
        <p:xfrm>
          <a:off x="550506" y="2091017"/>
          <a:ext cx="3816220" cy="3139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48944">
                  <a:extLst>
                    <a:ext uri="{9D8B030D-6E8A-4147-A177-3AD203B41FA5}">
                      <a16:colId xmlns:a16="http://schemas.microsoft.com/office/drawing/2014/main" val="2777117803"/>
                    </a:ext>
                  </a:extLst>
                </a:gridCol>
                <a:gridCol w="1967276">
                  <a:extLst>
                    <a:ext uri="{9D8B030D-6E8A-4147-A177-3AD203B41FA5}">
                      <a16:colId xmlns:a16="http://schemas.microsoft.com/office/drawing/2014/main" val="21843243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Section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Marks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4691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Analysis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0810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25814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Implementation:</a:t>
                      </a:r>
                    </a:p>
                    <a:p>
                      <a:r>
                        <a:rPr lang="en-GB" dirty="0"/>
                        <a:t>Completeness</a:t>
                      </a:r>
                    </a:p>
                    <a:p>
                      <a:r>
                        <a:rPr lang="en-GB" dirty="0"/>
                        <a:t>Techniques used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r>
                        <a:rPr lang="en-GB" dirty="0"/>
                        <a:t>15</a:t>
                      </a:r>
                    </a:p>
                    <a:p>
                      <a:r>
                        <a:rPr lang="en-GB" dirty="0"/>
                        <a:t>27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8017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Testing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45473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Evaluation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32682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16598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7948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98CF0-456B-4C84-B7CC-32F27160D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A8617C-4CB6-4864-86C5-35E8B0F197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72" y="1122701"/>
            <a:ext cx="10515600" cy="514746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Define the problem/investigation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Research other investigations / solutions that solve the problem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Define the user requirements – This needs to come through dialogue with an end user. Arrange an interview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Explain your proposed solution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Identify the SMART objectives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Model the solution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Identify acceptable limitations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335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D7DF1-46D6-4CA9-A71E-5906E08BB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Modelling the 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EFBAAD-E3A8-45BD-B42F-D75025A994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85" y="1253331"/>
            <a:ext cx="10515600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Determine what you need: which programming languages will you use, what modules and libraries will you use, what data do you need? What other resources do you need?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This needs to include a description of the data model, maths equations and so on.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Determine whether the project is feasible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Develop a prototype – This is a basic version of the code that is designed to be a proof of concept to test of the project.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99616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Prototype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8672" y="1432221"/>
            <a:ext cx="10515600" cy="4351338"/>
          </a:xfrm>
        </p:spPr>
        <p:txBody>
          <a:bodyPr/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A prototype is the first version of the final product that you want to create. 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It is normally very basic but shows the critical components of the system 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It is often used to show clients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It highlights potential difficulties with the design and determines if the project is feasible 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dirty="0"/>
              <a:t>At this stage you can still make changes to the design if necessary.</a:t>
            </a:r>
          </a:p>
        </p:txBody>
      </p:sp>
    </p:spTree>
    <p:extLst>
      <p:ext uri="{BB962C8B-B14F-4D97-AF65-F5344CB8AC3E}">
        <p14:creationId xmlns:p14="http://schemas.microsoft.com/office/powerpoint/2010/main" val="222294317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7167</TotalTime>
  <Words>747</Words>
  <Application>Microsoft Office PowerPoint</Application>
  <PresentationFormat>Widescreen</PresentationFormat>
  <Paragraphs>150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gg sans</vt:lpstr>
      <vt:lpstr>Times New Roman</vt:lpstr>
      <vt:lpstr>Wingdings</vt:lpstr>
      <vt:lpstr>1_Office Theme</vt:lpstr>
      <vt:lpstr>Computing project: Analysis and Design </vt:lpstr>
      <vt:lpstr>Learning Objectives</vt:lpstr>
      <vt:lpstr>Systems Life Cycle</vt:lpstr>
      <vt:lpstr>AQA computing project</vt:lpstr>
      <vt:lpstr>Example Project time-line</vt:lpstr>
      <vt:lpstr>Analysis</vt:lpstr>
      <vt:lpstr>Analysis</vt:lpstr>
      <vt:lpstr>Modelling the solution</vt:lpstr>
      <vt:lpstr>Prototype</vt:lpstr>
      <vt:lpstr>SMART objectives</vt:lpstr>
      <vt:lpstr>Noughts and crosses example objectives</vt:lpstr>
      <vt:lpstr>Design</vt:lpstr>
      <vt:lpstr>Agile approach</vt:lpstr>
      <vt:lpstr>Design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234</cp:revision>
  <cp:lastPrinted>2016-09-16T11:32:46Z</cp:lastPrinted>
  <dcterms:created xsi:type="dcterms:W3CDTF">2016-09-09T07:37:57Z</dcterms:created>
  <dcterms:modified xsi:type="dcterms:W3CDTF">2025-03-27T07:40:19Z</dcterms:modified>
</cp:coreProperties>
</file>