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56" r:id="rId4"/>
    <p:sldId id="311" r:id="rId5"/>
    <p:sldId id="307" r:id="rId6"/>
    <p:sldId id="308" r:id="rId7"/>
    <p:sldId id="260" r:id="rId8"/>
    <p:sldId id="309" r:id="rId9"/>
    <p:sldId id="261" r:id="rId10"/>
    <p:sldId id="310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2271D1-E6C2-4546-BC51-44CF3218DE3B}" v="14" dt="2025-03-07T11:28:42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F62271D1-E6C2-4546-BC51-44CF3218DE3B}"/>
    <pc:docChg chg="undo custSel addSld delSld modSld">
      <pc:chgData name="Paul Wassell" userId="609912a88ec840f0" providerId="LiveId" clId="{F62271D1-E6C2-4546-BC51-44CF3218DE3B}" dt="2025-03-07T11:28:49.226" v="1185"/>
      <pc:docMkLst>
        <pc:docMk/>
      </pc:docMkLst>
      <pc:sldChg chg="addSp modSp mod setBg">
        <pc:chgData name="Paul Wassell" userId="609912a88ec840f0" providerId="LiveId" clId="{F62271D1-E6C2-4546-BC51-44CF3218DE3B}" dt="2025-03-07T10:03:55.550" v="755" actId="1076"/>
        <pc:sldMkLst>
          <pc:docMk/>
          <pc:sldMk cId="320280109" sldId="256"/>
        </pc:sldMkLst>
        <pc:spChg chg="add mod">
          <ac:chgData name="Paul Wassell" userId="609912a88ec840f0" providerId="LiveId" clId="{F62271D1-E6C2-4546-BC51-44CF3218DE3B}" dt="2025-03-07T09:58:57.528" v="105" actId="115"/>
          <ac:spMkLst>
            <pc:docMk/>
            <pc:sldMk cId="320280109" sldId="256"/>
            <ac:spMk id="4" creationId="{CB7D2780-348B-CB06-4C5C-AF13A5EC0250}"/>
          </ac:spMkLst>
        </pc:spChg>
        <pc:spChg chg="add mod">
          <ac:chgData name="Paul Wassell" userId="609912a88ec840f0" providerId="LiveId" clId="{F62271D1-E6C2-4546-BC51-44CF3218DE3B}" dt="2025-03-07T10:00:11.515" v="438" actId="14861"/>
          <ac:spMkLst>
            <pc:docMk/>
            <pc:sldMk cId="320280109" sldId="256"/>
            <ac:spMk id="5" creationId="{CE4BE3E6-6755-61CA-E614-CEB5BF52D30F}"/>
          </ac:spMkLst>
        </pc:spChg>
        <pc:spChg chg="add mod">
          <ac:chgData name="Paul Wassell" userId="609912a88ec840f0" providerId="LiveId" clId="{F62271D1-E6C2-4546-BC51-44CF3218DE3B}" dt="2025-03-07T10:03:54.245" v="754" actId="14100"/>
          <ac:spMkLst>
            <pc:docMk/>
            <pc:sldMk cId="320280109" sldId="256"/>
            <ac:spMk id="6" creationId="{878CA03F-12FD-9D96-28FF-2E3A91859155}"/>
          </ac:spMkLst>
        </pc:spChg>
        <pc:picChg chg="add mod">
          <ac:chgData name="Paul Wassell" userId="609912a88ec840f0" providerId="LiveId" clId="{F62271D1-E6C2-4546-BC51-44CF3218DE3B}" dt="2025-03-07T10:03:55.550" v="755" actId="1076"/>
          <ac:picMkLst>
            <pc:docMk/>
            <pc:sldMk cId="320280109" sldId="256"/>
            <ac:picMk id="7" creationId="{CF7D74AA-2AA8-F1FD-0828-1C7DD91E6218}"/>
          </ac:picMkLst>
        </pc:picChg>
      </pc:sldChg>
      <pc:sldChg chg="modSp mod">
        <pc:chgData name="Paul Wassell" userId="609912a88ec840f0" providerId="LiveId" clId="{F62271D1-E6C2-4546-BC51-44CF3218DE3B}" dt="2025-03-07T11:22:46.957" v="882" actId="20577"/>
        <pc:sldMkLst>
          <pc:docMk/>
          <pc:sldMk cId="2825511258" sldId="260"/>
        </pc:sldMkLst>
        <pc:spChg chg="mod">
          <ac:chgData name="Paul Wassell" userId="609912a88ec840f0" providerId="LiveId" clId="{F62271D1-E6C2-4546-BC51-44CF3218DE3B}" dt="2025-03-07T11:22:32.457" v="846" actId="20577"/>
          <ac:spMkLst>
            <pc:docMk/>
            <pc:sldMk cId="2825511258" sldId="260"/>
            <ac:spMk id="3" creationId="{C13DB5F1-5A4D-41E3-A3CD-FBD7F7C4615C}"/>
          </ac:spMkLst>
        </pc:spChg>
        <pc:spChg chg="mod">
          <ac:chgData name="Paul Wassell" userId="609912a88ec840f0" providerId="LiveId" clId="{F62271D1-E6C2-4546-BC51-44CF3218DE3B}" dt="2025-03-07T11:22:46.957" v="882" actId="20577"/>
          <ac:spMkLst>
            <pc:docMk/>
            <pc:sldMk cId="2825511258" sldId="260"/>
            <ac:spMk id="7" creationId="{6B94EEBC-5505-48E4-820F-60D53A363908}"/>
          </ac:spMkLst>
        </pc:spChg>
      </pc:sldChg>
      <pc:sldChg chg="modSp add mod setBg">
        <pc:chgData name="Paul Wassell" userId="609912a88ec840f0" providerId="LiveId" clId="{F62271D1-E6C2-4546-BC51-44CF3218DE3B}" dt="2025-03-07T11:23:23.777" v="904" actId="113"/>
        <pc:sldMkLst>
          <pc:docMk/>
          <pc:sldMk cId="1766114787" sldId="261"/>
        </pc:sldMkLst>
        <pc:spChg chg="mod">
          <ac:chgData name="Paul Wassell" userId="609912a88ec840f0" providerId="LiveId" clId="{F62271D1-E6C2-4546-BC51-44CF3218DE3B}" dt="2025-03-07T11:23:23.777" v="904" actId="113"/>
          <ac:spMkLst>
            <pc:docMk/>
            <pc:sldMk cId="1766114787" sldId="261"/>
            <ac:spMk id="3" creationId="{1D6E5442-7DB0-43F9-A165-9B34226E75CD}"/>
          </ac:spMkLst>
        </pc:spChg>
      </pc:sldChg>
      <pc:sldChg chg="modSp mod">
        <pc:chgData name="Paul Wassell" userId="609912a88ec840f0" providerId="LiveId" clId="{F62271D1-E6C2-4546-BC51-44CF3218DE3B}" dt="2025-03-07T11:28:49.226" v="1185"/>
        <pc:sldMkLst>
          <pc:docMk/>
          <pc:sldMk cId="2100789379" sldId="272"/>
        </pc:sldMkLst>
        <pc:spChg chg="mod">
          <ac:chgData name="Paul Wassell" userId="609912a88ec840f0" providerId="LiveId" clId="{F62271D1-E6C2-4546-BC51-44CF3218DE3B}" dt="2025-03-07T11:28:49.226" v="1185"/>
          <ac:spMkLst>
            <pc:docMk/>
            <pc:sldMk cId="2100789379" sldId="272"/>
            <ac:spMk id="7" creationId="{A64E8691-7A36-4950-9E06-7ACAC88C6BF8}"/>
          </ac:spMkLst>
        </pc:spChg>
      </pc:sldChg>
      <pc:sldChg chg="modSp mod">
        <pc:chgData name="Paul Wassell" userId="609912a88ec840f0" providerId="LiveId" clId="{F62271D1-E6C2-4546-BC51-44CF3218DE3B}" dt="2025-03-07T11:25:27.674" v="1184" actId="20577"/>
        <pc:sldMkLst>
          <pc:docMk/>
          <pc:sldMk cId="2351701535" sldId="307"/>
        </pc:sldMkLst>
        <pc:spChg chg="mod">
          <ac:chgData name="Paul Wassell" userId="609912a88ec840f0" providerId="LiveId" clId="{F62271D1-E6C2-4546-BC51-44CF3218DE3B}" dt="2025-03-07T11:20:55.917" v="818" actId="20577"/>
          <ac:spMkLst>
            <pc:docMk/>
            <pc:sldMk cId="2351701535" sldId="307"/>
            <ac:spMk id="3" creationId="{A9611067-153E-4AC8-B72A-537F08F9EF74}"/>
          </ac:spMkLst>
        </pc:spChg>
        <pc:spChg chg="mod">
          <ac:chgData name="Paul Wassell" userId="609912a88ec840f0" providerId="LiveId" clId="{F62271D1-E6C2-4546-BC51-44CF3218DE3B}" dt="2025-03-07T11:20:50.744" v="810" actId="20577"/>
          <ac:spMkLst>
            <pc:docMk/>
            <pc:sldMk cId="2351701535" sldId="307"/>
            <ac:spMk id="4" creationId="{0C190621-68CC-41A1-B911-EB52A40875F6}"/>
          </ac:spMkLst>
        </pc:spChg>
        <pc:spChg chg="mod">
          <ac:chgData name="Paul Wassell" userId="609912a88ec840f0" providerId="LiveId" clId="{F62271D1-E6C2-4546-BC51-44CF3218DE3B}" dt="2025-03-07T11:25:27.674" v="1184" actId="20577"/>
          <ac:spMkLst>
            <pc:docMk/>
            <pc:sldMk cId="2351701535" sldId="307"/>
            <ac:spMk id="7" creationId="{A6291288-AA05-46E2-8092-32FC3B9EAC7B}"/>
          </ac:spMkLst>
        </pc:spChg>
      </pc:sldChg>
      <pc:sldChg chg="addSp delSp modSp mod">
        <pc:chgData name="Paul Wassell" userId="609912a88ec840f0" providerId="LiveId" clId="{F62271D1-E6C2-4546-BC51-44CF3218DE3B}" dt="2025-03-07T11:21:20.191" v="827" actId="1076"/>
        <pc:sldMkLst>
          <pc:docMk/>
          <pc:sldMk cId="100404130" sldId="308"/>
        </pc:sldMkLst>
        <pc:spChg chg="del">
          <ac:chgData name="Paul Wassell" userId="609912a88ec840f0" providerId="LiveId" clId="{F62271D1-E6C2-4546-BC51-44CF3218DE3B}" dt="2025-03-07T11:21:04.423" v="821" actId="21"/>
          <ac:spMkLst>
            <pc:docMk/>
            <pc:sldMk cId="100404130" sldId="308"/>
            <ac:spMk id="4" creationId="{8EF9598A-61AA-57CA-471D-4F0B9296AFA3}"/>
          </ac:spMkLst>
        </pc:spChg>
        <pc:spChg chg="del">
          <ac:chgData name="Paul Wassell" userId="609912a88ec840f0" providerId="LiveId" clId="{F62271D1-E6C2-4546-BC51-44CF3218DE3B}" dt="2025-03-07T11:21:04.423" v="821" actId="21"/>
          <ac:spMkLst>
            <pc:docMk/>
            <pc:sldMk cId="100404130" sldId="308"/>
            <ac:spMk id="5" creationId="{CE938F4A-1F71-B35E-0289-9857879C2B29}"/>
          </ac:spMkLst>
        </pc:spChg>
        <pc:spChg chg="del">
          <ac:chgData name="Paul Wassell" userId="609912a88ec840f0" providerId="LiveId" clId="{F62271D1-E6C2-4546-BC51-44CF3218DE3B}" dt="2025-03-07T11:21:04.423" v="821" actId="21"/>
          <ac:spMkLst>
            <pc:docMk/>
            <pc:sldMk cId="100404130" sldId="308"/>
            <ac:spMk id="7" creationId="{20ACDA1F-9E32-705F-660F-D565BCDDA42C}"/>
          </ac:spMkLst>
        </pc:spChg>
        <pc:spChg chg="del">
          <ac:chgData name="Paul Wassell" userId="609912a88ec840f0" providerId="LiveId" clId="{F62271D1-E6C2-4546-BC51-44CF3218DE3B}" dt="2025-03-07T11:21:04.423" v="821" actId="21"/>
          <ac:spMkLst>
            <pc:docMk/>
            <pc:sldMk cId="100404130" sldId="308"/>
            <ac:spMk id="8" creationId="{43A07685-7E9A-8A50-1951-E6671B439137}"/>
          </ac:spMkLst>
        </pc:spChg>
        <pc:spChg chg="del">
          <ac:chgData name="Paul Wassell" userId="609912a88ec840f0" providerId="LiveId" clId="{F62271D1-E6C2-4546-BC51-44CF3218DE3B}" dt="2025-03-07T11:21:04.423" v="821" actId="21"/>
          <ac:spMkLst>
            <pc:docMk/>
            <pc:sldMk cId="100404130" sldId="308"/>
            <ac:spMk id="10" creationId="{10AB706B-A316-AB21-419F-3CAB55F4BFC7}"/>
          </ac:spMkLst>
        </pc:spChg>
        <pc:spChg chg="del">
          <ac:chgData name="Paul Wassell" userId="609912a88ec840f0" providerId="LiveId" clId="{F62271D1-E6C2-4546-BC51-44CF3218DE3B}" dt="2025-03-07T11:21:04.423" v="821" actId="21"/>
          <ac:spMkLst>
            <pc:docMk/>
            <pc:sldMk cId="100404130" sldId="308"/>
            <ac:spMk id="11" creationId="{8AB4FFB6-0035-86D0-875D-A9C6D2B08C44}"/>
          </ac:spMkLst>
        </pc:spChg>
        <pc:spChg chg="del">
          <ac:chgData name="Paul Wassell" userId="609912a88ec840f0" providerId="LiveId" clId="{F62271D1-E6C2-4546-BC51-44CF3218DE3B}" dt="2025-03-07T11:21:04.423" v="821" actId="21"/>
          <ac:spMkLst>
            <pc:docMk/>
            <pc:sldMk cId="100404130" sldId="308"/>
            <ac:spMk id="12" creationId="{A90813AA-2634-8AD2-8D48-ADC499C2EF9F}"/>
          </ac:spMkLst>
        </pc:spChg>
        <pc:spChg chg="del">
          <ac:chgData name="Paul Wassell" userId="609912a88ec840f0" providerId="LiveId" clId="{F62271D1-E6C2-4546-BC51-44CF3218DE3B}" dt="2025-03-07T11:21:04.423" v="821" actId="21"/>
          <ac:spMkLst>
            <pc:docMk/>
            <pc:sldMk cId="100404130" sldId="308"/>
            <ac:spMk id="13" creationId="{9503E0CE-2AC9-12C1-EF6F-75274FC20305}"/>
          </ac:spMkLst>
        </pc:spChg>
        <pc:graphicFrameChg chg="mod modGraphic">
          <ac:chgData name="Paul Wassell" userId="609912a88ec840f0" providerId="LiveId" clId="{F62271D1-E6C2-4546-BC51-44CF3218DE3B}" dt="2025-03-07T11:21:15.387" v="826" actId="1076"/>
          <ac:graphicFrameMkLst>
            <pc:docMk/>
            <pc:sldMk cId="100404130" sldId="308"/>
            <ac:graphicFrameMk id="17" creationId="{B8E0542A-79D6-6F81-0369-87F5A0C68BB1}"/>
          </ac:graphicFrameMkLst>
        </pc:graphicFrameChg>
        <pc:picChg chg="del">
          <ac:chgData name="Paul Wassell" userId="609912a88ec840f0" providerId="LiveId" clId="{F62271D1-E6C2-4546-BC51-44CF3218DE3B}" dt="2025-03-07T11:21:04.423" v="821" actId="21"/>
          <ac:picMkLst>
            <pc:docMk/>
            <pc:sldMk cId="100404130" sldId="308"/>
            <ac:picMk id="6" creationId="{E4B5C0F2-8D26-C01A-7ECA-8B6068FCBBC5}"/>
          </ac:picMkLst>
        </pc:picChg>
        <pc:picChg chg="mod">
          <ac:chgData name="Paul Wassell" userId="609912a88ec840f0" providerId="LiveId" clId="{F62271D1-E6C2-4546-BC51-44CF3218DE3B}" dt="2025-03-07T11:21:01.875" v="820" actId="1076"/>
          <ac:picMkLst>
            <pc:docMk/>
            <pc:sldMk cId="100404130" sldId="308"/>
            <ac:picMk id="9" creationId="{13046C19-77D2-01EF-5D16-9683C56D1E67}"/>
          </ac:picMkLst>
        </pc:picChg>
        <pc:picChg chg="del">
          <ac:chgData name="Paul Wassell" userId="609912a88ec840f0" providerId="LiveId" clId="{F62271D1-E6C2-4546-BC51-44CF3218DE3B}" dt="2025-03-07T11:21:04.423" v="821" actId="21"/>
          <ac:picMkLst>
            <pc:docMk/>
            <pc:sldMk cId="100404130" sldId="308"/>
            <ac:picMk id="14" creationId="{7C223484-1D4E-1991-5677-0459A3F567B8}"/>
          </ac:picMkLst>
        </pc:picChg>
        <pc:picChg chg="add mod">
          <ac:chgData name="Paul Wassell" userId="609912a88ec840f0" providerId="LiveId" clId="{F62271D1-E6C2-4546-BC51-44CF3218DE3B}" dt="2025-03-07T11:21:20.191" v="827" actId="1076"/>
          <ac:picMkLst>
            <pc:docMk/>
            <pc:sldMk cId="100404130" sldId="308"/>
            <ac:picMk id="18" creationId="{5597FA09-0DCA-DB1F-403B-0D7F05B671A5}"/>
          </ac:picMkLst>
        </pc:picChg>
      </pc:sldChg>
      <pc:sldChg chg="addSp delSp modSp mod">
        <pc:chgData name="Paul Wassell" userId="609912a88ec840f0" providerId="LiveId" clId="{F62271D1-E6C2-4546-BC51-44CF3218DE3B}" dt="2025-03-07T11:23:03.914" v="887" actId="14100"/>
        <pc:sldMkLst>
          <pc:docMk/>
          <pc:sldMk cId="2951429675" sldId="309"/>
        </pc:sldMkLst>
        <pc:graphicFrameChg chg="add mod modGraphic">
          <ac:chgData name="Paul Wassell" userId="609912a88ec840f0" providerId="LiveId" clId="{F62271D1-E6C2-4546-BC51-44CF3218DE3B}" dt="2025-03-07T11:23:03.914" v="887" actId="14100"/>
          <ac:graphicFrameMkLst>
            <pc:docMk/>
            <pc:sldMk cId="2951429675" sldId="309"/>
            <ac:graphicFrameMk id="6" creationId="{EFFBC402-E0E8-6CDF-6141-B2A5FF3E0F35}"/>
          </ac:graphicFrameMkLst>
        </pc:graphicFrameChg>
        <pc:picChg chg="del">
          <ac:chgData name="Paul Wassell" userId="609912a88ec840f0" providerId="LiveId" clId="{F62271D1-E6C2-4546-BC51-44CF3218DE3B}" dt="2025-03-07T11:22:56.627" v="883" actId="21"/>
          <ac:picMkLst>
            <pc:docMk/>
            <pc:sldMk cId="2951429675" sldId="309"/>
            <ac:picMk id="4" creationId="{E4E30C75-A8AC-E43D-0CCE-F0078F650033}"/>
          </ac:picMkLst>
        </pc:picChg>
        <pc:picChg chg="del">
          <ac:chgData name="Paul Wassell" userId="609912a88ec840f0" providerId="LiveId" clId="{F62271D1-E6C2-4546-BC51-44CF3218DE3B}" dt="2025-03-07T11:22:56.627" v="883" actId="21"/>
          <ac:picMkLst>
            <pc:docMk/>
            <pc:sldMk cId="2951429675" sldId="309"/>
            <ac:picMk id="5" creationId="{040DBF78-BD95-8EF4-8AF3-154DB8ED6D16}"/>
          </ac:picMkLst>
        </pc:picChg>
        <pc:picChg chg="add mod">
          <ac:chgData name="Paul Wassell" userId="609912a88ec840f0" providerId="LiveId" clId="{F62271D1-E6C2-4546-BC51-44CF3218DE3B}" dt="2025-03-07T11:23:01.497" v="886" actId="14100"/>
          <ac:picMkLst>
            <pc:docMk/>
            <pc:sldMk cId="2951429675" sldId="309"/>
            <ac:picMk id="7" creationId="{02D5A0E4-6949-A60F-D63E-11F69396B3B2}"/>
          </ac:picMkLst>
        </pc:picChg>
      </pc:sldChg>
      <pc:sldChg chg="addSp delSp modSp new mod">
        <pc:chgData name="Paul Wassell" userId="609912a88ec840f0" providerId="LiveId" clId="{F62271D1-E6C2-4546-BC51-44CF3218DE3B}" dt="2025-03-07T11:23:55.891" v="913" actId="14734"/>
        <pc:sldMkLst>
          <pc:docMk/>
          <pc:sldMk cId="1258487911" sldId="310"/>
        </pc:sldMkLst>
        <pc:spChg chg="del">
          <ac:chgData name="Paul Wassell" userId="609912a88ec840f0" providerId="LiveId" clId="{F62271D1-E6C2-4546-BC51-44CF3218DE3B}" dt="2025-03-07T09:54:39.431" v="3" actId="478"/>
          <ac:spMkLst>
            <pc:docMk/>
            <pc:sldMk cId="1258487911" sldId="310"/>
            <ac:spMk id="2" creationId="{118934D8-C1D3-A0E3-3F0B-6185272E60CA}"/>
          </ac:spMkLst>
        </pc:spChg>
        <pc:spChg chg="del">
          <ac:chgData name="Paul Wassell" userId="609912a88ec840f0" providerId="LiveId" clId="{F62271D1-E6C2-4546-BC51-44CF3218DE3B}" dt="2025-03-07T09:54:39.431" v="3" actId="478"/>
          <ac:spMkLst>
            <pc:docMk/>
            <pc:sldMk cId="1258487911" sldId="310"/>
            <ac:spMk id="3" creationId="{0C7D575A-5062-F3CB-C9FC-D888BC1189FF}"/>
          </ac:spMkLst>
        </pc:spChg>
        <pc:graphicFrameChg chg="add mod modGraphic">
          <ac:chgData name="Paul Wassell" userId="609912a88ec840f0" providerId="LiveId" clId="{F62271D1-E6C2-4546-BC51-44CF3218DE3B}" dt="2025-03-07T11:23:55.891" v="913" actId="14734"/>
          <ac:graphicFrameMkLst>
            <pc:docMk/>
            <pc:sldMk cId="1258487911" sldId="310"/>
            <ac:graphicFrameMk id="4" creationId="{1350266C-7136-992A-6284-9416754A44D1}"/>
          </ac:graphicFrameMkLst>
        </pc:graphicFrameChg>
        <pc:picChg chg="add mod">
          <ac:chgData name="Paul Wassell" userId="609912a88ec840f0" providerId="LiveId" clId="{F62271D1-E6C2-4546-BC51-44CF3218DE3B}" dt="2025-03-07T11:23:34.790" v="906" actId="1076"/>
          <ac:picMkLst>
            <pc:docMk/>
            <pc:sldMk cId="1258487911" sldId="310"/>
            <ac:picMk id="5" creationId="{54386353-9DD0-2EB7-DEA6-1BDC826765EC}"/>
          </ac:picMkLst>
        </pc:picChg>
      </pc:sldChg>
      <pc:sldChg chg="new del">
        <pc:chgData name="Paul Wassell" userId="609912a88ec840f0" providerId="LiveId" clId="{F62271D1-E6C2-4546-BC51-44CF3218DE3B}" dt="2025-03-07T09:55:53.854" v="11" actId="47"/>
        <pc:sldMkLst>
          <pc:docMk/>
          <pc:sldMk cId="1894403817" sldId="311"/>
        </pc:sldMkLst>
      </pc:sldChg>
      <pc:sldChg chg="modSp new mod setBg">
        <pc:chgData name="Paul Wassell" userId="609912a88ec840f0" providerId="LiveId" clId="{F62271D1-E6C2-4546-BC51-44CF3218DE3B}" dt="2025-03-07T11:25:08.819" v="1175" actId="403"/>
        <pc:sldMkLst>
          <pc:docMk/>
          <pc:sldMk cId="2891075308" sldId="311"/>
        </pc:sldMkLst>
        <pc:spChg chg="mod">
          <ac:chgData name="Paul Wassell" userId="609912a88ec840f0" providerId="LiveId" clId="{F62271D1-E6C2-4546-BC51-44CF3218DE3B}" dt="2025-03-07T10:04:17.416" v="786" actId="14861"/>
          <ac:spMkLst>
            <pc:docMk/>
            <pc:sldMk cId="2891075308" sldId="311"/>
            <ac:spMk id="2" creationId="{898A19D0-2ABC-C1CC-537B-6DE020454798}"/>
          </ac:spMkLst>
        </pc:spChg>
        <pc:spChg chg="mod">
          <ac:chgData name="Paul Wassell" userId="609912a88ec840f0" providerId="LiveId" clId="{F62271D1-E6C2-4546-BC51-44CF3218DE3B}" dt="2025-03-07T11:25:08.819" v="1175" actId="403"/>
          <ac:spMkLst>
            <pc:docMk/>
            <pc:sldMk cId="2891075308" sldId="311"/>
            <ac:spMk id="3" creationId="{7DA7F645-BA69-7192-2464-5F021C0CCE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C1A8-A9B4-4DB1-A523-04DC80A1A1C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5DD3C-7ED0-4950-8B3E-E494E19D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7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73D03-5019-4B89-BAFB-5C079CDAB6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6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7EC-F79C-4211-9742-7D73D90BF1D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363-D2A8-4D51-AA05-883EFBE7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5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7EC-F79C-4211-9742-7D73D90BF1D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363-D2A8-4D51-AA05-883EFBE7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7EC-F79C-4211-9742-7D73D90BF1D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363-D2A8-4D51-AA05-883EFBE7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8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13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71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16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80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01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40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97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0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7EC-F79C-4211-9742-7D73D90BF1D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363-D2A8-4D51-AA05-883EFBE7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8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86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34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60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432-0688-41F1-AA59-C9338E8EA340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279B-82BC-4265-9617-34D3E5E95E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27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432-0688-41F1-AA59-C9338E8EA340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279B-82BC-4265-9617-34D3E5E95E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555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432-0688-41F1-AA59-C9338E8EA340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279B-82BC-4265-9617-34D3E5E95E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992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432-0688-41F1-AA59-C9338E8EA340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279B-82BC-4265-9617-34D3E5E95E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908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432-0688-41F1-AA59-C9338E8EA340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279B-82BC-4265-9617-34D3E5E95E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20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432-0688-41F1-AA59-C9338E8EA340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279B-82BC-4265-9617-34D3E5E95E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530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432-0688-41F1-AA59-C9338E8EA340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279B-82BC-4265-9617-34D3E5E95E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1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7EC-F79C-4211-9742-7D73D90BF1D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363-D2A8-4D51-AA05-883EFBE7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57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432-0688-41F1-AA59-C9338E8EA340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279B-82BC-4265-9617-34D3E5E95E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905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432-0688-41F1-AA59-C9338E8EA340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279B-82BC-4265-9617-34D3E5E95E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414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432-0688-41F1-AA59-C9338E8EA340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279B-82BC-4265-9617-34D3E5E95E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586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432-0688-41F1-AA59-C9338E8EA340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279B-82BC-4265-9617-34D3E5E95E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3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7EC-F79C-4211-9742-7D73D90BF1D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363-D2A8-4D51-AA05-883EFBE7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0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7EC-F79C-4211-9742-7D73D90BF1D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363-D2A8-4D51-AA05-883EFBE7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82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7EC-F79C-4211-9742-7D73D90BF1D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363-D2A8-4D51-AA05-883EFBE7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2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7EC-F79C-4211-9742-7D73D90BF1D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363-D2A8-4D51-AA05-883EFBE7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7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7EC-F79C-4211-9742-7D73D90BF1D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363-D2A8-4D51-AA05-883EFBE7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8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7EC-F79C-4211-9742-7D73D90BF1D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363-D2A8-4D51-AA05-883EFBE7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B897EC-F79C-4211-9742-7D73D90BF1D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6C8363-D2A8-4D51-AA05-883EFBE7919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91666F7-1C9F-B48C-BA7B-BB1D21AD29F0}"/>
              </a:ext>
            </a:extLst>
          </p:cNvPr>
          <p:cNvSpPr txBox="1">
            <a:spLocks/>
          </p:cNvSpPr>
          <p:nvPr userDrawn="1"/>
        </p:nvSpPr>
        <p:spPr>
          <a:xfrm>
            <a:off x="-9525" y="652702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2A6DF-BE21-919A-5D4C-AB66463BF557}"/>
              </a:ext>
            </a:extLst>
          </p:cNvPr>
          <p:cNvSpPr txBox="1"/>
          <p:nvPr userDrawn="1"/>
        </p:nvSpPr>
        <p:spPr>
          <a:xfrm>
            <a:off x="6105525" y="655890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EB28E-207D-332C-8993-04E64D71B0F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6" y="208597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D35CEF-0690-9050-E30A-BDE41444C8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19" y="68262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1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91666F7-1C9F-B48C-BA7B-BB1D21AD29F0}"/>
              </a:ext>
            </a:extLst>
          </p:cNvPr>
          <p:cNvSpPr txBox="1">
            <a:spLocks/>
          </p:cNvSpPr>
          <p:nvPr userDrawn="1"/>
        </p:nvSpPr>
        <p:spPr>
          <a:xfrm>
            <a:off x="-9525" y="652702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2A6DF-BE21-919A-5D4C-AB66463BF557}"/>
              </a:ext>
            </a:extLst>
          </p:cNvPr>
          <p:cNvSpPr txBox="1"/>
          <p:nvPr userDrawn="1"/>
        </p:nvSpPr>
        <p:spPr>
          <a:xfrm>
            <a:off x="6105525" y="655890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EB28E-207D-332C-8993-04E64D71B0F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6" y="208597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D35CEF-0690-9050-E30A-BDE41444C8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19" y="68262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2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6432-0688-41F1-AA59-C9338E8EA340}" type="datetimeFigureOut">
              <a:rPr lang="en-GB" smtClean="0"/>
              <a:t>12/08/2025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5279B-82BC-4265-9617-34D3E5E95EB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91666F7-1C9F-B48C-BA7B-BB1D21AD29F0}"/>
              </a:ext>
            </a:extLst>
          </p:cNvPr>
          <p:cNvSpPr txBox="1">
            <a:spLocks/>
          </p:cNvSpPr>
          <p:nvPr userDrawn="1"/>
        </p:nvSpPr>
        <p:spPr>
          <a:xfrm>
            <a:off x="-9525" y="652702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2A6DF-BE21-919A-5D4C-AB66463BF557}"/>
              </a:ext>
            </a:extLst>
          </p:cNvPr>
          <p:cNvSpPr txBox="1"/>
          <p:nvPr userDrawn="1"/>
        </p:nvSpPr>
        <p:spPr>
          <a:xfrm>
            <a:off x="6105525" y="655890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EB28E-207D-332C-8993-04E64D71B0F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6" y="208597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D35CEF-0690-9050-E30A-BDE41444C8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19" y="68262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D2780-348B-CB06-4C5C-AF13A5EC0250}"/>
              </a:ext>
            </a:extLst>
          </p:cNvPr>
          <p:cNvSpPr txBox="1"/>
          <p:nvPr/>
        </p:nvSpPr>
        <p:spPr>
          <a:xfrm>
            <a:off x="381965" y="254643"/>
            <a:ext cx="824117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AQA English Language Paper 2 Section A Mock</a:t>
            </a:r>
            <a:endParaRPr lang="en-GB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BE3E6-6755-61CA-E614-CEB5BF52D30F}"/>
              </a:ext>
            </a:extLst>
          </p:cNvPr>
          <p:cNvSpPr txBox="1"/>
          <p:nvPr/>
        </p:nvSpPr>
        <p:spPr>
          <a:xfrm>
            <a:off x="369694" y="995423"/>
            <a:ext cx="8241174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Last lesson we explored Q1 for two texts on the theme of London life.</a:t>
            </a:r>
          </a:p>
          <a:p>
            <a:endParaRPr lang="en-US" dirty="0"/>
          </a:p>
          <a:p>
            <a:r>
              <a:rPr lang="en-US" dirty="0"/>
              <a:t>Today we are going to go through Q2, Q3 and Q4 in exam conditions and peer assess our own answers.</a:t>
            </a:r>
          </a:p>
          <a:p>
            <a:endParaRPr lang="en-US" dirty="0"/>
          </a:p>
          <a:p>
            <a:r>
              <a:rPr lang="en-US" dirty="0"/>
              <a:t>You may use any of the notes you have made from previous lessons to help you.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CA03F-12FD-9D96-28FF-2E3A91859155}"/>
              </a:ext>
            </a:extLst>
          </p:cNvPr>
          <p:cNvSpPr txBox="1"/>
          <p:nvPr/>
        </p:nvSpPr>
        <p:spPr>
          <a:xfrm>
            <a:off x="369695" y="2986267"/>
            <a:ext cx="3264756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Before we answer these questions, re-read the two sources.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Make notes on the </a:t>
            </a:r>
            <a:r>
              <a:rPr lang="en-US" b="1" dirty="0">
                <a:solidFill>
                  <a:srgbClr val="FF0000"/>
                </a:solidFill>
              </a:rPr>
              <a:t>purposes, audiences and types of text </a:t>
            </a:r>
            <a:r>
              <a:rPr lang="en-US" dirty="0">
                <a:solidFill>
                  <a:srgbClr val="FF0000"/>
                </a:solidFill>
              </a:rPr>
              <a:t>for both sources.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Make notes on the use of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language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 both sources.</a:t>
            </a:r>
          </a:p>
          <a:p>
            <a:r>
              <a:rPr lang="en-US" dirty="0">
                <a:solidFill>
                  <a:srgbClr val="00B050"/>
                </a:solidFill>
              </a:rPr>
              <a:t>Make notes on how the two sources are different to each other.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D74AA-2AA8-F1FD-0828-1C7DD91E6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79" y="3120063"/>
            <a:ext cx="5090902" cy="197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DD15D79D-AAF0-49FB-B721-7EFC2FBB1452}"/>
              </a:ext>
            </a:extLst>
          </p:cNvPr>
          <p:cNvSpPr/>
          <p:nvPr/>
        </p:nvSpPr>
        <p:spPr>
          <a:xfrm>
            <a:off x="120316" y="132347"/>
            <a:ext cx="4247147" cy="3296653"/>
          </a:xfrm>
          <a:prstGeom prst="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D9C99936-1273-44FB-A8DC-CB50412B4DCE}"/>
              </a:ext>
            </a:extLst>
          </p:cNvPr>
          <p:cNvSpPr/>
          <p:nvPr/>
        </p:nvSpPr>
        <p:spPr>
          <a:xfrm>
            <a:off x="348916" y="32485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7FD0E40E-C414-4007-A4E2-09F1422C779B}"/>
              </a:ext>
            </a:extLst>
          </p:cNvPr>
          <p:cNvSpPr/>
          <p:nvPr/>
        </p:nvSpPr>
        <p:spPr>
          <a:xfrm>
            <a:off x="888331" y="324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7DD965C4-C352-4154-BD35-48AF8F6F6B95}"/>
              </a:ext>
            </a:extLst>
          </p:cNvPr>
          <p:cNvSpPr/>
          <p:nvPr/>
        </p:nvSpPr>
        <p:spPr>
          <a:xfrm>
            <a:off x="1427746" y="324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574CF5D-8F1E-4080-B828-67BF1AE01D71}"/>
              </a:ext>
            </a:extLst>
          </p:cNvPr>
          <p:cNvSpPr/>
          <p:nvPr/>
        </p:nvSpPr>
        <p:spPr>
          <a:xfrm>
            <a:off x="1945104" y="32485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47A066EE-6084-4498-9A69-12CE246B82B3}"/>
              </a:ext>
            </a:extLst>
          </p:cNvPr>
          <p:cNvSpPr/>
          <p:nvPr/>
        </p:nvSpPr>
        <p:spPr>
          <a:xfrm>
            <a:off x="2484519" y="324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ED0A602-7AE2-46D6-81A9-6E7688A0E2F6}"/>
              </a:ext>
            </a:extLst>
          </p:cNvPr>
          <p:cNvSpPr/>
          <p:nvPr/>
        </p:nvSpPr>
        <p:spPr>
          <a:xfrm>
            <a:off x="3023934" y="324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34D07D4-A467-4D9A-AA1D-3040EB95B938}"/>
              </a:ext>
            </a:extLst>
          </p:cNvPr>
          <p:cNvSpPr/>
          <p:nvPr/>
        </p:nvSpPr>
        <p:spPr>
          <a:xfrm>
            <a:off x="3565351" y="324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16A47FF9-1DC1-4CDD-81A4-5B6870083D48}"/>
              </a:ext>
            </a:extLst>
          </p:cNvPr>
          <p:cNvSpPr/>
          <p:nvPr/>
        </p:nvSpPr>
        <p:spPr>
          <a:xfrm>
            <a:off x="348916" y="842209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96E81DF8-E8A2-4743-ACF6-808B4AAE3281}"/>
              </a:ext>
            </a:extLst>
          </p:cNvPr>
          <p:cNvSpPr/>
          <p:nvPr/>
        </p:nvSpPr>
        <p:spPr>
          <a:xfrm>
            <a:off x="888331" y="842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22181A9E-F46E-4C41-BB4A-28861D2C8D7F}"/>
              </a:ext>
            </a:extLst>
          </p:cNvPr>
          <p:cNvSpPr/>
          <p:nvPr/>
        </p:nvSpPr>
        <p:spPr>
          <a:xfrm>
            <a:off x="1427746" y="842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4B95E04-3043-4401-8295-72B3407C040C}"/>
              </a:ext>
            </a:extLst>
          </p:cNvPr>
          <p:cNvSpPr/>
          <p:nvPr/>
        </p:nvSpPr>
        <p:spPr>
          <a:xfrm>
            <a:off x="1945104" y="842209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3F99A7D8-64E2-4122-9B4F-FFA8642EFE59}"/>
              </a:ext>
            </a:extLst>
          </p:cNvPr>
          <p:cNvSpPr/>
          <p:nvPr/>
        </p:nvSpPr>
        <p:spPr>
          <a:xfrm>
            <a:off x="2484519" y="842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1A08FD1-10E4-43C0-A77C-17538D409C61}"/>
              </a:ext>
            </a:extLst>
          </p:cNvPr>
          <p:cNvSpPr/>
          <p:nvPr/>
        </p:nvSpPr>
        <p:spPr>
          <a:xfrm>
            <a:off x="3023934" y="842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4C6797F-C7D7-4646-A442-4466039D4BE8}"/>
              </a:ext>
            </a:extLst>
          </p:cNvPr>
          <p:cNvSpPr/>
          <p:nvPr/>
        </p:nvSpPr>
        <p:spPr>
          <a:xfrm>
            <a:off x="3565351" y="842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542DE60A-F571-4B60-A30B-D25D96C37C2D}"/>
              </a:ext>
            </a:extLst>
          </p:cNvPr>
          <p:cNvSpPr/>
          <p:nvPr/>
        </p:nvSpPr>
        <p:spPr>
          <a:xfrm>
            <a:off x="348916" y="1359565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6DEF0C81-6876-4891-AF94-13FCCC13D34A}"/>
              </a:ext>
            </a:extLst>
          </p:cNvPr>
          <p:cNvSpPr/>
          <p:nvPr/>
        </p:nvSpPr>
        <p:spPr>
          <a:xfrm>
            <a:off x="888331" y="1359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9156E47-6DB5-479F-B3DB-F23A7E0374B2}"/>
              </a:ext>
            </a:extLst>
          </p:cNvPr>
          <p:cNvSpPr/>
          <p:nvPr/>
        </p:nvSpPr>
        <p:spPr>
          <a:xfrm>
            <a:off x="1427746" y="1359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46914F3-B359-4191-803B-C9516AE9B1A2}"/>
              </a:ext>
            </a:extLst>
          </p:cNvPr>
          <p:cNvSpPr/>
          <p:nvPr/>
        </p:nvSpPr>
        <p:spPr>
          <a:xfrm>
            <a:off x="1945104" y="1359565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BD343BB6-B111-4473-B199-55CC6D8F33C8}"/>
              </a:ext>
            </a:extLst>
          </p:cNvPr>
          <p:cNvSpPr/>
          <p:nvPr/>
        </p:nvSpPr>
        <p:spPr>
          <a:xfrm>
            <a:off x="2484519" y="1359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D5933BC0-720B-4B25-B57A-51CBDD37FAB9}"/>
              </a:ext>
            </a:extLst>
          </p:cNvPr>
          <p:cNvSpPr/>
          <p:nvPr/>
        </p:nvSpPr>
        <p:spPr>
          <a:xfrm>
            <a:off x="3023934" y="1359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640A537-8DE7-485D-9471-FC90CE73551C}"/>
              </a:ext>
            </a:extLst>
          </p:cNvPr>
          <p:cNvSpPr/>
          <p:nvPr/>
        </p:nvSpPr>
        <p:spPr>
          <a:xfrm>
            <a:off x="3565351" y="1359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595B0A0-047E-409F-903E-B4D6E721E7FA}"/>
              </a:ext>
            </a:extLst>
          </p:cNvPr>
          <p:cNvSpPr/>
          <p:nvPr/>
        </p:nvSpPr>
        <p:spPr>
          <a:xfrm>
            <a:off x="348916" y="1876921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D90FF09E-7810-44E9-BF58-12BE7347CD5A}"/>
              </a:ext>
            </a:extLst>
          </p:cNvPr>
          <p:cNvSpPr/>
          <p:nvPr/>
        </p:nvSpPr>
        <p:spPr>
          <a:xfrm>
            <a:off x="888331" y="1876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6E4CF928-1077-4BA2-87DF-5792D2146355}"/>
              </a:ext>
            </a:extLst>
          </p:cNvPr>
          <p:cNvSpPr/>
          <p:nvPr/>
        </p:nvSpPr>
        <p:spPr>
          <a:xfrm>
            <a:off x="1427746" y="1876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406AA10-26AE-409F-B8EE-557CE46187FA}"/>
              </a:ext>
            </a:extLst>
          </p:cNvPr>
          <p:cNvSpPr/>
          <p:nvPr/>
        </p:nvSpPr>
        <p:spPr>
          <a:xfrm>
            <a:off x="1945104" y="1876921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0F33BB03-FC37-41CA-86BF-D596F6D92B1B}"/>
              </a:ext>
            </a:extLst>
          </p:cNvPr>
          <p:cNvSpPr/>
          <p:nvPr/>
        </p:nvSpPr>
        <p:spPr>
          <a:xfrm>
            <a:off x="2484519" y="1876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E144AC5-CF04-495C-83F0-3AED3C244334}"/>
              </a:ext>
            </a:extLst>
          </p:cNvPr>
          <p:cNvSpPr/>
          <p:nvPr/>
        </p:nvSpPr>
        <p:spPr>
          <a:xfrm>
            <a:off x="3023934" y="1876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E4A9DF3-068C-4C2B-A949-51061B2C0221}"/>
              </a:ext>
            </a:extLst>
          </p:cNvPr>
          <p:cNvSpPr/>
          <p:nvPr/>
        </p:nvSpPr>
        <p:spPr>
          <a:xfrm>
            <a:off x="3565351" y="1876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13F5940F-548D-4D68-84D5-39971A0ED950}"/>
              </a:ext>
            </a:extLst>
          </p:cNvPr>
          <p:cNvSpPr/>
          <p:nvPr/>
        </p:nvSpPr>
        <p:spPr>
          <a:xfrm>
            <a:off x="348916" y="2394277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0790182A-45CD-496B-8D28-6A8D040CB13E}"/>
              </a:ext>
            </a:extLst>
          </p:cNvPr>
          <p:cNvSpPr/>
          <p:nvPr/>
        </p:nvSpPr>
        <p:spPr>
          <a:xfrm>
            <a:off x="888331" y="2394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4A9071B-3BA9-4194-B4C4-D563DC94A14A}"/>
              </a:ext>
            </a:extLst>
          </p:cNvPr>
          <p:cNvSpPr/>
          <p:nvPr/>
        </p:nvSpPr>
        <p:spPr>
          <a:xfrm>
            <a:off x="1427746" y="2394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1A0ABA7E-FDF3-4E90-9884-8ABE3A9679BF}"/>
              </a:ext>
            </a:extLst>
          </p:cNvPr>
          <p:cNvSpPr/>
          <p:nvPr/>
        </p:nvSpPr>
        <p:spPr>
          <a:xfrm>
            <a:off x="1945104" y="2394277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A5769695-D157-4203-A3A7-D7F76E87429E}"/>
              </a:ext>
            </a:extLst>
          </p:cNvPr>
          <p:cNvSpPr/>
          <p:nvPr/>
        </p:nvSpPr>
        <p:spPr>
          <a:xfrm>
            <a:off x="2484519" y="2394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C79C7550-C046-4197-946E-DADEBBD824F2}"/>
              </a:ext>
            </a:extLst>
          </p:cNvPr>
          <p:cNvSpPr/>
          <p:nvPr/>
        </p:nvSpPr>
        <p:spPr>
          <a:xfrm>
            <a:off x="3023934" y="2394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B2560C50-A677-43DE-9C43-423A821F50F0}"/>
              </a:ext>
            </a:extLst>
          </p:cNvPr>
          <p:cNvSpPr/>
          <p:nvPr/>
        </p:nvSpPr>
        <p:spPr>
          <a:xfrm>
            <a:off x="3565351" y="2394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6552C17A-9884-41AF-B577-ED47AB1678BF}"/>
              </a:ext>
            </a:extLst>
          </p:cNvPr>
          <p:cNvSpPr/>
          <p:nvPr/>
        </p:nvSpPr>
        <p:spPr>
          <a:xfrm>
            <a:off x="348916" y="291163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98834CCB-F178-423F-81DD-90E138CC3209}"/>
              </a:ext>
            </a:extLst>
          </p:cNvPr>
          <p:cNvSpPr/>
          <p:nvPr/>
        </p:nvSpPr>
        <p:spPr>
          <a:xfrm>
            <a:off x="888331" y="2911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75C7AE25-4A09-4699-9513-47359E56DE66}"/>
              </a:ext>
            </a:extLst>
          </p:cNvPr>
          <p:cNvSpPr/>
          <p:nvPr/>
        </p:nvSpPr>
        <p:spPr>
          <a:xfrm>
            <a:off x="1427746" y="2911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C9ED8F4-DB37-4E64-A214-CE29276F1AC6}"/>
              </a:ext>
            </a:extLst>
          </p:cNvPr>
          <p:cNvSpPr/>
          <p:nvPr/>
        </p:nvSpPr>
        <p:spPr>
          <a:xfrm>
            <a:off x="1945104" y="291163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15AE72C-0762-4CDA-A5FF-66860825A4CB}"/>
              </a:ext>
            </a:extLst>
          </p:cNvPr>
          <p:cNvSpPr/>
          <p:nvPr/>
        </p:nvSpPr>
        <p:spPr>
          <a:xfrm>
            <a:off x="2484519" y="2911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97E6BD01-2FB3-4ABE-B041-5FD3948D598F}"/>
              </a:ext>
            </a:extLst>
          </p:cNvPr>
          <p:cNvSpPr/>
          <p:nvPr/>
        </p:nvSpPr>
        <p:spPr>
          <a:xfrm>
            <a:off x="3023934" y="2911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E0137C61-A319-4A23-92A3-3352896656CC}"/>
              </a:ext>
            </a:extLst>
          </p:cNvPr>
          <p:cNvSpPr/>
          <p:nvPr/>
        </p:nvSpPr>
        <p:spPr>
          <a:xfrm>
            <a:off x="3565351" y="2911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CD97FFF-CC5F-4F88-940E-E13E950AB39B}"/>
              </a:ext>
            </a:extLst>
          </p:cNvPr>
          <p:cNvSpPr/>
          <p:nvPr/>
        </p:nvSpPr>
        <p:spPr>
          <a:xfrm>
            <a:off x="132348" y="3561347"/>
            <a:ext cx="4247147" cy="3296653"/>
          </a:xfrm>
          <a:prstGeom prst="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76857A44-046F-49B2-BD45-DDD8417D623A}"/>
              </a:ext>
            </a:extLst>
          </p:cNvPr>
          <p:cNvSpPr/>
          <p:nvPr/>
        </p:nvSpPr>
        <p:spPr>
          <a:xfrm>
            <a:off x="360948" y="375385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789947B-B5D7-4638-A22E-F5BE3475F762}"/>
              </a:ext>
            </a:extLst>
          </p:cNvPr>
          <p:cNvSpPr/>
          <p:nvPr/>
        </p:nvSpPr>
        <p:spPr>
          <a:xfrm>
            <a:off x="900363" y="3753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46DA278B-7DB0-42DC-866D-B0D0632615BD}"/>
              </a:ext>
            </a:extLst>
          </p:cNvPr>
          <p:cNvSpPr/>
          <p:nvPr/>
        </p:nvSpPr>
        <p:spPr>
          <a:xfrm>
            <a:off x="1439778" y="3753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FD556C7-F928-4CC5-968A-D5C71ACB4C55}"/>
              </a:ext>
            </a:extLst>
          </p:cNvPr>
          <p:cNvSpPr/>
          <p:nvPr/>
        </p:nvSpPr>
        <p:spPr>
          <a:xfrm>
            <a:off x="1957136" y="375385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27B62FC-6BB8-4769-B4B5-BDFC2685DD94}"/>
              </a:ext>
            </a:extLst>
          </p:cNvPr>
          <p:cNvSpPr/>
          <p:nvPr/>
        </p:nvSpPr>
        <p:spPr>
          <a:xfrm>
            <a:off x="2496551" y="3753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6EBFFE07-F1DE-4945-B2FB-456603926D3F}"/>
              </a:ext>
            </a:extLst>
          </p:cNvPr>
          <p:cNvSpPr/>
          <p:nvPr/>
        </p:nvSpPr>
        <p:spPr>
          <a:xfrm>
            <a:off x="3035966" y="3753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1D6EB08B-870E-4E2D-98BD-E1D2AF6F33A6}"/>
              </a:ext>
            </a:extLst>
          </p:cNvPr>
          <p:cNvSpPr/>
          <p:nvPr/>
        </p:nvSpPr>
        <p:spPr>
          <a:xfrm>
            <a:off x="3577383" y="3753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1C95F5F5-20FA-4990-AE26-3E0AABCA4836}"/>
              </a:ext>
            </a:extLst>
          </p:cNvPr>
          <p:cNvSpPr/>
          <p:nvPr/>
        </p:nvSpPr>
        <p:spPr>
          <a:xfrm>
            <a:off x="360948" y="4271209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87905648-D640-4158-B6E3-1D41EC2CDE4D}"/>
              </a:ext>
            </a:extLst>
          </p:cNvPr>
          <p:cNvSpPr/>
          <p:nvPr/>
        </p:nvSpPr>
        <p:spPr>
          <a:xfrm>
            <a:off x="900363" y="4271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E459CAC6-E41E-4748-8ABD-05DF1991715B}"/>
              </a:ext>
            </a:extLst>
          </p:cNvPr>
          <p:cNvSpPr/>
          <p:nvPr/>
        </p:nvSpPr>
        <p:spPr>
          <a:xfrm>
            <a:off x="1439778" y="4271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435863A3-0756-4C41-9F12-B2252452A82B}"/>
              </a:ext>
            </a:extLst>
          </p:cNvPr>
          <p:cNvSpPr/>
          <p:nvPr/>
        </p:nvSpPr>
        <p:spPr>
          <a:xfrm>
            <a:off x="1957136" y="4271209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22B7FBF5-5F6E-4D8E-AD2D-57C70FFADC78}"/>
              </a:ext>
            </a:extLst>
          </p:cNvPr>
          <p:cNvSpPr/>
          <p:nvPr/>
        </p:nvSpPr>
        <p:spPr>
          <a:xfrm>
            <a:off x="2496551" y="4271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8C5CAEF5-856A-499E-8CE2-18E99EEB72C7}"/>
              </a:ext>
            </a:extLst>
          </p:cNvPr>
          <p:cNvSpPr/>
          <p:nvPr/>
        </p:nvSpPr>
        <p:spPr>
          <a:xfrm>
            <a:off x="3035966" y="4271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6A9634AA-06BD-47F8-846B-4537231D67B6}"/>
              </a:ext>
            </a:extLst>
          </p:cNvPr>
          <p:cNvSpPr/>
          <p:nvPr/>
        </p:nvSpPr>
        <p:spPr>
          <a:xfrm>
            <a:off x="3577383" y="4271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ABC01B8-56E3-4401-901E-674A6E9F1114}"/>
              </a:ext>
            </a:extLst>
          </p:cNvPr>
          <p:cNvSpPr/>
          <p:nvPr/>
        </p:nvSpPr>
        <p:spPr>
          <a:xfrm>
            <a:off x="360948" y="4788565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2E24D88B-F06C-41E7-8EFF-BA256F500EAE}"/>
              </a:ext>
            </a:extLst>
          </p:cNvPr>
          <p:cNvSpPr/>
          <p:nvPr/>
        </p:nvSpPr>
        <p:spPr>
          <a:xfrm>
            <a:off x="900363" y="4788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71B37A7D-CCD9-4834-A80F-BE465B0E8A22}"/>
              </a:ext>
            </a:extLst>
          </p:cNvPr>
          <p:cNvSpPr/>
          <p:nvPr/>
        </p:nvSpPr>
        <p:spPr>
          <a:xfrm>
            <a:off x="1439778" y="4788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DE3A5428-CC99-41CD-928B-64228F82D3BA}"/>
              </a:ext>
            </a:extLst>
          </p:cNvPr>
          <p:cNvSpPr/>
          <p:nvPr/>
        </p:nvSpPr>
        <p:spPr>
          <a:xfrm>
            <a:off x="1957136" y="4788565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BDFD8F9D-1FCB-4DC9-A296-9E978A92EC79}"/>
              </a:ext>
            </a:extLst>
          </p:cNvPr>
          <p:cNvSpPr/>
          <p:nvPr/>
        </p:nvSpPr>
        <p:spPr>
          <a:xfrm>
            <a:off x="2496551" y="4788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4B2993E-AE5B-44D7-84CC-5355E836DC9A}"/>
              </a:ext>
            </a:extLst>
          </p:cNvPr>
          <p:cNvSpPr/>
          <p:nvPr/>
        </p:nvSpPr>
        <p:spPr>
          <a:xfrm>
            <a:off x="3035966" y="4788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4A5C3EE9-17FA-4C6E-8ACC-130FC0A69804}"/>
              </a:ext>
            </a:extLst>
          </p:cNvPr>
          <p:cNvSpPr/>
          <p:nvPr/>
        </p:nvSpPr>
        <p:spPr>
          <a:xfrm>
            <a:off x="3577383" y="4788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957A987B-D647-4A76-998D-EA298D216780}"/>
              </a:ext>
            </a:extLst>
          </p:cNvPr>
          <p:cNvSpPr/>
          <p:nvPr/>
        </p:nvSpPr>
        <p:spPr>
          <a:xfrm>
            <a:off x="360948" y="5305921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D2BE3667-5F16-4B8F-B313-74ECB4D7637D}"/>
              </a:ext>
            </a:extLst>
          </p:cNvPr>
          <p:cNvSpPr/>
          <p:nvPr/>
        </p:nvSpPr>
        <p:spPr>
          <a:xfrm>
            <a:off x="900363" y="5305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5A45362A-E0C4-4B69-A3A6-93166BBCA8CC}"/>
              </a:ext>
            </a:extLst>
          </p:cNvPr>
          <p:cNvSpPr/>
          <p:nvPr/>
        </p:nvSpPr>
        <p:spPr>
          <a:xfrm>
            <a:off x="1439778" y="5305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91CE2968-CD1A-4EF6-9D29-F7CE86F2CE39}"/>
              </a:ext>
            </a:extLst>
          </p:cNvPr>
          <p:cNvSpPr/>
          <p:nvPr/>
        </p:nvSpPr>
        <p:spPr>
          <a:xfrm>
            <a:off x="1957136" y="5305921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CA39FBA9-66A1-48BB-84DA-0C060ABBDB50}"/>
              </a:ext>
            </a:extLst>
          </p:cNvPr>
          <p:cNvSpPr/>
          <p:nvPr/>
        </p:nvSpPr>
        <p:spPr>
          <a:xfrm>
            <a:off x="2496551" y="5305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C6FD2556-6F7E-4B2E-BFD1-A87E27E2F612}"/>
              </a:ext>
            </a:extLst>
          </p:cNvPr>
          <p:cNvSpPr/>
          <p:nvPr/>
        </p:nvSpPr>
        <p:spPr>
          <a:xfrm>
            <a:off x="3035966" y="5305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E518E51E-7D11-438F-992D-BFF33115E520}"/>
              </a:ext>
            </a:extLst>
          </p:cNvPr>
          <p:cNvSpPr/>
          <p:nvPr/>
        </p:nvSpPr>
        <p:spPr>
          <a:xfrm>
            <a:off x="3577383" y="5305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92CC314D-0477-4CC7-8CCC-3F44964480BC}"/>
              </a:ext>
            </a:extLst>
          </p:cNvPr>
          <p:cNvSpPr/>
          <p:nvPr/>
        </p:nvSpPr>
        <p:spPr>
          <a:xfrm>
            <a:off x="360948" y="5823277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B20A4859-3AA9-4B45-B1C2-E121D5BE515C}"/>
              </a:ext>
            </a:extLst>
          </p:cNvPr>
          <p:cNvSpPr/>
          <p:nvPr/>
        </p:nvSpPr>
        <p:spPr>
          <a:xfrm>
            <a:off x="900363" y="5823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BA8B30C5-B4C4-44B3-8DEC-47D1A28672CA}"/>
              </a:ext>
            </a:extLst>
          </p:cNvPr>
          <p:cNvSpPr/>
          <p:nvPr/>
        </p:nvSpPr>
        <p:spPr>
          <a:xfrm>
            <a:off x="1439778" y="5823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1AA7FABC-A7EC-4A74-B726-134BABBF4511}"/>
              </a:ext>
            </a:extLst>
          </p:cNvPr>
          <p:cNvSpPr/>
          <p:nvPr/>
        </p:nvSpPr>
        <p:spPr>
          <a:xfrm>
            <a:off x="1957136" y="5823277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64BA7FD0-2C0C-44FE-B034-9A3A69E89546}"/>
              </a:ext>
            </a:extLst>
          </p:cNvPr>
          <p:cNvSpPr/>
          <p:nvPr/>
        </p:nvSpPr>
        <p:spPr>
          <a:xfrm>
            <a:off x="2496551" y="5823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D3693E90-7777-4B52-9DAF-1D47B775BF75}"/>
              </a:ext>
            </a:extLst>
          </p:cNvPr>
          <p:cNvSpPr/>
          <p:nvPr/>
        </p:nvSpPr>
        <p:spPr>
          <a:xfrm>
            <a:off x="3035966" y="5823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BC055438-6AB6-484B-950E-7C8A40AFD160}"/>
              </a:ext>
            </a:extLst>
          </p:cNvPr>
          <p:cNvSpPr/>
          <p:nvPr/>
        </p:nvSpPr>
        <p:spPr>
          <a:xfrm>
            <a:off x="3577383" y="5823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0224A760-0254-478F-9B81-22B37891A6B6}"/>
              </a:ext>
            </a:extLst>
          </p:cNvPr>
          <p:cNvSpPr/>
          <p:nvPr/>
        </p:nvSpPr>
        <p:spPr>
          <a:xfrm>
            <a:off x="360948" y="634063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256D09AE-5844-4392-98A8-A02A37F778DB}"/>
              </a:ext>
            </a:extLst>
          </p:cNvPr>
          <p:cNvSpPr/>
          <p:nvPr/>
        </p:nvSpPr>
        <p:spPr>
          <a:xfrm>
            <a:off x="900363" y="6340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18241463-3343-487F-8506-B7778D7982B0}"/>
              </a:ext>
            </a:extLst>
          </p:cNvPr>
          <p:cNvSpPr/>
          <p:nvPr/>
        </p:nvSpPr>
        <p:spPr>
          <a:xfrm>
            <a:off x="1439778" y="6340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D00E256-B6C6-4EA7-8A0E-6F0A7BC05132}"/>
              </a:ext>
            </a:extLst>
          </p:cNvPr>
          <p:cNvSpPr/>
          <p:nvPr/>
        </p:nvSpPr>
        <p:spPr>
          <a:xfrm>
            <a:off x="1957136" y="634063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EAF2090-38EC-4309-8C3A-E263258A4395}"/>
              </a:ext>
            </a:extLst>
          </p:cNvPr>
          <p:cNvSpPr/>
          <p:nvPr/>
        </p:nvSpPr>
        <p:spPr>
          <a:xfrm>
            <a:off x="2496551" y="6340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1DF2640F-E573-4938-A2EC-3216A325EF64}"/>
              </a:ext>
            </a:extLst>
          </p:cNvPr>
          <p:cNvSpPr/>
          <p:nvPr/>
        </p:nvSpPr>
        <p:spPr>
          <a:xfrm>
            <a:off x="3035966" y="6340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81D9B5EA-6D21-4F53-999B-AC9F1BFDE4A7}"/>
              </a:ext>
            </a:extLst>
          </p:cNvPr>
          <p:cNvSpPr/>
          <p:nvPr/>
        </p:nvSpPr>
        <p:spPr>
          <a:xfrm>
            <a:off x="3577383" y="6340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2E1FDE3F-3904-42D5-9351-9A358A959EC4}"/>
              </a:ext>
            </a:extLst>
          </p:cNvPr>
          <p:cNvSpPr/>
          <p:nvPr/>
        </p:nvSpPr>
        <p:spPr>
          <a:xfrm>
            <a:off x="4596063" y="132347"/>
            <a:ext cx="4247147" cy="3296653"/>
          </a:xfrm>
          <a:prstGeom prst="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A27DCBCC-64CD-4685-8875-D87EF8D397C2}"/>
              </a:ext>
            </a:extLst>
          </p:cNvPr>
          <p:cNvSpPr/>
          <p:nvPr/>
        </p:nvSpPr>
        <p:spPr>
          <a:xfrm>
            <a:off x="4824663" y="32485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B03D0808-9AE6-4A0D-AE04-4DD53417984D}"/>
              </a:ext>
            </a:extLst>
          </p:cNvPr>
          <p:cNvSpPr/>
          <p:nvPr/>
        </p:nvSpPr>
        <p:spPr>
          <a:xfrm>
            <a:off x="5364078" y="324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375EDAFB-FF95-4180-B652-CA9ECC46A831}"/>
              </a:ext>
            </a:extLst>
          </p:cNvPr>
          <p:cNvSpPr/>
          <p:nvPr/>
        </p:nvSpPr>
        <p:spPr>
          <a:xfrm>
            <a:off x="5903493" y="324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DA190717-3B40-465B-8A07-1D168AF4EDD0}"/>
              </a:ext>
            </a:extLst>
          </p:cNvPr>
          <p:cNvSpPr/>
          <p:nvPr/>
        </p:nvSpPr>
        <p:spPr>
          <a:xfrm>
            <a:off x="6420851" y="32485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417E463B-F76F-45DC-A73F-15221FC518B4}"/>
              </a:ext>
            </a:extLst>
          </p:cNvPr>
          <p:cNvSpPr/>
          <p:nvPr/>
        </p:nvSpPr>
        <p:spPr>
          <a:xfrm>
            <a:off x="6960266" y="324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FD35B920-018D-4DF1-B0B5-3FB3FEC9B73A}"/>
              </a:ext>
            </a:extLst>
          </p:cNvPr>
          <p:cNvSpPr/>
          <p:nvPr/>
        </p:nvSpPr>
        <p:spPr>
          <a:xfrm>
            <a:off x="7499681" y="324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6604A8A4-4EDD-4CD4-B6BD-A343335C58A4}"/>
              </a:ext>
            </a:extLst>
          </p:cNvPr>
          <p:cNvSpPr/>
          <p:nvPr/>
        </p:nvSpPr>
        <p:spPr>
          <a:xfrm>
            <a:off x="8041098" y="324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0C45FBD3-1A26-45BC-8160-FFE92A9DFB8A}"/>
              </a:ext>
            </a:extLst>
          </p:cNvPr>
          <p:cNvSpPr/>
          <p:nvPr/>
        </p:nvSpPr>
        <p:spPr>
          <a:xfrm>
            <a:off x="4824663" y="842209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1233F616-119E-4A59-B081-12B628E4BC2C}"/>
              </a:ext>
            </a:extLst>
          </p:cNvPr>
          <p:cNvSpPr/>
          <p:nvPr/>
        </p:nvSpPr>
        <p:spPr>
          <a:xfrm>
            <a:off x="5364078" y="842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88C96092-B474-4734-96B1-F62F8596ACD3}"/>
              </a:ext>
            </a:extLst>
          </p:cNvPr>
          <p:cNvSpPr/>
          <p:nvPr/>
        </p:nvSpPr>
        <p:spPr>
          <a:xfrm>
            <a:off x="5903493" y="842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FE57D09E-7F5A-4A16-A8E7-263EF257F852}"/>
              </a:ext>
            </a:extLst>
          </p:cNvPr>
          <p:cNvSpPr/>
          <p:nvPr/>
        </p:nvSpPr>
        <p:spPr>
          <a:xfrm>
            <a:off x="6420851" y="842209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71591833-9CA6-4A9A-AB26-9BA24C05C25B}"/>
              </a:ext>
            </a:extLst>
          </p:cNvPr>
          <p:cNvSpPr/>
          <p:nvPr/>
        </p:nvSpPr>
        <p:spPr>
          <a:xfrm>
            <a:off x="6960266" y="842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8A2FDBD8-DC9A-4DF9-9869-DF14107BCB13}"/>
              </a:ext>
            </a:extLst>
          </p:cNvPr>
          <p:cNvSpPr/>
          <p:nvPr/>
        </p:nvSpPr>
        <p:spPr>
          <a:xfrm>
            <a:off x="7499681" y="842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C3D7B228-19F4-43A4-8961-9CEA4BDADFD3}"/>
              </a:ext>
            </a:extLst>
          </p:cNvPr>
          <p:cNvSpPr/>
          <p:nvPr/>
        </p:nvSpPr>
        <p:spPr>
          <a:xfrm>
            <a:off x="8041098" y="842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04B96F7F-378E-4659-96B2-3E0AEDA4CFEA}"/>
              </a:ext>
            </a:extLst>
          </p:cNvPr>
          <p:cNvSpPr/>
          <p:nvPr/>
        </p:nvSpPr>
        <p:spPr>
          <a:xfrm>
            <a:off x="4824663" y="1359565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774AE954-B86B-493E-AEB2-77C41CB42131}"/>
              </a:ext>
            </a:extLst>
          </p:cNvPr>
          <p:cNvSpPr/>
          <p:nvPr/>
        </p:nvSpPr>
        <p:spPr>
          <a:xfrm>
            <a:off x="5364078" y="1359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434D4831-35AE-4844-A44E-265E52DEA68A}"/>
              </a:ext>
            </a:extLst>
          </p:cNvPr>
          <p:cNvSpPr/>
          <p:nvPr/>
        </p:nvSpPr>
        <p:spPr>
          <a:xfrm>
            <a:off x="5903493" y="1359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CED171F8-84C3-478D-866F-8E8DBF56E4CF}"/>
              </a:ext>
            </a:extLst>
          </p:cNvPr>
          <p:cNvSpPr/>
          <p:nvPr/>
        </p:nvSpPr>
        <p:spPr>
          <a:xfrm>
            <a:off x="6420851" y="1359565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849A2087-6A92-492C-961D-2C99DB1041D2}"/>
              </a:ext>
            </a:extLst>
          </p:cNvPr>
          <p:cNvSpPr/>
          <p:nvPr/>
        </p:nvSpPr>
        <p:spPr>
          <a:xfrm>
            <a:off x="6960266" y="1359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B94543F0-A90B-4D43-A944-AD98C51BA271}"/>
              </a:ext>
            </a:extLst>
          </p:cNvPr>
          <p:cNvSpPr/>
          <p:nvPr/>
        </p:nvSpPr>
        <p:spPr>
          <a:xfrm>
            <a:off x="7499681" y="1359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B08CA2FE-C144-4207-BD12-7B85A96772A5}"/>
              </a:ext>
            </a:extLst>
          </p:cNvPr>
          <p:cNvSpPr/>
          <p:nvPr/>
        </p:nvSpPr>
        <p:spPr>
          <a:xfrm>
            <a:off x="8041098" y="1359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F46FABD3-E470-4791-9AC9-496B5D00724D}"/>
              </a:ext>
            </a:extLst>
          </p:cNvPr>
          <p:cNvSpPr/>
          <p:nvPr/>
        </p:nvSpPr>
        <p:spPr>
          <a:xfrm>
            <a:off x="4824663" y="1876921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34F6D752-6176-47C5-8F73-FB10D39853DD}"/>
              </a:ext>
            </a:extLst>
          </p:cNvPr>
          <p:cNvSpPr/>
          <p:nvPr/>
        </p:nvSpPr>
        <p:spPr>
          <a:xfrm>
            <a:off x="5364078" y="1876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9C3E043D-CE59-441E-96A6-E75694B61D48}"/>
              </a:ext>
            </a:extLst>
          </p:cNvPr>
          <p:cNvSpPr/>
          <p:nvPr/>
        </p:nvSpPr>
        <p:spPr>
          <a:xfrm>
            <a:off x="5903493" y="1876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032C6713-F231-4954-AFE3-7F1DFFE517F8}"/>
              </a:ext>
            </a:extLst>
          </p:cNvPr>
          <p:cNvSpPr/>
          <p:nvPr/>
        </p:nvSpPr>
        <p:spPr>
          <a:xfrm>
            <a:off x="6420851" y="1876921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22EF5413-2517-4559-A2E4-2586A31D3C52}"/>
              </a:ext>
            </a:extLst>
          </p:cNvPr>
          <p:cNvSpPr/>
          <p:nvPr/>
        </p:nvSpPr>
        <p:spPr>
          <a:xfrm>
            <a:off x="6960266" y="1876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43BCB74B-79EE-4011-B1AA-DF1EFE3A569D}"/>
              </a:ext>
            </a:extLst>
          </p:cNvPr>
          <p:cNvSpPr/>
          <p:nvPr/>
        </p:nvSpPr>
        <p:spPr>
          <a:xfrm>
            <a:off x="7499681" y="1876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11188C5D-F1EF-4026-9059-B74B02103654}"/>
              </a:ext>
            </a:extLst>
          </p:cNvPr>
          <p:cNvSpPr/>
          <p:nvPr/>
        </p:nvSpPr>
        <p:spPr>
          <a:xfrm>
            <a:off x="8041098" y="1876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12F64771-4CA5-4052-9CD3-DE3131D15A0B}"/>
              </a:ext>
            </a:extLst>
          </p:cNvPr>
          <p:cNvSpPr/>
          <p:nvPr/>
        </p:nvSpPr>
        <p:spPr>
          <a:xfrm>
            <a:off x="4824663" y="2394277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7DDAF699-3A1C-4189-B661-604C5BF36CDF}"/>
              </a:ext>
            </a:extLst>
          </p:cNvPr>
          <p:cNvSpPr/>
          <p:nvPr/>
        </p:nvSpPr>
        <p:spPr>
          <a:xfrm>
            <a:off x="5364078" y="2394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1F4A4D48-0874-4591-BA03-DC862140F755}"/>
              </a:ext>
            </a:extLst>
          </p:cNvPr>
          <p:cNvSpPr/>
          <p:nvPr/>
        </p:nvSpPr>
        <p:spPr>
          <a:xfrm>
            <a:off x="5903493" y="2394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81658B7-9558-4CFA-9C2E-0F6921B03601}"/>
              </a:ext>
            </a:extLst>
          </p:cNvPr>
          <p:cNvSpPr/>
          <p:nvPr/>
        </p:nvSpPr>
        <p:spPr>
          <a:xfrm>
            <a:off x="6420851" y="2394277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1219F0F7-087F-4779-A6CB-4AC421674623}"/>
              </a:ext>
            </a:extLst>
          </p:cNvPr>
          <p:cNvSpPr/>
          <p:nvPr/>
        </p:nvSpPr>
        <p:spPr>
          <a:xfrm>
            <a:off x="6960266" y="2394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1A8CD70D-B0DA-4D49-A9A1-0C9E6081B7FD}"/>
              </a:ext>
            </a:extLst>
          </p:cNvPr>
          <p:cNvSpPr/>
          <p:nvPr/>
        </p:nvSpPr>
        <p:spPr>
          <a:xfrm>
            <a:off x="7499681" y="2394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9D654528-052A-48ED-8A69-73F8BEC9F75E}"/>
              </a:ext>
            </a:extLst>
          </p:cNvPr>
          <p:cNvSpPr/>
          <p:nvPr/>
        </p:nvSpPr>
        <p:spPr>
          <a:xfrm>
            <a:off x="8041098" y="2394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9D5FD6A-23EB-4961-9078-5B9130016FD7}"/>
              </a:ext>
            </a:extLst>
          </p:cNvPr>
          <p:cNvSpPr/>
          <p:nvPr/>
        </p:nvSpPr>
        <p:spPr>
          <a:xfrm>
            <a:off x="4824663" y="291163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6AE213C0-EE5A-4403-850D-AB6BC45F5BF2}"/>
              </a:ext>
            </a:extLst>
          </p:cNvPr>
          <p:cNvSpPr/>
          <p:nvPr/>
        </p:nvSpPr>
        <p:spPr>
          <a:xfrm>
            <a:off x="5364078" y="2911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A8CA86C8-2F22-4F98-9611-970C0694755E}"/>
              </a:ext>
            </a:extLst>
          </p:cNvPr>
          <p:cNvSpPr/>
          <p:nvPr/>
        </p:nvSpPr>
        <p:spPr>
          <a:xfrm>
            <a:off x="5903493" y="2911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28D01310-8ECB-4DA0-AC5C-911F5263A4FB}"/>
              </a:ext>
            </a:extLst>
          </p:cNvPr>
          <p:cNvSpPr/>
          <p:nvPr/>
        </p:nvSpPr>
        <p:spPr>
          <a:xfrm>
            <a:off x="6420851" y="291163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45DCAFD0-507F-47C9-8F64-AF53F11A0B54}"/>
              </a:ext>
            </a:extLst>
          </p:cNvPr>
          <p:cNvSpPr/>
          <p:nvPr/>
        </p:nvSpPr>
        <p:spPr>
          <a:xfrm>
            <a:off x="6960266" y="2911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B1F87CD1-A481-4569-8B4E-4755AC698FAC}"/>
              </a:ext>
            </a:extLst>
          </p:cNvPr>
          <p:cNvSpPr/>
          <p:nvPr/>
        </p:nvSpPr>
        <p:spPr>
          <a:xfrm>
            <a:off x="7499681" y="2911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F0A9E4C2-2CD3-41A1-BE32-09C9E1A4802B}"/>
              </a:ext>
            </a:extLst>
          </p:cNvPr>
          <p:cNvSpPr/>
          <p:nvPr/>
        </p:nvSpPr>
        <p:spPr>
          <a:xfrm>
            <a:off x="8041098" y="2911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0F5BEB31-A9A6-475B-A5D3-6DCB69C367B5}"/>
              </a:ext>
            </a:extLst>
          </p:cNvPr>
          <p:cNvSpPr/>
          <p:nvPr/>
        </p:nvSpPr>
        <p:spPr>
          <a:xfrm>
            <a:off x="4596063" y="3561347"/>
            <a:ext cx="4247147" cy="3296653"/>
          </a:xfrm>
          <a:prstGeom prst="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2804F638-2DA7-46AF-8696-F49ABB885CFB}"/>
              </a:ext>
            </a:extLst>
          </p:cNvPr>
          <p:cNvSpPr/>
          <p:nvPr/>
        </p:nvSpPr>
        <p:spPr>
          <a:xfrm>
            <a:off x="4824663" y="375385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C4A8BF98-CA58-423B-BE2A-127D95B4A09B}"/>
              </a:ext>
            </a:extLst>
          </p:cNvPr>
          <p:cNvSpPr/>
          <p:nvPr/>
        </p:nvSpPr>
        <p:spPr>
          <a:xfrm>
            <a:off x="5364078" y="3753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E97AF11C-8777-4FF3-9DB2-F44AA7355DC8}"/>
              </a:ext>
            </a:extLst>
          </p:cNvPr>
          <p:cNvSpPr/>
          <p:nvPr/>
        </p:nvSpPr>
        <p:spPr>
          <a:xfrm>
            <a:off x="5903493" y="3753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A7D76082-4DFB-469D-B47F-E57B560B4009}"/>
              </a:ext>
            </a:extLst>
          </p:cNvPr>
          <p:cNvSpPr/>
          <p:nvPr/>
        </p:nvSpPr>
        <p:spPr>
          <a:xfrm>
            <a:off x="6420851" y="375385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A9A3B9A3-245B-4056-AB4D-6972FF6D5049}"/>
              </a:ext>
            </a:extLst>
          </p:cNvPr>
          <p:cNvSpPr/>
          <p:nvPr/>
        </p:nvSpPr>
        <p:spPr>
          <a:xfrm>
            <a:off x="6960266" y="3753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1CE3C46E-2A97-4881-AF6F-1EECAD200A65}"/>
              </a:ext>
            </a:extLst>
          </p:cNvPr>
          <p:cNvSpPr/>
          <p:nvPr/>
        </p:nvSpPr>
        <p:spPr>
          <a:xfrm>
            <a:off x="7499681" y="3753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98BD44BA-D41D-4CFD-B027-111489955A8E}"/>
              </a:ext>
            </a:extLst>
          </p:cNvPr>
          <p:cNvSpPr/>
          <p:nvPr/>
        </p:nvSpPr>
        <p:spPr>
          <a:xfrm>
            <a:off x="8041098" y="375385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E7810EB6-523A-4828-84B4-8108FDF142A4}"/>
              </a:ext>
            </a:extLst>
          </p:cNvPr>
          <p:cNvSpPr/>
          <p:nvPr/>
        </p:nvSpPr>
        <p:spPr>
          <a:xfrm>
            <a:off x="4824663" y="4271209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4CC6EA41-F8F5-4C68-B80E-5645050D5F16}"/>
              </a:ext>
            </a:extLst>
          </p:cNvPr>
          <p:cNvSpPr/>
          <p:nvPr/>
        </p:nvSpPr>
        <p:spPr>
          <a:xfrm>
            <a:off x="5364078" y="4271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A2C5ED96-EBA7-4D72-BB2E-405B3D11A961}"/>
              </a:ext>
            </a:extLst>
          </p:cNvPr>
          <p:cNvSpPr/>
          <p:nvPr/>
        </p:nvSpPr>
        <p:spPr>
          <a:xfrm>
            <a:off x="5903493" y="4271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FC0818AC-FD61-44F4-B411-82778824DE58}"/>
              </a:ext>
            </a:extLst>
          </p:cNvPr>
          <p:cNvSpPr/>
          <p:nvPr/>
        </p:nvSpPr>
        <p:spPr>
          <a:xfrm>
            <a:off x="6420851" y="4271209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391B9E6E-5167-42E5-B524-DAC5AC584D29}"/>
              </a:ext>
            </a:extLst>
          </p:cNvPr>
          <p:cNvSpPr/>
          <p:nvPr/>
        </p:nvSpPr>
        <p:spPr>
          <a:xfrm>
            <a:off x="6960266" y="4271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24BA1952-EF19-48B4-B5D1-C31E2F8FCA38}"/>
              </a:ext>
            </a:extLst>
          </p:cNvPr>
          <p:cNvSpPr/>
          <p:nvPr/>
        </p:nvSpPr>
        <p:spPr>
          <a:xfrm>
            <a:off x="7499681" y="4271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9FB3BAA4-50F8-4D98-A57B-09DCC6808496}"/>
              </a:ext>
            </a:extLst>
          </p:cNvPr>
          <p:cNvSpPr/>
          <p:nvPr/>
        </p:nvSpPr>
        <p:spPr>
          <a:xfrm>
            <a:off x="8041098" y="4271208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62C38CCA-C808-4C95-9497-28FF27CE34C1}"/>
              </a:ext>
            </a:extLst>
          </p:cNvPr>
          <p:cNvSpPr/>
          <p:nvPr/>
        </p:nvSpPr>
        <p:spPr>
          <a:xfrm>
            <a:off x="4824663" y="4788565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DB1F2949-269B-43E1-ABFD-4E34FFBF795C}"/>
              </a:ext>
            </a:extLst>
          </p:cNvPr>
          <p:cNvSpPr/>
          <p:nvPr/>
        </p:nvSpPr>
        <p:spPr>
          <a:xfrm>
            <a:off x="5364078" y="4788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03C1BE07-B7A9-4B1E-82C3-7849E031372D}"/>
              </a:ext>
            </a:extLst>
          </p:cNvPr>
          <p:cNvSpPr/>
          <p:nvPr/>
        </p:nvSpPr>
        <p:spPr>
          <a:xfrm>
            <a:off x="5903493" y="4788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0A7CD8D9-96E7-4878-A987-17F408AB513C}"/>
              </a:ext>
            </a:extLst>
          </p:cNvPr>
          <p:cNvSpPr/>
          <p:nvPr/>
        </p:nvSpPr>
        <p:spPr>
          <a:xfrm>
            <a:off x="6420851" y="4788565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96E2C93C-5CCC-4A99-9A44-203C899B0FB8}"/>
              </a:ext>
            </a:extLst>
          </p:cNvPr>
          <p:cNvSpPr/>
          <p:nvPr/>
        </p:nvSpPr>
        <p:spPr>
          <a:xfrm>
            <a:off x="6960266" y="4788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FDF10FF8-B56C-4626-A188-1DC790ADCB56}"/>
              </a:ext>
            </a:extLst>
          </p:cNvPr>
          <p:cNvSpPr/>
          <p:nvPr/>
        </p:nvSpPr>
        <p:spPr>
          <a:xfrm>
            <a:off x="7499681" y="4788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B6A8F455-067B-4DC1-A965-488AEA640F6D}"/>
              </a:ext>
            </a:extLst>
          </p:cNvPr>
          <p:cNvSpPr/>
          <p:nvPr/>
        </p:nvSpPr>
        <p:spPr>
          <a:xfrm>
            <a:off x="8041098" y="4788564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0B49AAC0-CA5E-4B58-A49E-E329CA9465A7}"/>
              </a:ext>
            </a:extLst>
          </p:cNvPr>
          <p:cNvSpPr/>
          <p:nvPr/>
        </p:nvSpPr>
        <p:spPr>
          <a:xfrm>
            <a:off x="4824663" y="5305921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1D102F87-E74D-472F-9187-8AF84F6882A5}"/>
              </a:ext>
            </a:extLst>
          </p:cNvPr>
          <p:cNvSpPr/>
          <p:nvPr/>
        </p:nvSpPr>
        <p:spPr>
          <a:xfrm>
            <a:off x="5364078" y="5305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B45FC8DC-82FE-411D-8B72-5045254373CD}"/>
              </a:ext>
            </a:extLst>
          </p:cNvPr>
          <p:cNvSpPr/>
          <p:nvPr/>
        </p:nvSpPr>
        <p:spPr>
          <a:xfrm>
            <a:off x="5903493" y="5305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4C2C9915-81B7-436E-925F-93FF61D31578}"/>
              </a:ext>
            </a:extLst>
          </p:cNvPr>
          <p:cNvSpPr/>
          <p:nvPr/>
        </p:nvSpPr>
        <p:spPr>
          <a:xfrm>
            <a:off x="6420851" y="5305921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0FA1B03C-CCF5-451E-BC8C-8C0E9C900AB1}"/>
              </a:ext>
            </a:extLst>
          </p:cNvPr>
          <p:cNvSpPr/>
          <p:nvPr/>
        </p:nvSpPr>
        <p:spPr>
          <a:xfrm>
            <a:off x="6960266" y="5305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20B9DC46-00F1-418B-A27D-FC03651FE7FA}"/>
              </a:ext>
            </a:extLst>
          </p:cNvPr>
          <p:cNvSpPr/>
          <p:nvPr/>
        </p:nvSpPr>
        <p:spPr>
          <a:xfrm>
            <a:off x="7499681" y="5305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C3D164F9-3039-4204-AEFA-B8A6138A1E7A}"/>
              </a:ext>
            </a:extLst>
          </p:cNvPr>
          <p:cNvSpPr/>
          <p:nvPr/>
        </p:nvSpPr>
        <p:spPr>
          <a:xfrm>
            <a:off x="8041098" y="5305920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56DA2046-FBB1-4D4C-B24B-9E14BC710C4C}"/>
              </a:ext>
            </a:extLst>
          </p:cNvPr>
          <p:cNvSpPr/>
          <p:nvPr/>
        </p:nvSpPr>
        <p:spPr>
          <a:xfrm>
            <a:off x="4824663" y="5823277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F08243E6-BAEB-4791-9AB3-093206C8D602}"/>
              </a:ext>
            </a:extLst>
          </p:cNvPr>
          <p:cNvSpPr/>
          <p:nvPr/>
        </p:nvSpPr>
        <p:spPr>
          <a:xfrm>
            <a:off x="5364078" y="5823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A82BED13-6443-4DD5-AE73-6011F27CE3E9}"/>
              </a:ext>
            </a:extLst>
          </p:cNvPr>
          <p:cNvSpPr/>
          <p:nvPr/>
        </p:nvSpPr>
        <p:spPr>
          <a:xfrm>
            <a:off x="5903493" y="5823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1ABE3F14-22B4-4765-A916-2C49685800FD}"/>
              </a:ext>
            </a:extLst>
          </p:cNvPr>
          <p:cNvSpPr/>
          <p:nvPr/>
        </p:nvSpPr>
        <p:spPr>
          <a:xfrm>
            <a:off x="6420851" y="5823277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A9721828-A2DA-4B18-A4BA-CDCC750E3E4C}"/>
              </a:ext>
            </a:extLst>
          </p:cNvPr>
          <p:cNvSpPr/>
          <p:nvPr/>
        </p:nvSpPr>
        <p:spPr>
          <a:xfrm>
            <a:off x="6960266" y="5823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C6F3ADD6-B079-4651-8F07-F9A955042CF9}"/>
              </a:ext>
            </a:extLst>
          </p:cNvPr>
          <p:cNvSpPr/>
          <p:nvPr/>
        </p:nvSpPr>
        <p:spPr>
          <a:xfrm>
            <a:off x="7499681" y="5823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33960B4D-1C86-4025-8F09-FEB59B28636E}"/>
              </a:ext>
            </a:extLst>
          </p:cNvPr>
          <p:cNvSpPr/>
          <p:nvPr/>
        </p:nvSpPr>
        <p:spPr>
          <a:xfrm>
            <a:off x="8041098" y="5823276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AE5EFF30-3983-45A8-BF4A-D5979A301B5F}"/>
              </a:ext>
            </a:extLst>
          </p:cNvPr>
          <p:cNvSpPr/>
          <p:nvPr/>
        </p:nvSpPr>
        <p:spPr>
          <a:xfrm>
            <a:off x="4824663" y="634063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3CBCBFA9-F25B-443B-BD56-BA89EFC92901}"/>
              </a:ext>
            </a:extLst>
          </p:cNvPr>
          <p:cNvSpPr/>
          <p:nvPr/>
        </p:nvSpPr>
        <p:spPr>
          <a:xfrm>
            <a:off x="5364078" y="6340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8C388E12-83F7-41DF-9FAC-CA345C346635}"/>
              </a:ext>
            </a:extLst>
          </p:cNvPr>
          <p:cNvSpPr/>
          <p:nvPr/>
        </p:nvSpPr>
        <p:spPr>
          <a:xfrm>
            <a:off x="5903493" y="6340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F88E0D4C-7468-4F4B-B573-9D6B51D0D5F0}"/>
              </a:ext>
            </a:extLst>
          </p:cNvPr>
          <p:cNvSpPr/>
          <p:nvPr/>
        </p:nvSpPr>
        <p:spPr>
          <a:xfrm>
            <a:off x="6420851" y="6340633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36AAC63B-F5AE-4256-827D-A70DF4808A8D}"/>
              </a:ext>
            </a:extLst>
          </p:cNvPr>
          <p:cNvSpPr/>
          <p:nvPr/>
        </p:nvSpPr>
        <p:spPr>
          <a:xfrm>
            <a:off x="6960266" y="6340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29F9605E-F6B1-46C7-B24C-1CE4BA8BCB3C}"/>
              </a:ext>
            </a:extLst>
          </p:cNvPr>
          <p:cNvSpPr/>
          <p:nvPr/>
        </p:nvSpPr>
        <p:spPr>
          <a:xfrm>
            <a:off x="7499681" y="6340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F4DDFD1D-81EC-435C-A3B7-4B68A1186527}"/>
              </a:ext>
            </a:extLst>
          </p:cNvPr>
          <p:cNvSpPr/>
          <p:nvPr/>
        </p:nvSpPr>
        <p:spPr>
          <a:xfrm>
            <a:off x="8041098" y="6340632"/>
            <a:ext cx="469231" cy="4451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3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19D0-2ABC-C1CC-537B-6DE0204547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F645-BA69-7192-2464-5F021C0CCED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To describe how we can improve our Q2, Q3 and Q4 answers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To explain how the writers use language for effect in the sources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To evaluate the effectiveness of our Q2, Q3 and Q4 answers using success criteria</a:t>
            </a:r>
            <a:endParaRPr lang="en-GB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7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27D5-65F1-475F-9E49-9CBBAFBBC7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Q2)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11067-153E-4AC8-B72A-537F08F9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450246" cy="323744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1800" dirty="0"/>
              <a:t>Q2) You need to refer to Source A and  Source B for this question: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Use details from both Sources. The writers in Source A and Source B are </a:t>
            </a:r>
            <a:r>
              <a:rPr lang="en-GB" sz="1800" dirty="0">
                <a:highlight>
                  <a:srgbClr val="FFFF00"/>
                </a:highlight>
              </a:rPr>
              <a:t>explaining the differences between the two cities.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Use details from </a:t>
            </a:r>
            <a:r>
              <a:rPr lang="en-GB" sz="1800" dirty="0">
                <a:highlight>
                  <a:srgbClr val="00FF00"/>
                </a:highlight>
              </a:rPr>
              <a:t>both sources </a:t>
            </a:r>
            <a:r>
              <a:rPr lang="en-GB" sz="1800" dirty="0"/>
              <a:t>to write a </a:t>
            </a:r>
            <a:r>
              <a:rPr lang="en-GB" sz="1800" dirty="0">
                <a:highlight>
                  <a:srgbClr val="C0C0C0"/>
                </a:highlight>
              </a:rPr>
              <a:t>summary</a:t>
            </a:r>
            <a:r>
              <a:rPr lang="en-GB" sz="1800" dirty="0"/>
              <a:t> of </a:t>
            </a:r>
            <a:r>
              <a:rPr lang="en-US" sz="1800" dirty="0">
                <a:highlight>
                  <a:srgbClr val="00FFFF"/>
                </a:highlight>
              </a:rPr>
              <a:t>what can you </a:t>
            </a:r>
            <a:r>
              <a:rPr lang="en-US" sz="1800" b="1" dirty="0">
                <a:highlight>
                  <a:srgbClr val="00FFFF"/>
                </a:highlight>
              </a:rPr>
              <a:t>infer</a:t>
            </a:r>
            <a:r>
              <a:rPr lang="en-US" sz="1800" dirty="0">
                <a:highlight>
                  <a:srgbClr val="00FFFF"/>
                </a:highlight>
              </a:rPr>
              <a:t> about the differences between the two cities</a:t>
            </a:r>
            <a:r>
              <a:rPr lang="en-GB" sz="1800" dirty="0"/>
              <a:t>.[8 marks]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90621-68CC-41A1-B911-EB52A40875F6}"/>
              </a:ext>
            </a:extLst>
          </p:cNvPr>
          <p:cNvSpPr txBox="1"/>
          <p:nvPr/>
        </p:nvSpPr>
        <p:spPr>
          <a:xfrm>
            <a:off x="5382292" y="2245655"/>
            <a:ext cx="3168352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that this is a 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so you need to include the following elements: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 information on the same topic (the differences between the cities).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Quotation to support your ideas.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Connectives to link your paragraphs.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Inference icebergs (what does each piece of information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suggest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us).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facts, not your opinions.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1DF04-7822-4C96-BB97-7504F02CEF0D}"/>
              </a:ext>
            </a:extLst>
          </p:cNvPr>
          <p:cNvSpPr txBox="1"/>
          <p:nvPr/>
        </p:nvSpPr>
        <p:spPr>
          <a:xfrm>
            <a:off x="5382292" y="1831656"/>
            <a:ext cx="316835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 tip</a:t>
            </a:r>
          </a:p>
        </p:txBody>
      </p:sp>
      <p:pic>
        <p:nvPicPr>
          <p:cNvPr id="6" name="Picture 2" descr="Image result for tip transparent">
            <a:extLst>
              <a:ext uri="{FF2B5EF4-FFF2-40B4-BE49-F238E27FC236}">
                <a16:creationId xmlns:a16="http://schemas.microsoft.com/office/drawing/2014/main" id="{1BEC6D70-E71C-439A-9B9F-D1CC3C3A0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29" y="1509639"/>
            <a:ext cx="777619" cy="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CD50F8-A684-4F77-A636-59C9585D85A0}"/>
              </a:ext>
            </a:extLst>
          </p:cNvPr>
          <p:cNvSpPr txBox="1"/>
          <p:nvPr/>
        </p:nvSpPr>
        <p:spPr>
          <a:xfrm>
            <a:off x="6762095" y="521268"/>
            <a:ext cx="1975821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minutes to answer!</a:t>
            </a:r>
          </a:p>
        </p:txBody>
      </p:sp>
      <p:pic>
        <p:nvPicPr>
          <p:cNvPr id="10" name="Picture 9" descr="A large white clock mounted to the side&#10;&#10;Description automatically generated">
            <a:extLst>
              <a:ext uri="{FF2B5EF4-FFF2-40B4-BE49-F238E27FC236}">
                <a16:creationId xmlns:a16="http://schemas.microsoft.com/office/drawing/2014/main" id="{31DF556A-C030-4A51-8FFC-B89C5A421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47" y="393158"/>
            <a:ext cx="774441" cy="774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291288-AA05-46E2-8092-32FC3B9EAC7B}"/>
              </a:ext>
            </a:extLst>
          </p:cNvPr>
          <p:cNvSpPr txBox="1"/>
          <p:nvPr/>
        </p:nvSpPr>
        <p:spPr>
          <a:xfrm>
            <a:off x="628650" y="5198003"/>
            <a:ext cx="4450246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through both sources quickly and find all the info related to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cities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only. Any other information is not relevant to the task.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and write your answer now. </a:t>
            </a:r>
          </a:p>
        </p:txBody>
      </p:sp>
    </p:spTree>
    <p:extLst>
      <p:ext uri="{BB962C8B-B14F-4D97-AF65-F5344CB8AC3E}">
        <p14:creationId xmlns:p14="http://schemas.microsoft.com/office/powerpoint/2010/main" val="235170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8E0542A-79D6-6F81-0369-87F5A0C68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27097"/>
              </p:ext>
            </p:extLst>
          </p:nvPr>
        </p:nvGraphicFramePr>
        <p:xfrm>
          <a:off x="3055718" y="322253"/>
          <a:ext cx="5700604" cy="62134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51246">
                  <a:extLst>
                    <a:ext uri="{9D8B030D-6E8A-4147-A177-3AD203B41FA5}">
                      <a16:colId xmlns:a16="http://schemas.microsoft.com/office/drawing/2014/main" val="1687930855"/>
                    </a:ext>
                  </a:extLst>
                </a:gridCol>
                <a:gridCol w="621738">
                  <a:extLst>
                    <a:ext uri="{9D8B030D-6E8A-4147-A177-3AD203B41FA5}">
                      <a16:colId xmlns:a16="http://schemas.microsoft.com/office/drawing/2014/main" val="247876497"/>
                    </a:ext>
                  </a:extLst>
                </a:gridCol>
                <a:gridCol w="3827620">
                  <a:extLst>
                    <a:ext uri="{9D8B030D-6E8A-4147-A177-3AD203B41FA5}">
                      <a16:colId xmlns:a16="http://schemas.microsoft.com/office/drawing/2014/main" val="3646840743"/>
                    </a:ext>
                  </a:extLst>
                </a:gridCol>
              </a:tblGrid>
              <a:tr h="893849">
                <a:tc>
                  <a:txBody>
                    <a:bodyPr/>
                    <a:lstStyle/>
                    <a:p>
                      <a:r>
                        <a:rPr lang="en-US" sz="1400" dirty="0"/>
                        <a:t>Your answer for Q2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could they add or change to improve their answer?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16935"/>
                  </a:ext>
                </a:extLst>
              </a:tr>
              <a:tr h="893849">
                <a:tc>
                  <a:txBody>
                    <a:bodyPr/>
                    <a:lstStyle/>
                    <a:p>
                      <a:r>
                        <a:rPr lang="en-US" sz="1400" dirty="0"/>
                        <a:t>Made inferences from both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68601"/>
                  </a:ext>
                </a:extLst>
              </a:tr>
              <a:tr h="1528267">
                <a:tc>
                  <a:txBody>
                    <a:bodyPr/>
                    <a:lstStyle/>
                    <a:p>
                      <a:r>
                        <a:rPr lang="en-US" sz="1400" dirty="0"/>
                        <a:t>Included quotes or examples to support inferences and summary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796"/>
                  </a:ext>
                </a:extLst>
              </a:tr>
              <a:tr h="1261903">
                <a:tc>
                  <a:txBody>
                    <a:bodyPr/>
                    <a:lstStyle/>
                    <a:p>
                      <a:r>
                        <a:rPr lang="en-US" sz="1400" dirty="0"/>
                        <a:t>Showed </a:t>
                      </a:r>
                      <a:r>
                        <a:rPr lang="en-US" sz="1400" b="1" dirty="0"/>
                        <a:t>perceptive </a:t>
                      </a:r>
                      <a:r>
                        <a:rPr lang="en-US" sz="1400" dirty="0"/>
                        <a:t>differences between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54039"/>
                  </a:ext>
                </a:extLst>
              </a:tr>
              <a:tr h="63971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Bonus criteria: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84329"/>
                  </a:ext>
                </a:extLst>
              </a:tr>
              <a:tr h="893849">
                <a:tc>
                  <a:txBody>
                    <a:bodyPr/>
                    <a:lstStyle/>
                    <a:p>
                      <a:r>
                        <a:rPr lang="en-US" sz="1400" dirty="0"/>
                        <a:t>Included connectives in your 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404808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5597FA09-0DCA-DB1F-403B-0D7F05B67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78" y="322253"/>
            <a:ext cx="1939783" cy="19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B5C36-73EB-4517-9A61-346D9B5B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19912"/>
            <a:ext cx="8275999" cy="1017494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Q3) Language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DB5F1-5A4D-41E3-A3CD-FBD7F7C46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52791"/>
            <a:ext cx="4480063" cy="3427209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Q3) You now need to refer only to Source A  from lines </a:t>
            </a:r>
            <a:r>
              <a:rPr lang="en-GB" b="1" dirty="0"/>
              <a:t>11 to 21</a:t>
            </a:r>
            <a:r>
              <a:rPr lang="en-GB" dirty="0"/>
              <a:t>.</a:t>
            </a:r>
          </a:p>
          <a:p>
            <a:r>
              <a:rPr lang="en-GB" dirty="0"/>
              <a:t>The task asks you to explain how </a:t>
            </a:r>
            <a:r>
              <a:rPr lang="en-GB" dirty="0">
                <a:highlight>
                  <a:srgbClr val="FFFF00"/>
                </a:highlight>
              </a:rPr>
              <a:t>the writer </a:t>
            </a:r>
            <a:r>
              <a:rPr lang="en-GB" dirty="0"/>
              <a:t>uses </a:t>
            </a:r>
            <a:r>
              <a:rPr lang="en-GB" dirty="0">
                <a:highlight>
                  <a:srgbClr val="00FF00"/>
                </a:highlight>
              </a:rPr>
              <a:t>language </a:t>
            </a:r>
            <a:r>
              <a:rPr lang="en-GB" dirty="0"/>
              <a:t>to </a:t>
            </a:r>
            <a:r>
              <a:rPr lang="en-GB" dirty="0">
                <a:highlight>
                  <a:srgbClr val="FF00FF"/>
                </a:highlight>
              </a:rPr>
              <a:t>describe London.</a:t>
            </a:r>
          </a:p>
          <a:p>
            <a:pPr marL="0" indent="0">
              <a:buNone/>
            </a:pPr>
            <a:r>
              <a:rPr lang="en-GB" dirty="0"/>
              <a:t>[12 marks]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4EEBC-5505-48E4-820F-60D53A363908}"/>
              </a:ext>
            </a:extLst>
          </p:cNvPr>
          <p:cNvSpPr txBox="1"/>
          <p:nvPr/>
        </p:nvSpPr>
        <p:spPr>
          <a:xfrm>
            <a:off x="5265304" y="1984225"/>
            <a:ext cx="3639345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your point clear.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quotation to support your idea.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what technique the writer uses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Analyse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that technique describe London.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Zoom in on a particular word or phrase and explain its impact on the reader.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back to the question, e.g.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Therefore the adjectives help to create a vivid description of the restaurants.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6AA7A-CEFC-4A14-B909-36924CC45B5B}"/>
              </a:ext>
            </a:extLst>
          </p:cNvPr>
          <p:cNvSpPr txBox="1"/>
          <p:nvPr/>
        </p:nvSpPr>
        <p:spPr>
          <a:xfrm>
            <a:off x="5265304" y="1652791"/>
            <a:ext cx="363934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 tip</a:t>
            </a:r>
          </a:p>
        </p:txBody>
      </p:sp>
      <p:pic>
        <p:nvPicPr>
          <p:cNvPr id="9" name="Picture 2" descr="Image result for tip transparent">
            <a:extLst>
              <a:ext uri="{FF2B5EF4-FFF2-40B4-BE49-F238E27FC236}">
                <a16:creationId xmlns:a16="http://schemas.microsoft.com/office/drawing/2014/main" id="{2754F3EC-4ABA-4B49-A3DD-2903BDE6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30" y="928659"/>
            <a:ext cx="777619" cy="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B90F41-F1A5-495E-AF6A-B68C0B807485}"/>
              </a:ext>
            </a:extLst>
          </p:cNvPr>
          <p:cNvSpPr txBox="1"/>
          <p:nvPr/>
        </p:nvSpPr>
        <p:spPr>
          <a:xfrm>
            <a:off x="6953981" y="270178"/>
            <a:ext cx="1975821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minutes to answer!</a:t>
            </a:r>
          </a:p>
        </p:txBody>
      </p:sp>
      <p:pic>
        <p:nvPicPr>
          <p:cNvPr id="12" name="Picture 11" descr="A large white clock mounted to the side&#10;&#10;Description automatically generated">
            <a:extLst>
              <a:ext uri="{FF2B5EF4-FFF2-40B4-BE49-F238E27FC236}">
                <a16:creationId xmlns:a16="http://schemas.microsoft.com/office/drawing/2014/main" id="{A133509F-E563-4074-B66E-768264EB8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63" y="230190"/>
            <a:ext cx="774441" cy="7744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9FDC6F-B745-4D6D-A4C2-FBFDCB71C5EE}"/>
              </a:ext>
            </a:extLst>
          </p:cNvPr>
          <p:cNvSpPr txBox="1"/>
          <p:nvPr/>
        </p:nvSpPr>
        <p:spPr>
          <a:xfrm>
            <a:off x="628649" y="5295385"/>
            <a:ext cx="448006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and write out your answer to this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D87180-44AB-4745-B92D-F8BF27C0055B}"/>
              </a:ext>
            </a:extLst>
          </p:cNvPr>
          <p:cNvSpPr txBox="1"/>
          <p:nvPr/>
        </p:nvSpPr>
        <p:spPr>
          <a:xfrm>
            <a:off x="628649" y="5844839"/>
            <a:ext cx="448006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Timed conditions: 15 minutes</a:t>
            </a:r>
          </a:p>
        </p:txBody>
      </p:sp>
      <p:pic>
        <p:nvPicPr>
          <p:cNvPr id="14" name="Picture 4" descr="Image result for timer">
            <a:extLst>
              <a:ext uri="{FF2B5EF4-FFF2-40B4-BE49-F238E27FC236}">
                <a16:creationId xmlns:a16="http://schemas.microsoft.com/office/drawing/2014/main" id="{775856AF-8759-4192-B315-9F0BC9780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69" y="5722535"/>
            <a:ext cx="613939" cy="6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C00576C-394B-4FF9-CF50-B250DDEC5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27064" y="514058"/>
            <a:ext cx="1280613" cy="12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1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FBC402-E0E8-6CDF-6141-B2A5FF3E0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6902"/>
              </p:ext>
            </p:extLst>
          </p:nvPr>
        </p:nvGraphicFramePr>
        <p:xfrm>
          <a:off x="3715473" y="254826"/>
          <a:ext cx="5185459" cy="62114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28486">
                  <a:extLst>
                    <a:ext uri="{9D8B030D-6E8A-4147-A177-3AD203B41FA5}">
                      <a16:colId xmlns:a16="http://schemas.microsoft.com/office/drawing/2014/main" val="1687930855"/>
                    </a:ext>
                  </a:extLst>
                </a:gridCol>
                <a:gridCol w="368213">
                  <a:extLst>
                    <a:ext uri="{9D8B030D-6E8A-4147-A177-3AD203B41FA5}">
                      <a16:colId xmlns:a16="http://schemas.microsoft.com/office/drawing/2014/main" val="247876497"/>
                    </a:ext>
                  </a:extLst>
                </a:gridCol>
                <a:gridCol w="3088760">
                  <a:extLst>
                    <a:ext uri="{9D8B030D-6E8A-4147-A177-3AD203B41FA5}">
                      <a16:colId xmlns:a16="http://schemas.microsoft.com/office/drawing/2014/main" val="3646840743"/>
                    </a:ext>
                  </a:extLst>
                </a:gridCol>
              </a:tblGrid>
              <a:tr h="499013">
                <a:tc>
                  <a:txBody>
                    <a:bodyPr/>
                    <a:lstStyle/>
                    <a:p>
                      <a:r>
                        <a:rPr lang="en-US" sz="1400" dirty="0"/>
                        <a:t>Student’s Q3 answer: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could they add or change to improve their answer?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16935"/>
                  </a:ext>
                </a:extLst>
              </a:tr>
              <a:tr h="1186525">
                <a:tc>
                  <a:txBody>
                    <a:bodyPr/>
                    <a:lstStyle/>
                    <a:p>
                      <a:r>
                        <a:rPr lang="en-US" sz="1400" dirty="0" err="1"/>
                        <a:t>Analysed</a:t>
                      </a:r>
                      <a:r>
                        <a:rPr lang="en-US" sz="1400" dirty="0"/>
                        <a:t> the effects of the language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68601"/>
                  </a:ext>
                </a:extLst>
              </a:tr>
              <a:tr h="818049">
                <a:tc>
                  <a:txBody>
                    <a:bodyPr/>
                    <a:lstStyle/>
                    <a:p>
                      <a:r>
                        <a:rPr lang="en-US" sz="1400" dirty="0"/>
                        <a:t>Included quotes to support ideas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796"/>
                  </a:ext>
                </a:extLst>
              </a:tr>
              <a:tr h="1186525">
                <a:tc>
                  <a:txBody>
                    <a:bodyPr/>
                    <a:lstStyle/>
                    <a:p>
                      <a:r>
                        <a:rPr lang="en-US" sz="1400" dirty="0"/>
                        <a:t>Included subject terminology (devices) to support ideas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54039"/>
                  </a:ext>
                </a:extLst>
              </a:tr>
              <a:tr h="4975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Bonus criteria: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84329"/>
                  </a:ext>
                </a:extLst>
              </a:tr>
              <a:tr h="818049">
                <a:tc>
                  <a:txBody>
                    <a:bodyPr/>
                    <a:lstStyle/>
                    <a:p>
                      <a:r>
                        <a:rPr lang="en-US" sz="1400" dirty="0"/>
                        <a:t>Included analytical verbs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404808"/>
                  </a:ext>
                </a:extLst>
              </a:tr>
              <a:tr h="1186525">
                <a:tc>
                  <a:txBody>
                    <a:bodyPr/>
                    <a:lstStyle/>
                    <a:p>
                      <a:r>
                        <a:rPr lang="en-US" sz="1400" dirty="0"/>
                        <a:t>Used a range of quotes to support your 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4069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2D5A0E4-6949-A60F-D63E-11F69396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68" y="254826"/>
            <a:ext cx="2847373" cy="15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2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696D-4304-4080-A57E-9C52033229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Q4)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E5442-7DB0-43F9-A165-9B34226E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718602" cy="435133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Q4) For this question, you need to refer to the whole of Source A, together with Source B.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The task asks you to compare </a:t>
            </a:r>
            <a:r>
              <a:rPr lang="en-US" dirty="0">
                <a:effectLst/>
              </a:rPr>
              <a:t>how the writers convey their different </a:t>
            </a:r>
            <a:r>
              <a:rPr lang="en-US" dirty="0"/>
              <a:t>experiences</a:t>
            </a:r>
            <a:r>
              <a:rPr lang="en-US" dirty="0">
                <a:effectLst/>
              </a:rPr>
              <a:t> and feelings about </a:t>
            </a:r>
            <a:r>
              <a:rPr lang="en-US" b="1" dirty="0">
                <a:effectLst/>
              </a:rPr>
              <a:t>being in London.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en-US" dirty="0"/>
            </a:br>
            <a:r>
              <a:rPr lang="en-US" dirty="0">
                <a:effectLst/>
              </a:rPr>
              <a:t>In your answer, you could:</a:t>
            </a:r>
            <a:br>
              <a:rPr lang="en-US" dirty="0"/>
            </a:br>
            <a:r>
              <a:rPr lang="en-US" sz="3400" dirty="0">
                <a:effectLst/>
              </a:rPr>
              <a:t>• </a:t>
            </a:r>
            <a:r>
              <a:rPr lang="en-US" sz="3400" dirty="0">
                <a:effectLst/>
                <a:highlight>
                  <a:srgbClr val="FFFF00"/>
                </a:highlight>
              </a:rPr>
              <a:t>compare their different thoughts and feelings and perspectives</a:t>
            </a:r>
            <a:br>
              <a:rPr lang="en-US" sz="3400" dirty="0">
                <a:highlight>
                  <a:srgbClr val="00FF00"/>
                </a:highlight>
              </a:rPr>
            </a:br>
            <a:r>
              <a:rPr lang="en-US" sz="3400" dirty="0">
                <a:effectLst/>
                <a:highlight>
                  <a:srgbClr val="00FF00"/>
                </a:highlight>
              </a:rPr>
              <a:t>• compare the methods they use to convey their thoughts and feelings and perspectives</a:t>
            </a:r>
            <a:br>
              <a:rPr lang="en-US" sz="3400" dirty="0"/>
            </a:br>
            <a:r>
              <a:rPr lang="en-US" sz="3400" dirty="0">
                <a:effectLst/>
              </a:rPr>
              <a:t>• </a:t>
            </a:r>
            <a:r>
              <a:rPr lang="en-US" sz="3400" dirty="0">
                <a:effectLst/>
                <a:highlight>
                  <a:srgbClr val="00FFFF"/>
                </a:highlight>
              </a:rPr>
              <a:t>support your response with </a:t>
            </a:r>
            <a:r>
              <a:rPr lang="en-US" sz="3400" dirty="0"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references to both texts.</a:t>
            </a:r>
            <a:r>
              <a:rPr lang="en-GB" sz="3400" dirty="0"/>
              <a:t>[16 marks]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4ED6-5805-4008-B5B2-CD7B0149D2B3}"/>
              </a:ext>
            </a:extLst>
          </p:cNvPr>
          <p:cNvSpPr txBox="1"/>
          <p:nvPr/>
        </p:nvSpPr>
        <p:spPr>
          <a:xfrm>
            <a:off x="5467540" y="2194957"/>
            <a:ext cx="3047810" cy="3847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comparison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question, so you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</a:t>
            </a:r>
            <a:r>
              <a:rPr kumimoji="0" lang="en-GB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compare the two texts and how they convey their </a:t>
            </a:r>
            <a:r>
              <a:rPr kumimoji="0" lang="en-GB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thoughts and feelings.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 the writers’ thoughts and feelings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Compare the use of language techniques to convey their thoughts and feelings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quotes or examples to support your comparison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Explain the effects of their methods on their readers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93075-C92D-4045-8478-9B117EF8D103}"/>
              </a:ext>
            </a:extLst>
          </p:cNvPr>
          <p:cNvSpPr txBox="1"/>
          <p:nvPr/>
        </p:nvSpPr>
        <p:spPr>
          <a:xfrm>
            <a:off x="5467540" y="1825625"/>
            <a:ext cx="304781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 tip</a:t>
            </a:r>
          </a:p>
        </p:txBody>
      </p:sp>
      <p:pic>
        <p:nvPicPr>
          <p:cNvPr id="6" name="Picture 2" descr="Image result for tip transparent">
            <a:extLst>
              <a:ext uri="{FF2B5EF4-FFF2-40B4-BE49-F238E27FC236}">
                <a16:creationId xmlns:a16="http://schemas.microsoft.com/office/drawing/2014/main" id="{7C3252EA-2DB7-49D6-8310-980BC723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75" y="1432927"/>
            <a:ext cx="777619" cy="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A596F4-EBF6-4AF6-A415-F7EFF7697CDE}"/>
              </a:ext>
            </a:extLst>
          </p:cNvPr>
          <p:cNvSpPr txBox="1"/>
          <p:nvPr/>
        </p:nvSpPr>
        <p:spPr>
          <a:xfrm>
            <a:off x="6747490" y="492535"/>
            <a:ext cx="1975821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minutes to answer!</a:t>
            </a:r>
          </a:p>
        </p:txBody>
      </p:sp>
      <p:pic>
        <p:nvPicPr>
          <p:cNvPr id="9" name="Picture 8" descr="A large white clock mounted to the side&#10;&#10;Description automatically generated">
            <a:extLst>
              <a:ext uri="{FF2B5EF4-FFF2-40B4-BE49-F238E27FC236}">
                <a16:creationId xmlns:a16="http://schemas.microsoft.com/office/drawing/2014/main" id="{12C9BFBA-E03B-4338-B27E-D51B624C0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37" y="428479"/>
            <a:ext cx="774441" cy="77444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7F65854-405B-0112-2F78-43618BADA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8046" y="450238"/>
            <a:ext cx="1544945" cy="154494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84E4373-621D-7C64-EC8B-1BC00F568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2449" y="960000"/>
            <a:ext cx="1363118" cy="8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50266C-7136-992A-6284-9416754A4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931710"/>
              </p:ext>
            </p:extLst>
          </p:nvPr>
        </p:nvGraphicFramePr>
        <p:xfrm>
          <a:off x="272006" y="1102459"/>
          <a:ext cx="8420581" cy="51825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06862">
                  <a:extLst>
                    <a:ext uri="{9D8B030D-6E8A-4147-A177-3AD203B41FA5}">
                      <a16:colId xmlns:a16="http://schemas.microsoft.com/office/drawing/2014/main" val="1687930855"/>
                    </a:ext>
                  </a:extLst>
                </a:gridCol>
                <a:gridCol w="428261">
                  <a:extLst>
                    <a:ext uri="{9D8B030D-6E8A-4147-A177-3AD203B41FA5}">
                      <a16:colId xmlns:a16="http://schemas.microsoft.com/office/drawing/2014/main" val="247876497"/>
                    </a:ext>
                  </a:extLst>
                </a:gridCol>
                <a:gridCol w="5185458">
                  <a:extLst>
                    <a:ext uri="{9D8B030D-6E8A-4147-A177-3AD203B41FA5}">
                      <a16:colId xmlns:a16="http://schemas.microsoft.com/office/drawing/2014/main" val="3646840743"/>
                    </a:ext>
                  </a:extLst>
                </a:gridCol>
              </a:tblGrid>
              <a:tr h="743604">
                <a:tc>
                  <a:txBody>
                    <a:bodyPr/>
                    <a:lstStyle/>
                    <a:p>
                      <a:r>
                        <a:rPr lang="en-US" sz="1400" dirty="0"/>
                        <a:t>Your answer for Q4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could they add or change to improve their answer?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16935"/>
                  </a:ext>
                </a:extLst>
              </a:tr>
              <a:tr h="706207">
                <a:tc>
                  <a:txBody>
                    <a:bodyPr/>
                    <a:lstStyle/>
                    <a:p>
                      <a:r>
                        <a:rPr lang="en-US" sz="1200" dirty="0"/>
                        <a:t>Compared the thoughts and feelings of the writers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68601"/>
                  </a:ext>
                </a:extLst>
              </a:tr>
              <a:tr h="706207">
                <a:tc>
                  <a:txBody>
                    <a:bodyPr/>
                    <a:lstStyle/>
                    <a:p>
                      <a:r>
                        <a:rPr lang="en-US" sz="1200" dirty="0"/>
                        <a:t>Included examples to support ideas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796"/>
                  </a:ext>
                </a:extLst>
              </a:tr>
              <a:tr h="996997">
                <a:tc>
                  <a:txBody>
                    <a:bodyPr/>
                    <a:lstStyle/>
                    <a:p>
                      <a:r>
                        <a:rPr lang="en-US" sz="1200" dirty="0"/>
                        <a:t>Compared the methods (language) used to convey their thoughts and feelings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54039"/>
                  </a:ext>
                </a:extLst>
              </a:tr>
              <a:tr h="5054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Bonus criteria: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84329"/>
                  </a:ext>
                </a:extLst>
              </a:tr>
              <a:tr h="817946">
                <a:tc>
                  <a:txBody>
                    <a:bodyPr/>
                    <a:lstStyle/>
                    <a:p>
                      <a:r>
                        <a:rPr lang="en-US" sz="1400" dirty="0"/>
                        <a:t>Included contrast connectives and linking sentences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404808"/>
                  </a:ext>
                </a:extLst>
              </a:tr>
              <a:tr h="706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Included cherry-picked evidence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714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4386353-9DD0-2EB7-DEA6-1BDC82676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06" y="339704"/>
            <a:ext cx="3848582" cy="5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8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CAE2-8582-4F92-B97A-03CCFF8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54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Plenary: Connect Game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3CEC6-2007-4B9C-9C5E-010401CC2C58}"/>
              </a:ext>
            </a:extLst>
          </p:cNvPr>
          <p:cNvSpPr txBox="1"/>
          <p:nvPr/>
        </p:nvSpPr>
        <p:spPr>
          <a:xfrm>
            <a:off x="628650" y="1937084"/>
            <a:ext cx="7886700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your new understanding and learning from today’s lesson, work in pairs to ask each other questions from the lesson.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correct answer earns a circle on the connect board. You have to get four in a row to win!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4E8691-7A36-4950-9E06-7ACAC88C6BF8}"/>
              </a:ext>
            </a:extLst>
          </p:cNvPr>
          <p:cNvSpPr/>
          <p:nvPr/>
        </p:nvSpPr>
        <p:spPr>
          <a:xfrm>
            <a:off x="628649" y="4461549"/>
            <a:ext cx="7886699" cy="1938992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To describe how we can improve our Q2, Q3 and Q4 answers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To explain how the writers use language for effect in the sources</a:t>
            </a:r>
          </a:p>
          <a:p>
            <a:pPr marL="0" indent="0">
              <a:buNone/>
            </a:pPr>
            <a:r>
              <a:rPr lang="en-US" sz="2400">
                <a:solidFill>
                  <a:srgbClr val="00B050"/>
                </a:solidFill>
              </a:rPr>
              <a:t>To evaluate the effectiveness of our Q2, Q3 and Q4 answers using success criteria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D362C-FF4A-4855-BA13-9FAEEB778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5040">
            <a:off x="6752720" y="341411"/>
            <a:ext cx="2155123" cy="16826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00789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841</Words>
  <Application>Microsoft Office PowerPoint</Application>
  <PresentationFormat>On-screen Show (4:3)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</vt:lpstr>
      <vt:lpstr>Office Theme</vt:lpstr>
      <vt:lpstr>1_Office Theme</vt:lpstr>
      <vt:lpstr>2_Office Theme</vt:lpstr>
      <vt:lpstr>PowerPoint Presentation</vt:lpstr>
      <vt:lpstr>Learning outcomes</vt:lpstr>
      <vt:lpstr>Q2) Summary</vt:lpstr>
      <vt:lpstr>PowerPoint Presentation</vt:lpstr>
      <vt:lpstr>Q3) Language Analysis</vt:lpstr>
      <vt:lpstr>PowerPoint Presentation</vt:lpstr>
      <vt:lpstr>Q4) Comparison</vt:lpstr>
      <vt:lpstr>PowerPoint Presentation</vt:lpstr>
      <vt:lpstr>Plenary: Connect Game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Wassell</dc:creator>
  <cp:lastModifiedBy>Chezka Mae Madrona</cp:lastModifiedBy>
  <cp:revision>2</cp:revision>
  <dcterms:created xsi:type="dcterms:W3CDTF">2025-03-07T09:50:31Z</dcterms:created>
  <dcterms:modified xsi:type="dcterms:W3CDTF">2025-08-12T11:23:28Z</dcterms:modified>
</cp:coreProperties>
</file>