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1"/>
  </p:notesMasterIdLst>
  <p:handoutMasterIdLst>
    <p:handoutMasterId r:id="rId22"/>
  </p:handoutMasterIdLst>
  <p:sldIdLst>
    <p:sldId id="270" r:id="rId6"/>
    <p:sldId id="278" r:id="rId7"/>
    <p:sldId id="268" r:id="rId8"/>
    <p:sldId id="269" r:id="rId9"/>
    <p:sldId id="259" r:id="rId10"/>
    <p:sldId id="279" r:id="rId11"/>
    <p:sldId id="257" r:id="rId12"/>
    <p:sldId id="280" r:id="rId13"/>
    <p:sldId id="273" r:id="rId14"/>
    <p:sldId id="274" r:id="rId15"/>
    <p:sldId id="262" r:id="rId16"/>
    <p:sldId id="275" r:id="rId17"/>
    <p:sldId id="258" r:id="rId18"/>
    <p:sldId id="263" r:id="rId19"/>
    <p:sldId id="272" r:id="rId20"/>
  </p:sldIdLst>
  <p:sldSz cx="9144000" cy="6858000" type="screen4x3"/>
  <p:notesSz cx="6731000" cy="985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DE5176-147E-3C47-379B-F8DE51F4AB9E}" v="60" dt="2021-05-12T08:49:35.058"/>
    <p1510:client id="{46F874F3-27B8-6452-67D2-D36B8EC9BE1E}" v="1" dt="2021-11-18T12:11:17.535"/>
    <p1510:client id="{71F5FFDD-C5D0-2A09-6DFD-7CBEBC16B269}" v="79" dt="2021-05-12T08:21:22.484"/>
    <p1510:client id="{959BA8F1-A6EB-D263-755C-262AD3421329}" v="171" dt="2021-11-10T14:01:09.952"/>
    <p1510:client id="{E8CFBB64-2DB2-BAAE-B6AB-FA18B3FF0832}" v="141" dt="2020-11-24T16:48:26.7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954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zel Lupton" userId="S::hazel.lupton@sthelens.london::330d0395-d8b0-4d77-8620-740b48613bd9" providerId="AD" clId="Web-{3BDE5176-147E-3C47-379B-F8DE51F4AB9E}"/>
    <pc:docChg chg="modSld">
      <pc:chgData name="Hazel Lupton" userId="S::hazel.lupton@sthelens.london::330d0395-d8b0-4d77-8620-740b48613bd9" providerId="AD" clId="Web-{3BDE5176-147E-3C47-379B-F8DE51F4AB9E}" dt="2021-05-12T08:49:35.058" v="32" actId="1076"/>
      <pc:docMkLst>
        <pc:docMk/>
      </pc:docMkLst>
      <pc:sldChg chg="modSp">
        <pc:chgData name="Hazel Lupton" userId="S::hazel.lupton@sthelens.london::330d0395-d8b0-4d77-8620-740b48613bd9" providerId="AD" clId="Web-{3BDE5176-147E-3C47-379B-F8DE51F4AB9E}" dt="2021-05-12T08:49:35.058" v="32" actId="1076"/>
        <pc:sldMkLst>
          <pc:docMk/>
          <pc:sldMk cId="0" sldId="257"/>
        </pc:sldMkLst>
        <pc:spChg chg="mod">
          <ac:chgData name="Hazel Lupton" userId="S::hazel.lupton@sthelens.london::330d0395-d8b0-4d77-8620-740b48613bd9" providerId="AD" clId="Web-{3BDE5176-147E-3C47-379B-F8DE51F4AB9E}" dt="2021-05-12T08:49:35.058" v="32" actId="1076"/>
          <ac:spMkLst>
            <pc:docMk/>
            <pc:sldMk cId="0" sldId="257"/>
            <ac:spMk id="8203" creationId="{1350751D-EF65-4E0F-92B8-B4177D3B78A2}"/>
          </ac:spMkLst>
        </pc:spChg>
      </pc:sldChg>
    </pc:docChg>
  </pc:docChgLst>
  <pc:docChgLst>
    <pc:chgData name="Hazel Lupton" userId="S::hazel.lupton@sthelens.london::330d0395-d8b0-4d77-8620-740b48613bd9" providerId="AD" clId="Web-{E8CFBB64-2DB2-BAAE-B6AB-FA18B3FF0832}"/>
    <pc:docChg chg="delSld modSld">
      <pc:chgData name="Hazel Lupton" userId="S::hazel.lupton@sthelens.london::330d0395-d8b0-4d77-8620-740b48613bd9" providerId="AD" clId="Web-{E8CFBB64-2DB2-BAAE-B6AB-FA18B3FF0832}" dt="2020-11-24T16:48:26.716" v="140" actId="1076"/>
      <pc:docMkLst>
        <pc:docMk/>
      </pc:docMkLst>
      <pc:sldChg chg="addSp delSp modSp">
        <pc:chgData name="Hazel Lupton" userId="S::hazel.lupton@sthelens.london::330d0395-d8b0-4d77-8620-740b48613bd9" providerId="AD" clId="Web-{E8CFBB64-2DB2-BAAE-B6AB-FA18B3FF0832}" dt="2020-11-24T16:48:26.716" v="140" actId="1076"/>
        <pc:sldMkLst>
          <pc:docMk/>
          <pc:sldMk cId="0" sldId="257"/>
        </pc:sldMkLst>
        <pc:spChg chg="add mod">
          <ac:chgData name="Hazel Lupton" userId="S::hazel.lupton@sthelens.london::330d0395-d8b0-4d77-8620-740b48613bd9" providerId="AD" clId="Web-{E8CFBB64-2DB2-BAAE-B6AB-FA18B3FF0832}" dt="2020-11-24T16:48:26.716" v="140" actId="1076"/>
          <ac:spMkLst>
            <pc:docMk/>
            <pc:sldMk cId="0" sldId="257"/>
            <ac:spMk id="2" creationId="{C66D5D52-BA88-4112-ABC4-97B369DFD6C0}"/>
          </ac:spMkLst>
        </pc:spChg>
        <pc:spChg chg="mod">
          <ac:chgData name="Hazel Lupton" userId="S::hazel.lupton@sthelens.london::330d0395-d8b0-4d77-8620-740b48613bd9" providerId="AD" clId="Web-{E8CFBB64-2DB2-BAAE-B6AB-FA18B3FF0832}" dt="2020-11-24T16:23:45.497" v="68"/>
          <ac:spMkLst>
            <pc:docMk/>
            <pc:sldMk cId="0" sldId="257"/>
            <ac:spMk id="8203" creationId="{1350751D-EF65-4E0F-92B8-B4177D3B78A2}"/>
          </ac:spMkLst>
        </pc:spChg>
        <pc:spChg chg="mod">
          <ac:chgData name="Hazel Lupton" userId="S::hazel.lupton@sthelens.london::330d0395-d8b0-4d77-8620-740b48613bd9" providerId="AD" clId="Web-{E8CFBB64-2DB2-BAAE-B6AB-FA18B3FF0832}" dt="2020-11-24T16:23:54.669" v="69"/>
          <ac:spMkLst>
            <pc:docMk/>
            <pc:sldMk cId="0" sldId="257"/>
            <ac:spMk id="8211" creationId="{378EBB6D-41D5-4C79-A025-DFEA4D3DAAF9}"/>
          </ac:spMkLst>
        </pc:spChg>
        <pc:spChg chg="mod">
          <ac:chgData name="Hazel Lupton" userId="S::hazel.lupton@sthelens.london::330d0395-d8b0-4d77-8620-740b48613bd9" providerId="AD" clId="Web-{E8CFBB64-2DB2-BAAE-B6AB-FA18B3FF0832}" dt="2020-11-24T16:24:21.795" v="72" actId="1076"/>
          <ac:spMkLst>
            <pc:docMk/>
            <pc:sldMk cId="0" sldId="257"/>
            <ac:spMk id="8213" creationId="{8E93BF72-07E9-44E2-A7E0-CCC332DC8037}"/>
          </ac:spMkLst>
        </pc:spChg>
        <pc:spChg chg="mod">
          <ac:chgData name="Hazel Lupton" userId="S::hazel.lupton@sthelens.london::330d0395-d8b0-4d77-8620-740b48613bd9" providerId="AD" clId="Web-{E8CFBB64-2DB2-BAAE-B6AB-FA18B3FF0832}" dt="2020-11-24T16:23:34.966" v="67"/>
          <ac:spMkLst>
            <pc:docMk/>
            <pc:sldMk cId="0" sldId="257"/>
            <ac:spMk id="10243" creationId="{FED5D0F6-0667-421B-B920-DCCA64D79201}"/>
          </ac:spMkLst>
        </pc:spChg>
        <pc:spChg chg="del">
          <ac:chgData name="Hazel Lupton" userId="S::hazel.lupton@sthelens.london::330d0395-d8b0-4d77-8620-740b48613bd9" providerId="AD" clId="Web-{E8CFBB64-2DB2-BAAE-B6AB-FA18B3FF0832}" dt="2020-11-24T16:30:39.631" v="98"/>
          <ac:spMkLst>
            <pc:docMk/>
            <pc:sldMk cId="0" sldId="257"/>
            <ac:spMk id="10250" creationId="{E8687D3C-6E25-4CFD-8044-161F1FF5F3E8}"/>
          </ac:spMkLst>
        </pc:spChg>
        <pc:spChg chg="mod">
          <ac:chgData name="Hazel Lupton" userId="S::hazel.lupton@sthelens.london::330d0395-d8b0-4d77-8620-740b48613bd9" providerId="AD" clId="Web-{E8CFBB64-2DB2-BAAE-B6AB-FA18B3FF0832}" dt="2020-11-24T16:24:03.029" v="70"/>
          <ac:spMkLst>
            <pc:docMk/>
            <pc:sldMk cId="0" sldId="257"/>
            <ac:spMk id="10251" creationId="{7B00232F-1141-4E4A-BDB5-705832534444}"/>
          </ac:spMkLst>
        </pc:spChg>
      </pc:sldChg>
      <pc:sldChg chg="modSp">
        <pc:chgData name="Hazel Lupton" userId="S::hazel.lupton@sthelens.london::330d0395-d8b0-4d77-8620-740b48613bd9" providerId="AD" clId="Web-{E8CFBB64-2DB2-BAAE-B6AB-FA18B3FF0832}" dt="2020-11-24T16:25:54.297" v="79"/>
        <pc:sldMkLst>
          <pc:docMk/>
          <pc:sldMk cId="0" sldId="258"/>
        </pc:sldMkLst>
        <pc:spChg chg="mod">
          <ac:chgData name="Hazel Lupton" userId="S::hazel.lupton@sthelens.london::330d0395-d8b0-4d77-8620-740b48613bd9" providerId="AD" clId="Web-{E8CFBB64-2DB2-BAAE-B6AB-FA18B3FF0832}" dt="2020-11-24T16:25:09.859" v="76"/>
          <ac:spMkLst>
            <pc:docMk/>
            <pc:sldMk cId="0" sldId="258"/>
            <ac:spMk id="2" creationId="{C7CF60EA-6D40-44A9-AD74-63BBC61FEEC8}"/>
          </ac:spMkLst>
        </pc:spChg>
        <pc:spChg chg="mod">
          <ac:chgData name="Hazel Lupton" userId="S::hazel.lupton@sthelens.london::330d0395-d8b0-4d77-8620-740b48613bd9" providerId="AD" clId="Web-{E8CFBB64-2DB2-BAAE-B6AB-FA18B3FF0832}" dt="2020-11-24T16:25:25.093" v="78"/>
          <ac:spMkLst>
            <pc:docMk/>
            <pc:sldMk cId="0" sldId="258"/>
            <ac:spMk id="11" creationId="{0F255BFB-F557-4840-BBA8-543DD16EA5D9}"/>
          </ac:spMkLst>
        </pc:spChg>
        <pc:spChg chg="mod">
          <ac:chgData name="Hazel Lupton" userId="S::hazel.lupton@sthelens.london::330d0395-d8b0-4d77-8620-740b48613bd9" providerId="AD" clId="Web-{E8CFBB64-2DB2-BAAE-B6AB-FA18B3FF0832}" dt="2020-11-24T16:25:03.436" v="75"/>
          <ac:spMkLst>
            <pc:docMk/>
            <pc:sldMk cId="0" sldId="258"/>
            <ac:spMk id="16388" creationId="{781EE426-0118-4808-9932-7761024F7BE7}"/>
          </ac:spMkLst>
        </pc:spChg>
        <pc:spChg chg="mod">
          <ac:chgData name="Hazel Lupton" userId="S::hazel.lupton@sthelens.london::330d0395-d8b0-4d77-8620-740b48613bd9" providerId="AD" clId="Web-{E8CFBB64-2DB2-BAAE-B6AB-FA18B3FF0832}" dt="2020-11-24T16:25:17.921" v="77"/>
          <ac:spMkLst>
            <pc:docMk/>
            <pc:sldMk cId="0" sldId="258"/>
            <ac:spMk id="39946" creationId="{276D6706-28BF-46AD-9A24-B6DD776D43ED}"/>
          </ac:spMkLst>
        </pc:spChg>
        <pc:spChg chg="mod">
          <ac:chgData name="Hazel Lupton" userId="S::hazel.lupton@sthelens.london::330d0395-d8b0-4d77-8620-740b48613bd9" providerId="AD" clId="Web-{E8CFBB64-2DB2-BAAE-B6AB-FA18B3FF0832}" dt="2020-11-24T16:25:54.297" v="79"/>
          <ac:spMkLst>
            <pc:docMk/>
            <pc:sldMk cId="0" sldId="258"/>
            <ac:spMk id="39947" creationId="{E00332F1-B622-4ABF-857C-71D30F0B8B56}"/>
          </ac:spMkLst>
        </pc:spChg>
      </pc:sldChg>
      <pc:sldChg chg="modSp">
        <pc:chgData name="Hazel Lupton" userId="S::hazel.lupton@sthelens.london::330d0395-d8b0-4d77-8620-740b48613bd9" providerId="AD" clId="Web-{E8CFBB64-2DB2-BAAE-B6AB-FA18B3FF0832}" dt="2020-11-24T16:23:25.372" v="66" actId="1076"/>
        <pc:sldMkLst>
          <pc:docMk/>
          <pc:sldMk cId="0" sldId="259"/>
        </pc:sldMkLst>
        <pc:spChg chg="mod">
          <ac:chgData name="Hazel Lupton" userId="S::hazel.lupton@sthelens.london::330d0395-d8b0-4d77-8620-740b48613bd9" providerId="AD" clId="Web-{E8CFBB64-2DB2-BAAE-B6AB-FA18B3FF0832}" dt="2020-11-24T16:22:47.762" v="60"/>
          <ac:spMkLst>
            <pc:docMk/>
            <pc:sldMk cId="0" sldId="259"/>
            <ac:spMk id="38918" creationId="{C24162F9-CBE8-4BF3-8723-F90DC868E8CD}"/>
          </ac:spMkLst>
        </pc:spChg>
        <pc:spChg chg="mod">
          <ac:chgData name="Hazel Lupton" userId="S::hazel.lupton@sthelens.london::330d0395-d8b0-4d77-8620-740b48613bd9" providerId="AD" clId="Web-{E8CFBB64-2DB2-BAAE-B6AB-FA18B3FF0832}" dt="2020-11-24T16:23:18.762" v="64" actId="1076"/>
          <ac:spMkLst>
            <pc:docMk/>
            <pc:sldMk cId="0" sldId="259"/>
            <ac:spMk id="38919" creationId="{63EF177B-253F-488D-9DDF-EE1CE7ABBAA7}"/>
          </ac:spMkLst>
        </pc:spChg>
        <pc:spChg chg="mod">
          <ac:chgData name="Hazel Lupton" userId="S::hazel.lupton@sthelens.london::330d0395-d8b0-4d77-8620-740b48613bd9" providerId="AD" clId="Web-{E8CFBB64-2DB2-BAAE-B6AB-FA18B3FF0832}" dt="2020-11-24T16:23:21.887" v="65" actId="1076"/>
          <ac:spMkLst>
            <pc:docMk/>
            <pc:sldMk cId="0" sldId="259"/>
            <ac:spMk id="38920" creationId="{83691C2E-7E3F-41A3-ACDD-70B94BF2DF1C}"/>
          </ac:spMkLst>
        </pc:spChg>
        <pc:spChg chg="mod">
          <ac:chgData name="Hazel Lupton" userId="S::hazel.lupton@sthelens.london::330d0395-d8b0-4d77-8620-740b48613bd9" providerId="AD" clId="Web-{E8CFBB64-2DB2-BAAE-B6AB-FA18B3FF0832}" dt="2020-11-24T16:23:25.372" v="66" actId="1076"/>
          <ac:spMkLst>
            <pc:docMk/>
            <pc:sldMk cId="0" sldId="259"/>
            <ac:spMk id="38921" creationId="{2BEE6D77-BA5E-4F77-9A41-89FAA5E15248}"/>
          </ac:spMkLst>
        </pc:spChg>
      </pc:sldChg>
      <pc:sldChg chg="modSp">
        <pc:chgData name="Hazel Lupton" userId="S::hazel.lupton@sthelens.london::330d0395-d8b0-4d77-8620-740b48613bd9" providerId="AD" clId="Web-{E8CFBB64-2DB2-BAAE-B6AB-FA18B3FF0832}" dt="2020-11-24T16:24:49.374" v="74"/>
        <pc:sldMkLst>
          <pc:docMk/>
          <pc:sldMk cId="0" sldId="262"/>
        </pc:sldMkLst>
        <pc:spChg chg="mod">
          <ac:chgData name="Hazel Lupton" userId="S::hazel.lupton@sthelens.london::330d0395-d8b0-4d77-8620-740b48613bd9" providerId="AD" clId="Web-{E8CFBB64-2DB2-BAAE-B6AB-FA18B3FF0832}" dt="2020-11-24T16:24:42.280" v="73"/>
          <ac:spMkLst>
            <pc:docMk/>
            <pc:sldMk cId="0" sldId="262"/>
            <ac:spMk id="3" creationId="{AAA9221A-63AB-42F7-ADFC-900DBA8505AC}"/>
          </ac:spMkLst>
        </pc:spChg>
        <pc:spChg chg="mod">
          <ac:chgData name="Hazel Lupton" userId="S::hazel.lupton@sthelens.london::330d0395-d8b0-4d77-8620-740b48613bd9" providerId="AD" clId="Web-{E8CFBB64-2DB2-BAAE-B6AB-FA18B3FF0832}" dt="2020-11-24T16:24:49.374" v="74"/>
          <ac:spMkLst>
            <pc:docMk/>
            <pc:sldMk cId="0" sldId="262"/>
            <ac:spMk id="13317" creationId="{EBFE1580-D676-415E-AFD7-5663B2EA8D8B}"/>
          </ac:spMkLst>
        </pc:spChg>
      </pc:sldChg>
      <pc:sldChg chg="modSp">
        <pc:chgData name="Hazel Lupton" userId="S::hazel.lupton@sthelens.london::330d0395-d8b0-4d77-8620-740b48613bd9" providerId="AD" clId="Web-{E8CFBB64-2DB2-BAAE-B6AB-FA18B3FF0832}" dt="2020-11-24T16:26:27.079" v="86"/>
        <pc:sldMkLst>
          <pc:docMk/>
          <pc:sldMk cId="0" sldId="263"/>
        </pc:sldMkLst>
        <pc:spChg chg="mod">
          <ac:chgData name="Hazel Lupton" userId="S::hazel.lupton@sthelens.london::330d0395-d8b0-4d77-8620-740b48613bd9" providerId="AD" clId="Web-{E8CFBB64-2DB2-BAAE-B6AB-FA18B3FF0832}" dt="2020-11-24T16:26:17.516" v="85" actId="20577"/>
          <ac:spMkLst>
            <pc:docMk/>
            <pc:sldMk cId="0" sldId="263"/>
            <ac:spMk id="18434" creationId="{F262C984-C95E-49E5-96AC-91D86669ED53}"/>
          </ac:spMkLst>
        </pc:spChg>
        <pc:spChg chg="mod">
          <ac:chgData name="Hazel Lupton" userId="S::hazel.lupton@sthelens.london::330d0395-d8b0-4d77-8620-740b48613bd9" providerId="AD" clId="Web-{E8CFBB64-2DB2-BAAE-B6AB-FA18B3FF0832}" dt="2020-11-24T16:26:27.079" v="86"/>
          <ac:spMkLst>
            <pc:docMk/>
            <pc:sldMk cId="0" sldId="263"/>
            <ac:spMk id="18459" creationId="{CCC6CE3F-9A0E-4202-8F9B-14A496A18A49}"/>
          </ac:spMkLst>
        </pc:spChg>
      </pc:sldChg>
      <pc:sldChg chg="del">
        <pc:chgData name="Hazel Lupton" userId="S::hazel.lupton@sthelens.london::330d0395-d8b0-4d77-8620-740b48613bd9" providerId="AD" clId="Web-{E8CFBB64-2DB2-BAAE-B6AB-FA18B3FF0832}" dt="2020-11-24T16:16:45.817" v="3"/>
        <pc:sldMkLst>
          <pc:docMk/>
          <pc:sldMk cId="0" sldId="265"/>
        </pc:sldMkLst>
      </pc:sldChg>
      <pc:sldChg chg="del">
        <pc:chgData name="Hazel Lupton" userId="S::hazel.lupton@sthelens.london::330d0395-d8b0-4d77-8620-740b48613bd9" providerId="AD" clId="Web-{E8CFBB64-2DB2-BAAE-B6AB-FA18B3FF0832}" dt="2020-11-24T16:16:46.457" v="4"/>
        <pc:sldMkLst>
          <pc:docMk/>
          <pc:sldMk cId="0" sldId="267"/>
        </pc:sldMkLst>
      </pc:sldChg>
      <pc:sldChg chg="modSp">
        <pc:chgData name="Hazel Lupton" userId="S::hazel.lupton@sthelens.london::330d0395-d8b0-4d77-8620-740b48613bd9" providerId="AD" clId="Web-{E8CFBB64-2DB2-BAAE-B6AB-FA18B3FF0832}" dt="2020-11-24T16:19:54.414" v="13"/>
        <pc:sldMkLst>
          <pc:docMk/>
          <pc:sldMk cId="0" sldId="268"/>
        </pc:sldMkLst>
        <pc:spChg chg="mod">
          <ac:chgData name="Hazel Lupton" userId="S::hazel.lupton@sthelens.london::330d0395-d8b0-4d77-8620-740b48613bd9" providerId="AD" clId="Web-{E8CFBB64-2DB2-BAAE-B6AB-FA18B3FF0832}" dt="2020-11-24T16:19:54.414" v="13"/>
          <ac:spMkLst>
            <pc:docMk/>
            <pc:sldMk cId="0" sldId="268"/>
            <ac:spMk id="7170" creationId="{675871AF-A911-4A3D-8D8C-AF0CEC41A64A}"/>
          </ac:spMkLst>
        </pc:spChg>
        <pc:spChg chg="mod">
          <ac:chgData name="Hazel Lupton" userId="S::hazel.lupton@sthelens.london::330d0395-d8b0-4d77-8620-740b48613bd9" providerId="AD" clId="Web-{E8CFBB64-2DB2-BAAE-B6AB-FA18B3FF0832}" dt="2020-11-24T16:19:42.180" v="12"/>
          <ac:spMkLst>
            <pc:docMk/>
            <pc:sldMk cId="0" sldId="268"/>
            <ac:spMk id="7171" creationId="{AAC083C9-AEFF-49C2-A9F0-BAD67D84D3CB}"/>
          </ac:spMkLst>
        </pc:spChg>
      </pc:sldChg>
      <pc:sldChg chg="modSp">
        <pc:chgData name="Hazel Lupton" userId="S::hazel.lupton@sthelens.london::330d0395-d8b0-4d77-8620-740b48613bd9" providerId="AD" clId="Web-{E8CFBB64-2DB2-BAAE-B6AB-FA18B3FF0832}" dt="2020-11-24T16:22:28.918" v="59" actId="1076"/>
        <pc:sldMkLst>
          <pc:docMk/>
          <pc:sldMk cId="0" sldId="269"/>
        </pc:sldMkLst>
        <pc:spChg chg="mod">
          <ac:chgData name="Hazel Lupton" userId="S::hazel.lupton@sthelens.london::330d0395-d8b0-4d77-8620-740b48613bd9" providerId="AD" clId="Web-{E8CFBB64-2DB2-BAAE-B6AB-FA18B3FF0832}" dt="2020-11-24T16:22:28.918" v="59" actId="1076"/>
          <ac:spMkLst>
            <pc:docMk/>
            <pc:sldMk cId="0" sldId="269"/>
            <ac:spMk id="3" creationId="{5887FC09-36FE-4898-8858-45B6E3E6F252}"/>
          </ac:spMkLst>
        </pc:spChg>
        <pc:spChg chg="mod">
          <ac:chgData name="Hazel Lupton" userId="S::hazel.lupton@sthelens.london::330d0395-d8b0-4d77-8620-740b48613bd9" providerId="AD" clId="Web-{E8CFBB64-2DB2-BAAE-B6AB-FA18B3FF0832}" dt="2020-11-24T16:22:20.871" v="51" actId="20577"/>
          <ac:spMkLst>
            <pc:docMk/>
            <pc:sldMk cId="0" sldId="269"/>
            <ac:spMk id="8194" creationId="{1B40911A-A3B7-4F19-B6AF-F95BEB948F23}"/>
          </ac:spMkLst>
        </pc:spChg>
      </pc:sldChg>
      <pc:sldChg chg="modSp">
        <pc:chgData name="Hazel Lupton" userId="S::hazel.lupton@sthelens.london::330d0395-d8b0-4d77-8620-740b48613bd9" providerId="AD" clId="Web-{E8CFBB64-2DB2-BAAE-B6AB-FA18B3FF0832}" dt="2020-11-24T16:22:20.730" v="48" actId="20577"/>
        <pc:sldMkLst>
          <pc:docMk/>
          <pc:sldMk cId="0" sldId="270"/>
        </pc:sldMkLst>
        <pc:spChg chg="mod">
          <ac:chgData name="Hazel Lupton" userId="S::hazel.lupton@sthelens.london::330d0395-d8b0-4d77-8620-740b48613bd9" providerId="AD" clId="Web-{E8CFBB64-2DB2-BAAE-B6AB-FA18B3FF0832}" dt="2020-11-24T16:20:21.337" v="19" actId="20577"/>
          <ac:spMkLst>
            <pc:docMk/>
            <pc:sldMk cId="0" sldId="270"/>
            <ac:spMk id="5122" creationId="{BE0C1D9F-803F-4739-AF08-7087815D9E13}"/>
          </ac:spMkLst>
        </pc:spChg>
        <pc:spChg chg="mod">
          <ac:chgData name="Hazel Lupton" userId="S::hazel.lupton@sthelens.london::330d0395-d8b0-4d77-8620-740b48613bd9" providerId="AD" clId="Web-{E8CFBB64-2DB2-BAAE-B6AB-FA18B3FF0832}" dt="2020-11-24T16:22:20.730" v="48" actId="20577"/>
          <ac:spMkLst>
            <pc:docMk/>
            <pc:sldMk cId="0" sldId="270"/>
            <ac:spMk id="5123" creationId="{5BBCC7F5-7028-434A-AFF8-BB2F70E19DF4}"/>
          </ac:spMkLst>
        </pc:spChg>
      </pc:sldChg>
      <pc:sldChg chg="modSp">
        <pc:chgData name="Hazel Lupton" userId="S::hazel.lupton@sthelens.london::330d0395-d8b0-4d77-8620-740b48613bd9" providerId="AD" clId="Web-{E8CFBB64-2DB2-BAAE-B6AB-FA18B3FF0832}" dt="2020-11-24T16:26:40.532" v="96" actId="20577"/>
        <pc:sldMkLst>
          <pc:docMk/>
          <pc:sldMk cId="0" sldId="272"/>
        </pc:sldMkLst>
        <pc:spChg chg="mod">
          <ac:chgData name="Hazel Lupton" userId="S::hazel.lupton@sthelens.london::330d0395-d8b0-4d77-8620-740b48613bd9" providerId="AD" clId="Web-{E8CFBB64-2DB2-BAAE-B6AB-FA18B3FF0832}" dt="2020-11-24T16:26:40.532" v="96" actId="20577"/>
          <ac:spMkLst>
            <pc:docMk/>
            <pc:sldMk cId="0" sldId="272"/>
            <ac:spMk id="2" creationId="{E32BE566-8C77-4269-A457-D12BE3DC86F4}"/>
          </ac:spMkLst>
        </pc:spChg>
      </pc:sldChg>
      <pc:sldChg chg="modSp">
        <pc:chgData name="Hazel Lupton" userId="S::hazel.lupton@sthelens.london::330d0395-d8b0-4d77-8620-740b48613bd9" providerId="AD" clId="Web-{E8CFBB64-2DB2-BAAE-B6AB-FA18B3FF0832}" dt="2020-11-24T16:46:36.948" v="136" actId="20577"/>
        <pc:sldMkLst>
          <pc:docMk/>
          <pc:sldMk cId="0" sldId="273"/>
        </pc:sldMkLst>
        <pc:spChg chg="mod">
          <ac:chgData name="Hazel Lupton" userId="S::hazel.lupton@sthelens.london::330d0395-d8b0-4d77-8620-740b48613bd9" providerId="AD" clId="Web-{E8CFBB64-2DB2-BAAE-B6AB-FA18B3FF0832}" dt="2020-11-24T16:46:36.948" v="136" actId="20577"/>
          <ac:spMkLst>
            <pc:docMk/>
            <pc:sldMk cId="0" sldId="273"/>
            <ac:spMk id="11267" creationId="{28977A47-5403-4907-876F-329D2AAAE8D3}"/>
          </ac:spMkLst>
        </pc:spChg>
      </pc:sldChg>
    </pc:docChg>
  </pc:docChgLst>
  <pc:docChgLst>
    <pc:chgData name="Hazel Lupton" userId="S::hazel.lupton@sthelens.london::330d0395-d8b0-4d77-8620-740b48613bd9" providerId="AD" clId="Web-{71F5FFDD-C5D0-2A09-6DFD-7CBEBC16B269}"/>
    <pc:docChg chg="addSld modSld">
      <pc:chgData name="Hazel Lupton" userId="S::hazel.lupton@sthelens.london::330d0395-d8b0-4d77-8620-740b48613bd9" providerId="AD" clId="Web-{71F5FFDD-C5D0-2A09-6DFD-7CBEBC16B269}" dt="2021-05-12T08:21:22.484" v="67"/>
      <pc:docMkLst>
        <pc:docMk/>
      </pc:docMkLst>
      <pc:sldChg chg="addSp modSp new">
        <pc:chgData name="Hazel Lupton" userId="S::hazel.lupton@sthelens.london::330d0395-d8b0-4d77-8620-740b48613bd9" providerId="AD" clId="Web-{71F5FFDD-C5D0-2A09-6DFD-7CBEBC16B269}" dt="2021-05-12T08:21:22.484" v="67"/>
        <pc:sldMkLst>
          <pc:docMk/>
          <pc:sldMk cId="1507467050" sldId="279"/>
        </pc:sldMkLst>
        <pc:spChg chg="mod">
          <ac:chgData name="Hazel Lupton" userId="S::hazel.lupton@sthelens.london::330d0395-d8b0-4d77-8620-740b48613bd9" providerId="AD" clId="Web-{71F5FFDD-C5D0-2A09-6DFD-7CBEBC16B269}" dt="2021-05-12T08:15:52.226" v="5" actId="20577"/>
          <ac:spMkLst>
            <pc:docMk/>
            <pc:sldMk cId="1507467050" sldId="279"/>
            <ac:spMk id="2" creationId="{71A90F02-D11B-46E4-8C96-20EE6AFA8860}"/>
          </ac:spMkLst>
        </pc:spChg>
        <pc:spChg chg="mod">
          <ac:chgData name="Hazel Lupton" userId="S::hazel.lupton@sthelens.london::330d0395-d8b0-4d77-8620-740b48613bd9" providerId="AD" clId="Web-{71F5FFDD-C5D0-2A09-6DFD-7CBEBC16B269}" dt="2021-05-12T08:21:15.046" v="66"/>
          <ac:spMkLst>
            <pc:docMk/>
            <pc:sldMk cId="1507467050" sldId="279"/>
            <ac:spMk id="3" creationId="{2C3EBEAD-CCD9-4842-93E2-4E4F884ED077}"/>
          </ac:spMkLst>
        </pc:spChg>
        <pc:spChg chg="add mod">
          <ac:chgData name="Hazel Lupton" userId="S::hazel.lupton@sthelens.london::330d0395-d8b0-4d77-8620-740b48613bd9" providerId="AD" clId="Web-{71F5FFDD-C5D0-2A09-6DFD-7CBEBC16B269}" dt="2021-05-12T08:21:22.484" v="67"/>
          <ac:spMkLst>
            <pc:docMk/>
            <pc:sldMk cId="1507467050" sldId="279"/>
            <ac:spMk id="5" creationId="{56F8513D-152A-45F1-BA51-EF28569132D6}"/>
          </ac:spMkLst>
        </pc:spChg>
        <pc:picChg chg="add mod modCrop">
          <ac:chgData name="Hazel Lupton" userId="S::hazel.lupton@sthelens.london::330d0395-d8b0-4d77-8620-740b48613bd9" providerId="AD" clId="Web-{71F5FFDD-C5D0-2A09-6DFD-7CBEBC16B269}" dt="2021-05-12T08:19:51.482" v="56" actId="1076"/>
          <ac:picMkLst>
            <pc:docMk/>
            <pc:sldMk cId="1507467050" sldId="279"/>
            <ac:picMk id="4" creationId="{FA707E79-E302-4DA2-ACC2-8D95BFF4C6F1}"/>
          </ac:picMkLst>
        </pc:picChg>
      </pc:sldChg>
    </pc:docChg>
  </pc:docChgLst>
  <pc:docChgLst>
    <pc:chgData name="Hazel Lupton" userId="S::hazel.lupton@sthelens.london::330d0395-d8b0-4d77-8620-740b48613bd9" providerId="AD" clId="Web-{959BA8F1-A6EB-D263-755C-262AD3421329}"/>
    <pc:docChg chg="addSld modSld">
      <pc:chgData name="Hazel Lupton" userId="S::hazel.lupton@sthelens.london::330d0395-d8b0-4d77-8620-740b48613bd9" providerId="AD" clId="Web-{959BA8F1-A6EB-D263-755C-262AD3421329}" dt="2021-11-10T14:01:09.952" v="112" actId="20577"/>
      <pc:docMkLst>
        <pc:docMk/>
      </pc:docMkLst>
      <pc:sldChg chg="addSp modSp">
        <pc:chgData name="Hazel Lupton" userId="S::hazel.lupton@sthelens.london::330d0395-d8b0-4d77-8620-740b48613bd9" providerId="AD" clId="Web-{959BA8F1-A6EB-D263-755C-262AD3421329}" dt="2021-11-10T13:56:16.024" v="70" actId="20577"/>
        <pc:sldMkLst>
          <pc:docMk/>
          <pc:sldMk cId="0" sldId="257"/>
        </pc:sldMkLst>
        <pc:spChg chg="add mod">
          <ac:chgData name="Hazel Lupton" userId="S::hazel.lupton@sthelens.london::330d0395-d8b0-4d77-8620-740b48613bd9" providerId="AD" clId="Web-{959BA8F1-A6EB-D263-755C-262AD3421329}" dt="2021-11-10T13:56:16.024" v="70" actId="20577"/>
          <ac:spMkLst>
            <pc:docMk/>
            <pc:sldMk cId="0" sldId="257"/>
            <ac:spMk id="3" creationId="{9A2D5741-CB6E-40E4-80E1-61A0E0EBC9FE}"/>
          </ac:spMkLst>
        </pc:spChg>
        <pc:spChg chg="mod">
          <ac:chgData name="Hazel Lupton" userId="S::hazel.lupton@sthelens.london::330d0395-d8b0-4d77-8620-740b48613bd9" providerId="AD" clId="Web-{959BA8F1-A6EB-D263-755C-262AD3421329}" dt="2021-11-10T13:51:25.034" v="1" actId="1076"/>
          <ac:spMkLst>
            <pc:docMk/>
            <pc:sldMk cId="0" sldId="257"/>
            <ac:spMk id="10251" creationId="{7B00232F-1141-4E4A-BDB5-705832534444}"/>
          </ac:spMkLst>
        </pc:spChg>
      </pc:sldChg>
      <pc:sldChg chg="modSp">
        <pc:chgData name="Hazel Lupton" userId="S::hazel.lupton@sthelens.london::330d0395-d8b0-4d77-8620-740b48613bd9" providerId="AD" clId="Web-{959BA8F1-A6EB-D263-755C-262AD3421329}" dt="2021-11-10T14:01:09.952" v="112" actId="20577"/>
        <pc:sldMkLst>
          <pc:docMk/>
          <pc:sldMk cId="0" sldId="262"/>
        </pc:sldMkLst>
        <pc:spChg chg="mod">
          <ac:chgData name="Hazel Lupton" userId="S::hazel.lupton@sthelens.london::330d0395-d8b0-4d77-8620-740b48613bd9" providerId="AD" clId="Web-{959BA8F1-A6EB-D263-755C-262AD3421329}" dt="2021-11-10T14:01:09.952" v="112" actId="20577"/>
          <ac:spMkLst>
            <pc:docMk/>
            <pc:sldMk cId="0" sldId="262"/>
            <ac:spMk id="2" creationId="{93FB13D0-7A38-45CE-8322-A282D8FAE083}"/>
          </ac:spMkLst>
        </pc:spChg>
      </pc:sldChg>
      <pc:sldChg chg="modSp">
        <pc:chgData name="Hazel Lupton" userId="S::hazel.lupton@sthelens.london::330d0395-d8b0-4d77-8620-740b48613bd9" providerId="AD" clId="Web-{959BA8F1-A6EB-D263-755C-262AD3421329}" dt="2021-11-10T13:49:47.266" v="0"/>
        <pc:sldMkLst>
          <pc:docMk/>
          <pc:sldMk cId="0" sldId="278"/>
        </pc:sldMkLst>
        <pc:spChg chg="mod">
          <ac:chgData name="Hazel Lupton" userId="S::hazel.lupton@sthelens.london::330d0395-d8b0-4d77-8620-740b48613bd9" providerId="AD" clId="Web-{959BA8F1-A6EB-D263-755C-262AD3421329}" dt="2021-11-10T13:49:47.266" v="0"/>
          <ac:spMkLst>
            <pc:docMk/>
            <pc:sldMk cId="0" sldId="278"/>
            <ac:spMk id="6149" creationId="{43CC79EA-6176-4C81-A1C5-853B0A5D6841}"/>
          </ac:spMkLst>
        </pc:spChg>
      </pc:sldChg>
      <pc:sldChg chg="addSp delSp modSp new">
        <pc:chgData name="Hazel Lupton" userId="S::hazel.lupton@sthelens.london::330d0395-d8b0-4d77-8620-740b48613bd9" providerId="AD" clId="Web-{959BA8F1-A6EB-D263-755C-262AD3421329}" dt="2021-11-10T13:58:51.527" v="111" actId="1076"/>
        <pc:sldMkLst>
          <pc:docMk/>
          <pc:sldMk cId="1398065189" sldId="280"/>
        </pc:sldMkLst>
        <pc:spChg chg="del">
          <ac:chgData name="Hazel Lupton" userId="S::hazel.lupton@sthelens.london::330d0395-d8b0-4d77-8620-740b48613bd9" providerId="AD" clId="Web-{959BA8F1-A6EB-D263-755C-262AD3421329}" dt="2021-11-10T13:58:17.042" v="104"/>
          <ac:spMkLst>
            <pc:docMk/>
            <pc:sldMk cId="1398065189" sldId="280"/>
            <ac:spMk id="2" creationId="{2B5BF83C-F839-4FBA-AF0B-EBA54D0385D8}"/>
          </ac:spMkLst>
        </pc:spChg>
        <pc:spChg chg="mod">
          <ac:chgData name="Hazel Lupton" userId="S::hazel.lupton@sthelens.london::330d0395-d8b0-4d77-8620-740b48613bd9" providerId="AD" clId="Web-{959BA8F1-A6EB-D263-755C-262AD3421329}" dt="2021-11-10T13:58:21.402" v="105" actId="1076"/>
          <ac:spMkLst>
            <pc:docMk/>
            <pc:sldMk cId="1398065189" sldId="280"/>
            <ac:spMk id="3" creationId="{0FA2DF63-0D4F-44F1-82FC-87878A60A7E7}"/>
          </ac:spMkLst>
        </pc:spChg>
        <pc:spChg chg="mod">
          <ac:chgData name="Hazel Lupton" userId="S::hazel.lupton@sthelens.london::330d0395-d8b0-4d77-8620-740b48613bd9" providerId="AD" clId="Web-{959BA8F1-A6EB-D263-755C-262AD3421329}" dt="2021-11-10T13:58:25.621" v="106" actId="1076"/>
          <ac:spMkLst>
            <pc:docMk/>
            <pc:sldMk cId="1398065189" sldId="280"/>
            <ac:spMk id="4" creationId="{0E97FDCD-7665-4A15-87D6-A1669379D90C}"/>
          </ac:spMkLst>
        </pc:spChg>
        <pc:spChg chg="del">
          <ac:chgData name="Hazel Lupton" userId="S::hazel.lupton@sthelens.london::330d0395-d8b0-4d77-8620-740b48613bd9" providerId="AD" clId="Web-{959BA8F1-A6EB-D263-755C-262AD3421329}" dt="2021-11-10T13:57:57.448" v="97"/>
          <ac:spMkLst>
            <pc:docMk/>
            <pc:sldMk cId="1398065189" sldId="280"/>
            <ac:spMk id="5" creationId="{B50ECC09-C344-4BF2-BC80-897BB52E9C72}"/>
          </ac:spMkLst>
        </pc:spChg>
        <pc:spChg chg="add mod">
          <ac:chgData name="Hazel Lupton" userId="S::hazel.lupton@sthelens.london::330d0395-d8b0-4d77-8620-740b48613bd9" providerId="AD" clId="Web-{959BA8F1-A6EB-D263-755C-262AD3421329}" dt="2021-11-10T13:58:51.527" v="111" actId="1076"/>
          <ac:spMkLst>
            <pc:docMk/>
            <pc:sldMk cId="1398065189" sldId="280"/>
            <ac:spMk id="8" creationId="{A3F6E07B-D3D5-404B-9741-BC285E3B3BA1}"/>
          </ac:spMkLst>
        </pc:spChg>
        <pc:picChg chg="add mod ord">
          <ac:chgData name="Hazel Lupton" userId="S::hazel.lupton@sthelens.london::330d0395-d8b0-4d77-8620-740b48613bd9" providerId="AD" clId="Web-{959BA8F1-A6EB-D263-755C-262AD3421329}" dt="2021-11-10T13:58:30.496" v="107" actId="1076"/>
          <ac:picMkLst>
            <pc:docMk/>
            <pc:sldMk cId="1398065189" sldId="280"/>
            <ac:picMk id="6" creationId="{DB9A155D-1058-474C-A10B-4816F9550963}"/>
          </ac:picMkLst>
        </pc:picChg>
      </pc:sldChg>
    </pc:docChg>
  </pc:docChgLst>
  <pc:docChgLst>
    <pc:chgData name="Hazel Lupton" userId="S::hazel.lupton@sthelens.london::330d0395-d8b0-4d77-8620-740b48613bd9" providerId="AD" clId="Web-{46F874F3-27B8-6452-67D2-D36B8EC9BE1E}"/>
    <pc:docChg chg="modSld">
      <pc:chgData name="Hazel Lupton" userId="S::hazel.lupton@sthelens.london::330d0395-d8b0-4d77-8620-740b48613bd9" providerId="AD" clId="Web-{46F874F3-27B8-6452-67D2-D36B8EC9BE1E}" dt="2021-11-18T12:11:17.535" v="0"/>
      <pc:docMkLst>
        <pc:docMk/>
      </pc:docMkLst>
      <pc:sldChg chg="delSp">
        <pc:chgData name="Hazel Lupton" userId="S::hazel.lupton@sthelens.london::330d0395-d8b0-4d77-8620-740b48613bd9" providerId="AD" clId="Web-{46F874F3-27B8-6452-67D2-D36B8EC9BE1E}" dt="2021-11-18T12:11:17.535" v="0"/>
        <pc:sldMkLst>
          <pc:docMk/>
          <pc:sldMk cId="0" sldId="257"/>
        </pc:sldMkLst>
        <pc:spChg chg="del">
          <ac:chgData name="Hazel Lupton" userId="S::hazel.lupton@sthelens.london::330d0395-d8b0-4d77-8620-740b48613bd9" providerId="AD" clId="Web-{46F874F3-27B8-6452-67D2-D36B8EC9BE1E}" dt="2021-11-18T12:11:17.535" v="0"/>
          <ac:spMkLst>
            <pc:docMk/>
            <pc:sldMk cId="0" sldId="257"/>
            <ac:spMk id="3" creationId="{9A2D5741-CB6E-40E4-80E1-61A0E0EBC9F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EBC4832-48A8-46FD-BE59-02ED28232D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6238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D99A41-4F0D-4638-A069-FAE9B70292A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3175" y="0"/>
            <a:ext cx="2916238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84F8190-DEA9-4A4E-8C05-40F5D59A70BC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99FADA-F6E9-401B-96ED-E4138359024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61488"/>
            <a:ext cx="2916238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179B9A-C885-48FA-B052-9063442A44B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3175" y="9361488"/>
            <a:ext cx="2916238" cy="492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1E51E8A-40A5-443D-917D-85041415744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BD82D7A-CD3D-4D63-B242-AAD6C6EAF1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6238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CF5CBF-18A0-4E10-AA96-0C7B7F120A2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3175" y="0"/>
            <a:ext cx="2916238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7AFB434-B212-43EF-8FD8-EF6EAEEB1155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1B0ACB2-1BBA-4EF8-96CE-3F5BF3B2A36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823E8C4-C2FB-47BB-90DA-BF6DB6AC9F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100" y="4681538"/>
            <a:ext cx="5384800" cy="44338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678521-FB6F-458D-B266-52E50DA72C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61488"/>
            <a:ext cx="2916238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B696D0-F67C-4603-A080-A5630E172D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3175" y="9361488"/>
            <a:ext cx="2916238" cy="492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126FC359-5547-4C9F-8161-749F1D679C55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C84886D3-D2C4-44A5-80CC-C50DDC55F7E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B48A9EF-F616-4438-BF57-03AA6F322AB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64532EF5-C448-43FA-8EA2-6BA28F1B18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B42687-1035-46BD-97E1-B94C5E320601}" type="slidenum">
              <a:rPr lang="en-GB" altLang="en-US">
                <a:latin typeface="Calibri" panose="020F0502020204030204" pitchFamily="34" charset="0"/>
              </a:rPr>
              <a:pPr/>
              <a:t>11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E818F69F-F7A5-483E-BCC9-EFF7A5E7112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55EF0E5D-CD46-4A33-A746-AC2CCDBC9BE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282C03B3-EE0B-4DCB-A03D-DC678E75E6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5A14B4-C5B4-414D-85C4-F35021B7C50E}" type="slidenum">
              <a:rPr lang="en-GB" altLang="en-US">
                <a:latin typeface="Calibri" panose="020F0502020204030204" pitchFamily="34" charset="0"/>
              </a:rPr>
              <a:pPr/>
              <a:t>13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55316-C397-49F5-ACD4-FD844C3A3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666C2-2B24-4879-9260-CD67C56D0602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372B6-88C3-4B0F-AA8A-E6F7427AD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63157-430D-4F78-A136-19C7D3B74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DD413-2FA1-4CFD-858F-E89AB736826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6837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E35D0-2267-4DFB-88B7-4028E4F81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372CD-D536-4B30-8761-E9381813B29A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EB876-C9E3-4B37-9BF0-1CB8FCAFD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2A614-4E45-492C-81B9-02B50DE67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3C44B3-73D0-47FA-ABCA-7F67D319EC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95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B4711-A4F0-4E8D-AE09-7DDC7204B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27501-9226-4B3A-B7EE-DED8F433633E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63576-8972-4F71-82DE-BA202D95E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E375E-852B-4868-AFD2-B1A04C887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19256-9EE8-44C3-BF4F-A0786230457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9298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1DC1618-994C-45E4-B485-AAAB0129CF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83023E87-C8FE-4F99-BB0C-3D19C544D6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60E4EDA2-047E-4A62-805C-539A9F9C6E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3FEEC-F74D-4F1C-9CD9-94D99030A52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630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CDEBC-60A5-487C-97C0-77188B216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50A15-B993-4D1A-B14B-D295A6602D77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45D66-6EA9-47CB-BD90-D04BE4253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9D6C4-3402-4601-B25A-9F3AAB634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CEDEFF-9B8E-44BF-9C37-DA2A5B5BCF7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515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C6FA3-FFE1-4717-B0CF-597D652A2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E95E0-8A1E-4543-A9F9-51FA38149480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E5687-BE0E-4C30-972F-36A351E5E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22E2F-B95F-40D6-BA15-BC785E279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09DB5-D04B-4302-B1EB-4E5F082D019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27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F0C62D-5259-41EB-96FF-C3D77EEB1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B7E0E-05FB-409E-BC66-87EEAC9FFA71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139B9E-F93E-4369-8F35-AEF5EC2AF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4841615-3C90-4B2C-847E-D765C8527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6853C-1D71-43EE-809B-C6FEAED561C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2850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453C315-C5A6-4E28-93C1-3C7ADF1A4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CFA69-96F5-49A1-97EC-A94D31B29F5B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16CF3FB-D263-4FBC-BB95-D7377914C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26FE916-5564-4346-BA9A-F83ECFFA8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5CB4D3-E3F4-4619-A34F-58435ACBD25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6702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1CA25B1-C25B-49DD-97CB-8D6AC02C9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C4E45-B9F0-439D-8EF5-E8C136894198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0DFC433-41B4-492C-A26F-EB3ABEA41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F9B2281-62B0-40A2-8C09-8E6F05C9D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94A6E-132B-4359-9F01-7DAB67A68B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2471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9352CE3-EC8D-42BC-A209-710DE78BF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9B854-4A1E-4202-A12C-CC44B298F8F5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D0B6571-C9E6-43E1-8F2C-CED9CEAB1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C063CFB-1296-41E9-8263-A58AB0D66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8F482-BAE3-407B-BC43-ED2A351CE6B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4793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E85D9C9-BA22-4031-B64E-E7DC08AF3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5E1EE-ACDA-467E-873A-61BE14557115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116B4D-2BF6-46F6-823E-DC52EB0AF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56B213C-56D3-44D7-812D-4747DB6B3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818767-FE69-4CC7-A98C-047F95306B1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6463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0D57FC0-B30E-457B-A6CF-261DB5775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1B77F-C0BF-4B03-BD16-DC852B452749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FA8B852-120B-4FA7-8D8D-0AC49134E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16BC1A-CED2-4273-999D-6DF4E3987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30824-D4DB-4B05-80B9-34E5086D4FA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570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exampaperspractice.co.uk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369DFCD-3F28-480C-99FD-0DD9CF7C736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CBADD80-7D63-4B8B-B1F4-A2FEB883BD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A9754-F3B9-4163-B1D7-E3B1FA0498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BCCC0D-50B0-4EFB-AF8D-3B27BCA486D1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CF7E0-7B0E-45FF-B97D-A2BF9562D5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825A3-3926-431D-81FF-AD629006A0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3D858F9-74C1-42DC-9774-9EFD7E0C792D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A1EEE928-05A0-636A-94FF-B78429CBE91B}"/>
              </a:ext>
            </a:extLst>
          </p:cNvPr>
          <p:cNvSpPr txBox="1">
            <a:spLocks/>
          </p:cNvSpPr>
          <p:nvPr userDrawn="1"/>
        </p:nvSpPr>
        <p:spPr>
          <a:xfrm>
            <a:off x="235299" y="6547437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9E8746-16FE-9666-AECC-77B40FBC384F}"/>
              </a:ext>
            </a:extLst>
          </p:cNvPr>
          <p:cNvSpPr txBox="1"/>
          <p:nvPr userDrawn="1"/>
        </p:nvSpPr>
        <p:spPr>
          <a:xfrm>
            <a:off x="5959000" y="6605195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74D94F7-E6DE-3AF7-7CCA-732818DCE6CB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31" y="1838912"/>
            <a:ext cx="7695738" cy="309835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A70C43F-D06E-39C0-00FE-64DF645F4F12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163" y="131763"/>
            <a:ext cx="933411" cy="37579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.uk/url?sa=i&amp;rct=j&amp;q=&amp;esrc=s&amp;frm=1&amp;source=images&amp;cd=&amp;cad=rja&amp;docid=RCzM2DINkEsrsM&amp;tbnid=ks8K4oSLTvBTVM:&amp;ved=0CAUQjRw&amp;url=http://www.multivu.com/mnr/53855-nature-reviews-genetics-and-arkitek-announce-rna-interference-animation/gallery&amp;ei=cGOeUu64A8ml0QXukICACw&amp;bvm=bv.57155469,d.ZG4&amp;psig=AFQjCNGUHkdIrQNQFnAzTIUKqhLrXN1u1w&amp;ust=138619806910352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hyperlink" Target="https://www.youtube.com/watch?v=5bLEDd-PSTQ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BE0C1D9F-803F-4739-AF08-7087815D9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30250"/>
          </a:xfrm>
        </p:spPr>
        <p:txBody>
          <a:bodyPr/>
          <a:lstStyle/>
          <a:p>
            <a:pPr eaLnBrk="1" hangingPunct="1"/>
            <a:r>
              <a:rPr lang="en-GB" altLang="en-US" sz="3600" b="1">
                <a:solidFill>
                  <a:srgbClr val="FF0000"/>
                </a:solidFill>
                <a:latin typeface="Papyrus"/>
              </a:rPr>
              <a:t>TRANSCRIPTION - Quick 10</a:t>
            </a:r>
            <a:endParaRPr lang="en-US" altLang="en-US" sz="360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5BBCC7F5-7028-434A-AFF8-BB2F70E19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5800"/>
            <a:ext cx="9144000" cy="4525963"/>
          </a:xfrm>
        </p:spPr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None/>
            </a:pPr>
            <a:endParaRPr lang="en-GB" altLang="en-US" sz="2400" dirty="0">
              <a:latin typeface="Times New Roman"/>
              <a:cs typeface="Times New Roman"/>
            </a:endParaRPr>
          </a:p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r>
              <a:rPr lang="en-GB" altLang="en-US" sz="2400">
                <a:latin typeface="Times New Roman"/>
                <a:cs typeface="Times New Roman"/>
              </a:rPr>
              <a:t>Where does it take place?</a:t>
            </a:r>
          </a:p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r>
              <a:rPr lang="en-GB" altLang="en-US" sz="2400">
                <a:latin typeface="Times New Roman"/>
                <a:cs typeface="Times New Roman"/>
              </a:rPr>
              <a:t>What happens to the double helix?</a:t>
            </a:r>
          </a:p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r>
              <a:rPr lang="en-GB" altLang="en-US" sz="2400">
                <a:latin typeface="Times New Roman"/>
                <a:cs typeface="Times New Roman"/>
              </a:rPr>
              <a:t>What type of molecule is produced?</a:t>
            </a:r>
          </a:p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r>
              <a:rPr lang="en-GB" altLang="en-US" sz="2400">
                <a:latin typeface="Times New Roman"/>
                <a:cs typeface="Times New Roman"/>
              </a:rPr>
              <a:t>Which strand is used in the production of the new molecule?</a:t>
            </a:r>
          </a:p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r>
              <a:rPr lang="en-GB" altLang="en-US" sz="2400">
                <a:latin typeface="Times New Roman"/>
                <a:cs typeface="Times New Roman"/>
              </a:rPr>
              <a:t>Is this the sense or the antisense strand?</a:t>
            </a:r>
          </a:p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r>
              <a:rPr lang="en-GB" altLang="en-US" sz="2400">
                <a:latin typeface="Times New Roman"/>
                <a:cs typeface="Times New Roman"/>
              </a:rPr>
              <a:t>What is the new molecule built from?</a:t>
            </a:r>
          </a:p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r>
              <a:rPr lang="en-GB" altLang="en-US" sz="2400">
                <a:latin typeface="Times New Roman"/>
                <a:cs typeface="Times New Roman"/>
              </a:rPr>
              <a:t>What does every DNA triplet code give rise to?</a:t>
            </a:r>
          </a:p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r>
              <a:rPr lang="en-GB" altLang="en-US" sz="2400">
                <a:latin typeface="Times New Roman"/>
                <a:cs typeface="Times New Roman"/>
              </a:rPr>
              <a:t>What is important about the order of bases in the new molecule?</a:t>
            </a:r>
          </a:p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r>
              <a:rPr lang="en-GB" altLang="en-US" sz="2400">
                <a:latin typeface="Times New Roman"/>
                <a:cs typeface="Times New Roman"/>
              </a:rPr>
              <a:t>Which enzymes are involved in this synthesis?</a:t>
            </a:r>
          </a:p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r>
              <a:rPr lang="en-GB" altLang="en-US" sz="2400">
                <a:latin typeface="Times New Roman"/>
                <a:cs typeface="Times New Roman"/>
              </a:rPr>
              <a:t>What is a molecule that has charged areas but no overall charge?</a:t>
            </a:r>
          </a:p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endParaRPr lang="en-GB" altLang="en-US"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DBA5B917-6A47-46EE-80A8-E80249E6B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37032-CA59-4CFE-AF7A-F34B380D941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69863" y="1443038"/>
            <a:ext cx="4038600" cy="45259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2800" dirty="0"/>
              <a:t>DNA antisense strand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2800" dirty="0"/>
              <a:t>DNA sense strand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2800" dirty="0"/>
              <a:t>mRNA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2800" dirty="0"/>
              <a:t>Ribosome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2800" dirty="0" err="1"/>
              <a:t>tRNA</a:t>
            </a:r>
            <a:endParaRPr lang="en-GB" sz="28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2800" dirty="0"/>
              <a:t>Amino acid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2800" dirty="0"/>
              <a:t>Polypeptide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12292" name="Content Placeholder 3">
            <a:extLst>
              <a:ext uri="{FF2B5EF4-FFF2-40B4-BE49-F238E27FC236}">
                <a16:creationId xmlns:a16="http://schemas.microsoft.com/office/drawing/2014/main" id="{EC71C442-C0A2-4755-AF85-13C4536DF188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12293" name="Content Placeholder 4">
            <a:extLst>
              <a:ext uri="{FF2B5EF4-FFF2-40B4-BE49-F238E27FC236}">
                <a16:creationId xmlns:a16="http://schemas.microsoft.com/office/drawing/2014/main" id="{84C63C1A-D6D2-4E9F-ABDC-2DDF0545B195}"/>
              </a:ext>
            </a:extLst>
          </p:cNvPr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pic>
        <p:nvPicPr>
          <p:cNvPr id="12294" name="Picture 5">
            <a:extLst>
              <a:ext uri="{FF2B5EF4-FFF2-40B4-BE49-F238E27FC236}">
                <a16:creationId xmlns:a16="http://schemas.microsoft.com/office/drawing/2014/main" id="{D5A66AD0-CBC8-484E-B01A-0AA725460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413" y="101600"/>
            <a:ext cx="4968875" cy="675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D5C9FEB-31FB-41E3-B2A3-03C805113E43}"/>
              </a:ext>
            </a:extLst>
          </p:cNvPr>
          <p:cNvCxnSpPr/>
          <p:nvPr/>
        </p:nvCxnSpPr>
        <p:spPr>
          <a:xfrm flipV="1">
            <a:off x="3492500" y="1223963"/>
            <a:ext cx="893763" cy="439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981803F-533F-440C-8999-3750165C0ED8}"/>
              </a:ext>
            </a:extLst>
          </p:cNvPr>
          <p:cNvCxnSpPr/>
          <p:nvPr/>
        </p:nvCxnSpPr>
        <p:spPr>
          <a:xfrm flipV="1">
            <a:off x="3492500" y="1557338"/>
            <a:ext cx="893763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C527650-15D0-499F-8443-E6DEC52E66D1}"/>
              </a:ext>
            </a:extLst>
          </p:cNvPr>
          <p:cNvCxnSpPr/>
          <p:nvPr/>
        </p:nvCxnSpPr>
        <p:spPr>
          <a:xfrm flipV="1">
            <a:off x="2555875" y="1223963"/>
            <a:ext cx="4464050" cy="14366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D96FE2A-688F-4249-B434-33D8FB9B327E}"/>
              </a:ext>
            </a:extLst>
          </p:cNvPr>
          <p:cNvCxnSpPr/>
          <p:nvPr/>
        </p:nvCxnSpPr>
        <p:spPr>
          <a:xfrm flipV="1">
            <a:off x="2630488" y="2660650"/>
            <a:ext cx="2085975" cy="573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6E1F2F8-9279-4CF2-B873-075B81AE7DF6}"/>
              </a:ext>
            </a:extLst>
          </p:cNvPr>
          <p:cNvCxnSpPr/>
          <p:nvPr/>
        </p:nvCxnSpPr>
        <p:spPr>
          <a:xfrm flipV="1">
            <a:off x="2659063" y="2781300"/>
            <a:ext cx="4216400" cy="1023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2E296A4-4C7B-478C-8587-2B86D542D836}"/>
              </a:ext>
            </a:extLst>
          </p:cNvPr>
          <p:cNvCxnSpPr/>
          <p:nvPr/>
        </p:nvCxnSpPr>
        <p:spPr>
          <a:xfrm flipV="1">
            <a:off x="2722563" y="3716338"/>
            <a:ext cx="2497137" cy="5476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4824C9F-F4CA-49A0-B42D-6A86B77FF35C}"/>
              </a:ext>
            </a:extLst>
          </p:cNvPr>
          <p:cNvCxnSpPr/>
          <p:nvPr/>
        </p:nvCxnSpPr>
        <p:spPr>
          <a:xfrm>
            <a:off x="2781300" y="4746625"/>
            <a:ext cx="3446463" cy="1419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5BAF4E7-5FC4-47D5-9BC2-DD40FD298345}"/>
              </a:ext>
            </a:extLst>
          </p:cNvPr>
          <p:cNvSpPr/>
          <p:nvPr/>
        </p:nvSpPr>
        <p:spPr>
          <a:xfrm>
            <a:off x="539750" y="4557713"/>
            <a:ext cx="2016125" cy="57626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FB13D0-7A38-45CE-8322-A282D8FAE08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>
                <a:latin typeface="Times New Roman"/>
                <a:cs typeface="Times New Roman"/>
              </a:rPr>
              <a:t>Describe the process of </a:t>
            </a:r>
            <a:r>
              <a:rPr lang="en-GB" b="1" dirty="0">
                <a:latin typeface="Times New Roman"/>
                <a:cs typeface="Times New Roman"/>
              </a:rPr>
              <a:t>translation 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9221A-63AB-42F7-ADFC-900DBA850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39163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2400" dirty="0">
                <a:latin typeface="Times New Roman"/>
                <a:cs typeface="Times New Roman"/>
              </a:rPr>
              <a:t>Molecules involved (describe)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2400" dirty="0">
                <a:latin typeface="Times New Roman"/>
                <a:cs typeface="Times New Roman"/>
              </a:rPr>
              <a:t>How the amino acids are sequenced in the right order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2400" dirty="0">
                <a:latin typeface="Times New Roman"/>
                <a:cs typeface="Times New Roman"/>
              </a:rPr>
              <a:t>The bonding involved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sz="2400" dirty="0">
              <a:latin typeface="Times New Roman"/>
              <a:cs typeface="Times New Roman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2400" dirty="0">
                <a:latin typeface="Times New Roman"/>
                <a:cs typeface="Times New Roman"/>
              </a:rPr>
              <a:t>8 marking points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sz="2400" dirty="0">
              <a:latin typeface="Times New Roman"/>
              <a:cs typeface="Times New Roman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sz="2400" dirty="0">
              <a:latin typeface="Times New Roman"/>
              <a:cs typeface="Times New Roman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2400" dirty="0">
                <a:latin typeface="Times New Roman"/>
                <a:cs typeface="Times New Roman"/>
              </a:rPr>
              <a:t>10 minutes</a:t>
            </a: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EBFE1580-D676-415E-AFD7-5663B2EA8D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3141663"/>
            <a:ext cx="4572000" cy="355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Times New Roman"/>
                <a:cs typeface="Times New Roman"/>
              </a:rPr>
              <a:t>Include the following key words in your description: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GB" altLang="en-US" sz="1800">
                <a:latin typeface="Times New Roman"/>
                <a:cs typeface="Times New Roman"/>
              </a:rPr>
              <a:t>Ribosome 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GB" altLang="en-US" sz="1800">
                <a:latin typeface="Times New Roman"/>
                <a:cs typeface="Times New Roman"/>
              </a:rPr>
              <a:t>Amino acid 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GB" altLang="en-US" sz="1800">
                <a:latin typeface="Times New Roman"/>
                <a:cs typeface="Times New Roman"/>
              </a:rPr>
              <a:t>Transfer RNA</a:t>
            </a:r>
            <a:r>
              <a:rPr lang="en-GB" altLang="en-US" sz="1400" i="1">
                <a:latin typeface="Times New Roman"/>
                <a:cs typeface="Times New Roman"/>
              </a:rPr>
              <a:t> carrying specific amino acids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GB" altLang="en-US" sz="1800">
                <a:latin typeface="Times New Roman"/>
                <a:cs typeface="Times New Roman"/>
              </a:rPr>
              <a:t>Anticodon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GB" altLang="en-US" sz="1800">
                <a:latin typeface="Times New Roman"/>
                <a:cs typeface="Times New Roman"/>
              </a:rPr>
              <a:t>Peptide bond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GB" altLang="en-US" sz="1800">
                <a:latin typeface="Times New Roman"/>
                <a:cs typeface="Times New Roman"/>
              </a:rPr>
              <a:t>Codon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GB" altLang="en-US" sz="1800">
                <a:latin typeface="Times New Roman"/>
                <a:cs typeface="Times New Roman"/>
              </a:rPr>
              <a:t>mRNA</a:t>
            </a:r>
          </a:p>
        </p:txBody>
      </p:sp>
      <p:sp>
        <p:nvSpPr>
          <p:cNvPr id="13318" name="TextBox 3">
            <a:extLst>
              <a:ext uri="{FF2B5EF4-FFF2-40B4-BE49-F238E27FC236}">
                <a16:creationId xmlns:a16="http://schemas.microsoft.com/office/drawing/2014/main" id="{908D5A9F-D785-44A2-9BED-68A37C5F7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" y="5516563"/>
            <a:ext cx="33940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rgbClr val="FF0000"/>
                </a:solidFill>
              </a:rPr>
              <a:t>Optional help box available if required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1FAAB65C-1173-4B22-82C7-8D6D5BD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7039016-F2D5-48DA-80C1-C98D893C560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95288" y="276225"/>
          <a:ext cx="8353425" cy="64246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53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41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The mRNA </a:t>
                      </a:r>
                      <a:r>
                        <a:rPr lang="en-GB" sz="2400" u="sng" dirty="0">
                          <a:effectLst/>
                        </a:rPr>
                        <a:t>attaches/binds/</a:t>
                      </a:r>
                      <a:r>
                        <a:rPr lang="en-GB" sz="2400" u="sng" dirty="0" err="1">
                          <a:effectLst/>
                        </a:rPr>
                        <a:t>eq</a:t>
                      </a:r>
                      <a:r>
                        <a:rPr lang="en-GB" sz="2400" u="sng" dirty="0">
                          <a:effectLst/>
                        </a:rPr>
                        <a:t> </a:t>
                      </a:r>
                      <a:r>
                        <a:rPr lang="en-GB" sz="2400" dirty="0">
                          <a:effectLst/>
                        </a:rPr>
                        <a:t>to a ribosome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Two </a:t>
                      </a:r>
                      <a:r>
                        <a:rPr lang="en-GB" sz="2400" dirty="0" err="1">
                          <a:effectLst/>
                        </a:rPr>
                        <a:t>tRNA</a:t>
                      </a:r>
                      <a:r>
                        <a:rPr lang="en-GB" sz="2400" dirty="0">
                          <a:effectLst/>
                        </a:rPr>
                        <a:t> molecules are held in the ribosome at a time /</a:t>
                      </a:r>
                      <a:r>
                        <a:rPr lang="en-GB" sz="2400" dirty="0" err="1">
                          <a:effectLst/>
                        </a:rPr>
                        <a:t>eq</a:t>
                      </a:r>
                      <a:r>
                        <a:rPr lang="en-GB" sz="24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Each </a:t>
                      </a:r>
                      <a:r>
                        <a:rPr lang="en-GB" sz="2400" dirty="0" err="1">
                          <a:effectLst/>
                        </a:rPr>
                        <a:t>tRNA</a:t>
                      </a:r>
                      <a:r>
                        <a:rPr lang="en-GB" sz="2400" dirty="0">
                          <a:effectLst/>
                        </a:rPr>
                        <a:t> molecule carries one </a:t>
                      </a:r>
                      <a:r>
                        <a:rPr lang="en-GB" sz="2400" u="sng" dirty="0">
                          <a:effectLst/>
                        </a:rPr>
                        <a:t>specific/ </a:t>
                      </a:r>
                      <a:r>
                        <a:rPr lang="en-GB" sz="2400" u="sng" dirty="0" err="1">
                          <a:effectLst/>
                        </a:rPr>
                        <a:t>eq</a:t>
                      </a:r>
                      <a:r>
                        <a:rPr lang="en-GB" sz="2400" u="sng" dirty="0">
                          <a:effectLst/>
                        </a:rPr>
                        <a:t> </a:t>
                      </a:r>
                      <a:r>
                        <a:rPr lang="en-GB" sz="2400" dirty="0">
                          <a:effectLst/>
                        </a:rPr>
                        <a:t>amino acid</a:t>
                      </a:r>
                      <a:endParaRPr lang="en-US" sz="2000" dirty="0">
                        <a:effectLst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1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The </a:t>
                      </a:r>
                      <a:r>
                        <a:rPr lang="en-GB" sz="2400" dirty="0" err="1">
                          <a:effectLst/>
                        </a:rPr>
                        <a:t>tRNA</a:t>
                      </a:r>
                      <a:r>
                        <a:rPr lang="en-GB" sz="2400" dirty="0">
                          <a:effectLst/>
                        </a:rPr>
                        <a:t> has an anticodon on the opposite end.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9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The anticodon binds to </a:t>
                      </a:r>
                      <a:r>
                        <a:rPr lang="en-GB" sz="2400" u="sng" dirty="0">
                          <a:effectLst/>
                        </a:rPr>
                        <a:t>complementary bases/ codons </a:t>
                      </a:r>
                      <a:r>
                        <a:rPr lang="en-GB" sz="2400" dirty="0">
                          <a:effectLst/>
                        </a:rPr>
                        <a:t>on mRNA</a:t>
                      </a:r>
                      <a:endParaRPr lang="en-US" sz="2000" dirty="0">
                        <a:effectLst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620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(The amino acids are therefore held closely together) and a peptide bond forms between amino acids.</a:t>
                      </a:r>
                      <a:endParaRPr lang="en-US" sz="2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1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The ribosome moves relative to the mRNA (idea of)</a:t>
                      </a:r>
                      <a:endParaRPr lang="en-US" sz="2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1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This continues until a stop codon is reached.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383" name="Text Box 1046">
            <a:extLst>
              <a:ext uri="{FF2B5EF4-FFF2-40B4-BE49-F238E27FC236}">
                <a16:creationId xmlns:a16="http://schemas.microsoft.com/office/drawing/2014/main" id="{4E71DDFC-98C0-48A9-BA8C-16FB0B21A5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7950" y="5942013"/>
            <a:ext cx="2686050" cy="915987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</a:rPr>
              <a:t>Swap and peer assess your answers using the mark scheme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44176F2-6CC2-4B10-9613-37714202F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5400" b="1">
                <a:latin typeface="Papyrus" panose="03070502060502030205" pitchFamily="66" charset="0"/>
              </a:rPr>
              <a:t>tRNA</a:t>
            </a:r>
          </a:p>
        </p:txBody>
      </p:sp>
      <p:pic>
        <p:nvPicPr>
          <p:cNvPr id="16387" name="Picture 7" descr="trna_diagram">
            <a:extLst>
              <a:ext uri="{FF2B5EF4-FFF2-40B4-BE49-F238E27FC236}">
                <a16:creationId xmlns:a16="http://schemas.microsoft.com/office/drawing/2014/main" id="{6B6B3F1E-7A5F-40F8-89D1-2AB90E6C1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96975"/>
            <a:ext cx="4084637" cy="4968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8" name="Text Box 8">
            <a:extLst>
              <a:ext uri="{FF2B5EF4-FFF2-40B4-BE49-F238E27FC236}">
                <a16:creationId xmlns:a16="http://schemas.microsoft.com/office/drawing/2014/main" id="{781EE426-0118-4808-9932-7761024F7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1196975"/>
            <a:ext cx="31524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Times New Roman"/>
                <a:ea typeface="Arial Unicode MS" panose="020B0604020202020204" pitchFamily="34" charset="-128"/>
                <a:cs typeface="Times New Roman"/>
              </a:rPr>
              <a:t>Strand of RNA showing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Times New Roman"/>
                <a:ea typeface="Arial Unicode MS" panose="020B0604020202020204" pitchFamily="34" charset="-128"/>
                <a:cs typeface="Times New Roman"/>
              </a:rPr>
              <a:t> 2 key important areas:</a:t>
            </a:r>
          </a:p>
        </p:txBody>
      </p:sp>
      <p:sp>
        <p:nvSpPr>
          <p:cNvPr id="39945" name="Line 9">
            <a:extLst>
              <a:ext uri="{FF2B5EF4-FFF2-40B4-BE49-F238E27FC236}">
                <a16:creationId xmlns:a16="http://schemas.microsoft.com/office/drawing/2014/main" id="{22D0858E-76F1-4C15-8401-557F9A93131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1413" y="1916113"/>
            <a:ext cx="2520950" cy="10080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46" name="Text Box 10">
            <a:extLst>
              <a:ext uri="{FF2B5EF4-FFF2-40B4-BE49-F238E27FC236}">
                <a16:creationId xmlns:a16="http://schemas.microsoft.com/office/drawing/2014/main" id="{276D6706-28BF-46AD-9A24-B6DD776D4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2781300"/>
            <a:ext cx="27962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Times New Roman"/>
                <a:ea typeface="Arial Unicode MS" panose="020B0604020202020204" pitchFamily="34" charset="-128"/>
                <a:cs typeface="Times New Roman"/>
              </a:rPr>
              <a:t>Amino Acid Binding Site</a:t>
            </a:r>
          </a:p>
        </p:txBody>
      </p:sp>
      <p:sp>
        <p:nvSpPr>
          <p:cNvPr id="39947" name="Text Box 11">
            <a:extLst>
              <a:ext uri="{FF2B5EF4-FFF2-40B4-BE49-F238E27FC236}">
                <a16:creationId xmlns:a16="http://schemas.microsoft.com/office/drawing/2014/main" id="{E00332F1-B622-4ABF-857C-71D30F0B8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638800"/>
            <a:ext cx="13308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Times New Roman"/>
                <a:ea typeface="Arial Unicode MS" panose="020B0604020202020204" pitchFamily="34" charset="-128"/>
                <a:cs typeface="Times New Roman"/>
              </a:rPr>
              <a:t>Anticodon </a:t>
            </a:r>
          </a:p>
        </p:txBody>
      </p:sp>
      <p:sp>
        <p:nvSpPr>
          <p:cNvPr id="16392" name="Rectangle 10">
            <a:extLst>
              <a:ext uri="{FF2B5EF4-FFF2-40B4-BE49-F238E27FC236}">
                <a16:creationId xmlns:a16="http://schemas.microsoft.com/office/drawing/2014/main" id="{4846B1C9-BEA1-4E53-AA51-F889865E0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013325"/>
            <a:ext cx="863600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39948" name="Line 12">
            <a:extLst>
              <a:ext uri="{FF2B5EF4-FFF2-40B4-BE49-F238E27FC236}">
                <a16:creationId xmlns:a16="http://schemas.microsoft.com/office/drawing/2014/main" id="{3ED58AA1-1CBB-48E2-AF27-FD5EF9F522F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43200" y="5494338"/>
            <a:ext cx="2286000" cy="2968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72F1A2B8-F186-44B8-9C2F-1AFDA2738C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00300" y="4648200"/>
            <a:ext cx="2628900" cy="47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0F255BFB-F557-4840-BBA8-543DD16EA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733800"/>
            <a:ext cx="20843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Times New Roman"/>
                <a:ea typeface="Arial Unicode MS" panose="020B0604020202020204" pitchFamily="34" charset="-128"/>
                <a:cs typeface="Times New Roman"/>
              </a:rPr>
              <a:t>Hydrogen bonds form between complementary base pairs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7CF60EA-6D40-44A9-AD74-63BBC61FEEC8}"/>
              </a:ext>
            </a:extLst>
          </p:cNvPr>
          <p:cNvSpPr/>
          <p:nvPr/>
        </p:nvSpPr>
        <p:spPr>
          <a:xfrm>
            <a:off x="179388" y="188913"/>
            <a:ext cx="3168650" cy="6477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imes New Roman"/>
                <a:cs typeface="Times New Roman"/>
              </a:rPr>
              <a:t>Annotate your diagram with the information shown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6" grpId="0"/>
      <p:bldP spid="39947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F262C984-C95E-49E5-96AC-91D86669ED5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GB" altLang="en-US" sz="3600">
                <a:latin typeface="Times New Roman"/>
                <a:cs typeface="Times New Roman"/>
              </a:rPr>
              <a:t>Compare and contrast mRNA and tRNA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FC893A6-84FE-4EC4-84DD-26B555F533B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03350" y="1773238"/>
          <a:ext cx="6121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mRNA</a:t>
                      </a:r>
                      <a:endParaRPr lang="en-US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tRNA</a:t>
                      </a:r>
                      <a:endParaRPr lang="en-US" dirty="0"/>
                    </a:p>
                  </a:txBody>
                  <a:tcPr marL="91451" marR="9145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51" marR="9145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51" marR="9145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51" marR="9145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51" marR="9145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8455" name="Picture 2">
            <a:extLst>
              <a:ext uri="{FF2B5EF4-FFF2-40B4-BE49-F238E27FC236}">
                <a16:creationId xmlns:a16="http://schemas.microsoft.com/office/drawing/2014/main" id="{3099C968-9ED9-4EBF-9B42-74D13CAD55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663" y="3751263"/>
            <a:ext cx="2620962" cy="308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6" name="Picture 4">
            <a:extLst>
              <a:ext uri="{FF2B5EF4-FFF2-40B4-BE49-F238E27FC236}">
                <a16:creationId xmlns:a16="http://schemas.microsoft.com/office/drawing/2014/main" id="{54E2300A-E0DD-4BC7-A398-D558915E2D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4364038"/>
            <a:ext cx="17526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57" name="TextBox 7">
            <a:extLst>
              <a:ext uri="{FF2B5EF4-FFF2-40B4-BE49-F238E27FC236}">
                <a16:creationId xmlns:a16="http://schemas.microsoft.com/office/drawing/2014/main" id="{B16E0CD3-DD8B-4C95-8961-DB8693507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057900"/>
            <a:ext cx="2879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This is only a small section.</a:t>
            </a:r>
            <a:endParaRPr lang="en-US" altLang="en-US" sz="180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D0156C7-C907-4BD0-81E1-72C6FBD64F55}"/>
              </a:ext>
            </a:extLst>
          </p:cNvPr>
          <p:cNvCxnSpPr/>
          <p:nvPr/>
        </p:nvCxnSpPr>
        <p:spPr>
          <a:xfrm flipV="1">
            <a:off x="2147888" y="5414963"/>
            <a:ext cx="647700" cy="317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9" name="TextBox 5">
            <a:extLst>
              <a:ext uri="{FF2B5EF4-FFF2-40B4-BE49-F238E27FC236}">
                <a16:creationId xmlns:a16="http://schemas.microsoft.com/office/drawing/2014/main" id="{CCC6CE3F-9A0E-4202-8F9B-14A496A18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717925"/>
            <a:ext cx="1079500" cy="3693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Times New Roman"/>
                <a:cs typeface="Times New Roman"/>
              </a:rPr>
              <a:t>4 minutes</a:t>
            </a:r>
            <a:endParaRPr lang="en-US" altLang="en-US"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BE566-8C77-4269-A457-D12BE3DC8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/>
              <a:t>Compare and contrast mRNA and </a:t>
            </a:r>
            <a:r>
              <a:rPr lang="en-GB" dirty="0"/>
              <a:t>tRNA</a:t>
            </a:r>
            <a:endParaRPr lang="en-US" dirty="0"/>
          </a:p>
        </p:txBody>
      </p:sp>
      <p:pic>
        <p:nvPicPr>
          <p:cNvPr id="19459" name="Picture 2">
            <a:extLst>
              <a:ext uri="{FF2B5EF4-FFF2-40B4-BE49-F238E27FC236}">
                <a16:creationId xmlns:a16="http://schemas.microsoft.com/office/drawing/2014/main" id="{0A69F3A6-B7DE-4188-BF21-3882879BCC3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7813" y="1916113"/>
            <a:ext cx="6126162" cy="2251075"/>
          </a:xfrm>
        </p:spPr>
      </p:pic>
      <p:pic>
        <p:nvPicPr>
          <p:cNvPr id="19460" name="Picture 3">
            <a:extLst>
              <a:ext uri="{FF2B5EF4-FFF2-40B4-BE49-F238E27FC236}">
                <a16:creationId xmlns:a16="http://schemas.microsoft.com/office/drawing/2014/main" id="{D5BC621B-6A88-44B3-B885-FB7178AD5F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4581525"/>
            <a:ext cx="17526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2">
            <a:extLst>
              <a:ext uri="{FF2B5EF4-FFF2-40B4-BE49-F238E27FC236}">
                <a16:creationId xmlns:a16="http://schemas.microsoft.com/office/drawing/2014/main" id="{07EA9792-7447-4190-927F-11991150D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663" y="4173538"/>
            <a:ext cx="2106612" cy="248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Box 3">
            <a:extLst>
              <a:ext uri="{FF2B5EF4-FFF2-40B4-BE49-F238E27FC236}">
                <a16:creationId xmlns:a16="http://schemas.microsoft.com/office/drawing/2014/main" id="{15D0DE84-DC6F-4034-BE8B-410DCD743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057900"/>
            <a:ext cx="2879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This is only a small section.</a:t>
            </a:r>
            <a:endParaRPr lang="en-US" altLang="en-US" sz="180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BB0B2AD-A8E2-4369-99E2-112F76044E18}"/>
              </a:ext>
            </a:extLst>
          </p:cNvPr>
          <p:cNvCxnSpPr/>
          <p:nvPr/>
        </p:nvCxnSpPr>
        <p:spPr>
          <a:xfrm flipV="1">
            <a:off x="1835150" y="5573713"/>
            <a:ext cx="649288" cy="3190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9AD0DD2-9BB5-4B7F-9BA6-69867095B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>
                <a:solidFill>
                  <a:srgbClr val="376092"/>
                </a:solidFill>
                <a:latin typeface="Papyrus" panose="03070502060502030205" pitchFamily="66" charset="0"/>
              </a:rPr>
              <a:t>TRANSLATION</a:t>
            </a:r>
            <a:br>
              <a:rPr lang="en-GB" altLang="en-US" b="1">
                <a:solidFill>
                  <a:srgbClr val="376092"/>
                </a:solidFill>
                <a:latin typeface="Papyrus" panose="03070502060502030205" pitchFamily="66" charset="0"/>
              </a:rPr>
            </a:br>
            <a:r>
              <a:rPr lang="en-GB" altLang="en-US" sz="4000">
                <a:latin typeface="Comic Sans MS" panose="030F0702030302020204" pitchFamily="66" charset="0"/>
              </a:rPr>
              <a:t>(Protein synthesis 2)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940157D-CB2D-481E-9C64-FFFC48636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17526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00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GB" altLang="en-US" sz="2000">
              <a:solidFill>
                <a:srgbClr val="898989"/>
              </a:solidFill>
              <a:latin typeface="Comic Sans MS" panose="030F0702030302020204" pitchFamily="66" charset="0"/>
            </a:endParaRPr>
          </a:p>
        </p:txBody>
      </p:sp>
      <p:pic>
        <p:nvPicPr>
          <p:cNvPr id="6148" name="Picture 2" descr="https://encrypted-tbn2.gstatic.com/images?q=tbn:ANd9GcRJB8W5VeS-z5Y4R3kWv4n3f2PqStGTUJShUQt5ZhX7Gv2UWa4w">
            <a:hlinkClick r:id="rId2"/>
            <a:extLst>
              <a:ext uri="{FF2B5EF4-FFF2-40B4-BE49-F238E27FC236}">
                <a16:creationId xmlns:a16="http://schemas.microsoft.com/office/drawing/2014/main" id="{A259FD2F-85BB-444B-AF92-D945574A9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766888"/>
            <a:ext cx="6137275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1">
            <a:extLst>
              <a:ext uri="{FF2B5EF4-FFF2-40B4-BE49-F238E27FC236}">
                <a16:creationId xmlns:a16="http://schemas.microsoft.com/office/drawing/2014/main" id="{43CC79EA-6176-4C81-A1C5-853B0A5D6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5732463"/>
            <a:ext cx="66976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2400">
                <a:latin typeface="Calibri"/>
                <a:cs typeface="Calibri"/>
              </a:rPr>
              <a:t>Show me your transcription hand dance.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75871AF-A911-4A3D-8D8C-AF0CEC41A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latin typeface="Times New Roman"/>
                <a:cs typeface="Times New Roman"/>
              </a:rPr>
              <a:t>Specification points:</a:t>
            </a:r>
            <a:endParaRPr lang="en-US" altLang="en-US">
              <a:latin typeface="Times New Roman"/>
              <a:cs typeface="Times New Roman"/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AAC083C9-AEFF-49C2-A9F0-BAD67D84D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sz="3000" b="1">
                <a:solidFill>
                  <a:srgbClr val="FF33CC"/>
                </a:solidFill>
                <a:latin typeface="Times New Roman"/>
                <a:cs typeface="Times New Roman"/>
              </a:rPr>
              <a:t>Transcription and translation of genes to include the roles of:</a:t>
            </a:r>
            <a:endParaRPr lang="en-US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altLang="en-US" sz="3000" dirty="0">
                <a:latin typeface="Times New Roman"/>
                <a:cs typeface="Times New Roman"/>
              </a:rPr>
              <a:t> </a:t>
            </a:r>
            <a:r>
              <a:rPr lang="en-US" altLang="en-US" sz="3000" b="1">
                <a:solidFill>
                  <a:srgbClr val="FF33CC"/>
                </a:solidFill>
                <a:latin typeface="Times New Roman"/>
                <a:cs typeface="Times New Roman"/>
              </a:rPr>
              <a:t>messenger RNA, transfer RNA and ribosomal RNA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2200" dirty="0">
              <a:latin typeface="Times New Roman"/>
              <a:cs typeface="Times New Roman"/>
            </a:endParaRPr>
          </a:p>
          <a:p>
            <a:pPr marL="0" indent="0" eaLnBrk="1" hangingPunct="1"/>
            <a:endParaRPr lang="en-US" altLang="en-US"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1B40911A-A3B7-4F19-B6AF-F95BEB948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latin typeface="Times New Roman"/>
                <a:cs typeface="Times New Roman"/>
              </a:rPr>
              <a:t>Homework</a:t>
            </a:r>
            <a:r>
              <a:rPr lang="en-GB" altLang="en-US">
                <a:latin typeface="Comic Sans MS"/>
                <a:cs typeface="Times New Roman"/>
              </a:rPr>
              <a:t>:</a:t>
            </a:r>
            <a:endParaRPr lang="en-US" altLang="en-US">
              <a:latin typeface="Comic Sans MS" panose="030F0702030302020204" pitchFamily="66" charset="0"/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7FC09-36FE-4898-8858-45B6E3E6F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186"/>
            <a:ext cx="82296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>
                <a:latin typeface="Times New Roman"/>
                <a:cs typeface="Times New Roman"/>
              </a:rPr>
              <a:t>Make a revision resource for protein synthesis. Be very clear to keep transcription and translation separate.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>
                <a:latin typeface="Times New Roman"/>
                <a:cs typeface="Times New Roman"/>
              </a:rPr>
              <a:t>Describe two steps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>
                <a:latin typeface="Times New Roman"/>
                <a:cs typeface="Times New Roman"/>
              </a:rPr>
              <a:t>Describe the molecules involved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>
                <a:latin typeface="Times New Roman"/>
                <a:cs typeface="Times New Roman"/>
              </a:rPr>
              <a:t>Where is each step happening? 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>
                <a:latin typeface="Times New Roman"/>
                <a:cs typeface="Times New Roman"/>
              </a:rPr>
              <a:t>What is the purpose of protein synthesis? (what are proteins used for?)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8" name="Content Placeholder 2">
            <a:extLst>
              <a:ext uri="{FF2B5EF4-FFF2-40B4-BE49-F238E27FC236}">
                <a16:creationId xmlns:a16="http://schemas.microsoft.com/office/drawing/2014/main" id="{C24162F9-CBE8-4BF3-8723-F90DC868E8CD}"/>
              </a:ext>
            </a:extLst>
          </p:cNvPr>
          <p:cNvSpPr>
            <a:spLocks/>
          </p:cNvSpPr>
          <p:nvPr/>
        </p:nvSpPr>
        <p:spPr bwMode="auto">
          <a:xfrm>
            <a:off x="500063" y="1476375"/>
            <a:ext cx="8229600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>
                <a:latin typeface="Times New Roman"/>
                <a:ea typeface="Arial Unicode MS" panose="020B0604020202020204" pitchFamily="34" charset="-128"/>
                <a:cs typeface="Times New Roman"/>
              </a:rPr>
              <a:t>The code is now used to put join amino acids in the correct order.</a:t>
            </a:r>
          </a:p>
        </p:txBody>
      </p:sp>
      <p:sp>
        <p:nvSpPr>
          <p:cNvPr id="38919" name="Content Placeholder 2">
            <a:extLst>
              <a:ext uri="{FF2B5EF4-FFF2-40B4-BE49-F238E27FC236}">
                <a16:creationId xmlns:a16="http://schemas.microsoft.com/office/drawing/2014/main" id="{63EF177B-253F-488D-9DDF-EE1CE7ABBAA7}"/>
              </a:ext>
            </a:extLst>
          </p:cNvPr>
          <p:cNvSpPr>
            <a:spLocks/>
          </p:cNvSpPr>
          <p:nvPr/>
        </p:nvSpPr>
        <p:spPr bwMode="auto">
          <a:xfrm>
            <a:off x="492579" y="2461532"/>
            <a:ext cx="8229600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endParaRPr lang="en-GB" altLang="en-US" sz="2800">
              <a:latin typeface="Times New Roman"/>
              <a:ea typeface="Arial Unicode MS" panose="020B0604020202020204" pitchFamily="34" charset="-128"/>
              <a:cs typeface="Times New Roman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>
                <a:latin typeface="Times New Roman"/>
                <a:ea typeface="Arial Unicode MS" panose="020B0604020202020204" pitchFamily="34" charset="-128"/>
                <a:cs typeface="Times New Roman"/>
              </a:rPr>
              <a:t>Uses </a:t>
            </a:r>
            <a:r>
              <a:rPr lang="en-GB" altLang="en-US" sz="2800">
                <a:solidFill>
                  <a:srgbClr val="0070C0"/>
                </a:solidFill>
                <a:latin typeface="Times New Roman"/>
                <a:ea typeface="Arial Unicode MS" panose="020B0604020202020204" pitchFamily="34" charset="-128"/>
                <a:cs typeface="Times New Roman"/>
              </a:rPr>
              <a:t>transfer RNA</a:t>
            </a:r>
            <a:r>
              <a:rPr lang="en-GB" altLang="en-US" sz="2800">
                <a:latin typeface="Times New Roman"/>
                <a:ea typeface="Arial Unicode MS" panose="020B0604020202020204" pitchFamily="34" charset="-128"/>
                <a:cs typeface="Times New Roman"/>
              </a:rPr>
              <a:t> (tRNA)</a:t>
            </a:r>
          </a:p>
        </p:txBody>
      </p:sp>
      <p:sp>
        <p:nvSpPr>
          <p:cNvPr id="38920" name="Content Placeholder 2">
            <a:extLst>
              <a:ext uri="{FF2B5EF4-FFF2-40B4-BE49-F238E27FC236}">
                <a16:creationId xmlns:a16="http://schemas.microsoft.com/office/drawing/2014/main" id="{83691C2E-7E3F-41A3-ACDD-70B94BF2DF1C}"/>
              </a:ext>
            </a:extLst>
          </p:cNvPr>
          <p:cNvSpPr>
            <a:spLocks/>
          </p:cNvSpPr>
          <p:nvPr/>
        </p:nvSpPr>
        <p:spPr bwMode="auto">
          <a:xfrm>
            <a:off x="598261" y="3677557"/>
            <a:ext cx="8229600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>
                <a:latin typeface="Times New Roman"/>
                <a:ea typeface="Arial Unicode MS" panose="020B0604020202020204" pitchFamily="34" charset="-128"/>
                <a:cs typeface="Times New Roman"/>
              </a:rPr>
              <a:t>Each tRNA carries a specific, individual, amino acid. </a:t>
            </a:r>
          </a:p>
        </p:txBody>
      </p:sp>
      <p:sp>
        <p:nvSpPr>
          <p:cNvPr id="38921" name="Content Placeholder 2">
            <a:extLst>
              <a:ext uri="{FF2B5EF4-FFF2-40B4-BE49-F238E27FC236}">
                <a16:creationId xmlns:a16="http://schemas.microsoft.com/office/drawing/2014/main" id="{2BEE6D77-BA5E-4F77-9A41-89FAA5E15248}"/>
              </a:ext>
            </a:extLst>
          </p:cNvPr>
          <p:cNvSpPr>
            <a:spLocks/>
          </p:cNvSpPr>
          <p:nvPr/>
        </p:nvSpPr>
        <p:spPr bwMode="auto">
          <a:xfrm>
            <a:off x="598261" y="4520520"/>
            <a:ext cx="8229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>
                <a:latin typeface="Times New Roman"/>
                <a:ea typeface="Arial Unicode MS" panose="020B0604020202020204" pitchFamily="34" charset="-128"/>
                <a:cs typeface="Times New Roman"/>
              </a:rPr>
              <a:t>Process is carried out in the RIBOSOME</a:t>
            </a:r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0374F69F-D188-44DF-A63C-182E40D57E7A}"/>
              </a:ext>
            </a:extLst>
          </p:cNvPr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400" b="1">
                <a:solidFill>
                  <a:srgbClr val="376092"/>
                </a:solidFill>
                <a:latin typeface="Papyrus" panose="03070502060502030205" pitchFamily="66" charset="0"/>
              </a:rPr>
              <a:t>TRANSLATION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/>
      <p:bldP spid="38919" grpId="0"/>
      <p:bldP spid="38920" grpId="0"/>
      <p:bldP spid="389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90F02-D11B-46E4-8C96-20EE6AFA8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Papyrus"/>
                <a:cs typeface="Calibri"/>
              </a:rPr>
              <a:t>RNA structure</a:t>
            </a:r>
            <a:endParaRPr lang="en-GB" dirty="0">
              <a:latin typeface="Papyru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EBEAD-CCD9-4842-93E2-4E4F884ED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05278"/>
          </a:xfrm>
        </p:spPr>
        <p:txBody>
          <a:bodyPr/>
          <a:lstStyle/>
          <a:p>
            <a:r>
              <a:rPr lang="en-GB" dirty="0">
                <a:latin typeface="Times New Roman"/>
                <a:cs typeface="Times New Roman"/>
              </a:rPr>
              <a:t>Single strand</a:t>
            </a:r>
          </a:p>
          <a:p>
            <a:r>
              <a:rPr lang="en-GB" dirty="0">
                <a:latin typeface="Times New Roman"/>
                <a:cs typeface="Times New Roman"/>
              </a:rPr>
              <a:t>Sugar + phosphate + base</a:t>
            </a:r>
          </a:p>
          <a:p>
            <a:r>
              <a:rPr lang="en-GB" dirty="0">
                <a:latin typeface="Times New Roman"/>
                <a:cs typeface="Times New Roman"/>
              </a:rPr>
              <a:t>Sugar is ribose</a:t>
            </a:r>
          </a:p>
          <a:p>
            <a:r>
              <a:rPr lang="en-GB" dirty="0">
                <a:latin typeface="Times New Roman"/>
                <a:cs typeface="Times New Roman"/>
              </a:rPr>
              <a:t>Bases are uracil, adenine, guanine, cytosine.</a:t>
            </a:r>
          </a:p>
          <a:p>
            <a:endParaRPr lang="en-GB" dirty="0">
              <a:latin typeface="Times New Roman"/>
              <a:cs typeface="Times New Roman"/>
            </a:endParaRPr>
          </a:p>
        </p:txBody>
      </p:sp>
      <p:pic>
        <p:nvPicPr>
          <p:cNvPr id="4" name="Picture 4" descr="Diagram, schematic&#10;&#10;Description automatically generated">
            <a:extLst>
              <a:ext uri="{FF2B5EF4-FFF2-40B4-BE49-F238E27FC236}">
                <a16:creationId xmlns:a16="http://schemas.microsoft.com/office/drawing/2014/main" id="{FA707E79-E302-4DA2-ACC2-8D95BFF4C6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7279" b="-321"/>
          <a:stretch/>
        </p:blipFill>
        <p:spPr>
          <a:xfrm>
            <a:off x="4197928" y="4300437"/>
            <a:ext cx="4174177" cy="211067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6F8513D-152A-45F1-BA51-EF28569132D6}"/>
              </a:ext>
            </a:extLst>
          </p:cNvPr>
          <p:cNvSpPr txBox="1"/>
          <p:nvPr/>
        </p:nvSpPr>
        <p:spPr>
          <a:xfrm>
            <a:off x="1169719" y="4987636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Times New Roman"/>
                <a:cs typeface="Times New Roman"/>
              </a:rPr>
              <a:t>Spot the difference</a:t>
            </a:r>
          </a:p>
        </p:txBody>
      </p:sp>
    </p:spTree>
    <p:extLst>
      <p:ext uri="{BB962C8B-B14F-4D97-AF65-F5344CB8AC3E}">
        <p14:creationId xmlns:p14="http://schemas.microsoft.com/office/powerpoint/2010/main" val="1507467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2F74A34-FF1B-491C-B871-4A8F74E467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>
                <a:solidFill>
                  <a:srgbClr val="376092"/>
                </a:solidFill>
                <a:latin typeface="Papyrus" panose="03070502060502030205" pitchFamily="66" charset="0"/>
              </a:rPr>
              <a:t>TRANSLATION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ED5D0F6-0667-421B-B920-DCCA64D7920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765175"/>
            <a:ext cx="8362950" cy="1068388"/>
          </a:xfrm>
        </p:spPr>
        <p:txBody>
          <a:bodyPr>
            <a:spAutoFit/>
          </a:bodyPr>
          <a:lstStyle/>
          <a:p>
            <a:pPr eaLnBrk="1" hangingPunct="1">
              <a:buFontTx/>
              <a:buNone/>
            </a:pPr>
            <a:r>
              <a:rPr lang="en-GB" altLang="en-US" sz="2800">
                <a:latin typeface="Times New Roman"/>
                <a:cs typeface="Times New Roman"/>
              </a:rPr>
              <a:t>	</a:t>
            </a:r>
            <a:r>
              <a:rPr lang="en-GB" altLang="en-US" sz="1800">
                <a:latin typeface="Times New Roman"/>
                <a:cs typeface="Times New Roman"/>
              </a:rPr>
              <a:t>Once the mRNA reaches the cytoplasm, the sequence of bases needs to be translated into a sequence of amino acids in a polypeptide chain. This process involves several molecules:</a:t>
            </a:r>
          </a:p>
        </p:txBody>
      </p:sp>
      <p:pic>
        <p:nvPicPr>
          <p:cNvPr id="8201" name="Picture 9" descr="ribosome">
            <a:extLst>
              <a:ext uri="{FF2B5EF4-FFF2-40B4-BE49-F238E27FC236}">
                <a16:creationId xmlns:a16="http://schemas.microsoft.com/office/drawing/2014/main" id="{635CBB03-1BB4-41C0-AF6E-8E881754383F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67138" y="1916113"/>
            <a:ext cx="3036887" cy="2185987"/>
          </a:xfrm>
        </p:spPr>
      </p:pic>
      <p:sp>
        <p:nvSpPr>
          <p:cNvPr id="8203" name="Text Box 11">
            <a:extLst>
              <a:ext uri="{FF2B5EF4-FFF2-40B4-BE49-F238E27FC236}">
                <a16:creationId xmlns:a16="http://schemas.microsoft.com/office/drawing/2014/main" id="{1350751D-EF65-4E0F-92B8-B4177D3B7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4924" y="4005941"/>
            <a:ext cx="4102553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>
                <a:latin typeface="Times New Roman"/>
                <a:cs typeface="Times New Roman"/>
              </a:rPr>
              <a:t>Ribosome</a:t>
            </a:r>
            <a:endParaRPr lang="en-GB" altLang="en-US" sz="1600" dirty="0">
              <a:latin typeface="Times New Roman"/>
              <a:cs typeface="Times New Roman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latin typeface="Times New Roman"/>
                <a:cs typeface="Times New Roman"/>
              </a:rPr>
              <a:t>Has binding sites for tRNA molecules.</a:t>
            </a:r>
            <a:endParaRPr lang="en-GB" altLang="en-US" sz="2800" dirty="0">
              <a:latin typeface="Times New Roman"/>
              <a:cs typeface="Times New Roman"/>
            </a:endParaRPr>
          </a:p>
          <a:p>
            <a:pPr algn="ctr">
              <a:spcBef>
                <a:spcPct val="50000"/>
              </a:spcBef>
              <a:buNone/>
            </a:pPr>
            <a:r>
              <a:rPr lang="en-GB" altLang="en-US" sz="1600" dirty="0">
                <a:latin typeface="Times New Roman"/>
                <a:cs typeface="Times New Roman"/>
              </a:rPr>
              <a:t>This is measured as 80S, it is made from 2 subunits, 60S and 40S</a:t>
            </a:r>
          </a:p>
        </p:txBody>
      </p:sp>
      <p:graphicFrame>
        <p:nvGraphicFramePr>
          <p:cNvPr id="8209" name="Object 60">
            <a:extLst>
              <a:ext uri="{FF2B5EF4-FFF2-40B4-BE49-F238E27FC236}">
                <a16:creationId xmlns:a16="http://schemas.microsoft.com/office/drawing/2014/main" id="{AFD1F80A-85FA-41DD-B722-52D152189681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7275513" y="1916113"/>
          <a:ext cx="1400175" cy="216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1123810" imgH="1733333" progId="PBrush">
                  <p:embed/>
                </p:oleObj>
              </mc:Choice>
              <mc:Fallback>
                <p:oleObj name="Bitmap Image" r:id="rId3" imgW="1123810" imgH="1733333" progId="PBrush">
                  <p:embed/>
                  <p:pic>
                    <p:nvPicPr>
                      <p:cNvPr id="0" name="Object 6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5513" y="1916113"/>
                        <a:ext cx="1400175" cy="2160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1" name="Text Box 19">
            <a:extLst>
              <a:ext uri="{FF2B5EF4-FFF2-40B4-BE49-F238E27FC236}">
                <a16:creationId xmlns:a16="http://schemas.microsoft.com/office/drawing/2014/main" id="{378EBB6D-41D5-4C79-A025-DFEA4D3DA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2438" y="4005263"/>
            <a:ext cx="20161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>
                <a:latin typeface="Times New Roman"/>
                <a:cs typeface="Times New Roman"/>
              </a:rPr>
              <a:t>tRNA </a:t>
            </a:r>
            <a:r>
              <a:rPr lang="en-GB" altLang="en-US" sz="1600">
                <a:latin typeface="Times New Roman"/>
                <a:cs typeface="Times New Roman"/>
              </a:rPr>
              <a:t>attached to amino acids has anticodon</a:t>
            </a:r>
          </a:p>
        </p:txBody>
      </p:sp>
      <p:graphicFrame>
        <p:nvGraphicFramePr>
          <p:cNvPr id="8212" name="Object 61">
            <a:extLst>
              <a:ext uri="{FF2B5EF4-FFF2-40B4-BE49-F238E27FC236}">
                <a16:creationId xmlns:a16="http://schemas.microsoft.com/office/drawing/2014/main" id="{9CBBC9D8-D877-4657-BBE1-FAA5CAD9C9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-1103313" y="2636838"/>
          <a:ext cx="4667251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5" imgW="4667902" imgH="542857" progId="PBrush">
                  <p:embed/>
                </p:oleObj>
              </mc:Choice>
              <mc:Fallback>
                <p:oleObj name="Bitmap Image" r:id="rId5" imgW="4667902" imgH="542857" progId="PBrush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103313" y="2636838"/>
                        <a:ext cx="4667251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3" name="Text Box 21">
            <a:extLst>
              <a:ext uri="{FF2B5EF4-FFF2-40B4-BE49-F238E27FC236}">
                <a16:creationId xmlns:a16="http://schemas.microsoft.com/office/drawing/2014/main" id="{8E93BF72-07E9-44E2-A7E0-CCC332DC8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227" y="4003449"/>
            <a:ext cx="2663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>
                <a:latin typeface="Times New Roman"/>
                <a:cs typeface="Times New Roman"/>
              </a:rPr>
              <a:t>mRNA</a:t>
            </a:r>
          </a:p>
        </p:txBody>
      </p:sp>
      <p:sp>
        <p:nvSpPr>
          <p:cNvPr id="10251" name="TextBox 1">
            <a:extLst>
              <a:ext uri="{FF2B5EF4-FFF2-40B4-BE49-F238E27FC236}">
                <a16:creationId xmlns:a16="http://schemas.microsoft.com/office/drawing/2014/main" id="{7B00232F-1141-4E4A-BDB5-705832534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792" y="5602637"/>
            <a:ext cx="6767512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Times New Roman"/>
                <a:cs typeface="Times New Roman"/>
              </a:rPr>
              <a:t>Watch the animation and make notes 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Times New Roman"/>
              <a:cs typeface="Times New Roman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Times New Roman"/>
                <a:cs typeface="Times New Roman"/>
              </a:rPr>
              <a:t>The role of each of the molecules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Times New Roman"/>
                <a:cs typeface="Times New Roman"/>
              </a:rPr>
              <a:t>How the amino acids are sequenced in the correct order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6D5D52-BA88-4112-ABC4-97B369DFD6C0}"/>
              </a:ext>
            </a:extLst>
          </p:cNvPr>
          <p:cNvSpPr txBox="1"/>
          <p:nvPr/>
        </p:nvSpPr>
        <p:spPr>
          <a:xfrm>
            <a:off x="555172" y="191588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  <a:hlinkClick r:id="rId7"/>
              </a:rPr>
              <a:t>Translation - YouTube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8211" grpId="0"/>
      <p:bldP spid="82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2DF63-0D4F-44F1-82FC-87878A60A7E7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07980" y="593922"/>
            <a:ext cx="4038600" cy="4525963"/>
          </a:xfrm>
        </p:spPr>
        <p:txBody>
          <a:bodyPr/>
          <a:lstStyle/>
          <a:p>
            <a:r>
              <a:rPr lang="en-GB" dirty="0">
                <a:cs typeface="Calibri"/>
              </a:rPr>
              <a:t>Eukaryotic ribosomes are measured as 80S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97FDCD-7665-4A15-87D6-A1669379D90C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757578" y="407980"/>
            <a:ext cx="4038600" cy="2185988"/>
          </a:xfrm>
        </p:spPr>
        <p:txBody>
          <a:bodyPr/>
          <a:lstStyle/>
          <a:p>
            <a:r>
              <a:rPr lang="en-GB" dirty="0">
                <a:cs typeface="Calibri"/>
              </a:rPr>
              <a:t>Prokaryotic ribosomes are smaller at 70S</a:t>
            </a:r>
            <a:endParaRPr lang="en-GB" dirty="0"/>
          </a:p>
        </p:txBody>
      </p:sp>
      <p:pic>
        <p:nvPicPr>
          <p:cNvPr id="6" name="Picture 6" descr="Chart, pie chart, bubble chart&#10;&#10;Description automatically generated">
            <a:extLst>
              <a:ext uri="{FF2B5EF4-FFF2-40B4-BE49-F238E27FC236}">
                <a16:creationId xmlns:a16="http://schemas.microsoft.com/office/drawing/2014/main" id="{DB9A155D-1058-474C-A10B-4816F9550963}"/>
              </a:ext>
            </a:extLst>
          </p:cNvPr>
          <p:cNvPicPr>
            <a:picLocks noGrp="1" noChangeAspect="1"/>
          </p:cNvPicPr>
          <p:nvPr>
            <p:ph sz="quarter" idx="3"/>
          </p:nvPr>
        </p:nvPicPr>
        <p:blipFill>
          <a:blip r:embed="rId2"/>
          <a:stretch>
            <a:fillRect/>
          </a:stretch>
        </p:blipFill>
        <p:spPr>
          <a:xfrm>
            <a:off x="2186922" y="2403726"/>
            <a:ext cx="4514940" cy="2675977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3F6E07B-D3D5-404B-9741-BC285E3B3BA1}"/>
              </a:ext>
            </a:extLst>
          </p:cNvPr>
          <p:cNvSpPr txBox="1"/>
          <p:nvPr/>
        </p:nvSpPr>
        <p:spPr>
          <a:xfrm>
            <a:off x="5267645" y="5147328"/>
            <a:ext cx="3694788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Arial"/>
                <a:cs typeface="Arial"/>
              </a:rPr>
              <a:t>Extra information:</a:t>
            </a:r>
          </a:p>
          <a:p>
            <a:r>
              <a:rPr lang="en-GB" dirty="0">
                <a:latin typeface="Arial"/>
                <a:cs typeface="Arial"/>
              </a:rPr>
              <a:t>S stands for sedimentation coefficient in Svedberg units. This is the amount of time taken to split into components when centrifuged. </a:t>
            </a:r>
            <a:endParaRPr lang="en-GB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8065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0A163-9CAA-4145-B185-3DE4C4317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FFF00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Annotate the protein synthesis poster</a:t>
            </a:r>
            <a:endParaRPr lang="en-US" dirty="0"/>
          </a:p>
        </p:txBody>
      </p:sp>
      <p:sp>
        <p:nvSpPr>
          <p:cNvPr id="11267" name="Text Placeholder 2">
            <a:extLst>
              <a:ext uri="{FF2B5EF4-FFF2-40B4-BE49-F238E27FC236}">
                <a16:creationId xmlns:a16="http://schemas.microsoft.com/office/drawing/2014/main" id="{28977A47-5403-4907-876F-329D2AAAE8D3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371600"/>
            <a:ext cx="5915025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Amino acid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mRNA</a:t>
            </a:r>
            <a:endParaRPr lang="en-GB" altLang="en-US" sz="2400" dirty="0">
              <a:cs typeface="Calibri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/>
              <a:t>Ribosome 5' to 3'</a:t>
            </a:r>
            <a:endParaRPr lang="en-GB" altLang="en-US" sz="2400" dirty="0">
              <a:cs typeface="Calibri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tRNA</a:t>
            </a:r>
            <a:endParaRPr lang="en-GB" altLang="en-US" sz="2400" dirty="0">
              <a:cs typeface="Calibri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DNA sense strand</a:t>
            </a:r>
            <a:endParaRPr lang="en-GB" altLang="en-US" sz="2400" dirty="0">
              <a:cs typeface="Calibri"/>
            </a:endParaRPr>
          </a:p>
          <a:p>
            <a:pPr>
              <a:lnSpc>
                <a:spcPct val="90000"/>
              </a:lnSpc>
            </a:pPr>
            <a:r>
              <a:rPr lang="en-GB" altLang="en-US" sz="2400">
                <a:cs typeface="Calibri"/>
              </a:rPr>
              <a:t>Ribosomal sub units 40S and 60S</a:t>
            </a:r>
            <a:endParaRPr lang="en-GB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GB" altLang="en-US" sz="2400"/>
              <a:t>Polypeptide synthesis needs ATP</a:t>
            </a:r>
            <a:endParaRPr lang="en-GB" altLang="en-US" sz="2400" dirty="0">
              <a:cs typeface="Calibri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DNA antisense strand</a:t>
            </a:r>
            <a:endParaRPr lang="en-GB" altLang="en-US" sz="2400" dirty="0">
              <a:cs typeface="Calibri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Transcription</a:t>
            </a:r>
            <a:endParaRPr lang="en-GB" altLang="en-US" sz="2400" dirty="0">
              <a:cs typeface="Calibri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Translation</a:t>
            </a:r>
            <a:endParaRPr lang="en-GB" altLang="en-US" sz="2400" dirty="0">
              <a:cs typeface="Calibri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DNA helicase</a:t>
            </a:r>
            <a:endParaRPr lang="en-GB" altLang="en-US" sz="2400" dirty="0">
              <a:cs typeface="Calibri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RNA polymerase</a:t>
            </a:r>
            <a:endParaRPr lang="en-GB" altLang="en-US" sz="2400" dirty="0">
              <a:cs typeface="Calibri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GB" altLang="en-US" sz="240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GB" altLang="en-US" sz="2400"/>
          </a:p>
        </p:txBody>
      </p:sp>
      <p:pic>
        <p:nvPicPr>
          <p:cNvPr id="11268" name="Picture 5">
            <a:extLst>
              <a:ext uri="{FF2B5EF4-FFF2-40B4-BE49-F238E27FC236}">
                <a16:creationId xmlns:a16="http://schemas.microsoft.com/office/drawing/2014/main" id="{BF1BF68A-2B0C-4C0C-9118-B74E4E3212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341438"/>
            <a:ext cx="4032250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83ea8ec-d1ce-4b1c-906d-dc0b29db2502">
      <UserInfo>
        <DisplayName/>
        <AccountId xsi:nil="true"/>
        <AccountType/>
      </UserInfo>
    </SharedWithUsers>
    <CurriculumSubject xmlns="b83ea8ec-d1ce-4b1c-906d-dc0b29db2502">Biology</CurriculumSubject>
    <f948e339c5fc46c8b2750cbbc9e73e24 xmlns="b83ea8ec-d1ce-4b1c-906d-dc0b29db2502">
      <Terms xmlns="http://schemas.microsoft.com/office/infopath/2007/PartnerControls"/>
    </f948e339c5fc46c8b2750cbbc9e73e24>
    <CustomTags xmlns="b83ea8ec-d1ce-4b1c-906d-dc0b29db2502" xsi:nil="true"/>
    <i0165b589e0f485fa6237a9400464043 xmlns="b83ea8ec-d1ce-4b1c-906d-dc0b29db2502">
      <Terms xmlns="http://schemas.microsoft.com/office/infopath/2007/PartnerControls"/>
    </i0165b589e0f485fa6237a9400464043>
    <KeyStage xmlns="b83ea8ec-d1ce-4b1c-906d-dc0b29db2502" xsi:nil="true"/>
    <mcfa9f6af8bf42a58d866cdfd4e11fd3 xmlns="b83ea8ec-d1ce-4b1c-906d-dc0b29db2502">
      <Terms xmlns="http://schemas.microsoft.com/office/infopath/2007/PartnerControls"/>
    </mcfa9f6af8bf42a58d866cdfd4e11fd3>
    <Year xmlns="b83ea8ec-d1ce-4b1c-906d-dc0b29db2502" xsi:nil="true"/>
    <Lesson xmlns="b83ea8ec-d1ce-4b1c-906d-dc0b29db2502" xsi:nil="true"/>
    <c429491b856c4e30abe8407934465dee xmlns="b83ea8ec-d1ce-4b1c-906d-dc0b29db2502">
      <Terms xmlns="http://schemas.microsoft.com/office/infopath/2007/PartnerControls"/>
    </c429491b856c4e30abe8407934465dee>
    <p0200d0debe3499c8d7b4d3006013c0c xmlns="b83ea8ec-d1ce-4b1c-906d-dc0b29db2502">
      <Terms xmlns="http://schemas.microsoft.com/office/infopath/2007/PartnerControls"/>
    </p0200d0debe3499c8d7b4d3006013c0c>
    <PersonalIdentificationData xmlns="b83ea8ec-d1ce-4b1c-906d-dc0b29db2502" xsi:nil="true"/>
    <TaxCatchAll xmlns="b83ea8ec-d1ce-4b1c-906d-dc0b29db2502" xsi:nil="true"/>
    <lcf76f155ced4ddcb4097134ff3c332f xmlns="39a9f016-2850-430d-a9d7-5d156f797ec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BC12256C0CA499B3F5CE8F04E9C67" ma:contentTypeVersion="34" ma:contentTypeDescription="Create a new document." ma:contentTypeScope="" ma:versionID="254a14d6e1d851e4fa30c9feb4198f1e">
  <xsd:schema xmlns:xsd="http://www.w3.org/2001/XMLSchema" xmlns:xs="http://www.w3.org/2001/XMLSchema" xmlns:p="http://schemas.microsoft.com/office/2006/metadata/properties" xmlns:ns2="b83ea8ec-d1ce-4b1c-906d-dc0b29db2502" xmlns:ns3="39a9f016-2850-430d-a9d7-5d156f797ecb" targetNamespace="http://schemas.microsoft.com/office/2006/metadata/properties" ma:root="true" ma:fieldsID="bebbb5c7b829c29f6860e404b1d0c84b" ns2:_="" ns3:_="">
    <xsd:import namespace="b83ea8ec-d1ce-4b1c-906d-dc0b29db2502"/>
    <xsd:import namespace="39a9f016-2850-430d-a9d7-5d156f797ecb"/>
    <xsd:element name="properties">
      <xsd:complexType>
        <xsd:sequence>
          <xsd:element name="documentManagement">
            <xsd:complexType>
              <xsd:all>
                <xsd:element ref="ns2:i0165b589e0f485fa6237a9400464043" minOccurs="0"/>
                <xsd:element ref="ns2:TaxCatchAll" minOccurs="0"/>
                <xsd:element ref="ns2:c429491b856c4e30abe8407934465dee" minOccurs="0"/>
                <xsd:element ref="ns2:mcfa9f6af8bf42a58d866cdfd4e11fd3" minOccurs="0"/>
                <xsd:element ref="ns2:f948e339c5fc46c8b2750cbbc9e73e24" minOccurs="0"/>
                <xsd:element ref="ns2:p0200d0debe3499c8d7b4d3006013c0c" minOccurs="0"/>
                <xsd:element ref="ns2:PersonalIdentificationData" minOccurs="0"/>
                <xsd:element ref="ns2:KeyStage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ea8ec-d1ce-4b1c-906d-dc0b29db2502" elementFormDefault="qualified">
    <xsd:import namespace="http://schemas.microsoft.com/office/2006/documentManagement/types"/>
    <xsd:import namespace="http://schemas.microsoft.com/office/infopath/2007/PartnerControls"/>
    <xsd:element name="i0165b589e0f485fa6237a9400464043" ma:index="9" nillable="true" ma:taxonomy="true" ma:internalName="i0165b589e0f485fa6237a9400464043" ma:taxonomyFieldName="Topic" ma:displayName="Topic" ma:fieldId="{20165b58-9e0f-485f-a623-7a9400464043}" ma:sspId="9af0695c-efcd-46dd-8765-d5578b5758fe" ma:termSetId="60a57c6c-2130-4e61-9e57-098bd84272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7ba7dd9-0f04-4217-893d-a73cba0aebc6}" ma:internalName="TaxCatchAll" ma:showField="CatchAllData" ma:web="b83ea8ec-d1ce-4b1c-906d-dc0b29db25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429491b856c4e30abe8407934465dee" ma:index="12" nillable="true" ma:taxonomy="true" ma:internalName="c429491b856c4e30abe8407934465dee" ma:taxonomyFieldName="Staff_x0020_Category" ma:displayName="Staff Category" ma:fieldId="{c429491b-856c-4e30-abe8-407934465dee}" ma:sspId="9af0695c-efcd-46dd-8765-d5578b5758fe" ma:termSetId="3d337045-6da3-4c9d-a943-86c979c7f8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cfa9f6af8bf42a58d866cdfd4e11fd3" ma:index="14" nillable="true" ma:taxonomy="true" ma:internalName="mcfa9f6af8bf42a58d866cdfd4e11fd3" ma:taxonomyFieldName="Exam_x0020_Board" ma:displayName="Exam Board" ma:fieldId="{6cfa9f6a-f8bf-42a5-8d86-6cdfd4e11fd3}" ma:sspId="9af0695c-efcd-46dd-8765-d5578b5758fe" ma:termSetId="a3733284-8b89-4cee-ba61-be29b75bb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48e339c5fc46c8b2750cbbc9e73e24" ma:index="16" nillable="true" ma:taxonomy="true" ma:internalName="f948e339c5fc46c8b2750cbbc9e73e24" ma:taxonomyFieldName="Week" ma:displayName="Week" ma:fieldId="{f948e339-c5fc-46c8-b275-0cbbc9e73e24}" ma:sspId="9af0695c-efcd-46dd-8765-d5578b5758fe" ma:termSetId="1d66f853-e543-47e9-b693-d49e9ff978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200d0debe3499c8d7b4d3006013c0c" ma:index="18" nillable="true" ma:taxonomy="true" ma:internalName="p0200d0debe3499c8d7b4d3006013c0c" ma:taxonomyFieldName="Term" ma:displayName="Term" ma:fieldId="{90200d0d-ebe3-499c-8d7b-4d3006013c0c}" ma:sspId="9af0695c-efcd-46dd-8765-d5578b5758fe" ma:termSetId="79b7fcde-7773-4a5a-80d2-0158284528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9" nillable="true" ma:displayName="Personal Identification Data" ma:internalName="Personal_x0020_Identification_x0020_Data">
      <xsd:simpleType>
        <xsd:restriction base="dms:Choice">
          <xsd:enumeration value="No"/>
          <xsd:enumeration value="Yes"/>
        </xsd:restriction>
      </xsd:simpleType>
    </xsd:element>
    <xsd:element name="KeyStage" ma:index="20" nillable="true" ma:displayName="Key Stage" ma:internalName="Key_x0020_Stage">
      <xsd:simpleType>
        <xsd:restriction base="dms:Text"/>
      </xsd:simpleType>
    </xsd:element>
    <xsd:element name="Year" ma:index="21" nillable="true" ma:displayName="Year" ma:internalName="Year">
      <xsd:simpleType>
        <xsd:restriction base="dms:Text"/>
      </xsd:simpleType>
    </xsd:element>
    <xsd:element name="Lesson" ma:index="22" nillable="true" ma:displayName="Lesson" ma:internalName="Lesson">
      <xsd:simpleType>
        <xsd:restriction base="dms:Text"/>
      </xsd:simpleType>
    </xsd:element>
    <xsd:element name="CustomTags" ma:index="23" nillable="true" ma:displayName="Custom Tags" ma:internalName="Custom_x0020_Tags">
      <xsd:simpleType>
        <xsd:restriction base="dms:Text"/>
      </xsd:simpleType>
    </xsd:element>
    <xsd:element name="CurriculumSubject" ma:index="24" nillable="true" ma:displayName="Curriculum Subject" ma:default="Biology" ma:internalName="Curriculum_x0020_Subject">
      <xsd:simpleType>
        <xsd:restriction base="dms:Text"/>
      </xsd:simpleType>
    </xsd:element>
    <xsd:element name="SharedWithUsers" ma:index="3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9f016-2850-430d-a9d7-5d156f797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9" nillable="true" ma:taxonomy="true" ma:internalName="lcf76f155ced4ddcb4097134ff3c332f" ma:taxonomyFieldName="MediaServiceImageTags" ma:displayName="Image Tags" ma:readOnly="false" ma:fieldId="{5cf76f15-5ced-4ddc-b409-7134ff3c332f}" ma:taxonomyMulti="true" ma:sspId="9af0695c-efcd-46dd-8765-d5578b5758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4986721-9C48-40F7-B63C-BDD49FA8D3D9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873AA913-0A13-471D-BBB2-336A615011D8}">
  <ds:schemaRefs>
    <ds:schemaRef ds:uri="http://schemas.microsoft.com/office/2006/metadata/properties"/>
    <ds:schemaRef ds:uri="http://schemas.microsoft.com/office/infopath/2007/PartnerControls"/>
    <ds:schemaRef ds:uri="b83ea8ec-d1ce-4b1c-906d-dc0b29db2502"/>
    <ds:schemaRef ds:uri="39a9f016-2850-430d-a9d7-5d156f797ecb"/>
  </ds:schemaRefs>
</ds:datastoreItem>
</file>

<file path=customXml/itemProps3.xml><?xml version="1.0" encoding="utf-8"?>
<ds:datastoreItem xmlns:ds="http://schemas.openxmlformats.org/officeDocument/2006/customXml" ds:itemID="{6EF7A813-876F-4AF2-8A2B-8FFFBB03CE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3ea8ec-d1ce-4b1c-906d-dc0b29db2502"/>
    <ds:schemaRef ds:uri="39a9f016-2850-430d-a9d7-5d156f797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C3E3AEA-118B-4E95-AFE2-25A1EBF095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654</Words>
  <Application>Microsoft Office PowerPoint</Application>
  <PresentationFormat>On-screen Show (4:3)</PresentationFormat>
  <Paragraphs>119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Comic Sans MS</vt:lpstr>
      <vt:lpstr>gg sans</vt:lpstr>
      <vt:lpstr>Papyrus</vt:lpstr>
      <vt:lpstr>Times New Roman</vt:lpstr>
      <vt:lpstr>Wingdings</vt:lpstr>
      <vt:lpstr>Office Theme</vt:lpstr>
      <vt:lpstr>Bitmap Image</vt:lpstr>
      <vt:lpstr>TRANSCRIPTION - Quick 10</vt:lpstr>
      <vt:lpstr>TRANSLATION (Protein synthesis 2)</vt:lpstr>
      <vt:lpstr>Specification points:</vt:lpstr>
      <vt:lpstr>Homework:</vt:lpstr>
      <vt:lpstr>PowerPoint Presentation</vt:lpstr>
      <vt:lpstr>RNA structure</vt:lpstr>
      <vt:lpstr>TRANSLATION</vt:lpstr>
      <vt:lpstr>PowerPoint Presentation</vt:lpstr>
      <vt:lpstr>Annotate the protein synthesis poster</vt:lpstr>
      <vt:lpstr>PowerPoint Presentation</vt:lpstr>
      <vt:lpstr>Describe the process of translation </vt:lpstr>
      <vt:lpstr>PowerPoint Presentation</vt:lpstr>
      <vt:lpstr>tRNA</vt:lpstr>
      <vt:lpstr>Compare and contrast mRNA and tRNA</vt:lpstr>
      <vt:lpstr>Compare and contrast mRNA and tRNA</vt:lpstr>
    </vt:vector>
  </TitlesOfParts>
  <Company>Rickmansworth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TRANSCRIPTION</dc:title>
  <dc:creator>stafftest1</dc:creator>
  <cp:lastModifiedBy>Chezka Mae Madrona</cp:lastModifiedBy>
  <cp:revision>183</cp:revision>
  <cp:lastPrinted>2013-12-04T10:51:34Z</cp:lastPrinted>
  <dcterms:created xsi:type="dcterms:W3CDTF">2013-12-03T09:23:42Z</dcterms:created>
  <dcterms:modified xsi:type="dcterms:W3CDTF">2025-07-22T10:25:34Z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Hazel Lupton</vt:lpwstr>
  </property>
  <property fmtid="{D5CDD505-2E9C-101B-9397-08002B2CF9AE}" pid="3" name="Order">
    <vt:lpwstr>937800.000000000</vt:lpwstr>
  </property>
  <property fmtid="{D5CDD505-2E9C-101B-9397-08002B2CF9AE}" pid="4" name="ComplianceAssetId">
    <vt:lpwstr/>
  </property>
  <property fmtid="{D5CDD505-2E9C-101B-9397-08002B2CF9AE}" pid="5" name="SharedWithUsers">
    <vt:lpwstr/>
  </property>
  <property fmtid="{D5CDD505-2E9C-101B-9397-08002B2CF9AE}" pid="6" name="display_urn:schemas-microsoft-com:office:office#Author">
    <vt:lpwstr>Hazel Lupton</vt:lpwstr>
  </property>
  <property fmtid="{D5CDD505-2E9C-101B-9397-08002B2CF9AE}" pid="7" name="ContentTypeId">
    <vt:lpwstr>0x0101002F4BC12256C0CA499B3F5CE8F04E9C67</vt:lpwstr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Staff Category">
    <vt:lpwstr/>
  </property>
  <property fmtid="{D5CDD505-2E9C-101B-9397-08002B2CF9AE}" pid="11" name="Topic">
    <vt:lpwstr/>
  </property>
  <property fmtid="{D5CDD505-2E9C-101B-9397-08002B2CF9AE}" pid="12" name="Term">
    <vt:lpwstr/>
  </property>
  <property fmtid="{D5CDD505-2E9C-101B-9397-08002B2CF9AE}" pid="13" name="Week">
    <vt:lpwstr/>
  </property>
  <property fmtid="{D5CDD505-2E9C-101B-9397-08002B2CF9AE}" pid="14" name="Exam Board">
    <vt:lpwstr/>
  </property>
  <property fmtid="{D5CDD505-2E9C-101B-9397-08002B2CF9AE}" pid="15" name="MediaServiceImageTags">
    <vt:lpwstr/>
  </property>
</Properties>
</file>