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sldIdLst>
    <p:sldId id="263" r:id="rId6"/>
    <p:sldId id="256" r:id="rId7"/>
    <p:sldId id="257" r:id="rId8"/>
    <p:sldId id="265" r:id="rId9"/>
    <p:sldId id="258" r:id="rId10"/>
    <p:sldId id="264" r:id="rId11"/>
    <p:sldId id="259" r:id="rId12"/>
    <p:sldId id="260" r:id="rId13"/>
    <p:sldId id="261" r:id="rId14"/>
    <p:sldId id="262" r:id="rId15"/>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AB44C2-3FFC-0EED-96D4-A51739A097E4}" v="14" dt="2020-11-16T16:36:26.325"/>
    <p1510:client id="{14D68F55-B83E-968D-3231-722FBFE08190}" v="4" dt="2020-11-23T10:58:45.385"/>
    <p1510:client id="{206ED7F2-9F6B-EA60-981B-C65E24E5858C}" v="1" dt="2022-11-23T10:05:35.867"/>
    <p1510:client id="{29D40CEF-9E76-5356-DBE7-74FBC712B8A4}" v="5" dt="2022-11-16T10:46:15.511"/>
    <p1510:client id="{52608C59-95B8-E9AE-4CA3-F8BE9ECA9CB5}" v="8" dt="2023-10-31T10:28:33.268"/>
    <p1510:client id="{6351099A-A20B-307B-D837-7C72EA1BCF89}" v="17" dt="2022-12-01T20:29:14.500"/>
    <p1510:client id="{7A796676-C935-5073-6641-4CDF8A3B793F}" v="32" dt="2021-11-10T13:47:16.892"/>
    <p1510:client id="{BBCBC227-9E66-7F99-D83C-52F693A75C27}" v="110" dt="2020-12-02T08:36:27.678"/>
    <p1510:client id="{C1AD258B-3E58-DB79-31B8-C20290637B8D}" v="49" dt="2020-11-16T11:41:36.572"/>
    <p1510:client id="{D35615FF-4031-1E39-BD35-BF1C4B259C09}" v="54" dt="2020-11-23T09:38:31.7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534"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zel Lupton" userId="S::hazel.lupton@sthelens.london::330d0395-d8b0-4d77-8620-740b48613bd9" providerId="AD" clId="Web-{7A796676-C935-5073-6641-4CDF8A3B793F}"/>
    <pc:docChg chg="modSld">
      <pc:chgData name="Hazel Lupton" userId="S::hazel.lupton@sthelens.london::330d0395-d8b0-4d77-8620-740b48613bd9" providerId="AD" clId="Web-{7A796676-C935-5073-6641-4CDF8A3B793F}" dt="2021-11-10T13:47:15.439" v="14" actId="20577"/>
      <pc:docMkLst>
        <pc:docMk/>
      </pc:docMkLst>
      <pc:sldChg chg="modSp">
        <pc:chgData name="Hazel Lupton" userId="S::hazel.lupton@sthelens.london::330d0395-d8b0-4d77-8620-740b48613bd9" providerId="AD" clId="Web-{7A796676-C935-5073-6641-4CDF8A3B793F}" dt="2021-11-10T13:47:15.439" v="14" actId="20577"/>
        <pc:sldMkLst>
          <pc:docMk/>
          <pc:sldMk cId="0" sldId="264"/>
        </pc:sldMkLst>
        <pc:spChg chg="mod">
          <ac:chgData name="Hazel Lupton" userId="S::hazel.lupton@sthelens.london::330d0395-d8b0-4d77-8620-740b48613bd9" providerId="AD" clId="Web-{7A796676-C935-5073-6641-4CDF8A3B793F}" dt="2021-11-10T13:46:54.892" v="12" actId="20577"/>
          <ac:spMkLst>
            <pc:docMk/>
            <pc:sldMk cId="0" sldId="264"/>
            <ac:spMk id="4" creationId="{FB48636A-EA36-4945-9FC8-495DB7DCFE1C}"/>
          </ac:spMkLst>
        </pc:spChg>
        <pc:spChg chg="mod">
          <ac:chgData name="Hazel Lupton" userId="S::hazel.lupton@sthelens.london::330d0395-d8b0-4d77-8620-740b48613bd9" providerId="AD" clId="Web-{7A796676-C935-5073-6641-4CDF8A3B793F}" dt="2021-11-10T13:47:15.439" v="14" actId="20577"/>
          <ac:spMkLst>
            <pc:docMk/>
            <pc:sldMk cId="0" sldId="264"/>
            <ac:spMk id="5" creationId="{600DA3F7-3D87-4FF1-8893-718A63AA16E8}"/>
          </ac:spMkLst>
        </pc:spChg>
      </pc:sldChg>
    </pc:docChg>
  </pc:docChgLst>
  <pc:docChgLst>
    <pc:chgData name="Hazel Lupton" userId="S::hazel.lupton@sthelens.london::330d0395-d8b0-4d77-8620-740b48613bd9" providerId="AD" clId="Web-{206ED7F2-9F6B-EA60-981B-C65E24E5858C}"/>
    <pc:docChg chg="modSld">
      <pc:chgData name="Hazel Lupton" userId="S::hazel.lupton@sthelens.london::330d0395-d8b0-4d77-8620-740b48613bd9" providerId="AD" clId="Web-{206ED7F2-9F6B-EA60-981B-C65E24E5858C}" dt="2022-11-23T10:05:35.867" v="0" actId="1076"/>
      <pc:docMkLst>
        <pc:docMk/>
      </pc:docMkLst>
      <pc:sldChg chg="modSp">
        <pc:chgData name="Hazel Lupton" userId="S::hazel.lupton@sthelens.london::330d0395-d8b0-4d77-8620-740b48613bd9" providerId="AD" clId="Web-{206ED7F2-9F6B-EA60-981B-C65E24E5858C}" dt="2022-11-23T10:05:35.867" v="0" actId="1076"/>
        <pc:sldMkLst>
          <pc:docMk/>
          <pc:sldMk cId="0" sldId="264"/>
        </pc:sldMkLst>
        <pc:spChg chg="mod">
          <ac:chgData name="Hazel Lupton" userId="S::hazel.lupton@sthelens.london::330d0395-d8b0-4d77-8620-740b48613bd9" providerId="AD" clId="Web-{206ED7F2-9F6B-EA60-981B-C65E24E5858C}" dt="2022-11-23T10:05:35.867" v="0" actId="1076"/>
          <ac:spMkLst>
            <pc:docMk/>
            <pc:sldMk cId="0" sldId="264"/>
            <ac:spMk id="5" creationId="{600DA3F7-3D87-4FF1-8893-718A63AA16E8}"/>
          </ac:spMkLst>
        </pc:spChg>
      </pc:sldChg>
    </pc:docChg>
  </pc:docChgLst>
  <pc:docChgLst>
    <pc:chgData name="Hazel Lupton" userId="S::hazel.lupton@sthelens.london::330d0395-d8b0-4d77-8620-740b48613bd9" providerId="AD" clId="Web-{0DAB44C2-3FFC-0EED-96D4-A51739A097E4}"/>
    <pc:docChg chg="modSld">
      <pc:chgData name="Hazel Lupton" userId="S::hazel.lupton@sthelens.london::330d0395-d8b0-4d77-8620-740b48613bd9" providerId="AD" clId="Web-{0DAB44C2-3FFC-0EED-96D4-A51739A097E4}" dt="2020-11-16T16:36:26.325" v="13" actId="20577"/>
      <pc:docMkLst>
        <pc:docMk/>
      </pc:docMkLst>
      <pc:sldChg chg="delSp">
        <pc:chgData name="Hazel Lupton" userId="S::hazel.lupton@sthelens.london::330d0395-d8b0-4d77-8620-740b48613bd9" providerId="AD" clId="Web-{0DAB44C2-3FFC-0EED-96D4-A51739A097E4}" dt="2020-11-16T16:32:26.275" v="0"/>
        <pc:sldMkLst>
          <pc:docMk/>
          <pc:sldMk cId="0" sldId="260"/>
        </pc:sldMkLst>
        <pc:spChg chg="del">
          <ac:chgData name="Hazel Lupton" userId="S::hazel.lupton@sthelens.london::330d0395-d8b0-4d77-8620-740b48613bd9" providerId="AD" clId="Web-{0DAB44C2-3FFC-0EED-96D4-A51739A097E4}" dt="2020-11-16T16:32:26.275" v="0"/>
          <ac:spMkLst>
            <pc:docMk/>
            <pc:sldMk cId="0" sldId="260"/>
            <ac:spMk id="9225" creationId="{812F4A48-C42A-4895-96A0-4729B0F350D7}"/>
          </ac:spMkLst>
        </pc:spChg>
      </pc:sldChg>
      <pc:sldChg chg="modSp">
        <pc:chgData name="Hazel Lupton" userId="S::hazel.lupton@sthelens.london::330d0395-d8b0-4d77-8620-740b48613bd9" providerId="AD" clId="Web-{0DAB44C2-3FFC-0EED-96D4-A51739A097E4}" dt="2020-11-16T16:36:26.325" v="13" actId="20577"/>
        <pc:sldMkLst>
          <pc:docMk/>
          <pc:sldMk cId="0" sldId="265"/>
        </pc:sldMkLst>
        <pc:spChg chg="mod">
          <ac:chgData name="Hazel Lupton" userId="S::hazel.lupton@sthelens.london::330d0395-d8b0-4d77-8620-740b48613bd9" providerId="AD" clId="Web-{0DAB44C2-3FFC-0EED-96D4-A51739A097E4}" dt="2020-11-16T16:36:26.325" v="13" actId="20577"/>
          <ac:spMkLst>
            <pc:docMk/>
            <pc:sldMk cId="0" sldId="265"/>
            <ac:spMk id="5123" creationId="{E79A8359-82B3-41D5-801C-5C4774CC774D}"/>
          </ac:spMkLst>
        </pc:spChg>
      </pc:sldChg>
    </pc:docChg>
  </pc:docChgLst>
  <pc:docChgLst>
    <pc:chgData name="Marisa Wyburn" userId="S::marisa.wyburn@sthelens.london::f9bf2b7a-00de-48b4-8fc8-225d4909fb1d" providerId="AD" clId="Web-{6351099A-A20B-307B-D837-7C72EA1BCF89}"/>
    <pc:docChg chg="modSld">
      <pc:chgData name="Marisa Wyburn" userId="S::marisa.wyburn@sthelens.london::f9bf2b7a-00de-48b4-8fc8-225d4909fb1d" providerId="AD" clId="Web-{6351099A-A20B-307B-D837-7C72EA1BCF89}" dt="2022-12-01T20:29:12.156" v="8" actId="20577"/>
      <pc:docMkLst>
        <pc:docMk/>
      </pc:docMkLst>
      <pc:sldChg chg="modSp">
        <pc:chgData name="Marisa Wyburn" userId="S::marisa.wyburn@sthelens.london::f9bf2b7a-00de-48b4-8fc8-225d4909fb1d" providerId="AD" clId="Web-{6351099A-A20B-307B-D837-7C72EA1BCF89}" dt="2022-12-01T20:29:12.156" v="8" actId="20577"/>
        <pc:sldMkLst>
          <pc:docMk/>
          <pc:sldMk cId="0" sldId="262"/>
        </pc:sldMkLst>
        <pc:spChg chg="mod">
          <ac:chgData name="Marisa Wyburn" userId="S::marisa.wyburn@sthelens.london::f9bf2b7a-00de-48b4-8fc8-225d4909fb1d" providerId="AD" clId="Web-{6351099A-A20B-307B-D837-7C72EA1BCF89}" dt="2022-12-01T20:29:12.156" v="8" actId="20577"/>
          <ac:spMkLst>
            <pc:docMk/>
            <pc:sldMk cId="0" sldId="262"/>
            <ac:spMk id="12373" creationId="{657256BC-6B09-4A00-86C4-A88EEECC25EB}"/>
          </ac:spMkLst>
        </pc:spChg>
      </pc:sldChg>
    </pc:docChg>
  </pc:docChgLst>
  <pc:docChgLst>
    <pc:chgData name="Hazel Lupton" userId="S::hazel.lupton@sthelens.london::330d0395-d8b0-4d77-8620-740b48613bd9" providerId="AD" clId="Web-{C1AD258B-3E58-DB79-31B8-C20290637B8D}"/>
    <pc:docChg chg="modSld">
      <pc:chgData name="Hazel Lupton" userId="S::hazel.lupton@sthelens.london::330d0395-d8b0-4d77-8620-740b48613bd9" providerId="AD" clId="Web-{C1AD258B-3E58-DB79-31B8-C20290637B8D}" dt="2020-11-16T11:41:36.572" v="48"/>
      <pc:docMkLst>
        <pc:docMk/>
      </pc:docMkLst>
      <pc:sldChg chg="modSp">
        <pc:chgData name="Hazel Lupton" userId="S::hazel.lupton@sthelens.london::330d0395-d8b0-4d77-8620-740b48613bd9" providerId="AD" clId="Web-{C1AD258B-3E58-DB79-31B8-C20290637B8D}" dt="2020-11-16T11:38:49.646" v="4"/>
        <pc:sldMkLst>
          <pc:docMk/>
          <pc:sldMk cId="0" sldId="256"/>
        </pc:sldMkLst>
        <pc:spChg chg="mod">
          <ac:chgData name="Hazel Lupton" userId="S::hazel.lupton@sthelens.london::330d0395-d8b0-4d77-8620-740b48613bd9" providerId="AD" clId="Web-{C1AD258B-3E58-DB79-31B8-C20290637B8D}" dt="2020-11-16T11:38:43.599" v="3"/>
          <ac:spMkLst>
            <pc:docMk/>
            <pc:sldMk cId="0" sldId="256"/>
            <ac:spMk id="3074" creationId="{0596DDB6-162B-4F1F-985F-7B0F8196E106}"/>
          </ac:spMkLst>
        </pc:spChg>
        <pc:spChg chg="mod">
          <ac:chgData name="Hazel Lupton" userId="S::hazel.lupton@sthelens.london::330d0395-d8b0-4d77-8620-740b48613bd9" providerId="AD" clId="Web-{C1AD258B-3E58-DB79-31B8-C20290637B8D}" dt="2020-11-16T11:38:49.646" v="4"/>
          <ac:spMkLst>
            <pc:docMk/>
            <pc:sldMk cId="0" sldId="256"/>
            <ac:spMk id="3075" creationId="{92B71F95-A69C-4E78-99A0-D1C237D41873}"/>
          </ac:spMkLst>
        </pc:spChg>
      </pc:sldChg>
      <pc:sldChg chg="modSp">
        <pc:chgData name="Hazel Lupton" userId="S::hazel.lupton@sthelens.london::330d0395-d8b0-4d77-8620-740b48613bd9" providerId="AD" clId="Web-{C1AD258B-3E58-DB79-31B8-C20290637B8D}" dt="2020-11-16T11:39:11.615" v="8"/>
        <pc:sldMkLst>
          <pc:docMk/>
          <pc:sldMk cId="0" sldId="257"/>
        </pc:sldMkLst>
        <pc:spChg chg="mod">
          <ac:chgData name="Hazel Lupton" userId="S::hazel.lupton@sthelens.london::330d0395-d8b0-4d77-8620-740b48613bd9" providerId="AD" clId="Web-{C1AD258B-3E58-DB79-31B8-C20290637B8D}" dt="2020-11-16T11:38:56.724" v="5"/>
          <ac:spMkLst>
            <pc:docMk/>
            <pc:sldMk cId="0" sldId="257"/>
            <ac:spMk id="4098" creationId="{3CCDA0CF-AA6F-4C2C-B4D0-0CC96A0E2B22}"/>
          </ac:spMkLst>
        </pc:spChg>
        <pc:spChg chg="mod">
          <ac:chgData name="Hazel Lupton" userId="S::hazel.lupton@sthelens.london::330d0395-d8b0-4d77-8620-740b48613bd9" providerId="AD" clId="Web-{C1AD258B-3E58-DB79-31B8-C20290637B8D}" dt="2020-11-16T11:39:01.083" v="6"/>
          <ac:spMkLst>
            <pc:docMk/>
            <pc:sldMk cId="0" sldId="257"/>
            <ac:spMk id="4099" creationId="{EFC84C13-E980-4592-84BF-045EA60AB34D}"/>
          </ac:spMkLst>
        </pc:spChg>
        <pc:spChg chg="mod">
          <ac:chgData name="Hazel Lupton" userId="S::hazel.lupton@sthelens.london::330d0395-d8b0-4d77-8620-740b48613bd9" providerId="AD" clId="Web-{C1AD258B-3E58-DB79-31B8-C20290637B8D}" dt="2020-11-16T11:39:11.615" v="8"/>
          <ac:spMkLst>
            <pc:docMk/>
            <pc:sldMk cId="0" sldId="257"/>
            <ac:spMk id="4100" creationId="{97FF63BF-8498-4BC8-A6BF-BDF0900962F1}"/>
          </ac:spMkLst>
        </pc:spChg>
        <pc:spChg chg="mod">
          <ac:chgData name="Hazel Lupton" userId="S::hazel.lupton@sthelens.london::330d0395-d8b0-4d77-8620-740b48613bd9" providerId="AD" clId="Web-{C1AD258B-3E58-DB79-31B8-C20290637B8D}" dt="2020-11-16T11:39:06.490" v="7"/>
          <ac:spMkLst>
            <pc:docMk/>
            <pc:sldMk cId="0" sldId="257"/>
            <ac:spMk id="4104" creationId="{0A334F2D-22C4-40F5-9DBC-746BA1295467}"/>
          </ac:spMkLst>
        </pc:spChg>
      </pc:sldChg>
      <pc:sldChg chg="modSp">
        <pc:chgData name="Hazel Lupton" userId="S::hazel.lupton@sthelens.london::330d0395-d8b0-4d77-8620-740b48613bd9" providerId="AD" clId="Web-{C1AD258B-3E58-DB79-31B8-C20290637B8D}" dt="2020-11-16T11:39:44.569" v="14"/>
        <pc:sldMkLst>
          <pc:docMk/>
          <pc:sldMk cId="0" sldId="258"/>
        </pc:sldMkLst>
        <pc:spChg chg="mod">
          <ac:chgData name="Hazel Lupton" userId="S::hazel.lupton@sthelens.london::330d0395-d8b0-4d77-8620-740b48613bd9" providerId="AD" clId="Web-{C1AD258B-3E58-DB79-31B8-C20290637B8D}" dt="2020-11-16T11:39:40.038" v="13"/>
          <ac:spMkLst>
            <pc:docMk/>
            <pc:sldMk cId="0" sldId="258"/>
            <ac:spMk id="5127" creationId="{FE94C8FB-66DF-401D-A97B-D05F9A8F7B18}"/>
          </ac:spMkLst>
        </pc:spChg>
        <pc:spChg chg="mod">
          <ac:chgData name="Hazel Lupton" userId="S::hazel.lupton@sthelens.london::330d0395-d8b0-4d77-8620-740b48613bd9" providerId="AD" clId="Web-{C1AD258B-3E58-DB79-31B8-C20290637B8D}" dt="2020-11-16T11:39:30.006" v="11"/>
          <ac:spMkLst>
            <pc:docMk/>
            <pc:sldMk cId="0" sldId="258"/>
            <ac:spMk id="6146" creationId="{5BC11EF5-6574-410D-B289-2C57FBD1D2FE}"/>
          </ac:spMkLst>
        </pc:spChg>
        <pc:spChg chg="mod">
          <ac:chgData name="Hazel Lupton" userId="S::hazel.lupton@sthelens.london::330d0395-d8b0-4d77-8620-740b48613bd9" providerId="AD" clId="Web-{C1AD258B-3E58-DB79-31B8-C20290637B8D}" dt="2020-11-16T11:39:34.397" v="12"/>
          <ac:spMkLst>
            <pc:docMk/>
            <pc:sldMk cId="0" sldId="258"/>
            <ac:spMk id="6148" creationId="{6D5DA022-F5A2-429C-9FF0-9F6454FD023B}"/>
          </ac:spMkLst>
        </pc:spChg>
        <pc:spChg chg="mod">
          <ac:chgData name="Hazel Lupton" userId="S::hazel.lupton@sthelens.london::330d0395-d8b0-4d77-8620-740b48613bd9" providerId="AD" clId="Web-{C1AD258B-3E58-DB79-31B8-C20290637B8D}" dt="2020-11-16T11:39:44.569" v="14"/>
          <ac:spMkLst>
            <pc:docMk/>
            <pc:sldMk cId="0" sldId="258"/>
            <ac:spMk id="6150" creationId="{6B7072B8-0951-4727-A40B-16910C34F60B}"/>
          </ac:spMkLst>
        </pc:spChg>
      </pc:sldChg>
      <pc:sldChg chg="modSp">
        <pc:chgData name="Hazel Lupton" userId="S::hazel.lupton@sthelens.london::330d0395-d8b0-4d77-8620-740b48613bd9" providerId="AD" clId="Web-{C1AD258B-3E58-DB79-31B8-C20290637B8D}" dt="2020-11-16T11:40:12.070" v="19"/>
        <pc:sldMkLst>
          <pc:docMk/>
          <pc:sldMk cId="0" sldId="259"/>
        </pc:sldMkLst>
        <pc:spChg chg="mod">
          <ac:chgData name="Hazel Lupton" userId="S::hazel.lupton@sthelens.london::330d0395-d8b0-4d77-8620-740b48613bd9" providerId="AD" clId="Web-{C1AD258B-3E58-DB79-31B8-C20290637B8D}" dt="2020-11-16T11:40:12.070" v="19"/>
          <ac:spMkLst>
            <pc:docMk/>
            <pc:sldMk cId="0" sldId="259"/>
            <ac:spMk id="8194" creationId="{925B608B-4B12-491F-97F6-DEF772A7FAFF}"/>
          </ac:spMkLst>
        </pc:spChg>
        <pc:spChg chg="mod">
          <ac:chgData name="Hazel Lupton" userId="S::hazel.lupton@sthelens.london::330d0395-d8b0-4d77-8620-740b48613bd9" providerId="AD" clId="Web-{C1AD258B-3E58-DB79-31B8-C20290637B8D}" dt="2020-11-16T11:40:07.804" v="18"/>
          <ac:spMkLst>
            <pc:docMk/>
            <pc:sldMk cId="0" sldId="259"/>
            <ac:spMk id="8195" creationId="{AECD6DA9-7EA2-4D15-B6DD-65424BCD72EB}"/>
          </ac:spMkLst>
        </pc:spChg>
      </pc:sldChg>
      <pc:sldChg chg="modSp">
        <pc:chgData name="Hazel Lupton" userId="S::hazel.lupton@sthelens.london::330d0395-d8b0-4d77-8620-740b48613bd9" providerId="AD" clId="Web-{C1AD258B-3E58-DB79-31B8-C20290637B8D}" dt="2020-11-16T11:40:40.742" v="24"/>
        <pc:sldMkLst>
          <pc:docMk/>
          <pc:sldMk cId="0" sldId="260"/>
        </pc:sldMkLst>
        <pc:spChg chg="mod">
          <ac:chgData name="Hazel Lupton" userId="S::hazel.lupton@sthelens.london::330d0395-d8b0-4d77-8620-740b48613bd9" providerId="AD" clId="Web-{C1AD258B-3E58-DB79-31B8-C20290637B8D}" dt="2020-11-16T11:40:20.554" v="20"/>
          <ac:spMkLst>
            <pc:docMk/>
            <pc:sldMk cId="0" sldId="260"/>
            <ac:spMk id="9218" creationId="{4DF8AA55-A3DE-4ED8-B3C6-AB53F3E5FA85}"/>
          </ac:spMkLst>
        </pc:spChg>
        <pc:spChg chg="mod">
          <ac:chgData name="Hazel Lupton" userId="S::hazel.lupton@sthelens.london::330d0395-d8b0-4d77-8620-740b48613bd9" providerId="AD" clId="Web-{C1AD258B-3E58-DB79-31B8-C20290637B8D}" dt="2020-11-16T11:40:35.320" v="23"/>
          <ac:spMkLst>
            <pc:docMk/>
            <pc:sldMk cId="0" sldId="260"/>
            <ac:spMk id="9220" creationId="{9D29CE5C-1D7D-4C77-99F7-71DDD1902C2D}"/>
          </ac:spMkLst>
        </pc:spChg>
        <pc:spChg chg="mod">
          <ac:chgData name="Hazel Lupton" userId="S::hazel.lupton@sthelens.london::330d0395-d8b0-4d77-8620-740b48613bd9" providerId="AD" clId="Web-{C1AD258B-3E58-DB79-31B8-C20290637B8D}" dt="2020-11-16T11:40:24.679" v="21"/>
          <ac:spMkLst>
            <pc:docMk/>
            <pc:sldMk cId="0" sldId="260"/>
            <ac:spMk id="9221" creationId="{2B187E0A-5F9F-4771-A3B0-2136149C67AC}"/>
          </ac:spMkLst>
        </pc:spChg>
        <pc:spChg chg="mod">
          <ac:chgData name="Hazel Lupton" userId="S::hazel.lupton@sthelens.london::330d0395-d8b0-4d77-8620-740b48613bd9" providerId="AD" clId="Web-{C1AD258B-3E58-DB79-31B8-C20290637B8D}" dt="2020-11-16T11:40:30.664" v="22"/>
          <ac:spMkLst>
            <pc:docMk/>
            <pc:sldMk cId="0" sldId="260"/>
            <ac:spMk id="9223" creationId="{CC903DE2-A947-4F35-9350-5BFF1E0C8C8B}"/>
          </ac:spMkLst>
        </pc:spChg>
        <pc:spChg chg="mod">
          <ac:chgData name="Hazel Lupton" userId="S::hazel.lupton@sthelens.london::330d0395-d8b0-4d77-8620-740b48613bd9" providerId="AD" clId="Web-{C1AD258B-3E58-DB79-31B8-C20290637B8D}" dt="2020-11-16T11:40:40.742" v="24"/>
          <ac:spMkLst>
            <pc:docMk/>
            <pc:sldMk cId="0" sldId="260"/>
            <ac:spMk id="9224" creationId="{9C56A8A2-06E0-406F-8C29-46131312E81A}"/>
          </ac:spMkLst>
        </pc:spChg>
      </pc:sldChg>
      <pc:sldChg chg="modSp">
        <pc:chgData name="Hazel Lupton" userId="S::hazel.lupton@sthelens.london::330d0395-d8b0-4d77-8620-740b48613bd9" providerId="AD" clId="Web-{C1AD258B-3E58-DB79-31B8-C20290637B8D}" dt="2020-11-16T11:40:56.602" v="27"/>
        <pc:sldMkLst>
          <pc:docMk/>
          <pc:sldMk cId="0" sldId="261"/>
        </pc:sldMkLst>
        <pc:spChg chg="mod">
          <ac:chgData name="Hazel Lupton" userId="S::hazel.lupton@sthelens.london::330d0395-d8b0-4d77-8620-740b48613bd9" providerId="AD" clId="Web-{C1AD258B-3E58-DB79-31B8-C20290637B8D}" dt="2020-11-16T11:40:56.602" v="27"/>
          <ac:spMkLst>
            <pc:docMk/>
            <pc:sldMk cId="0" sldId="261"/>
            <ac:spMk id="9225" creationId="{703BAE4C-A288-4264-9EBB-41B9399DF5CB}"/>
          </ac:spMkLst>
        </pc:spChg>
        <pc:spChg chg="mod">
          <ac:chgData name="Hazel Lupton" userId="S::hazel.lupton@sthelens.london::330d0395-d8b0-4d77-8620-740b48613bd9" providerId="AD" clId="Web-{C1AD258B-3E58-DB79-31B8-C20290637B8D}" dt="2020-11-16T11:40:51.102" v="26"/>
          <ac:spMkLst>
            <pc:docMk/>
            <pc:sldMk cId="0" sldId="261"/>
            <ac:spMk id="10243" creationId="{2DC779C3-5921-4342-9E80-4F7E8D7139C5}"/>
          </ac:spMkLst>
        </pc:spChg>
        <pc:spChg chg="mod">
          <ac:chgData name="Hazel Lupton" userId="S::hazel.lupton@sthelens.london::330d0395-d8b0-4d77-8620-740b48613bd9" providerId="AD" clId="Web-{C1AD258B-3E58-DB79-31B8-C20290637B8D}" dt="2020-11-16T11:40:46.664" v="25"/>
          <ac:spMkLst>
            <pc:docMk/>
            <pc:sldMk cId="0" sldId="261"/>
            <ac:spMk id="10244" creationId="{52D14D71-A4FC-4192-B9B6-6E1AB41718DA}"/>
          </ac:spMkLst>
        </pc:spChg>
      </pc:sldChg>
      <pc:sldChg chg="modSp">
        <pc:chgData name="Hazel Lupton" userId="S::hazel.lupton@sthelens.london::330d0395-d8b0-4d77-8620-740b48613bd9" providerId="AD" clId="Web-{C1AD258B-3E58-DB79-31B8-C20290637B8D}" dt="2020-11-16T11:41:36.572" v="48"/>
        <pc:sldMkLst>
          <pc:docMk/>
          <pc:sldMk cId="0" sldId="262"/>
        </pc:sldMkLst>
        <pc:spChg chg="mod">
          <ac:chgData name="Hazel Lupton" userId="S::hazel.lupton@sthelens.london::330d0395-d8b0-4d77-8620-740b48613bd9" providerId="AD" clId="Web-{C1AD258B-3E58-DB79-31B8-C20290637B8D}" dt="2020-11-16T11:41:04.493" v="28"/>
          <ac:spMkLst>
            <pc:docMk/>
            <pc:sldMk cId="0" sldId="262"/>
            <ac:spMk id="11266" creationId="{62A5BCE3-5D1D-4805-918E-7FEBB14FD65C}"/>
          </ac:spMkLst>
        </pc:spChg>
        <pc:spChg chg="mod">
          <ac:chgData name="Hazel Lupton" userId="S::hazel.lupton@sthelens.london::330d0395-d8b0-4d77-8620-740b48613bd9" providerId="AD" clId="Web-{C1AD258B-3E58-DB79-31B8-C20290637B8D}" dt="2020-11-16T11:41:14.556" v="42"/>
          <ac:spMkLst>
            <pc:docMk/>
            <pc:sldMk cId="0" sldId="262"/>
            <ac:spMk id="12369" creationId="{9F211898-CC7D-4EED-918A-48C424679E65}"/>
          </ac:spMkLst>
        </pc:spChg>
        <pc:spChg chg="mod">
          <ac:chgData name="Hazel Lupton" userId="S::hazel.lupton@sthelens.london::330d0395-d8b0-4d77-8620-740b48613bd9" providerId="AD" clId="Web-{C1AD258B-3E58-DB79-31B8-C20290637B8D}" dt="2020-11-16T11:41:18.915" v="43"/>
          <ac:spMkLst>
            <pc:docMk/>
            <pc:sldMk cId="0" sldId="262"/>
            <ac:spMk id="12370" creationId="{9CCE4EAC-8F31-4457-8B70-221AF70408CB}"/>
          </ac:spMkLst>
        </pc:spChg>
        <pc:spChg chg="mod">
          <ac:chgData name="Hazel Lupton" userId="S::hazel.lupton@sthelens.london::330d0395-d8b0-4d77-8620-740b48613bd9" providerId="AD" clId="Web-{C1AD258B-3E58-DB79-31B8-C20290637B8D}" dt="2020-11-16T11:41:22.759" v="44"/>
          <ac:spMkLst>
            <pc:docMk/>
            <pc:sldMk cId="0" sldId="262"/>
            <ac:spMk id="12371" creationId="{D2BBAD50-89AE-40A7-923B-04EA279620C8}"/>
          </ac:spMkLst>
        </pc:spChg>
        <pc:spChg chg="mod">
          <ac:chgData name="Hazel Lupton" userId="S::hazel.lupton@sthelens.london::330d0395-d8b0-4d77-8620-740b48613bd9" providerId="AD" clId="Web-{C1AD258B-3E58-DB79-31B8-C20290637B8D}" dt="2020-11-16T11:41:27.665" v="45"/>
          <ac:spMkLst>
            <pc:docMk/>
            <pc:sldMk cId="0" sldId="262"/>
            <ac:spMk id="12372" creationId="{EDDD60AE-10AF-47F2-BB2C-5E8488AFFA42}"/>
          </ac:spMkLst>
        </pc:spChg>
        <pc:spChg chg="mod">
          <ac:chgData name="Hazel Lupton" userId="S::hazel.lupton@sthelens.london::330d0395-d8b0-4d77-8620-740b48613bd9" providerId="AD" clId="Web-{C1AD258B-3E58-DB79-31B8-C20290637B8D}" dt="2020-11-16T11:41:32.134" v="47"/>
          <ac:spMkLst>
            <pc:docMk/>
            <pc:sldMk cId="0" sldId="262"/>
            <ac:spMk id="12373" creationId="{657256BC-6B09-4A00-86C4-A88EEECC25EB}"/>
          </ac:spMkLst>
        </pc:spChg>
        <pc:spChg chg="mod">
          <ac:chgData name="Hazel Lupton" userId="S::hazel.lupton@sthelens.london::330d0395-d8b0-4d77-8620-740b48613bd9" providerId="AD" clId="Web-{C1AD258B-3E58-DB79-31B8-C20290637B8D}" dt="2020-11-16T11:41:36.572" v="48"/>
          <ac:spMkLst>
            <pc:docMk/>
            <pc:sldMk cId="0" sldId="262"/>
            <ac:spMk id="12374" creationId="{5A3268C8-248F-4014-BFB7-D6E20A9C4D75}"/>
          </ac:spMkLst>
        </pc:spChg>
        <pc:graphicFrameChg chg="mod modGraphic">
          <ac:chgData name="Hazel Lupton" userId="S::hazel.lupton@sthelens.london::330d0395-d8b0-4d77-8620-740b48613bd9" providerId="AD" clId="Web-{C1AD258B-3E58-DB79-31B8-C20290637B8D}" dt="2020-11-16T11:41:10.899" v="41"/>
          <ac:graphicFrameMkLst>
            <pc:docMk/>
            <pc:sldMk cId="0" sldId="262"/>
            <ac:graphicFrameMk id="12366" creationId="{9F77420A-B19F-4F95-BA68-F0D5EE460387}"/>
          </ac:graphicFrameMkLst>
        </pc:graphicFrameChg>
      </pc:sldChg>
      <pc:sldChg chg="modSp">
        <pc:chgData name="Hazel Lupton" userId="S::hazel.lupton@sthelens.london::330d0395-d8b0-4d77-8620-740b48613bd9" providerId="AD" clId="Web-{C1AD258B-3E58-DB79-31B8-C20290637B8D}" dt="2020-11-16T11:40:02.304" v="17"/>
        <pc:sldMkLst>
          <pc:docMk/>
          <pc:sldMk cId="0" sldId="264"/>
        </pc:sldMkLst>
        <pc:spChg chg="mod">
          <ac:chgData name="Hazel Lupton" userId="S::hazel.lupton@sthelens.london::330d0395-d8b0-4d77-8620-740b48613bd9" providerId="AD" clId="Web-{C1AD258B-3E58-DB79-31B8-C20290637B8D}" dt="2020-11-16T11:40:02.304" v="17"/>
          <ac:spMkLst>
            <pc:docMk/>
            <pc:sldMk cId="0" sldId="264"/>
            <ac:spMk id="4" creationId="{FB48636A-EA36-4945-9FC8-495DB7DCFE1C}"/>
          </ac:spMkLst>
        </pc:spChg>
        <pc:spChg chg="mod">
          <ac:chgData name="Hazel Lupton" userId="S::hazel.lupton@sthelens.london::330d0395-d8b0-4d77-8620-740b48613bd9" providerId="AD" clId="Web-{C1AD258B-3E58-DB79-31B8-C20290637B8D}" dt="2020-11-16T11:39:51.397" v="15"/>
          <ac:spMkLst>
            <pc:docMk/>
            <pc:sldMk cId="0" sldId="264"/>
            <ac:spMk id="7170" creationId="{8CD18947-416C-4EA1-B1E9-D7A9384516FD}"/>
          </ac:spMkLst>
        </pc:spChg>
        <pc:spChg chg="mod">
          <ac:chgData name="Hazel Lupton" userId="S::hazel.lupton@sthelens.london::330d0395-d8b0-4d77-8620-740b48613bd9" providerId="AD" clId="Web-{C1AD258B-3E58-DB79-31B8-C20290637B8D}" dt="2020-11-16T11:39:56.929" v="16"/>
          <ac:spMkLst>
            <pc:docMk/>
            <pc:sldMk cId="0" sldId="264"/>
            <ac:spMk id="7171" creationId="{609796E3-60BF-453C-886B-40F20E9C36F0}"/>
          </ac:spMkLst>
        </pc:spChg>
      </pc:sldChg>
      <pc:sldChg chg="modSp">
        <pc:chgData name="Hazel Lupton" userId="S::hazel.lupton@sthelens.london::330d0395-d8b0-4d77-8620-740b48613bd9" providerId="AD" clId="Web-{C1AD258B-3E58-DB79-31B8-C20290637B8D}" dt="2020-11-16T11:39:22.006" v="10"/>
        <pc:sldMkLst>
          <pc:docMk/>
          <pc:sldMk cId="0" sldId="265"/>
        </pc:sldMkLst>
        <pc:spChg chg="mod">
          <ac:chgData name="Hazel Lupton" userId="S::hazel.lupton@sthelens.london::330d0395-d8b0-4d77-8620-740b48613bd9" providerId="AD" clId="Web-{C1AD258B-3E58-DB79-31B8-C20290637B8D}" dt="2020-11-16T11:39:17.881" v="9"/>
          <ac:spMkLst>
            <pc:docMk/>
            <pc:sldMk cId="0" sldId="265"/>
            <ac:spMk id="5122" creationId="{C1366FD7-73A7-443F-96C8-0AB4955C426E}"/>
          </ac:spMkLst>
        </pc:spChg>
        <pc:spChg chg="mod">
          <ac:chgData name="Hazel Lupton" userId="S::hazel.lupton@sthelens.london::330d0395-d8b0-4d77-8620-740b48613bd9" providerId="AD" clId="Web-{C1AD258B-3E58-DB79-31B8-C20290637B8D}" dt="2020-11-16T11:39:22.006" v="10"/>
          <ac:spMkLst>
            <pc:docMk/>
            <pc:sldMk cId="0" sldId="265"/>
            <ac:spMk id="5123" creationId="{E79A8359-82B3-41D5-801C-5C4774CC774D}"/>
          </ac:spMkLst>
        </pc:spChg>
      </pc:sldChg>
    </pc:docChg>
  </pc:docChgLst>
  <pc:docChgLst>
    <pc:chgData name="Hazel Lupton" userId="S::hazel.lupton@sthelens.london::330d0395-d8b0-4d77-8620-740b48613bd9" providerId="AD" clId="Web-{29D40CEF-9E76-5356-DBE7-74FBC712B8A4}"/>
    <pc:docChg chg="modSld">
      <pc:chgData name="Hazel Lupton" userId="S::hazel.lupton@sthelens.london::330d0395-d8b0-4d77-8620-740b48613bd9" providerId="AD" clId="Web-{29D40CEF-9E76-5356-DBE7-74FBC712B8A4}" dt="2022-11-16T10:46:12.917" v="3" actId="20577"/>
      <pc:docMkLst>
        <pc:docMk/>
      </pc:docMkLst>
      <pc:sldChg chg="modSp">
        <pc:chgData name="Hazel Lupton" userId="S::hazel.lupton@sthelens.london::330d0395-d8b0-4d77-8620-740b48613bd9" providerId="AD" clId="Web-{29D40CEF-9E76-5356-DBE7-74FBC712B8A4}" dt="2022-11-16T10:46:12.917" v="3" actId="20577"/>
        <pc:sldMkLst>
          <pc:docMk/>
          <pc:sldMk cId="0" sldId="263"/>
        </pc:sldMkLst>
        <pc:spChg chg="mod">
          <ac:chgData name="Hazel Lupton" userId="S::hazel.lupton@sthelens.london::330d0395-d8b0-4d77-8620-740b48613bd9" providerId="AD" clId="Web-{29D40CEF-9E76-5356-DBE7-74FBC712B8A4}" dt="2022-11-16T10:46:12.917" v="3" actId="20577"/>
          <ac:spMkLst>
            <pc:docMk/>
            <pc:sldMk cId="0" sldId="263"/>
            <ac:spMk id="2051" creationId="{60AA1C66-CEDF-4887-A2C6-C0ACDCB800EA}"/>
          </ac:spMkLst>
        </pc:spChg>
      </pc:sldChg>
    </pc:docChg>
  </pc:docChgLst>
  <pc:docChgLst>
    <pc:chgData name="Hazel Lupton" userId="S::hazel.lupton@sthelens.london::330d0395-d8b0-4d77-8620-740b48613bd9" providerId="AD" clId="Web-{52608C59-95B8-E9AE-4CA3-F8BE9ECA9CB5}"/>
    <pc:docChg chg="modSld">
      <pc:chgData name="Hazel Lupton" userId="S::hazel.lupton@sthelens.london::330d0395-d8b0-4d77-8620-740b48613bd9" providerId="AD" clId="Web-{52608C59-95B8-E9AE-4CA3-F8BE9ECA9CB5}" dt="2023-10-31T10:28:30.892" v="6" actId="20577"/>
      <pc:docMkLst>
        <pc:docMk/>
      </pc:docMkLst>
      <pc:sldChg chg="modSp">
        <pc:chgData name="Hazel Lupton" userId="S::hazel.lupton@sthelens.london::330d0395-d8b0-4d77-8620-740b48613bd9" providerId="AD" clId="Web-{52608C59-95B8-E9AE-4CA3-F8BE9ECA9CB5}" dt="2023-10-31T10:28:30.892" v="6" actId="20577"/>
        <pc:sldMkLst>
          <pc:docMk/>
          <pc:sldMk cId="0" sldId="265"/>
        </pc:sldMkLst>
        <pc:spChg chg="mod">
          <ac:chgData name="Hazel Lupton" userId="S::hazel.lupton@sthelens.london::330d0395-d8b0-4d77-8620-740b48613bd9" providerId="AD" clId="Web-{52608C59-95B8-E9AE-4CA3-F8BE9ECA9CB5}" dt="2023-10-31T10:28:30.892" v="6" actId="20577"/>
          <ac:spMkLst>
            <pc:docMk/>
            <pc:sldMk cId="0" sldId="265"/>
            <ac:spMk id="5123" creationId="{E79A8359-82B3-41D5-801C-5C4774CC774D}"/>
          </ac:spMkLst>
        </pc:spChg>
      </pc:sldChg>
    </pc:docChg>
  </pc:docChgLst>
  <pc:docChgLst>
    <pc:chgData name="Hazel Lupton" userId="S::hazel.lupton@sthelens.london::330d0395-d8b0-4d77-8620-740b48613bd9" providerId="AD" clId="Web-{BBCBC227-9E66-7F99-D83C-52F693A75C27}"/>
    <pc:docChg chg="modSld">
      <pc:chgData name="Hazel Lupton" userId="S::hazel.lupton@sthelens.london::330d0395-d8b0-4d77-8620-740b48613bd9" providerId="AD" clId="Web-{BBCBC227-9E66-7F99-D83C-52F693A75C27}" dt="2020-12-02T08:36:27.678" v="107" actId="20577"/>
      <pc:docMkLst>
        <pc:docMk/>
      </pc:docMkLst>
      <pc:sldChg chg="modSp">
        <pc:chgData name="Hazel Lupton" userId="S::hazel.lupton@sthelens.london::330d0395-d8b0-4d77-8620-740b48613bd9" providerId="AD" clId="Web-{BBCBC227-9E66-7F99-D83C-52F693A75C27}" dt="2020-12-02T08:36:27.256" v="105" actId="20577"/>
        <pc:sldMkLst>
          <pc:docMk/>
          <pc:sldMk cId="0" sldId="259"/>
        </pc:sldMkLst>
        <pc:spChg chg="mod">
          <ac:chgData name="Hazel Lupton" userId="S::hazel.lupton@sthelens.london::330d0395-d8b0-4d77-8620-740b48613bd9" providerId="AD" clId="Web-{BBCBC227-9E66-7F99-D83C-52F693A75C27}" dt="2020-12-02T08:33:33.112" v="25"/>
          <ac:spMkLst>
            <pc:docMk/>
            <pc:sldMk cId="0" sldId="259"/>
            <ac:spMk id="8195" creationId="{AECD6DA9-7EA2-4D15-B6DD-65424BCD72EB}"/>
          </ac:spMkLst>
        </pc:spChg>
        <pc:spChg chg="mod">
          <ac:chgData name="Hazel Lupton" userId="S::hazel.lupton@sthelens.london::330d0395-d8b0-4d77-8620-740b48613bd9" providerId="AD" clId="Web-{BBCBC227-9E66-7F99-D83C-52F693A75C27}" dt="2020-12-02T08:36:27.256" v="105" actId="20577"/>
          <ac:spMkLst>
            <pc:docMk/>
            <pc:sldMk cId="0" sldId="259"/>
            <ac:spMk id="8199" creationId="{3A650BBE-BE01-44A3-A73E-0D6A694FB5EC}"/>
          </ac:spMkLst>
        </pc:spChg>
      </pc:sldChg>
      <pc:sldChg chg="modSp">
        <pc:chgData name="Hazel Lupton" userId="S::hazel.lupton@sthelens.london::330d0395-d8b0-4d77-8620-740b48613bd9" providerId="AD" clId="Web-{BBCBC227-9E66-7F99-D83C-52F693A75C27}" dt="2020-12-02T08:36:21.600" v="102" actId="20577"/>
        <pc:sldMkLst>
          <pc:docMk/>
          <pc:sldMk cId="0" sldId="260"/>
        </pc:sldMkLst>
        <pc:spChg chg="mod">
          <ac:chgData name="Hazel Lupton" userId="S::hazel.lupton@sthelens.london::330d0395-d8b0-4d77-8620-740b48613bd9" providerId="AD" clId="Web-{BBCBC227-9E66-7F99-D83C-52F693A75C27}" dt="2020-12-02T08:36:21.600" v="102" actId="20577"/>
          <ac:spMkLst>
            <pc:docMk/>
            <pc:sldMk cId="0" sldId="260"/>
            <ac:spMk id="9223" creationId="{CC903DE2-A947-4F35-9350-5BFF1E0C8C8B}"/>
          </ac:spMkLst>
        </pc:spChg>
      </pc:sldChg>
      <pc:sldChg chg="modSp">
        <pc:chgData name="Hazel Lupton" userId="S::hazel.lupton@sthelens.london::330d0395-d8b0-4d77-8620-740b48613bd9" providerId="AD" clId="Web-{BBCBC227-9E66-7F99-D83C-52F693A75C27}" dt="2020-12-02T08:36:14.178" v="101" actId="20577"/>
        <pc:sldMkLst>
          <pc:docMk/>
          <pc:sldMk cId="0" sldId="261"/>
        </pc:sldMkLst>
        <pc:spChg chg="mod">
          <ac:chgData name="Hazel Lupton" userId="S::hazel.lupton@sthelens.london::330d0395-d8b0-4d77-8620-740b48613bd9" providerId="AD" clId="Web-{BBCBC227-9E66-7F99-D83C-52F693A75C27}" dt="2020-12-02T08:36:04.975" v="98" actId="1076"/>
          <ac:spMkLst>
            <pc:docMk/>
            <pc:sldMk cId="0" sldId="261"/>
            <ac:spMk id="2" creationId="{0A5BB2B6-03D8-49F0-803D-EE10FFC8B19F}"/>
          </ac:spMkLst>
        </pc:spChg>
        <pc:spChg chg="mod">
          <ac:chgData name="Hazel Lupton" userId="S::hazel.lupton@sthelens.london::330d0395-d8b0-4d77-8620-740b48613bd9" providerId="AD" clId="Web-{BBCBC227-9E66-7F99-D83C-52F693A75C27}" dt="2020-12-02T08:36:14.178" v="101" actId="20577"/>
          <ac:spMkLst>
            <pc:docMk/>
            <pc:sldMk cId="0" sldId="261"/>
            <ac:spMk id="9225" creationId="{703BAE4C-A288-4264-9EBB-41B9399DF5CB}"/>
          </ac:spMkLst>
        </pc:spChg>
        <pc:spChg chg="mod">
          <ac:chgData name="Hazel Lupton" userId="S::hazel.lupton@sthelens.london::330d0395-d8b0-4d77-8620-740b48613bd9" providerId="AD" clId="Web-{BBCBC227-9E66-7F99-D83C-52F693A75C27}" dt="2020-12-02T08:32:57.658" v="0" actId="1076"/>
          <ac:spMkLst>
            <pc:docMk/>
            <pc:sldMk cId="0" sldId="261"/>
            <ac:spMk id="10243" creationId="{2DC779C3-5921-4342-9E80-4F7E8D7139C5}"/>
          </ac:spMkLst>
        </pc:spChg>
      </pc:sldChg>
    </pc:docChg>
  </pc:docChgLst>
  <pc:docChgLst>
    <pc:chgData name="Hazel Lupton" userId="S::hazel.lupton@sthelens.london::330d0395-d8b0-4d77-8620-740b48613bd9" providerId="AD" clId="Web-{D35615FF-4031-1E39-BD35-BF1C4B259C09}"/>
    <pc:docChg chg="modSld">
      <pc:chgData name="Hazel Lupton" userId="S::hazel.lupton@sthelens.london::330d0395-d8b0-4d77-8620-740b48613bd9" providerId="AD" clId="Web-{D35615FF-4031-1E39-BD35-BF1C4B259C09}" dt="2020-11-23T09:38:31.777" v="51" actId="20577"/>
      <pc:docMkLst>
        <pc:docMk/>
      </pc:docMkLst>
      <pc:sldChg chg="addSp modSp addAnim modAnim">
        <pc:chgData name="Hazel Lupton" userId="S::hazel.lupton@sthelens.london::330d0395-d8b0-4d77-8620-740b48613bd9" providerId="AD" clId="Web-{D35615FF-4031-1E39-BD35-BF1C4B259C09}" dt="2020-11-23T09:37:51.557" v="32" actId="1076"/>
        <pc:sldMkLst>
          <pc:docMk/>
          <pc:sldMk cId="0" sldId="261"/>
        </pc:sldMkLst>
        <pc:spChg chg="add mod">
          <ac:chgData name="Hazel Lupton" userId="S::hazel.lupton@sthelens.london::330d0395-d8b0-4d77-8620-740b48613bd9" providerId="AD" clId="Web-{D35615FF-4031-1E39-BD35-BF1C4B259C09}" dt="2020-11-23T09:37:51.557" v="32" actId="1076"/>
          <ac:spMkLst>
            <pc:docMk/>
            <pc:sldMk cId="0" sldId="261"/>
            <ac:spMk id="2" creationId="{0A5BB2B6-03D8-49F0-803D-EE10FFC8B19F}"/>
          </ac:spMkLst>
        </pc:spChg>
        <pc:spChg chg="mod">
          <ac:chgData name="Hazel Lupton" userId="S::hazel.lupton@sthelens.london::330d0395-d8b0-4d77-8620-740b48613bd9" providerId="AD" clId="Web-{D35615FF-4031-1E39-BD35-BF1C4B259C09}" dt="2020-11-23T09:37:22.322" v="28" actId="20577"/>
          <ac:spMkLst>
            <pc:docMk/>
            <pc:sldMk cId="0" sldId="261"/>
            <ac:spMk id="9225" creationId="{703BAE4C-A288-4264-9EBB-41B9399DF5CB}"/>
          </ac:spMkLst>
        </pc:spChg>
      </pc:sldChg>
      <pc:sldChg chg="modSp">
        <pc:chgData name="Hazel Lupton" userId="S::hazel.lupton@sthelens.london::330d0395-d8b0-4d77-8620-740b48613bd9" providerId="AD" clId="Web-{D35615FF-4031-1E39-BD35-BF1C4B259C09}" dt="2020-11-23T09:38:31.777" v="51" actId="20577"/>
        <pc:sldMkLst>
          <pc:docMk/>
          <pc:sldMk cId="0" sldId="262"/>
        </pc:sldMkLst>
        <pc:spChg chg="mod">
          <ac:chgData name="Hazel Lupton" userId="S::hazel.lupton@sthelens.london::330d0395-d8b0-4d77-8620-740b48613bd9" providerId="AD" clId="Web-{D35615FF-4031-1E39-BD35-BF1C4B259C09}" dt="2020-11-23T09:38:31.777" v="51" actId="20577"/>
          <ac:spMkLst>
            <pc:docMk/>
            <pc:sldMk cId="0" sldId="262"/>
            <ac:spMk id="11266" creationId="{62A5BCE3-5D1D-4805-918E-7FEBB14FD65C}"/>
          </ac:spMkLst>
        </pc:spChg>
      </pc:sldChg>
      <pc:sldChg chg="modSp">
        <pc:chgData name="Hazel Lupton" userId="S::hazel.lupton@sthelens.london::330d0395-d8b0-4d77-8620-740b48613bd9" providerId="AD" clId="Web-{D35615FF-4031-1E39-BD35-BF1C4B259C09}" dt="2020-11-23T09:31:18.924" v="2" actId="20577"/>
        <pc:sldMkLst>
          <pc:docMk/>
          <pc:sldMk cId="0" sldId="263"/>
        </pc:sldMkLst>
        <pc:spChg chg="mod">
          <ac:chgData name="Hazel Lupton" userId="S::hazel.lupton@sthelens.london::330d0395-d8b0-4d77-8620-740b48613bd9" providerId="AD" clId="Web-{D35615FF-4031-1E39-BD35-BF1C4B259C09}" dt="2020-11-23T09:31:18.924" v="2" actId="20577"/>
          <ac:spMkLst>
            <pc:docMk/>
            <pc:sldMk cId="0" sldId="263"/>
            <ac:spMk id="2052" creationId="{218141B6-0912-47C6-8153-083E67C55523}"/>
          </ac:spMkLst>
        </pc:spChg>
      </pc:sldChg>
      <pc:sldChg chg="modSp">
        <pc:chgData name="Hazel Lupton" userId="S::hazel.lupton@sthelens.london::330d0395-d8b0-4d77-8620-740b48613bd9" providerId="AD" clId="Web-{D35615FF-4031-1E39-BD35-BF1C4B259C09}" dt="2020-11-23T09:33:27.161" v="5" actId="20577"/>
        <pc:sldMkLst>
          <pc:docMk/>
          <pc:sldMk cId="0" sldId="264"/>
        </pc:sldMkLst>
        <pc:spChg chg="mod">
          <ac:chgData name="Hazel Lupton" userId="S::hazel.lupton@sthelens.london::330d0395-d8b0-4d77-8620-740b48613bd9" providerId="AD" clId="Web-{D35615FF-4031-1E39-BD35-BF1C4B259C09}" dt="2020-11-23T09:33:27.161" v="5" actId="20577"/>
          <ac:spMkLst>
            <pc:docMk/>
            <pc:sldMk cId="0" sldId="264"/>
            <ac:spMk id="7171" creationId="{609796E3-60BF-453C-886B-40F20E9C36F0}"/>
          </ac:spMkLst>
        </pc:spChg>
      </pc:sldChg>
    </pc:docChg>
  </pc:docChgLst>
  <pc:docChgLst>
    <pc:chgData name="Hazel Lupton" userId="S::hazel.lupton@sthelens.london::330d0395-d8b0-4d77-8620-740b48613bd9" providerId="AD" clId="Web-{14D68F55-B83E-968D-3231-722FBFE08190}"/>
    <pc:docChg chg="modSld">
      <pc:chgData name="Hazel Lupton" userId="S::hazel.lupton@sthelens.london::330d0395-d8b0-4d77-8620-740b48613bd9" providerId="AD" clId="Web-{14D68F55-B83E-968D-3231-722FBFE08190}" dt="2020-11-23T10:58:45.151" v="2" actId="20577"/>
      <pc:docMkLst>
        <pc:docMk/>
      </pc:docMkLst>
      <pc:sldChg chg="modSp">
        <pc:chgData name="Hazel Lupton" userId="S::hazel.lupton@sthelens.london::330d0395-d8b0-4d77-8620-740b48613bd9" providerId="AD" clId="Web-{14D68F55-B83E-968D-3231-722FBFE08190}" dt="2020-11-23T10:58:39.932" v="0" actId="20577"/>
        <pc:sldMkLst>
          <pc:docMk/>
          <pc:sldMk cId="0" sldId="263"/>
        </pc:sldMkLst>
        <pc:spChg chg="mod">
          <ac:chgData name="Hazel Lupton" userId="S::hazel.lupton@sthelens.london::330d0395-d8b0-4d77-8620-740b48613bd9" providerId="AD" clId="Web-{14D68F55-B83E-968D-3231-722FBFE08190}" dt="2020-11-23T10:58:39.932" v="0" actId="20577"/>
          <ac:spMkLst>
            <pc:docMk/>
            <pc:sldMk cId="0" sldId="263"/>
            <ac:spMk id="2052" creationId="{218141B6-0912-47C6-8153-083E67C5552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AB051952-046B-48B5-B724-4E4DFFF93A9C}"/>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AE19DA37-1E84-49FA-84CC-8C867085ACAD}"/>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D2406532-F326-4DA8-9588-4D5E583223D2}"/>
              </a:ext>
            </a:extLst>
          </p:cNvPr>
          <p:cNvSpPr>
            <a:spLocks noGrp="1" noChangeArrowheads="1"/>
          </p:cNvSpPr>
          <p:nvPr>
            <p:ph type="sldNum" sz="quarter" idx="12"/>
          </p:nvPr>
        </p:nvSpPr>
        <p:spPr>
          <a:ln/>
        </p:spPr>
        <p:txBody>
          <a:bodyPr/>
          <a:lstStyle>
            <a:lvl1pPr>
              <a:defRPr/>
            </a:lvl1pPr>
          </a:lstStyle>
          <a:p>
            <a:fld id="{1A428983-BA30-40FA-8F77-78EC2200A779}" type="slidenum">
              <a:rPr lang="en-GB" altLang="en-US"/>
              <a:pPr/>
              <a:t>‹#›</a:t>
            </a:fld>
            <a:endParaRPr lang="en-GB" altLang="en-US"/>
          </a:p>
        </p:txBody>
      </p:sp>
    </p:spTree>
    <p:extLst>
      <p:ext uri="{BB962C8B-B14F-4D97-AF65-F5344CB8AC3E}">
        <p14:creationId xmlns:p14="http://schemas.microsoft.com/office/powerpoint/2010/main" val="3631826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8758473C-0BA5-49D5-9AA8-B5AE51CD5744}"/>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C5673E6F-8903-429E-B6EC-477C96C4D73C}"/>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678B1891-4B4C-42CA-A1C6-97BFD97F438F}"/>
              </a:ext>
            </a:extLst>
          </p:cNvPr>
          <p:cNvSpPr>
            <a:spLocks noGrp="1" noChangeArrowheads="1"/>
          </p:cNvSpPr>
          <p:nvPr>
            <p:ph type="sldNum" sz="quarter" idx="12"/>
          </p:nvPr>
        </p:nvSpPr>
        <p:spPr>
          <a:ln/>
        </p:spPr>
        <p:txBody>
          <a:bodyPr/>
          <a:lstStyle>
            <a:lvl1pPr>
              <a:defRPr/>
            </a:lvl1pPr>
          </a:lstStyle>
          <a:p>
            <a:fld id="{51B36151-AE2C-4ED3-8013-B772A7CB6761}" type="slidenum">
              <a:rPr lang="en-GB" altLang="en-US"/>
              <a:pPr/>
              <a:t>‹#›</a:t>
            </a:fld>
            <a:endParaRPr lang="en-GB" altLang="en-US"/>
          </a:p>
        </p:txBody>
      </p:sp>
    </p:spTree>
    <p:extLst>
      <p:ext uri="{BB962C8B-B14F-4D97-AF65-F5344CB8AC3E}">
        <p14:creationId xmlns:p14="http://schemas.microsoft.com/office/powerpoint/2010/main" val="472858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757D144A-7234-4036-8902-D0E6C49CB2F0}"/>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CC243A33-9DE2-47AF-823B-AD19C9B3B612}"/>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EF8984EB-DDB5-4C67-A8CC-22FC5791085B}"/>
              </a:ext>
            </a:extLst>
          </p:cNvPr>
          <p:cNvSpPr>
            <a:spLocks noGrp="1" noChangeArrowheads="1"/>
          </p:cNvSpPr>
          <p:nvPr>
            <p:ph type="sldNum" sz="quarter" idx="12"/>
          </p:nvPr>
        </p:nvSpPr>
        <p:spPr>
          <a:ln/>
        </p:spPr>
        <p:txBody>
          <a:bodyPr/>
          <a:lstStyle>
            <a:lvl1pPr>
              <a:defRPr/>
            </a:lvl1pPr>
          </a:lstStyle>
          <a:p>
            <a:fld id="{C3716048-3BF9-45FE-B93E-EDC1A6DCBC44}" type="slidenum">
              <a:rPr lang="en-GB" altLang="en-US"/>
              <a:pPr/>
              <a:t>‹#›</a:t>
            </a:fld>
            <a:endParaRPr lang="en-GB" altLang="en-US"/>
          </a:p>
        </p:txBody>
      </p:sp>
    </p:spTree>
    <p:extLst>
      <p:ext uri="{BB962C8B-B14F-4D97-AF65-F5344CB8AC3E}">
        <p14:creationId xmlns:p14="http://schemas.microsoft.com/office/powerpoint/2010/main" val="8189694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198A746C-7A3D-44C0-8BA3-6BF2585418A4}"/>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207C58F3-223E-494D-AF8C-F64EF4E5E823}"/>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7D3D54A8-0A73-4B3B-A9AF-CCAEC3B440A3}"/>
              </a:ext>
            </a:extLst>
          </p:cNvPr>
          <p:cNvSpPr>
            <a:spLocks noGrp="1" noChangeArrowheads="1"/>
          </p:cNvSpPr>
          <p:nvPr>
            <p:ph type="sldNum" sz="quarter" idx="12"/>
          </p:nvPr>
        </p:nvSpPr>
        <p:spPr>
          <a:ln/>
        </p:spPr>
        <p:txBody>
          <a:bodyPr/>
          <a:lstStyle>
            <a:lvl1pPr>
              <a:defRPr/>
            </a:lvl1pPr>
          </a:lstStyle>
          <a:p>
            <a:fld id="{3917FA41-DF99-4646-94E4-3D9687FE6FB5}" type="slidenum">
              <a:rPr lang="en-GB" altLang="en-US"/>
              <a:pPr/>
              <a:t>‹#›</a:t>
            </a:fld>
            <a:endParaRPr lang="en-GB" altLang="en-US"/>
          </a:p>
        </p:txBody>
      </p:sp>
    </p:spTree>
    <p:extLst>
      <p:ext uri="{BB962C8B-B14F-4D97-AF65-F5344CB8AC3E}">
        <p14:creationId xmlns:p14="http://schemas.microsoft.com/office/powerpoint/2010/main" val="20408910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Rectangle 4">
            <a:extLst>
              <a:ext uri="{FF2B5EF4-FFF2-40B4-BE49-F238E27FC236}">
                <a16:creationId xmlns:a16="http://schemas.microsoft.com/office/drawing/2014/main" id="{73ACC65E-3C5C-4447-AE94-C5FF078476FF}"/>
              </a:ext>
            </a:extLst>
          </p:cNvPr>
          <p:cNvSpPr>
            <a:spLocks noGrp="1" noChangeArrowheads="1"/>
          </p:cNvSpPr>
          <p:nvPr>
            <p:ph type="dt" sz="half" idx="10"/>
          </p:nvPr>
        </p:nvSpPr>
        <p:spPr>
          <a:ln/>
        </p:spPr>
        <p:txBody>
          <a:bodyPr/>
          <a:lstStyle>
            <a:lvl1pPr>
              <a:defRPr/>
            </a:lvl1pPr>
          </a:lstStyle>
          <a:p>
            <a:pPr>
              <a:defRPr/>
            </a:pPr>
            <a:endParaRPr lang="en-GB"/>
          </a:p>
        </p:txBody>
      </p:sp>
      <p:sp>
        <p:nvSpPr>
          <p:cNvPr id="4" name="Rectangle 5">
            <a:extLst>
              <a:ext uri="{FF2B5EF4-FFF2-40B4-BE49-F238E27FC236}">
                <a16:creationId xmlns:a16="http://schemas.microsoft.com/office/drawing/2014/main" id="{B634DD96-F993-4206-B21E-37D69E51E5F7}"/>
              </a:ext>
            </a:extLst>
          </p:cNvPr>
          <p:cNvSpPr>
            <a:spLocks noGrp="1" noChangeArrowheads="1"/>
          </p:cNvSpPr>
          <p:nvPr>
            <p:ph type="ftr" sz="quarter" idx="11"/>
          </p:nvPr>
        </p:nvSpPr>
        <p:spPr>
          <a:ln/>
        </p:spPr>
        <p:txBody>
          <a:bodyPr/>
          <a:lstStyle>
            <a:lvl1pPr>
              <a:defRPr/>
            </a:lvl1pPr>
          </a:lstStyle>
          <a:p>
            <a:pPr>
              <a:defRPr/>
            </a:pPr>
            <a:endParaRPr lang="en-GB"/>
          </a:p>
        </p:txBody>
      </p:sp>
      <p:sp>
        <p:nvSpPr>
          <p:cNvPr id="5" name="Rectangle 6">
            <a:extLst>
              <a:ext uri="{FF2B5EF4-FFF2-40B4-BE49-F238E27FC236}">
                <a16:creationId xmlns:a16="http://schemas.microsoft.com/office/drawing/2014/main" id="{96A4D357-A5EF-4A10-B806-DE6F2C662082}"/>
              </a:ext>
            </a:extLst>
          </p:cNvPr>
          <p:cNvSpPr>
            <a:spLocks noGrp="1" noChangeArrowheads="1"/>
          </p:cNvSpPr>
          <p:nvPr>
            <p:ph type="sldNum" sz="quarter" idx="12"/>
          </p:nvPr>
        </p:nvSpPr>
        <p:spPr>
          <a:ln/>
        </p:spPr>
        <p:txBody>
          <a:bodyPr/>
          <a:lstStyle>
            <a:lvl1pPr>
              <a:defRPr/>
            </a:lvl1pPr>
          </a:lstStyle>
          <a:p>
            <a:fld id="{63D84343-0AF3-4BEF-A19A-76596E2D6461}" type="slidenum">
              <a:rPr lang="en-GB" altLang="en-US"/>
              <a:pPr/>
              <a:t>‹#›</a:t>
            </a:fld>
            <a:endParaRPr lang="en-GB" altLang="en-US"/>
          </a:p>
        </p:txBody>
      </p:sp>
    </p:spTree>
    <p:extLst>
      <p:ext uri="{BB962C8B-B14F-4D97-AF65-F5344CB8AC3E}">
        <p14:creationId xmlns:p14="http://schemas.microsoft.com/office/powerpoint/2010/main" val="5179871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Table Placeholder 2"/>
          <p:cNvSpPr>
            <a:spLocks noGrp="1"/>
          </p:cNvSpPr>
          <p:nvPr>
            <p:ph type="tbl" idx="1"/>
          </p:nvPr>
        </p:nvSpPr>
        <p:spPr>
          <a:xfrm>
            <a:off x="457200" y="1600200"/>
            <a:ext cx="8229600" cy="4525963"/>
          </a:xfrm>
        </p:spPr>
        <p:txBody>
          <a:bodyPr/>
          <a:lstStyle/>
          <a:p>
            <a:pPr lvl="0"/>
            <a:endParaRPr lang="en-GB" noProof="0"/>
          </a:p>
        </p:txBody>
      </p:sp>
      <p:sp>
        <p:nvSpPr>
          <p:cNvPr id="4" name="Rectangle 4">
            <a:extLst>
              <a:ext uri="{FF2B5EF4-FFF2-40B4-BE49-F238E27FC236}">
                <a16:creationId xmlns:a16="http://schemas.microsoft.com/office/drawing/2014/main" id="{48C0C8D1-EEA6-45E3-A787-92D863588E5B}"/>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3D4A8015-6B65-4B8F-8995-78AF367F54FD}"/>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98DA602F-21AC-430F-BE94-16E89C824F85}"/>
              </a:ext>
            </a:extLst>
          </p:cNvPr>
          <p:cNvSpPr>
            <a:spLocks noGrp="1" noChangeArrowheads="1"/>
          </p:cNvSpPr>
          <p:nvPr>
            <p:ph type="sldNum" sz="quarter" idx="12"/>
          </p:nvPr>
        </p:nvSpPr>
        <p:spPr>
          <a:ln/>
        </p:spPr>
        <p:txBody>
          <a:bodyPr/>
          <a:lstStyle>
            <a:lvl1pPr>
              <a:defRPr/>
            </a:lvl1pPr>
          </a:lstStyle>
          <a:p>
            <a:fld id="{6C0DDBBE-2986-47DE-B9BB-A0FBFFF81A7E}" type="slidenum">
              <a:rPr lang="en-GB" altLang="en-US"/>
              <a:pPr/>
              <a:t>‹#›</a:t>
            </a:fld>
            <a:endParaRPr lang="en-GB" altLang="en-US"/>
          </a:p>
        </p:txBody>
      </p:sp>
    </p:spTree>
    <p:extLst>
      <p:ext uri="{BB962C8B-B14F-4D97-AF65-F5344CB8AC3E}">
        <p14:creationId xmlns:p14="http://schemas.microsoft.com/office/powerpoint/2010/main" val="769552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08EC2434-C891-49FF-80B4-44ADC588B647}"/>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8505B8D3-B4EE-4513-9A5A-9F49BB2C12A1}"/>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CAB65861-FAC4-48B3-9736-02F5CDB437DA}"/>
              </a:ext>
            </a:extLst>
          </p:cNvPr>
          <p:cNvSpPr>
            <a:spLocks noGrp="1" noChangeArrowheads="1"/>
          </p:cNvSpPr>
          <p:nvPr>
            <p:ph type="sldNum" sz="quarter" idx="12"/>
          </p:nvPr>
        </p:nvSpPr>
        <p:spPr>
          <a:ln/>
        </p:spPr>
        <p:txBody>
          <a:bodyPr/>
          <a:lstStyle>
            <a:lvl1pPr>
              <a:defRPr/>
            </a:lvl1pPr>
          </a:lstStyle>
          <a:p>
            <a:fld id="{118BE604-59EC-43D1-9FCF-945BC101F9E2}" type="slidenum">
              <a:rPr lang="en-GB" altLang="en-US"/>
              <a:pPr/>
              <a:t>‹#›</a:t>
            </a:fld>
            <a:endParaRPr lang="en-GB" altLang="en-US"/>
          </a:p>
        </p:txBody>
      </p:sp>
    </p:spTree>
    <p:extLst>
      <p:ext uri="{BB962C8B-B14F-4D97-AF65-F5344CB8AC3E}">
        <p14:creationId xmlns:p14="http://schemas.microsoft.com/office/powerpoint/2010/main" val="458226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9013E358-2CE7-4243-99BE-69708CD02F4F}"/>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795F3BE6-7EFB-411C-808C-4C053186B3C4}"/>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C6B66FD2-4376-4F84-9E55-9264BDFCD05B}"/>
              </a:ext>
            </a:extLst>
          </p:cNvPr>
          <p:cNvSpPr>
            <a:spLocks noGrp="1" noChangeArrowheads="1"/>
          </p:cNvSpPr>
          <p:nvPr>
            <p:ph type="sldNum" sz="quarter" idx="12"/>
          </p:nvPr>
        </p:nvSpPr>
        <p:spPr>
          <a:ln/>
        </p:spPr>
        <p:txBody>
          <a:bodyPr/>
          <a:lstStyle>
            <a:lvl1pPr>
              <a:defRPr/>
            </a:lvl1pPr>
          </a:lstStyle>
          <a:p>
            <a:fld id="{A857634F-8024-4D73-BECF-71B835E7D49E}" type="slidenum">
              <a:rPr lang="en-GB" altLang="en-US"/>
              <a:pPr/>
              <a:t>‹#›</a:t>
            </a:fld>
            <a:endParaRPr lang="en-GB" altLang="en-US"/>
          </a:p>
        </p:txBody>
      </p:sp>
    </p:spTree>
    <p:extLst>
      <p:ext uri="{BB962C8B-B14F-4D97-AF65-F5344CB8AC3E}">
        <p14:creationId xmlns:p14="http://schemas.microsoft.com/office/powerpoint/2010/main" val="1172250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EAFE93C6-90F0-49BA-83D0-2B6C4250D0E1}"/>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F2B95C2C-33B3-4B97-ADA3-5B84E66531DD}"/>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BFF7F607-C6AB-44FA-AF3B-3CB4E534F595}"/>
              </a:ext>
            </a:extLst>
          </p:cNvPr>
          <p:cNvSpPr>
            <a:spLocks noGrp="1" noChangeArrowheads="1"/>
          </p:cNvSpPr>
          <p:nvPr>
            <p:ph type="sldNum" sz="quarter" idx="12"/>
          </p:nvPr>
        </p:nvSpPr>
        <p:spPr>
          <a:ln/>
        </p:spPr>
        <p:txBody>
          <a:bodyPr/>
          <a:lstStyle>
            <a:lvl1pPr>
              <a:defRPr/>
            </a:lvl1pPr>
          </a:lstStyle>
          <a:p>
            <a:fld id="{9941C49C-6DCA-4834-922B-726E4E13B565}" type="slidenum">
              <a:rPr lang="en-GB" altLang="en-US"/>
              <a:pPr/>
              <a:t>‹#›</a:t>
            </a:fld>
            <a:endParaRPr lang="en-GB" altLang="en-US"/>
          </a:p>
        </p:txBody>
      </p:sp>
    </p:spTree>
    <p:extLst>
      <p:ext uri="{BB962C8B-B14F-4D97-AF65-F5344CB8AC3E}">
        <p14:creationId xmlns:p14="http://schemas.microsoft.com/office/powerpoint/2010/main" val="883255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03EAC903-28D7-4800-8E53-178970EB725D}"/>
              </a:ext>
            </a:extLst>
          </p:cNvPr>
          <p:cNvSpPr>
            <a:spLocks noGrp="1" noChangeArrowheads="1"/>
          </p:cNvSpPr>
          <p:nvPr>
            <p:ph type="dt" sz="half" idx="10"/>
          </p:nvPr>
        </p:nvSpPr>
        <p:spPr>
          <a:ln/>
        </p:spPr>
        <p:txBody>
          <a:bodyPr/>
          <a:lstStyle>
            <a:lvl1pPr>
              <a:defRPr/>
            </a:lvl1pPr>
          </a:lstStyle>
          <a:p>
            <a:pPr>
              <a:defRPr/>
            </a:pPr>
            <a:endParaRPr lang="en-GB"/>
          </a:p>
        </p:txBody>
      </p:sp>
      <p:sp>
        <p:nvSpPr>
          <p:cNvPr id="8" name="Rectangle 5">
            <a:extLst>
              <a:ext uri="{FF2B5EF4-FFF2-40B4-BE49-F238E27FC236}">
                <a16:creationId xmlns:a16="http://schemas.microsoft.com/office/drawing/2014/main" id="{07ECD6AC-EDFF-4005-83A6-3C82AC964408}"/>
              </a:ext>
            </a:extLst>
          </p:cNvPr>
          <p:cNvSpPr>
            <a:spLocks noGrp="1" noChangeArrowheads="1"/>
          </p:cNvSpPr>
          <p:nvPr>
            <p:ph type="ftr" sz="quarter" idx="11"/>
          </p:nvPr>
        </p:nvSpPr>
        <p:spPr>
          <a:ln/>
        </p:spPr>
        <p:txBody>
          <a:bodyPr/>
          <a:lstStyle>
            <a:lvl1pPr>
              <a:defRPr/>
            </a:lvl1pPr>
          </a:lstStyle>
          <a:p>
            <a:pPr>
              <a:defRPr/>
            </a:pPr>
            <a:endParaRPr lang="en-GB"/>
          </a:p>
        </p:txBody>
      </p:sp>
      <p:sp>
        <p:nvSpPr>
          <p:cNvPr id="9" name="Rectangle 6">
            <a:extLst>
              <a:ext uri="{FF2B5EF4-FFF2-40B4-BE49-F238E27FC236}">
                <a16:creationId xmlns:a16="http://schemas.microsoft.com/office/drawing/2014/main" id="{445C341E-A29B-47C1-8C4D-B2BBDFA7EA65}"/>
              </a:ext>
            </a:extLst>
          </p:cNvPr>
          <p:cNvSpPr>
            <a:spLocks noGrp="1" noChangeArrowheads="1"/>
          </p:cNvSpPr>
          <p:nvPr>
            <p:ph type="sldNum" sz="quarter" idx="12"/>
          </p:nvPr>
        </p:nvSpPr>
        <p:spPr>
          <a:ln/>
        </p:spPr>
        <p:txBody>
          <a:bodyPr/>
          <a:lstStyle>
            <a:lvl1pPr>
              <a:defRPr/>
            </a:lvl1pPr>
          </a:lstStyle>
          <a:p>
            <a:fld id="{94E01E20-AF14-4260-AE13-E396B59B2164}" type="slidenum">
              <a:rPr lang="en-GB" altLang="en-US"/>
              <a:pPr/>
              <a:t>‹#›</a:t>
            </a:fld>
            <a:endParaRPr lang="en-GB" altLang="en-US"/>
          </a:p>
        </p:txBody>
      </p:sp>
    </p:spTree>
    <p:extLst>
      <p:ext uri="{BB962C8B-B14F-4D97-AF65-F5344CB8AC3E}">
        <p14:creationId xmlns:p14="http://schemas.microsoft.com/office/powerpoint/2010/main" val="1469365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EC242DAC-3F10-4EDE-8369-4638022B1B65}"/>
              </a:ext>
            </a:extLst>
          </p:cNvPr>
          <p:cNvSpPr>
            <a:spLocks noGrp="1" noChangeArrowheads="1"/>
          </p:cNvSpPr>
          <p:nvPr>
            <p:ph type="dt" sz="half" idx="10"/>
          </p:nvPr>
        </p:nvSpPr>
        <p:spPr>
          <a:ln/>
        </p:spPr>
        <p:txBody>
          <a:bodyPr/>
          <a:lstStyle>
            <a:lvl1pPr>
              <a:defRPr/>
            </a:lvl1pPr>
          </a:lstStyle>
          <a:p>
            <a:pPr>
              <a:defRPr/>
            </a:pPr>
            <a:endParaRPr lang="en-GB"/>
          </a:p>
        </p:txBody>
      </p:sp>
      <p:sp>
        <p:nvSpPr>
          <p:cNvPr id="4" name="Rectangle 5">
            <a:extLst>
              <a:ext uri="{FF2B5EF4-FFF2-40B4-BE49-F238E27FC236}">
                <a16:creationId xmlns:a16="http://schemas.microsoft.com/office/drawing/2014/main" id="{E731FD50-B500-494F-89C6-F052B7FB2BF8}"/>
              </a:ext>
            </a:extLst>
          </p:cNvPr>
          <p:cNvSpPr>
            <a:spLocks noGrp="1" noChangeArrowheads="1"/>
          </p:cNvSpPr>
          <p:nvPr>
            <p:ph type="ftr" sz="quarter" idx="11"/>
          </p:nvPr>
        </p:nvSpPr>
        <p:spPr>
          <a:ln/>
        </p:spPr>
        <p:txBody>
          <a:bodyPr/>
          <a:lstStyle>
            <a:lvl1pPr>
              <a:defRPr/>
            </a:lvl1pPr>
          </a:lstStyle>
          <a:p>
            <a:pPr>
              <a:defRPr/>
            </a:pPr>
            <a:endParaRPr lang="en-GB"/>
          </a:p>
        </p:txBody>
      </p:sp>
      <p:sp>
        <p:nvSpPr>
          <p:cNvPr id="5" name="Rectangle 6">
            <a:extLst>
              <a:ext uri="{FF2B5EF4-FFF2-40B4-BE49-F238E27FC236}">
                <a16:creationId xmlns:a16="http://schemas.microsoft.com/office/drawing/2014/main" id="{6DCA5208-E77A-48D6-8E4B-759A191113E6}"/>
              </a:ext>
            </a:extLst>
          </p:cNvPr>
          <p:cNvSpPr>
            <a:spLocks noGrp="1" noChangeArrowheads="1"/>
          </p:cNvSpPr>
          <p:nvPr>
            <p:ph type="sldNum" sz="quarter" idx="12"/>
          </p:nvPr>
        </p:nvSpPr>
        <p:spPr>
          <a:ln/>
        </p:spPr>
        <p:txBody>
          <a:bodyPr/>
          <a:lstStyle>
            <a:lvl1pPr>
              <a:defRPr/>
            </a:lvl1pPr>
          </a:lstStyle>
          <a:p>
            <a:fld id="{ED55B3FC-CF6B-4B1E-B25C-C8A53599D405}" type="slidenum">
              <a:rPr lang="en-GB" altLang="en-US"/>
              <a:pPr/>
              <a:t>‹#›</a:t>
            </a:fld>
            <a:endParaRPr lang="en-GB" altLang="en-US"/>
          </a:p>
        </p:txBody>
      </p:sp>
    </p:spTree>
    <p:extLst>
      <p:ext uri="{BB962C8B-B14F-4D97-AF65-F5344CB8AC3E}">
        <p14:creationId xmlns:p14="http://schemas.microsoft.com/office/powerpoint/2010/main" val="1453664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3DFA0F54-4DF5-455B-9865-6081AA1A5529}"/>
              </a:ext>
            </a:extLst>
          </p:cNvPr>
          <p:cNvSpPr>
            <a:spLocks noGrp="1" noChangeArrowheads="1"/>
          </p:cNvSpPr>
          <p:nvPr>
            <p:ph type="dt" sz="half" idx="10"/>
          </p:nvPr>
        </p:nvSpPr>
        <p:spPr>
          <a:ln/>
        </p:spPr>
        <p:txBody>
          <a:bodyPr/>
          <a:lstStyle>
            <a:lvl1pPr>
              <a:defRPr/>
            </a:lvl1pPr>
          </a:lstStyle>
          <a:p>
            <a:pPr>
              <a:defRPr/>
            </a:pPr>
            <a:endParaRPr lang="en-GB"/>
          </a:p>
        </p:txBody>
      </p:sp>
      <p:sp>
        <p:nvSpPr>
          <p:cNvPr id="3" name="Rectangle 5">
            <a:extLst>
              <a:ext uri="{FF2B5EF4-FFF2-40B4-BE49-F238E27FC236}">
                <a16:creationId xmlns:a16="http://schemas.microsoft.com/office/drawing/2014/main" id="{63F0C7C8-13F5-459C-A81C-C66CF465ECC0}"/>
              </a:ext>
            </a:extLst>
          </p:cNvPr>
          <p:cNvSpPr>
            <a:spLocks noGrp="1" noChangeArrowheads="1"/>
          </p:cNvSpPr>
          <p:nvPr>
            <p:ph type="ftr" sz="quarter" idx="11"/>
          </p:nvPr>
        </p:nvSpPr>
        <p:spPr>
          <a:ln/>
        </p:spPr>
        <p:txBody>
          <a:bodyPr/>
          <a:lstStyle>
            <a:lvl1pPr>
              <a:defRPr/>
            </a:lvl1pPr>
          </a:lstStyle>
          <a:p>
            <a:pPr>
              <a:defRPr/>
            </a:pPr>
            <a:endParaRPr lang="en-GB"/>
          </a:p>
        </p:txBody>
      </p:sp>
      <p:sp>
        <p:nvSpPr>
          <p:cNvPr id="4" name="Rectangle 6">
            <a:extLst>
              <a:ext uri="{FF2B5EF4-FFF2-40B4-BE49-F238E27FC236}">
                <a16:creationId xmlns:a16="http://schemas.microsoft.com/office/drawing/2014/main" id="{2A7A05BC-1AB9-4402-8609-69A82A758751}"/>
              </a:ext>
            </a:extLst>
          </p:cNvPr>
          <p:cNvSpPr>
            <a:spLocks noGrp="1" noChangeArrowheads="1"/>
          </p:cNvSpPr>
          <p:nvPr>
            <p:ph type="sldNum" sz="quarter" idx="12"/>
          </p:nvPr>
        </p:nvSpPr>
        <p:spPr>
          <a:ln/>
        </p:spPr>
        <p:txBody>
          <a:bodyPr/>
          <a:lstStyle>
            <a:lvl1pPr>
              <a:defRPr/>
            </a:lvl1pPr>
          </a:lstStyle>
          <a:p>
            <a:fld id="{090E0853-2169-4C7A-B3D3-9FC6872BCC64}" type="slidenum">
              <a:rPr lang="en-GB" altLang="en-US"/>
              <a:pPr/>
              <a:t>‹#›</a:t>
            </a:fld>
            <a:endParaRPr lang="en-GB" altLang="en-US"/>
          </a:p>
        </p:txBody>
      </p:sp>
    </p:spTree>
    <p:extLst>
      <p:ext uri="{BB962C8B-B14F-4D97-AF65-F5344CB8AC3E}">
        <p14:creationId xmlns:p14="http://schemas.microsoft.com/office/powerpoint/2010/main" val="3733308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751A08EC-73DB-45D3-AD9D-D9B1B37FFE49}"/>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8FD4A2F7-A6D9-4246-BBDC-D8ACFE39C83B}"/>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0FF24956-A6FC-435E-91CE-FAF61B8EF8D7}"/>
              </a:ext>
            </a:extLst>
          </p:cNvPr>
          <p:cNvSpPr>
            <a:spLocks noGrp="1" noChangeArrowheads="1"/>
          </p:cNvSpPr>
          <p:nvPr>
            <p:ph type="sldNum" sz="quarter" idx="12"/>
          </p:nvPr>
        </p:nvSpPr>
        <p:spPr>
          <a:ln/>
        </p:spPr>
        <p:txBody>
          <a:bodyPr/>
          <a:lstStyle>
            <a:lvl1pPr>
              <a:defRPr/>
            </a:lvl1pPr>
          </a:lstStyle>
          <a:p>
            <a:fld id="{2CFBDA6C-6D05-471E-93E6-BF8113177EA4}" type="slidenum">
              <a:rPr lang="en-GB" altLang="en-US"/>
              <a:pPr/>
              <a:t>‹#›</a:t>
            </a:fld>
            <a:endParaRPr lang="en-GB" altLang="en-US"/>
          </a:p>
        </p:txBody>
      </p:sp>
    </p:spTree>
    <p:extLst>
      <p:ext uri="{BB962C8B-B14F-4D97-AF65-F5344CB8AC3E}">
        <p14:creationId xmlns:p14="http://schemas.microsoft.com/office/powerpoint/2010/main" val="158007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D77DA022-7E7C-4085-8224-FB5AAB8029EA}"/>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6205D51B-533B-4467-AFAA-D57D1E70734A}"/>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B416DC48-438D-4553-A78B-F547D6643237}"/>
              </a:ext>
            </a:extLst>
          </p:cNvPr>
          <p:cNvSpPr>
            <a:spLocks noGrp="1" noChangeArrowheads="1"/>
          </p:cNvSpPr>
          <p:nvPr>
            <p:ph type="sldNum" sz="quarter" idx="12"/>
          </p:nvPr>
        </p:nvSpPr>
        <p:spPr>
          <a:ln/>
        </p:spPr>
        <p:txBody>
          <a:bodyPr/>
          <a:lstStyle>
            <a:lvl1pPr>
              <a:defRPr/>
            </a:lvl1pPr>
          </a:lstStyle>
          <a:p>
            <a:fld id="{B3D52C19-C325-415E-8D20-4EDD6846676A}" type="slidenum">
              <a:rPr lang="en-GB" altLang="en-US"/>
              <a:pPr/>
              <a:t>‹#›</a:t>
            </a:fld>
            <a:endParaRPr lang="en-GB" altLang="en-US"/>
          </a:p>
        </p:txBody>
      </p:sp>
    </p:spTree>
    <p:extLst>
      <p:ext uri="{BB962C8B-B14F-4D97-AF65-F5344CB8AC3E}">
        <p14:creationId xmlns:p14="http://schemas.microsoft.com/office/powerpoint/2010/main" val="3504405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hyperlink" Target="http://www.exampaperspractice.co.uk/"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202E1449-4DC5-4EC1-89EB-E297A625181B}"/>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DE047E01-9A34-4E87-B6BE-923482AB4DDA}"/>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a:p>
            <a:pPr lvl="3"/>
            <a:r>
              <a:rPr lang="en-GB" altLang="en-US" dirty="0"/>
              <a:t>Fourth level</a:t>
            </a:r>
          </a:p>
          <a:p>
            <a:pPr lvl="4"/>
            <a:r>
              <a:rPr lang="en-GB" altLang="en-US" dirty="0"/>
              <a:t>Fifth level</a:t>
            </a:r>
          </a:p>
        </p:txBody>
      </p:sp>
      <p:sp>
        <p:nvSpPr>
          <p:cNvPr id="1028" name="Rectangle 4">
            <a:extLst>
              <a:ext uri="{FF2B5EF4-FFF2-40B4-BE49-F238E27FC236}">
                <a16:creationId xmlns:a16="http://schemas.microsoft.com/office/drawing/2014/main" id="{2A830561-4F2E-4D18-96ED-73E014A45577}"/>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GB"/>
          </a:p>
        </p:txBody>
      </p:sp>
      <p:sp>
        <p:nvSpPr>
          <p:cNvPr id="1029" name="Rectangle 5">
            <a:extLst>
              <a:ext uri="{FF2B5EF4-FFF2-40B4-BE49-F238E27FC236}">
                <a16:creationId xmlns:a16="http://schemas.microsoft.com/office/drawing/2014/main" id="{2FCCB08D-400A-4380-A0DA-39C066A2F706}"/>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GB"/>
          </a:p>
        </p:txBody>
      </p:sp>
      <p:sp>
        <p:nvSpPr>
          <p:cNvPr id="1030" name="Rectangle 6">
            <a:extLst>
              <a:ext uri="{FF2B5EF4-FFF2-40B4-BE49-F238E27FC236}">
                <a16:creationId xmlns:a16="http://schemas.microsoft.com/office/drawing/2014/main" id="{7CB3BE3B-AA78-426E-82B2-CE73FB1B0C7E}"/>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6492DF63-E07F-406D-AD7D-186EF49BFFBD}" type="slidenum">
              <a:rPr lang="en-GB" altLang="en-US"/>
              <a:pPr/>
              <a:t>‹#›</a:t>
            </a:fld>
            <a:endParaRPr lang="en-GB" altLang="en-US"/>
          </a:p>
        </p:txBody>
      </p:sp>
      <p:sp>
        <p:nvSpPr>
          <p:cNvPr id="2" name="Footer Placeholder 2">
            <a:extLst>
              <a:ext uri="{FF2B5EF4-FFF2-40B4-BE49-F238E27FC236}">
                <a16:creationId xmlns:a16="http://schemas.microsoft.com/office/drawing/2014/main" id="{373B10F7-C1D7-9AB7-67C1-D7EF7D14B7A6}"/>
              </a:ext>
            </a:extLst>
          </p:cNvPr>
          <p:cNvSpPr txBox="1">
            <a:spLocks/>
          </p:cNvSpPr>
          <p:nvPr userDrawn="1"/>
        </p:nvSpPr>
        <p:spPr>
          <a:xfrm>
            <a:off x="256997" y="6591819"/>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solidFill>
                <a:latin typeface="Times New Roman" panose="02020603050405020304" pitchFamily="18" charset="0"/>
                <a:cs typeface="Times New Roman" panose="02020603050405020304" pitchFamily="18" charset="0"/>
              </a:rPr>
              <a:t>For more help, please visit </a:t>
            </a:r>
            <a:r>
              <a:rPr lang="en-US" sz="1200" dirty="0">
                <a:solidFill>
                  <a:schemeClr val="tx1"/>
                </a:solidFill>
                <a:latin typeface="Times New Roman" panose="02020603050405020304" pitchFamily="18" charset="0"/>
                <a:cs typeface="Times New Roman" panose="02020603050405020304" pitchFamily="18" charset="0"/>
                <a:hlinkClick r:id="rId16">
                  <a:extLst>
                    <a:ext uri="{A12FA001-AC4F-418D-AE19-62706E023703}">
                      <ahyp:hlinkClr xmlns:ahyp="http://schemas.microsoft.com/office/drawing/2018/hyperlinkcolor" val="tx"/>
                    </a:ext>
                  </a:extLst>
                </a:hlinkClick>
              </a:rPr>
              <a:t>www.exampaperspractice.co.uk</a:t>
            </a:r>
            <a:endParaRPr lang="en-GB" sz="1200" dirty="0">
              <a:solidFill>
                <a:schemeClr val="tx1"/>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FC3344DD-35C8-4D40-B989-46839F314B33}"/>
              </a:ext>
            </a:extLst>
          </p:cNvPr>
          <p:cNvSpPr txBox="1"/>
          <p:nvPr userDrawn="1"/>
        </p:nvSpPr>
        <p:spPr>
          <a:xfrm>
            <a:off x="5940152" y="6606059"/>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4" name="Picture 3">
            <a:extLst>
              <a:ext uri="{FF2B5EF4-FFF2-40B4-BE49-F238E27FC236}">
                <a16:creationId xmlns:a16="http://schemas.microsoft.com/office/drawing/2014/main" id="{6F3884E8-1169-0E3A-D2DA-F95DCD361B1B}"/>
              </a:ext>
            </a:extLst>
          </p:cNvPr>
          <p:cNvPicPr>
            <a:picLocks noChangeAspect="1"/>
          </p:cNvPicPr>
          <p:nvPr userDrawn="1"/>
        </p:nvPicPr>
        <p:blipFill>
          <a:blip r:embed="rId17" cstate="print">
            <a:lum bright="70000" contrast="-70000"/>
            <a:alphaModFix amt="20000"/>
            <a:extLst>
              <a:ext uri="{28A0092B-C50C-407E-A947-70E740481C1C}">
                <a14:useLocalDpi xmlns:a14="http://schemas.microsoft.com/office/drawing/2010/main" val="0"/>
              </a:ext>
            </a:extLst>
          </a:blip>
          <a:stretch>
            <a:fillRect/>
          </a:stretch>
        </p:blipFill>
        <p:spPr>
          <a:xfrm>
            <a:off x="1257469" y="2239158"/>
            <a:ext cx="6629062" cy="2668904"/>
          </a:xfrm>
          <a:prstGeom prst="rect">
            <a:avLst/>
          </a:prstGeom>
        </p:spPr>
      </p:pic>
      <p:pic>
        <p:nvPicPr>
          <p:cNvPr id="5" name="Picture 4">
            <a:extLst>
              <a:ext uri="{FF2B5EF4-FFF2-40B4-BE49-F238E27FC236}">
                <a16:creationId xmlns:a16="http://schemas.microsoft.com/office/drawing/2014/main" id="{C940B258-92CD-B207-A8F7-48A98F3B9D15}"/>
              </a:ext>
            </a:extLst>
          </p:cNvPr>
          <p:cNvPicPr>
            <a:picLocks noChangeAspect="1"/>
          </p:cNvPicPr>
          <p:nvPr userDrawn="1"/>
        </p:nvPicPr>
        <p:blipFill>
          <a:blip r:embed="rId18" cstate="print">
            <a:alphaModFix amt="85000"/>
            <a:extLst>
              <a:ext uri="{28A0092B-C50C-407E-A947-70E740481C1C}">
                <a14:useLocalDpi xmlns:a14="http://schemas.microsoft.com/office/drawing/2010/main" val="0"/>
              </a:ext>
            </a:extLst>
          </a:blip>
          <a:stretch>
            <a:fillRect/>
          </a:stretch>
        </p:blipFill>
        <p:spPr>
          <a:xfrm>
            <a:off x="7886531" y="274638"/>
            <a:ext cx="933411" cy="375797"/>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6">
            <a:extLst>
              <a:ext uri="{FF2B5EF4-FFF2-40B4-BE49-F238E27FC236}">
                <a16:creationId xmlns:a16="http://schemas.microsoft.com/office/drawing/2014/main" id="{FFC4A062-BBAA-4B4A-BED5-0B64B891248C}"/>
              </a:ext>
            </a:extLst>
          </p:cNvPr>
          <p:cNvSpPr>
            <a:spLocks noGrp="1" noChangeArrowheads="1"/>
          </p:cNvSpPr>
          <p:nvPr>
            <p:ph type="ctrTitle"/>
          </p:nvPr>
        </p:nvSpPr>
        <p:spPr>
          <a:xfrm>
            <a:off x="762000" y="685800"/>
            <a:ext cx="7772400" cy="1143000"/>
          </a:xfrm>
        </p:spPr>
        <p:txBody>
          <a:bodyPr/>
          <a:lstStyle/>
          <a:p>
            <a:r>
              <a:rPr lang="en-GB" altLang="en-US"/>
              <a:t>The big question……</a:t>
            </a:r>
          </a:p>
        </p:txBody>
      </p:sp>
      <p:sp>
        <p:nvSpPr>
          <p:cNvPr id="2051" name="Rectangle 1027">
            <a:extLst>
              <a:ext uri="{FF2B5EF4-FFF2-40B4-BE49-F238E27FC236}">
                <a16:creationId xmlns:a16="http://schemas.microsoft.com/office/drawing/2014/main" id="{60AA1C66-CEDF-4887-A2C6-C0ACDCB800EA}"/>
              </a:ext>
            </a:extLst>
          </p:cNvPr>
          <p:cNvSpPr>
            <a:spLocks noGrp="1" noChangeArrowheads="1"/>
          </p:cNvSpPr>
          <p:nvPr>
            <p:ph type="subTitle" idx="1"/>
          </p:nvPr>
        </p:nvSpPr>
        <p:spPr>
          <a:xfrm>
            <a:off x="1219200" y="1905000"/>
            <a:ext cx="6400800" cy="2590800"/>
          </a:xfrm>
        </p:spPr>
        <p:txBody>
          <a:bodyPr/>
          <a:lstStyle/>
          <a:p>
            <a:r>
              <a:rPr lang="en-GB" altLang="en-US" dirty="0"/>
              <a:t>Why do the messengers leave the boss in the office?</a:t>
            </a:r>
          </a:p>
          <a:p>
            <a:r>
              <a:rPr lang="en-GB" altLang="en-US" dirty="0"/>
              <a:t>How do the messages get to the other parts of the factory?</a:t>
            </a:r>
            <a:endParaRPr lang="en-GB" altLang="en-US" dirty="0">
              <a:cs typeface="Arial"/>
            </a:endParaRPr>
          </a:p>
          <a:p>
            <a:r>
              <a:rPr lang="en-GB" altLang="en-US" dirty="0"/>
              <a:t>Discuss and be ready to feedback.</a:t>
            </a:r>
            <a:endParaRPr lang="en-GB" altLang="en-US" dirty="0">
              <a:cs typeface="Arial"/>
            </a:endParaRPr>
          </a:p>
        </p:txBody>
      </p:sp>
      <p:sp>
        <p:nvSpPr>
          <p:cNvPr id="2052" name="Text Box 4">
            <a:extLst>
              <a:ext uri="{FF2B5EF4-FFF2-40B4-BE49-F238E27FC236}">
                <a16:creationId xmlns:a16="http://schemas.microsoft.com/office/drawing/2014/main" id="{218141B6-0912-47C6-8153-083E67C55523}"/>
              </a:ext>
            </a:extLst>
          </p:cNvPr>
          <p:cNvSpPr txBox="1">
            <a:spLocks noChangeArrowheads="1"/>
          </p:cNvSpPr>
          <p:nvPr/>
        </p:nvSpPr>
        <p:spPr bwMode="auto">
          <a:xfrm>
            <a:off x="381000" y="5486400"/>
            <a:ext cx="8305800" cy="119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GB" altLang="en-US" dirty="0">
                <a:latin typeface="Arial"/>
                <a:cs typeface="Arial"/>
              </a:rPr>
              <a:t>Challenge:</a:t>
            </a:r>
          </a:p>
          <a:p>
            <a:pPr>
              <a:spcBef>
                <a:spcPct val="50000"/>
              </a:spcBef>
            </a:pPr>
            <a:r>
              <a:rPr lang="en-GB" altLang="en-US" dirty="0">
                <a:latin typeface="Arial"/>
                <a:cs typeface="Arial"/>
              </a:rPr>
              <a:t>What can you tell me about these four molecules:</a:t>
            </a:r>
          </a:p>
          <a:p>
            <a:pPr>
              <a:spcBef>
                <a:spcPct val="50000"/>
              </a:spcBef>
            </a:pPr>
            <a:r>
              <a:rPr lang="en-GB" altLang="en-US" dirty="0">
                <a:latin typeface="Arial"/>
                <a:cs typeface="Arial"/>
              </a:rPr>
              <a:t>DNA polymerase, helicase, gyrase, RNA polymerase?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9">
            <a:extLst>
              <a:ext uri="{FF2B5EF4-FFF2-40B4-BE49-F238E27FC236}">
                <a16:creationId xmlns:a16="http://schemas.microsoft.com/office/drawing/2014/main" id="{62A5BCE3-5D1D-4805-918E-7FEBB14FD65C}"/>
              </a:ext>
            </a:extLst>
          </p:cNvPr>
          <p:cNvSpPr>
            <a:spLocks noGrp="1" noChangeArrowheads="1"/>
          </p:cNvSpPr>
          <p:nvPr>
            <p:ph type="title"/>
          </p:nvPr>
        </p:nvSpPr>
        <p:spPr/>
        <p:txBody>
          <a:bodyPr/>
          <a:lstStyle/>
          <a:p>
            <a:pPr eaLnBrk="1" hangingPunct="1"/>
            <a:r>
              <a:rPr lang="en-GB" altLang="en-US" dirty="0">
                <a:latin typeface="Arial"/>
                <a:cs typeface="Arial"/>
              </a:rPr>
              <a:t>Key Words: </a:t>
            </a:r>
            <a:r>
              <a:rPr lang="en-GB" altLang="en-US" sz="2400" dirty="0">
                <a:latin typeface="Arial"/>
                <a:cs typeface="Arial"/>
              </a:rPr>
              <a:t>Can you remember the definitions of </a:t>
            </a:r>
            <a:r>
              <a:rPr lang="en-GB" altLang="en-US" sz="2400">
                <a:latin typeface="Arial"/>
                <a:cs typeface="Arial"/>
              </a:rPr>
              <a:t>these words? Test each other</a:t>
            </a:r>
            <a:endParaRPr lang="en-GB" altLang="en-US">
              <a:latin typeface="Arial"/>
              <a:cs typeface="Arial"/>
            </a:endParaRPr>
          </a:p>
        </p:txBody>
      </p:sp>
      <p:graphicFrame>
        <p:nvGraphicFramePr>
          <p:cNvPr id="12366" name="Group 78">
            <a:extLst>
              <a:ext uri="{FF2B5EF4-FFF2-40B4-BE49-F238E27FC236}">
                <a16:creationId xmlns:a16="http://schemas.microsoft.com/office/drawing/2014/main" id="{9F77420A-B19F-4F95-BA68-F0D5EE460387}"/>
              </a:ext>
            </a:extLst>
          </p:cNvPr>
          <p:cNvGraphicFramePr>
            <a:graphicFrameLocks noGrp="1"/>
          </p:cNvGraphicFramePr>
          <p:nvPr>
            <p:ph idx="1"/>
            <p:extLst>
              <p:ext uri="{D42A27DB-BD31-4B8C-83A1-F6EECF244321}">
                <p14:modId xmlns:p14="http://schemas.microsoft.com/office/powerpoint/2010/main" val="166992069"/>
              </p:ext>
            </p:extLst>
          </p:nvPr>
        </p:nvGraphicFramePr>
        <p:xfrm>
          <a:off x="457200" y="1600200"/>
          <a:ext cx="8229600" cy="4525965"/>
        </p:xfrm>
        <a:graphic>
          <a:graphicData uri="http://schemas.openxmlformats.org/drawingml/2006/table">
            <a:tbl>
              <a:tblPr/>
              <a:tblGrid>
                <a:gridCol w="1674813">
                  <a:extLst>
                    <a:ext uri="{9D8B030D-6E8A-4147-A177-3AD203B41FA5}">
                      <a16:colId xmlns:a16="http://schemas.microsoft.com/office/drawing/2014/main" val="20000"/>
                    </a:ext>
                  </a:extLst>
                </a:gridCol>
                <a:gridCol w="6554787">
                  <a:extLst>
                    <a:ext uri="{9D8B030D-6E8A-4147-A177-3AD203B41FA5}">
                      <a16:colId xmlns:a16="http://schemas.microsoft.com/office/drawing/2014/main" val="20001"/>
                    </a:ext>
                  </a:extLst>
                </a:gridCol>
              </a:tblGrid>
              <a:tr h="7540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a:ln>
                            <a:noFill/>
                          </a:ln>
                          <a:solidFill>
                            <a:schemeClr val="tx1"/>
                          </a:solidFill>
                          <a:effectLst/>
                          <a:latin typeface="Arial"/>
                          <a:cs typeface="Times New Roman"/>
                        </a:rPr>
                        <a:t>Triplet code</a:t>
                      </a: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540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a:ln>
                            <a:noFill/>
                          </a:ln>
                          <a:solidFill>
                            <a:schemeClr val="tx1"/>
                          </a:solidFill>
                          <a:effectLst/>
                          <a:latin typeface="Arial"/>
                          <a:cs typeface="Times New Roman"/>
                        </a:rPr>
                        <a:t>Gene</a:t>
                      </a: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5565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a:ln>
                            <a:noFill/>
                          </a:ln>
                          <a:solidFill>
                            <a:schemeClr val="tx1"/>
                          </a:solidFill>
                          <a:effectLst/>
                          <a:latin typeface="Arial"/>
                          <a:cs typeface="Times New Roman"/>
                        </a:rPr>
                        <a:t>Ribosomes</a:t>
                      </a: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540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a:ln>
                            <a:noFill/>
                          </a:ln>
                          <a:solidFill>
                            <a:schemeClr val="tx1"/>
                          </a:solidFill>
                          <a:effectLst/>
                          <a:latin typeface="Arial"/>
                          <a:cs typeface="Times New Roman"/>
                        </a:rPr>
                        <a:t>Transcription</a:t>
                      </a: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540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a:ln>
                            <a:noFill/>
                          </a:ln>
                          <a:solidFill>
                            <a:schemeClr val="tx1"/>
                          </a:solidFill>
                          <a:effectLst/>
                          <a:latin typeface="Arial"/>
                          <a:cs typeface="Times New Roman"/>
                        </a:rPr>
                        <a:t>Codon</a:t>
                      </a: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540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a:ln>
                            <a:noFill/>
                          </a:ln>
                          <a:solidFill>
                            <a:schemeClr val="tx1"/>
                          </a:solidFill>
                          <a:effectLst/>
                          <a:latin typeface="Arial"/>
                          <a:cs typeface="Times New Roman"/>
                        </a:rPr>
                        <a:t>Genome</a:t>
                      </a: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2369" name="Text Box 81">
            <a:extLst>
              <a:ext uri="{FF2B5EF4-FFF2-40B4-BE49-F238E27FC236}">
                <a16:creationId xmlns:a16="http://schemas.microsoft.com/office/drawing/2014/main" id="{9F211898-CC7D-4EED-918A-48C424679E65}"/>
              </a:ext>
            </a:extLst>
          </p:cNvPr>
          <p:cNvSpPr txBox="1">
            <a:spLocks noChangeArrowheads="1"/>
          </p:cNvSpPr>
          <p:nvPr/>
        </p:nvSpPr>
        <p:spPr bwMode="auto">
          <a:xfrm>
            <a:off x="2268538" y="1773238"/>
            <a:ext cx="6335712" cy="376237"/>
          </a:xfrm>
          <a:prstGeom prst="rect">
            <a:avLst/>
          </a:prstGeom>
          <a:solidFill>
            <a:srgbClr val="00FFFF"/>
          </a:solidFill>
          <a:ln w="9525">
            <a:solidFill>
              <a:srgbClr val="00FFFF"/>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latin typeface="Arial"/>
                <a:cs typeface="Arial"/>
              </a:rPr>
              <a:t>Bases are read in threes, and not singularly or in twos </a:t>
            </a:r>
          </a:p>
        </p:txBody>
      </p:sp>
      <p:sp>
        <p:nvSpPr>
          <p:cNvPr id="12370" name="Text Box 82">
            <a:extLst>
              <a:ext uri="{FF2B5EF4-FFF2-40B4-BE49-F238E27FC236}">
                <a16:creationId xmlns:a16="http://schemas.microsoft.com/office/drawing/2014/main" id="{9CCE4EAC-8F31-4457-8B70-221AF70408CB}"/>
              </a:ext>
            </a:extLst>
          </p:cNvPr>
          <p:cNvSpPr txBox="1">
            <a:spLocks noChangeArrowheads="1"/>
          </p:cNvSpPr>
          <p:nvPr/>
        </p:nvSpPr>
        <p:spPr bwMode="auto">
          <a:xfrm>
            <a:off x="2268538" y="2420938"/>
            <a:ext cx="6335712" cy="635000"/>
          </a:xfrm>
          <a:prstGeom prst="rect">
            <a:avLst/>
          </a:prstGeom>
          <a:solidFill>
            <a:srgbClr val="00FFFF"/>
          </a:solidFill>
          <a:ln w="9525">
            <a:solidFill>
              <a:srgbClr val="00FFFF"/>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700">
                <a:latin typeface="Arial"/>
                <a:cs typeface="Arial"/>
              </a:rPr>
              <a:t>A specific section of DNA that has sufficient codons to create a polypeptide</a:t>
            </a:r>
            <a:r>
              <a:rPr lang="en-GB" altLang="en-US" sz="1800">
                <a:latin typeface="Arial"/>
                <a:cs typeface="Arial"/>
              </a:rPr>
              <a:t> </a:t>
            </a:r>
          </a:p>
        </p:txBody>
      </p:sp>
      <p:sp>
        <p:nvSpPr>
          <p:cNvPr id="12371" name="Text Box 83">
            <a:extLst>
              <a:ext uri="{FF2B5EF4-FFF2-40B4-BE49-F238E27FC236}">
                <a16:creationId xmlns:a16="http://schemas.microsoft.com/office/drawing/2014/main" id="{D2BBAD50-89AE-40A7-923B-04EA279620C8}"/>
              </a:ext>
            </a:extLst>
          </p:cNvPr>
          <p:cNvSpPr txBox="1">
            <a:spLocks noChangeArrowheads="1"/>
          </p:cNvSpPr>
          <p:nvPr/>
        </p:nvSpPr>
        <p:spPr bwMode="auto">
          <a:xfrm>
            <a:off x="2268538" y="3141663"/>
            <a:ext cx="6335712" cy="369332"/>
          </a:xfrm>
          <a:prstGeom prst="rect">
            <a:avLst/>
          </a:prstGeom>
          <a:solidFill>
            <a:srgbClr val="00FFFF"/>
          </a:solidFill>
          <a:ln w="9525">
            <a:solidFill>
              <a:srgbClr val="00FFFF"/>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700">
                <a:latin typeface="Arial"/>
                <a:cs typeface="Arial"/>
              </a:rPr>
              <a:t>In the cytoplasm of the cell, where polypeptides are assembled</a:t>
            </a:r>
            <a:r>
              <a:rPr lang="en-GB" altLang="en-US" sz="1800">
                <a:latin typeface="Arial"/>
                <a:cs typeface="Arial"/>
              </a:rPr>
              <a:t> </a:t>
            </a:r>
          </a:p>
        </p:txBody>
      </p:sp>
      <p:sp>
        <p:nvSpPr>
          <p:cNvPr id="12372" name="Text Box 84">
            <a:extLst>
              <a:ext uri="{FF2B5EF4-FFF2-40B4-BE49-F238E27FC236}">
                <a16:creationId xmlns:a16="http://schemas.microsoft.com/office/drawing/2014/main" id="{EDDD60AE-10AF-47F2-BB2C-5E8488AFFA42}"/>
              </a:ext>
            </a:extLst>
          </p:cNvPr>
          <p:cNvSpPr txBox="1">
            <a:spLocks noChangeArrowheads="1"/>
          </p:cNvSpPr>
          <p:nvPr/>
        </p:nvSpPr>
        <p:spPr bwMode="auto">
          <a:xfrm>
            <a:off x="2268538" y="3933825"/>
            <a:ext cx="6335712" cy="619125"/>
          </a:xfrm>
          <a:prstGeom prst="rect">
            <a:avLst/>
          </a:prstGeom>
          <a:solidFill>
            <a:srgbClr val="00FFFF"/>
          </a:solidFill>
          <a:ln w="9525">
            <a:solidFill>
              <a:srgbClr val="00FFFF"/>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700">
                <a:latin typeface="Arial"/>
                <a:cs typeface="Arial"/>
              </a:rPr>
              <a:t>The process of copying the code from DNA using messenger RNA </a:t>
            </a:r>
          </a:p>
        </p:txBody>
      </p:sp>
      <p:sp>
        <p:nvSpPr>
          <p:cNvPr id="12373" name="Text Box 85">
            <a:extLst>
              <a:ext uri="{FF2B5EF4-FFF2-40B4-BE49-F238E27FC236}">
                <a16:creationId xmlns:a16="http://schemas.microsoft.com/office/drawing/2014/main" id="{657256BC-6B09-4A00-86C4-A88EEECC25EB}"/>
              </a:ext>
            </a:extLst>
          </p:cNvPr>
          <p:cNvSpPr txBox="1">
            <a:spLocks noChangeArrowheads="1"/>
          </p:cNvSpPr>
          <p:nvPr/>
        </p:nvSpPr>
        <p:spPr bwMode="auto">
          <a:xfrm>
            <a:off x="2284867" y="4732111"/>
            <a:ext cx="6335712" cy="630942"/>
          </a:xfrm>
          <a:prstGeom prst="rect">
            <a:avLst/>
          </a:prstGeom>
          <a:solidFill>
            <a:srgbClr val="00FFFF"/>
          </a:solidFill>
          <a:ln w="9525">
            <a:solidFill>
              <a:srgbClr val="00FFFF"/>
            </a:solidFill>
            <a:miter lim="800000"/>
            <a:headEnd/>
            <a:tailEnd/>
          </a:ln>
        </p:spPr>
        <p:txBody>
          <a:bodyPr lIns="91440" tIns="45720" rIns="91440" bIns="45720" anchor="t">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None/>
            </a:pPr>
            <a:r>
              <a:rPr lang="en-GB" altLang="en-US" sz="1700" dirty="0">
                <a:latin typeface="Arial"/>
                <a:cs typeface="Arial"/>
              </a:rPr>
              <a:t>A sequence of three bases on mRNA which codes for one amino acid</a:t>
            </a:r>
            <a:r>
              <a:rPr lang="en-GB" altLang="en-US" sz="1800" dirty="0">
                <a:latin typeface="Arial"/>
                <a:cs typeface="Arial"/>
              </a:rPr>
              <a:t> </a:t>
            </a:r>
            <a:endParaRPr lang="en-GB" altLang="en-US" sz="1800">
              <a:latin typeface="Arial"/>
              <a:cs typeface="Arial"/>
            </a:endParaRPr>
          </a:p>
        </p:txBody>
      </p:sp>
      <p:sp>
        <p:nvSpPr>
          <p:cNvPr id="12374" name="Text Box 86">
            <a:extLst>
              <a:ext uri="{FF2B5EF4-FFF2-40B4-BE49-F238E27FC236}">
                <a16:creationId xmlns:a16="http://schemas.microsoft.com/office/drawing/2014/main" id="{5A3268C8-248F-4014-BFB7-D6E20A9C4D75}"/>
              </a:ext>
            </a:extLst>
          </p:cNvPr>
          <p:cNvSpPr txBox="1">
            <a:spLocks noChangeArrowheads="1"/>
          </p:cNvSpPr>
          <p:nvPr/>
        </p:nvSpPr>
        <p:spPr bwMode="auto">
          <a:xfrm>
            <a:off x="2268538" y="5516563"/>
            <a:ext cx="6335712" cy="376237"/>
          </a:xfrm>
          <a:prstGeom prst="rect">
            <a:avLst/>
          </a:prstGeom>
          <a:solidFill>
            <a:srgbClr val="00FFFF"/>
          </a:solidFill>
          <a:ln w="9525">
            <a:solidFill>
              <a:srgbClr val="00FFFF"/>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latin typeface="Arial"/>
                <a:cs typeface="Arial"/>
              </a:rPr>
              <a:t>The total set of genes in a cell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369"/>
                                        </p:tgtEl>
                                        <p:attrNameLst>
                                          <p:attrName>style.visibility</p:attrName>
                                        </p:attrNameLst>
                                      </p:cBhvr>
                                      <p:to>
                                        <p:strVal val="visible"/>
                                      </p:to>
                                    </p:set>
                                    <p:animEffect transition="in" filter="dissolve">
                                      <p:cBhvr>
                                        <p:cTn id="7" dur="500"/>
                                        <p:tgtEl>
                                          <p:spTgt spid="1236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370"/>
                                        </p:tgtEl>
                                        <p:attrNameLst>
                                          <p:attrName>style.visibility</p:attrName>
                                        </p:attrNameLst>
                                      </p:cBhvr>
                                      <p:to>
                                        <p:strVal val="visible"/>
                                      </p:to>
                                    </p:set>
                                    <p:animEffect transition="in" filter="dissolve">
                                      <p:cBhvr>
                                        <p:cTn id="12" dur="500"/>
                                        <p:tgtEl>
                                          <p:spTgt spid="1237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2371"/>
                                        </p:tgtEl>
                                        <p:attrNameLst>
                                          <p:attrName>style.visibility</p:attrName>
                                        </p:attrNameLst>
                                      </p:cBhvr>
                                      <p:to>
                                        <p:strVal val="visible"/>
                                      </p:to>
                                    </p:set>
                                    <p:animEffect transition="in" filter="dissolve">
                                      <p:cBhvr>
                                        <p:cTn id="17" dur="500"/>
                                        <p:tgtEl>
                                          <p:spTgt spid="1237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2372"/>
                                        </p:tgtEl>
                                        <p:attrNameLst>
                                          <p:attrName>style.visibility</p:attrName>
                                        </p:attrNameLst>
                                      </p:cBhvr>
                                      <p:to>
                                        <p:strVal val="visible"/>
                                      </p:to>
                                    </p:set>
                                    <p:animEffect transition="in" filter="dissolve">
                                      <p:cBhvr>
                                        <p:cTn id="22" dur="500"/>
                                        <p:tgtEl>
                                          <p:spTgt spid="1237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2373"/>
                                        </p:tgtEl>
                                        <p:attrNameLst>
                                          <p:attrName>style.visibility</p:attrName>
                                        </p:attrNameLst>
                                      </p:cBhvr>
                                      <p:to>
                                        <p:strVal val="visible"/>
                                      </p:to>
                                    </p:set>
                                    <p:animEffect transition="in" filter="dissolve">
                                      <p:cBhvr>
                                        <p:cTn id="27" dur="500"/>
                                        <p:tgtEl>
                                          <p:spTgt spid="1237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2374"/>
                                        </p:tgtEl>
                                        <p:attrNameLst>
                                          <p:attrName>style.visibility</p:attrName>
                                        </p:attrNameLst>
                                      </p:cBhvr>
                                      <p:to>
                                        <p:strVal val="visible"/>
                                      </p:to>
                                    </p:set>
                                    <p:animEffect transition="in" filter="dissolve">
                                      <p:cBhvr>
                                        <p:cTn id="32" dur="500"/>
                                        <p:tgtEl>
                                          <p:spTgt spid="123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69" grpId="0" animBg="1"/>
      <p:bldP spid="12370" grpId="0" animBg="1"/>
      <p:bldP spid="12371" grpId="0" animBg="1"/>
      <p:bldP spid="12372" grpId="0" animBg="1"/>
      <p:bldP spid="12373" grpId="0" animBg="1"/>
      <p:bldP spid="1237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4">
            <a:extLst>
              <a:ext uri="{FF2B5EF4-FFF2-40B4-BE49-F238E27FC236}">
                <a16:creationId xmlns:a16="http://schemas.microsoft.com/office/drawing/2014/main" id="{0596DDB6-162B-4F1F-985F-7B0F8196E106}"/>
              </a:ext>
            </a:extLst>
          </p:cNvPr>
          <p:cNvSpPr txBox="1">
            <a:spLocks noChangeArrowheads="1"/>
          </p:cNvSpPr>
          <p:nvPr/>
        </p:nvSpPr>
        <p:spPr bwMode="auto">
          <a:xfrm>
            <a:off x="468313" y="333375"/>
            <a:ext cx="6335712"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4000" dirty="0">
                <a:latin typeface="Arial"/>
                <a:cs typeface="Arial"/>
              </a:rPr>
              <a:t> Protein Synthesis</a:t>
            </a:r>
          </a:p>
        </p:txBody>
      </p:sp>
      <p:sp>
        <p:nvSpPr>
          <p:cNvPr id="3075" name="Text Box 5">
            <a:extLst>
              <a:ext uri="{FF2B5EF4-FFF2-40B4-BE49-F238E27FC236}">
                <a16:creationId xmlns:a16="http://schemas.microsoft.com/office/drawing/2014/main" id="{92B71F95-A69C-4E78-99A0-D1C237D41873}"/>
              </a:ext>
            </a:extLst>
          </p:cNvPr>
          <p:cNvSpPr txBox="1">
            <a:spLocks noChangeArrowheads="1"/>
          </p:cNvSpPr>
          <p:nvPr/>
        </p:nvSpPr>
        <p:spPr bwMode="auto">
          <a:xfrm>
            <a:off x="1116013" y="1700213"/>
            <a:ext cx="6911975" cy="295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2400">
                <a:latin typeface="Arial"/>
                <a:cs typeface="Arial"/>
              </a:rPr>
              <a:t>By the end of this lesson you should be able to:</a:t>
            </a:r>
          </a:p>
          <a:p>
            <a:pPr eaLnBrk="1" hangingPunct="1">
              <a:spcBef>
                <a:spcPct val="50000"/>
              </a:spcBef>
              <a:buFontTx/>
              <a:buNone/>
            </a:pPr>
            <a:endParaRPr lang="en-GB" altLang="en-US" sz="2400">
              <a:latin typeface="Arial"/>
              <a:cs typeface="Arial"/>
            </a:endParaRPr>
          </a:p>
          <a:p>
            <a:pPr eaLnBrk="1" hangingPunct="1">
              <a:spcBef>
                <a:spcPct val="50000"/>
              </a:spcBef>
              <a:buFont typeface="Wingdings" panose="05000000000000000000" pitchFamily="2" charset="2"/>
              <a:buChar char="ü"/>
            </a:pPr>
            <a:r>
              <a:rPr lang="en-GB" altLang="en-US" sz="1800">
                <a:latin typeface="Arial"/>
                <a:cs typeface="Arial"/>
              </a:rPr>
              <a:t>Define what a gene is</a:t>
            </a:r>
          </a:p>
          <a:p>
            <a:pPr eaLnBrk="1" hangingPunct="1">
              <a:spcBef>
                <a:spcPct val="50000"/>
              </a:spcBef>
              <a:buFont typeface="Wingdings" panose="05000000000000000000" pitchFamily="2" charset="2"/>
              <a:buChar char="ü"/>
            </a:pPr>
            <a:r>
              <a:rPr lang="en-GB" altLang="en-US" sz="1800">
                <a:latin typeface="Arial"/>
                <a:cs typeface="Arial"/>
              </a:rPr>
              <a:t>Explain the genetic code</a:t>
            </a:r>
          </a:p>
          <a:p>
            <a:pPr eaLnBrk="1" hangingPunct="1">
              <a:spcBef>
                <a:spcPct val="50000"/>
              </a:spcBef>
              <a:buFont typeface="Wingdings" panose="05000000000000000000" pitchFamily="2" charset="2"/>
              <a:buChar char="ü"/>
            </a:pPr>
            <a:r>
              <a:rPr lang="en-GB" altLang="en-US" sz="1800">
                <a:latin typeface="Arial"/>
                <a:cs typeface="Arial"/>
              </a:rPr>
              <a:t>Interpret the genetic code to identify the amino acids coded for by different genes</a:t>
            </a:r>
          </a:p>
          <a:p>
            <a:pPr eaLnBrk="1" hangingPunct="1">
              <a:spcBef>
                <a:spcPct val="50000"/>
              </a:spcBef>
              <a:buFont typeface="Wingdings" panose="05000000000000000000" pitchFamily="2" charset="2"/>
              <a:buNone/>
            </a:pPr>
            <a:endParaRPr lang="en-GB" altLang="en-US" sz="1800">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3CCDA0CF-AA6F-4C2C-B4D0-0CC96A0E2B22}"/>
              </a:ext>
            </a:extLst>
          </p:cNvPr>
          <p:cNvSpPr>
            <a:spLocks noGrp="1" noChangeArrowheads="1"/>
          </p:cNvSpPr>
          <p:nvPr>
            <p:ph type="title"/>
          </p:nvPr>
        </p:nvSpPr>
        <p:spPr>
          <a:xfrm>
            <a:off x="0" y="260350"/>
            <a:ext cx="6346825" cy="1143000"/>
          </a:xfrm>
        </p:spPr>
        <p:txBody>
          <a:bodyPr/>
          <a:lstStyle/>
          <a:p>
            <a:pPr eaLnBrk="1" hangingPunct="1"/>
            <a:r>
              <a:rPr lang="en-GB" altLang="en-US">
                <a:latin typeface="Arial"/>
                <a:cs typeface="Arial"/>
              </a:rPr>
              <a:t>What is DNA for?</a:t>
            </a:r>
          </a:p>
        </p:txBody>
      </p:sp>
      <p:sp>
        <p:nvSpPr>
          <p:cNvPr id="4099" name="Rectangle 3">
            <a:extLst>
              <a:ext uri="{FF2B5EF4-FFF2-40B4-BE49-F238E27FC236}">
                <a16:creationId xmlns:a16="http://schemas.microsoft.com/office/drawing/2014/main" id="{EFC84C13-E980-4592-84BF-045EA60AB34D}"/>
              </a:ext>
            </a:extLst>
          </p:cNvPr>
          <p:cNvSpPr>
            <a:spLocks noGrp="1" noChangeArrowheads="1"/>
          </p:cNvSpPr>
          <p:nvPr>
            <p:ph type="body" sz="half" idx="1"/>
          </p:nvPr>
        </p:nvSpPr>
        <p:spPr>
          <a:xfrm>
            <a:off x="539750" y="1341438"/>
            <a:ext cx="4619625" cy="749300"/>
          </a:xfrm>
        </p:spPr>
        <p:txBody>
          <a:bodyPr/>
          <a:lstStyle/>
          <a:p>
            <a:pPr eaLnBrk="1" hangingPunct="1">
              <a:lnSpc>
                <a:spcPct val="80000"/>
              </a:lnSpc>
              <a:buFontTx/>
              <a:buNone/>
            </a:pPr>
            <a:r>
              <a:rPr lang="en-GB" altLang="en-US" sz="1800">
                <a:latin typeface="Arial"/>
                <a:cs typeface="Arial"/>
              </a:rPr>
              <a:t>	Discuss your answers to this question with the person next to you.</a:t>
            </a:r>
          </a:p>
          <a:p>
            <a:pPr eaLnBrk="1" hangingPunct="1">
              <a:lnSpc>
                <a:spcPct val="80000"/>
              </a:lnSpc>
              <a:buFontTx/>
              <a:buNone/>
            </a:pPr>
            <a:endParaRPr lang="en-GB" altLang="en-US" sz="1800">
              <a:latin typeface="Arial"/>
              <a:cs typeface="Arial"/>
            </a:endParaRPr>
          </a:p>
          <a:p>
            <a:pPr eaLnBrk="1" hangingPunct="1">
              <a:lnSpc>
                <a:spcPct val="80000"/>
              </a:lnSpc>
              <a:buFontTx/>
              <a:buNone/>
            </a:pPr>
            <a:r>
              <a:rPr lang="en-GB" altLang="en-US" sz="300">
                <a:latin typeface="Arial"/>
                <a:cs typeface="Arial"/>
              </a:rPr>
              <a:t>	</a:t>
            </a:r>
          </a:p>
        </p:txBody>
      </p:sp>
      <p:sp>
        <p:nvSpPr>
          <p:cNvPr id="4100" name="Text Box 4">
            <a:extLst>
              <a:ext uri="{FF2B5EF4-FFF2-40B4-BE49-F238E27FC236}">
                <a16:creationId xmlns:a16="http://schemas.microsoft.com/office/drawing/2014/main" id="{97FF63BF-8498-4BC8-A6BF-BDF0900962F1}"/>
              </a:ext>
            </a:extLst>
          </p:cNvPr>
          <p:cNvSpPr txBox="1">
            <a:spLocks noChangeArrowheads="1"/>
          </p:cNvSpPr>
          <p:nvPr/>
        </p:nvSpPr>
        <p:spPr bwMode="auto">
          <a:xfrm>
            <a:off x="611188" y="4149725"/>
            <a:ext cx="7993062" cy="192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r>
              <a:rPr lang="en-GB" altLang="en-US" sz="1800">
                <a:latin typeface="Arial"/>
                <a:cs typeface="Arial"/>
              </a:rPr>
              <a:t>DNA  is a set of genetic instructions. </a:t>
            </a:r>
          </a:p>
          <a:p>
            <a:pPr algn="just" eaLnBrk="1" hangingPunct="1"/>
            <a:r>
              <a:rPr lang="en-GB" altLang="en-US" sz="1800">
                <a:latin typeface="Arial"/>
                <a:cs typeface="Arial"/>
              </a:rPr>
              <a:t>A specific length of DNA that codes for a polypeptide is called a gene</a:t>
            </a:r>
          </a:p>
          <a:p>
            <a:pPr algn="just" eaLnBrk="1" hangingPunct="1"/>
            <a:r>
              <a:rPr lang="en-GB" altLang="en-US" sz="1800">
                <a:latin typeface="Arial"/>
                <a:cs typeface="Arial"/>
              </a:rPr>
              <a:t>The instruction tells the ‘cell machinery’ which amino acids are required and what order they go in. </a:t>
            </a:r>
          </a:p>
          <a:p>
            <a:pPr algn="just" eaLnBrk="1" hangingPunct="1"/>
            <a:r>
              <a:rPr lang="en-GB" altLang="en-US" sz="1800">
                <a:latin typeface="Arial"/>
                <a:cs typeface="Arial"/>
              </a:rPr>
              <a:t>DNA is found in the nucleus of cells. It is too large to move out through the nuclear pores.</a:t>
            </a:r>
          </a:p>
        </p:txBody>
      </p:sp>
      <p:pic>
        <p:nvPicPr>
          <p:cNvPr id="4101" name="Picture 6" descr="gene">
            <a:extLst>
              <a:ext uri="{FF2B5EF4-FFF2-40B4-BE49-F238E27FC236}">
                <a16:creationId xmlns:a16="http://schemas.microsoft.com/office/drawing/2014/main" id="{71E92337-5B08-4054-9060-49770461439D}"/>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6156325" y="404813"/>
            <a:ext cx="2232025" cy="1785937"/>
          </a:xfrm>
          <a:noFill/>
          <a:ln>
            <a:solidFill>
              <a:schemeClr val="tx1"/>
            </a:solidFill>
            <a:miter lim="800000"/>
            <a:headEnd/>
            <a:tailEnd/>
          </a:ln>
        </p:spPr>
      </p:pic>
      <p:sp>
        <p:nvSpPr>
          <p:cNvPr id="4104" name="Text Box 8">
            <a:extLst>
              <a:ext uri="{FF2B5EF4-FFF2-40B4-BE49-F238E27FC236}">
                <a16:creationId xmlns:a16="http://schemas.microsoft.com/office/drawing/2014/main" id="{0A334F2D-22C4-40F5-9DBC-746BA1295467}"/>
              </a:ext>
            </a:extLst>
          </p:cNvPr>
          <p:cNvSpPr txBox="1">
            <a:spLocks noChangeArrowheads="1"/>
          </p:cNvSpPr>
          <p:nvPr/>
        </p:nvSpPr>
        <p:spPr bwMode="auto">
          <a:xfrm>
            <a:off x="539750" y="2349500"/>
            <a:ext cx="80645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GB" altLang="en-US" sz="1800">
                <a:latin typeface="Arial"/>
                <a:cs typeface="Arial"/>
              </a:rPr>
              <a:t>Different organisms have the same chemical make up. The main difference is the proteins that are present in the cell. Proteins can be regulatory, structural or enzymes. Most processes in living organisms are controlled by enzymes.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104"/>
                                        </p:tgtEl>
                                        <p:attrNameLst>
                                          <p:attrName>style.visibility</p:attrName>
                                        </p:attrNameLst>
                                      </p:cBhvr>
                                      <p:to>
                                        <p:strVal val="visible"/>
                                      </p:to>
                                    </p:set>
                                    <p:animEffect transition="in" filter="dissolve">
                                      <p:cBhvr>
                                        <p:cTn id="7" dur="500"/>
                                        <p:tgtEl>
                                          <p:spTgt spid="410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100"/>
                                        </p:tgtEl>
                                        <p:attrNameLst>
                                          <p:attrName>style.visibility</p:attrName>
                                        </p:attrNameLst>
                                      </p:cBhvr>
                                      <p:to>
                                        <p:strVal val="visible"/>
                                      </p:to>
                                    </p:set>
                                    <p:animEffect transition="in" filter="dissolve">
                                      <p:cBhvr>
                                        <p:cTn id="10" dur="500"/>
                                        <p:tgtEl>
                                          <p:spTgt spid="4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p:bldP spid="410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C1366FD7-73A7-443F-96C8-0AB4955C426E}"/>
              </a:ext>
            </a:extLst>
          </p:cNvPr>
          <p:cNvSpPr>
            <a:spLocks noGrp="1"/>
          </p:cNvSpPr>
          <p:nvPr>
            <p:ph type="title"/>
          </p:nvPr>
        </p:nvSpPr>
        <p:spPr/>
        <p:txBody>
          <a:bodyPr/>
          <a:lstStyle/>
          <a:p>
            <a:r>
              <a:rPr lang="en-GB" altLang="en-US">
                <a:latin typeface="Arial"/>
                <a:cs typeface="Arial"/>
              </a:rPr>
              <a:t>Homework</a:t>
            </a:r>
          </a:p>
        </p:txBody>
      </p:sp>
      <p:sp>
        <p:nvSpPr>
          <p:cNvPr id="5123" name="Text Placeholder 2">
            <a:extLst>
              <a:ext uri="{FF2B5EF4-FFF2-40B4-BE49-F238E27FC236}">
                <a16:creationId xmlns:a16="http://schemas.microsoft.com/office/drawing/2014/main" id="{E79A8359-82B3-41D5-801C-5C4774CC774D}"/>
              </a:ext>
            </a:extLst>
          </p:cNvPr>
          <p:cNvSpPr>
            <a:spLocks noGrp="1"/>
          </p:cNvSpPr>
          <p:nvPr>
            <p:ph type="body" sz="half" idx="1"/>
          </p:nvPr>
        </p:nvSpPr>
        <p:spPr>
          <a:xfrm>
            <a:off x="457200" y="1600200"/>
            <a:ext cx="7283450" cy="4525963"/>
          </a:xfrm>
        </p:spPr>
        <p:txBody>
          <a:bodyPr/>
          <a:lstStyle/>
          <a:p>
            <a:r>
              <a:rPr lang="en-GB" altLang="en-US" dirty="0">
                <a:latin typeface="Arial"/>
                <a:cs typeface="Arial"/>
              </a:rPr>
              <a:t>Write up the process of transcription in steps.</a:t>
            </a:r>
          </a:p>
          <a:p>
            <a:r>
              <a:rPr lang="en-GB" altLang="en-US" dirty="0">
                <a:latin typeface="Arial"/>
                <a:cs typeface="Arial"/>
              </a:rPr>
              <a:t>Draw a diagram to illustrate each step.</a:t>
            </a:r>
          </a:p>
          <a:p>
            <a:r>
              <a:rPr lang="en-GB" altLang="en-US" dirty="0">
                <a:latin typeface="Arial"/>
                <a:cs typeface="Arial"/>
              </a:rPr>
              <a:t>Complete the L3a homework sheet </a:t>
            </a:r>
          </a:p>
          <a:p>
            <a:endParaRPr lang="en-GB" altLang="en-US">
              <a:latin typeface="Arial"/>
              <a:cs typeface="Arial"/>
            </a:endParaRPr>
          </a:p>
          <a:p>
            <a:pPr algn="ctr">
              <a:buFontTx/>
              <a:buNone/>
            </a:pPr>
            <a:r>
              <a:rPr lang="en-GB" altLang="en-US" dirty="0">
                <a:latin typeface="Arial"/>
                <a:cs typeface="Arial"/>
              </a:rPr>
              <a:t>Today’s lesson is more about understanding than writing, that bit’s up to you later!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5BC11EF5-6574-410D-B289-2C57FBD1D2FE}"/>
              </a:ext>
            </a:extLst>
          </p:cNvPr>
          <p:cNvSpPr>
            <a:spLocks noGrp="1" noChangeArrowheads="1"/>
          </p:cNvSpPr>
          <p:nvPr>
            <p:ph type="title"/>
          </p:nvPr>
        </p:nvSpPr>
        <p:spPr/>
        <p:txBody>
          <a:bodyPr/>
          <a:lstStyle/>
          <a:p>
            <a:pPr eaLnBrk="1" hangingPunct="1"/>
            <a:r>
              <a:rPr lang="en-GB" altLang="en-US">
                <a:latin typeface="Arial"/>
                <a:cs typeface="Arial"/>
              </a:rPr>
              <a:t>Protein synthesis part 1: Transcription</a:t>
            </a:r>
          </a:p>
        </p:txBody>
      </p:sp>
      <p:graphicFrame>
        <p:nvGraphicFramePr>
          <p:cNvPr id="6147" name="Object 4">
            <a:extLst>
              <a:ext uri="{FF2B5EF4-FFF2-40B4-BE49-F238E27FC236}">
                <a16:creationId xmlns:a16="http://schemas.microsoft.com/office/drawing/2014/main" id="{52C4BC03-CE6B-41E7-AB91-F70F411908E9}"/>
              </a:ext>
            </a:extLst>
          </p:cNvPr>
          <p:cNvGraphicFramePr>
            <a:graphicFrameLocks noGrp="1" noChangeAspect="1"/>
          </p:cNvGraphicFramePr>
          <p:nvPr>
            <p:ph idx="1"/>
          </p:nvPr>
        </p:nvGraphicFramePr>
        <p:xfrm>
          <a:off x="250825" y="1916113"/>
          <a:ext cx="2609850" cy="3676650"/>
        </p:xfrm>
        <a:graphic>
          <a:graphicData uri="http://schemas.openxmlformats.org/presentationml/2006/ole">
            <mc:AlternateContent xmlns:mc="http://schemas.openxmlformats.org/markup-compatibility/2006">
              <mc:Choice xmlns:v="urn:schemas-microsoft-com:vml" Requires="v">
                <p:oleObj name="Bitmap Image" r:id="rId2" imgW="2610214" imgH="3677163" progId="Paint.Picture">
                  <p:embed/>
                </p:oleObj>
              </mc:Choice>
              <mc:Fallback>
                <p:oleObj name="Bitmap Image" r:id="rId2" imgW="2610214" imgH="3677163" progId="Paint.Picture">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1916113"/>
                        <a:ext cx="2609850" cy="3676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148" name="Text Box 6">
            <a:extLst>
              <a:ext uri="{FF2B5EF4-FFF2-40B4-BE49-F238E27FC236}">
                <a16:creationId xmlns:a16="http://schemas.microsoft.com/office/drawing/2014/main" id="{6D5DA022-F5A2-429C-9FF0-9F6454FD023B}"/>
              </a:ext>
            </a:extLst>
          </p:cNvPr>
          <p:cNvSpPr txBox="1">
            <a:spLocks noChangeArrowheads="1"/>
          </p:cNvSpPr>
          <p:nvPr/>
        </p:nvSpPr>
        <p:spPr bwMode="auto">
          <a:xfrm>
            <a:off x="3059113" y="1916113"/>
            <a:ext cx="5184775" cy="146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GB" altLang="en-US" sz="1800">
                <a:latin typeface="Arial"/>
                <a:cs typeface="Arial"/>
              </a:rPr>
              <a:t>DNA contains genes which code for polypeptides. The cell apparatus needed to translate the gene into polypeptide chains is located in the cytoplasm. The DNA is found in the nucleus and is too large to leave.</a:t>
            </a:r>
          </a:p>
        </p:txBody>
      </p:sp>
      <p:sp>
        <p:nvSpPr>
          <p:cNvPr id="5127" name="Text Box 7">
            <a:extLst>
              <a:ext uri="{FF2B5EF4-FFF2-40B4-BE49-F238E27FC236}">
                <a16:creationId xmlns:a16="http://schemas.microsoft.com/office/drawing/2014/main" id="{FE94C8FB-66DF-401D-A97B-D05F9A8F7B18}"/>
              </a:ext>
            </a:extLst>
          </p:cNvPr>
          <p:cNvSpPr txBox="1">
            <a:spLocks noChangeArrowheads="1"/>
          </p:cNvSpPr>
          <p:nvPr/>
        </p:nvSpPr>
        <p:spPr bwMode="auto">
          <a:xfrm>
            <a:off x="3059113" y="3573463"/>
            <a:ext cx="5329237"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GB" altLang="en-US" sz="1800">
                <a:latin typeface="Arial"/>
                <a:cs typeface="Arial"/>
              </a:rPr>
              <a:t>An RNA copy is made of the gene while it is still in the nucleus. The messenger RNA (mRNA) is small enough to move out of the nucleus, via the nuclear pores, into the cytoplasm. Once in the cytoplasm, the RNA instructions are turned into polypeptides.</a:t>
            </a:r>
          </a:p>
        </p:txBody>
      </p:sp>
      <p:sp>
        <p:nvSpPr>
          <p:cNvPr id="6150" name="TextBox 1">
            <a:extLst>
              <a:ext uri="{FF2B5EF4-FFF2-40B4-BE49-F238E27FC236}">
                <a16:creationId xmlns:a16="http://schemas.microsoft.com/office/drawing/2014/main" id="{6B7072B8-0951-4727-A40B-16910C34F60B}"/>
              </a:ext>
            </a:extLst>
          </p:cNvPr>
          <p:cNvSpPr txBox="1">
            <a:spLocks noChangeArrowheads="1"/>
          </p:cNvSpPr>
          <p:nvPr/>
        </p:nvSpPr>
        <p:spPr bwMode="auto">
          <a:xfrm>
            <a:off x="304800" y="5638800"/>
            <a:ext cx="84582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2000">
                <a:latin typeface="Arial"/>
                <a:cs typeface="Arial"/>
              </a:rPr>
              <a:t>Using your current knowledge of DNA replication, work in pairs to </a:t>
            </a:r>
            <a:r>
              <a:rPr lang="en-GB" altLang="en-US" sz="2000" b="1">
                <a:solidFill>
                  <a:srgbClr val="FF0000"/>
                </a:solidFill>
                <a:latin typeface="Arial"/>
                <a:cs typeface="Arial"/>
              </a:rPr>
              <a:t>suggest</a:t>
            </a:r>
            <a:r>
              <a:rPr lang="en-GB" altLang="en-US" sz="2000">
                <a:latin typeface="Arial"/>
                <a:cs typeface="Arial"/>
              </a:rPr>
              <a:t> how mRNA is formed.</a:t>
            </a:r>
          </a:p>
          <a:p>
            <a:pPr eaLnBrk="1" hangingPunct="1">
              <a:spcBef>
                <a:spcPct val="0"/>
              </a:spcBef>
              <a:buFontTx/>
              <a:buNone/>
            </a:pPr>
            <a:r>
              <a:rPr lang="en-GB" altLang="en-US" sz="2000">
                <a:latin typeface="Arial"/>
                <a:cs typeface="Arial"/>
              </a:rPr>
              <a:t>Write your ideas on a white board.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127"/>
                                        </p:tgtEl>
                                        <p:attrNameLst>
                                          <p:attrName>style.visibility</p:attrName>
                                        </p:attrNameLst>
                                      </p:cBhvr>
                                      <p:to>
                                        <p:strVal val="visible"/>
                                      </p:to>
                                    </p:set>
                                    <p:animEffect transition="in" filter="dissolve">
                                      <p:cBhvr>
                                        <p:cTn id="7" dur="500"/>
                                        <p:tgtEl>
                                          <p:spTgt spid="51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8CD18947-416C-4EA1-B1E9-D7A9384516FD}"/>
              </a:ext>
            </a:extLst>
          </p:cNvPr>
          <p:cNvSpPr>
            <a:spLocks noGrp="1"/>
          </p:cNvSpPr>
          <p:nvPr>
            <p:ph type="title"/>
          </p:nvPr>
        </p:nvSpPr>
        <p:spPr>
          <a:xfrm>
            <a:off x="457200" y="188913"/>
            <a:ext cx="8229600" cy="706437"/>
          </a:xfrm>
        </p:spPr>
        <p:txBody>
          <a:bodyPr/>
          <a:lstStyle/>
          <a:p>
            <a:r>
              <a:rPr lang="en-GB" altLang="en-US" sz="2800">
                <a:latin typeface="Arial"/>
                <a:cs typeface="Arial"/>
              </a:rPr>
              <a:t>Steps you should have identified:</a:t>
            </a:r>
          </a:p>
        </p:txBody>
      </p:sp>
      <p:sp>
        <p:nvSpPr>
          <p:cNvPr id="7171" name="Content Placeholder 2">
            <a:extLst>
              <a:ext uri="{FF2B5EF4-FFF2-40B4-BE49-F238E27FC236}">
                <a16:creationId xmlns:a16="http://schemas.microsoft.com/office/drawing/2014/main" id="{609796E3-60BF-453C-886B-40F20E9C36F0}"/>
              </a:ext>
            </a:extLst>
          </p:cNvPr>
          <p:cNvSpPr>
            <a:spLocks noGrp="1"/>
          </p:cNvSpPr>
          <p:nvPr>
            <p:ph idx="1"/>
          </p:nvPr>
        </p:nvSpPr>
        <p:spPr>
          <a:xfrm>
            <a:off x="436563" y="981075"/>
            <a:ext cx="8229600" cy="1871663"/>
          </a:xfrm>
        </p:spPr>
        <p:txBody>
          <a:bodyPr/>
          <a:lstStyle/>
          <a:p>
            <a:pPr marL="514350" indent="-514350">
              <a:buFontTx/>
              <a:buAutoNum type="arabicPeriod"/>
            </a:pPr>
            <a:r>
              <a:rPr lang="en-GB" altLang="en-US" sz="2000" dirty="0">
                <a:latin typeface="Arial"/>
                <a:cs typeface="Arial"/>
              </a:rPr>
              <a:t>Helicase breaks down H bonds, DNA unwinds</a:t>
            </a:r>
          </a:p>
          <a:p>
            <a:pPr marL="514350" indent="-514350">
              <a:buFontTx/>
              <a:buAutoNum type="arabicPeriod"/>
            </a:pPr>
            <a:r>
              <a:rPr lang="en-GB" altLang="en-US" sz="2000" dirty="0">
                <a:latin typeface="Arial"/>
                <a:cs typeface="Arial"/>
              </a:rPr>
              <a:t>Free </a:t>
            </a:r>
            <a:r>
              <a:rPr lang="en-GB" altLang="en-US" sz="2000" dirty="0">
                <a:solidFill>
                  <a:srgbClr val="FF0000"/>
                </a:solidFill>
                <a:latin typeface="Arial"/>
                <a:cs typeface="Arial"/>
              </a:rPr>
              <a:t>RNA</a:t>
            </a:r>
            <a:r>
              <a:rPr lang="en-GB" altLang="en-US" sz="2000" dirty="0">
                <a:latin typeface="Arial"/>
                <a:cs typeface="Arial"/>
              </a:rPr>
              <a:t> nucleotides line up opposite DNA bases in complimentary base pairs.</a:t>
            </a:r>
          </a:p>
          <a:p>
            <a:pPr marL="514350" indent="-514350">
              <a:buFontTx/>
              <a:buAutoNum type="arabicPeriod"/>
            </a:pPr>
            <a:r>
              <a:rPr lang="en-GB" altLang="en-US" sz="2000" dirty="0">
                <a:latin typeface="Arial"/>
                <a:cs typeface="Arial"/>
              </a:rPr>
              <a:t>Phosphodiester bonds form between nucleotides.</a:t>
            </a:r>
          </a:p>
          <a:p>
            <a:pPr marL="514350" indent="-514350">
              <a:buFontTx/>
              <a:buAutoNum type="arabicPeriod"/>
            </a:pPr>
            <a:r>
              <a:rPr lang="en-GB" altLang="en-US" sz="2000" dirty="0">
                <a:latin typeface="Arial"/>
                <a:cs typeface="Arial"/>
              </a:rPr>
              <a:t>Catalysed by </a:t>
            </a:r>
            <a:r>
              <a:rPr lang="en-GB" altLang="en-US" sz="2000" dirty="0">
                <a:solidFill>
                  <a:srgbClr val="FF0000"/>
                </a:solidFill>
                <a:latin typeface="Arial"/>
                <a:cs typeface="Arial"/>
              </a:rPr>
              <a:t>RNA</a:t>
            </a:r>
            <a:r>
              <a:rPr lang="en-GB" altLang="en-US" sz="2000" dirty="0">
                <a:latin typeface="Arial"/>
                <a:cs typeface="Arial"/>
              </a:rPr>
              <a:t> polymerase.</a:t>
            </a:r>
          </a:p>
        </p:txBody>
      </p:sp>
      <p:sp>
        <p:nvSpPr>
          <p:cNvPr id="4" name="TextBox 3">
            <a:extLst>
              <a:ext uri="{FF2B5EF4-FFF2-40B4-BE49-F238E27FC236}">
                <a16:creationId xmlns:a16="http://schemas.microsoft.com/office/drawing/2014/main" id="{FB48636A-EA36-4945-9FC8-495DB7DCFE1C}"/>
              </a:ext>
            </a:extLst>
          </p:cNvPr>
          <p:cNvSpPr txBox="1">
            <a:spLocks noChangeArrowheads="1"/>
          </p:cNvSpPr>
          <p:nvPr/>
        </p:nvSpPr>
        <p:spPr bwMode="auto">
          <a:xfrm>
            <a:off x="457200" y="3068638"/>
            <a:ext cx="8362950" cy="283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None/>
            </a:pPr>
            <a:r>
              <a:rPr lang="en-GB" altLang="en-US" sz="2000" dirty="0">
                <a:latin typeface="Arial"/>
                <a:cs typeface="Arial"/>
              </a:rPr>
              <a:t>Things you may have forgotten/didn’t know:</a:t>
            </a:r>
          </a:p>
          <a:p>
            <a:pPr eaLnBrk="1" hangingPunct="1">
              <a:spcBef>
                <a:spcPct val="0"/>
              </a:spcBef>
              <a:buFontTx/>
              <a:buAutoNum type="arabicPeriod"/>
            </a:pPr>
            <a:r>
              <a:rPr lang="en-GB" altLang="en-US" sz="2000" dirty="0">
                <a:latin typeface="Arial"/>
                <a:cs typeface="Arial"/>
              </a:rPr>
              <a:t>In RNA there is no thymine. It is replaced by the base uracil.</a:t>
            </a:r>
          </a:p>
          <a:p>
            <a:pPr eaLnBrk="1" hangingPunct="1">
              <a:spcBef>
                <a:spcPct val="0"/>
              </a:spcBef>
              <a:buFontTx/>
              <a:buAutoNum type="arabicPeriod"/>
            </a:pPr>
            <a:r>
              <a:rPr lang="en-GB" altLang="en-US" sz="2000" dirty="0">
                <a:latin typeface="Arial"/>
                <a:cs typeface="Arial"/>
              </a:rPr>
              <a:t>Adenine codes for uracil. (Thymine codes for adenine. Cytosine codes for guanine.)</a:t>
            </a:r>
          </a:p>
          <a:p>
            <a:pPr eaLnBrk="1" hangingPunct="1">
              <a:spcBef>
                <a:spcPct val="0"/>
              </a:spcBef>
              <a:buFontTx/>
              <a:buNone/>
            </a:pPr>
            <a:r>
              <a:rPr lang="en-GB" altLang="en-US" sz="2000" dirty="0">
                <a:latin typeface="Arial"/>
                <a:cs typeface="Arial"/>
              </a:rPr>
              <a:t>3. The DNA strand that is copied is known as the template or </a:t>
            </a:r>
            <a:r>
              <a:rPr lang="en-GB" altLang="en-US" sz="2000" dirty="0">
                <a:solidFill>
                  <a:srgbClr val="FF0000"/>
                </a:solidFill>
                <a:latin typeface="Arial"/>
                <a:cs typeface="Arial"/>
              </a:rPr>
              <a:t>anti-sense</a:t>
            </a:r>
            <a:r>
              <a:rPr lang="en-GB" altLang="en-US" sz="2000" dirty="0">
                <a:latin typeface="Arial"/>
                <a:cs typeface="Arial"/>
              </a:rPr>
              <a:t> strand.</a:t>
            </a:r>
          </a:p>
          <a:p>
            <a:pPr eaLnBrk="1" hangingPunct="1">
              <a:spcBef>
                <a:spcPct val="0"/>
              </a:spcBef>
              <a:buFontTx/>
              <a:buNone/>
            </a:pPr>
            <a:r>
              <a:rPr lang="en-GB" altLang="en-US" sz="2000" dirty="0">
                <a:latin typeface="Arial"/>
                <a:cs typeface="Arial"/>
              </a:rPr>
              <a:t>4. The DNA that isn’t copied is known as the coding or </a:t>
            </a:r>
            <a:r>
              <a:rPr lang="en-GB" altLang="en-US" sz="2000" dirty="0">
                <a:solidFill>
                  <a:srgbClr val="FF0000"/>
                </a:solidFill>
                <a:latin typeface="Arial"/>
                <a:cs typeface="Arial"/>
              </a:rPr>
              <a:t>sense</a:t>
            </a:r>
            <a:r>
              <a:rPr lang="en-GB" altLang="en-US" sz="2000" dirty="0">
                <a:latin typeface="Arial"/>
                <a:cs typeface="Arial"/>
              </a:rPr>
              <a:t> strand.</a:t>
            </a:r>
          </a:p>
          <a:p>
            <a:pPr eaLnBrk="1" hangingPunct="1">
              <a:spcBef>
                <a:spcPct val="0"/>
              </a:spcBef>
              <a:buFontTx/>
              <a:buNone/>
            </a:pPr>
            <a:r>
              <a:rPr lang="en-GB" altLang="en-US" sz="2000" dirty="0">
                <a:latin typeface="Arial"/>
                <a:cs typeface="Arial"/>
              </a:rPr>
              <a:t>5. Every 3 bases on a DNA strand is called a </a:t>
            </a:r>
            <a:r>
              <a:rPr lang="en-GB" altLang="en-US" sz="2000" dirty="0">
                <a:solidFill>
                  <a:srgbClr val="FF0000"/>
                </a:solidFill>
                <a:latin typeface="Arial"/>
                <a:cs typeface="Arial"/>
              </a:rPr>
              <a:t>triplet code</a:t>
            </a:r>
            <a:r>
              <a:rPr lang="en-GB" altLang="en-US" sz="2000" dirty="0">
                <a:latin typeface="Arial"/>
                <a:cs typeface="Arial"/>
              </a:rPr>
              <a:t>. This codes for 3 bases on the RNA strand known as a </a:t>
            </a:r>
            <a:r>
              <a:rPr lang="en-GB" altLang="en-US" sz="2000" dirty="0">
                <a:solidFill>
                  <a:srgbClr val="FF0000"/>
                </a:solidFill>
                <a:latin typeface="Arial"/>
                <a:cs typeface="Arial"/>
              </a:rPr>
              <a:t>codon</a:t>
            </a:r>
            <a:r>
              <a:rPr lang="en-GB" altLang="en-US" sz="2000" dirty="0">
                <a:latin typeface="Arial"/>
                <a:cs typeface="Arial"/>
              </a:rPr>
              <a:t>.</a:t>
            </a:r>
          </a:p>
        </p:txBody>
      </p:sp>
      <p:sp>
        <p:nvSpPr>
          <p:cNvPr id="5" name="TextBox 4">
            <a:extLst>
              <a:ext uri="{FF2B5EF4-FFF2-40B4-BE49-F238E27FC236}">
                <a16:creationId xmlns:a16="http://schemas.microsoft.com/office/drawing/2014/main" id="{600DA3F7-3D87-4FF1-8893-718A63AA16E8}"/>
              </a:ext>
            </a:extLst>
          </p:cNvPr>
          <p:cNvSpPr txBox="1">
            <a:spLocks noChangeArrowheads="1"/>
          </p:cNvSpPr>
          <p:nvPr/>
        </p:nvSpPr>
        <p:spPr bwMode="auto">
          <a:xfrm>
            <a:off x="457200" y="6249094"/>
            <a:ext cx="78597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dirty="0">
                <a:solidFill>
                  <a:srgbClr val="FF0000"/>
                </a:solidFill>
                <a:latin typeface="Calibri"/>
                <a:cs typeface="Calibri"/>
              </a:rPr>
              <a:t>Now split into groups and invent a mime to demonstrate transcription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1000"/>
                                        <p:tgtEl>
                                          <p:spTgt spid="4">
                                            <p:txEl>
                                              <p:pRg st="1" end="1"/>
                                            </p:txEl>
                                          </p:spTgt>
                                        </p:tgtEl>
                                      </p:cBhvr>
                                    </p:animEffect>
                                    <p:anim calcmode="lin" valueType="num">
                                      <p:cBhvr>
                                        <p:cTn id="1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charRg st="87" end="168"/>
                                            </p:txEl>
                                          </p:spTgt>
                                        </p:tgtEl>
                                        <p:attrNameLst>
                                          <p:attrName>style.visibility</p:attrName>
                                        </p:attrNameLst>
                                      </p:cBhvr>
                                      <p:to>
                                        <p:strVal val="visible"/>
                                      </p:to>
                                    </p:set>
                                    <p:anim calcmode="lin" valueType="num">
                                      <p:cBhvr additive="base">
                                        <p:cTn id="19" dur="500" fill="hold"/>
                                        <p:tgtEl>
                                          <p:spTgt spid="4">
                                            <p:txEl>
                                              <p:charRg st="87" end="16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charRg st="87" end="168"/>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16" presetClass="entr" presetSubtype="21" fill="hold" grpId="0" nodeType="clickEffect">
                                  <p:stCondLst>
                                    <p:cond delay="0"/>
                                  </p:stCondLst>
                                  <p:childTnLst>
                                    <p:set>
                                      <p:cBhvr>
                                        <p:cTn id="42" dur="1" fill="hold">
                                          <p:stCondLst>
                                            <p:cond delay="0"/>
                                          </p:stCondLst>
                                        </p:cTn>
                                        <p:tgtEl>
                                          <p:spTgt spid="5"/>
                                        </p:tgtEl>
                                        <p:attrNameLst>
                                          <p:attrName>style.visibility</p:attrName>
                                        </p:attrNameLst>
                                      </p:cBhvr>
                                      <p:to>
                                        <p:strVal val="visible"/>
                                      </p:to>
                                    </p:set>
                                    <p:animEffect transition="in" filter="barn(inVertical)">
                                      <p:cBhvr>
                                        <p:cTn id="4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4">
            <a:extLst>
              <a:ext uri="{FF2B5EF4-FFF2-40B4-BE49-F238E27FC236}">
                <a16:creationId xmlns:a16="http://schemas.microsoft.com/office/drawing/2014/main" id="{925B608B-4B12-491F-97F6-DEF772A7FAFF}"/>
              </a:ext>
            </a:extLst>
          </p:cNvPr>
          <p:cNvSpPr txBox="1">
            <a:spLocks noChangeArrowheads="1"/>
          </p:cNvSpPr>
          <p:nvPr/>
        </p:nvSpPr>
        <p:spPr bwMode="auto">
          <a:xfrm>
            <a:off x="323850" y="1484313"/>
            <a:ext cx="8424863" cy="187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1800">
                <a:latin typeface="Arial"/>
                <a:cs typeface="Arial"/>
              </a:rPr>
              <a:t>Genes are made of different sequences of bases</a:t>
            </a:r>
          </a:p>
          <a:p>
            <a:pPr eaLnBrk="1" hangingPunct="1">
              <a:spcBef>
                <a:spcPct val="50000"/>
              </a:spcBef>
              <a:buFontTx/>
              <a:buNone/>
            </a:pPr>
            <a:r>
              <a:rPr lang="en-GB" altLang="en-US" sz="1800">
                <a:latin typeface="Arial"/>
                <a:cs typeface="Arial"/>
              </a:rPr>
              <a:t>Polypeptides are made of amino acids linked together with peptide bonds.</a:t>
            </a:r>
          </a:p>
          <a:p>
            <a:pPr eaLnBrk="1" hangingPunct="1">
              <a:spcBef>
                <a:spcPct val="50000"/>
              </a:spcBef>
              <a:buFontTx/>
              <a:buNone/>
            </a:pPr>
            <a:endParaRPr lang="en-GB" altLang="en-US" sz="1800">
              <a:latin typeface="Arial"/>
              <a:cs typeface="Arial"/>
            </a:endParaRPr>
          </a:p>
          <a:p>
            <a:pPr eaLnBrk="1" hangingPunct="1">
              <a:spcBef>
                <a:spcPct val="50000"/>
              </a:spcBef>
              <a:buFontTx/>
              <a:buNone/>
            </a:pPr>
            <a:r>
              <a:rPr lang="en-GB" altLang="en-US" sz="1800">
                <a:latin typeface="Arial"/>
                <a:cs typeface="Arial"/>
              </a:rPr>
              <a:t>There are 4 different bases and 20 different amino acids. How do you think the bases code for the different amino acids?</a:t>
            </a:r>
          </a:p>
        </p:txBody>
      </p:sp>
      <p:sp>
        <p:nvSpPr>
          <p:cNvPr id="8195" name="Text Box 5">
            <a:extLst>
              <a:ext uri="{FF2B5EF4-FFF2-40B4-BE49-F238E27FC236}">
                <a16:creationId xmlns:a16="http://schemas.microsoft.com/office/drawing/2014/main" id="{AECD6DA9-7EA2-4D15-B6DD-65424BCD72EB}"/>
              </a:ext>
            </a:extLst>
          </p:cNvPr>
          <p:cNvSpPr txBox="1">
            <a:spLocks noChangeArrowheads="1"/>
          </p:cNvSpPr>
          <p:nvPr/>
        </p:nvSpPr>
        <p:spPr bwMode="auto">
          <a:xfrm>
            <a:off x="400050" y="388484"/>
            <a:ext cx="86688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None/>
            </a:pPr>
            <a:r>
              <a:rPr lang="en-GB" altLang="en-US" sz="3600" dirty="0">
                <a:latin typeface="Arial"/>
                <a:cs typeface="Arial"/>
              </a:rPr>
              <a:t>The Genetic Code – 3 terms to describe it</a:t>
            </a:r>
          </a:p>
        </p:txBody>
      </p:sp>
      <p:sp>
        <p:nvSpPr>
          <p:cNvPr id="8196" name="Text Box 6">
            <a:extLst>
              <a:ext uri="{FF2B5EF4-FFF2-40B4-BE49-F238E27FC236}">
                <a16:creationId xmlns:a16="http://schemas.microsoft.com/office/drawing/2014/main" id="{9227385E-946A-431E-A6EC-BBE5D6735AA0}"/>
              </a:ext>
            </a:extLst>
          </p:cNvPr>
          <p:cNvSpPr txBox="1">
            <a:spLocks noChangeArrowheads="1"/>
          </p:cNvSpPr>
          <p:nvPr/>
        </p:nvSpPr>
        <p:spPr bwMode="auto">
          <a:xfrm>
            <a:off x="395288" y="3573463"/>
            <a:ext cx="81375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ltLang="en-US" sz="1800"/>
          </a:p>
        </p:txBody>
      </p:sp>
      <p:sp>
        <p:nvSpPr>
          <p:cNvPr id="8199" name="Text Box 7">
            <a:extLst>
              <a:ext uri="{FF2B5EF4-FFF2-40B4-BE49-F238E27FC236}">
                <a16:creationId xmlns:a16="http://schemas.microsoft.com/office/drawing/2014/main" id="{3A650BBE-BE01-44A3-A73E-0D6A694FB5EC}"/>
              </a:ext>
            </a:extLst>
          </p:cNvPr>
          <p:cNvSpPr txBox="1">
            <a:spLocks noChangeArrowheads="1"/>
          </p:cNvSpPr>
          <p:nvPr/>
        </p:nvSpPr>
        <p:spPr bwMode="auto">
          <a:xfrm>
            <a:off x="1763713" y="3860800"/>
            <a:ext cx="5616575" cy="2385268"/>
          </a:xfrm>
          <a:prstGeom prst="rect">
            <a:avLst/>
          </a:prstGeom>
          <a:noFill/>
          <a:ln w="9525">
            <a:solidFill>
              <a:schemeClr val="tx1"/>
            </a:solidFill>
            <a:miter lim="800000"/>
            <a:headEnd/>
            <a:tailEnd/>
          </a:ln>
          <a:effectLst/>
        </p:spPr>
        <p:txBody>
          <a:bodyPr lIns="91440" tIns="45720" rIns="91440" bIns="45720" anchor="t">
            <a:spAutoFit/>
          </a:bodyPr>
          <a:lstStyle/>
          <a:p>
            <a:pPr eaLnBrk="1" hangingPunct="1">
              <a:spcBef>
                <a:spcPct val="50000"/>
              </a:spcBef>
              <a:defRPr/>
            </a:pPr>
            <a:r>
              <a:rPr lang="en-GB" dirty="0">
                <a:latin typeface="Arial"/>
                <a:cs typeface="Arial"/>
              </a:rPr>
              <a:t>3 bases are needed to code for an amino acid. </a:t>
            </a:r>
            <a:endParaRPr lang="en-US"/>
          </a:p>
          <a:p>
            <a:pPr eaLnBrk="1" hangingPunct="1">
              <a:spcBef>
                <a:spcPct val="50000"/>
              </a:spcBef>
              <a:defRPr/>
            </a:pPr>
            <a:r>
              <a:rPr lang="en-GB" dirty="0">
                <a:latin typeface="Arial"/>
                <a:cs typeface="Arial"/>
              </a:rPr>
              <a:t>There are 64 possible combinations (4 x 4 x 4)</a:t>
            </a:r>
          </a:p>
          <a:p>
            <a:pPr eaLnBrk="1" hangingPunct="1">
              <a:spcBef>
                <a:spcPct val="50000"/>
              </a:spcBef>
              <a:defRPr/>
            </a:pPr>
            <a:r>
              <a:rPr lang="en-GB" dirty="0">
                <a:latin typeface="Arial"/>
                <a:cs typeface="Arial"/>
              </a:rPr>
              <a:t>More than one triplet may code for a particular amino acid. For this reason the genetic code is described as </a:t>
            </a:r>
            <a:r>
              <a:rPr lang="en-GB" sz="3200" b="1" dirty="0">
                <a:solidFill>
                  <a:srgbClr val="FF0000"/>
                </a:solidFill>
                <a:latin typeface="Arial"/>
                <a:cs typeface="Arial"/>
              </a:rPr>
              <a:t>1. D</a:t>
            </a:r>
            <a:r>
              <a:rPr lang="en-GB" sz="3200" b="1" dirty="0">
                <a:solidFill>
                  <a:srgbClr val="FF0000"/>
                </a:solidFill>
                <a:effectLst>
                  <a:outerShdw blurRad="38100" dist="38100" dir="2700000" algn="tl">
                    <a:srgbClr val="000000"/>
                  </a:outerShdw>
                </a:effectLst>
                <a:latin typeface="Arial"/>
                <a:cs typeface="Arial"/>
              </a:rPr>
              <a:t>egenerate</a:t>
            </a:r>
            <a:r>
              <a:rPr lang="en-GB" sz="3200" b="1" dirty="0">
                <a:solidFill>
                  <a:srgbClr val="FF0000"/>
                </a:solidFill>
                <a:latin typeface="Arial"/>
                <a:cs typeface="Arial"/>
              </a:rPr>
              <a:t>.</a:t>
            </a:r>
          </a:p>
          <a:p>
            <a:pPr eaLnBrk="1" hangingPunct="1">
              <a:spcBef>
                <a:spcPct val="50000"/>
              </a:spcBef>
              <a:defRPr/>
            </a:pPr>
            <a:r>
              <a:rPr lang="en-GB" dirty="0">
                <a:latin typeface="Arial"/>
                <a:cs typeface="Arial"/>
              </a:rPr>
              <a:t>A triplet of bases is referred to as a </a:t>
            </a:r>
            <a:r>
              <a:rPr lang="en-GB" dirty="0">
                <a:solidFill>
                  <a:srgbClr val="FF0000"/>
                </a:solidFill>
                <a:effectLst>
                  <a:outerShdw blurRad="38100" dist="38100" dir="2700000" algn="tl">
                    <a:srgbClr val="000000"/>
                  </a:outerShdw>
                </a:effectLst>
                <a:latin typeface="Arial"/>
                <a:cs typeface="Arial"/>
              </a:rPr>
              <a:t>codon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199"/>
                                        </p:tgtEl>
                                        <p:attrNameLst>
                                          <p:attrName>style.visibility</p:attrName>
                                        </p:attrNameLst>
                                      </p:cBhvr>
                                      <p:to>
                                        <p:strVal val="visible"/>
                                      </p:to>
                                    </p:set>
                                    <p:animEffect transition="in" filter="dissolve">
                                      <p:cBhvr>
                                        <p:cTn id="7" dur="500"/>
                                        <p:tgtEl>
                                          <p:spTgt spid="81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DF8AA55-A3DE-4ED8-B3C6-AB53F3E5FA85}"/>
              </a:ext>
            </a:extLst>
          </p:cNvPr>
          <p:cNvSpPr>
            <a:spLocks noGrp="1" noChangeArrowheads="1"/>
          </p:cNvSpPr>
          <p:nvPr>
            <p:ph type="title"/>
          </p:nvPr>
        </p:nvSpPr>
        <p:spPr/>
        <p:txBody>
          <a:bodyPr/>
          <a:lstStyle/>
          <a:p>
            <a:pPr eaLnBrk="1" hangingPunct="1"/>
            <a:r>
              <a:rPr lang="en-GB" altLang="en-US" sz="4000">
                <a:latin typeface="Arial"/>
                <a:cs typeface="Arial"/>
              </a:rPr>
              <a:t>Interpreting the Genetic Code:</a:t>
            </a:r>
          </a:p>
        </p:txBody>
      </p:sp>
      <p:sp>
        <p:nvSpPr>
          <p:cNvPr id="9219" name="Rectangle 3">
            <a:extLst>
              <a:ext uri="{FF2B5EF4-FFF2-40B4-BE49-F238E27FC236}">
                <a16:creationId xmlns:a16="http://schemas.microsoft.com/office/drawing/2014/main" id="{C700F2A9-2F8C-4C6E-92DE-661F19CDE903}"/>
              </a:ext>
            </a:extLst>
          </p:cNvPr>
          <p:cNvSpPr>
            <a:spLocks noGrp="1" noChangeArrowheads="1"/>
          </p:cNvSpPr>
          <p:nvPr>
            <p:ph type="body" idx="1"/>
          </p:nvPr>
        </p:nvSpPr>
        <p:spPr>
          <a:xfrm>
            <a:off x="7524750" y="1600200"/>
            <a:ext cx="1162050" cy="820738"/>
          </a:xfrm>
        </p:spPr>
        <p:txBody>
          <a:bodyPr/>
          <a:lstStyle/>
          <a:p>
            <a:pPr eaLnBrk="1" hangingPunct="1">
              <a:buFontTx/>
              <a:buNone/>
            </a:pPr>
            <a:r>
              <a:rPr lang="en-GB" altLang="en-US">
                <a:latin typeface="Comic Sans MS" panose="030F0702030302020204" pitchFamily="66" charset="0"/>
              </a:rPr>
              <a:t>	</a:t>
            </a:r>
          </a:p>
        </p:txBody>
      </p:sp>
      <p:sp>
        <p:nvSpPr>
          <p:cNvPr id="9220" name="Text Box 4">
            <a:extLst>
              <a:ext uri="{FF2B5EF4-FFF2-40B4-BE49-F238E27FC236}">
                <a16:creationId xmlns:a16="http://schemas.microsoft.com/office/drawing/2014/main" id="{9D29CE5C-1D7D-4C77-99F7-71DDD1902C2D}"/>
              </a:ext>
            </a:extLst>
          </p:cNvPr>
          <p:cNvSpPr txBox="1">
            <a:spLocks noChangeArrowheads="1"/>
          </p:cNvSpPr>
          <p:nvPr/>
        </p:nvSpPr>
        <p:spPr bwMode="auto">
          <a:xfrm>
            <a:off x="3348038" y="2133600"/>
            <a:ext cx="216058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1800">
                <a:latin typeface="Arial"/>
                <a:cs typeface="Arial"/>
              </a:rPr>
              <a:t>ATGGAAAAAAGC</a:t>
            </a:r>
          </a:p>
        </p:txBody>
      </p:sp>
      <p:sp>
        <p:nvSpPr>
          <p:cNvPr id="9221" name="Text Box 5">
            <a:extLst>
              <a:ext uri="{FF2B5EF4-FFF2-40B4-BE49-F238E27FC236}">
                <a16:creationId xmlns:a16="http://schemas.microsoft.com/office/drawing/2014/main" id="{2B187E0A-5F9F-4771-A3B0-2136149C67AC}"/>
              </a:ext>
            </a:extLst>
          </p:cNvPr>
          <p:cNvSpPr txBox="1">
            <a:spLocks noChangeArrowheads="1"/>
          </p:cNvSpPr>
          <p:nvPr/>
        </p:nvSpPr>
        <p:spPr bwMode="auto">
          <a:xfrm>
            <a:off x="900113" y="1268413"/>
            <a:ext cx="792003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GB" altLang="en-US" sz="1800">
                <a:latin typeface="Arial"/>
                <a:cs typeface="Arial"/>
              </a:rPr>
              <a:t>The letters below show the sequence of bases in part of a gene which codes for an enzyme</a:t>
            </a:r>
          </a:p>
        </p:txBody>
      </p:sp>
      <p:sp>
        <p:nvSpPr>
          <p:cNvPr id="9222" name="Text Box 6">
            <a:extLst>
              <a:ext uri="{FF2B5EF4-FFF2-40B4-BE49-F238E27FC236}">
                <a16:creationId xmlns:a16="http://schemas.microsoft.com/office/drawing/2014/main" id="{6EA7B909-8C45-4A3D-93D3-7E5E6C532521}"/>
              </a:ext>
            </a:extLst>
          </p:cNvPr>
          <p:cNvSpPr txBox="1">
            <a:spLocks noChangeArrowheads="1"/>
          </p:cNvSpPr>
          <p:nvPr/>
        </p:nvSpPr>
        <p:spPr bwMode="auto">
          <a:xfrm>
            <a:off x="1258888" y="2997200"/>
            <a:ext cx="2590800" cy="2447925"/>
          </a:xfrm>
          <a:prstGeom prst="rect">
            <a:avLst/>
          </a:prstGeom>
          <a:solidFill>
            <a:srgbClr val="FFFF00"/>
          </a:solidFill>
          <a:ln w="9525">
            <a:solidFill>
              <a:srgbClr val="FFFF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1800">
                <a:latin typeface="Comic Sans MS" panose="030F0702030302020204" pitchFamily="66" charset="0"/>
              </a:rPr>
              <a:t>Question 1:</a:t>
            </a:r>
          </a:p>
          <a:p>
            <a:pPr algn="just" eaLnBrk="1" hangingPunct="1">
              <a:spcBef>
                <a:spcPct val="50000"/>
              </a:spcBef>
              <a:buFontTx/>
              <a:buNone/>
            </a:pPr>
            <a:r>
              <a:rPr lang="en-GB" altLang="en-US" sz="1800">
                <a:latin typeface="Comic Sans MS" panose="030F0702030302020204" pitchFamily="66" charset="0"/>
              </a:rPr>
              <a:t>Write out the sequence of bases for the mRNA molecule that would be created from this DNA sequence.</a:t>
            </a:r>
          </a:p>
        </p:txBody>
      </p:sp>
      <p:sp>
        <p:nvSpPr>
          <p:cNvPr id="9223" name="Text Box 7">
            <a:extLst>
              <a:ext uri="{FF2B5EF4-FFF2-40B4-BE49-F238E27FC236}">
                <a16:creationId xmlns:a16="http://schemas.microsoft.com/office/drawing/2014/main" id="{CC903DE2-A947-4F35-9350-5BFF1E0C8C8B}"/>
              </a:ext>
            </a:extLst>
          </p:cNvPr>
          <p:cNvSpPr txBox="1">
            <a:spLocks noChangeArrowheads="1"/>
          </p:cNvSpPr>
          <p:nvPr/>
        </p:nvSpPr>
        <p:spPr bwMode="auto">
          <a:xfrm>
            <a:off x="5148263" y="2997200"/>
            <a:ext cx="3080657" cy="2539157"/>
          </a:xfrm>
          <a:prstGeom prst="rect">
            <a:avLst/>
          </a:prstGeom>
          <a:solidFill>
            <a:srgbClr val="00CCFF"/>
          </a:solidFill>
          <a:ln w="9525">
            <a:solidFill>
              <a:srgbClr val="00CCFF"/>
            </a:solidFill>
            <a:miter lim="800000"/>
            <a:headEnd/>
            <a:tailEnd/>
          </a:ln>
        </p:spPr>
        <p:txBody>
          <a:bodyPr wrap="square" lIns="91440" tIns="45720" rIns="91440" bIns="45720" anchor="t">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1800" dirty="0">
                <a:latin typeface="Arial"/>
                <a:cs typeface="Arial"/>
              </a:rPr>
              <a:t>Question 2:</a:t>
            </a:r>
          </a:p>
          <a:p>
            <a:pPr eaLnBrk="1" hangingPunct="1">
              <a:spcBef>
                <a:spcPct val="50000"/>
              </a:spcBef>
              <a:buNone/>
            </a:pPr>
            <a:r>
              <a:rPr lang="en-GB" altLang="en-US" sz="1800" dirty="0">
                <a:latin typeface="Arial"/>
                <a:cs typeface="Arial"/>
              </a:rPr>
              <a:t>The genetic code is a </a:t>
            </a:r>
            <a:r>
              <a:rPr lang="en-GB" altLang="en-US" sz="2400" b="1" dirty="0">
                <a:solidFill>
                  <a:srgbClr val="FF0000"/>
                </a:solidFill>
                <a:latin typeface="Arial"/>
                <a:cs typeface="Arial"/>
              </a:rPr>
              <a:t>2. non-overlapping</a:t>
            </a:r>
            <a:r>
              <a:rPr lang="en-GB" altLang="en-US" sz="1800" dirty="0">
                <a:latin typeface="Arial"/>
                <a:cs typeface="Arial"/>
              </a:rPr>
              <a:t> code. Use the data table on the next slide to work out what the sequence of amino acids formed from this mRNA would be.</a:t>
            </a:r>
          </a:p>
        </p:txBody>
      </p:sp>
      <p:sp>
        <p:nvSpPr>
          <p:cNvPr id="9224" name="Text Box 8">
            <a:extLst>
              <a:ext uri="{FF2B5EF4-FFF2-40B4-BE49-F238E27FC236}">
                <a16:creationId xmlns:a16="http://schemas.microsoft.com/office/drawing/2014/main" id="{9C56A8A2-06E0-406F-8C29-46131312E81A}"/>
              </a:ext>
            </a:extLst>
          </p:cNvPr>
          <p:cNvSpPr txBox="1">
            <a:spLocks noChangeArrowheads="1"/>
          </p:cNvSpPr>
          <p:nvPr/>
        </p:nvSpPr>
        <p:spPr bwMode="auto">
          <a:xfrm>
            <a:off x="1258888" y="2997200"/>
            <a:ext cx="2592387" cy="2447925"/>
          </a:xfrm>
          <a:prstGeom prst="rect">
            <a:avLst/>
          </a:prstGeom>
          <a:solidFill>
            <a:srgbClr val="FFFF00"/>
          </a:solidFill>
          <a:ln w="9525">
            <a:solidFill>
              <a:srgbClr val="FFFF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GB" altLang="en-US" sz="1800">
              <a:latin typeface="Arial"/>
              <a:cs typeface="Arial"/>
            </a:endParaRPr>
          </a:p>
          <a:p>
            <a:pPr eaLnBrk="1" hangingPunct="1">
              <a:spcBef>
                <a:spcPct val="50000"/>
              </a:spcBef>
              <a:buFontTx/>
              <a:buNone/>
            </a:pPr>
            <a:endParaRPr lang="en-GB" altLang="en-US" sz="1800">
              <a:latin typeface="Arial"/>
              <a:cs typeface="Arial"/>
            </a:endParaRPr>
          </a:p>
          <a:p>
            <a:pPr algn="ctr" eaLnBrk="1" hangingPunct="1">
              <a:spcBef>
                <a:spcPct val="50000"/>
              </a:spcBef>
              <a:buFontTx/>
              <a:buNone/>
            </a:pPr>
            <a:r>
              <a:rPr lang="en-GB" altLang="en-US" sz="1800">
                <a:latin typeface="Arial"/>
                <a:cs typeface="Arial"/>
              </a:rPr>
              <a:t>UAC CUU UUU UCG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224"/>
                                        </p:tgtEl>
                                        <p:attrNameLst>
                                          <p:attrName>style.visibility</p:attrName>
                                        </p:attrNameLst>
                                      </p:cBhvr>
                                      <p:to>
                                        <p:strVal val="visible"/>
                                      </p:to>
                                    </p:set>
                                    <p:animEffect transition="in" filter="dissolve">
                                      <p:cBhvr>
                                        <p:cTn id="7" dur="500"/>
                                        <p:tgtEl>
                                          <p:spTgt spid="92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4" grpId="0"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4" descr="genetic code">
            <a:extLst>
              <a:ext uri="{FF2B5EF4-FFF2-40B4-BE49-F238E27FC236}">
                <a16:creationId xmlns:a16="http://schemas.microsoft.com/office/drawing/2014/main" id="{D772CCD9-0ABF-4428-82F7-B8A840F66694}"/>
              </a:ext>
            </a:extLst>
          </p:cNvPr>
          <p:cNvPicPr>
            <a:picLocks noGrp="1" noChangeAspect="1" noChangeArrowheads="1"/>
          </p:cNvPicPr>
          <p:nvPr>
            <p:ph/>
          </p:nvPr>
        </p:nvPicPr>
        <p:blipFill>
          <a:blip r:embed="rId2">
            <a:extLst>
              <a:ext uri="{28A0092B-C50C-407E-A947-70E740481C1C}">
                <a14:useLocalDpi xmlns:a14="http://schemas.microsoft.com/office/drawing/2010/main" val="0"/>
              </a:ext>
            </a:extLst>
          </a:blip>
          <a:srcRect/>
          <a:stretch>
            <a:fillRect/>
          </a:stretch>
        </p:blipFill>
        <p:spPr>
          <a:xfrm>
            <a:off x="323850" y="1196975"/>
            <a:ext cx="5084763" cy="4338638"/>
          </a:xfrm>
          <a:noFill/>
        </p:spPr>
      </p:pic>
      <p:sp>
        <p:nvSpPr>
          <p:cNvPr id="10243" name="Text Box 6">
            <a:extLst>
              <a:ext uri="{FF2B5EF4-FFF2-40B4-BE49-F238E27FC236}">
                <a16:creationId xmlns:a16="http://schemas.microsoft.com/office/drawing/2014/main" id="{2DC779C3-5921-4342-9E80-4F7E8D7139C5}"/>
              </a:ext>
            </a:extLst>
          </p:cNvPr>
          <p:cNvSpPr txBox="1">
            <a:spLocks noChangeArrowheads="1"/>
          </p:cNvSpPr>
          <p:nvPr/>
        </p:nvSpPr>
        <p:spPr bwMode="auto">
          <a:xfrm>
            <a:off x="5941106" y="394381"/>
            <a:ext cx="2592387" cy="146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1800">
                <a:latin typeface="Arial"/>
                <a:cs typeface="Arial"/>
              </a:rPr>
              <a:t>Some of the codons are </a:t>
            </a:r>
            <a:r>
              <a:rPr lang="en-GB" altLang="en-US" sz="1800">
                <a:solidFill>
                  <a:srgbClr val="FF0000"/>
                </a:solidFill>
                <a:latin typeface="Arial"/>
                <a:cs typeface="Arial"/>
              </a:rPr>
              <a:t>stop or start</a:t>
            </a:r>
            <a:r>
              <a:rPr lang="en-GB" altLang="en-US" sz="1800">
                <a:latin typeface="Arial"/>
                <a:cs typeface="Arial"/>
              </a:rPr>
              <a:t> </a:t>
            </a:r>
            <a:r>
              <a:rPr lang="en-GB" altLang="en-US" sz="1800">
                <a:solidFill>
                  <a:srgbClr val="FF0000"/>
                </a:solidFill>
                <a:latin typeface="Arial"/>
                <a:cs typeface="Arial"/>
              </a:rPr>
              <a:t>signals</a:t>
            </a:r>
            <a:r>
              <a:rPr lang="en-GB" altLang="en-US" sz="1800">
                <a:latin typeface="Arial"/>
                <a:cs typeface="Arial"/>
              </a:rPr>
              <a:t>, rather than coding for an amino acid. </a:t>
            </a:r>
          </a:p>
        </p:txBody>
      </p:sp>
      <p:sp>
        <p:nvSpPr>
          <p:cNvPr id="10244" name="Text Box 7">
            <a:extLst>
              <a:ext uri="{FF2B5EF4-FFF2-40B4-BE49-F238E27FC236}">
                <a16:creationId xmlns:a16="http://schemas.microsoft.com/office/drawing/2014/main" id="{52D14D71-A4FC-4192-B9B6-6E1AB41718DA}"/>
              </a:ext>
            </a:extLst>
          </p:cNvPr>
          <p:cNvSpPr txBox="1">
            <a:spLocks noChangeArrowheads="1"/>
          </p:cNvSpPr>
          <p:nvPr/>
        </p:nvSpPr>
        <p:spPr bwMode="auto">
          <a:xfrm>
            <a:off x="323850" y="476250"/>
            <a:ext cx="28797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2400">
                <a:latin typeface="Arial"/>
                <a:cs typeface="Arial"/>
              </a:rPr>
              <a:t>The Genetic Code:</a:t>
            </a:r>
          </a:p>
        </p:txBody>
      </p:sp>
      <p:sp>
        <p:nvSpPr>
          <p:cNvPr id="9225" name="Text Box 9">
            <a:extLst>
              <a:ext uri="{FF2B5EF4-FFF2-40B4-BE49-F238E27FC236}">
                <a16:creationId xmlns:a16="http://schemas.microsoft.com/office/drawing/2014/main" id="{703BAE4C-A288-4264-9EBB-41B9399DF5CB}"/>
              </a:ext>
            </a:extLst>
          </p:cNvPr>
          <p:cNvSpPr txBox="1">
            <a:spLocks noChangeArrowheads="1"/>
          </p:cNvSpPr>
          <p:nvPr/>
        </p:nvSpPr>
        <p:spPr bwMode="auto">
          <a:xfrm>
            <a:off x="5584372" y="2090057"/>
            <a:ext cx="3419701" cy="3101067"/>
          </a:xfrm>
          <a:prstGeom prst="rect">
            <a:avLst/>
          </a:prstGeom>
          <a:solidFill>
            <a:srgbClr val="00CCFF"/>
          </a:solidFill>
          <a:ln w="9525">
            <a:solidFill>
              <a:srgbClr val="00CCFF"/>
            </a:solidFill>
            <a:miter lim="800000"/>
            <a:headEnd/>
            <a:tailEnd/>
          </a:ln>
        </p:spPr>
        <p:txBody>
          <a:bodyPr lIns="91440" tIns="45720" rIns="91440" bIns="45720" anchor="t"/>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endParaRPr lang="en-GB" altLang="en-US" sz="1800">
              <a:latin typeface="Arial"/>
              <a:cs typeface="Arial"/>
            </a:endParaRPr>
          </a:p>
          <a:p>
            <a:pPr eaLnBrk="1" hangingPunct="1">
              <a:spcBef>
                <a:spcPct val="50000"/>
              </a:spcBef>
              <a:buNone/>
            </a:pPr>
            <a:r>
              <a:rPr lang="en-GB" altLang="en-US" sz="1800" dirty="0">
                <a:latin typeface="Arial"/>
                <a:cs typeface="Arial"/>
              </a:rPr>
              <a:t>UAC CUU UUU UCG</a:t>
            </a:r>
          </a:p>
          <a:p>
            <a:pPr>
              <a:spcBef>
                <a:spcPct val="50000"/>
              </a:spcBef>
              <a:buFontTx/>
              <a:buNone/>
            </a:pPr>
            <a:r>
              <a:rPr lang="en-GB" altLang="en-US" sz="1800" dirty="0">
                <a:latin typeface="Arial"/>
                <a:cs typeface="Arial"/>
              </a:rPr>
              <a:t>Tyr  </a:t>
            </a:r>
            <a:endParaRPr lang="en-GB" dirty="0">
              <a:cs typeface="Arial" panose="020B0604020202020204" pitchFamily="34" charset="0"/>
            </a:endParaRPr>
          </a:p>
          <a:p>
            <a:pPr algn="ctr" eaLnBrk="1" hangingPunct="1">
              <a:spcBef>
                <a:spcPct val="50000"/>
              </a:spcBef>
              <a:buFontTx/>
              <a:buNone/>
            </a:pPr>
            <a:endParaRPr lang="en-GB" altLang="en-US" sz="1800">
              <a:latin typeface="Arial"/>
              <a:cs typeface="Arial"/>
            </a:endParaRPr>
          </a:p>
          <a:p>
            <a:pPr algn="ctr" eaLnBrk="1" hangingPunct="1">
              <a:spcBef>
                <a:spcPct val="50000"/>
              </a:spcBef>
              <a:buNone/>
            </a:pPr>
            <a:r>
              <a:rPr lang="en-GB" altLang="en-US" sz="2400" b="1" dirty="0">
                <a:solidFill>
                  <a:srgbClr val="FF0000"/>
                </a:solidFill>
                <a:latin typeface="Arial"/>
                <a:cs typeface="Arial"/>
              </a:rPr>
              <a:t>3. Universal </a:t>
            </a:r>
            <a:r>
              <a:rPr lang="en-GB" altLang="en-US" sz="1800" dirty="0">
                <a:latin typeface="Arial"/>
                <a:cs typeface="Arial"/>
              </a:rPr>
              <a:t>– in almost all living organisms the same triplet of DNA bases codes for the same amino acid.</a:t>
            </a:r>
          </a:p>
          <a:p>
            <a:pPr algn="r" eaLnBrk="1" hangingPunct="1">
              <a:spcBef>
                <a:spcPct val="50000"/>
              </a:spcBef>
              <a:buFontTx/>
              <a:buNone/>
            </a:pPr>
            <a:endParaRPr lang="en-GB" altLang="en-US" sz="1800">
              <a:latin typeface="Arial"/>
              <a:cs typeface="Arial"/>
            </a:endParaRPr>
          </a:p>
        </p:txBody>
      </p:sp>
      <p:sp>
        <p:nvSpPr>
          <p:cNvPr id="2" name="TextBox 1">
            <a:extLst>
              <a:ext uri="{FF2B5EF4-FFF2-40B4-BE49-F238E27FC236}">
                <a16:creationId xmlns:a16="http://schemas.microsoft.com/office/drawing/2014/main" id="{0A5BB2B6-03D8-49F0-803D-EE10FFC8B19F}"/>
              </a:ext>
            </a:extLst>
          </p:cNvPr>
          <p:cNvSpPr txBox="1"/>
          <p:nvPr/>
        </p:nvSpPr>
        <p:spPr>
          <a:xfrm>
            <a:off x="6144986" y="29337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latin typeface="Arial"/>
                <a:cs typeface="Arial"/>
              </a:rPr>
              <a:t> Leu   </a:t>
            </a:r>
            <a:r>
              <a:rPr lang="en-GB" dirty="0" err="1">
                <a:latin typeface="Arial"/>
                <a:cs typeface="Arial"/>
              </a:rPr>
              <a:t>Phe</a:t>
            </a:r>
            <a:r>
              <a:rPr lang="en-GB" dirty="0">
                <a:latin typeface="Arial"/>
                <a:cs typeface="Arial"/>
              </a:rPr>
              <a:t>   Ser</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5" grpId="0" animBg="1" autoUpdateAnimBg="0"/>
      <p:bldP spid="2" grpId="0"/>
    </p:bldLst>
  </p:timing>
</p:sld>
</file>

<file path=ppt/theme/theme1.xml><?xml version="1.0" encoding="utf-8"?>
<a:theme xmlns:a="http://schemas.openxmlformats.org/drawingml/2006/main" name="Default Design">
  <a:themeElements>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F4BC12256C0CA499B3F5CE8F04E9C67" ma:contentTypeVersion="34" ma:contentTypeDescription="Create a new document." ma:contentTypeScope="" ma:versionID="254a14d6e1d851e4fa30c9feb4198f1e">
  <xsd:schema xmlns:xsd="http://www.w3.org/2001/XMLSchema" xmlns:xs="http://www.w3.org/2001/XMLSchema" xmlns:p="http://schemas.microsoft.com/office/2006/metadata/properties" xmlns:ns2="b83ea8ec-d1ce-4b1c-906d-dc0b29db2502" xmlns:ns3="39a9f016-2850-430d-a9d7-5d156f797ecb" targetNamespace="http://schemas.microsoft.com/office/2006/metadata/properties" ma:root="true" ma:fieldsID="bebbb5c7b829c29f6860e404b1d0c84b" ns2:_="" ns3:_="">
    <xsd:import namespace="b83ea8ec-d1ce-4b1c-906d-dc0b29db2502"/>
    <xsd:import namespace="39a9f016-2850-430d-a9d7-5d156f797ecb"/>
    <xsd:element name="properties">
      <xsd:complexType>
        <xsd:sequence>
          <xsd:element name="documentManagement">
            <xsd:complexType>
              <xsd:all>
                <xsd:element ref="ns2:i0165b589e0f485fa6237a9400464043" minOccurs="0"/>
                <xsd:element ref="ns2:TaxCatchAll" minOccurs="0"/>
                <xsd:element ref="ns2:c429491b856c4e30abe8407934465dee" minOccurs="0"/>
                <xsd:element ref="ns2:mcfa9f6af8bf42a58d866cdfd4e11fd3" minOccurs="0"/>
                <xsd:element ref="ns2:f948e339c5fc46c8b2750cbbc9e73e24" minOccurs="0"/>
                <xsd:element ref="ns2:p0200d0debe3499c8d7b4d3006013c0c" minOccurs="0"/>
                <xsd:element ref="ns2:PersonalIdentificationData" minOccurs="0"/>
                <xsd:element ref="ns2:KeyStage" minOccurs="0"/>
                <xsd:element ref="ns2:Year" minOccurs="0"/>
                <xsd:element ref="ns2:Lesson" minOccurs="0"/>
                <xsd:element ref="ns2:CustomTags" minOccurs="0"/>
                <xsd:element ref="ns2:CurriculumSubject"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Location" minOccurs="0"/>
                <xsd:element ref="ns2:SharedWithUsers" minOccurs="0"/>
                <xsd:element ref="ns2:SharedWithDetails" minOccurs="0"/>
                <xsd:element ref="ns3:MediaServiceOCR" minOccurs="0"/>
                <xsd:element ref="ns3:MediaLengthInSeconds" minOccurs="0"/>
                <xsd:element ref="ns3:lcf76f155ced4ddcb4097134ff3c332f"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3ea8ec-d1ce-4b1c-906d-dc0b29db2502" elementFormDefault="qualified">
    <xsd:import namespace="http://schemas.microsoft.com/office/2006/documentManagement/types"/>
    <xsd:import namespace="http://schemas.microsoft.com/office/infopath/2007/PartnerControls"/>
    <xsd:element name="i0165b589e0f485fa6237a9400464043" ma:index="9" nillable="true" ma:taxonomy="true" ma:internalName="i0165b589e0f485fa6237a9400464043" ma:taxonomyFieldName="Topic" ma:displayName="Topic" ma:fieldId="{20165b58-9e0f-485f-a623-7a9400464043}" ma:sspId="9af0695c-efcd-46dd-8765-d5578b5758fe" ma:termSetId="60a57c6c-2130-4e61-9e57-098bd84272e4"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c7ba7dd9-0f04-4217-893d-a73cba0aebc6}" ma:internalName="TaxCatchAll" ma:showField="CatchAllData" ma:web="b83ea8ec-d1ce-4b1c-906d-dc0b29db2502">
      <xsd:complexType>
        <xsd:complexContent>
          <xsd:extension base="dms:MultiChoiceLookup">
            <xsd:sequence>
              <xsd:element name="Value" type="dms:Lookup" maxOccurs="unbounded" minOccurs="0" nillable="true"/>
            </xsd:sequence>
          </xsd:extension>
        </xsd:complexContent>
      </xsd:complexType>
    </xsd:element>
    <xsd:element name="c429491b856c4e30abe8407934465dee" ma:index="12" nillable="true" ma:taxonomy="true" ma:internalName="c429491b856c4e30abe8407934465dee" ma:taxonomyFieldName="Staff_x0020_Category" ma:displayName="Staff Category" ma:fieldId="{c429491b-856c-4e30-abe8-407934465dee}" ma:sspId="9af0695c-efcd-46dd-8765-d5578b5758fe" ma:termSetId="3d337045-6da3-4c9d-a943-86c979c7f8db" ma:anchorId="00000000-0000-0000-0000-000000000000" ma:open="false" ma:isKeyword="false">
      <xsd:complexType>
        <xsd:sequence>
          <xsd:element ref="pc:Terms" minOccurs="0" maxOccurs="1"/>
        </xsd:sequence>
      </xsd:complexType>
    </xsd:element>
    <xsd:element name="mcfa9f6af8bf42a58d866cdfd4e11fd3" ma:index="14" nillable="true" ma:taxonomy="true" ma:internalName="mcfa9f6af8bf42a58d866cdfd4e11fd3" ma:taxonomyFieldName="Exam_x0020_Board" ma:displayName="Exam Board" ma:fieldId="{6cfa9f6a-f8bf-42a5-8d86-6cdfd4e11fd3}" ma:sspId="9af0695c-efcd-46dd-8765-d5578b5758fe" ma:termSetId="a3733284-8b89-4cee-ba61-be29b75bbad9" ma:anchorId="00000000-0000-0000-0000-000000000000" ma:open="false" ma:isKeyword="false">
      <xsd:complexType>
        <xsd:sequence>
          <xsd:element ref="pc:Terms" minOccurs="0" maxOccurs="1"/>
        </xsd:sequence>
      </xsd:complexType>
    </xsd:element>
    <xsd:element name="f948e339c5fc46c8b2750cbbc9e73e24" ma:index="16" nillable="true" ma:taxonomy="true" ma:internalName="f948e339c5fc46c8b2750cbbc9e73e24" ma:taxonomyFieldName="Week" ma:displayName="Week" ma:fieldId="{f948e339-c5fc-46c8-b275-0cbbc9e73e24}" ma:sspId="9af0695c-efcd-46dd-8765-d5578b5758fe" ma:termSetId="1d66f853-e543-47e9-b693-d49e9ff978a4" ma:anchorId="00000000-0000-0000-0000-000000000000" ma:open="false" ma:isKeyword="false">
      <xsd:complexType>
        <xsd:sequence>
          <xsd:element ref="pc:Terms" minOccurs="0" maxOccurs="1"/>
        </xsd:sequence>
      </xsd:complexType>
    </xsd:element>
    <xsd:element name="p0200d0debe3499c8d7b4d3006013c0c" ma:index="18" nillable="true" ma:taxonomy="true" ma:internalName="p0200d0debe3499c8d7b4d3006013c0c" ma:taxonomyFieldName="Term" ma:displayName="Term" ma:fieldId="{90200d0d-ebe3-499c-8d7b-4d3006013c0c}" ma:sspId="9af0695c-efcd-46dd-8765-d5578b5758fe" ma:termSetId="79b7fcde-7773-4a5a-80d2-01582845289b" ma:anchorId="00000000-0000-0000-0000-000000000000" ma:open="false" ma:isKeyword="false">
      <xsd:complexType>
        <xsd:sequence>
          <xsd:element ref="pc:Terms" minOccurs="0" maxOccurs="1"/>
        </xsd:sequence>
      </xsd:complexType>
    </xsd:element>
    <xsd:element name="PersonalIdentificationData" ma:index="19" nillable="true" ma:displayName="Personal Identification Data" ma:internalName="Personal_x0020_Identification_x0020_Data">
      <xsd:simpleType>
        <xsd:restriction base="dms:Choice">
          <xsd:enumeration value="No"/>
          <xsd:enumeration value="Yes"/>
        </xsd:restriction>
      </xsd:simpleType>
    </xsd:element>
    <xsd:element name="KeyStage" ma:index="20" nillable="true" ma:displayName="Key Stage" ma:internalName="Key_x0020_Stage">
      <xsd:simpleType>
        <xsd:restriction base="dms:Text"/>
      </xsd:simpleType>
    </xsd:element>
    <xsd:element name="Year" ma:index="21" nillable="true" ma:displayName="Year" ma:internalName="Year">
      <xsd:simpleType>
        <xsd:restriction base="dms:Text"/>
      </xsd:simpleType>
    </xsd:element>
    <xsd:element name="Lesson" ma:index="22" nillable="true" ma:displayName="Lesson" ma:internalName="Lesson">
      <xsd:simpleType>
        <xsd:restriction base="dms:Text"/>
      </xsd:simpleType>
    </xsd:element>
    <xsd:element name="CustomTags" ma:index="23" nillable="true" ma:displayName="Custom Tags" ma:internalName="Custom_x0020_Tags">
      <xsd:simpleType>
        <xsd:restriction base="dms:Text"/>
      </xsd:simpleType>
    </xsd:element>
    <xsd:element name="CurriculumSubject" ma:index="24" nillable="true" ma:displayName="Curriculum Subject" ma:default="Biology" ma:internalName="Curriculum_x0020_Subject">
      <xsd:simpleType>
        <xsd:restriction base="dms:Text"/>
      </xsd:simpleType>
    </xsd:element>
    <xsd:element name="SharedWithUsers" ma:index="3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9a9f016-2850-430d-a9d7-5d156f797ecb" elementFormDefault="qualified">
    <xsd:import namespace="http://schemas.microsoft.com/office/2006/documentManagement/types"/>
    <xsd:import namespace="http://schemas.microsoft.com/office/infopath/2007/PartnerControls"/>
    <xsd:element name="MediaServiceMetadata" ma:index="25" nillable="true" ma:displayName="MediaServiceMetadata" ma:hidden="true" ma:internalName="MediaServiceMetadata" ma:readOnly="true">
      <xsd:simpleType>
        <xsd:restriction base="dms:Note"/>
      </xsd:simpleType>
    </xsd:element>
    <xsd:element name="MediaServiceFastMetadata" ma:index="26" nillable="true" ma:displayName="MediaServiceFastMetadata" ma:hidden="true" ma:internalName="MediaServiceFastMetadata" ma:readOnly="true">
      <xsd:simpleType>
        <xsd:restriction base="dms:Note"/>
      </xsd:simpleType>
    </xsd:element>
    <xsd:element name="MediaServiceAutoKeyPoints" ma:index="27" nillable="true" ma:displayName="MediaServiceAutoKeyPoints" ma:hidden="true" ma:internalName="MediaServiceAutoKeyPoints" ma:readOnly="true">
      <xsd:simpleType>
        <xsd:restriction base="dms:Note"/>
      </xsd:simpleType>
    </xsd:element>
    <xsd:element name="MediaServiceKeyPoints" ma:index="28" nillable="true" ma:displayName="KeyPoints" ma:internalName="MediaServiceKeyPoints" ma:readOnly="true">
      <xsd:simpleType>
        <xsd:restriction base="dms:Note">
          <xsd:maxLength value="255"/>
        </xsd:restriction>
      </xsd:simpleType>
    </xsd:element>
    <xsd:element name="MediaServiceDateTaken" ma:index="29" nillable="true" ma:displayName="MediaServiceDateTaken" ma:hidden="true" ma:internalName="MediaServiceDateTaken" ma:readOnly="true">
      <xsd:simpleType>
        <xsd:restriction base="dms:Text"/>
      </xsd:simpleType>
    </xsd:element>
    <xsd:element name="MediaServiceAutoTags" ma:index="30" nillable="true" ma:displayName="Tags" ma:internalName="MediaServiceAutoTags" ma:readOnly="true">
      <xsd:simpleType>
        <xsd:restriction base="dms:Text"/>
      </xsd:simpleType>
    </xsd:element>
    <xsd:element name="MediaServiceGenerationTime" ma:index="31" nillable="true" ma:displayName="MediaServiceGenerationTime" ma:hidden="true" ma:internalName="MediaServiceGenerationTime" ma:readOnly="true">
      <xsd:simpleType>
        <xsd:restriction base="dms:Text"/>
      </xsd:simpleType>
    </xsd:element>
    <xsd:element name="MediaServiceEventHashCode" ma:index="32" nillable="true" ma:displayName="MediaServiceEventHashCode" ma:hidden="true" ma:internalName="MediaServiceEventHashCode" ma:readOnly="true">
      <xsd:simpleType>
        <xsd:restriction base="dms:Text"/>
      </xsd:simpleType>
    </xsd:element>
    <xsd:element name="MediaServiceLocation" ma:index="33" nillable="true" ma:displayName="Location" ma:internalName="MediaServiceLocation" ma:readOnly="true">
      <xsd:simpleType>
        <xsd:restriction base="dms:Text"/>
      </xsd:simpleType>
    </xsd:element>
    <xsd:element name="MediaServiceOCR" ma:index="36" nillable="true" ma:displayName="Extracted Text" ma:internalName="MediaServiceOCR" ma:readOnly="true">
      <xsd:simpleType>
        <xsd:restriction base="dms:Note">
          <xsd:maxLength value="255"/>
        </xsd:restriction>
      </xsd:simpleType>
    </xsd:element>
    <xsd:element name="MediaLengthInSeconds" ma:index="37" nillable="true" ma:displayName="Length (seconds)" ma:internalName="MediaLengthInSeconds" ma:readOnly="true">
      <xsd:simpleType>
        <xsd:restriction base="dms:Unknown"/>
      </xsd:simpleType>
    </xsd:element>
    <xsd:element name="lcf76f155ced4ddcb4097134ff3c332f" ma:index="39" nillable="true" ma:taxonomy="true" ma:internalName="lcf76f155ced4ddcb4097134ff3c332f" ma:taxonomyFieldName="MediaServiceImageTags" ma:displayName="Image Tags" ma:readOnly="false" ma:fieldId="{5cf76f15-5ced-4ddc-b409-7134ff3c332f}" ma:taxonomyMulti="true" ma:sspId="9af0695c-efcd-46dd-8765-d5578b5758f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40"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4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b83ea8ec-d1ce-4b1c-906d-dc0b29db2502">
      <UserInfo>
        <DisplayName/>
        <AccountId xsi:nil="true"/>
        <AccountType/>
      </UserInfo>
    </SharedWithUsers>
    <CurriculumSubject xmlns="b83ea8ec-d1ce-4b1c-906d-dc0b29db2502">Biology</CurriculumSubject>
    <f948e339c5fc46c8b2750cbbc9e73e24 xmlns="b83ea8ec-d1ce-4b1c-906d-dc0b29db2502">
      <Terms xmlns="http://schemas.microsoft.com/office/infopath/2007/PartnerControls"/>
    </f948e339c5fc46c8b2750cbbc9e73e24>
    <CustomTags xmlns="b83ea8ec-d1ce-4b1c-906d-dc0b29db2502" xsi:nil="true"/>
    <i0165b589e0f485fa6237a9400464043 xmlns="b83ea8ec-d1ce-4b1c-906d-dc0b29db2502">
      <Terms xmlns="http://schemas.microsoft.com/office/infopath/2007/PartnerControls"/>
    </i0165b589e0f485fa6237a9400464043>
    <KeyStage xmlns="b83ea8ec-d1ce-4b1c-906d-dc0b29db2502" xsi:nil="true"/>
    <mcfa9f6af8bf42a58d866cdfd4e11fd3 xmlns="b83ea8ec-d1ce-4b1c-906d-dc0b29db2502">
      <Terms xmlns="http://schemas.microsoft.com/office/infopath/2007/PartnerControls"/>
    </mcfa9f6af8bf42a58d866cdfd4e11fd3>
    <Year xmlns="b83ea8ec-d1ce-4b1c-906d-dc0b29db2502" xsi:nil="true"/>
    <Lesson xmlns="b83ea8ec-d1ce-4b1c-906d-dc0b29db2502" xsi:nil="true"/>
    <c429491b856c4e30abe8407934465dee xmlns="b83ea8ec-d1ce-4b1c-906d-dc0b29db2502">
      <Terms xmlns="http://schemas.microsoft.com/office/infopath/2007/PartnerControls"/>
    </c429491b856c4e30abe8407934465dee>
    <p0200d0debe3499c8d7b4d3006013c0c xmlns="b83ea8ec-d1ce-4b1c-906d-dc0b29db2502">
      <Terms xmlns="http://schemas.microsoft.com/office/infopath/2007/PartnerControls"/>
    </p0200d0debe3499c8d7b4d3006013c0c>
    <PersonalIdentificationData xmlns="b83ea8ec-d1ce-4b1c-906d-dc0b29db2502" xsi:nil="true"/>
    <TaxCatchAll xmlns="b83ea8ec-d1ce-4b1c-906d-dc0b29db2502" xsi:nil="true"/>
    <lcf76f155ced4ddcb4097134ff3c332f xmlns="39a9f016-2850-430d-a9d7-5d156f797ecb">
      <Terms xmlns="http://schemas.microsoft.com/office/infopath/2007/PartnerControls"/>
    </lcf76f155ced4ddcb4097134ff3c332f>
  </documentManagement>
</p:properties>
</file>

<file path=customXml/item4.xml><?xml version="1.0" encoding="utf-8"?>
<LongProperties xmlns="http://schemas.microsoft.com/office/2006/metadata/longProperties"/>
</file>

<file path=customXml/itemProps1.xml><?xml version="1.0" encoding="utf-8"?>
<ds:datastoreItem xmlns:ds="http://schemas.openxmlformats.org/officeDocument/2006/customXml" ds:itemID="{6CEFC11D-1D99-44ED-9B36-9DA8805779DA}">
  <ds:schemaRefs>
    <ds:schemaRef ds:uri="http://schemas.microsoft.com/sharepoint/v3/contenttype/forms"/>
  </ds:schemaRefs>
</ds:datastoreItem>
</file>

<file path=customXml/itemProps2.xml><?xml version="1.0" encoding="utf-8"?>
<ds:datastoreItem xmlns:ds="http://schemas.openxmlformats.org/officeDocument/2006/customXml" ds:itemID="{73034C9A-23A8-4657-934A-70B16CA217A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83ea8ec-d1ce-4b1c-906d-dc0b29db2502"/>
    <ds:schemaRef ds:uri="39a9f016-2850-430d-a9d7-5d156f797ec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06DD19D-13A9-49C6-82ED-D2063BBAAD50}">
  <ds:schemaRefs>
    <ds:schemaRef ds:uri="http://schemas.microsoft.com/office/2006/metadata/properties"/>
    <ds:schemaRef ds:uri="http://schemas.microsoft.com/office/infopath/2007/PartnerControls"/>
    <ds:schemaRef ds:uri="b83ea8ec-d1ce-4b1c-906d-dc0b29db2502"/>
    <ds:schemaRef ds:uri="39a9f016-2850-430d-a9d7-5d156f797ecb"/>
  </ds:schemaRefs>
</ds:datastoreItem>
</file>

<file path=customXml/itemProps4.xml><?xml version="1.0" encoding="utf-8"?>
<ds:datastoreItem xmlns:ds="http://schemas.openxmlformats.org/officeDocument/2006/customXml" ds:itemID="{C6C55147-857D-4848-BDF2-428299A41FB8}">
  <ds:schemaRefs>
    <ds:schemaRef ds:uri="http://schemas.microsoft.com/office/2006/metadata/longProperties"/>
  </ds:schemaRefs>
</ds:datastoreItem>
</file>

<file path=docProps/app.xml><?xml version="1.0" encoding="utf-8"?>
<Properties xmlns="http://schemas.openxmlformats.org/officeDocument/2006/extended-properties" xmlns:vt="http://schemas.openxmlformats.org/officeDocument/2006/docPropsVTypes">
  <TotalTime>429</TotalTime>
  <Words>876</Words>
  <Application>Microsoft Office PowerPoint</Application>
  <PresentationFormat>On-screen Show (4:3)</PresentationFormat>
  <Paragraphs>86</Paragraphs>
  <Slides>10</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8" baseType="lpstr">
      <vt:lpstr>Arial</vt:lpstr>
      <vt:lpstr>Calibri</vt:lpstr>
      <vt:lpstr>Comic Sans MS</vt:lpstr>
      <vt:lpstr>gg sans</vt:lpstr>
      <vt:lpstr>Times New Roman</vt:lpstr>
      <vt:lpstr>Wingdings</vt:lpstr>
      <vt:lpstr>Default Design</vt:lpstr>
      <vt:lpstr>Bitmap Image</vt:lpstr>
      <vt:lpstr>The big question……</vt:lpstr>
      <vt:lpstr>PowerPoint Presentation</vt:lpstr>
      <vt:lpstr>What is DNA for?</vt:lpstr>
      <vt:lpstr>Homework</vt:lpstr>
      <vt:lpstr>Protein synthesis part 1: Transcription</vt:lpstr>
      <vt:lpstr>Steps you should have identified:</vt:lpstr>
      <vt:lpstr>PowerPoint Presentation</vt:lpstr>
      <vt:lpstr>Interpreting the Genetic Code:</vt:lpstr>
      <vt:lpstr>PowerPoint Presentation</vt:lpstr>
      <vt:lpstr>Key Words: Can you remember the definitions of these words? Test each other</vt:lpstr>
    </vt:vector>
  </TitlesOfParts>
  <Company>MGW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big question……</dc:title>
  <dc:creator>MGW</dc:creator>
  <cp:lastModifiedBy>Chezka Mae Madrona</cp:lastModifiedBy>
  <cp:revision>163</cp:revision>
  <dcterms:created xsi:type="dcterms:W3CDTF">2006-08-08T20:03:24Z</dcterms:created>
  <dcterms:modified xsi:type="dcterms:W3CDTF">2025-07-22T10:24:43Z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isplay_urn:schemas-microsoft-com:office:office#Editor">
    <vt:lpwstr>Hazel Lupton</vt:lpwstr>
  </property>
  <property fmtid="{D5CDD505-2E9C-101B-9397-08002B2CF9AE}" pid="3" name="Order">
    <vt:lpwstr>937500.000000000</vt:lpwstr>
  </property>
  <property fmtid="{D5CDD505-2E9C-101B-9397-08002B2CF9AE}" pid="4" name="ComplianceAssetId">
    <vt:lpwstr/>
  </property>
  <property fmtid="{D5CDD505-2E9C-101B-9397-08002B2CF9AE}" pid="5" name="SharedWithUsers">
    <vt:lpwstr/>
  </property>
  <property fmtid="{D5CDD505-2E9C-101B-9397-08002B2CF9AE}" pid="6" name="display_urn:schemas-microsoft-com:office:office#Author">
    <vt:lpwstr>Hazel Lupton</vt:lpwstr>
  </property>
  <property fmtid="{D5CDD505-2E9C-101B-9397-08002B2CF9AE}" pid="7" name="_SourceUrl">
    <vt:lpwstr/>
  </property>
  <property fmtid="{D5CDD505-2E9C-101B-9397-08002B2CF9AE}" pid="8" name="_SharedFileIndex">
    <vt:lpwstr/>
  </property>
  <property fmtid="{D5CDD505-2E9C-101B-9397-08002B2CF9AE}" pid="9" name="ContentTypeId">
    <vt:lpwstr>0x0101002F4BC12256C0CA499B3F5CE8F04E9C67</vt:lpwstr>
  </property>
  <property fmtid="{D5CDD505-2E9C-101B-9397-08002B2CF9AE}" pid="10" name="Topic">
    <vt:lpwstr/>
  </property>
  <property fmtid="{D5CDD505-2E9C-101B-9397-08002B2CF9AE}" pid="11" name="Term">
    <vt:lpwstr/>
  </property>
  <property fmtid="{D5CDD505-2E9C-101B-9397-08002B2CF9AE}" pid="12" name="Exam Board">
    <vt:lpwstr/>
  </property>
  <property fmtid="{D5CDD505-2E9C-101B-9397-08002B2CF9AE}" pid="13" name="Week">
    <vt:lpwstr/>
  </property>
  <property fmtid="{D5CDD505-2E9C-101B-9397-08002B2CF9AE}" pid="14" name="Staff Category">
    <vt:lpwstr/>
  </property>
  <property fmtid="{D5CDD505-2E9C-101B-9397-08002B2CF9AE}" pid="15" name="MediaServiceImageTags">
    <vt:lpwstr/>
  </property>
</Properties>
</file>