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18"/>
  </p:notesMasterIdLst>
  <p:sldIdLst>
    <p:sldId id="256" r:id="rId5"/>
    <p:sldId id="359" r:id="rId6"/>
    <p:sldId id="329" r:id="rId7"/>
    <p:sldId id="259" r:id="rId8"/>
    <p:sldId id="356" r:id="rId9"/>
    <p:sldId id="332" r:id="rId10"/>
    <p:sldId id="355" r:id="rId11"/>
    <p:sldId id="358" r:id="rId12"/>
    <p:sldId id="357" r:id="rId13"/>
    <p:sldId id="307" r:id="rId14"/>
    <p:sldId id="264" r:id="rId15"/>
    <p:sldId id="309" r:id="rId16"/>
    <p:sldId id="26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00A7C8-8E8E-4F1D-A17D-6DB0E271E537}" v="24" dt="2025-02-25T15:57:50.5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2" d="100"/>
          <a:sy n="92"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5B00A7C8-8E8E-4F1D-A17D-6DB0E271E537}"/>
    <pc:docChg chg="undo custSel addSld delSld modSld delMainMaster">
      <pc:chgData name="Paul Wassell" userId="609912a88ec840f0" providerId="LiveId" clId="{5B00A7C8-8E8E-4F1D-A17D-6DB0E271E537}" dt="2025-02-25T15:58:06.987" v="4428" actId="20577"/>
      <pc:docMkLst>
        <pc:docMk/>
      </pc:docMkLst>
      <pc:sldChg chg="addSp delSp modSp mod">
        <pc:chgData name="Paul Wassell" userId="609912a88ec840f0" providerId="LiveId" clId="{5B00A7C8-8E8E-4F1D-A17D-6DB0E271E537}" dt="2025-02-25T15:07:53.340" v="11"/>
        <pc:sldMkLst>
          <pc:docMk/>
          <pc:sldMk cId="3183971017" sldId="256"/>
        </pc:sldMkLst>
        <pc:spChg chg="add del mod">
          <ac:chgData name="Paul Wassell" userId="609912a88ec840f0" providerId="LiveId" clId="{5B00A7C8-8E8E-4F1D-A17D-6DB0E271E537}" dt="2025-02-25T15:07:53.340" v="11"/>
          <ac:spMkLst>
            <pc:docMk/>
            <pc:sldMk cId="3183971017" sldId="256"/>
            <ac:spMk id="2" creationId="{562CCCE2-FB5A-0695-01E7-6FE625E5B902}"/>
          </ac:spMkLst>
        </pc:spChg>
        <pc:spChg chg="add del mod">
          <ac:chgData name="Paul Wassell" userId="609912a88ec840f0" providerId="LiveId" clId="{5B00A7C8-8E8E-4F1D-A17D-6DB0E271E537}" dt="2025-02-25T15:07:45.607" v="7"/>
          <ac:spMkLst>
            <pc:docMk/>
            <pc:sldMk cId="3183971017" sldId="256"/>
            <ac:spMk id="3" creationId="{A94893BA-41D7-9E7E-8D1D-BD705E7E16E6}"/>
          </ac:spMkLst>
        </pc:spChg>
        <pc:spChg chg="mod">
          <ac:chgData name="Paul Wassell" userId="609912a88ec840f0" providerId="LiveId" clId="{5B00A7C8-8E8E-4F1D-A17D-6DB0E271E537}" dt="2025-02-25T15:07:42.900" v="5" actId="1076"/>
          <ac:spMkLst>
            <pc:docMk/>
            <pc:sldMk cId="3183971017" sldId="256"/>
            <ac:spMk id="5" creationId="{04F736B5-8B93-8415-10D1-742CDD95DB29}"/>
          </ac:spMkLst>
        </pc:spChg>
      </pc:sldChg>
      <pc:sldChg chg="modSp mod">
        <pc:chgData name="Paul Wassell" userId="609912a88ec840f0" providerId="LiveId" clId="{5B00A7C8-8E8E-4F1D-A17D-6DB0E271E537}" dt="2025-02-25T15:10:13.965" v="27" actId="1076"/>
        <pc:sldMkLst>
          <pc:docMk/>
          <pc:sldMk cId="842712310" sldId="259"/>
        </pc:sldMkLst>
        <pc:spChg chg="mod">
          <ac:chgData name="Paul Wassell" userId="609912a88ec840f0" providerId="LiveId" clId="{5B00A7C8-8E8E-4F1D-A17D-6DB0E271E537}" dt="2025-02-25T15:10:08.235" v="24" actId="404"/>
          <ac:spMkLst>
            <pc:docMk/>
            <pc:sldMk cId="842712310" sldId="259"/>
            <ac:spMk id="4" creationId="{220DC813-FA32-42FE-AEA1-7CC5B3B1268E}"/>
          </ac:spMkLst>
        </pc:spChg>
        <pc:picChg chg="mod">
          <ac:chgData name="Paul Wassell" userId="609912a88ec840f0" providerId="LiveId" clId="{5B00A7C8-8E8E-4F1D-A17D-6DB0E271E537}" dt="2025-02-25T15:10:13.965" v="27" actId="1076"/>
          <ac:picMkLst>
            <pc:docMk/>
            <pc:sldMk cId="842712310" sldId="259"/>
            <ac:picMk id="5" creationId="{259383EA-F2D0-4B24-AF2B-3D27E4E98013}"/>
          </ac:picMkLst>
        </pc:picChg>
      </pc:sldChg>
      <pc:sldChg chg="modSp mod">
        <pc:chgData name="Paul Wassell" userId="609912a88ec840f0" providerId="LiveId" clId="{5B00A7C8-8E8E-4F1D-A17D-6DB0E271E537}" dt="2025-02-25T15:58:06.987" v="4428" actId="20577"/>
        <pc:sldMkLst>
          <pc:docMk/>
          <pc:sldMk cId="3977602974" sldId="261"/>
        </pc:sldMkLst>
        <pc:spChg chg="mod">
          <ac:chgData name="Paul Wassell" userId="609912a88ec840f0" providerId="LiveId" clId="{5B00A7C8-8E8E-4F1D-A17D-6DB0E271E537}" dt="2025-02-25T15:58:06.987" v="4428" actId="20577"/>
          <ac:spMkLst>
            <pc:docMk/>
            <pc:sldMk cId="3977602974" sldId="261"/>
            <ac:spMk id="3" creationId="{00000000-0000-0000-0000-000000000000}"/>
          </ac:spMkLst>
        </pc:spChg>
        <pc:spChg chg="mod">
          <ac:chgData name="Paul Wassell" userId="609912a88ec840f0" providerId="LiveId" clId="{5B00A7C8-8E8E-4F1D-A17D-6DB0E271E537}" dt="2025-02-25T15:57:57.695" v="4417" actId="27636"/>
          <ac:spMkLst>
            <pc:docMk/>
            <pc:sldMk cId="3977602974" sldId="261"/>
            <ac:spMk id="6" creationId="{00000000-0000-0000-0000-000000000000}"/>
          </ac:spMkLst>
        </pc:spChg>
      </pc:sldChg>
      <pc:sldChg chg="modSp mod">
        <pc:chgData name="Paul Wassell" userId="609912a88ec840f0" providerId="LiveId" clId="{5B00A7C8-8E8E-4F1D-A17D-6DB0E271E537}" dt="2025-02-25T15:56:14.345" v="4366" actId="404"/>
        <pc:sldMkLst>
          <pc:docMk/>
          <pc:sldMk cId="3786594599" sldId="264"/>
        </pc:sldMkLst>
        <pc:spChg chg="mod">
          <ac:chgData name="Paul Wassell" userId="609912a88ec840f0" providerId="LiveId" clId="{5B00A7C8-8E8E-4F1D-A17D-6DB0E271E537}" dt="2025-02-25T15:56:12.231" v="4365" actId="14100"/>
          <ac:spMkLst>
            <pc:docMk/>
            <pc:sldMk cId="3786594599" sldId="264"/>
            <ac:spMk id="3" creationId="{997C6160-DC90-40C9-94C6-D3DE0BEEF2F8}"/>
          </ac:spMkLst>
        </pc:spChg>
        <pc:spChg chg="mod">
          <ac:chgData name="Paul Wassell" userId="609912a88ec840f0" providerId="LiveId" clId="{5B00A7C8-8E8E-4F1D-A17D-6DB0E271E537}" dt="2025-02-25T15:56:14.345" v="4366" actId="404"/>
          <ac:spMkLst>
            <pc:docMk/>
            <pc:sldMk cId="3786594599" sldId="264"/>
            <ac:spMk id="4" creationId="{DFBD5E59-CABD-4217-9FA5-CC1DEC1B9B63}"/>
          </ac:spMkLst>
        </pc:spChg>
      </pc:sldChg>
      <pc:sldChg chg="addSp delSp modSp mod">
        <pc:chgData name="Paul Wassell" userId="609912a88ec840f0" providerId="LiveId" clId="{5B00A7C8-8E8E-4F1D-A17D-6DB0E271E537}" dt="2025-02-25T15:45:29.685" v="3181" actId="20577"/>
        <pc:sldMkLst>
          <pc:docMk/>
          <pc:sldMk cId="2351701535" sldId="307"/>
        </pc:sldMkLst>
        <pc:spChg chg="add del">
          <ac:chgData name="Paul Wassell" userId="609912a88ec840f0" providerId="LiveId" clId="{5B00A7C8-8E8E-4F1D-A17D-6DB0E271E537}" dt="2025-02-25T15:28:07.576" v="1949" actId="478"/>
          <ac:spMkLst>
            <pc:docMk/>
            <pc:sldMk cId="2351701535" sldId="307"/>
            <ac:spMk id="2" creationId="{408727D5-65F1-475F-9E49-9CBBAFBBC7AB}"/>
          </ac:spMkLst>
        </pc:spChg>
        <pc:spChg chg="mod">
          <ac:chgData name="Paul Wassell" userId="609912a88ec840f0" providerId="LiveId" clId="{5B00A7C8-8E8E-4F1D-A17D-6DB0E271E537}" dt="2025-02-25T15:43:36.709" v="3160" actId="20577"/>
          <ac:spMkLst>
            <pc:docMk/>
            <pc:sldMk cId="2351701535" sldId="307"/>
            <ac:spMk id="3" creationId="{A9611067-153E-4AC8-B72A-537F08F9EF74}"/>
          </ac:spMkLst>
        </pc:spChg>
        <pc:spChg chg="mod">
          <ac:chgData name="Paul Wassell" userId="609912a88ec840f0" providerId="LiveId" clId="{5B00A7C8-8E8E-4F1D-A17D-6DB0E271E537}" dt="2025-02-25T15:45:21.489" v="3172" actId="20577"/>
          <ac:spMkLst>
            <pc:docMk/>
            <pc:sldMk cId="2351701535" sldId="307"/>
            <ac:spMk id="4" creationId="{0C190621-68CC-41A1-B911-EB52A40875F6}"/>
          </ac:spMkLst>
        </pc:spChg>
        <pc:spChg chg="mod">
          <ac:chgData name="Paul Wassell" userId="609912a88ec840f0" providerId="LiveId" clId="{5B00A7C8-8E8E-4F1D-A17D-6DB0E271E537}" dt="2025-02-25T15:45:29.685" v="3181" actId="20577"/>
          <ac:spMkLst>
            <pc:docMk/>
            <pc:sldMk cId="2351701535" sldId="307"/>
            <ac:spMk id="7" creationId="{A6291288-AA05-46E2-8092-32FC3B9EAC7B}"/>
          </ac:spMkLst>
        </pc:spChg>
        <pc:spChg chg="add del mod">
          <ac:chgData name="Paul Wassell" userId="609912a88ec840f0" providerId="LiveId" clId="{5B00A7C8-8E8E-4F1D-A17D-6DB0E271E537}" dt="2025-02-25T15:28:07.576" v="1949" actId="478"/>
          <ac:spMkLst>
            <pc:docMk/>
            <pc:sldMk cId="2351701535" sldId="307"/>
            <ac:spMk id="11" creationId="{435BFFE8-29A9-DFB4-D3A6-06A5CAD765D5}"/>
          </ac:spMkLst>
        </pc:spChg>
        <pc:picChg chg="del">
          <ac:chgData name="Paul Wassell" userId="609912a88ec840f0" providerId="LiveId" clId="{5B00A7C8-8E8E-4F1D-A17D-6DB0E271E537}" dt="2025-02-25T15:28:12.569" v="1950" actId="478"/>
          <ac:picMkLst>
            <pc:docMk/>
            <pc:sldMk cId="2351701535" sldId="307"/>
            <ac:picMk id="12" creationId="{38D01DB8-65C6-D69C-3209-C1E0E15E8246}"/>
          </ac:picMkLst>
        </pc:picChg>
      </pc:sldChg>
      <pc:sldChg chg="modSp mod">
        <pc:chgData name="Paul Wassell" userId="609912a88ec840f0" providerId="LiveId" clId="{5B00A7C8-8E8E-4F1D-A17D-6DB0E271E537}" dt="2025-02-25T15:56:19.551" v="4368" actId="27636"/>
        <pc:sldMkLst>
          <pc:docMk/>
          <pc:sldMk cId="3341283013" sldId="309"/>
        </pc:sldMkLst>
        <pc:spChg chg="mod">
          <ac:chgData name="Paul Wassell" userId="609912a88ec840f0" providerId="LiveId" clId="{5B00A7C8-8E8E-4F1D-A17D-6DB0E271E537}" dt="2025-02-25T15:56:19.551" v="4368" actId="27636"/>
          <ac:spMkLst>
            <pc:docMk/>
            <pc:sldMk cId="3341283013" sldId="309"/>
            <ac:spMk id="3" creationId="{997C6160-DC90-40C9-94C6-D3DE0BEEF2F8}"/>
          </ac:spMkLst>
        </pc:spChg>
      </pc:sldChg>
      <pc:sldChg chg="modSp mod">
        <pc:chgData name="Paul Wassell" userId="609912a88ec840f0" providerId="LiveId" clId="{5B00A7C8-8E8E-4F1D-A17D-6DB0E271E537}" dt="2025-02-25T15:08:04" v="22" actId="14100"/>
        <pc:sldMkLst>
          <pc:docMk/>
          <pc:sldMk cId="2094751154" sldId="329"/>
        </pc:sldMkLst>
        <pc:spChg chg="mod">
          <ac:chgData name="Paul Wassell" userId="609912a88ec840f0" providerId="LiveId" clId="{5B00A7C8-8E8E-4F1D-A17D-6DB0E271E537}" dt="2025-02-25T15:07:48.406" v="8"/>
          <ac:spMkLst>
            <pc:docMk/>
            <pc:sldMk cId="2094751154" sldId="329"/>
            <ac:spMk id="3" creationId="{BCF65647-E325-31F4-9848-F50E724BEB71}"/>
          </ac:spMkLst>
        </pc:spChg>
        <pc:spChg chg="mod">
          <ac:chgData name="Paul Wassell" userId="609912a88ec840f0" providerId="LiveId" clId="{5B00A7C8-8E8E-4F1D-A17D-6DB0E271E537}" dt="2025-02-25T15:08:04" v="22" actId="14100"/>
          <ac:spMkLst>
            <pc:docMk/>
            <pc:sldMk cId="2094751154" sldId="329"/>
            <ac:spMk id="10" creationId="{766F5876-97F6-A05E-3253-BCDE51B88C45}"/>
          </ac:spMkLst>
        </pc:spChg>
      </pc:sldChg>
      <pc:sldChg chg="del">
        <pc:chgData name="Paul Wassell" userId="609912a88ec840f0" providerId="LiveId" clId="{5B00A7C8-8E8E-4F1D-A17D-6DB0E271E537}" dt="2025-02-25T15:57:24.418" v="4415" actId="47"/>
        <pc:sldMkLst>
          <pc:docMk/>
          <pc:sldMk cId="4271839483" sldId="354"/>
        </pc:sldMkLst>
      </pc:sldChg>
      <pc:sldChg chg="addSp delSp modSp mod">
        <pc:chgData name="Paul Wassell" userId="609912a88ec840f0" providerId="LiveId" clId="{5B00A7C8-8E8E-4F1D-A17D-6DB0E271E537}" dt="2025-02-25T15:43:04.190" v="3140" actId="20577"/>
        <pc:sldMkLst>
          <pc:docMk/>
          <pc:sldMk cId="1811808714" sldId="355"/>
        </pc:sldMkLst>
        <pc:spChg chg="mod">
          <ac:chgData name="Paul Wassell" userId="609912a88ec840f0" providerId="LiveId" clId="{5B00A7C8-8E8E-4F1D-A17D-6DB0E271E537}" dt="2025-02-25T15:20:31.476" v="1270" actId="14100"/>
          <ac:spMkLst>
            <pc:docMk/>
            <pc:sldMk cId="1811808714" sldId="355"/>
            <ac:spMk id="2" creationId="{2F9BE989-66B9-81A9-9BB8-60652B75B460}"/>
          </ac:spMkLst>
        </pc:spChg>
        <pc:spChg chg="mod">
          <ac:chgData name="Paul Wassell" userId="609912a88ec840f0" providerId="LiveId" clId="{5B00A7C8-8E8E-4F1D-A17D-6DB0E271E537}" dt="2025-02-25T15:43:04.190" v="3140" actId="20577"/>
          <ac:spMkLst>
            <pc:docMk/>
            <pc:sldMk cId="1811808714" sldId="355"/>
            <ac:spMk id="6" creationId="{94DBA83F-98D9-6D58-A601-C443BC821FF8}"/>
          </ac:spMkLst>
        </pc:spChg>
        <pc:graphicFrameChg chg="mod modGraphic">
          <ac:chgData name="Paul Wassell" userId="609912a88ec840f0" providerId="LiveId" clId="{5B00A7C8-8E8E-4F1D-A17D-6DB0E271E537}" dt="2025-02-25T15:42:57.813" v="3133" actId="404"/>
          <ac:graphicFrameMkLst>
            <pc:docMk/>
            <pc:sldMk cId="1811808714" sldId="355"/>
            <ac:graphicFrameMk id="7" creationId="{6C3C4103-DE44-D1F4-ED68-B10CA793CE71}"/>
          </ac:graphicFrameMkLst>
        </pc:graphicFrameChg>
        <pc:picChg chg="add mod">
          <ac:chgData name="Paul Wassell" userId="609912a88ec840f0" providerId="LiveId" clId="{5B00A7C8-8E8E-4F1D-A17D-6DB0E271E537}" dt="2025-02-25T15:19:26.976" v="1208" actId="1076"/>
          <ac:picMkLst>
            <pc:docMk/>
            <pc:sldMk cId="1811808714" sldId="355"/>
            <ac:picMk id="3" creationId="{8E30BC02-31E8-44DE-2A71-BFB9B4F6FC83}"/>
          </ac:picMkLst>
        </pc:picChg>
        <pc:picChg chg="add mod">
          <ac:chgData name="Paul Wassell" userId="609912a88ec840f0" providerId="LiveId" clId="{5B00A7C8-8E8E-4F1D-A17D-6DB0E271E537}" dt="2025-02-25T15:19:38.267" v="1210" actId="1076"/>
          <ac:picMkLst>
            <pc:docMk/>
            <pc:sldMk cId="1811808714" sldId="355"/>
            <ac:picMk id="4" creationId="{0FB70812-40E0-A554-5613-D341C7D873AA}"/>
          </ac:picMkLst>
        </pc:picChg>
        <pc:picChg chg="del">
          <ac:chgData name="Paul Wassell" userId="609912a88ec840f0" providerId="LiveId" clId="{5B00A7C8-8E8E-4F1D-A17D-6DB0E271E537}" dt="2025-02-25T15:17:03.440" v="1061" actId="478"/>
          <ac:picMkLst>
            <pc:docMk/>
            <pc:sldMk cId="1811808714" sldId="355"/>
            <ac:picMk id="5" creationId="{DCE9A65C-503D-725E-AD0D-A79ED4EE5B07}"/>
          </ac:picMkLst>
        </pc:picChg>
        <pc:picChg chg="del">
          <ac:chgData name="Paul Wassell" userId="609912a88ec840f0" providerId="LiveId" clId="{5B00A7C8-8E8E-4F1D-A17D-6DB0E271E537}" dt="2025-02-25T15:17:03.440" v="1061" actId="478"/>
          <ac:picMkLst>
            <pc:docMk/>
            <pc:sldMk cId="1811808714" sldId="355"/>
            <ac:picMk id="9" creationId="{F3524C40-FEF2-CBDB-7CF1-AE05EAA3A742}"/>
          </ac:picMkLst>
        </pc:picChg>
      </pc:sldChg>
      <pc:sldChg chg="delSp modSp mod">
        <pc:chgData name="Paul Wassell" userId="609912a88ec840f0" providerId="LiveId" clId="{5B00A7C8-8E8E-4F1D-A17D-6DB0E271E537}" dt="2025-02-25T15:16:43.140" v="1053" actId="13926"/>
        <pc:sldMkLst>
          <pc:docMk/>
          <pc:sldMk cId="2281814022" sldId="356"/>
        </pc:sldMkLst>
        <pc:spChg chg="mod">
          <ac:chgData name="Paul Wassell" userId="609912a88ec840f0" providerId="LiveId" clId="{5B00A7C8-8E8E-4F1D-A17D-6DB0E271E537}" dt="2025-02-25T15:11:54.673" v="117" actId="13926"/>
          <ac:spMkLst>
            <pc:docMk/>
            <pc:sldMk cId="2281814022" sldId="356"/>
            <ac:spMk id="4" creationId="{5B02A1EA-7AD9-064C-34B4-575B353EE67F}"/>
          </ac:spMkLst>
        </pc:spChg>
        <pc:spChg chg="mod">
          <ac:chgData name="Paul Wassell" userId="609912a88ec840f0" providerId="LiveId" clId="{5B00A7C8-8E8E-4F1D-A17D-6DB0E271E537}" dt="2025-02-25T15:11:45.757" v="116" actId="113"/>
          <ac:spMkLst>
            <pc:docMk/>
            <pc:sldMk cId="2281814022" sldId="356"/>
            <ac:spMk id="5" creationId="{68843BFB-BE8E-6CEA-4CEF-78CF781177A1}"/>
          </ac:spMkLst>
        </pc:spChg>
        <pc:spChg chg="mod">
          <ac:chgData name="Paul Wassell" userId="609912a88ec840f0" providerId="LiveId" clId="{5B00A7C8-8E8E-4F1D-A17D-6DB0E271E537}" dt="2025-02-25T15:12:29.225" v="246" actId="13926"/>
          <ac:spMkLst>
            <pc:docMk/>
            <pc:sldMk cId="2281814022" sldId="356"/>
            <ac:spMk id="6" creationId="{DB2B834A-8E0C-54FA-CD58-90099E239F66}"/>
          </ac:spMkLst>
        </pc:spChg>
        <pc:spChg chg="mod">
          <ac:chgData name="Paul Wassell" userId="609912a88ec840f0" providerId="LiveId" clId="{5B00A7C8-8E8E-4F1D-A17D-6DB0E271E537}" dt="2025-02-25T15:13:07.872" v="370" actId="113"/>
          <ac:spMkLst>
            <pc:docMk/>
            <pc:sldMk cId="2281814022" sldId="356"/>
            <ac:spMk id="7" creationId="{BAA0358B-1BA9-CF83-0B7B-C5F11C9980AD}"/>
          </ac:spMkLst>
        </pc:spChg>
        <pc:spChg chg="del">
          <ac:chgData name="Paul Wassell" userId="609912a88ec840f0" providerId="LiveId" clId="{5B00A7C8-8E8E-4F1D-A17D-6DB0E271E537}" dt="2025-02-25T15:13:00.955" v="368" actId="478"/>
          <ac:spMkLst>
            <pc:docMk/>
            <pc:sldMk cId="2281814022" sldId="356"/>
            <ac:spMk id="8" creationId="{F2292DE6-CD4E-551B-1D87-71ED216727C7}"/>
          </ac:spMkLst>
        </pc:spChg>
        <pc:spChg chg="mod">
          <ac:chgData name="Paul Wassell" userId="609912a88ec840f0" providerId="LiveId" clId="{5B00A7C8-8E8E-4F1D-A17D-6DB0E271E537}" dt="2025-02-25T15:13:53.126" v="557" actId="13926"/>
          <ac:spMkLst>
            <pc:docMk/>
            <pc:sldMk cId="2281814022" sldId="356"/>
            <ac:spMk id="9" creationId="{CA751C26-8F22-68F6-91E9-29C883F33034}"/>
          </ac:spMkLst>
        </pc:spChg>
        <pc:spChg chg="mod">
          <ac:chgData name="Paul Wassell" userId="609912a88ec840f0" providerId="LiveId" clId="{5B00A7C8-8E8E-4F1D-A17D-6DB0E271E537}" dt="2025-02-25T15:15:37.741" v="726" actId="13926"/>
          <ac:spMkLst>
            <pc:docMk/>
            <pc:sldMk cId="2281814022" sldId="356"/>
            <ac:spMk id="10" creationId="{59163208-7E57-1566-9241-ACBB6B711261}"/>
          </ac:spMkLst>
        </pc:spChg>
        <pc:spChg chg="mod">
          <ac:chgData name="Paul Wassell" userId="609912a88ec840f0" providerId="LiveId" clId="{5B00A7C8-8E8E-4F1D-A17D-6DB0E271E537}" dt="2025-02-25T15:16:06.799" v="854" actId="20577"/>
          <ac:spMkLst>
            <pc:docMk/>
            <pc:sldMk cId="2281814022" sldId="356"/>
            <ac:spMk id="11" creationId="{DDBF60DD-1197-9F1E-9A40-9998AE259711}"/>
          </ac:spMkLst>
        </pc:spChg>
        <pc:spChg chg="mod">
          <ac:chgData name="Paul Wassell" userId="609912a88ec840f0" providerId="LiveId" clId="{5B00A7C8-8E8E-4F1D-A17D-6DB0E271E537}" dt="2025-02-25T15:16:43.140" v="1053" actId="13926"/>
          <ac:spMkLst>
            <pc:docMk/>
            <pc:sldMk cId="2281814022" sldId="356"/>
            <ac:spMk id="12" creationId="{5DF56C35-EFA8-353A-DAD1-7607C3B73140}"/>
          </ac:spMkLst>
        </pc:spChg>
      </pc:sldChg>
      <pc:sldChg chg="modSp mod">
        <pc:chgData name="Paul Wassell" userId="609912a88ec840f0" providerId="LiveId" clId="{5B00A7C8-8E8E-4F1D-A17D-6DB0E271E537}" dt="2025-02-25T15:42:34.053" v="3125" actId="20577"/>
        <pc:sldMkLst>
          <pc:docMk/>
          <pc:sldMk cId="2032019555" sldId="357"/>
        </pc:sldMkLst>
        <pc:graphicFrameChg chg="mod modGraphic">
          <ac:chgData name="Paul Wassell" userId="609912a88ec840f0" providerId="LiveId" clId="{5B00A7C8-8E8E-4F1D-A17D-6DB0E271E537}" dt="2025-02-25T15:42:34.053" v="3125" actId="20577"/>
          <ac:graphicFrameMkLst>
            <pc:docMk/>
            <pc:sldMk cId="2032019555" sldId="357"/>
            <ac:graphicFrameMk id="4" creationId="{E8EA92D3-C578-FB9B-D0E1-4C90BD15F922}"/>
          </ac:graphicFrameMkLst>
        </pc:graphicFrameChg>
      </pc:sldChg>
      <pc:sldChg chg="modSp mod">
        <pc:chgData name="Paul Wassell" userId="609912a88ec840f0" providerId="LiveId" clId="{5B00A7C8-8E8E-4F1D-A17D-6DB0E271E537}" dt="2025-02-25T15:42:45.183" v="3127"/>
        <pc:sldMkLst>
          <pc:docMk/>
          <pc:sldMk cId="1600182873" sldId="358"/>
        </pc:sldMkLst>
        <pc:graphicFrameChg chg="mod modGraphic">
          <ac:chgData name="Paul Wassell" userId="609912a88ec840f0" providerId="LiveId" clId="{5B00A7C8-8E8E-4F1D-A17D-6DB0E271E537}" dt="2025-02-25T15:42:42.904" v="3126"/>
          <ac:graphicFrameMkLst>
            <pc:docMk/>
            <pc:sldMk cId="1600182873" sldId="358"/>
            <ac:graphicFrameMk id="4" creationId="{1279F08A-E5F3-ED64-37A6-8F2295F96D52}"/>
          </ac:graphicFrameMkLst>
        </pc:graphicFrameChg>
        <pc:graphicFrameChg chg="mod modGraphic">
          <ac:chgData name="Paul Wassell" userId="609912a88ec840f0" providerId="LiveId" clId="{5B00A7C8-8E8E-4F1D-A17D-6DB0E271E537}" dt="2025-02-25T15:42:45.183" v="3127"/>
          <ac:graphicFrameMkLst>
            <pc:docMk/>
            <pc:sldMk cId="1600182873" sldId="358"/>
            <ac:graphicFrameMk id="6" creationId="{C9F674EF-F431-9E1D-945A-C0DEC833D6FA}"/>
          </ac:graphicFrameMkLst>
        </pc:graphicFrameChg>
      </pc:sldChg>
      <pc:sldChg chg="addSp delSp modSp new mod setBg">
        <pc:chgData name="Paul Wassell" userId="609912a88ec840f0" providerId="LiveId" clId="{5B00A7C8-8E8E-4F1D-A17D-6DB0E271E537}" dt="2025-02-25T15:57:11.884" v="4414" actId="403"/>
        <pc:sldMkLst>
          <pc:docMk/>
          <pc:sldMk cId="1590813799" sldId="359"/>
        </pc:sldMkLst>
        <pc:spChg chg="mod">
          <ac:chgData name="Paul Wassell" userId="609912a88ec840f0" providerId="LiveId" clId="{5B00A7C8-8E8E-4F1D-A17D-6DB0E271E537}" dt="2025-02-25T15:56:59.375" v="4403" actId="14861"/>
          <ac:spMkLst>
            <pc:docMk/>
            <pc:sldMk cId="1590813799" sldId="359"/>
            <ac:spMk id="2" creationId="{95E2CE7F-95EC-9AA6-1E5A-C6301E241F7E}"/>
          </ac:spMkLst>
        </pc:spChg>
        <pc:spChg chg="del">
          <ac:chgData name="Paul Wassell" userId="609912a88ec840f0" providerId="LiveId" clId="{5B00A7C8-8E8E-4F1D-A17D-6DB0E271E537}" dt="2025-02-25T15:56:43.244" v="4387" actId="478"/>
          <ac:spMkLst>
            <pc:docMk/>
            <pc:sldMk cId="1590813799" sldId="359"/>
            <ac:spMk id="3" creationId="{436F9CDD-1EDC-5DA5-4EFE-3626A5A73171}"/>
          </ac:spMkLst>
        </pc:spChg>
        <pc:spChg chg="add mod">
          <ac:chgData name="Paul Wassell" userId="609912a88ec840f0" providerId="LiveId" clId="{5B00A7C8-8E8E-4F1D-A17D-6DB0E271E537}" dt="2025-02-25T15:57:11.884" v="4414" actId="403"/>
          <ac:spMkLst>
            <pc:docMk/>
            <pc:sldMk cId="1590813799" sldId="359"/>
            <ac:spMk id="4" creationId="{CCB9EF18-5224-160F-297B-643B2FBA8E6B}"/>
          </ac:spMkLst>
        </pc:spChg>
      </pc:sldChg>
      <pc:sldMasterChg chg="del delSldLayout">
        <pc:chgData name="Paul Wassell" userId="609912a88ec840f0" providerId="LiveId" clId="{5B00A7C8-8E8E-4F1D-A17D-6DB0E271E537}" dt="2025-02-25T15:57:24.418" v="4415" actId="47"/>
        <pc:sldMasterMkLst>
          <pc:docMk/>
          <pc:sldMasterMk cId="2711587822" sldId="2147483696"/>
        </pc:sldMasterMkLst>
        <pc:sldLayoutChg chg="del">
          <pc:chgData name="Paul Wassell" userId="609912a88ec840f0" providerId="LiveId" clId="{5B00A7C8-8E8E-4F1D-A17D-6DB0E271E537}" dt="2025-02-25T15:57:24.418" v="4415" actId="47"/>
          <pc:sldLayoutMkLst>
            <pc:docMk/>
            <pc:sldMasterMk cId="2711587822" sldId="2147483696"/>
            <pc:sldLayoutMk cId="939549183" sldId="2147483697"/>
          </pc:sldLayoutMkLst>
        </pc:sldLayoutChg>
        <pc:sldLayoutChg chg="del">
          <pc:chgData name="Paul Wassell" userId="609912a88ec840f0" providerId="LiveId" clId="{5B00A7C8-8E8E-4F1D-A17D-6DB0E271E537}" dt="2025-02-25T15:57:24.418" v="4415" actId="47"/>
          <pc:sldLayoutMkLst>
            <pc:docMk/>
            <pc:sldMasterMk cId="2711587822" sldId="2147483696"/>
            <pc:sldLayoutMk cId="1760123741" sldId="2147483698"/>
          </pc:sldLayoutMkLst>
        </pc:sldLayoutChg>
        <pc:sldLayoutChg chg="del">
          <pc:chgData name="Paul Wassell" userId="609912a88ec840f0" providerId="LiveId" clId="{5B00A7C8-8E8E-4F1D-A17D-6DB0E271E537}" dt="2025-02-25T15:57:24.418" v="4415" actId="47"/>
          <pc:sldLayoutMkLst>
            <pc:docMk/>
            <pc:sldMasterMk cId="2711587822" sldId="2147483696"/>
            <pc:sldLayoutMk cId="3178825926" sldId="2147483699"/>
          </pc:sldLayoutMkLst>
        </pc:sldLayoutChg>
        <pc:sldLayoutChg chg="del">
          <pc:chgData name="Paul Wassell" userId="609912a88ec840f0" providerId="LiveId" clId="{5B00A7C8-8E8E-4F1D-A17D-6DB0E271E537}" dt="2025-02-25T15:57:24.418" v="4415" actId="47"/>
          <pc:sldLayoutMkLst>
            <pc:docMk/>
            <pc:sldMasterMk cId="2711587822" sldId="2147483696"/>
            <pc:sldLayoutMk cId="2708341367" sldId="2147483700"/>
          </pc:sldLayoutMkLst>
        </pc:sldLayoutChg>
        <pc:sldLayoutChg chg="del">
          <pc:chgData name="Paul Wassell" userId="609912a88ec840f0" providerId="LiveId" clId="{5B00A7C8-8E8E-4F1D-A17D-6DB0E271E537}" dt="2025-02-25T15:57:24.418" v="4415" actId="47"/>
          <pc:sldLayoutMkLst>
            <pc:docMk/>
            <pc:sldMasterMk cId="2711587822" sldId="2147483696"/>
            <pc:sldLayoutMk cId="1823468453" sldId="2147483701"/>
          </pc:sldLayoutMkLst>
        </pc:sldLayoutChg>
        <pc:sldLayoutChg chg="del">
          <pc:chgData name="Paul Wassell" userId="609912a88ec840f0" providerId="LiveId" clId="{5B00A7C8-8E8E-4F1D-A17D-6DB0E271E537}" dt="2025-02-25T15:57:24.418" v="4415" actId="47"/>
          <pc:sldLayoutMkLst>
            <pc:docMk/>
            <pc:sldMasterMk cId="2711587822" sldId="2147483696"/>
            <pc:sldLayoutMk cId="1658146974" sldId="2147483702"/>
          </pc:sldLayoutMkLst>
        </pc:sldLayoutChg>
        <pc:sldLayoutChg chg="del">
          <pc:chgData name="Paul Wassell" userId="609912a88ec840f0" providerId="LiveId" clId="{5B00A7C8-8E8E-4F1D-A17D-6DB0E271E537}" dt="2025-02-25T15:57:24.418" v="4415" actId="47"/>
          <pc:sldLayoutMkLst>
            <pc:docMk/>
            <pc:sldMasterMk cId="2711587822" sldId="2147483696"/>
            <pc:sldLayoutMk cId="3965651073" sldId="2147483703"/>
          </pc:sldLayoutMkLst>
        </pc:sldLayoutChg>
        <pc:sldLayoutChg chg="del">
          <pc:chgData name="Paul Wassell" userId="609912a88ec840f0" providerId="LiveId" clId="{5B00A7C8-8E8E-4F1D-A17D-6DB0E271E537}" dt="2025-02-25T15:57:24.418" v="4415" actId="47"/>
          <pc:sldLayoutMkLst>
            <pc:docMk/>
            <pc:sldMasterMk cId="2711587822" sldId="2147483696"/>
            <pc:sldLayoutMk cId="152695964" sldId="2147483704"/>
          </pc:sldLayoutMkLst>
        </pc:sldLayoutChg>
        <pc:sldLayoutChg chg="del">
          <pc:chgData name="Paul Wassell" userId="609912a88ec840f0" providerId="LiveId" clId="{5B00A7C8-8E8E-4F1D-A17D-6DB0E271E537}" dt="2025-02-25T15:57:24.418" v="4415" actId="47"/>
          <pc:sldLayoutMkLst>
            <pc:docMk/>
            <pc:sldMasterMk cId="2711587822" sldId="2147483696"/>
            <pc:sldLayoutMk cId="1308482067" sldId="2147483705"/>
          </pc:sldLayoutMkLst>
        </pc:sldLayoutChg>
        <pc:sldLayoutChg chg="del">
          <pc:chgData name="Paul Wassell" userId="609912a88ec840f0" providerId="LiveId" clId="{5B00A7C8-8E8E-4F1D-A17D-6DB0E271E537}" dt="2025-02-25T15:57:24.418" v="4415" actId="47"/>
          <pc:sldLayoutMkLst>
            <pc:docMk/>
            <pc:sldMasterMk cId="2711587822" sldId="2147483696"/>
            <pc:sldLayoutMk cId="1835590770" sldId="2147483706"/>
          </pc:sldLayoutMkLst>
        </pc:sldLayoutChg>
        <pc:sldLayoutChg chg="del">
          <pc:chgData name="Paul Wassell" userId="609912a88ec840f0" providerId="LiveId" clId="{5B00A7C8-8E8E-4F1D-A17D-6DB0E271E537}" dt="2025-02-25T15:57:24.418" v="4415" actId="47"/>
          <pc:sldLayoutMkLst>
            <pc:docMk/>
            <pc:sldMasterMk cId="2711587822" sldId="2147483696"/>
            <pc:sldLayoutMk cId="2633051112" sldId="214748370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8204F-6391-45C6-8426-BB3BF8E6019C}" type="datetimeFigureOut">
              <a:rPr lang="en-GB" smtClean="0"/>
              <a:t>12/08/2025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BEFEE-A3CC-43CC-B1E3-9C8577B019E3}" type="slidenum">
              <a:rPr lang="en-GB" smtClean="0"/>
              <a:t>‹#›</a:t>
            </a:fld>
            <a:endParaRPr lang="en-GB"/>
          </a:p>
        </p:txBody>
      </p:sp>
    </p:spTree>
    <p:extLst>
      <p:ext uri="{BB962C8B-B14F-4D97-AF65-F5344CB8AC3E}">
        <p14:creationId xmlns:p14="http://schemas.microsoft.com/office/powerpoint/2010/main" val="3813270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768ED0-049D-4B77-B2D4-17B30981FD27}"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619D0D-24A6-47FC-84F9-DB5E07873DDB}" type="slidenum">
              <a:rPr lang="en-GB" smtClean="0"/>
              <a:t>‹#›</a:t>
            </a:fld>
            <a:endParaRPr lang="en-GB"/>
          </a:p>
        </p:txBody>
      </p:sp>
    </p:spTree>
    <p:extLst>
      <p:ext uri="{BB962C8B-B14F-4D97-AF65-F5344CB8AC3E}">
        <p14:creationId xmlns:p14="http://schemas.microsoft.com/office/powerpoint/2010/main" val="1728799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768ED0-049D-4B77-B2D4-17B30981FD27}"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619D0D-24A6-47FC-84F9-DB5E07873DDB}" type="slidenum">
              <a:rPr lang="en-GB" smtClean="0"/>
              <a:t>‹#›</a:t>
            </a:fld>
            <a:endParaRPr lang="en-GB"/>
          </a:p>
        </p:txBody>
      </p:sp>
    </p:spTree>
    <p:extLst>
      <p:ext uri="{BB962C8B-B14F-4D97-AF65-F5344CB8AC3E}">
        <p14:creationId xmlns:p14="http://schemas.microsoft.com/office/powerpoint/2010/main" val="2663846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768ED0-049D-4B77-B2D4-17B30981FD27}"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619D0D-24A6-47FC-84F9-DB5E07873DDB}" type="slidenum">
              <a:rPr lang="en-GB" smtClean="0"/>
              <a:t>‹#›</a:t>
            </a:fld>
            <a:endParaRPr lang="en-GB"/>
          </a:p>
        </p:txBody>
      </p:sp>
    </p:spTree>
    <p:extLst>
      <p:ext uri="{BB962C8B-B14F-4D97-AF65-F5344CB8AC3E}">
        <p14:creationId xmlns:p14="http://schemas.microsoft.com/office/powerpoint/2010/main" val="1191072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997606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3181618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879178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4206987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97E481-C0BC-4F3B-9F51-240C4AEB52E2}"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3778469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97E481-C0BC-4F3B-9F51-240C4AEB52E2}"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244698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7E481-C0BC-4F3B-9F51-240C4AEB52E2}"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233567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797530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768ED0-049D-4B77-B2D4-17B30981FD27}"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619D0D-24A6-47FC-84F9-DB5E07873DDB}" type="slidenum">
              <a:rPr lang="en-GB" smtClean="0"/>
              <a:t>‹#›</a:t>
            </a:fld>
            <a:endParaRPr lang="en-GB"/>
          </a:p>
        </p:txBody>
      </p:sp>
    </p:spTree>
    <p:extLst>
      <p:ext uri="{BB962C8B-B14F-4D97-AF65-F5344CB8AC3E}">
        <p14:creationId xmlns:p14="http://schemas.microsoft.com/office/powerpoint/2010/main" val="2275024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08853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4205887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350691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9B1DC-C27F-4A8E-AC26-DCCE940A5DE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E8B3DFE8-BB40-4362-9AE2-8697BA58E53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3BF04EC-2C9D-41E5-8574-9FFCA2530AB2}"/>
              </a:ext>
            </a:extLst>
          </p:cNvPr>
          <p:cNvSpPr>
            <a:spLocks noGrp="1"/>
          </p:cNvSpPr>
          <p:nvPr>
            <p:ph type="dt" sz="half" idx="10"/>
          </p:nvPr>
        </p:nvSpPr>
        <p:spPr/>
        <p:txBody>
          <a:bodyPr/>
          <a:lstStyle/>
          <a:p>
            <a:fld id="{B66777AD-65CA-4549-BA75-39E75DD641BD}" type="datetimeFigureOut">
              <a:rPr lang="en-GB" smtClean="0"/>
              <a:t>12/08/2025</a:t>
            </a:fld>
            <a:endParaRPr lang="en-GB"/>
          </a:p>
        </p:txBody>
      </p:sp>
      <p:sp>
        <p:nvSpPr>
          <p:cNvPr id="5" name="Footer Placeholder 4">
            <a:extLst>
              <a:ext uri="{FF2B5EF4-FFF2-40B4-BE49-F238E27FC236}">
                <a16:creationId xmlns:a16="http://schemas.microsoft.com/office/drawing/2014/main" id="{CF66CB74-B411-453F-87C2-09B116385A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5E052E-0DAF-4476-A235-42C146C8FB64}"/>
              </a:ext>
            </a:extLst>
          </p:cNvPr>
          <p:cNvSpPr>
            <a:spLocks noGrp="1"/>
          </p:cNvSpPr>
          <p:nvPr>
            <p:ph type="sldNum" sz="quarter" idx="12"/>
          </p:nvPr>
        </p:nvSpPr>
        <p:spPr/>
        <p:txBody>
          <a:bodyPr/>
          <a:lstStyle/>
          <a:p>
            <a:fld id="{C80BFEB1-D864-4123-84E4-FD6FECBB9B6F}" type="slidenum">
              <a:rPr lang="en-GB" smtClean="0"/>
              <a:t>‹#›</a:t>
            </a:fld>
            <a:endParaRPr lang="en-GB"/>
          </a:p>
        </p:txBody>
      </p:sp>
    </p:spTree>
    <p:extLst>
      <p:ext uri="{BB962C8B-B14F-4D97-AF65-F5344CB8AC3E}">
        <p14:creationId xmlns:p14="http://schemas.microsoft.com/office/powerpoint/2010/main" val="4078482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4DDE0-3714-4E62-97F1-1456F85D64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49C2F1-6D0F-4C9C-9389-AFDA85C1BE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01B29A-065A-4794-9906-0C9D939D0CCC}"/>
              </a:ext>
            </a:extLst>
          </p:cNvPr>
          <p:cNvSpPr>
            <a:spLocks noGrp="1"/>
          </p:cNvSpPr>
          <p:nvPr>
            <p:ph type="dt" sz="half" idx="10"/>
          </p:nvPr>
        </p:nvSpPr>
        <p:spPr/>
        <p:txBody>
          <a:bodyPr/>
          <a:lstStyle/>
          <a:p>
            <a:fld id="{B66777AD-65CA-4549-BA75-39E75DD641BD}" type="datetimeFigureOut">
              <a:rPr lang="en-GB" smtClean="0"/>
              <a:t>12/08/2025</a:t>
            </a:fld>
            <a:endParaRPr lang="en-GB"/>
          </a:p>
        </p:txBody>
      </p:sp>
      <p:sp>
        <p:nvSpPr>
          <p:cNvPr id="5" name="Footer Placeholder 4">
            <a:extLst>
              <a:ext uri="{FF2B5EF4-FFF2-40B4-BE49-F238E27FC236}">
                <a16:creationId xmlns:a16="http://schemas.microsoft.com/office/drawing/2014/main" id="{33F1E313-5EB8-4B4D-97E3-64E2532AF6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152731-2327-4ABF-9B9C-164A1607AA5F}"/>
              </a:ext>
            </a:extLst>
          </p:cNvPr>
          <p:cNvSpPr>
            <a:spLocks noGrp="1"/>
          </p:cNvSpPr>
          <p:nvPr>
            <p:ph type="sldNum" sz="quarter" idx="12"/>
          </p:nvPr>
        </p:nvSpPr>
        <p:spPr/>
        <p:txBody>
          <a:bodyPr/>
          <a:lstStyle/>
          <a:p>
            <a:fld id="{C80BFEB1-D864-4123-84E4-FD6FECBB9B6F}" type="slidenum">
              <a:rPr lang="en-GB" smtClean="0"/>
              <a:t>‹#›</a:t>
            </a:fld>
            <a:endParaRPr lang="en-GB"/>
          </a:p>
        </p:txBody>
      </p:sp>
    </p:spTree>
    <p:extLst>
      <p:ext uri="{BB962C8B-B14F-4D97-AF65-F5344CB8AC3E}">
        <p14:creationId xmlns:p14="http://schemas.microsoft.com/office/powerpoint/2010/main" val="2742604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8E5CD-86F9-4F6F-9C25-79165E7B7D7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2A91095-FB00-4BB8-8BEE-17FC231DB23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1913C7-7689-49E4-A1D2-4BFF2A604A7E}"/>
              </a:ext>
            </a:extLst>
          </p:cNvPr>
          <p:cNvSpPr>
            <a:spLocks noGrp="1"/>
          </p:cNvSpPr>
          <p:nvPr>
            <p:ph type="dt" sz="half" idx="10"/>
          </p:nvPr>
        </p:nvSpPr>
        <p:spPr/>
        <p:txBody>
          <a:bodyPr/>
          <a:lstStyle/>
          <a:p>
            <a:fld id="{B66777AD-65CA-4549-BA75-39E75DD641BD}" type="datetimeFigureOut">
              <a:rPr lang="en-GB" smtClean="0"/>
              <a:t>12/08/2025</a:t>
            </a:fld>
            <a:endParaRPr lang="en-GB"/>
          </a:p>
        </p:txBody>
      </p:sp>
      <p:sp>
        <p:nvSpPr>
          <p:cNvPr id="5" name="Footer Placeholder 4">
            <a:extLst>
              <a:ext uri="{FF2B5EF4-FFF2-40B4-BE49-F238E27FC236}">
                <a16:creationId xmlns:a16="http://schemas.microsoft.com/office/drawing/2014/main" id="{DFAFDA04-FAC7-415B-9600-EB1BCB5462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D31165-9425-4AA8-812F-94FC4CF3E318}"/>
              </a:ext>
            </a:extLst>
          </p:cNvPr>
          <p:cNvSpPr>
            <a:spLocks noGrp="1"/>
          </p:cNvSpPr>
          <p:nvPr>
            <p:ph type="sldNum" sz="quarter" idx="12"/>
          </p:nvPr>
        </p:nvSpPr>
        <p:spPr/>
        <p:txBody>
          <a:bodyPr/>
          <a:lstStyle/>
          <a:p>
            <a:fld id="{C80BFEB1-D864-4123-84E4-FD6FECBB9B6F}" type="slidenum">
              <a:rPr lang="en-GB" smtClean="0"/>
              <a:t>‹#›</a:t>
            </a:fld>
            <a:endParaRPr lang="en-GB"/>
          </a:p>
        </p:txBody>
      </p:sp>
    </p:spTree>
    <p:extLst>
      <p:ext uri="{BB962C8B-B14F-4D97-AF65-F5344CB8AC3E}">
        <p14:creationId xmlns:p14="http://schemas.microsoft.com/office/powerpoint/2010/main" val="3752725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5A25-9571-48C1-B161-C34A9C720D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7DBC9C-F342-459D-8C64-16DB56672EF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9DF8354-D7D1-411D-B361-2F168176229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A5B830-3E3F-4FA7-B7DF-640F10DB15B5}"/>
              </a:ext>
            </a:extLst>
          </p:cNvPr>
          <p:cNvSpPr>
            <a:spLocks noGrp="1"/>
          </p:cNvSpPr>
          <p:nvPr>
            <p:ph type="dt" sz="half" idx="10"/>
          </p:nvPr>
        </p:nvSpPr>
        <p:spPr/>
        <p:txBody>
          <a:bodyPr/>
          <a:lstStyle/>
          <a:p>
            <a:fld id="{B66777AD-65CA-4549-BA75-39E75DD641BD}" type="datetimeFigureOut">
              <a:rPr lang="en-GB" smtClean="0"/>
              <a:t>12/08/2025</a:t>
            </a:fld>
            <a:endParaRPr lang="en-GB"/>
          </a:p>
        </p:txBody>
      </p:sp>
      <p:sp>
        <p:nvSpPr>
          <p:cNvPr id="6" name="Footer Placeholder 5">
            <a:extLst>
              <a:ext uri="{FF2B5EF4-FFF2-40B4-BE49-F238E27FC236}">
                <a16:creationId xmlns:a16="http://schemas.microsoft.com/office/drawing/2014/main" id="{2D81E84B-EC79-4DCD-8920-A9605323FB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1C1F39-68B0-4CE9-8774-3FEA1ACEDC24}"/>
              </a:ext>
            </a:extLst>
          </p:cNvPr>
          <p:cNvSpPr>
            <a:spLocks noGrp="1"/>
          </p:cNvSpPr>
          <p:nvPr>
            <p:ph type="sldNum" sz="quarter" idx="12"/>
          </p:nvPr>
        </p:nvSpPr>
        <p:spPr/>
        <p:txBody>
          <a:bodyPr/>
          <a:lstStyle/>
          <a:p>
            <a:fld id="{C80BFEB1-D864-4123-84E4-FD6FECBB9B6F}" type="slidenum">
              <a:rPr lang="en-GB" smtClean="0"/>
              <a:t>‹#›</a:t>
            </a:fld>
            <a:endParaRPr lang="en-GB"/>
          </a:p>
        </p:txBody>
      </p:sp>
    </p:spTree>
    <p:extLst>
      <p:ext uri="{BB962C8B-B14F-4D97-AF65-F5344CB8AC3E}">
        <p14:creationId xmlns:p14="http://schemas.microsoft.com/office/powerpoint/2010/main" val="805507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6064D-1D62-403D-8663-4A36D293E997}"/>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4C030E-C9EE-4F68-AD8E-5B8B8776F36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AF9C191-EE02-4371-AD97-E8E4BFD0B1B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DB75B71-D7A8-47E4-A6FB-72CCBCE7C6E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49410C7-C933-4D1A-89CA-DDFD568853D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5AD12EF-4CE0-4360-ABEE-59837D489B93}"/>
              </a:ext>
            </a:extLst>
          </p:cNvPr>
          <p:cNvSpPr>
            <a:spLocks noGrp="1"/>
          </p:cNvSpPr>
          <p:nvPr>
            <p:ph type="dt" sz="half" idx="10"/>
          </p:nvPr>
        </p:nvSpPr>
        <p:spPr/>
        <p:txBody>
          <a:bodyPr/>
          <a:lstStyle/>
          <a:p>
            <a:fld id="{B66777AD-65CA-4549-BA75-39E75DD641BD}" type="datetimeFigureOut">
              <a:rPr lang="en-GB" smtClean="0"/>
              <a:t>12/08/2025</a:t>
            </a:fld>
            <a:endParaRPr lang="en-GB"/>
          </a:p>
        </p:txBody>
      </p:sp>
      <p:sp>
        <p:nvSpPr>
          <p:cNvPr id="8" name="Footer Placeholder 7">
            <a:extLst>
              <a:ext uri="{FF2B5EF4-FFF2-40B4-BE49-F238E27FC236}">
                <a16:creationId xmlns:a16="http://schemas.microsoft.com/office/drawing/2014/main" id="{021FB5E8-EAA5-43D5-8E6A-80AB81099F5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DE50F8-0BA9-4083-AB7F-F3C8046BA591}"/>
              </a:ext>
            </a:extLst>
          </p:cNvPr>
          <p:cNvSpPr>
            <a:spLocks noGrp="1"/>
          </p:cNvSpPr>
          <p:nvPr>
            <p:ph type="sldNum" sz="quarter" idx="12"/>
          </p:nvPr>
        </p:nvSpPr>
        <p:spPr/>
        <p:txBody>
          <a:bodyPr/>
          <a:lstStyle/>
          <a:p>
            <a:fld id="{C80BFEB1-D864-4123-84E4-FD6FECBB9B6F}" type="slidenum">
              <a:rPr lang="en-GB" smtClean="0"/>
              <a:t>‹#›</a:t>
            </a:fld>
            <a:endParaRPr lang="en-GB"/>
          </a:p>
        </p:txBody>
      </p:sp>
    </p:spTree>
    <p:extLst>
      <p:ext uri="{BB962C8B-B14F-4D97-AF65-F5344CB8AC3E}">
        <p14:creationId xmlns:p14="http://schemas.microsoft.com/office/powerpoint/2010/main" val="2871679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509D-4EB5-4B3F-887B-81473A0CF9C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1E71F73-946E-4B11-8B4D-DB35B0344CE5}"/>
              </a:ext>
            </a:extLst>
          </p:cNvPr>
          <p:cNvSpPr>
            <a:spLocks noGrp="1"/>
          </p:cNvSpPr>
          <p:nvPr>
            <p:ph type="dt" sz="half" idx="10"/>
          </p:nvPr>
        </p:nvSpPr>
        <p:spPr/>
        <p:txBody>
          <a:bodyPr/>
          <a:lstStyle/>
          <a:p>
            <a:fld id="{B66777AD-65CA-4549-BA75-39E75DD641BD}" type="datetimeFigureOut">
              <a:rPr lang="en-GB" smtClean="0"/>
              <a:t>12/08/2025</a:t>
            </a:fld>
            <a:endParaRPr lang="en-GB"/>
          </a:p>
        </p:txBody>
      </p:sp>
      <p:sp>
        <p:nvSpPr>
          <p:cNvPr id="4" name="Footer Placeholder 3">
            <a:extLst>
              <a:ext uri="{FF2B5EF4-FFF2-40B4-BE49-F238E27FC236}">
                <a16:creationId xmlns:a16="http://schemas.microsoft.com/office/drawing/2014/main" id="{3750C664-82FA-46A5-98E6-55E5BF5CAA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F9E528-5E4A-4158-905F-A8C09BC531A2}"/>
              </a:ext>
            </a:extLst>
          </p:cNvPr>
          <p:cNvSpPr>
            <a:spLocks noGrp="1"/>
          </p:cNvSpPr>
          <p:nvPr>
            <p:ph type="sldNum" sz="quarter" idx="12"/>
          </p:nvPr>
        </p:nvSpPr>
        <p:spPr/>
        <p:txBody>
          <a:bodyPr/>
          <a:lstStyle/>
          <a:p>
            <a:fld id="{C80BFEB1-D864-4123-84E4-FD6FECBB9B6F}" type="slidenum">
              <a:rPr lang="en-GB" smtClean="0"/>
              <a:t>‹#›</a:t>
            </a:fld>
            <a:endParaRPr lang="en-GB"/>
          </a:p>
        </p:txBody>
      </p:sp>
    </p:spTree>
    <p:extLst>
      <p:ext uri="{BB962C8B-B14F-4D97-AF65-F5344CB8AC3E}">
        <p14:creationId xmlns:p14="http://schemas.microsoft.com/office/powerpoint/2010/main" val="1324620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88BE42-83F2-4BC7-BCDF-1A9606989A1F}"/>
              </a:ext>
            </a:extLst>
          </p:cNvPr>
          <p:cNvSpPr>
            <a:spLocks noGrp="1"/>
          </p:cNvSpPr>
          <p:nvPr>
            <p:ph type="dt" sz="half" idx="10"/>
          </p:nvPr>
        </p:nvSpPr>
        <p:spPr/>
        <p:txBody>
          <a:bodyPr/>
          <a:lstStyle/>
          <a:p>
            <a:fld id="{B66777AD-65CA-4549-BA75-39E75DD641BD}" type="datetimeFigureOut">
              <a:rPr lang="en-GB" smtClean="0"/>
              <a:t>12/08/2025</a:t>
            </a:fld>
            <a:endParaRPr lang="en-GB"/>
          </a:p>
        </p:txBody>
      </p:sp>
      <p:sp>
        <p:nvSpPr>
          <p:cNvPr id="3" name="Footer Placeholder 2">
            <a:extLst>
              <a:ext uri="{FF2B5EF4-FFF2-40B4-BE49-F238E27FC236}">
                <a16:creationId xmlns:a16="http://schemas.microsoft.com/office/drawing/2014/main" id="{63EF5E25-7844-4AB9-B158-0F05DF39A5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239AE6-7C54-403F-ABF0-4E5E1C6E28B4}"/>
              </a:ext>
            </a:extLst>
          </p:cNvPr>
          <p:cNvSpPr>
            <a:spLocks noGrp="1"/>
          </p:cNvSpPr>
          <p:nvPr>
            <p:ph type="sldNum" sz="quarter" idx="12"/>
          </p:nvPr>
        </p:nvSpPr>
        <p:spPr/>
        <p:txBody>
          <a:bodyPr/>
          <a:lstStyle/>
          <a:p>
            <a:fld id="{C80BFEB1-D864-4123-84E4-FD6FECBB9B6F}" type="slidenum">
              <a:rPr lang="en-GB" smtClean="0"/>
              <a:t>‹#›</a:t>
            </a:fld>
            <a:endParaRPr lang="en-GB"/>
          </a:p>
        </p:txBody>
      </p:sp>
    </p:spTree>
    <p:extLst>
      <p:ext uri="{BB962C8B-B14F-4D97-AF65-F5344CB8AC3E}">
        <p14:creationId xmlns:p14="http://schemas.microsoft.com/office/powerpoint/2010/main" val="1252288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768ED0-049D-4B77-B2D4-17B30981FD27}"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619D0D-24A6-47FC-84F9-DB5E07873DDB}" type="slidenum">
              <a:rPr lang="en-GB" smtClean="0"/>
              <a:t>‹#›</a:t>
            </a:fld>
            <a:endParaRPr lang="en-GB"/>
          </a:p>
        </p:txBody>
      </p:sp>
    </p:spTree>
    <p:extLst>
      <p:ext uri="{BB962C8B-B14F-4D97-AF65-F5344CB8AC3E}">
        <p14:creationId xmlns:p14="http://schemas.microsoft.com/office/powerpoint/2010/main" val="29981272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22657-131E-4A32-9F79-4F448148FF0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FD5BC3-C1D5-4024-BEA6-B888D26BF75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4A1C3D-8FB0-459B-84AB-98E4A3DE572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3B247E9-EC40-4A23-B86F-27D31DC0DFBB}"/>
              </a:ext>
            </a:extLst>
          </p:cNvPr>
          <p:cNvSpPr>
            <a:spLocks noGrp="1"/>
          </p:cNvSpPr>
          <p:nvPr>
            <p:ph type="dt" sz="half" idx="10"/>
          </p:nvPr>
        </p:nvSpPr>
        <p:spPr/>
        <p:txBody>
          <a:bodyPr/>
          <a:lstStyle/>
          <a:p>
            <a:fld id="{B66777AD-65CA-4549-BA75-39E75DD641BD}" type="datetimeFigureOut">
              <a:rPr lang="en-GB" smtClean="0"/>
              <a:t>12/08/2025</a:t>
            </a:fld>
            <a:endParaRPr lang="en-GB"/>
          </a:p>
        </p:txBody>
      </p:sp>
      <p:sp>
        <p:nvSpPr>
          <p:cNvPr id="6" name="Footer Placeholder 5">
            <a:extLst>
              <a:ext uri="{FF2B5EF4-FFF2-40B4-BE49-F238E27FC236}">
                <a16:creationId xmlns:a16="http://schemas.microsoft.com/office/drawing/2014/main" id="{64529924-05C4-4EA4-AFFB-3DD470F878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57D7C4-3B8D-4040-874A-FFD2BB8113ED}"/>
              </a:ext>
            </a:extLst>
          </p:cNvPr>
          <p:cNvSpPr>
            <a:spLocks noGrp="1"/>
          </p:cNvSpPr>
          <p:nvPr>
            <p:ph type="sldNum" sz="quarter" idx="12"/>
          </p:nvPr>
        </p:nvSpPr>
        <p:spPr/>
        <p:txBody>
          <a:bodyPr/>
          <a:lstStyle/>
          <a:p>
            <a:fld id="{C80BFEB1-D864-4123-84E4-FD6FECBB9B6F}" type="slidenum">
              <a:rPr lang="en-GB" smtClean="0"/>
              <a:t>‹#›</a:t>
            </a:fld>
            <a:endParaRPr lang="en-GB"/>
          </a:p>
        </p:txBody>
      </p:sp>
    </p:spTree>
    <p:extLst>
      <p:ext uri="{BB962C8B-B14F-4D97-AF65-F5344CB8AC3E}">
        <p14:creationId xmlns:p14="http://schemas.microsoft.com/office/powerpoint/2010/main" val="2852870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6DC9C-5E7B-4992-8245-C035A683DE0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C6C89D-A502-493D-85C9-35A093792F8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4F6D75F6-5C14-4511-9860-94634B1A5C0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A93D004-0DBB-4E36-9768-1639F9C1E4F0}"/>
              </a:ext>
            </a:extLst>
          </p:cNvPr>
          <p:cNvSpPr>
            <a:spLocks noGrp="1"/>
          </p:cNvSpPr>
          <p:nvPr>
            <p:ph type="dt" sz="half" idx="10"/>
          </p:nvPr>
        </p:nvSpPr>
        <p:spPr/>
        <p:txBody>
          <a:bodyPr/>
          <a:lstStyle/>
          <a:p>
            <a:fld id="{B66777AD-65CA-4549-BA75-39E75DD641BD}" type="datetimeFigureOut">
              <a:rPr lang="en-GB" smtClean="0"/>
              <a:t>12/08/2025</a:t>
            </a:fld>
            <a:endParaRPr lang="en-GB"/>
          </a:p>
        </p:txBody>
      </p:sp>
      <p:sp>
        <p:nvSpPr>
          <p:cNvPr id="6" name="Footer Placeholder 5">
            <a:extLst>
              <a:ext uri="{FF2B5EF4-FFF2-40B4-BE49-F238E27FC236}">
                <a16:creationId xmlns:a16="http://schemas.microsoft.com/office/drawing/2014/main" id="{C8E86FBF-BA3E-4D8F-A9B2-9956EF01B1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0922EE-ED8D-4299-BDD3-8C30DEBE99A3}"/>
              </a:ext>
            </a:extLst>
          </p:cNvPr>
          <p:cNvSpPr>
            <a:spLocks noGrp="1"/>
          </p:cNvSpPr>
          <p:nvPr>
            <p:ph type="sldNum" sz="quarter" idx="12"/>
          </p:nvPr>
        </p:nvSpPr>
        <p:spPr/>
        <p:txBody>
          <a:bodyPr/>
          <a:lstStyle/>
          <a:p>
            <a:fld id="{C80BFEB1-D864-4123-84E4-FD6FECBB9B6F}" type="slidenum">
              <a:rPr lang="en-GB" smtClean="0"/>
              <a:t>‹#›</a:t>
            </a:fld>
            <a:endParaRPr lang="en-GB"/>
          </a:p>
        </p:txBody>
      </p:sp>
    </p:spTree>
    <p:extLst>
      <p:ext uri="{BB962C8B-B14F-4D97-AF65-F5344CB8AC3E}">
        <p14:creationId xmlns:p14="http://schemas.microsoft.com/office/powerpoint/2010/main" val="72342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E46D-DB9E-44FD-BF4E-BEA4375761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10F88C-3016-4A89-8083-6500DC8C86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108E64-4E4D-445F-A94E-E7E2C27DE740}"/>
              </a:ext>
            </a:extLst>
          </p:cNvPr>
          <p:cNvSpPr>
            <a:spLocks noGrp="1"/>
          </p:cNvSpPr>
          <p:nvPr>
            <p:ph type="dt" sz="half" idx="10"/>
          </p:nvPr>
        </p:nvSpPr>
        <p:spPr/>
        <p:txBody>
          <a:bodyPr/>
          <a:lstStyle/>
          <a:p>
            <a:fld id="{B66777AD-65CA-4549-BA75-39E75DD641BD}" type="datetimeFigureOut">
              <a:rPr lang="en-GB" smtClean="0"/>
              <a:t>12/08/2025</a:t>
            </a:fld>
            <a:endParaRPr lang="en-GB"/>
          </a:p>
        </p:txBody>
      </p:sp>
      <p:sp>
        <p:nvSpPr>
          <p:cNvPr id="5" name="Footer Placeholder 4">
            <a:extLst>
              <a:ext uri="{FF2B5EF4-FFF2-40B4-BE49-F238E27FC236}">
                <a16:creationId xmlns:a16="http://schemas.microsoft.com/office/drawing/2014/main" id="{0B7AE429-474F-4578-A0CD-E938C18826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477ED8-87DF-4B23-8E38-10F4CA343045}"/>
              </a:ext>
            </a:extLst>
          </p:cNvPr>
          <p:cNvSpPr>
            <a:spLocks noGrp="1"/>
          </p:cNvSpPr>
          <p:nvPr>
            <p:ph type="sldNum" sz="quarter" idx="12"/>
          </p:nvPr>
        </p:nvSpPr>
        <p:spPr/>
        <p:txBody>
          <a:bodyPr/>
          <a:lstStyle/>
          <a:p>
            <a:fld id="{C80BFEB1-D864-4123-84E4-FD6FECBB9B6F}" type="slidenum">
              <a:rPr lang="en-GB" smtClean="0"/>
              <a:t>‹#›</a:t>
            </a:fld>
            <a:endParaRPr lang="en-GB"/>
          </a:p>
        </p:txBody>
      </p:sp>
    </p:spTree>
    <p:extLst>
      <p:ext uri="{BB962C8B-B14F-4D97-AF65-F5344CB8AC3E}">
        <p14:creationId xmlns:p14="http://schemas.microsoft.com/office/powerpoint/2010/main" val="1087715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55F936-A0EF-40AA-B305-6D9307ECDB6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7D2E83-8A37-4CA6-9293-112ADAF0189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F2B80A-7ACB-4436-8374-CCFC0392D19E}"/>
              </a:ext>
            </a:extLst>
          </p:cNvPr>
          <p:cNvSpPr>
            <a:spLocks noGrp="1"/>
          </p:cNvSpPr>
          <p:nvPr>
            <p:ph type="dt" sz="half" idx="10"/>
          </p:nvPr>
        </p:nvSpPr>
        <p:spPr/>
        <p:txBody>
          <a:bodyPr/>
          <a:lstStyle/>
          <a:p>
            <a:fld id="{B66777AD-65CA-4549-BA75-39E75DD641BD}" type="datetimeFigureOut">
              <a:rPr lang="en-GB" smtClean="0"/>
              <a:t>12/08/2025</a:t>
            </a:fld>
            <a:endParaRPr lang="en-GB"/>
          </a:p>
        </p:txBody>
      </p:sp>
      <p:sp>
        <p:nvSpPr>
          <p:cNvPr id="5" name="Footer Placeholder 4">
            <a:extLst>
              <a:ext uri="{FF2B5EF4-FFF2-40B4-BE49-F238E27FC236}">
                <a16:creationId xmlns:a16="http://schemas.microsoft.com/office/drawing/2014/main" id="{3ADCE92E-1BE4-4B3A-90E6-806A505D76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41DD09-851E-4775-B395-7033E6769850}"/>
              </a:ext>
            </a:extLst>
          </p:cNvPr>
          <p:cNvSpPr>
            <a:spLocks noGrp="1"/>
          </p:cNvSpPr>
          <p:nvPr>
            <p:ph type="sldNum" sz="quarter" idx="12"/>
          </p:nvPr>
        </p:nvSpPr>
        <p:spPr/>
        <p:txBody>
          <a:bodyPr/>
          <a:lstStyle/>
          <a:p>
            <a:fld id="{C80BFEB1-D864-4123-84E4-FD6FECBB9B6F}" type="slidenum">
              <a:rPr lang="en-GB" smtClean="0"/>
              <a:t>‹#›</a:t>
            </a:fld>
            <a:endParaRPr lang="en-GB"/>
          </a:p>
        </p:txBody>
      </p:sp>
    </p:spTree>
    <p:extLst>
      <p:ext uri="{BB962C8B-B14F-4D97-AF65-F5344CB8AC3E}">
        <p14:creationId xmlns:p14="http://schemas.microsoft.com/office/powerpoint/2010/main" val="7555426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059B9F-2E24-4A38-A71E-453C11F2A3F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0176B6-F6BE-4FFA-AB1C-9D6E66D7180D}" type="slidenum">
              <a:rPr lang="en-GB" smtClean="0"/>
              <a:t>‹#›</a:t>
            </a:fld>
            <a:endParaRPr lang="en-GB"/>
          </a:p>
        </p:txBody>
      </p:sp>
    </p:spTree>
    <p:extLst>
      <p:ext uri="{BB962C8B-B14F-4D97-AF65-F5344CB8AC3E}">
        <p14:creationId xmlns:p14="http://schemas.microsoft.com/office/powerpoint/2010/main" val="32129790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059B9F-2E24-4A38-A71E-453C11F2A3F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0176B6-F6BE-4FFA-AB1C-9D6E66D7180D}" type="slidenum">
              <a:rPr lang="en-GB" smtClean="0"/>
              <a:t>‹#›</a:t>
            </a:fld>
            <a:endParaRPr lang="en-GB"/>
          </a:p>
        </p:txBody>
      </p:sp>
    </p:spTree>
    <p:extLst>
      <p:ext uri="{BB962C8B-B14F-4D97-AF65-F5344CB8AC3E}">
        <p14:creationId xmlns:p14="http://schemas.microsoft.com/office/powerpoint/2010/main" val="4006166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059B9F-2E24-4A38-A71E-453C11F2A3F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0176B6-F6BE-4FFA-AB1C-9D6E66D7180D}" type="slidenum">
              <a:rPr lang="en-GB" smtClean="0"/>
              <a:t>‹#›</a:t>
            </a:fld>
            <a:endParaRPr lang="en-GB"/>
          </a:p>
        </p:txBody>
      </p:sp>
    </p:spTree>
    <p:extLst>
      <p:ext uri="{BB962C8B-B14F-4D97-AF65-F5344CB8AC3E}">
        <p14:creationId xmlns:p14="http://schemas.microsoft.com/office/powerpoint/2010/main" val="34485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059B9F-2E24-4A38-A71E-453C11F2A3F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0176B6-F6BE-4FFA-AB1C-9D6E66D7180D}" type="slidenum">
              <a:rPr lang="en-GB" smtClean="0"/>
              <a:t>‹#›</a:t>
            </a:fld>
            <a:endParaRPr lang="en-GB"/>
          </a:p>
        </p:txBody>
      </p:sp>
    </p:spTree>
    <p:extLst>
      <p:ext uri="{BB962C8B-B14F-4D97-AF65-F5344CB8AC3E}">
        <p14:creationId xmlns:p14="http://schemas.microsoft.com/office/powerpoint/2010/main" val="33244139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059B9F-2E24-4A38-A71E-453C11F2A3F2}"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0176B6-F6BE-4FFA-AB1C-9D6E66D7180D}" type="slidenum">
              <a:rPr lang="en-GB" smtClean="0"/>
              <a:t>‹#›</a:t>
            </a:fld>
            <a:endParaRPr lang="en-GB"/>
          </a:p>
        </p:txBody>
      </p:sp>
    </p:spTree>
    <p:extLst>
      <p:ext uri="{BB962C8B-B14F-4D97-AF65-F5344CB8AC3E}">
        <p14:creationId xmlns:p14="http://schemas.microsoft.com/office/powerpoint/2010/main" val="24196716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059B9F-2E24-4A38-A71E-453C11F2A3F2}"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0176B6-F6BE-4FFA-AB1C-9D6E66D7180D}" type="slidenum">
              <a:rPr lang="en-GB" smtClean="0"/>
              <a:t>‹#›</a:t>
            </a:fld>
            <a:endParaRPr lang="en-GB"/>
          </a:p>
        </p:txBody>
      </p:sp>
    </p:spTree>
    <p:extLst>
      <p:ext uri="{BB962C8B-B14F-4D97-AF65-F5344CB8AC3E}">
        <p14:creationId xmlns:p14="http://schemas.microsoft.com/office/powerpoint/2010/main" val="1343310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768ED0-049D-4B77-B2D4-17B30981FD27}"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619D0D-24A6-47FC-84F9-DB5E07873DDB}" type="slidenum">
              <a:rPr lang="en-GB" smtClean="0"/>
              <a:t>‹#›</a:t>
            </a:fld>
            <a:endParaRPr lang="en-GB"/>
          </a:p>
        </p:txBody>
      </p:sp>
    </p:spTree>
    <p:extLst>
      <p:ext uri="{BB962C8B-B14F-4D97-AF65-F5344CB8AC3E}">
        <p14:creationId xmlns:p14="http://schemas.microsoft.com/office/powerpoint/2010/main" val="37152515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59B9F-2E24-4A38-A71E-453C11F2A3F2}"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0176B6-F6BE-4FFA-AB1C-9D6E66D7180D}" type="slidenum">
              <a:rPr lang="en-GB" smtClean="0"/>
              <a:t>‹#›</a:t>
            </a:fld>
            <a:endParaRPr lang="en-GB"/>
          </a:p>
        </p:txBody>
      </p:sp>
    </p:spTree>
    <p:extLst>
      <p:ext uri="{BB962C8B-B14F-4D97-AF65-F5344CB8AC3E}">
        <p14:creationId xmlns:p14="http://schemas.microsoft.com/office/powerpoint/2010/main" val="34497186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059B9F-2E24-4A38-A71E-453C11F2A3F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0176B6-F6BE-4FFA-AB1C-9D6E66D7180D}" type="slidenum">
              <a:rPr lang="en-GB" smtClean="0"/>
              <a:t>‹#›</a:t>
            </a:fld>
            <a:endParaRPr lang="en-GB"/>
          </a:p>
        </p:txBody>
      </p:sp>
    </p:spTree>
    <p:extLst>
      <p:ext uri="{BB962C8B-B14F-4D97-AF65-F5344CB8AC3E}">
        <p14:creationId xmlns:p14="http://schemas.microsoft.com/office/powerpoint/2010/main" val="388967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059B9F-2E24-4A38-A71E-453C11F2A3F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0176B6-F6BE-4FFA-AB1C-9D6E66D7180D}" type="slidenum">
              <a:rPr lang="en-GB" smtClean="0"/>
              <a:t>‹#›</a:t>
            </a:fld>
            <a:endParaRPr lang="en-GB"/>
          </a:p>
        </p:txBody>
      </p:sp>
    </p:spTree>
    <p:extLst>
      <p:ext uri="{BB962C8B-B14F-4D97-AF65-F5344CB8AC3E}">
        <p14:creationId xmlns:p14="http://schemas.microsoft.com/office/powerpoint/2010/main" val="34741241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059B9F-2E24-4A38-A71E-453C11F2A3F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0176B6-F6BE-4FFA-AB1C-9D6E66D7180D}" type="slidenum">
              <a:rPr lang="en-GB" smtClean="0"/>
              <a:t>‹#›</a:t>
            </a:fld>
            <a:endParaRPr lang="en-GB"/>
          </a:p>
        </p:txBody>
      </p:sp>
    </p:spTree>
    <p:extLst>
      <p:ext uri="{BB962C8B-B14F-4D97-AF65-F5344CB8AC3E}">
        <p14:creationId xmlns:p14="http://schemas.microsoft.com/office/powerpoint/2010/main" val="2192716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059B9F-2E24-4A38-A71E-453C11F2A3F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0176B6-F6BE-4FFA-AB1C-9D6E66D7180D}" type="slidenum">
              <a:rPr lang="en-GB" smtClean="0"/>
              <a:t>‹#›</a:t>
            </a:fld>
            <a:endParaRPr lang="en-GB"/>
          </a:p>
        </p:txBody>
      </p:sp>
    </p:spTree>
    <p:extLst>
      <p:ext uri="{BB962C8B-B14F-4D97-AF65-F5344CB8AC3E}">
        <p14:creationId xmlns:p14="http://schemas.microsoft.com/office/powerpoint/2010/main" val="427383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768ED0-049D-4B77-B2D4-17B30981FD27}"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619D0D-24A6-47FC-84F9-DB5E07873DDB}" type="slidenum">
              <a:rPr lang="en-GB" smtClean="0"/>
              <a:t>‹#›</a:t>
            </a:fld>
            <a:endParaRPr lang="en-GB"/>
          </a:p>
        </p:txBody>
      </p:sp>
    </p:spTree>
    <p:extLst>
      <p:ext uri="{BB962C8B-B14F-4D97-AF65-F5344CB8AC3E}">
        <p14:creationId xmlns:p14="http://schemas.microsoft.com/office/powerpoint/2010/main" val="2529175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768ED0-049D-4B77-B2D4-17B30981FD27}"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619D0D-24A6-47FC-84F9-DB5E07873DDB}" type="slidenum">
              <a:rPr lang="en-GB" smtClean="0"/>
              <a:t>‹#›</a:t>
            </a:fld>
            <a:endParaRPr lang="en-GB"/>
          </a:p>
        </p:txBody>
      </p:sp>
    </p:spTree>
    <p:extLst>
      <p:ext uri="{BB962C8B-B14F-4D97-AF65-F5344CB8AC3E}">
        <p14:creationId xmlns:p14="http://schemas.microsoft.com/office/powerpoint/2010/main" val="402613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768ED0-049D-4B77-B2D4-17B30981FD27}"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619D0D-24A6-47FC-84F9-DB5E07873DDB}" type="slidenum">
              <a:rPr lang="en-GB" smtClean="0"/>
              <a:t>‹#›</a:t>
            </a:fld>
            <a:endParaRPr lang="en-GB"/>
          </a:p>
        </p:txBody>
      </p:sp>
    </p:spTree>
    <p:extLst>
      <p:ext uri="{BB962C8B-B14F-4D97-AF65-F5344CB8AC3E}">
        <p14:creationId xmlns:p14="http://schemas.microsoft.com/office/powerpoint/2010/main" val="1227287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768ED0-049D-4B77-B2D4-17B30981FD27}"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619D0D-24A6-47FC-84F9-DB5E07873DDB}" type="slidenum">
              <a:rPr lang="en-GB" smtClean="0"/>
              <a:t>‹#›</a:t>
            </a:fld>
            <a:endParaRPr lang="en-GB"/>
          </a:p>
        </p:txBody>
      </p:sp>
    </p:spTree>
    <p:extLst>
      <p:ext uri="{BB962C8B-B14F-4D97-AF65-F5344CB8AC3E}">
        <p14:creationId xmlns:p14="http://schemas.microsoft.com/office/powerpoint/2010/main" val="3069086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768ED0-049D-4B77-B2D4-17B30981FD27}"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619D0D-24A6-47FC-84F9-DB5E07873DDB}" type="slidenum">
              <a:rPr lang="en-GB" smtClean="0"/>
              <a:t>‹#›</a:t>
            </a:fld>
            <a:endParaRPr lang="en-GB"/>
          </a:p>
        </p:txBody>
      </p:sp>
    </p:spTree>
    <p:extLst>
      <p:ext uri="{BB962C8B-B14F-4D97-AF65-F5344CB8AC3E}">
        <p14:creationId xmlns:p14="http://schemas.microsoft.com/office/powerpoint/2010/main" val="901802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exampaperspractice.co.uk/"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hyperlink" Target="http://www.exampaperspractice.co.uk/" TargetMode="Externa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768ED0-049D-4B77-B2D4-17B30981FD27}"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C619D0D-24A6-47FC-84F9-DB5E07873DDB}" type="slidenum">
              <a:rPr lang="en-GB" smtClean="0"/>
              <a:t>‹#›</a:t>
            </a:fld>
            <a:endParaRPr lang="en-GB"/>
          </a:p>
        </p:txBody>
      </p:sp>
      <p:sp>
        <p:nvSpPr>
          <p:cNvPr id="7" name="Footer Placeholder 2">
            <a:extLst>
              <a:ext uri="{FF2B5EF4-FFF2-40B4-BE49-F238E27FC236}">
                <a16:creationId xmlns:a16="http://schemas.microsoft.com/office/drawing/2014/main" id="{89EF2ACE-3126-DB23-C9C3-33F5290C8D9E}"/>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2AD13AA-985D-BD73-1016-E298EC8D86EA}"/>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BC1E8F5A-C7A0-58B6-74F4-2D65637179E2}"/>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7D0D9E42-A401-1A25-9F56-2BF4A554E8BC}"/>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417229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7E481-C0BC-4F3B-9F51-240C4AEB52E2}"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AED0F-C611-4147-B4B5-DA1A07BA9257}" type="slidenum">
              <a:rPr lang="en-GB" smtClean="0"/>
              <a:t>‹#›</a:t>
            </a:fld>
            <a:endParaRPr lang="en-GB"/>
          </a:p>
        </p:txBody>
      </p:sp>
      <p:sp>
        <p:nvSpPr>
          <p:cNvPr id="7" name="Footer Placeholder 2">
            <a:extLst>
              <a:ext uri="{FF2B5EF4-FFF2-40B4-BE49-F238E27FC236}">
                <a16:creationId xmlns:a16="http://schemas.microsoft.com/office/drawing/2014/main" id="{AB268E08-66AC-F9F3-A405-FDE80F302BEB}"/>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09A9673-3314-35E7-6CB9-3BD5771FDDBD}"/>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9DEB0869-47DE-CFF2-C637-28C72C83E8BD}"/>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001B3CC4-6AC4-168B-9EFF-6DB79EF33C4C}"/>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6724051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D08BDD-8BA1-4679-A14E-78A9C8F732A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44A465-E8D5-495F-8820-650D3AF8BA5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4F73ED-2F11-409C-BA98-DAA8EA0844B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6777AD-65CA-4549-BA75-39E75DD641BD}" type="datetimeFigureOut">
              <a:rPr lang="en-GB" smtClean="0"/>
              <a:t>12/08/2025</a:t>
            </a:fld>
            <a:endParaRPr lang="en-GB"/>
          </a:p>
        </p:txBody>
      </p:sp>
      <p:sp>
        <p:nvSpPr>
          <p:cNvPr id="5" name="Footer Placeholder 4">
            <a:extLst>
              <a:ext uri="{FF2B5EF4-FFF2-40B4-BE49-F238E27FC236}">
                <a16:creationId xmlns:a16="http://schemas.microsoft.com/office/drawing/2014/main" id="{C4B4E5A4-C6B8-4B11-93DE-C7745698CE3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60E2B1B-0B88-4BF8-88A0-182FEC7A02E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0BFEB1-D864-4123-84E4-FD6FECBB9B6F}" type="slidenum">
              <a:rPr lang="en-GB" smtClean="0"/>
              <a:t>‹#›</a:t>
            </a:fld>
            <a:endParaRPr lang="en-GB"/>
          </a:p>
        </p:txBody>
      </p:sp>
      <p:sp>
        <p:nvSpPr>
          <p:cNvPr id="7" name="Footer Placeholder 2">
            <a:extLst>
              <a:ext uri="{FF2B5EF4-FFF2-40B4-BE49-F238E27FC236}">
                <a16:creationId xmlns:a16="http://schemas.microsoft.com/office/drawing/2014/main" id="{B3FC4681-4DB7-967C-FCEE-802E5C23CEB8}"/>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2C3941E-12D0-1997-C269-257582185619}"/>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7399E086-330D-4BCB-B6AF-5FBC715FF12D}"/>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38CD5F30-6B19-6AE6-71E4-6A3E2B18197A}"/>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40374895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59B9F-2E24-4A38-A71E-453C11F2A3F2}" type="datetimeFigureOut">
              <a:rPr lang="en-GB" smtClean="0"/>
              <a:t>12/08/2025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176B6-F6BE-4FFA-AB1C-9D6E66D7180D}" type="slidenum">
              <a:rPr lang="en-GB" smtClean="0"/>
              <a:t>‹#›</a:t>
            </a:fld>
            <a:endParaRPr lang="en-GB"/>
          </a:p>
        </p:txBody>
      </p:sp>
      <p:sp>
        <p:nvSpPr>
          <p:cNvPr id="7" name="Footer Placeholder 2">
            <a:extLst>
              <a:ext uri="{FF2B5EF4-FFF2-40B4-BE49-F238E27FC236}">
                <a16:creationId xmlns:a16="http://schemas.microsoft.com/office/drawing/2014/main" id="{E1885F48-35D2-7D56-182F-CFFE9793171E}"/>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761A3EA-4DF0-5E5A-1AC9-E98BCABAB4B3}"/>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1BD31DA7-4A3B-05C0-8584-68633910D80A}"/>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BE1CF75D-1255-0822-1055-0B0AAC9AAADE}"/>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9521789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F736B5-8B93-8415-10D1-742CDD95DB29}"/>
              </a:ext>
            </a:extLst>
          </p:cNvPr>
          <p:cNvSpPr txBox="1"/>
          <p:nvPr/>
        </p:nvSpPr>
        <p:spPr>
          <a:xfrm>
            <a:off x="897038" y="1465520"/>
            <a:ext cx="4572000"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when it has been decided by the state that they have suffered enough for their crimes</a:t>
            </a:r>
            <a:endParaRPr lang="en-GB" sz="1800" dirty="0"/>
          </a:p>
        </p:txBody>
      </p:sp>
      <p:sp>
        <p:nvSpPr>
          <p:cNvPr id="6" name="TextBox 5">
            <a:extLst>
              <a:ext uri="{FF2B5EF4-FFF2-40B4-BE49-F238E27FC236}">
                <a16:creationId xmlns:a16="http://schemas.microsoft.com/office/drawing/2014/main" id="{4EFCE119-DED1-D9FF-1C70-813099955B1A}"/>
              </a:ext>
            </a:extLst>
          </p:cNvPr>
          <p:cNvSpPr txBox="1"/>
          <p:nvPr/>
        </p:nvSpPr>
        <p:spPr>
          <a:xfrm>
            <a:off x="544010" y="358815"/>
            <a:ext cx="8113853"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US" sz="2400" b="1" u="sng" dirty="0"/>
              <a:t>AQA English Language Paper 2 Section A: Q2 - Summary</a:t>
            </a:r>
            <a:endParaRPr lang="en-GB" sz="2400" b="1" u="sng" dirty="0"/>
          </a:p>
        </p:txBody>
      </p:sp>
      <p:pic>
        <p:nvPicPr>
          <p:cNvPr id="7" name="Picture 6" descr="A close up of a logo&#10;&#10;Description automatically generated">
            <a:extLst>
              <a:ext uri="{FF2B5EF4-FFF2-40B4-BE49-F238E27FC236}">
                <a16:creationId xmlns:a16="http://schemas.microsoft.com/office/drawing/2014/main" id="{5E0AE9AB-2912-2464-C383-2971D9E56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83" y="2061687"/>
            <a:ext cx="4611755" cy="2734626"/>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63D718B2-9CA2-7D61-978C-83DC84E6980C}"/>
              </a:ext>
            </a:extLst>
          </p:cNvPr>
          <p:cNvSpPr txBox="1"/>
          <p:nvPr/>
        </p:nvSpPr>
        <p:spPr>
          <a:xfrm>
            <a:off x="6389225" y="1443841"/>
            <a:ext cx="2268638" cy="3970318"/>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dirty="0"/>
              <a:t>This is a short quotation from Source A.</a:t>
            </a:r>
          </a:p>
          <a:p>
            <a:endParaRPr lang="en-US" dirty="0"/>
          </a:p>
          <a:p>
            <a:r>
              <a:rPr lang="en-US" dirty="0">
                <a:solidFill>
                  <a:srgbClr val="FF0000"/>
                </a:solidFill>
              </a:rPr>
              <a:t>What does the writer mean?</a:t>
            </a:r>
          </a:p>
          <a:p>
            <a:r>
              <a:rPr lang="en-US" dirty="0">
                <a:solidFill>
                  <a:schemeClr val="accent2">
                    <a:lumMod val="50000"/>
                  </a:schemeClr>
                </a:solidFill>
              </a:rPr>
              <a:t>How can we infer more information from this quote than what is written?</a:t>
            </a:r>
          </a:p>
          <a:p>
            <a:r>
              <a:rPr lang="en-US" dirty="0">
                <a:solidFill>
                  <a:srgbClr val="00B050"/>
                </a:solidFill>
              </a:rPr>
              <a:t>Why is inference such an important skill when writing a summary?</a:t>
            </a:r>
            <a:endParaRPr lang="en-GB" dirty="0">
              <a:solidFill>
                <a:srgbClr val="00B050"/>
              </a:solidFill>
            </a:endParaRPr>
          </a:p>
        </p:txBody>
      </p:sp>
      <p:sp>
        <p:nvSpPr>
          <p:cNvPr id="9" name="TextBox 8">
            <a:extLst>
              <a:ext uri="{FF2B5EF4-FFF2-40B4-BE49-F238E27FC236}">
                <a16:creationId xmlns:a16="http://schemas.microsoft.com/office/drawing/2014/main" id="{FCFB8E49-A570-600F-D905-C6D66A46D22D}"/>
              </a:ext>
            </a:extLst>
          </p:cNvPr>
          <p:cNvSpPr txBox="1"/>
          <p:nvPr/>
        </p:nvSpPr>
        <p:spPr>
          <a:xfrm>
            <a:off x="659757" y="5578998"/>
            <a:ext cx="5497974" cy="646331"/>
          </a:xfrm>
          <a:prstGeom prst="rect">
            <a:avLst/>
          </a:prstGeom>
          <a:solidFill>
            <a:schemeClr val="accent2">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US" dirty="0"/>
              <a:t>Inference: Reaching a conclusion based on evidence and reason. </a:t>
            </a:r>
            <a:endParaRPr lang="en-GB" dirty="0"/>
          </a:p>
        </p:txBody>
      </p:sp>
      <p:sp>
        <p:nvSpPr>
          <p:cNvPr id="10" name="TextBox 9">
            <a:extLst>
              <a:ext uri="{FF2B5EF4-FFF2-40B4-BE49-F238E27FC236}">
                <a16:creationId xmlns:a16="http://schemas.microsoft.com/office/drawing/2014/main" id="{66B62CF9-CADA-402C-FDBD-476292D859C3}"/>
              </a:ext>
            </a:extLst>
          </p:cNvPr>
          <p:cNvSpPr txBox="1"/>
          <p:nvPr/>
        </p:nvSpPr>
        <p:spPr>
          <a:xfrm>
            <a:off x="983848" y="2592729"/>
            <a:ext cx="1736203" cy="276999"/>
          </a:xfrm>
          <a:prstGeom prst="rect">
            <a:avLst/>
          </a:prstGeom>
          <a:noFill/>
        </p:spPr>
        <p:txBody>
          <a:bodyPr wrap="square" rtlCol="0">
            <a:spAutoFit/>
          </a:bodyPr>
          <a:lstStyle/>
          <a:p>
            <a:r>
              <a:rPr lang="en-US" sz="1200" dirty="0"/>
              <a:t>Words on the page</a:t>
            </a:r>
            <a:endParaRPr lang="en-GB" sz="1200" dirty="0"/>
          </a:p>
        </p:txBody>
      </p:sp>
      <p:sp>
        <p:nvSpPr>
          <p:cNvPr id="11" name="TextBox 10">
            <a:extLst>
              <a:ext uri="{FF2B5EF4-FFF2-40B4-BE49-F238E27FC236}">
                <a16:creationId xmlns:a16="http://schemas.microsoft.com/office/drawing/2014/main" id="{1AE951D6-81F4-A0CA-8C79-50F96BF9001D}"/>
              </a:ext>
            </a:extLst>
          </p:cNvPr>
          <p:cNvSpPr txBox="1"/>
          <p:nvPr/>
        </p:nvSpPr>
        <p:spPr>
          <a:xfrm>
            <a:off x="983847" y="3136471"/>
            <a:ext cx="1365814" cy="369332"/>
          </a:xfrm>
          <a:prstGeom prst="rect">
            <a:avLst/>
          </a:prstGeom>
          <a:noFill/>
        </p:spPr>
        <p:txBody>
          <a:bodyPr wrap="square" rtlCol="0">
            <a:spAutoFit/>
          </a:bodyPr>
          <a:lstStyle/>
          <a:p>
            <a:r>
              <a:rPr lang="en-US" dirty="0"/>
              <a:t>Meaning</a:t>
            </a:r>
            <a:endParaRPr lang="en-GB" dirty="0"/>
          </a:p>
        </p:txBody>
      </p:sp>
    </p:spTree>
    <p:extLst>
      <p:ext uri="{BB962C8B-B14F-4D97-AF65-F5344CB8AC3E}">
        <p14:creationId xmlns:p14="http://schemas.microsoft.com/office/powerpoint/2010/main" val="3183971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727D5-65F1-475F-9E49-9CBBAFBBC7AB}"/>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Q2) Summary</a:t>
            </a:r>
          </a:p>
        </p:txBody>
      </p:sp>
      <p:sp>
        <p:nvSpPr>
          <p:cNvPr id="3" name="Content Placeholder 2">
            <a:extLst>
              <a:ext uri="{FF2B5EF4-FFF2-40B4-BE49-F238E27FC236}">
                <a16:creationId xmlns:a16="http://schemas.microsoft.com/office/drawing/2014/main" id="{A9611067-153E-4AC8-B72A-537F08F9EF74}"/>
              </a:ext>
            </a:extLst>
          </p:cNvPr>
          <p:cNvSpPr>
            <a:spLocks noGrp="1"/>
          </p:cNvSpPr>
          <p:nvPr>
            <p:ph idx="1"/>
          </p:nvPr>
        </p:nvSpPr>
        <p:spPr>
          <a:xfrm>
            <a:off x="628650" y="1825625"/>
            <a:ext cx="4450246" cy="3237442"/>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a:lnSpc>
                <a:spcPct val="120000"/>
              </a:lnSpc>
            </a:pPr>
            <a:r>
              <a:rPr lang="en-GB" sz="1800" dirty="0"/>
              <a:t>Q2) You need to refer to Source A and  Source B for this question:</a:t>
            </a:r>
          </a:p>
          <a:p>
            <a:pPr>
              <a:lnSpc>
                <a:spcPct val="120000"/>
              </a:lnSpc>
            </a:pPr>
            <a:r>
              <a:rPr lang="en-GB" sz="1800" dirty="0"/>
              <a:t>Use details from both Sources. The writers in Source A and Source B are </a:t>
            </a:r>
            <a:r>
              <a:rPr lang="en-GB" sz="1800" dirty="0">
                <a:highlight>
                  <a:srgbClr val="FFFF00"/>
                </a:highlight>
              </a:rPr>
              <a:t>explaining the differences between the two prisons.</a:t>
            </a:r>
          </a:p>
          <a:p>
            <a:pPr>
              <a:lnSpc>
                <a:spcPct val="120000"/>
              </a:lnSpc>
            </a:pPr>
            <a:r>
              <a:rPr lang="en-GB" sz="1800" dirty="0"/>
              <a:t>Use details from </a:t>
            </a:r>
            <a:r>
              <a:rPr lang="en-GB" sz="1800" dirty="0">
                <a:highlight>
                  <a:srgbClr val="00FF00"/>
                </a:highlight>
              </a:rPr>
              <a:t>both sources </a:t>
            </a:r>
            <a:r>
              <a:rPr lang="en-GB" sz="1800" dirty="0"/>
              <a:t>to write a </a:t>
            </a:r>
            <a:r>
              <a:rPr lang="en-GB" sz="1800" dirty="0">
                <a:highlight>
                  <a:srgbClr val="C0C0C0"/>
                </a:highlight>
              </a:rPr>
              <a:t>summary</a:t>
            </a:r>
            <a:r>
              <a:rPr lang="en-GB" sz="1800" dirty="0"/>
              <a:t> of </a:t>
            </a:r>
            <a:r>
              <a:rPr lang="en-US" sz="1800" dirty="0">
                <a:highlight>
                  <a:srgbClr val="00FFFF"/>
                </a:highlight>
              </a:rPr>
              <a:t>what can you </a:t>
            </a:r>
            <a:r>
              <a:rPr lang="en-US" sz="1800" b="1" dirty="0">
                <a:highlight>
                  <a:srgbClr val="00FFFF"/>
                </a:highlight>
              </a:rPr>
              <a:t>infer</a:t>
            </a:r>
            <a:r>
              <a:rPr lang="en-US" sz="1800" dirty="0">
                <a:highlight>
                  <a:srgbClr val="00FFFF"/>
                </a:highlight>
              </a:rPr>
              <a:t> about the differences between the prisons</a:t>
            </a:r>
            <a:r>
              <a:rPr lang="en-GB" sz="1800" dirty="0"/>
              <a:t>.[8 marks]</a:t>
            </a:r>
          </a:p>
        </p:txBody>
      </p:sp>
      <p:sp>
        <p:nvSpPr>
          <p:cNvPr id="4" name="TextBox 3">
            <a:extLst>
              <a:ext uri="{FF2B5EF4-FFF2-40B4-BE49-F238E27FC236}">
                <a16:creationId xmlns:a16="http://schemas.microsoft.com/office/drawing/2014/main" id="{0C190621-68CC-41A1-B911-EB52A40875F6}"/>
              </a:ext>
            </a:extLst>
          </p:cNvPr>
          <p:cNvSpPr txBox="1"/>
          <p:nvPr/>
        </p:nvSpPr>
        <p:spPr>
          <a:xfrm>
            <a:off x="5382292" y="2245655"/>
            <a:ext cx="3168352" cy="4031873"/>
          </a:xfrm>
          <a:prstGeom prst="rect">
            <a:avLst/>
          </a:prstGeom>
          <a:solidFill>
            <a:schemeClr val="accent6">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Remember that this is a </a:t>
            </a:r>
            <a:r>
              <a:rPr kumimoji="0" lang="en-GB" sz="1600" b="0" i="0" u="sng" strike="noStrike" kern="1200" cap="none" spc="0" normalizeH="0" baseline="0" noProof="0" dirty="0">
                <a:ln>
                  <a:noFill/>
                </a:ln>
                <a:solidFill>
                  <a:prstClr val="black"/>
                </a:solidFill>
                <a:effectLst/>
                <a:uLnTx/>
                <a:uFillTx/>
                <a:latin typeface="Calibri" panose="020F0502020204030204"/>
                <a:ea typeface="+mn-ea"/>
                <a:cs typeface="+mn-cs"/>
              </a:rPr>
              <a:t>summary</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so you need to include the following elements: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Relevant information on the same topic (the differences between the </a:t>
            </a:r>
            <a:r>
              <a:rPr lang="en-GB" sz="1600" dirty="0">
                <a:solidFill>
                  <a:prstClr val="black"/>
                </a:solidFill>
                <a:latin typeface="Calibri" panose="020F0502020204030204"/>
              </a:rPr>
              <a:t>prisons</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Quotation to support your ideas.</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Connectives to link your paragraphs.</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Inference icebergs (what does each piece of information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suggest</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to us). </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Only facts, not your opinions.</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5B1DF04-7822-4C96-BB97-7504F02CEF0D}"/>
              </a:ext>
            </a:extLst>
          </p:cNvPr>
          <p:cNvSpPr txBox="1"/>
          <p:nvPr/>
        </p:nvSpPr>
        <p:spPr>
          <a:xfrm>
            <a:off x="5382292" y="1831656"/>
            <a:ext cx="3168352" cy="369332"/>
          </a:xfrm>
          <a:prstGeom prst="rect">
            <a:avLst/>
          </a:prstGeom>
          <a:solidFill>
            <a:schemeClr val="accent5">
              <a:lumMod val="20000"/>
              <a:lumOff val="80000"/>
            </a:schemeClr>
          </a:solidFill>
          <a:ln w="38100">
            <a:solidFill>
              <a:srgbClr val="7030A0"/>
            </a:solidFill>
          </a:ln>
          <a:effectLst>
            <a:outerShdw blurRad="50800" dist="38100" dir="2700000" algn="tl" rotWithShape="0">
              <a:prstClr val="black">
                <a:alpha val="40000"/>
              </a:prstClr>
            </a:outerShdw>
          </a:effectLst>
          <a:scene3d>
            <a:camera prst="orthographicFront"/>
            <a:lightRig rig="threePt" dir="t"/>
          </a:scene3d>
          <a:sp3d prstMaterial="matte"/>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Exam tip</a:t>
            </a:r>
          </a:p>
        </p:txBody>
      </p:sp>
      <p:pic>
        <p:nvPicPr>
          <p:cNvPr id="6" name="Picture 2" descr="Image result for tip transparent">
            <a:extLst>
              <a:ext uri="{FF2B5EF4-FFF2-40B4-BE49-F238E27FC236}">
                <a16:creationId xmlns:a16="http://schemas.microsoft.com/office/drawing/2014/main" id="{1BEC6D70-E71C-439A-9B9F-D1CC3C3A00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9429" y="1509639"/>
            <a:ext cx="777619" cy="78539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ACD50F8-A684-4F77-A636-59C9585D85A0}"/>
              </a:ext>
            </a:extLst>
          </p:cNvPr>
          <p:cNvSpPr txBox="1"/>
          <p:nvPr/>
        </p:nvSpPr>
        <p:spPr>
          <a:xfrm>
            <a:off x="6762095" y="521268"/>
            <a:ext cx="1975821" cy="646331"/>
          </a:xfrm>
          <a:prstGeom prst="rect">
            <a:avLst/>
          </a:prstGeom>
          <a:solidFill>
            <a:srgbClr val="92D050"/>
          </a:solidFill>
          <a:ln w="38100">
            <a:solidFill>
              <a:srgbClr val="7030A0"/>
            </a:solid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10 minutes to answer!</a:t>
            </a:r>
          </a:p>
        </p:txBody>
      </p:sp>
      <p:pic>
        <p:nvPicPr>
          <p:cNvPr id="10" name="Picture 9" descr="A large white clock mounted to the side&#10;&#10;Description automatically generated">
            <a:extLst>
              <a:ext uri="{FF2B5EF4-FFF2-40B4-BE49-F238E27FC236}">
                <a16:creationId xmlns:a16="http://schemas.microsoft.com/office/drawing/2014/main" id="{31DF556A-C030-4A51-8FFC-B89C5A421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9247" y="393158"/>
            <a:ext cx="774441" cy="774441"/>
          </a:xfrm>
          <a:prstGeom prst="rect">
            <a:avLst/>
          </a:prstGeom>
        </p:spPr>
      </p:pic>
      <p:sp>
        <p:nvSpPr>
          <p:cNvPr id="7" name="TextBox 6">
            <a:extLst>
              <a:ext uri="{FF2B5EF4-FFF2-40B4-BE49-F238E27FC236}">
                <a16:creationId xmlns:a16="http://schemas.microsoft.com/office/drawing/2014/main" id="{A6291288-AA05-46E2-8092-32FC3B9EAC7B}"/>
              </a:ext>
            </a:extLst>
          </p:cNvPr>
          <p:cNvSpPr txBox="1"/>
          <p:nvPr/>
        </p:nvSpPr>
        <p:spPr>
          <a:xfrm>
            <a:off x="628650" y="5198003"/>
            <a:ext cx="4450246" cy="1200329"/>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Go through both sources quickly and find all the info related to the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two </a:t>
            </a:r>
            <a:r>
              <a:rPr lang="en-GB" b="1" dirty="0">
                <a:solidFill>
                  <a:prstClr val="black"/>
                </a:solidFill>
                <a:latin typeface="Calibri" panose="020F0502020204030204"/>
              </a:rPr>
              <a:t>prisons</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only. Any other information is not relevant to the task.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rPr>
              <a:t>Plan and write your answer now. </a:t>
            </a:r>
          </a:p>
        </p:txBody>
      </p:sp>
    </p:spTree>
    <p:extLst>
      <p:ext uri="{BB962C8B-B14F-4D97-AF65-F5344CB8AC3E}">
        <p14:creationId xmlns:p14="http://schemas.microsoft.com/office/powerpoint/2010/main" val="2351701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8BB9-3AAB-4E81-BA98-1CB518AED246}"/>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3600" dirty="0"/>
              <a:t>Let’s take a look at a good answer for Q2:</a:t>
            </a:r>
          </a:p>
        </p:txBody>
      </p:sp>
      <p:sp>
        <p:nvSpPr>
          <p:cNvPr id="3" name="Content Placeholder 2">
            <a:extLst>
              <a:ext uri="{FF2B5EF4-FFF2-40B4-BE49-F238E27FC236}">
                <a16:creationId xmlns:a16="http://schemas.microsoft.com/office/drawing/2014/main" id="{997C6160-DC90-40C9-94C6-D3DE0BEEF2F8}"/>
              </a:ext>
            </a:extLst>
          </p:cNvPr>
          <p:cNvSpPr>
            <a:spLocks noGrp="1"/>
          </p:cNvSpPr>
          <p:nvPr>
            <p:ph idx="1"/>
          </p:nvPr>
        </p:nvSpPr>
        <p:spPr>
          <a:xfrm>
            <a:off x="628650" y="1825624"/>
            <a:ext cx="5772150" cy="4829176"/>
          </a:xfr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marL="0" indent="0">
              <a:lnSpc>
                <a:spcPct val="120000"/>
              </a:lnSpc>
              <a:buNone/>
            </a:pPr>
            <a:r>
              <a:rPr lang="en-GB" sz="1200" dirty="0"/>
              <a:t> 	In Source A the writer suggests that the prison cells are not comfortable. </a:t>
            </a:r>
            <a:r>
              <a:rPr lang="en-US" sz="1200" dirty="0"/>
              <a:t>The rooms rocket in temperature during the summer, making the prisoners very uncomfortable. </a:t>
            </a:r>
            <a:r>
              <a:rPr lang="en-GB" sz="1200" dirty="0"/>
              <a:t>Additionally, the cells are described as being small and austere, suggesting there are basic and uncomfortable. In Source B the writer suggests that the cells are not suitable for young children. </a:t>
            </a:r>
            <a:r>
              <a:rPr lang="en-US" sz="1200" dirty="0"/>
              <a:t>The cells are dimly-lit, and the writer describes the prison system as being brutal. The rooms are described as being dark and lonely. </a:t>
            </a:r>
          </a:p>
          <a:p>
            <a:pPr marL="0" indent="0">
              <a:lnSpc>
                <a:spcPct val="120000"/>
              </a:lnSpc>
              <a:buNone/>
            </a:pPr>
            <a:r>
              <a:rPr lang="en-US" sz="1200" dirty="0"/>
              <a:t>	In Source A the writer suggests the food is of poor quality that is designed for nutrition and not taste. </a:t>
            </a:r>
            <a:r>
              <a:rPr lang="en-GB" sz="1200" dirty="0"/>
              <a:t>The food is described as “</a:t>
            </a:r>
            <a:r>
              <a:rPr lang="en-GB" sz="1200" dirty="0">
                <a:effectLst/>
                <a:ea typeface="Calibri" panose="020F0502020204030204" pitchFamily="34" charset="0"/>
                <a:cs typeface="Times New Roman" panose="02020603050405020304" pitchFamily="18" charset="0"/>
              </a:rPr>
              <a:t>flavourless</a:t>
            </a:r>
            <a:r>
              <a:rPr lang="en-US" sz="1200" dirty="0">
                <a:effectLst/>
                <a:ea typeface="Calibri" panose="020F0502020204030204" pitchFamily="34" charset="0"/>
                <a:cs typeface="Times New Roman" panose="02020603050405020304" pitchFamily="18" charset="0"/>
              </a:rPr>
              <a:t> slop”, suggesting it has no taste and is of poor quality.  </a:t>
            </a:r>
            <a:r>
              <a:rPr lang="en-US" sz="1200" dirty="0"/>
              <a:t>However, the prisoners are given work to complete that benefits those on the outside, and there are rehabilitation </a:t>
            </a:r>
            <a:r>
              <a:rPr lang="en-US" sz="1200" dirty="0" err="1"/>
              <a:t>programmes</a:t>
            </a:r>
            <a:r>
              <a:rPr lang="en-US" sz="1200" dirty="0"/>
              <a:t> for them. Moreover, they are given support via doctors and psychotherapists, with one prisoner being supported with his alcoholism. These </a:t>
            </a:r>
            <a:r>
              <a:rPr lang="en-US" sz="1200" dirty="0" err="1"/>
              <a:t>programmes</a:t>
            </a:r>
            <a:r>
              <a:rPr lang="en-US" sz="1200" dirty="0"/>
              <a:t> suggest work is done to improve the quality of life for prisoners.</a:t>
            </a:r>
          </a:p>
          <a:p>
            <a:pPr marL="0" indent="0">
              <a:lnSpc>
                <a:spcPct val="120000"/>
              </a:lnSpc>
              <a:buNone/>
            </a:pPr>
            <a:r>
              <a:rPr lang="en-US" sz="1200" dirty="0"/>
              <a:t>	In contrast, in Source B the children are left inside their cells for almost the entire day:</a:t>
            </a:r>
            <a:r>
              <a:rPr lang="en-GB" sz="1200" kern="1200" dirty="0">
                <a:solidFill>
                  <a:schemeClr val="dk1"/>
                </a:solidFill>
                <a:effectLst/>
                <a:ea typeface="+mn-ea"/>
                <a:cs typeface="+mn-cs"/>
              </a:rPr>
              <a:t> “</a:t>
            </a:r>
            <a:r>
              <a:rPr lang="en-GB" sz="1200" dirty="0">
                <a:effectLst/>
                <a:ea typeface="Aptos" panose="020B0004020202020204" pitchFamily="34" charset="0"/>
                <a:cs typeface="Times New Roman" panose="02020603050405020304" pitchFamily="18" charset="0"/>
              </a:rPr>
              <a:t>Every child is confined to its cell for twenty-three hours out of the twenty-four”. This treatment produces terror in the children: “The child's face was like a white wedge of sheer terror.” Moreover, wardens often feel sympathy for the children, but any form of kindness can result in being fired: “the warder Martin, of Reading Prison, has been dismissed” for giving sweet biscuits to a child. This suggests prison conditions are incredibly unkind and brutal towards children. </a:t>
            </a:r>
            <a:endParaRPr lang="en-GB" sz="1200" dirty="0"/>
          </a:p>
          <a:p>
            <a:pPr marL="0" indent="0">
              <a:lnSpc>
                <a:spcPct val="120000"/>
              </a:lnSpc>
              <a:buNone/>
            </a:pPr>
            <a:endParaRPr lang="en-GB" sz="1200" dirty="0"/>
          </a:p>
          <a:p>
            <a:pPr marL="0" indent="0">
              <a:lnSpc>
                <a:spcPct val="120000"/>
              </a:lnSpc>
              <a:buNone/>
            </a:pPr>
            <a:endParaRPr lang="en-GB" sz="1300" dirty="0"/>
          </a:p>
        </p:txBody>
      </p:sp>
      <p:sp>
        <p:nvSpPr>
          <p:cNvPr id="4" name="TextBox 3">
            <a:extLst>
              <a:ext uri="{FF2B5EF4-FFF2-40B4-BE49-F238E27FC236}">
                <a16:creationId xmlns:a16="http://schemas.microsoft.com/office/drawing/2014/main" id="{DFBD5E59-CABD-4217-9FA5-CC1DEC1B9B63}"/>
              </a:ext>
            </a:extLst>
          </p:cNvPr>
          <p:cNvSpPr txBox="1"/>
          <p:nvPr/>
        </p:nvSpPr>
        <p:spPr>
          <a:xfrm>
            <a:off x="6574420" y="1825624"/>
            <a:ext cx="1940930" cy="3477875"/>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Read through this answer and think about: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How the student has included: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Quotations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Inference icebergs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Connectives. </a:t>
            </a:r>
          </a:p>
        </p:txBody>
      </p:sp>
    </p:spTree>
    <p:extLst>
      <p:ext uri="{BB962C8B-B14F-4D97-AF65-F5344CB8AC3E}">
        <p14:creationId xmlns:p14="http://schemas.microsoft.com/office/powerpoint/2010/main" val="3786594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8BB9-3AAB-4E81-BA98-1CB518AED246}"/>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2800" dirty="0"/>
              <a:t>Can you see how the student has mixed together quotations, inferences and connectives into a detailed and concise summary?</a:t>
            </a:r>
          </a:p>
        </p:txBody>
      </p:sp>
      <p:sp>
        <p:nvSpPr>
          <p:cNvPr id="3" name="Content Placeholder 2">
            <a:extLst>
              <a:ext uri="{FF2B5EF4-FFF2-40B4-BE49-F238E27FC236}">
                <a16:creationId xmlns:a16="http://schemas.microsoft.com/office/drawing/2014/main" id="{997C6160-DC90-40C9-94C6-D3DE0BEEF2F8}"/>
              </a:ext>
            </a:extLst>
          </p:cNvPr>
          <p:cNvSpPr>
            <a:spLocks noGrp="1"/>
          </p:cNvSpPr>
          <p:nvPr>
            <p:ph idx="1"/>
          </p:nvPr>
        </p:nvSpPr>
        <p:spPr>
          <a:xfrm>
            <a:off x="628650" y="1825624"/>
            <a:ext cx="5382683" cy="4829176"/>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lnSpcReduction="10000"/>
          </a:bodyPr>
          <a:lstStyle/>
          <a:p>
            <a:pPr marL="0" indent="0">
              <a:lnSpc>
                <a:spcPct val="120000"/>
              </a:lnSpc>
              <a:buNone/>
            </a:pPr>
            <a:r>
              <a:rPr lang="en-GB" sz="1200" dirty="0"/>
              <a:t> 	</a:t>
            </a:r>
            <a:r>
              <a:rPr lang="en-GB" sz="1200" dirty="0">
                <a:highlight>
                  <a:srgbClr val="00FF00"/>
                </a:highlight>
              </a:rPr>
              <a:t>In Source A the writer suggests that the prison cells are not comfortable. </a:t>
            </a:r>
            <a:r>
              <a:rPr lang="en-US" sz="1200" dirty="0">
                <a:highlight>
                  <a:srgbClr val="FFFF00"/>
                </a:highlight>
              </a:rPr>
              <a:t>The rooms rocket in temperature during the summer, </a:t>
            </a:r>
            <a:r>
              <a:rPr lang="en-US" sz="1200" dirty="0">
                <a:highlight>
                  <a:srgbClr val="00FF00"/>
                </a:highlight>
              </a:rPr>
              <a:t>making the prisoners very uncomfortable</a:t>
            </a:r>
            <a:r>
              <a:rPr lang="en-US" sz="1200" dirty="0"/>
              <a:t>. </a:t>
            </a:r>
            <a:r>
              <a:rPr lang="en-GB" sz="1200" dirty="0">
                <a:highlight>
                  <a:srgbClr val="00FFFF"/>
                </a:highlight>
              </a:rPr>
              <a:t>Additionally,</a:t>
            </a:r>
            <a:r>
              <a:rPr lang="en-GB" sz="1200" dirty="0"/>
              <a:t> </a:t>
            </a:r>
            <a:r>
              <a:rPr lang="en-GB" sz="1200" dirty="0">
                <a:highlight>
                  <a:srgbClr val="FFFF00"/>
                </a:highlight>
              </a:rPr>
              <a:t>the cells are described as being small and austere</a:t>
            </a:r>
            <a:r>
              <a:rPr lang="en-GB" sz="1200" dirty="0"/>
              <a:t>, </a:t>
            </a:r>
            <a:r>
              <a:rPr lang="en-GB" sz="1200" dirty="0">
                <a:highlight>
                  <a:srgbClr val="00FF00"/>
                </a:highlight>
              </a:rPr>
              <a:t>suggesting there are basic and uncomfortable. In Source B the writer suggests that the cells are not suitable for young children</a:t>
            </a:r>
            <a:r>
              <a:rPr lang="en-GB" sz="1200" dirty="0"/>
              <a:t>. </a:t>
            </a:r>
            <a:r>
              <a:rPr lang="en-US" sz="1200" dirty="0">
                <a:highlight>
                  <a:srgbClr val="FFFF00"/>
                </a:highlight>
              </a:rPr>
              <a:t>The cells are dimly-lit, and the writer describes the prison system as being brutal. The rooms are described as being dark and lonely. </a:t>
            </a:r>
          </a:p>
          <a:p>
            <a:pPr marL="0" indent="0">
              <a:lnSpc>
                <a:spcPct val="120000"/>
              </a:lnSpc>
              <a:buNone/>
            </a:pPr>
            <a:r>
              <a:rPr lang="en-US" sz="1200" dirty="0"/>
              <a:t>	</a:t>
            </a:r>
            <a:r>
              <a:rPr lang="en-US" sz="1200" dirty="0">
                <a:highlight>
                  <a:srgbClr val="00FF00"/>
                </a:highlight>
              </a:rPr>
              <a:t>In Source A the writer suggests the food is of poor quality that is designed for nutrition and not taste</a:t>
            </a:r>
            <a:r>
              <a:rPr lang="en-US" sz="1200" dirty="0"/>
              <a:t>. </a:t>
            </a:r>
            <a:r>
              <a:rPr lang="en-GB" sz="1200" dirty="0">
                <a:highlight>
                  <a:srgbClr val="FFFF00"/>
                </a:highlight>
              </a:rPr>
              <a:t>The food is described as “</a:t>
            </a:r>
            <a:r>
              <a:rPr lang="en-GB" sz="1200" dirty="0">
                <a:effectLst/>
                <a:highlight>
                  <a:srgbClr val="FFFF00"/>
                </a:highlight>
                <a:ea typeface="Calibri" panose="020F0502020204030204" pitchFamily="34" charset="0"/>
                <a:cs typeface="Times New Roman" panose="02020603050405020304" pitchFamily="18" charset="0"/>
              </a:rPr>
              <a:t>flavourless</a:t>
            </a:r>
            <a:r>
              <a:rPr lang="en-US" sz="1200" dirty="0">
                <a:effectLst/>
                <a:highlight>
                  <a:srgbClr val="FFFF00"/>
                </a:highlight>
                <a:ea typeface="Calibri" panose="020F0502020204030204" pitchFamily="34" charset="0"/>
                <a:cs typeface="Times New Roman" panose="02020603050405020304" pitchFamily="18" charset="0"/>
              </a:rPr>
              <a:t> slop”, </a:t>
            </a:r>
            <a:r>
              <a:rPr lang="en-US" sz="1200" dirty="0">
                <a:effectLst/>
                <a:highlight>
                  <a:srgbClr val="00FF00"/>
                </a:highlight>
                <a:ea typeface="Calibri" panose="020F0502020204030204" pitchFamily="34" charset="0"/>
                <a:cs typeface="Times New Roman" panose="02020603050405020304" pitchFamily="18" charset="0"/>
              </a:rPr>
              <a:t>suggesting it has no taste and is of poor quality</a:t>
            </a:r>
            <a:r>
              <a:rPr lang="en-US" sz="1200" dirty="0">
                <a:effectLst/>
                <a:ea typeface="Calibri" panose="020F0502020204030204" pitchFamily="34" charset="0"/>
                <a:cs typeface="Times New Roman" panose="02020603050405020304" pitchFamily="18" charset="0"/>
              </a:rPr>
              <a:t>.  </a:t>
            </a:r>
            <a:r>
              <a:rPr lang="en-US" sz="1200" dirty="0">
                <a:highlight>
                  <a:srgbClr val="00FFFF"/>
                </a:highlight>
              </a:rPr>
              <a:t>However, </a:t>
            </a:r>
            <a:r>
              <a:rPr lang="en-US" sz="1200" dirty="0">
                <a:highlight>
                  <a:srgbClr val="FFFF00"/>
                </a:highlight>
              </a:rPr>
              <a:t>the prisoners are given work to complete that benefits those on the outside</a:t>
            </a:r>
            <a:r>
              <a:rPr lang="en-US" sz="1200" dirty="0"/>
              <a:t>, </a:t>
            </a:r>
            <a:r>
              <a:rPr lang="en-US" sz="1200" dirty="0">
                <a:highlight>
                  <a:srgbClr val="FFFF00"/>
                </a:highlight>
              </a:rPr>
              <a:t>and there are rehabilitation </a:t>
            </a:r>
            <a:r>
              <a:rPr lang="en-US" sz="1200" dirty="0" err="1">
                <a:highlight>
                  <a:srgbClr val="FFFF00"/>
                </a:highlight>
              </a:rPr>
              <a:t>programmes</a:t>
            </a:r>
            <a:r>
              <a:rPr lang="en-US" sz="1200" dirty="0">
                <a:highlight>
                  <a:srgbClr val="FFFF00"/>
                </a:highlight>
              </a:rPr>
              <a:t> for them</a:t>
            </a:r>
            <a:r>
              <a:rPr lang="en-US" sz="1200" dirty="0"/>
              <a:t>.</a:t>
            </a:r>
            <a:r>
              <a:rPr lang="en-US" sz="1200" dirty="0">
                <a:highlight>
                  <a:srgbClr val="00FFFF"/>
                </a:highlight>
              </a:rPr>
              <a:t> Moreover</a:t>
            </a:r>
            <a:r>
              <a:rPr lang="en-US" sz="1200" dirty="0">
                <a:highlight>
                  <a:srgbClr val="FFFF00"/>
                </a:highlight>
              </a:rPr>
              <a:t>, they are given support via doctors and psychotherapists, with one prisoner being supported with his alcoholism. </a:t>
            </a:r>
            <a:r>
              <a:rPr lang="en-US" sz="1200" dirty="0">
                <a:highlight>
                  <a:srgbClr val="00FF00"/>
                </a:highlight>
              </a:rPr>
              <a:t>These </a:t>
            </a:r>
            <a:r>
              <a:rPr lang="en-US" sz="1200" dirty="0" err="1">
                <a:highlight>
                  <a:srgbClr val="00FF00"/>
                </a:highlight>
              </a:rPr>
              <a:t>programmes</a:t>
            </a:r>
            <a:r>
              <a:rPr lang="en-US" sz="1200" dirty="0">
                <a:highlight>
                  <a:srgbClr val="00FF00"/>
                </a:highlight>
              </a:rPr>
              <a:t> suggest work is done to improve the quality of life for prisoners.</a:t>
            </a:r>
          </a:p>
          <a:p>
            <a:pPr marL="0" indent="0">
              <a:lnSpc>
                <a:spcPct val="120000"/>
              </a:lnSpc>
              <a:buNone/>
            </a:pPr>
            <a:r>
              <a:rPr lang="en-US" sz="1200" dirty="0"/>
              <a:t>	</a:t>
            </a:r>
            <a:r>
              <a:rPr lang="en-US" sz="1200" dirty="0">
                <a:highlight>
                  <a:srgbClr val="00FFFF"/>
                </a:highlight>
              </a:rPr>
              <a:t>In contrast, </a:t>
            </a:r>
            <a:r>
              <a:rPr lang="en-US" sz="1200" dirty="0">
                <a:highlight>
                  <a:srgbClr val="FFFF00"/>
                </a:highlight>
              </a:rPr>
              <a:t>in Source B the children are left inside their cells for almost the entire day: </a:t>
            </a:r>
            <a:r>
              <a:rPr lang="en-GB" sz="1200" kern="1200" dirty="0">
                <a:solidFill>
                  <a:schemeClr val="dk1"/>
                </a:solidFill>
                <a:effectLst/>
                <a:ea typeface="+mn-ea"/>
                <a:cs typeface="+mn-cs"/>
              </a:rPr>
              <a:t>“</a:t>
            </a:r>
            <a:r>
              <a:rPr lang="en-GB" sz="1200" dirty="0">
                <a:effectLst/>
                <a:highlight>
                  <a:srgbClr val="FFFF00"/>
                </a:highlight>
                <a:ea typeface="Aptos" panose="020B0004020202020204" pitchFamily="34" charset="0"/>
                <a:cs typeface="Times New Roman" panose="02020603050405020304" pitchFamily="18" charset="0"/>
              </a:rPr>
              <a:t>Every child is confined to its cell for twenty-three hours out of the twenty-four”. </a:t>
            </a:r>
            <a:r>
              <a:rPr lang="en-GB" sz="1200" dirty="0">
                <a:effectLst/>
                <a:highlight>
                  <a:srgbClr val="00FF00"/>
                </a:highlight>
                <a:ea typeface="Aptos" panose="020B0004020202020204" pitchFamily="34" charset="0"/>
                <a:cs typeface="Times New Roman" panose="02020603050405020304" pitchFamily="18" charset="0"/>
              </a:rPr>
              <a:t>This treatment produces terror in the children:</a:t>
            </a:r>
            <a:r>
              <a:rPr lang="en-GB" sz="1200" dirty="0">
                <a:effectLst/>
                <a:ea typeface="Aptos" panose="020B0004020202020204" pitchFamily="34" charset="0"/>
                <a:cs typeface="Times New Roman" panose="02020603050405020304" pitchFamily="18" charset="0"/>
              </a:rPr>
              <a:t> “</a:t>
            </a:r>
            <a:r>
              <a:rPr lang="en-GB" sz="1200" dirty="0">
                <a:effectLst/>
                <a:highlight>
                  <a:srgbClr val="FFFF00"/>
                </a:highlight>
                <a:ea typeface="Aptos" panose="020B0004020202020204" pitchFamily="34" charset="0"/>
                <a:cs typeface="Times New Roman" panose="02020603050405020304" pitchFamily="18" charset="0"/>
              </a:rPr>
              <a:t>The child's face was like a white wedge of sheer terror.” </a:t>
            </a:r>
            <a:r>
              <a:rPr lang="en-GB" sz="1200" dirty="0">
                <a:effectLst/>
                <a:highlight>
                  <a:srgbClr val="00FFFF"/>
                </a:highlight>
                <a:ea typeface="Aptos" panose="020B0004020202020204" pitchFamily="34" charset="0"/>
                <a:cs typeface="Times New Roman" panose="02020603050405020304" pitchFamily="18" charset="0"/>
              </a:rPr>
              <a:t>Moreover, </a:t>
            </a:r>
            <a:r>
              <a:rPr lang="en-GB" sz="1200" dirty="0">
                <a:effectLst/>
                <a:highlight>
                  <a:srgbClr val="00FF00"/>
                </a:highlight>
                <a:ea typeface="Aptos" panose="020B0004020202020204" pitchFamily="34" charset="0"/>
                <a:cs typeface="Times New Roman" panose="02020603050405020304" pitchFamily="18" charset="0"/>
              </a:rPr>
              <a:t>wardens often feel sympathy for the children, but any form of kindness can result in being fired:</a:t>
            </a:r>
            <a:r>
              <a:rPr lang="en-GB" sz="1200" dirty="0">
                <a:effectLst/>
                <a:ea typeface="Aptos" panose="020B0004020202020204" pitchFamily="34" charset="0"/>
                <a:cs typeface="Times New Roman" panose="02020603050405020304" pitchFamily="18" charset="0"/>
              </a:rPr>
              <a:t> “</a:t>
            </a:r>
            <a:r>
              <a:rPr lang="en-GB" sz="1200" dirty="0">
                <a:effectLst/>
                <a:highlight>
                  <a:srgbClr val="FFFF00"/>
                </a:highlight>
                <a:ea typeface="Aptos" panose="020B0004020202020204" pitchFamily="34" charset="0"/>
                <a:cs typeface="Times New Roman" panose="02020603050405020304" pitchFamily="18" charset="0"/>
              </a:rPr>
              <a:t>the warder Martin, of Reading Prison, has been dismissed” for giving sweet biscuits to a child. </a:t>
            </a:r>
            <a:r>
              <a:rPr lang="en-GB" sz="1200" dirty="0">
                <a:effectLst/>
                <a:highlight>
                  <a:srgbClr val="00FF00"/>
                </a:highlight>
                <a:ea typeface="Aptos" panose="020B0004020202020204" pitchFamily="34" charset="0"/>
                <a:cs typeface="Times New Roman" panose="02020603050405020304" pitchFamily="18" charset="0"/>
              </a:rPr>
              <a:t>This suggests prison conditions are incredibly unkind and brutal towards children. </a:t>
            </a:r>
            <a:endParaRPr lang="en-GB" sz="1200" dirty="0">
              <a:highlight>
                <a:srgbClr val="00FF00"/>
              </a:highlight>
            </a:endParaRPr>
          </a:p>
          <a:p>
            <a:pPr marL="0" indent="0">
              <a:lnSpc>
                <a:spcPct val="120000"/>
              </a:lnSpc>
              <a:buNone/>
            </a:pPr>
            <a:endParaRPr lang="en-GB" sz="1200" dirty="0">
              <a:highlight>
                <a:srgbClr val="00FF00"/>
              </a:highlight>
            </a:endParaRPr>
          </a:p>
        </p:txBody>
      </p:sp>
      <p:sp>
        <p:nvSpPr>
          <p:cNvPr id="4" name="TextBox 3">
            <a:extLst>
              <a:ext uri="{FF2B5EF4-FFF2-40B4-BE49-F238E27FC236}">
                <a16:creationId xmlns:a16="http://schemas.microsoft.com/office/drawing/2014/main" id="{DFBD5E59-CABD-4217-9FA5-CC1DEC1B9B63}"/>
              </a:ext>
            </a:extLst>
          </p:cNvPr>
          <p:cNvSpPr txBox="1"/>
          <p:nvPr/>
        </p:nvSpPr>
        <p:spPr>
          <a:xfrm>
            <a:off x="6180667" y="1825624"/>
            <a:ext cx="2334683" cy="3631763"/>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7030A0"/>
                </a:solidFill>
                <a:effectLst/>
                <a:uLnTx/>
                <a:uFillTx/>
                <a:latin typeface="Calibri" panose="020F0502020204030204"/>
                <a:ea typeface="+mn-ea"/>
                <a:cs typeface="+mn-cs"/>
              </a:rPr>
              <a:t>Read through this answer and think about: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7030A0"/>
                </a:solidFill>
                <a:effectLst/>
                <a:uLnTx/>
                <a:uFillTx/>
                <a:latin typeface="Calibri" panose="020F0502020204030204"/>
                <a:ea typeface="+mn-ea"/>
                <a:cs typeface="+mn-cs"/>
              </a:rPr>
              <a:t>How the student has included: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Quotations/references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Inferences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Connectives. </a:t>
            </a:r>
          </a:p>
        </p:txBody>
      </p:sp>
    </p:spTree>
    <p:extLst>
      <p:ext uri="{BB962C8B-B14F-4D97-AF65-F5344CB8AC3E}">
        <p14:creationId xmlns:p14="http://schemas.microsoft.com/office/powerpoint/2010/main" val="3341283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dirty="0"/>
              <a:t>Plenary: Mini Quiz</a:t>
            </a:r>
          </a:p>
        </p:txBody>
      </p:sp>
      <p:sp>
        <p:nvSpPr>
          <p:cNvPr id="3" name="Content Placeholder 2"/>
          <p:cNvSpPr>
            <a:spLocks noGrp="1"/>
          </p:cNvSpPr>
          <p:nvPr>
            <p:ph idx="1"/>
          </p:nvPr>
        </p:nvSpPr>
        <p:spPr>
          <a:xfrm>
            <a:off x="457200" y="1600200"/>
            <a:ext cx="4114800" cy="4525963"/>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dirty="0"/>
              <a:t>Come up with one question on what we have learnt today to test your peers.</a:t>
            </a:r>
          </a:p>
          <a:p>
            <a:endParaRPr lang="en-GB" dirty="0"/>
          </a:p>
          <a:p>
            <a:r>
              <a:rPr lang="en-GB" dirty="0">
                <a:solidFill>
                  <a:srgbClr val="FF0000"/>
                </a:solidFill>
              </a:rPr>
              <a:t>What…?</a:t>
            </a:r>
          </a:p>
          <a:p>
            <a:r>
              <a:rPr lang="en-GB" dirty="0">
                <a:solidFill>
                  <a:schemeClr val="accent6">
                    <a:lumMod val="75000"/>
                  </a:schemeClr>
                </a:solidFill>
              </a:rPr>
              <a:t>How…?</a:t>
            </a:r>
          </a:p>
          <a:p>
            <a:r>
              <a:rPr lang="en-GB" dirty="0">
                <a:solidFill>
                  <a:srgbClr val="00B050"/>
                </a:solidFill>
              </a:rPr>
              <a:t>Why…?</a:t>
            </a:r>
          </a:p>
        </p:txBody>
      </p:sp>
      <p:sp>
        <p:nvSpPr>
          <p:cNvPr id="6" name="Content Placeholder 2"/>
          <p:cNvSpPr txBox="1">
            <a:spLocks/>
          </p:cNvSpPr>
          <p:nvPr/>
        </p:nvSpPr>
        <p:spPr>
          <a:xfrm>
            <a:off x="4716016" y="1593384"/>
            <a:ext cx="4176464" cy="453959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To describe the key facts about the prisons from the two sources.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To explain how we can improve our summaries in Q2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B050"/>
                </a:solidFill>
                <a:effectLst/>
                <a:uLnTx/>
                <a:uFillTx/>
                <a:latin typeface="Calibri" panose="020F0502020204030204"/>
                <a:ea typeface="+mn-ea"/>
                <a:cs typeface="+mn-cs"/>
              </a:rPr>
              <a:t>To apply our understanding of </a:t>
            </a:r>
            <a:r>
              <a:rPr lang="en-US" sz="3200" dirty="0">
                <a:solidFill>
                  <a:srgbClr val="00B050"/>
                </a:solidFill>
                <a:latin typeface="Calibri" panose="020F0502020204030204"/>
              </a:rPr>
              <a:t>Q2 </a:t>
            </a:r>
            <a:r>
              <a:rPr kumimoji="0" lang="en-US" sz="3200" b="0" i="0" u="none" strike="noStrike" kern="1200" cap="none" spc="0" normalizeH="0" baseline="0" noProof="0" dirty="0">
                <a:ln>
                  <a:noFill/>
                </a:ln>
                <a:solidFill>
                  <a:srgbClr val="00B050"/>
                </a:solidFill>
                <a:effectLst/>
                <a:uLnTx/>
                <a:uFillTx/>
                <a:latin typeface="Calibri" panose="020F0502020204030204"/>
                <a:ea typeface="+mn-ea"/>
                <a:cs typeface="+mn-cs"/>
              </a:rPr>
              <a:t>skills to our own answers</a:t>
            </a:r>
          </a:p>
        </p:txBody>
      </p:sp>
      <p:pic>
        <p:nvPicPr>
          <p:cNvPr id="5" name="Graphic 4">
            <a:extLst>
              <a:ext uri="{FF2B5EF4-FFF2-40B4-BE49-F238E27FC236}">
                <a16:creationId xmlns:a16="http://schemas.microsoft.com/office/drawing/2014/main" id="{2451C151-1BCC-416E-BD86-178AB7F271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03680" y="119743"/>
            <a:ext cx="924569" cy="1297895"/>
          </a:xfrm>
          <a:prstGeom prst="rect">
            <a:avLst/>
          </a:prstGeom>
        </p:spPr>
      </p:pic>
    </p:spTree>
    <p:extLst>
      <p:ext uri="{BB962C8B-B14F-4D97-AF65-F5344CB8AC3E}">
        <p14:creationId xmlns:p14="http://schemas.microsoft.com/office/powerpoint/2010/main" val="3977602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2CE7F-95EC-9AA6-1E5A-C6301E241F7E}"/>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Learning outcomes</a:t>
            </a:r>
            <a:endParaRPr lang="en-GB" dirty="0"/>
          </a:p>
        </p:txBody>
      </p:sp>
      <p:sp>
        <p:nvSpPr>
          <p:cNvPr id="4" name="Content Placeholder 2">
            <a:extLst>
              <a:ext uri="{FF2B5EF4-FFF2-40B4-BE49-F238E27FC236}">
                <a16:creationId xmlns:a16="http://schemas.microsoft.com/office/drawing/2014/main" id="{CCB9EF18-5224-160F-297B-643B2FBA8E6B}"/>
              </a:ext>
            </a:extLst>
          </p:cNvPr>
          <p:cNvSpPr>
            <a:spLocks noGrp="1"/>
          </p:cNvSpPr>
          <p:nvPr>
            <p:ph idx="1"/>
          </p:nvPr>
        </p:nvSpPr>
        <p:spPr>
          <a:xfrm>
            <a:off x="628650" y="2135930"/>
            <a:ext cx="7886700" cy="3659029"/>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To describe the key facts about the prisons from the two sources.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To explain how we can improve our summaries in Q2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B050"/>
                </a:solidFill>
                <a:effectLst/>
                <a:uLnTx/>
                <a:uFillTx/>
                <a:latin typeface="Calibri" panose="020F0502020204030204"/>
                <a:ea typeface="+mn-ea"/>
                <a:cs typeface="+mn-cs"/>
              </a:rPr>
              <a:t>To apply our understanding of </a:t>
            </a:r>
            <a:r>
              <a:rPr lang="en-US" sz="3200" dirty="0">
                <a:solidFill>
                  <a:srgbClr val="00B050"/>
                </a:solidFill>
                <a:latin typeface="Calibri" panose="020F0502020204030204"/>
              </a:rPr>
              <a:t>Q2 </a:t>
            </a:r>
            <a:r>
              <a:rPr kumimoji="0" lang="en-US" sz="3200" b="0" i="0" u="none" strike="noStrike" kern="1200" cap="none" spc="0" normalizeH="0" baseline="0" noProof="0" dirty="0">
                <a:ln>
                  <a:noFill/>
                </a:ln>
                <a:solidFill>
                  <a:srgbClr val="00B050"/>
                </a:solidFill>
                <a:effectLst/>
                <a:uLnTx/>
                <a:uFillTx/>
                <a:latin typeface="Calibri" panose="020F0502020204030204"/>
                <a:ea typeface="+mn-ea"/>
                <a:cs typeface="+mn-cs"/>
              </a:rPr>
              <a:t>skills to our own answers</a:t>
            </a:r>
          </a:p>
        </p:txBody>
      </p:sp>
    </p:spTree>
    <p:extLst>
      <p:ext uri="{BB962C8B-B14F-4D97-AF65-F5344CB8AC3E}">
        <p14:creationId xmlns:p14="http://schemas.microsoft.com/office/powerpoint/2010/main" val="1590813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E9D81-7783-4C73-9221-F4902EC595C4}"/>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0000"/>
          </a:bodyPr>
          <a:lstStyle/>
          <a:p>
            <a:r>
              <a:rPr lang="en-GB" dirty="0"/>
              <a:t>We will be using inference icebergs to help us see what the writer implies</a:t>
            </a:r>
          </a:p>
        </p:txBody>
      </p:sp>
      <p:sp>
        <p:nvSpPr>
          <p:cNvPr id="4" name="TextBox 3">
            <a:extLst>
              <a:ext uri="{FF2B5EF4-FFF2-40B4-BE49-F238E27FC236}">
                <a16:creationId xmlns:a16="http://schemas.microsoft.com/office/drawing/2014/main" id="{595D2155-B836-46BB-883A-ECB20D6A9233}"/>
              </a:ext>
            </a:extLst>
          </p:cNvPr>
          <p:cNvSpPr txBox="1"/>
          <p:nvPr/>
        </p:nvSpPr>
        <p:spPr>
          <a:xfrm>
            <a:off x="328483" y="3013850"/>
            <a:ext cx="3008244" cy="369332"/>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words the writer uses.</a:t>
            </a:r>
          </a:p>
        </p:txBody>
      </p:sp>
      <p:sp>
        <p:nvSpPr>
          <p:cNvPr id="5" name="TextBox 4">
            <a:extLst>
              <a:ext uri="{FF2B5EF4-FFF2-40B4-BE49-F238E27FC236}">
                <a16:creationId xmlns:a16="http://schemas.microsoft.com/office/drawing/2014/main" id="{7D7785B4-AD1B-4EB5-BE03-8ABA5BC9BCC2}"/>
              </a:ext>
            </a:extLst>
          </p:cNvPr>
          <p:cNvSpPr txBox="1"/>
          <p:nvPr/>
        </p:nvSpPr>
        <p:spPr>
          <a:xfrm>
            <a:off x="628650" y="5023845"/>
            <a:ext cx="3008244" cy="369332"/>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What the writer means.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A close up of a logo&#10;&#10;Description automatically generated">
            <a:extLst>
              <a:ext uri="{FF2B5EF4-FFF2-40B4-BE49-F238E27FC236}">
                <a16:creationId xmlns:a16="http://schemas.microsoft.com/office/drawing/2014/main" id="{F359C5B4-2169-4EB5-8B5D-E234950A5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903" y="2658551"/>
            <a:ext cx="4611755" cy="2734626"/>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977D193C-22EE-4C58-AD25-65A8327E041D}"/>
              </a:ext>
            </a:extLst>
          </p:cNvPr>
          <p:cNvSpPr txBox="1"/>
          <p:nvPr/>
        </p:nvSpPr>
        <p:spPr>
          <a:xfrm>
            <a:off x="7025640" y="1965960"/>
            <a:ext cx="1489710" cy="2585323"/>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rPr>
              <a:t>Discuss: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rPr>
              <a:t>Why is it useful to think of icebergs when trying to infer meaning from a text?</a:t>
            </a:r>
          </a:p>
        </p:txBody>
      </p:sp>
      <p:sp>
        <p:nvSpPr>
          <p:cNvPr id="3" name="TextBox 2">
            <a:extLst>
              <a:ext uri="{FF2B5EF4-FFF2-40B4-BE49-F238E27FC236}">
                <a16:creationId xmlns:a16="http://schemas.microsoft.com/office/drawing/2014/main" id="{BCF65647-E325-31F4-9848-F50E724BEB71}"/>
              </a:ext>
            </a:extLst>
          </p:cNvPr>
          <p:cNvSpPr txBox="1"/>
          <p:nvPr/>
        </p:nvSpPr>
        <p:spPr>
          <a:xfrm>
            <a:off x="2132772" y="2045988"/>
            <a:ext cx="4572000"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when it has been decided by the state that they have suffered enough for their crimes</a:t>
            </a:r>
            <a:endParaRPr lang="en-GB" sz="1800" dirty="0"/>
          </a:p>
        </p:txBody>
      </p:sp>
      <p:sp>
        <p:nvSpPr>
          <p:cNvPr id="10" name="TextBox 9">
            <a:extLst>
              <a:ext uri="{FF2B5EF4-FFF2-40B4-BE49-F238E27FC236}">
                <a16:creationId xmlns:a16="http://schemas.microsoft.com/office/drawing/2014/main" id="{766F5876-97F6-A05E-3253-BCDE51B88C45}"/>
              </a:ext>
            </a:extLst>
          </p:cNvPr>
          <p:cNvSpPr txBox="1"/>
          <p:nvPr/>
        </p:nvSpPr>
        <p:spPr>
          <a:xfrm>
            <a:off x="4490976" y="5048449"/>
            <a:ext cx="3738624" cy="120032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suggests </a:t>
            </a:r>
            <a:r>
              <a:rPr lang="en-GB" sz="1800" dirty="0">
                <a:solidFill>
                  <a:prstClr val="black"/>
                </a:solidFill>
                <a:latin typeface="Calibri" panose="020F0502020204030204"/>
              </a:rPr>
              <a:t>that prisoners have no control over their fate and must wait to see what the state determines regarding their sentences.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4751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0DC813-FA32-42FE-AEA1-7CC5B3B1268E}"/>
              </a:ext>
            </a:extLst>
          </p:cNvPr>
          <p:cNvSpPr/>
          <p:nvPr/>
        </p:nvSpPr>
        <p:spPr>
          <a:xfrm>
            <a:off x="628650" y="1997839"/>
            <a:ext cx="4801480" cy="4135235"/>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a:spAutoFit/>
          </a:bodyPr>
          <a:lstStyle/>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prison population is big and it is getting bigger. The number of men on life imprisonment was 850 in 1972; by 1982 it has rocketed to 1750. The average life sentence served by a ‘lifer’ is 10.5 years, although there are individual cases of inmates staying for 30 years or longer. I’ve been staying in ‘D wing’ at a notorious incarceration centre in the UK which belongs to some of the country’s most violent and dangerous inmates. It really has been an eye opener for me.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Some aspects of time inside are exactly how outsiders perceive them. For instance, food served three times daily is basic and focuses on nutritional value rather than taste. It is state funded, mass-produced </a:t>
            </a:r>
            <a:r>
              <a:rPr lang="en-GB" sz="1600" dirty="0">
                <a:effectLst/>
                <a:latin typeface="Calibri" panose="020F0502020204030204" pitchFamily="34" charset="0"/>
                <a:ea typeface="Calibri" panose="020F0502020204030204" pitchFamily="34" charset="0"/>
                <a:cs typeface="Times New Roman" panose="02020603050405020304" pitchFamily="18" charset="0"/>
              </a:rPr>
              <a:t>flavourless</a:t>
            </a:r>
            <a:r>
              <a:rPr lang="en-US" sz="1600" dirty="0">
                <a:effectLst/>
                <a:latin typeface="Calibri" panose="020F0502020204030204" pitchFamily="34" charset="0"/>
                <a:ea typeface="Calibri" panose="020F0502020204030204" pitchFamily="34" charset="0"/>
                <a:cs typeface="Times New Roman" panose="02020603050405020304" pitchFamily="18" charset="0"/>
              </a:rPr>
              <a:t> slop designed to keep a prisoner alive, not serve them up with gourmet delights.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 up of a logo&#10;&#10;Description automatically generated">
            <a:extLst>
              <a:ext uri="{FF2B5EF4-FFF2-40B4-BE49-F238E27FC236}">
                <a16:creationId xmlns:a16="http://schemas.microsoft.com/office/drawing/2014/main" id="{259383EA-F2D0-4B24-AF2B-3D27E4E98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820" y="5763789"/>
            <a:ext cx="1845310" cy="1094211"/>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969C8DEE-05DE-479C-B621-2617FAC6EFCB}"/>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We’ll re-read part of Source A</a:t>
            </a:r>
          </a:p>
        </p:txBody>
      </p:sp>
      <p:sp>
        <p:nvSpPr>
          <p:cNvPr id="6" name="TextBox 5">
            <a:extLst>
              <a:ext uri="{FF2B5EF4-FFF2-40B4-BE49-F238E27FC236}">
                <a16:creationId xmlns:a16="http://schemas.microsoft.com/office/drawing/2014/main" id="{06220BC6-ACF3-49A2-B3C6-8DD2174F012E}"/>
              </a:ext>
            </a:extLst>
          </p:cNvPr>
          <p:cNvSpPr txBox="1"/>
          <p:nvPr/>
        </p:nvSpPr>
        <p:spPr>
          <a:xfrm>
            <a:off x="5578493" y="1964353"/>
            <a:ext cx="2936858" cy="470898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Read through the text.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Calibri" panose="020F0502020204030204"/>
                <a:ea typeface="+mn-ea"/>
                <a:cs typeface="+mn-cs"/>
              </a:rPr>
              <a:t>Highlight or circle up to five ideas the writer shares with us.</a:t>
            </a:r>
            <a:endParaRPr kumimoji="0" lang="en-GB" sz="20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Look at the parts you have highlighted and make notes on what the writer is </a:t>
            </a:r>
            <a:r>
              <a:rPr kumimoji="0" lang="en-GB" sz="2000" b="0" i="1"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suggesting</a:t>
            </a:r>
            <a:r>
              <a:rPr kumimoji="0" lang="en-GB" sz="20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 (icebergs).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B050"/>
                </a:solidFill>
                <a:effectLst/>
                <a:uLnTx/>
                <a:uFillTx/>
                <a:latin typeface="Calibri" panose="020F0502020204030204"/>
                <a:ea typeface="+mn-ea"/>
                <a:cs typeface="+mn-cs"/>
              </a:rPr>
              <a:t>Using the examples you have chosen, explain why using implication can be more powerful than simply saying something directly. </a:t>
            </a:r>
          </a:p>
        </p:txBody>
      </p:sp>
    </p:spTree>
    <p:extLst>
      <p:ext uri="{BB962C8B-B14F-4D97-AF65-F5344CB8AC3E}">
        <p14:creationId xmlns:p14="http://schemas.microsoft.com/office/powerpoint/2010/main" val="842712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02A1EA-7AD9-064C-34B4-575B353EE67F}"/>
              </a:ext>
            </a:extLst>
          </p:cNvPr>
          <p:cNvSpPr/>
          <p:nvPr/>
        </p:nvSpPr>
        <p:spPr>
          <a:xfrm>
            <a:off x="628650" y="1210761"/>
            <a:ext cx="4801480" cy="3181384"/>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a:spAutoFit/>
          </a:bodyPr>
          <a:lstStyle/>
          <a:p>
            <a:pPr>
              <a:lnSpc>
                <a:spcPct val="107000"/>
              </a:lnSpc>
              <a:spcAft>
                <a:spcPts val="800"/>
              </a:spcAft>
            </a:pP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prison population is big and it is getting bigger. </a:t>
            </a:r>
            <a:r>
              <a:rPr lang="en-US" sz="14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The number of men on life imprisonment was 850 in 1972; by 1982 it has rocketed to 1750. </a:t>
            </a:r>
            <a:r>
              <a:rPr lang="en-US" sz="14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 average life sentence served by a ‘lifer’ is 10.5 years, although there are individual cases of inmates staying for 30 years or longer</a:t>
            </a:r>
            <a:r>
              <a:rPr lang="en-US" sz="14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 I’ve been staying in ‘D wing’ at a notorious incarceration centre in the UK which belongs to some of the country’s most violent and dangerous inmates</a:t>
            </a:r>
            <a:r>
              <a:rPr lang="en-US" sz="1400" dirty="0">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 It really has been an eye opener for me. </a:t>
            </a:r>
            <a:endParaRPr lang="en-GB" sz="1400" dirty="0">
              <a:effectLst/>
              <a:highlight>
                <a:srgbClr val="FF00FF"/>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Some aspects of time inside are exactly how outsiders perceive them. </a:t>
            </a:r>
            <a:r>
              <a:rPr lang="en-US" sz="1400" dirty="0">
                <a:solidFill>
                  <a:schemeClr val="bg1"/>
                </a:solidFill>
                <a:effectLst/>
                <a:highlight>
                  <a:srgbClr val="008000"/>
                </a:highlight>
                <a:latin typeface="Calibri" panose="020F0502020204030204" pitchFamily="34" charset="0"/>
                <a:ea typeface="Calibri" panose="020F0502020204030204" pitchFamily="34" charset="0"/>
                <a:cs typeface="Times New Roman" panose="02020603050405020304" pitchFamily="18" charset="0"/>
              </a:rPr>
              <a:t>For instance, food served three times daily is basic and focuses on nutritional value rather than taste. </a:t>
            </a:r>
            <a:r>
              <a:rPr lang="en-US" sz="1400" dirty="0">
                <a:effectLst/>
                <a:latin typeface="Calibri" panose="020F0502020204030204" pitchFamily="34" charset="0"/>
                <a:ea typeface="Calibri" panose="020F0502020204030204" pitchFamily="34" charset="0"/>
                <a:cs typeface="Times New Roman" panose="02020603050405020304" pitchFamily="18" charset="0"/>
              </a:rPr>
              <a:t>It </a:t>
            </a:r>
            <a:r>
              <a:rPr lang="en-US" sz="1400" dirty="0">
                <a:solidFill>
                  <a:schemeClr val="bg1"/>
                </a:solidFill>
                <a:effectLst/>
                <a:highlight>
                  <a:srgbClr val="800080"/>
                </a:highlight>
                <a:latin typeface="Calibri" panose="020F0502020204030204" pitchFamily="34" charset="0"/>
                <a:ea typeface="Calibri" panose="020F0502020204030204" pitchFamily="34" charset="0"/>
                <a:cs typeface="Times New Roman" panose="02020603050405020304" pitchFamily="18" charset="0"/>
              </a:rPr>
              <a:t>is state funded, mass-produced </a:t>
            </a:r>
            <a:r>
              <a:rPr lang="en-GB" sz="1400" dirty="0">
                <a:solidFill>
                  <a:schemeClr val="bg1"/>
                </a:solidFill>
                <a:effectLst/>
                <a:highlight>
                  <a:srgbClr val="800080"/>
                </a:highlight>
                <a:latin typeface="Calibri" panose="020F0502020204030204" pitchFamily="34" charset="0"/>
                <a:ea typeface="Calibri" panose="020F0502020204030204" pitchFamily="34" charset="0"/>
                <a:cs typeface="Times New Roman" panose="02020603050405020304" pitchFamily="18" charset="0"/>
              </a:rPr>
              <a:t>flavourless</a:t>
            </a:r>
            <a:r>
              <a:rPr lang="en-US" sz="1400" dirty="0">
                <a:solidFill>
                  <a:schemeClr val="bg1"/>
                </a:solidFill>
                <a:effectLst/>
                <a:highlight>
                  <a:srgbClr val="800080"/>
                </a:highlight>
                <a:latin typeface="Calibri" panose="020F0502020204030204" pitchFamily="34" charset="0"/>
                <a:ea typeface="Calibri" panose="020F0502020204030204" pitchFamily="34" charset="0"/>
                <a:cs typeface="Times New Roman" panose="02020603050405020304" pitchFamily="18" charset="0"/>
              </a:rPr>
              <a:t> slop designed to keep a prisoner alive, not serve them up with gourmet delights. </a:t>
            </a:r>
            <a:endParaRPr lang="en-GB" sz="1400" dirty="0">
              <a:solidFill>
                <a:schemeClr val="bg1"/>
              </a:solidFill>
              <a:effectLst/>
              <a:highlight>
                <a:srgbClr val="80008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8843BFB-BE8E-6CEA-4CEF-78CF781177A1}"/>
              </a:ext>
            </a:extLst>
          </p:cNvPr>
          <p:cNvSpPr txBox="1"/>
          <p:nvPr/>
        </p:nvSpPr>
        <p:spPr>
          <a:xfrm>
            <a:off x="628650" y="358815"/>
            <a:ext cx="3341466" cy="523220"/>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US" sz="1400" dirty="0">
                <a:highlight>
                  <a:srgbClr val="FFFF00"/>
                </a:highlight>
              </a:rPr>
              <a:t>We can</a:t>
            </a:r>
            <a:r>
              <a:rPr lang="en-US" sz="1400" b="1" dirty="0">
                <a:highlight>
                  <a:srgbClr val="FFFF00"/>
                </a:highlight>
              </a:rPr>
              <a:t> infer </a:t>
            </a:r>
            <a:r>
              <a:rPr lang="en-US" sz="1400" dirty="0">
                <a:highlight>
                  <a:srgbClr val="FFFF00"/>
                </a:highlight>
              </a:rPr>
              <a:t>that the writer is concerned by the rising prison population. </a:t>
            </a:r>
            <a:endParaRPr lang="en-GB" sz="1400" dirty="0">
              <a:highlight>
                <a:srgbClr val="FFFF00"/>
              </a:highlight>
            </a:endParaRPr>
          </a:p>
        </p:txBody>
      </p:sp>
      <p:sp>
        <p:nvSpPr>
          <p:cNvPr id="6" name="TextBox 5">
            <a:extLst>
              <a:ext uri="{FF2B5EF4-FFF2-40B4-BE49-F238E27FC236}">
                <a16:creationId xmlns:a16="http://schemas.microsoft.com/office/drawing/2014/main" id="{DB2B834A-8E0C-54FA-CD58-90099E239F66}"/>
              </a:ext>
            </a:extLst>
          </p:cNvPr>
          <p:cNvSpPr txBox="1"/>
          <p:nvPr/>
        </p:nvSpPr>
        <p:spPr>
          <a:xfrm>
            <a:off x="4166886" y="358815"/>
            <a:ext cx="4271059" cy="523220"/>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US" sz="1400" dirty="0">
                <a:highlight>
                  <a:srgbClr val="C0C0C0"/>
                </a:highlight>
              </a:rPr>
              <a:t>We can</a:t>
            </a:r>
            <a:r>
              <a:rPr lang="en-US" sz="1400" b="1" dirty="0">
                <a:highlight>
                  <a:srgbClr val="C0C0C0"/>
                </a:highlight>
              </a:rPr>
              <a:t> infer </a:t>
            </a:r>
            <a:r>
              <a:rPr lang="en-US" sz="1400" dirty="0">
                <a:highlight>
                  <a:srgbClr val="C0C0C0"/>
                </a:highlight>
              </a:rPr>
              <a:t>that the writer is worried by the rising prison population given the use of the verb ‘rocketed’.</a:t>
            </a:r>
            <a:endParaRPr lang="en-GB" sz="1400" dirty="0">
              <a:highlight>
                <a:srgbClr val="C0C0C0"/>
              </a:highlight>
            </a:endParaRPr>
          </a:p>
        </p:txBody>
      </p:sp>
      <p:sp>
        <p:nvSpPr>
          <p:cNvPr id="7" name="TextBox 6">
            <a:extLst>
              <a:ext uri="{FF2B5EF4-FFF2-40B4-BE49-F238E27FC236}">
                <a16:creationId xmlns:a16="http://schemas.microsoft.com/office/drawing/2014/main" id="{BAA0358B-1BA9-CF83-0B7B-C5F11C9980AD}"/>
              </a:ext>
            </a:extLst>
          </p:cNvPr>
          <p:cNvSpPr txBox="1"/>
          <p:nvPr/>
        </p:nvSpPr>
        <p:spPr>
          <a:xfrm>
            <a:off x="5590572" y="1210761"/>
            <a:ext cx="2847373" cy="954107"/>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US" sz="1400" dirty="0">
                <a:highlight>
                  <a:srgbClr val="00FF00"/>
                </a:highlight>
              </a:rPr>
              <a:t>We can </a:t>
            </a:r>
            <a:r>
              <a:rPr lang="en-US" sz="1400" b="1" dirty="0">
                <a:highlight>
                  <a:srgbClr val="00FF00"/>
                </a:highlight>
              </a:rPr>
              <a:t>infer</a:t>
            </a:r>
            <a:r>
              <a:rPr lang="en-US" sz="1400" dirty="0">
                <a:highlight>
                  <a:srgbClr val="00FF00"/>
                </a:highlight>
              </a:rPr>
              <a:t> that the writer wants to bring attention to how life sentences can stretch for multiple decades.</a:t>
            </a:r>
            <a:endParaRPr lang="en-GB" sz="1400" dirty="0">
              <a:highlight>
                <a:srgbClr val="00FF00"/>
              </a:highlight>
            </a:endParaRPr>
          </a:p>
        </p:txBody>
      </p:sp>
      <p:sp>
        <p:nvSpPr>
          <p:cNvPr id="9" name="TextBox 8">
            <a:extLst>
              <a:ext uri="{FF2B5EF4-FFF2-40B4-BE49-F238E27FC236}">
                <a16:creationId xmlns:a16="http://schemas.microsoft.com/office/drawing/2014/main" id="{CA751C26-8F22-68F6-91E9-29C883F33034}"/>
              </a:ext>
            </a:extLst>
          </p:cNvPr>
          <p:cNvSpPr txBox="1"/>
          <p:nvPr/>
        </p:nvSpPr>
        <p:spPr>
          <a:xfrm>
            <a:off x="5590571" y="2394634"/>
            <a:ext cx="2847373" cy="1169551"/>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US" sz="1400" dirty="0">
                <a:highlight>
                  <a:srgbClr val="00FFFF"/>
                </a:highlight>
              </a:rPr>
              <a:t>We can </a:t>
            </a:r>
            <a:r>
              <a:rPr lang="en-US" sz="1400" b="1" dirty="0">
                <a:highlight>
                  <a:srgbClr val="00FFFF"/>
                </a:highlight>
              </a:rPr>
              <a:t>infer </a:t>
            </a:r>
            <a:r>
              <a:rPr lang="en-US" sz="1400" dirty="0">
                <a:highlight>
                  <a:srgbClr val="00FFFF"/>
                </a:highlight>
              </a:rPr>
              <a:t>that the writer may be fearful or worried about staying in a section of the prison that is home to “the country’s most violent and dangerous inmates.”</a:t>
            </a:r>
            <a:endParaRPr lang="en-GB" sz="1400" dirty="0">
              <a:highlight>
                <a:srgbClr val="00FFFF"/>
              </a:highlight>
            </a:endParaRPr>
          </a:p>
        </p:txBody>
      </p:sp>
      <p:sp>
        <p:nvSpPr>
          <p:cNvPr id="10" name="TextBox 9">
            <a:extLst>
              <a:ext uri="{FF2B5EF4-FFF2-40B4-BE49-F238E27FC236}">
                <a16:creationId xmlns:a16="http://schemas.microsoft.com/office/drawing/2014/main" id="{59163208-7E57-1566-9241-ACBB6B711261}"/>
              </a:ext>
            </a:extLst>
          </p:cNvPr>
          <p:cNvSpPr txBox="1"/>
          <p:nvPr/>
        </p:nvSpPr>
        <p:spPr>
          <a:xfrm>
            <a:off x="628650" y="4847020"/>
            <a:ext cx="2847373" cy="954107"/>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US" sz="1400" dirty="0">
                <a:highlight>
                  <a:srgbClr val="C0C0C0"/>
                </a:highlight>
              </a:rPr>
              <a:t>We can </a:t>
            </a:r>
            <a:r>
              <a:rPr lang="en-US" sz="1400" b="1" dirty="0">
                <a:highlight>
                  <a:srgbClr val="C0C0C0"/>
                </a:highlight>
              </a:rPr>
              <a:t>infer </a:t>
            </a:r>
            <a:r>
              <a:rPr lang="en-US" sz="1400" dirty="0">
                <a:highlight>
                  <a:srgbClr val="C0C0C0"/>
                </a:highlight>
              </a:rPr>
              <a:t>that the writer believes people outside of prison have very specific ideas of what prison-life is like. </a:t>
            </a:r>
            <a:endParaRPr lang="en-GB" sz="1400" dirty="0">
              <a:highlight>
                <a:srgbClr val="C0C0C0"/>
              </a:highlight>
            </a:endParaRPr>
          </a:p>
        </p:txBody>
      </p:sp>
      <p:sp>
        <p:nvSpPr>
          <p:cNvPr id="11" name="TextBox 10">
            <a:extLst>
              <a:ext uri="{FF2B5EF4-FFF2-40B4-BE49-F238E27FC236}">
                <a16:creationId xmlns:a16="http://schemas.microsoft.com/office/drawing/2014/main" id="{DDBF60DD-1197-9F1E-9A40-9998AE259711}"/>
              </a:ext>
            </a:extLst>
          </p:cNvPr>
          <p:cNvSpPr txBox="1"/>
          <p:nvPr/>
        </p:nvSpPr>
        <p:spPr>
          <a:xfrm>
            <a:off x="3639997" y="4847019"/>
            <a:ext cx="1545461" cy="1169551"/>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US" sz="1400" dirty="0">
                <a:solidFill>
                  <a:schemeClr val="bg1"/>
                </a:solidFill>
                <a:highlight>
                  <a:srgbClr val="008000"/>
                </a:highlight>
              </a:rPr>
              <a:t>We can </a:t>
            </a:r>
            <a:r>
              <a:rPr lang="en-US" sz="1400" b="1" dirty="0">
                <a:solidFill>
                  <a:schemeClr val="bg1"/>
                </a:solidFill>
                <a:highlight>
                  <a:srgbClr val="008000"/>
                </a:highlight>
              </a:rPr>
              <a:t>infer </a:t>
            </a:r>
            <a:r>
              <a:rPr lang="en-US" sz="1400" dirty="0">
                <a:solidFill>
                  <a:schemeClr val="bg1"/>
                </a:solidFill>
                <a:highlight>
                  <a:srgbClr val="008000"/>
                </a:highlight>
              </a:rPr>
              <a:t>that the writer believes people see prison food as being of poor quality. </a:t>
            </a:r>
            <a:endParaRPr lang="en-GB" sz="1400" dirty="0">
              <a:solidFill>
                <a:schemeClr val="bg1"/>
              </a:solidFill>
              <a:highlight>
                <a:srgbClr val="008000"/>
              </a:highlight>
            </a:endParaRPr>
          </a:p>
        </p:txBody>
      </p:sp>
      <p:sp>
        <p:nvSpPr>
          <p:cNvPr id="12" name="TextBox 11">
            <a:extLst>
              <a:ext uri="{FF2B5EF4-FFF2-40B4-BE49-F238E27FC236}">
                <a16:creationId xmlns:a16="http://schemas.microsoft.com/office/drawing/2014/main" id="{5DF56C35-EFA8-353A-DAD1-7607C3B73140}"/>
              </a:ext>
            </a:extLst>
          </p:cNvPr>
          <p:cNvSpPr txBox="1"/>
          <p:nvPr/>
        </p:nvSpPr>
        <p:spPr>
          <a:xfrm>
            <a:off x="5590571" y="4847018"/>
            <a:ext cx="2847373" cy="1384995"/>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US" sz="1400" dirty="0">
                <a:solidFill>
                  <a:schemeClr val="bg1"/>
                </a:solidFill>
                <a:highlight>
                  <a:srgbClr val="800080"/>
                </a:highlight>
              </a:rPr>
              <a:t>We can </a:t>
            </a:r>
            <a:r>
              <a:rPr lang="en-US" sz="1400" b="1" dirty="0">
                <a:solidFill>
                  <a:schemeClr val="bg1"/>
                </a:solidFill>
                <a:highlight>
                  <a:srgbClr val="800080"/>
                </a:highlight>
              </a:rPr>
              <a:t>infer </a:t>
            </a:r>
            <a:r>
              <a:rPr lang="en-US" sz="1400" dirty="0">
                <a:solidFill>
                  <a:schemeClr val="bg1"/>
                </a:solidFill>
                <a:highlight>
                  <a:srgbClr val="800080"/>
                </a:highlight>
              </a:rPr>
              <a:t>that the writer does not like the food in the prison given that he refers to it as “mass-produced, </a:t>
            </a:r>
            <a:r>
              <a:rPr lang="en-US" sz="1400" dirty="0" err="1">
                <a:solidFill>
                  <a:schemeClr val="bg1"/>
                </a:solidFill>
                <a:highlight>
                  <a:srgbClr val="800080"/>
                </a:highlight>
              </a:rPr>
              <a:t>flavourless</a:t>
            </a:r>
            <a:r>
              <a:rPr lang="en-US" sz="1400" dirty="0">
                <a:solidFill>
                  <a:schemeClr val="bg1"/>
                </a:solidFill>
                <a:highlight>
                  <a:srgbClr val="800080"/>
                </a:highlight>
              </a:rPr>
              <a:t> slop” that is more concerned with nutrition than taste. </a:t>
            </a:r>
            <a:endParaRPr lang="en-GB" sz="1400" dirty="0">
              <a:solidFill>
                <a:schemeClr val="bg1"/>
              </a:solidFill>
              <a:highlight>
                <a:srgbClr val="800080"/>
              </a:highlight>
            </a:endParaRPr>
          </a:p>
        </p:txBody>
      </p:sp>
    </p:spTree>
    <p:extLst>
      <p:ext uri="{BB962C8B-B14F-4D97-AF65-F5344CB8AC3E}">
        <p14:creationId xmlns:p14="http://schemas.microsoft.com/office/powerpoint/2010/main" val="2281814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B24BE-9E88-4E29-9A35-71478C008CC3}"/>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It’s important to remember in your analyses…</a:t>
            </a:r>
          </a:p>
        </p:txBody>
      </p:sp>
      <p:sp>
        <p:nvSpPr>
          <p:cNvPr id="3" name="Content Placeholder 2">
            <a:extLst>
              <a:ext uri="{FF2B5EF4-FFF2-40B4-BE49-F238E27FC236}">
                <a16:creationId xmlns:a16="http://schemas.microsoft.com/office/drawing/2014/main" id="{0B4B43C0-B43A-4186-AC13-85D2F8CC3B88}"/>
              </a:ext>
            </a:extLst>
          </p:cNvPr>
          <p:cNvSpPr>
            <a:spLocks noGrp="1"/>
          </p:cNvSpPr>
          <p:nvPr>
            <p:ph idx="1"/>
          </p:nvPr>
        </p:nvSpPr>
        <p:spPr>
          <a:xfrm>
            <a:off x="628650" y="1825625"/>
            <a:ext cx="4547784" cy="4351338"/>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GB" dirty="0"/>
              <a:t>A reader </a:t>
            </a:r>
            <a:r>
              <a:rPr lang="en-GB" b="1" dirty="0"/>
              <a:t>infers</a:t>
            </a:r>
            <a:r>
              <a:rPr lang="en-GB" dirty="0"/>
              <a:t>.</a:t>
            </a:r>
          </a:p>
          <a:p>
            <a:pPr marL="0" indent="0">
              <a:buNone/>
            </a:pPr>
            <a:endParaRPr lang="en-GB" dirty="0"/>
          </a:p>
          <a:p>
            <a:pPr marL="0" indent="0">
              <a:buNone/>
            </a:pPr>
            <a:r>
              <a:rPr lang="en-GB" dirty="0"/>
              <a:t>A writer </a:t>
            </a:r>
            <a:r>
              <a:rPr lang="en-GB" b="1" dirty="0"/>
              <a:t>implies</a:t>
            </a:r>
            <a:r>
              <a:rPr lang="en-GB" dirty="0"/>
              <a:t>.</a:t>
            </a:r>
          </a:p>
          <a:p>
            <a:pPr marL="0" indent="0">
              <a:buNone/>
            </a:pPr>
            <a:endParaRPr lang="en-GB" dirty="0"/>
          </a:p>
          <a:p>
            <a:pPr marL="0" indent="0">
              <a:buNone/>
            </a:pPr>
            <a:r>
              <a:rPr lang="en-GB" dirty="0"/>
              <a:t>If you struggle to remember this, you could say: “this </a:t>
            </a:r>
            <a:r>
              <a:rPr lang="en-GB" i="1" dirty="0"/>
              <a:t>suggests</a:t>
            </a:r>
            <a:r>
              <a:rPr lang="en-GB" dirty="0"/>
              <a:t> to the reader” or “the writer </a:t>
            </a:r>
            <a:r>
              <a:rPr lang="en-GB" i="1" dirty="0"/>
              <a:t>suggests that”. </a:t>
            </a:r>
            <a:endParaRPr lang="en-GB" dirty="0"/>
          </a:p>
        </p:txBody>
      </p:sp>
      <p:pic>
        <p:nvPicPr>
          <p:cNvPr id="2050" name="Picture 2" descr="Book, Reader, Reading, Woman">
            <a:extLst>
              <a:ext uri="{FF2B5EF4-FFF2-40B4-BE49-F238E27FC236}">
                <a16:creationId xmlns:a16="http://schemas.microsoft.com/office/drawing/2014/main" id="{00BBD5F8-4B31-494C-B262-A84E45D43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6796" y="1825625"/>
            <a:ext cx="1981762" cy="2978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oman, Thinking, Sitting, Desk, Writing, Write, Table">
            <a:extLst>
              <a:ext uri="{FF2B5EF4-FFF2-40B4-BE49-F238E27FC236}">
                <a16:creationId xmlns:a16="http://schemas.microsoft.com/office/drawing/2014/main" id="{FC46C477-9B81-443F-A00E-BC37FD34E3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906" y="4470955"/>
            <a:ext cx="3125094" cy="21712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B36D2938-FFA8-4F19-A00B-383B2B7D1224}"/>
              </a:ext>
            </a:extLst>
          </p:cNvPr>
          <p:cNvSpPr/>
          <p:nvPr/>
        </p:nvSpPr>
        <p:spPr>
          <a:xfrm rot="21082123">
            <a:off x="7175715" y="2123573"/>
            <a:ext cx="1472339" cy="526943"/>
          </a:xfrm>
          <a:prstGeom prst="roundRect">
            <a:avLst/>
          </a:prstGeom>
          <a:solidFill>
            <a:srgbClr val="7030A0"/>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Inferring</a:t>
            </a:r>
          </a:p>
        </p:txBody>
      </p:sp>
      <p:sp>
        <p:nvSpPr>
          <p:cNvPr id="7" name="Rectangle: Rounded Corners 6">
            <a:extLst>
              <a:ext uri="{FF2B5EF4-FFF2-40B4-BE49-F238E27FC236}">
                <a16:creationId xmlns:a16="http://schemas.microsoft.com/office/drawing/2014/main" id="{E74F0344-B25E-45DC-BB03-460D6E5F3145}"/>
              </a:ext>
            </a:extLst>
          </p:cNvPr>
          <p:cNvSpPr/>
          <p:nvPr/>
        </p:nvSpPr>
        <p:spPr>
          <a:xfrm rot="21082123">
            <a:off x="5112374" y="5046908"/>
            <a:ext cx="1472339" cy="526943"/>
          </a:xfrm>
          <a:prstGeom prst="roundRect">
            <a:avLst/>
          </a:prstGeom>
          <a:solidFill>
            <a:srgbClr val="7030A0"/>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Implying</a:t>
            </a:r>
          </a:p>
        </p:txBody>
      </p:sp>
    </p:spTree>
    <p:extLst>
      <p:ext uri="{BB962C8B-B14F-4D97-AF65-F5344CB8AC3E}">
        <p14:creationId xmlns:p14="http://schemas.microsoft.com/office/powerpoint/2010/main" val="1948042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E989-66B9-81A9-9BB8-60652B75B460}"/>
              </a:ext>
            </a:extLst>
          </p:cNvPr>
          <p:cNvSpPr>
            <a:spLocks noGrp="1"/>
          </p:cNvSpPr>
          <p:nvPr>
            <p:ph type="title"/>
          </p:nvPr>
        </p:nvSpPr>
        <p:spPr>
          <a:xfrm>
            <a:off x="628650" y="365127"/>
            <a:ext cx="7886700" cy="954060"/>
          </a:xfr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US" sz="1800" dirty="0"/>
              <a:t>You need to refer to Source A and Source B for this question.</a:t>
            </a:r>
            <a:br>
              <a:rPr lang="en-US" sz="1800" dirty="0"/>
            </a:br>
            <a:r>
              <a:rPr lang="en-US" sz="1800" dirty="0"/>
              <a:t>The writers in Source A and Source B are travelling on different types of trains.</a:t>
            </a:r>
            <a:br>
              <a:rPr lang="en-US" sz="1800" dirty="0"/>
            </a:br>
            <a:r>
              <a:rPr lang="en-US" sz="1800" dirty="0"/>
              <a:t>What can you infer about </a:t>
            </a:r>
            <a:r>
              <a:rPr lang="en-US" sz="1800" b="1" dirty="0"/>
              <a:t>the differences between the two prisons</a:t>
            </a:r>
            <a:r>
              <a:rPr lang="en-US" sz="1800" dirty="0"/>
              <a:t>?</a:t>
            </a:r>
            <a:endParaRPr lang="en-GB" sz="1800" dirty="0"/>
          </a:p>
        </p:txBody>
      </p:sp>
      <p:sp>
        <p:nvSpPr>
          <p:cNvPr id="6" name="TextBox 5">
            <a:extLst>
              <a:ext uri="{FF2B5EF4-FFF2-40B4-BE49-F238E27FC236}">
                <a16:creationId xmlns:a16="http://schemas.microsoft.com/office/drawing/2014/main" id="{94DBA83F-98D9-6D58-A601-C443BC821FF8}"/>
              </a:ext>
            </a:extLst>
          </p:cNvPr>
          <p:cNvSpPr txBox="1"/>
          <p:nvPr/>
        </p:nvSpPr>
        <p:spPr>
          <a:xfrm>
            <a:off x="3491937" y="1488005"/>
            <a:ext cx="5023413" cy="830997"/>
          </a:xfrm>
          <a:prstGeom prst="rect">
            <a:avLst/>
          </a:prstGeom>
          <a:solidFill>
            <a:schemeClr val="bg1"/>
          </a:solidFill>
          <a:ln w="38100">
            <a:solidFill>
              <a:srgbClr val="7030A0"/>
            </a:solidFill>
          </a:ln>
        </p:spPr>
        <p:txBody>
          <a:bodyPr wrap="square" rtlCol="0">
            <a:spAutoFit/>
          </a:bodyPr>
          <a:lstStyle/>
          <a:p>
            <a:r>
              <a:rPr lang="en-US" sz="1600" dirty="0">
                <a:solidFill>
                  <a:srgbClr val="FF0000"/>
                </a:solidFill>
              </a:rPr>
              <a:t>Complete your table.</a:t>
            </a:r>
          </a:p>
          <a:p>
            <a:r>
              <a:rPr lang="en-US" sz="1600" dirty="0">
                <a:solidFill>
                  <a:schemeClr val="accent2">
                    <a:lumMod val="50000"/>
                  </a:schemeClr>
                </a:solidFill>
              </a:rPr>
              <a:t>Include examples to support your ideas</a:t>
            </a:r>
            <a:r>
              <a:rPr lang="en-US" sz="1600" dirty="0"/>
              <a:t>.</a:t>
            </a:r>
          </a:p>
          <a:p>
            <a:r>
              <a:rPr lang="en-US" sz="1600" dirty="0">
                <a:solidFill>
                  <a:srgbClr val="00B050"/>
                </a:solidFill>
              </a:rPr>
              <a:t>Infer the writer’s thoughts and feelings about the prisons.</a:t>
            </a:r>
            <a:endParaRPr lang="en-GB" sz="1600" dirty="0">
              <a:solidFill>
                <a:srgbClr val="00B050"/>
              </a:solidFill>
            </a:endParaRPr>
          </a:p>
        </p:txBody>
      </p:sp>
      <p:graphicFrame>
        <p:nvGraphicFramePr>
          <p:cNvPr id="7" name="Table 6">
            <a:extLst>
              <a:ext uri="{FF2B5EF4-FFF2-40B4-BE49-F238E27FC236}">
                <a16:creationId xmlns:a16="http://schemas.microsoft.com/office/drawing/2014/main" id="{6C3C4103-DE44-D1F4-ED68-B10CA793CE71}"/>
              </a:ext>
            </a:extLst>
          </p:cNvPr>
          <p:cNvGraphicFramePr>
            <a:graphicFrameLocks noGrp="1"/>
          </p:cNvGraphicFramePr>
          <p:nvPr>
            <p:extLst>
              <p:ext uri="{D42A27DB-BD31-4B8C-83A1-F6EECF244321}">
                <p14:modId xmlns:p14="http://schemas.microsoft.com/office/powerpoint/2010/main" val="4271748620"/>
              </p:ext>
            </p:extLst>
          </p:nvPr>
        </p:nvGraphicFramePr>
        <p:xfrm>
          <a:off x="2893671" y="2487820"/>
          <a:ext cx="5981217" cy="43434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31570">
                  <a:extLst>
                    <a:ext uri="{9D8B030D-6E8A-4147-A177-3AD203B41FA5}">
                      <a16:colId xmlns:a16="http://schemas.microsoft.com/office/drawing/2014/main" val="151135871"/>
                    </a:ext>
                  </a:extLst>
                </a:gridCol>
                <a:gridCol w="2373559">
                  <a:extLst>
                    <a:ext uri="{9D8B030D-6E8A-4147-A177-3AD203B41FA5}">
                      <a16:colId xmlns:a16="http://schemas.microsoft.com/office/drawing/2014/main" val="2805406106"/>
                    </a:ext>
                  </a:extLst>
                </a:gridCol>
                <a:gridCol w="2576088">
                  <a:extLst>
                    <a:ext uri="{9D8B030D-6E8A-4147-A177-3AD203B41FA5}">
                      <a16:colId xmlns:a16="http://schemas.microsoft.com/office/drawing/2014/main" val="3008365553"/>
                    </a:ext>
                  </a:extLst>
                </a:gridCol>
              </a:tblGrid>
              <a:tr h="370840">
                <a:tc>
                  <a:txBody>
                    <a:bodyPr/>
                    <a:lstStyle/>
                    <a:p>
                      <a:r>
                        <a:rPr lang="en-US" sz="1200" dirty="0"/>
                        <a:t>Areas to consider</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1200" dirty="0"/>
                        <a:t>Source A (Farrell)</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1200" dirty="0"/>
                        <a:t>Source B (Wilde)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008942634"/>
                  </a:ext>
                </a:extLst>
              </a:tr>
              <a:tr h="370840">
                <a:tc>
                  <a:txBody>
                    <a:bodyPr/>
                    <a:lstStyle/>
                    <a:p>
                      <a:r>
                        <a:rPr lang="en-US" sz="1200" dirty="0"/>
                        <a:t>What are the prisons like?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900" dirty="0"/>
                        <a:t>The rooms rocket in temperature during the summer, making the prisoners very uncomfortable. </a:t>
                      </a:r>
                      <a:r>
                        <a:rPr lang="en-GB" sz="900" dirty="0"/>
                        <a:t>The cells are described as being small and austere. </a:t>
                      </a:r>
                    </a:p>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8113388"/>
                  </a:ext>
                </a:extLst>
              </a:tr>
              <a:tr h="370840">
                <a:tc>
                  <a:txBody>
                    <a:bodyPr/>
                    <a:lstStyle/>
                    <a:p>
                      <a:r>
                        <a:rPr lang="en-US" sz="1200" dirty="0"/>
                        <a:t>How are the prisoners treated?</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mn-lt"/>
                          <a:ea typeface="+mn-ea"/>
                          <a:cs typeface="+mn-cs"/>
                        </a:rPr>
                        <a:t>The children are kept inside their cells for 23 hours a day. The children are filled with terror and cannot comprehend what is happening to them and why. Wardens are not allowed to treat children with kindness – one was sacked for giving a child biscuits.</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68514341"/>
                  </a:ext>
                </a:extLst>
              </a:tr>
              <a:tr h="370840">
                <a:tc>
                  <a:txBody>
                    <a:bodyPr/>
                    <a:lstStyle/>
                    <a:p>
                      <a:r>
                        <a:rPr lang="en-US" sz="1200" dirty="0"/>
                        <a:t>What does the writer think about how the prisoners treated?</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66517235"/>
                  </a:ext>
                </a:extLst>
              </a:tr>
              <a:tr h="370840">
                <a:tc>
                  <a:txBody>
                    <a:bodyPr/>
                    <a:lstStyle/>
                    <a:p>
                      <a:r>
                        <a:rPr lang="en-US" sz="1200" dirty="0"/>
                        <a:t>What do the prisoners think about being in prison?</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92359021"/>
                  </a:ext>
                </a:extLst>
              </a:tr>
            </a:tbl>
          </a:graphicData>
        </a:graphic>
      </p:graphicFrame>
      <p:pic>
        <p:nvPicPr>
          <p:cNvPr id="3" name="Graphic 2">
            <a:extLst>
              <a:ext uri="{FF2B5EF4-FFF2-40B4-BE49-F238E27FC236}">
                <a16:creationId xmlns:a16="http://schemas.microsoft.com/office/drawing/2014/main" id="{8E30BC02-31E8-44DE-2A71-BFB9B4F6FC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6622" y="2487821"/>
            <a:ext cx="1660885" cy="1283367"/>
          </a:xfrm>
          <a:prstGeom prst="rect">
            <a:avLst/>
          </a:prstGeom>
        </p:spPr>
      </p:pic>
      <p:pic>
        <p:nvPicPr>
          <p:cNvPr id="4" name="Graphic 3">
            <a:extLst>
              <a:ext uri="{FF2B5EF4-FFF2-40B4-BE49-F238E27FC236}">
                <a16:creationId xmlns:a16="http://schemas.microsoft.com/office/drawing/2014/main" id="{0FB70812-40E0-A554-5613-D341C7D873AA}"/>
              </a:ext>
            </a:extLst>
          </p:cNvPr>
          <p:cNvPicPr>
            <a:picLocks noChangeAspect="1"/>
          </p:cNvPicPr>
          <p:nvPr/>
        </p:nvPicPr>
        <p:blipFill>
          <a:blip r:embed="rId4">
            <a:extLst>
              <a:ext uri="{96DAC541-7B7A-43D3-8B79-37D633B846F1}">
                <asvg:svgBlip xmlns:asvg="http://schemas.microsoft.com/office/drawing/2016/SVG/main" r:embed="rId5"/>
              </a:ext>
            </a:extLst>
          </a:blip>
          <a:srcRect r="27836"/>
          <a:stretch/>
        </p:blipFill>
        <p:spPr>
          <a:xfrm>
            <a:off x="1062279" y="4315526"/>
            <a:ext cx="1349569" cy="1449451"/>
          </a:xfrm>
          <a:prstGeom prst="rect">
            <a:avLst/>
          </a:prstGeom>
        </p:spPr>
      </p:pic>
    </p:spTree>
    <p:extLst>
      <p:ext uri="{BB962C8B-B14F-4D97-AF65-F5344CB8AC3E}">
        <p14:creationId xmlns:p14="http://schemas.microsoft.com/office/powerpoint/2010/main" val="1811808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279F08A-E5F3-ED64-37A6-8F2295F96D52}"/>
              </a:ext>
            </a:extLst>
          </p:cNvPr>
          <p:cNvGraphicFramePr>
            <a:graphicFrameLocks noGrp="1"/>
          </p:cNvGraphicFramePr>
          <p:nvPr>
            <p:extLst>
              <p:ext uri="{D42A27DB-BD31-4B8C-83A1-F6EECF244321}">
                <p14:modId xmlns:p14="http://schemas.microsoft.com/office/powerpoint/2010/main" val="3925087080"/>
              </p:ext>
            </p:extLst>
          </p:nvPr>
        </p:nvGraphicFramePr>
        <p:xfrm>
          <a:off x="221849" y="216488"/>
          <a:ext cx="4107082" cy="642921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54597">
                  <a:extLst>
                    <a:ext uri="{9D8B030D-6E8A-4147-A177-3AD203B41FA5}">
                      <a16:colId xmlns:a16="http://schemas.microsoft.com/office/drawing/2014/main" val="151135871"/>
                    </a:ext>
                  </a:extLst>
                </a:gridCol>
                <a:gridCol w="1620455">
                  <a:extLst>
                    <a:ext uri="{9D8B030D-6E8A-4147-A177-3AD203B41FA5}">
                      <a16:colId xmlns:a16="http://schemas.microsoft.com/office/drawing/2014/main" val="2805406106"/>
                    </a:ext>
                  </a:extLst>
                </a:gridCol>
                <a:gridCol w="1632030">
                  <a:extLst>
                    <a:ext uri="{9D8B030D-6E8A-4147-A177-3AD203B41FA5}">
                      <a16:colId xmlns:a16="http://schemas.microsoft.com/office/drawing/2014/main" val="3008365553"/>
                    </a:ext>
                  </a:extLst>
                </a:gridCol>
              </a:tblGrid>
              <a:tr h="457747">
                <a:tc>
                  <a:txBody>
                    <a:bodyPr/>
                    <a:lstStyle/>
                    <a:p>
                      <a:r>
                        <a:rPr lang="en-US" sz="1100" dirty="0"/>
                        <a:t>Areas to consider</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1100" dirty="0"/>
                        <a:t>Source A (Farrell)</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1100" dirty="0"/>
                        <a:t>Source B (Wilde)</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008942634"/>
                  </a:ext>
                </a:extLst>
              </a:tr>
              <a:tr h="1290238">
                <a:tc>
                  <a:txBody>
                    <a:bodyPr/>
                    <a:lstStyle/>
                    <a:p>
                      <a:r>
                        <a:rPr lang="en-US" sz="1200" dirty="0"/>
                        <a:t>What are the prisons like?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The rooms rocket in temperature during the summer, making the prisoners very uncomfortable. </a:t>
                      </a:r>
                      <a:r>
                        <a:rPr lang="en-GB" sz="900" dirty="0"/>
                        <a:t>The cells are described as being small and austere. </a:t>
                      </a:r>
                    </a:p>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8113388"/>
                  </a:ext>
                </a:extLst>
              </a:tr>
              <a:tr h="1449634">
                <a:tc>
                  <a:txBody>
                    <a:bodyPr/>
                    <a:lstStyle/>
                    <a:p>
                      <a:r>
                        <a:rPr lang="en-US" sz="1200" dirty="0"/>
                        <a:t>How are the prisoners treated?</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mn-lt"/>
                          <a:ea typeface="+mn-ea"/>
                          <a:cs typeface="+mn-cs"/>
                        </a:rPr>
                        <a:t>The children are kept inside their cells for 23 hours a day. The children are filled with terror and cannot comprehend what is happening to them and why. Wardens are not allowed to treat children with kindness – one was sacked for giving a child biscuits.</a:t>
                      </a:r>
                      <a:endParaRPr lang="en-GB" sz="900" dirty="0"/>
                    </a:p>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68514341"/>
                  </a:ext>
                </a:extLst>
              </a:tr>
              <a:tr h="1768554">
                <a:tc>
                  <a:txBody>
                    <a:bodyPr/>
                    <a:lstStyle/>
                    <a:p>
                      <a:r>
                        <a:rPr lang="en-US" sz="1200" dirty="0"/>
                        <a:t>What does the writer think about how the prisoners treated?</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66517235"/>
                  </a:ext>
                </a:extLst>
              </a:tr>
              <a:tr h="1449634">
                <a:tc>
                  <a:txBody>
                    <a:bodyPr/>
                    <a:lstStyle/>
                    <a:p>
                      <a:r>
                        <a:rPr lang="en-US" sz="1200" dirty="0"/>
                        <a:t>What do the prisoners think about being in prison?</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92359021"/>
                  </a:ext>
                </a:extLst>
              </a:tr>
            </a:tbl>
          </a:graphicData>
        </a:graphic>
      </p:graphicFrame>
      <p:graphicFrame>
        <p:nvGraphicFramePr>
          <p:cNvPr id="6" name="Table 5">
            <a:extLst>
              <a:ext uri="{FF2B5EF4-FFF2-40B4-BE49-F238E27FC236}">
                <a16:creationId xmlns:a16="http://schemas.microsoft.com/office/drawing/2014/main" id="{C9F674EF-F431-9E1D-945A-C0DEC833D6FA}"/>
              </a:ext>
            </a:extLst>
          </p:cNvPr>
          <p:cNvGraphicFramePr>
            <a:graphicFrameLocks noGrp="1"/>
          </p:cNvGraphicFramePr>
          <p:nvPr>
            <p:extLst>
              <p:ext uri="{D42A27DB-BD31-4B8C-83A1-F6EECF244321}">
                <p14:modId xmlns:p14="http://schemas.microsoft.com/office/powerpoint/2010/main" val="3040624404"/>
              </p:ext>
            </p:extLst>
          </p:nvPr>
        </p:nvGraphicFramePr>
        <p:xfrm>
          <a:off x="4572000" y="216488"/>
          <a:ext cx="4350151" cy="641580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91251">
                  <a:extLst>
                    <a:ext uri="{9D8B030D-6E8A-4147-A177-3AD203B41FA5}">
                      <a16:colId xmlns:a16="http://schemas.microsoft.com/office/drawing/2014/main" val="151135871"/>
                    </a:ext>
                  </a:extLst>
                </a:gridCol>
                <a:gridCol w="1713053">
                  <a:extLst>
                    <a:ext uri="{9D8B030D-6E8A-4147-A177-3AD203B41FA5}">
                      <a16:colId xmlns:a16="http://schemas.microsoft.com/office/drawing/2014/main" val="2805406106"/>
                    </a:ext>
                  </a:extLst>
                </a:gridCol>
                <a:gridCol w="1745847">
                  <a:extLst>
                    <a:ext uri="{9D8B030D-6E8A-4147-A177-3AD203B41FA5}">
                      <a16:colId xmlns:a16="http://schemas.microsoft.com/office/drawing/2014/main" val="3008365553"/>
                    </a:ext>
                  </a:extLst>
                </a:gridCol>
              </a:tblGrid>
              <a:tr h="457747">
                <a:tc>
                  <a:txBody>
                    <a:bodyPr/>
                    <a:lstStyle/>
                    <a:p>
                      <a:r>
                        <a:rPr lang="en-US" sz="1100" dirty="0"/>
                        <a:t>Areas to consider</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1100" dirty="0"/>
                        <a:t>Source A (Farrell)</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1100" dirty="0"/>
                        <a:t>Source B (Wilde)</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008942634"/>
                  </a:ext>
                </a:extLst>
              </a:tr>
              <a:tr h="1290238">
                <a:tc>
                  <a:txBody>
                    <a:bodyPr/>
                    <a:lstStyle/>
                    <a:p>
                      <a:r>
                        <a:rPr lang="en-US" sz="1200" dirty="0"/>
                        <a:t>What are the prisons like?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The rooms rocket in temperature during the summer, making the prisoners very uncomfortable. </a:t>
                      </a:r>
                      <a:r>
                        <a:rPr lang="en-GB" sz="900" dirty="0"/>
                        <a:t>The cells are described as being small and austere. </a:t>
                      </a:r>
                    </a:p>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8113388"/>
                  </a:ext>
                </a:extLst>
              </a:tr>
              <a:tr h="1449634">
                <a:tc>
                  <a:txBody>
                    <a:bodyPr/>
                    <a:lstStyle/>
                    <a:p>
                      <a:r>
                        <a:rPr lang="en-US" sz="1200" dirty="0"/>
                        <a:t>How are the prisoners treated?</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mn-lt"/>
                          <a:ea typeface="+mn-ea"/>
                          <a:cs typeface="+mn-cs"/>
                        </a:rPr>
                        <a:t>The children are kept inside their cells for 23 hours a day. The children are filled with terror and cannot comprehend what is happening to them and why. Wardens are not allowed to treat children with kindness – one was sacked for giving a child biscuits.</a:t>
                      </a:r>
                      <a:endParaRPr lang="en-GB" sz="900" dirty="0"/>
                    </a:p>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68514341"/>
                  </a:ext>
                </a:extLst>
              </a:tr>
              <a:tr h="1768554">
                <a:tc>
                  <a:txBody>
                    <a:bodyPr/>
                    <a:lstStyle/>
                    <a:p>
                      <a:r>
                        <a:rPr lang="en-US" sz="1200" dirty="0"/>
                        <a:t>What does the writer think about how the prisoners treated?</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66517235"/>
                  </a:ext>
                </a:extLst>
              </a:tr>
              <a:tr h="1449634">
                <a:tc>
                  <a:txBody>
                    <a:bodyPr/>
                    <a:lstStyle/>
                    <a:p>
                      <a:r>
                        <a:rPr lang="en-US" sz="1200" dirty="0"/>
                        <a:t>What do the prisoners think about being in prison?</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92359021"/>
                  </a:ext>
                </a:extLst>
              </a:tr>
            </a:tbl>
          </a:graphicData>
        </a:graphic>
      </p:graphicFrame>
    </p:spTree>
    <p:extLst>
      <p:ext uri="{BB962C8B-B14F-4D97-AF65-F5344CB8AC3E}">
        <p14:creationId xmlns:p14="http://schemas.microsoft.com/office/powerpoint/2010/main" val="1600182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8EA92D3-C578-FB9B-D0E1-4C90BD15F922}"/>
              </a:ext>
            </a:extLst>
          </p:cNvPr>
          <p:cNvGraphicFramePr>
            <a:graphicFrameLocks noGrp="1"/>
          </p:cNvGraphicFramePr>
          <p:nvPr>
            <p:extLst>
              <p:ext uri="{D42A27DB-BD31-4B8C-83A1-F6EECF244321}">
                <p14:modId xmlns:p14="http://schemas.microsoft.com/office/powerpoint/2010/main" val="2959525931"/>
              </p:ext>
            </p:extLst>
          </p:nvPr>
        </p:nvGraphicFramePr>
        <p:xfrm>
          <a:off x="532435" y="335666"/>
          <a:ext cx="8273971" cy="645584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15342">
                  <a:extLst>
                    <a:ext uri="{9D8B030D-6E8A-4147-A177-3AD203B41FA5}">
                      <a16:colId xmlns:a16="http://schemas.microsoft.com/office/drawing/2014/main" val="151135871"/>
                    </a:ext>
                  </a:extLst>
                </a:gridCol>
                <a:gridCol w="3495060">
                  <a:extLst>
                    <a:ext uri="{9D8B030D-6E8A-4147-A177-3AD203B41FA5}">
                      <a16:colId xmlns:a16="http://schemas.microsoft.com/office/drawing/2014/main" val="2805406106"/>
                    </a:ext>
                  </a:extLst>
                </a:gridCol>
                <a:gridCol w="3563569">
                  <a:extLst>
                    <a:ext uri="{9D8B030D-6E8A-4147-A177-3AD203B41FA5}">
                      <a16:colId xmlns:a16="http://schemas.microsoft.com/office/drawing/2014/main" val="3008365553"/>
                    </a:ext>
                  </a:extLst>
                </a:gridCol>
              </a:tblGrid>
              <a:tr h="625033">
                <a:tc>
                  <a:txBody>
                    <a:bodyPr/>
                    <a:lstStyle/>
                    <a:p>
                      <a:r>
                        <a:rPr lang="en-US" dirty="0"/>
                        <a:t>Areas to consider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dirty="0"/>
                        <a:t>Source A</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dirty="0"/>
                        <a:t>Source B</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008942634"/>
                  </a:ext>
                </a:extLst>
              </a:tr>
              <a:tr h="1152324">
                <a:tc>
                  <a:txBody>
                    <a:bodyPr/>
                    <a:lstStyle/>
                    <a:p>
                      <a:r>
                        <a:rPr lang="en-US" sz="1200" dirty="0"/>
                        <a:t>What are the prisons like?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The rooms rocket in temperature during the summer, making the prisoners very uncomfortable. </a:t>
                      </a:r>
                      <a:r>
                        <a:rPr lang="en-GB" sz="1600" dirty="0"/>
                        <a:t> The cells are described as being small and austere.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The cells are dimly-lit, and the writer describes the prison system as being brutal. The rooms are described as being dark and lonely.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8113388"/>
                  </a:ext>
                </a:extLst>
              </a:tr>
              <a:tr h="987706">
                <a:tc>
                  <a:txBody>
                    <a:bodyPr/>
                    <a:lstStyle/>
                    <a:p>
                      <a:r>
                        <a:rPr lang="en-US" sz="1200" dirty="0"/>
                        <a:t>How are the prisoners treated?</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The food is of poor quality that is designed for nutrition and not taste. Prisoners are given work to complete that benefits those on the outside, and there are rehabilitation </a:t>
                      </a:r>
                      <a:r>
                        <a:rPr lang="en-US" sz="1600" dirty="0" err="1"/>
                        <a:t>programmes</a:t>
                      </a:r>
                      <a:r>
                        <a:rPr lang="en-US" sz="1600" dirty="0"/>
                        <a:t> for them. They are given support via doctors and psychotherapists.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The children are kept inside their cells for 23 hours a day. The children are filled with terror and cannot comprehend what is happening to them and why. Wardens are not allowed to treat children with kindness – one was sacked for giving a child biscuits.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68514341"/>
                  </a:ext>
                </a:extLst>
              </a:tr>
              <a:tr h="1275787">
                <a:tc>
                  <a:txBody>
                    <a:bodyPr/>
                    <a:lstStyle/>
                    <a:p>
                      <a:r>
                        <a:rPr lang="en-US" sz="1200" dirty="0"/>
                        <a:t>What does the writer think about how the prisoners treated?</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The writer tries to be balanced and informative throughout their diary entry, but they suggest the prison is more successful at rehabilitation than acting as a deterrent.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The writer is horrified that children are sent to prison even when being on remand or before they know if they have a conviction. He argues wardens want to treat the children with kindness but cannot.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66517235"/>
                  </a:ext>
                </a:extLst>
              </a:tr>
              <a:tr h="1275787">
                <a:tc>
                  <a:txBody>
                    <a:bodyPr/>
                    <a:lstStyle/>
                    <a:p>
                      <a:r>
                        <a:rPr lang="en-US" sz="1200" dirty="0"/>
                        <a:t>What do the prisoners think about being in prison?</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Riots are commonplace, and inmates claim lockdown conditions affect their mental health, leading to anxiety and depression.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The children are clearly terrified by the conditions they are kept in. Wilde does not speak to the children directly, but observes their behaviour in response to their treatment.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92359021"/>
                  </a:ext>
                </a:extLst>
              </a:tr>
            </a:tbl>
          </a:graphicData>
        </a:graphic>
      </p:graphicFrame>
    </p:spTree>
    <p:extLst>
      <p:ext uri="{BB962C8B-B14F-4D97-AF65-F5344CB8AC3E}">
        <p14:creationId xmlns:p14="http://schemas.microsoft.com/office/powerpoint/2010/main" val="20320195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2413</Words>
  <Application>Microsoft Office PowerPoint</Application>
  <PresentationFormat>On-screen Show (4:3)</PresentationFormat>
  <Paragraphs>136</Paragraphs>
  <Slides>13</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vt:i4>
      </vt:variant>
    </vt:vector>
  </HeadingPairs>
  <TitlesOfParts>
    <vt:vector size="24" baseType="lpstr">
      <vt:lpstr>Aptos</vt:lpstr>
      <vt:lpstr>Aptos Display</vt:lpstr>
      <vt:lpstr>Arial</vt:lpstr>
      <vt:lpstr>Calibri</vt:lpstr>
      <vt:lpstr>Calibri Light</vt:lpstr>
      <vt:lpstr>gg sans</vt:lpstr>
      <vt:lpstr>Times New Roman</vt:lpstr>
      <vt:lpstr>Office Theme</vt:lpstr>
      <vt:lpstr>1_Office Theme</vt:lpstr>
      <vt:lpstr>2_Office Theme</vt:lpstr>
      <vt:lpstr>3_Office Theme</vt:lpstr>
      <vt:lpstr>PowerPoint Presentation</vt:lpstr>
      <vt:lpstr>Learning outcomes</vt:lpstr>
      <vt:lpstr>We will be using inference icebergs to help us see what the writer implies</vt:lpstr>
      <vt:lpstr>We’ll re-read part of Source A</vt:lpstr>
      <vt:lpstr>PowerPoint Presentation</vt:lpstr>
      <vt:lpstr>It’s important to remember in your analyses…</vt:lpstr>
      <vt:lpstr>You need to refer to Source A and Source B for this question. The writers in Source A and Source B are travelling on different types of trains. What can you infer about the differences between the two prisons?</vt:lpstr>
      <vt:lpstr>PowerPoint Presentation</vt:lpstr>
      <vt:lpstr>PowerPoint Presentation</vt:lpstr>
      <vt:lpstr>Q2) Summary</vt:lpstr>
      <vt:lpstr>Let’s take a look at a good answer for Q2:</vt:lpstr>
      <vt:lpstr>Can you see how the student has mixed together quotations, inferences and connectives into a detailed and concise summary?</vt:lpstr>
      <vt:lpstr>Plenary: Mini 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Wassell</dc:creator>
  <cp:lastModifiedBy>Chezka Mae Madrona</cp:lastModifiedBy>
  <cp:revision>3</cp:revision>
  <dcterms:created xsi:type="dcterms:W3CDTF">2025-02-13T14:18:55Z</dcterms:created>
  <dcterms:modified xsi:type="dcterms:W3CDTF">2025-08-12T11:18:53Z</dcterms:modified>
</cp:coreProperties>
</file>