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2" r:id="rId9"/>
    <p:sldId id="261" r:id="rId10"/>
    <p:sldId id="260" r:id="rId11"/>
    <p:sldId id="265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6C4738-DEC6-311C-A762-F96A7D79B2E9}" v="1" dt="2024-01-04T08:23:39.876"/>
    <p1510:client id="{23B3C94D-52CA-3C6D-59B8-4DC5E3526369}" v="145" dt="2022-01-12T16:15:48.968"/>
    <p1510:client id="{3790928C-1E99-B537-B1BF-E844E9624AC5}" v="4" dt="2022-12-08T08:15:23.413"/>
    <p1510:client id="{3F91A2CA-C2F1-0533-6DC1-14887450291F}" v="68" dt="2022-11-17T13:59:05.426"/>
    <p1510:client id="{519F3D97-E442-EC50-685C-35F93A049D74}" v="534" dt="2022-01-13T09:14:14.385"/>
    <p1510:client id="{6DFD32C0-D420-17D7-0B8D-EF77E8C4554B}" v="9" dt="2021-01-11T11:42:16.187"/>
    <p1510:client id="{7076995C-9E85-D3E8-E52A-5BD78F396286}" v="855" dt="2021-01-04T14:39:13.441"/>
    <p1510:client id="{FEE6537D-0A53-4A45-DE13-4D4640EFFB35}" v="74" dt="2021-01-04T12:10:47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2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zel Lupton" userId="S::hazel.lupton@sthelens.london::330d0395-d8b0-4d77-8620-740b48613bd9" providerId="AD" clId="Web-{6DFD32C0-D420-17D7-0B8D-EF77E8C4554B}"/>
    <pc:docChg chg="modSld">
      <pc:chgData name="Hazel Lupton" userId="S::hazel.lupton@sthelens.london::330d0395-d8b0-4d77-8620-740b48613bd9" providerId="AD" clId="Web-{6DFD32C0-D420-17D7-0B8D-EF77E8C4554B}" dt="2021-01-11T11:42:16.187" v="8"/>
      <pc:docMkLst>
        <pc:docMk/>
      </pc:docMkLst>
      <pc:sldChg chg="delSp delAnim">
        <pc:chgData name="Hazel Lupton" userId="S::hazel.lupton@sthelens.london::330d0395-d8b0-4d77-8620-740b48613bd9" providerId="AD" clId="Web-{6DFD32C0-D420-17D7-0B8D-EF77E8C4554B}" dt="2021-01-11T11:42:16.187" v="8"/>
        <pc:sldMkLst>
          <pc:docMk/>
          <pc:sldMk cId="1072396545" sldId="259"/>
        </pc:sldMkLst>
        <pc:picChg chg="del">
          <ac:chgData name="Hazel Lupton" userId="S::hazel.lupton@sthelens.london::330d0395-d8b0-4d77-8620-740b48613bd9" providerId="AD" clId="Web-{6DFD32C0-D420-17D7-0B8D-EF77E8C4554B}" dt="2021-01-11T11:42:16.187" v="8"/>
          <ac:picMkLst>
            <pc:docMk/>
            <pc:sldMk cId="1072396545" sldId="259"/>
            <ac:picMk id="4104" creationId="{00000000-0000-0000-0000-000000000000}"/>
          </ac:picMkLst>
        </pc:picChg>
      </pc:sldChg>
      <pc:sldChg chg="modSp">
        <pc:chgData name="Hazel Lupton" userId="S::hazel.lupton@sthelens.london::330d0395-d8b0-4d77-8620-740b48613bd9" providerId="AD" clId="Web-{6DFD32C0-D420-17D7-0B8D-EF77E8C4554B}" dt="2021-01-11T11:41:35.201" v="7" actId="20577"/>
        <pc:sldMkLst>
          <pc:docMk/>
          <pc:sldMk cId="208346092" sldId="265"/>
        </pc:sldMkLst>
        <pc:spChg chg="mod">
          <ac:chgData name="Hazel Lupton" userId="S::hazel.lupton@sthelens.london::330d0395-d8b0-4d77-8620-740b48613bd9" providerId="AD" clId="Web-{6DFD32C0-D420-17D7-0B8D-EF77E8C4554B}" dt="2021-01-11T11:41:35.201" v="7" actId="20577"/>
          <ac:spMkLst>
            <pc:docMk/>
            <pc:sldMk cId="208346092" sldId="265"/>
            <ac:spMk id="3" creationId="{DD77C353-8A5D-46F8-8AE0-9F6C4EC559FF}"/>
          </ac:spMkLst>
        </pc:spChg>
      </pc:sldChg>
    </pc:docChg>
  </pc:docChgLst>
  <pc:docChgLst>
    <pc:chgData name="Hazel Lupton" userId="S::hazel.lupton@sthelens.london::330d0395-d8b0-4d77-8620-740b48613bd9" providerId="AD" clId="Web-{3790928C-1E99-B537-B1BF-E844E9624AC5}"/>
    <pc:docChg chg="modSld">
      <pc:chgData name="Hazel Lupton" userId="S::hazel.lupton@sthelens.london::330d0395-d8b0-4d77-8620-740b48613bd9" providerId="AD" clId="Web-{3790928C-1E99-B537-B1BF-E844E9624AC5}" dt="2022-12-08T08:15:23.413" v="3" actId="1076"/>
      <pc:docMkLst>
        <pc:docMk/>
      </pc:docMkLst>
      <pc:sldChg chg="modSp">
        <pc:chgData name="Hazel Lupton" userId="S::hazel.lupton@sthelens.london::330d0395-d8b0-4d77-8620-740b48613bd9" providerId="AD" clId="Web-{3790928C-1E99-B537-B1BF-E844E9624AC5}" dt="2022-12-08T08:15:23.413" v="3" actId="1076"/>
        <pc:sldMkLst>
          <pc:docMk/>
          <pc:sldMk cId="837531681" sldId="261"/>
        </pc:sldMkLst>
        <pc:spChg chg="mod">
          <ac:chgData name="Hazel Lupton" userId="S::hazel.lupton@sthelens.london::330d0395-d8b0-4d77-8620-740b48613bd9" providerId="AD" clId="Web-{3790928C-1E99-B537-B1BF-E844E9624AC5}" dt="2022-12-08T08:15:13.600" v="2" actId="1076"/>
          <ac:spMkLst>
            <pc:docMk/>
            <pc:sldMk cId="837531681" sldId="261"/>
            <ac:spMk id="4" creationId="{6D23F1B1-2829-4923-A1E1-B39DCA73CBCF}"/>
          </ac:spMkLst>
        </pc:spChg>
        <pc:spChg chg="mod">
          <ac:chgData name="Hazel Lupton" userId="S::hazel.lupton@sthelens.london::330d0395-d8b0-4d77-8620-740b48613bd9" providerId="AD" clId="Web-{3790928C-1E99-B537-B1BF-E844E9624AC5}" dt="2022-12-08T08:15:23.413" v="3" actId="1076"/>
          <ac:spMkLst>
            <pc:docMk/>
            <pc:sldMk cId="837531681" sldId="261"/>
            <ac:spMk id="5" creationId="{8AC7CFC4-61D4-45D7-8E9E-6CA82FA469F8}"/>
          </ac:spMkLst>
        </pc:spChg>
      </pc:sldChg>
    </pc:docChg>
  </pc:docChgLst>
  <pc:docChgLst>
    <pc:chgData name="Hazel Lupton" userId="S::hazel.lupton@sthelens.london::330d0395-d8b0-4d77-8620-740b48613bd9" providerId="AD" clId="Web-{FEE6537D-0A53-4A45-DE13-4D4640EFFB35}"/>
    <pc:docChg chg="modSld">
      <pc:chgData name="Hazel Lupton" userId="S::hazel.lupton@sthelens.london::330d0395-d8b0-4d77-8620-740b48613bd9" providerId="AD" clId="Web-{FEE6537D-0A53-4A45-DE13-4D4640EFFB35}" dt="2021-01-04T12:10:47.177" v="71" actId="1076"/>
      <pc:docMkLst>
        <pc:docMk/>
      </pc:docMkLst>
      <pc:sldChg chg="addSp modSp">
        <pc:chgData name="Hazel Lupton" userId="S::hazel.lupton@sthelens.london::330d0395-d8b0-4d77-8620-740b48613bd9" providerId="AD" clId="Web-{FEE6537D-0A53-4A45-DE13-4D4640EFFB35}" dt="2021-01-04T12:10:47.177" v="71" actId="1076"/>
        <pc:sldMkLst>
          <pc:docMk/>
          <pc:sldMk cId="4056253437" sldId="256"/>
        </pc:sldMkLst>
        <pc:spChg chg="mod">
          <ac:chgData name="Hazel Lupton" userId="S::hazel.lupton@sthelens.london::330d0395-d8b0-4d77-8620-740b48613bd9" providerId="AD" clId="Web-{FEE6537D-0A53-4A45-DE13-4D4640EFFB35}" dt="2021-01-04T12:10:41.661" v="70" actId="1076"/>
          <ac:spMkLst>
            <pc:docMk/>
            <pc:sldMk cId="4056253437" sldId="256"/>
            <ac:spMk id="2" creationId="{00000000-0000-0000-0000-000000000000}"/>
          </ac:spMkLst>
        </pc:spChg>
        <pc:spChg chg="mod">
          <ac:chgData name="Hazel Lupton" userId="S::hazel.lupton@sthelens.london::330d0395-d8b0-4d77-8620-740b48613bd9" providerId="AD" clId="Web-{FEE6537D-0A53-4A45-DE13-4D4640EFFB35}" dt="2021-01-04T12:10:47.177" v="71" actId="1076"/>
          <ac:spMkLst>
            <pc:docMk/>
            <pc:sldMk cId="4056253437" sldId="256"/>
            <ac:spMk id="3" creationId="{00000000-0000-0000-0000-000000000000}"/>
          </ac:spMkLst>
        </pc:spChg>
        <pc:spChg chg="add mod">
          <ac:chgData name="Hazel Lupton" userId="S::hazel.lupton@sthelens.london::330d0395-d8b0-4d77-8620-740b48613bd9" providerId="AD" clId="Web-{FEE6537D-0A53-4A45-DE13-4D4640EFFB35}" dt="2021-01-04T12:10:36.771" v="69" actId="1076"/>
          <ac:spMkLst>
            <pc:docMk/>
            <pc:sldMk cId="4056253437" sldId="256"/>
            <ac:spMk id="4" creationId="{6764C597-4186-4A85-A8D7-109FDAC74B40}"/>
          </ac:spMkLst>
        </pc:spChg>
      </pc:sldChg>
    </pc:docChg>
  </pc:docChgLst>
  <pc:docChgLst>
    <pc:chgData name="Hazel Lupton" userId="S::hazel.lupton@sthelens.london::330d0395-d8b0-4d77-8620-740b48613bd9" providerId="AD" clId="Web-{3F91A2CA-C2F1-0533-6DC1-14887450291F}"/>
    <pc:docChg chg="modSld">
      <pc:chgData name="Hazel Lupton" userId="S::hazel.lupton@sthelens.london::330d0395-d8b0-4d77-8620-740b48613bd9" providerId="AD" clId="Web-{3F91A2CA-C2F1-0533-6DC1-14887450291F}" dt="2022-11-17T13:59:05.426" v="39" actId="1076"/>
      <pc:docMkLst>
        <pc:docMk/>
      </pc:docMkLst>
      <pc:sldChg chg="addSp modSp">
        <pc:chgData name="Hazel Lupton" userId="S::hazel.lupton@sthelens.london::330d0395-d8b0-4d77-8620-740b48613bd9" providerId="AD" clId="Web-{3F91A2CA-C2F1-0533-6DC1-14887450291F}" dt="2022-11-17T13:56:02.217" v="36" actId="20577"/>
        <pc:sldMkLst>
          <pc:docMk/>
          <pc:sldMk cId="4056253437" sldId="256"/>
        </pc:sldMkLst>
        <pc:spChg chg="add mod">
          <ac:chgData name="Hazel Lupton" userId="S::hazel.lupton@sthelens.london::330d0395-d8b0-4d77-8620-740b48613bd9" providerId="AD" clId="Web-{3F91A2CA-C2F1-0533-6DC1-14887450291F}" dt="2022-11-17T13:56:02.217" v="36" actId="20577"/>
          <ac:spMkLst>
            <pc:docMk/>
            <pc:sldMk cId="4056253437" sldId="256"/>
            <ac:spMk id="5" creationId="{B2DD8128-00EB-303A-1676-252D1C3AF6D0}"/>
          </ac:spMkLst>
        </pc:spChg>
      </pc:sldChg>
      <pc:sldChg chg="modSp">
        <pc:chgData name="Hazel Lupton" userId="S::hazel.lupton@sthelens.london::330d0395-d8b0-4d77-8620-740b48613bd9" providerId="AD" clId="Web-{3F91A2CA-C2F1-0533-6DC1-14887450291F}" dt="2022-11-17T13:53:18.133" v="20" actId="1076"/>
        <pc:sldMkLst>
          <pc:docMk/>
          <pc:sldMk cId="3418959729" sldId="258"/>
        </pc:sldMkLst>
        <pc:spChg chg="mod">
          <ac:chgData name="Hazel Lupton" userId="S::hazel.lupton@sthelens.london::330d0395-d8b0-4d77-8620-740b48613bd9" providerId="AD" clId="Web-{3F91A2CA-C2F1-0533-6DC1-14887450291F}" dt="2022-11-17T13:53:18.133" v="20" actId="1076"/>
          <ac:spMkLst>
            <pc:docMk/>
            <pc:sldMk cId="3418959729" sldId="258"/>
            <ac:spMk id="5" creationId="{00000000-0000-0000-0000-000000000000}"/>
          </ac:spMkLst>
        </pc:spChg>
      </pc:sldChg>
      <pc:sldChg chg="delSp">
        <pc:chgData name="Hazel Lupton" userId="S::hazel.lupton@sthelens.london::330d0395-d8b0-4d77-8620-740b48613bd9" providerId="AD" clId="Web-{3F91A2CA-C2F1-0533-6DC1-14887450291F}" dt="2022-11-17T13:56:06.107" v="37"/>
        <pc:sldMkLst>
          <pc:docMk/>
          <pc:sldMk cId="1072396545" sldId="259"/>
        </pc:sldMkLst>
        <pc:spChg chg="del">
          <ac:chgData name="Hazel Lupton" userId="S::hazel.lupton@sthelens.london::330d0395-d8b0-4d77-8620-740b48613bd9" providerId="AD" clId="Web-{3F91A2CA-C2F1-0533-6DC1-14887450291F}" dt="2022-11-17T13:56:06.107" v="37"/>
          <ac:spMkLst>
            <pc:docMk/>
            <pc:sldMk cId="1072396545" sldId="259"/>
            <ac:spMk id="2" creationId="{00000000-0000-0000-0000-000000000000}"/>
          </ac:spMkLst>
        </pc:spChg>
      </pc:sldChg>
      <pc:sldChg chg="modSp">
        <pc:chgData name="Hazel Lupton" userId="S::hazel.lupton@sthelens.london::330d0395-d8b0-4d77-8620-740b48613bd9" providerId="AD" clId="Web-{3F91A2CA-C2F1-0533-6DC1-14887450291F}" dt="2022-11-17T13:59:05.426" v="39" actId="1076"/>
        <pc:sldMkLst>
          <pc:docMk/>
          <pc:sldMk cId="837531681" sldId="261"/>
        </pc:sldMkLst>
        <pc:spChg chg="mod">
          <ac:chgData name="Hazel Lupton" userId="S::hazel.lupton@sthelens.london::330d0395-d8b0-4d77-8620-740b48613bd9" providerId="AD" clId="Web-{3F91A2CA-C2F1-0533-6DC1-14887450291F}" dt="2022-11-17T13:59:05.426" v="39" actId="1076"/>
          <ac:spMkLst>
            <pc:docMk/>
            <pc:sldMk cId="837531681" sldId="261"/>
            <ac:spMk id="5" creationId="{8AC7CFC4-61D4-45D7-8E9E-6CA82FA469F8}"/>
          </ac:spMkLst>
        </pc:spChg>
      </pc:sldChg>
      <pc:sldChg chg="modSp">
        <pc:chgData name="Hazel Lupton" userId="S::hazel.lupton@sthelens.london::330d0395-d8b0-4d77-8620-740b48613bd9" providerId="AD" clId="Web-{3F91A2CA-C2F1-0533-6DC1-14887450291F}" dt="2022-11-17T13:58:38.753" v="38" actId="1076"/>
        <pc:sldMkLst>
          <pc:docMk/>
          <pc:sldMk cId="285970871" sldId="262"/>
        </pc:sldMkLst>
        <pc:spChg chg="mod">
          <ac:chgData name="Hazel Lupton" userId="S::hazel.lupton@sthelens.london::330d0395-d8b0-4d77-8620-740b48613bd9" providerId="AD" clId="Web-{3F91A2CA-C2F1-0533-6DC1-14887450291F}" dt="2022-11-17T13:58:38.753" v="38" actId="1076"/>
          <ac:spMkLst>
            <pc:docMk/>
            <pc:sldMk cId="285970871" sldId="262"/>
            <ac:spMk id="3" creationId="{C8B335CB-20EC-4B86-9FF0-DB7DFB711B85}"/>
          </ac:spMkLst>
        </pc:spChg>
      </pc:sldChg>
    </pc:docChg>
  </pc:docChgLst>
  <pc:docChgLst>
    <pc:chgData name="Hazel Lupton" userId="S::hazel.lupton@sthelens.london::330d0395-d8b0-4d77-8620-740b48613bd9" providerId="AD" clId="Web-{23B3C94D-52CA-3C6D-59B8-4DC5E3526369}"/>
    <pc:docChg chg="modSld">
      <pc:chgData name="Hazel Lupton" userId="S::hazel.lupton@sthelens.london::330d0395-d8b0-4d77-8620-740b48613bd9" providerId="AD" clId="Web-{23B3C94D-52CA-3C6D-59B8-4DC5E3526369}" dt="2022-01-12T16:15:48.968" v="77" actId="20577"/>
      <pc:docMkLst>
        <pc:docMk/>
      </pc:docMkLst>
      <pc:sldChg chg="modSp">
        <pc:chgData name="Hazel Lupton" userId="S::hazel.lupton@sthelens.london::330d0395-d8b0-4d77-8620-740b48613bd9" providerId="AD" clId="Web-{23B3C94D-52CA-3C6D-59B8-4DC5E3526369}" dt="2022-01-12T16:13:38.090" v="60" actId="20577"/>
        <pc:sldMkLst>
          <pc:docMk/>
          <pc:sldMk cId="1072396545" sldId="259"/>
        </pc:sldMkLst>
        <pc:spChg chg="mod">
          <ac:chgData name="Hazel Lupton" userId="S::hazel.lupton@sthelens.london::330d0395-d8b0-4d77-8620-740b48613bd9" providerId="AD" clId="Web-{23B3C94D-52CA-3C6D-59B8-4DC5E3526369}" dt="2022-01-12T16:11:21.148" v="42" actId="20577"/>
          <ac:spMkLst>
            <pc:docMk/>
            <pc:sldMk cId="1072396545" sldId="259"/>
            <ac:spMk id="7" creationId="{00000000-0000-0000-0000-000000000000}"/>
          </ac:spMkLst>
        </pc:spChg>
        <pc:spChg chg="mod">
          <ac:chgData name="Hazel Lupton" userId="S::hazel.lupton@sthelens.london::330d0395-d8b0-4d77-8620-740b48613bd9" providerId="AD" clId="Web-{23B3C94D-52CA-3C6D-59B8-4DC5E3526369}" dt="2022-01-12T16:11:01.257" v="33" actId="20577"/>
          <ac:spMkLst>
            <pc:docMk/>
            <pc:sldMk cId="1072396545" sldId="259"/>
            <ac:spMk id="8" creationId="{00000000-0000-0000-0000-000000000000}"/>
          </ac:spMkLst>
        </pc:spChg>
        <pc:spChg chg="mod">
          <ac:chgData name="Hazel Lupton" userId="S::hazel.lupton@sthelens.london::330d0395-d8b0-4d77-8620-740b48613bd9" providerId="AD" clId="Web-{23B3C94D-52CA-3C6D-59B8-4DC5E3526369}" dt="2022-01-12T16:13:38.090" v="60" actId="20577"/>
          <ac:spMkLst>
            <pc:docMk/>
            <pc:sldMk cId="1072396545" sldId="259"/>
            <ac:spMk id="10" creationId="{00000000-0000-0000-0000-000000000000}"/>
          </ac:spMkLst>
        </pc:spChg>
      </pc:sldChg>
      <pc:sldChg chg="modSp">
        <pc:chgData name="Hazel Lupton" userId="S::hazel.lupton@sthelens.london::330d0395-d8b0-4d77-8620-740b48613bd9" providerId="AD" clId="Web-{23B3C94D-52CA-3C6D-59B8-4DC5E3526369}" dt="2022-01-12T16:15:48.968" v="77" actId="20577"/>
        <pc:sldMkLst>
          <pc:docMk/>
          <pc:sldMk cId="837531681" sldId="261"/>
        </pc:sldMkLst>
        <pc:spChg chg="mod">
          <ac:chgData name="Hazel Lupton" userId="S::hazel.lupton@sthelens.london::330d0395-d8b0-4d77-8620-740b48613bd9" providerId="AD" clId="Web-{23B3C94D-52CA-3C6D-59B8-4DC5E3526369}" dt="2022-01-12T16:15:48.968" v="77" actId="20577"/>
          <ac:spMkLst>
            <pc:docMk/>
            <pc:sldMk cId="837531681" sldId="261"/>
            <ac:spMk id="3" creationId="{00000000-0000-0000-0000-000000000000}"/>
          </ac:spMkLst>
        </pc:spChg>
      </pc:sldChg>
      <pc:sldChg chg="modSp">
        <pc:chgData name="Hazel Lupton" userId="S::hazel.lupton@sthelens.london::330d0395-d8b0-4d77-8620-740b48613bd9" providerId="AD" clId="Web-{23B3C94D-52CA-3C6D-59B8-4DC5E3526369}" dt="2022-01-12T16:14:27.841" v="71" actId="1076"/>
        <pc:sldMkLst>
          <pc:docMk/>
          <pc:sldMk cId="285970871" sldId="262"/>
        </pc:sldMkLst>
        <pc:spChg chg="mod">
          <ac:chgData name="Hazel Lupton" userId="S::hazel.lupton@sthelens.london::330d0395-d8b0-4d77-8620-740b48613bd9" providerId="AD" clId="Web-{23B3C94D-52CA-3C6D-59B8-4DC5E3526369}" dt="2022-01-12T16:14:27.841" v="71" actId="1076"/>
          <ac:spMkLst>
            <pc:docMk/>
            <pc:sldMk cId="285970871" sldId="262"/>
            <ac:spMk id="6149" creationId="{00000000-0000-0000-0000-000000000000}"/>
          </ac:spMkLst>
        </pc:spChg>
      </pc:sldChg>
    </pc:docChg>
  </pc:docChgLst>
  <pc:docChgLst>
    <pc:chgData name="Hazel Lupton" userId="S::hazel.lupton@sthelens.london::330d0395-d8b0-4d77-8620-740b48613bd9" providerId="AD" clId="Web-{519F3D97-E442-EC50-685C-35F93A049D74}"/>
    <pc:docChg chg="modSld">
      <pc:chgData name="Hazel Lupton" userId="S::hazel.lupton@sthelens.london::330d0395-d8b0-4d77-8620-740b48613bd9" providerId="AD" clId="Web-{519F3D97-E442-EC50-685C-35F93A049D74}" dt="2022-01-13T09:14:14.385" v="333" actId="20577"/>
      <pc:docMkLst>
        <pc:docMk/>
      </pc:docMkLst>
      <pc:sldChg chg="addSp modSp">
        <pc:chgData name="Hazel Lupton" userId="S::hazel.lupton@sthelens.london::330d0395-d8b0-4d77-8620-740b48613bd9" providerId="AD" clId="Web-{519F3D97-E442-EC50-685C-35F93A049D74}" dt="2022-01-13T09:14:14.385" v="333" actId="20577"/>
        <pc:sldMkLst>
          <pc:docMk/>
          <pc:sldMk cId="1072396545" sldId="259"/>
        </pc:sldMkLst>
        <pc:spChg chg="add mod">
          <ac:chgData name="Hazel Lupton" userId="S::hazel.lupton@sthelens.london::330d0395-d8b0-4d77-8620-740b48613bd9" providerId="AD" clId="Web-{519F3D97-E442-EC50-685C-35F93A049D74}" dt="2022-01-13T08:29:06.170" v="92" actId="20577"/>
          <ac:spMkLst>
            <pc:docMk/>
            <pc:sldMk cId="1072396545" sldId="259"/>
            <ac:spMk id="3" creationId="{2BF214D2-CB12-47E0-9508-D0C0E128F168}"/>
          </ac:spMkLst>
        </pc:spChg>
        <pc:spChg chg="mod">
          <ac:chgData name="Hazel Lupton" userId="S::hazel.lupton@sthelens.london::330d0395-d8b0-4d77-8620-740b48613bd9" providerId="AD" clId="Web-{519F3D97-E442-EC50-685C-35F93A049D74}" dt="2022-01-13T08:25:16.414" v="12" actId="20577"/>
          <ac:spMkLst>
            <pc:docMk/>
            <pc:sldMk cId="1072396545" sldId="259"/>
            <ac:spMk id="8" creationId="{00000000-0000-0000-0000-000000000000}"/>
          </ac:spMkLst>
        </pc:spChg>
        <pc:spChg chg="mod">
          <ac:chgData name="Hazel Lupton" userId="S::hazel.lupton@sthelens.london::330d0395-d8b0-4d77-8620-740b48613bd9" providerId="AD" clId="Web-{519F3D97-E442-EC50-685C-35F93A049D74}" dt="2022-01-13T09:14:14.385" v="333" actId="20577"/>
          <ac:spMkLst>
            <pc:docMk/>
            <pc:sldMk cId="1072396545" sldId="259"/>
            <ac:spMk id="10" creationId="{00000000-0000-0000-0000-000000000000}"/>
          </ac:spMkLst>
        </pc:spChg>
      </pc:sldChg>
      <pc:sldChg chg="modSp">
        <pc:chgData name="Hazel Lupton" userId="S::hazel.lupton@sthelens.london::330d0395-d8b0-4d77-8620-740b48613bd9" providerId="AD" clId="Web-{519F3D97-E442-EC50-685C-35F93A049D74}" dt="2022-01-13T09:14:02.822" v="329" actId="20577"/>
        <pc:sldMkLst>
          <pc:docMk/>
          <pc:sldMk cId="2035113014" sldId="260"/>
        </pc:sldMkLst>
        <pc:spChg chg="mod">
          <ac:chgData name="Hazel Lupton" userId="S::hazel.lupton@sthelens.london::330d0395-d8b0-4d77-8620-740b48613bd9" providerId="AD" clId="Web-{519F3D97-E442-EC50-685C-35F93A049D74}" dt="2022-01-13T09:14:02.822" v="329" actId="20577"/>
          <ac:spMkLst>
            <pc:docMk/>
            <pc:sldMk cId="2035113014" sldId="260"/>
            <ac:spMk id="6" creationId="{00000000-0000-0000-0000-000000000000}"/>
          </ac:spMkLst>
        </pc:spChg>
      </pc:sldChg>
      <pc:sldChg chg="addSp modSp addAnim delAnim modAnim">
        <pc:chgData name="Hazel Lupton" userId="S::hazel.lupton@sthelens.london::330d0395-d8b0-4d77-8620-740b48613bd9" providerId="AD" clId="Web-{519F3D97-E442-EC50-685C-35F93A049D74}" dt="2022-01-13T08:49:33.967" v="302"/>
        <pc:sldMkLst>
          <pc:docMk/>
          <pc:sldMk cId="837531681" sldId="261"/>
        </pc:sldMkLst>
        <pc:spChg chg="mod">
          <ac:chgData name="Hazel Lupton" userId="S::hazel.lupton@sthelens.london::330d0395-d8b0-4d77-8620-740b48613bd9" providerId="AD" clId="Web-{519F3D97-E442-EC50-685C-35F93A049D74}" dt="2022-01-13T08:34:48.788" v="136" actId="1076"/>
          <ac:spMkLst>
            <pc:docMk/>
            <pc:sldMk cId="837531681" sldId="261"/>
            <ac:spMk id="2" creationId="{00000000-0000-0000-0000-000000000000}"/>
          </ac:spMkLst>
        </pc:spChg>
        <pc:spChg chg="mod">
          <ac:chgData name="Hazel Lupton" userId="S::hazel.lupton@sthelens.london::330d0395-d8b0-4d77-8620-740b48613bd9" providerId="AD" clId="Web-{519F3D97-E442-EC50-685C-35F93A049D74}" dt="2022-01-13T08:34:51.570" v="137" actId="1076"/>
          <ac:spMkLst>
            <pc:docMk/>
            <pc:sldMk cId="837531681" sldId="261"/>
            <ac:spMk id="3" creationId="{00000000-0000-0000-0000-000000000000}"/>
          </ac:spMkLst>
        </pc:spChg>
        <pc:spChg chg="add mod">
          <ac:chgData name="Hazel Lupton" userId="S::hazel.lupton@sthelens.london::330d0395-d8b0-4d77-8620-740b48613bd9" providerId="AD" clId="Web-{519F3D97-E442-EC50-685C-35F93A049D74}" dt="2022-01-13T08:40:47.063" v="191" actId="20577"/>
          <ac:spMkLst>
            <pc:docMk/>
            <pc:sldMk cId="837531681" sldId="261"/>
            <ac:spMk id="4" creationId="{6D23F1B1-2829-4923-A1E1-B39DCA73CBCF}"/>
          </ac:spMkLst>
        </pc:spChg>
        <pc:spChg chg="add mod">
          <ac:chgData name="Hazel Lupton" userId="S::hazel.lupton@sthelens.london::330d0395-d8b0-4d77-8620-740b48613bd9" providerId="AD" clId="Web-{519F3D97-E442-EC50-685C-35F93A049D74}" dt="2022-01-13T08:47:59.730" v="283" actId="1076"/>
          <ac:spMkLst>
            <pc:docMk/>
            <pc:sldMk cId="837531681" sldId="261"/>
            <ac:spMk id="5" creationId="{8AC7CFC4-61D4-45D7-8E9E-6CA82FA469F8}"/>
          </ac:spMkLst>
        </pc:spChg>
      </pc:sldChg>
      <pc:sldChg chg="addSp modSp">
        <pc:chgData name="Hazel Lupton" userId="S::hazel.lupton@sthelens.london::330d0395-d8b0-4d77-8620-740b48613bd9" providerId="AD" clId="Web-{519F3D97-E442-EC50-685C-35F93A049D74}" dt="2022-01-13T08:32:56.348" v="120" actId="20577"/>
        <pc:sldMkLst>
          <pc:docMk/>
          <pc:sldMk cId="285970871" sldId="262"/>
        </pc:sldMkLst>
        <pc:spChg chg="mod">
          <ac:chgData name="Hazel Lupton" userId="S::hazel.lupton@sthelens.london::330d0395-d8b0-4d77-8620-740b48613bd9" providerId="AD" clId="Web-{519F3D97-E442-EC50-685C-35F93A049D74}" dt="2022-01-13T08:31:22.221" v="94" actId="20577"/>
          <ac:spMkLst>
            <pc:docMk/>
            <pc:sldMk cId="285970871" sldId="262"/>
            <ac:spMk id="2" creationId="{AAD29F0F-7B9A-42D3-98B2-A0433AF580A1}"/>
          </ac:spMkLst>
        </pc:spChg>
        <pc:spChg chg="add mod">
          <ac:chgData name="Hazel Lupton" userId="S::hazel.lupton@sthelens.london::330d0395-d8b0-4d77-8620-740b48613bd9" providerId="AD" clId="Web-{519F3D97-E442-EC50-685C-35F93A049D74}" dt="2022-01-13T08:32:56.348" v="120" actId="20577"/>
          <ac:spMkLst>
            <pc:docMk/>
            <pc:sldMk cId="285970871" sldId="262"/>
            <ac:spMk id="4" creationId="{F9A496D2-FE74-4F69-8888-803E091D1BF0}"/>
          </ac:spMkLst>
        </pc:spChg>
      </pc:sldChg>
    </pc:docChg>
  </pc:docChgLst>
  <pc:docChgLst>
    <pc:chgData name="Hazel Lupton" userId="S::hazel.lupton@sthelens.london::330d0395-d8b0-4d77-8620-740b48613bd9" providerId="AD" clId="Web-{7076995C-9E85-D3E8-E52A-5BD78F396286}"/>
    <pc:docChg chg="addSld delSld modSld">
      <pc:chgData name="Hazel Lupton" userId="S::hazel.lupton@sthelens.london::330d0395-d8b0-4d77-8620-740b48613bd9" providerId="AD" clId="Web-{7076995C-9E85-D3E8-E52A-5BD78F396286}" dt="2021-01-04T14:39:13.441" v="854" actId="20577"/>
      <pc:docMkLst>
        <pc:docMk/>
      </pc:docMkLst>
      <pc:sldChg chg="modSp">
        <pc:chgData name="Hazel Lupton" userId="S::hazel.lupton@sthelens.london::330d0395-d8b0-4d77-8620-740b48613bd9" providerId="AD" clId="Web-{7076995C-9E85-D3E8-E52A-5BD78F396286}" dt="2021-01-04T14:23:51.692" v="318" actId="20577"/>
        <pc:sldMkLst>
          <pc:docMk/>
          <pc:sldMk cId="837531681" sldId="261"/>
        </pc:sldMkLst>
        <pc:spChg chg="mod">
          <ac:chgData name="Hazel Lupton" userId="S::hazel.lupton@sthelens.london::330d0395-d8b0-4d77-8620-740b48613bd9" providerId="AD" clId="Web-{7076995C-9E85-D3E8-E52A-5BD78F396286}" dt="2021-01-04T14:23:51.692" v="318" actId="20577"/>
          <ac:spMkLst>
            <pc:docMk/>
            <pc:sldMk cId="837531681" sldId="261"/>
            <ac:spMk id="3" creationId="{00000000-0000-0000-0000-000000000000}"/>
          </ac:spMkLst>
        </pc:spChg>
      </pc:sldChg>
      <pc:sldChg chg="addSp delSp modSp">
        <pc:chgData name="Hazel Lupton" userId="S::hazel.lupton@sthelens.london::330d0395-d8b0-4d77-8620-740b48613bd9" providerId="AD" clId="Web-{7076995C-9E85-D3E8-E52A-5BD78F396286}" dt="2021-01-04T14:21:41.235" v="238" actId="20577"/>
        <pc:sldMkLst>
          <pc:docMk/>
          <pc:sldMk cId="285970871" sldId="262"/>
        </pc:sldMkLst>
        <pc:spChg chg="add mod">
          <ac:chgData name="Hazel Lupton" userId="S::hazel.lupton@sthelens.london::330d0395-d8b0-4d77-8620-740b48613bd9" providerId="AD" clId="Web-{7076995C-9E85-D3E8-E52A-5BD78F396286}" dt="2021-01-04T14:21:41.235" v="238" actId="20577"/>
          <ac:spMkLst>
            <pc:docMk/>
            <pc:sldMk cId="285970871" sldId="262"/>
            <ac:spMk id="2" creationId="{AAD29F0F-7B9A-42D3-98B2-A0433AF580A1}"/>
          </ac:spMkLst>
        </pc:spChg>
        <pc:spChg chg="add mod">
          <ac:chgData name="Hazel Lupton" userId="S::hazel.lupton@sthelens.london::330d0395-d8b0-4d77-8620-740b48613bd9" providerId="AD" clId="Web-{7076995C-9E85-D3E8-E52A-5BD78F396286}" dt="2021-01-04T14:14:51.566" v="141"/>
          <ac:spMkLst>
            <pc:docMk/>
            <pc:sldMk cId="285970871" sldId="262"/>
            <ac:spMk id="3" creationId="{C8B335CB-20EC-4B86-9FF0-DB7DFB711B85}"/>
          </ac:spMkLst>
        </pc:spChg>
        <pc:spChg chg="add del mod">
          <ac:chgData name="Hazel Lupton" userId="S::hazel.lupton@sthelens.london::330d0395-d8b0-4d77-8620-740b48613bd9" providerId="AD" clId="Web-{7076995C-9E85-D3E8-E52A-5BD78F396286}" dt="2021-01-04T14:16:54.101" v="215"/>
          <ac:spMkLst>
            <pc:docMk/>
            <pc:sldMk cId="285970871" sldId="262"/>
            <ac:spMk id="4" creationId="{E272DC67-C2AA-44FE-A37A-DAD1E5E5C5A8}"/>
          </ac:spMkLst>
        </pc:spChg>
        <pc:spChg chg="add mod">
          <ac:chgData name="Hazel Lupton" userId="S::hazel.lupton@sthelens.london::330d0395-d8b0-4d77-8620-740b48613bd9" providerId="AD" clId="Web-{7076995C-9E85-D3E8-E52A-5BD78F396286}" dt="2021-01-04T14:16:11.662" v="185" actId="20577"/>
          <ac:spMkLst>
            <pc:docMk/>
            <pc:sldMk cId="285970871" sldId="262"/>
            <ac:spMk id="9" creationId="{BBBBAB15-30CC-43D1-B13C-E17509E8D19C}"/>
          </ac:spMkLst>
        </pc:spChg>
        <pc:spChg chg="add mod">
          <ac:chgData name="Hazel Lupton" userId="S::hazel.lupton@sthelens.london::330d0395-d8b0-4d77-8620-740b48613bd9" providerId="AD" clId="Web-{7076995C-9E85-D3E8-E52A-5BD78F396286}" dt="2021-01-04T14:15:17.426" v="145" actId="20577"/>
          <ac:spMkLst>
            <pc:docMk/>
            <pc:sldMk cId="285970871" sldId="262"/>
            <ac:spMk id="10" creationId="{FF721C2C-52FD-478E-ABBC-4B39513E3EB4}"/>
          </ac:spMkLst>
        </pc:spChg>
        <pc:spChg chg="mod">
          <ac:chgData name="Hazel Lupton" userId="S::hazel.lupton@sthelens.london::330d0395-d8b0-4d77-8620-740b48613bd9" providerId="AD" clId="Web-{7076995C-9E85-D3E8-E52A-5BD78F396286}" dt="2021-01-04T14:04:39.014" v="5"/>
          <ac:spMkLst>
            <pc:docMk/>
            <pc:sldMk cId="285970871" sldId="262"/>
            <ac:spMk id="6149" creationId="{00000000-0000-0000-0000-000000000000}"/>
          </ac:spMkLst>
        </pc:spChg>
        <pc:spChg chg="del">
          <ac:chgData name="Hazel Lupton" userId="S::hazel.lupton@sthelens.london::330d0395-d8b0-4d77-8620-740b48613bd9" providerId="AD" clId="Web-{7076995C-9E85-D3E8-E52A-5BD78F396286}" dt="2021-01-04T14:04:18.592" v="2"/>
          <ac:spMkLst>
            <pc:docMk/>
            <pc:sldMk cId="285970871" sldId="262"/>
            <ac:spMk id="39938" creationId="{00000000-0000-0000-0000-000000000000}"/>
          </ac:spMkLst>
        </pc:spChg>
        <pc:spChg chg="del">
          <ac:chgData name="Hazel Lupton" userId="S::hazel.lupton@sthelens.london::330d0395-d8b0-4d77-8620-740b48613bd9" providerId="AD" clId="Web-{7076995C-9E85-D3E8-E52A-5BD78F396286}" dt="2021-01-04T14:04:21.654" v="3"/>
          <ac:spMkLst>
            <pc:docMk/>
            <pc:sldMk cId="285970871" sldId="262"/>
            <ac:spMk id="39939" creationId="{00000000-0000-0000-0000-000000000000}"/>
          </ac:spMkLst>
        </pc:spChg>
        <pc:picChg chg="mod">
          <ac:chgData name="Hazel Lupton" userId="S::hazel.lupton@sthelens.london::330d0395-d8b0-4d77-8620-740b48613bd9" providerId="AD" clId="Web-{7076995C-9E85-D3E8-E52A-5BD78F396286}" dt="2021-01-04T14:04:26.108" v="4" actId="1076"/>
          <ac:picMkLst>
            <pc:docMk/>
            <pc:sldMk cId="285970871" sldId="262"/>
            <ac:picMk id="6148" creationId="{00000000-0000-0000-0000-000000000000}"/>
          </ac:picMkLst>
        </pc:picChg>
      </pc:sldChg>
      <pc:sldChg chg="delSp del">
        <pc:chgData name="Hazel Lupton" userId="S::hazel.lupton@sthelens.london::330d0395-d8b0-4d77-8620-740b48613bd9" providerId="AD" clId="Web-{7076995C-9E85-D3E8-E52A-5BD78F396286}" dt="2021-01-04T14:05:24.750" v="7"/>
        <pc:sldMkLst>
          <pc:docMk/>
          <pc:sldMk cId="166090268" sldId="263"/>
        </pc:sldMkLst>
        <pc:spChg chg="del">
          <ac:chgData name="Hazel Lupton" userId="S::hazel.lupton@sthelens.london::330d0395-d8b0-4d77-8620-740b48613bd9" providerId="AD" clId="Web-{7076995C-9E85-D3E8-E52A-5BD78F396286}" dt="2021-01-04T14:05:10.547" v="6"/>
          <ac:spMkLst>
            <pc:docMk/>
            <pc:sldMk cId="166090268" sldId="263"/>
            <ac:spMk id="65538" creationId="{00000000-0000-0000-0000-000000000000}"/>
          </ac:spMkLst>
        </pc:spChg>
      </pc:sldChg>
      <pc:sldChg chg="modSp new addAnim modAnim">
        <pc:chgData name="Hazel Lupton" userId="S::hazel.lupton@sthelens.london::330d0395-d8b0-4d77-8620-740b48613bd9" providerId="AD" clId="Web-{7076995C-9E85-D3E8-E52A-5BD78F396286}" dt="2021-01-04T14:39:13.441" v="854" actId="20577"/>
        <pc:sldMkLst>
          <pc:docMk/>
          <pc:sldMk cId="208346092" sldId="265"/>
        </pc:sldMkLst>
        <pc:spChg chg="mod">
          <ac:chgData name="Hazel Lupton" userId="S::hazel.lupton@sthelens.london::330d0395-d8b0-4d77-8620-740b48613bd9" providerId="AD" clId="Web-{7076995C-9E85-D3E8-E52A-5BD78F396286}" dt="2021-01-04T14:31:59.818" v="338" actId="14100"/>
          <ac:spMkLst>
            <pc:docMk/>
            <pc:sldMk cId="208346092" sldId="265"/>
            <ac:spMk id="2" creationId="{F7222205-2B20-4308-AE7D-B1F47310BDCF}"/>
          </ac:spMkLst>
        </pc:spChg>
        <pc:spChg chg="mod">
          <ac:chgData name="Hazel Lupton" userId="S::hazel.lupton@sthelens.london::330d0395-d8b0-4d77-8620-740b48613bd9" providerId="AD" clId="Web-{7076995C-9E85-D3E8-E52A-5BD78F396286}" dt="2021-01-04T14:39:13.441" v="854" actId="20577"/>
          <ac:spMkLst>
            <pc:docMk/>
            <pc:sldMk cId="208346092" sldId="265"/>
            <ac:spMk id="3" creationId="{DD77C353-8A5D-46F8-8AE0-9F6C4EC559FF}"/>
          </ac:spMkLst>
        </pc:spChg>
      </pc:sldChg>
    </pc:docChg>
  </pc:docChgLst>
  <pc:docChgLst>
    <pc:chgData name="Hazel Lupton" userId="S::hazel.lupton@sthelens.london::330d0395-d8b0-4d77-8620-740b48613bd9" providerId="AD" clId="Web-{236C4738-DEC6-311C-A762-F96A7D79B2E9}"/>
    <pc:docChg chg="modSld">
      <pc:chgData name="Hazel Lupton" userId="S::hazel.lupton@sthelens.london::330d0395-d8b0-4d77-8620-740b48613bd9" providerId="AD" clId="Web-{236C4738-DEC6-311C-A762-F96A7D79B2E9}" dt="2024-01-04T08:23:39.876" v="0"/>
      <pc:docMkLst>
        <pc:docMk/>
      </pc:docMkLst>
      <pc:sldChg chg="delSp">
        <pc:chgData name="Hazel Lupton" userId="S::hazel.lupton@sthelens.london::330d0395-d8b0-4d77-8620-740b48613bd9" providerId="AD" clId="Web-{236C4738-DEC6-311C-A762-F96A7D79B2E9}" dt="2024-01-04T08:23:39.876" v="0"/>
        <pc:sldMkLst>
          <pc:docMk/>
          <pc:sldMk cId="285970871" sldId="262"/>
        </pc:sldMkLst>
        <pc:spChg chg="del">
          <ac:chgData name="Hazel Lupton" userId="S::hazel.lupton@sthelens.london::330d0395-d8b0-4d77-8620-740b48613bd9" providerId="AD" clId="Web-{236C4738-DEC6-311C-A762-F96A7D79B2E9}" dt="2024-01-04T08:23:39.876" v="0"/>
          <ac:spMkLst>
            <pc:docMk/>
            <pc:sldMk cId="285970871" sldId="262"/>
            <ac:spMk id="61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FFA86-754F-4818-A139-0765543F934F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D6E3E-12A2-4B02-AA36-F8645CAEF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491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98CFE2-4B1D-4A68-894A-A951A3C9049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593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1336-07FF-4067-BDED-28FE9D806EF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B113-C106-4B04-A216-65BB7794F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21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1336-07FF-4067-BDED-28FE9D806EF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B113-C106-4B04-A216-65BB7794F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837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1336-07FF-4067-BDED-28FE9D806EF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B113-C106-4B04-A216-65BB7794F6E4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5852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1336-07FF-4067-BDED-28FE9D806EF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B113-C106-4B04-A216-65BB7794F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229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1336-07FF-4067-BDED-28FE9D806EF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B113-C106-4B04-A216-65BB7794F6E4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0606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1336-07FF-4067-BDED-28FE9D806EF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B113-C106-4B04-A216-65BB7794F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990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1336-07FF-4067-BDED-28FE9D806EF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B113-C106-4B04-A216-65BB7794F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071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1336-07FF-4067-BDED-28FE9D806EF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B113-C106-4B04-A216-65BB7794F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08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1336-07FF-4067-BDED-28FE9D806EF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B113-C106-4B04-A216-65BB7794F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78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1336-07FF-4067-BDED-28FE9D806EF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B113-C106-4B04-A216-65BB7794F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351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1336-07FF-4067-BDED-28FE9D806EF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B113-C106-4B04-A216-65BB7794F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513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1336-07FF-4067-BDED-28FE9D806EF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B113-C106-4B04-A216-65BB7794F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325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1336-07FF-4067-BDED-28FE9D806EF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B113-C106-4B04-A216-65BB7794F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251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1336-07FF-4067-BDED-28FE9D806EF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B113-C106-4B04-A216-65BB7794F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445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1336-07FF-4067-BDED-28FE9D806EF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B113-C106-4B04-A216-65BB7794F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829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1336-07FF-4067-BDED-28FE9D806EF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FB113-C106-4B04-A216-65BB7794F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18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11336-07FF-4067-BDED-28FE9D806EF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3BFB113-C106-4B04-A216-65BB7794F6E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F836D315-BB9B-1445-5246-6025C14962FF}"/>
              </a:ext>
            </a:extLst>
          </p:cNvPr>
          <p:cNvSpPr txBox="1">
            <a:spLocks/>
          </p:cNvSpPr>
          <p:nvPr userDrawn="1"/>
        </p:nvSpPr>
        <p:spPr>
          <a:xfrm>
            <a:off x="224366" y="653807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63C20F-3B0D-FA88-8EA8-CDCF243F576E}"/>
              </a:ext>
            </a:extLst>
          </p:cNvPr>
          <p:cNvSpPr txBox="1"/>
          <p:nvPr userDrawn="1"/>
        </p:nvSpPr>
        <p:spPr>
          <a:xfrm>
            <a:off x="8876437" y="6540923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b="0" dirty="0">
              <a:solidFill>
                <a:schemeClr val="tx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7523676-2B42-0EE2-D7D0-146AE20DA40D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330" y="1429949"/>
            <a:ext cx="8955340" cy="360547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2F6D1E4-AA29-15B8-C44B-E493E2834ACF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595" y="136524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704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6ucKWIIFm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lpAa4TWjHQ4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2048" y="1714421"/>
            <a:ext cx="7766936" cy="1646302"/>
          </a:xfrm>
        </p:spPr>
        <p:txBody>
          <a:bodyPr/>
          <a:lstStyle/>
          <a:p>
            <a:r>
              <a:rPr lang="en-GB" dirty="0"/>
              <a:t>1. The Cell Cycle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9595" y="3648267"/>
            <a:ext cx="7766936" cy="1096899"/>
          </a:xfrm>
        </p:spPr>
        <p:txBody>
          <a:bodyPr/>
          <a:lstStyle/>
          <a:p>
            <a:fld id="{05BBCCC6-A0F7-45BC-ABE2-2E20400044D3}" type="datetime2">
              <a:rPr lang="en-GB" dirty="0" smtClean="0"/>
              <a:t>Tuesday, 22 July 2025</a:t>
            </a:fld>
            <a:endParaRPr lang="en-GB" dirty="0"/>
          </a:p>
          <a:p>
            <a:r>
              <a:rPr lang="en-GB" dirty="0"/>
              <a:t>Open the worksheet in lesson 1 the cell cycle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64C597-4186-4A85-A8D7-109FDAC74B40}"/>
              </a:ext>
            </a:extLst>
          </p:cNvPr>
          <p:cNvSpPr txBox="1"/>
          <p:nvPr/>
        </p:nvSpPr>
        <p:spPr>
          <a:xfrm>
            <a:off x="1388853" y="914400"/>
            <a:ext cx="5532407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/>
              <a:t>Topic 4 Cell division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DD8128-00EB-303A-1676-252D1C3AF6D0}"/>
              </a:ext>
            </a:extLst>
          </p:cNvPr>
          <p:cNvSpPr txBox="1"/>
          <p:nvPr/>
        </p:nvSpPr>
        <p:spPr>
          <a:xfrm>
            <a:off x="875980" y="5230266"/>
            <a:ext cx="7206342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solidFill>
                  <a:srgbClr val="EF5285"/>
                </a:solidFill>
                <a:latin typeface="Comic Sans MS"/>
                <a:cs typeface="Segoe UI"/>
                <a:hlinkClick r:id="rId2"/>
              </a:rPr>
              <a:t>https://www.youtube.com/watch?v=Q6ucKWIIFmg</a:t>
            </a:r>
          </a:p>
          <a:p>
            <a:endParaRPr lang="en-GB" dirty="0">
              <a:solidFill>
                <a:srgbClr val="EF5285"/>
              </a:solidFill>
              <a:latin typeface="Comic Sans MS"/>
              <a:cs typeface="Segoe UI"/>
            </a:endParaRPr>
          </a:p>
          <a:p>
            <a:r>
              <a:rPr lang="en-GB" dirty="0">
                <a:solidFill>
                  <a:srgbClr val="EF5285"/>
                </a:solidFill>
                <a:latin typeface="Comic Sans MS"/>
                <a:cs typeface="Segoe UI"/>
              </a:rPr>
              <a:t>Nice to play as students enter</a:t>
            </a:r>
          </a:p>
        </p:txBody>
      </p:sp>
    </p:spTree>
    <p:extLst>
      <p:ext uri="{BB962C8B-B14F-4D97-AF65-F5344CB8AC3E}">
        <p14:creationId xmlns:p14="http://schemas.microsoft.com/office/powerpoint/2010/main" val="405625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713" y="124292"/>
            <a:ext cx="9931961" cy="661837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6063049" y="815546"/>
            <a:ext cx="4415481" cy="617838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32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049" name="Picture 2" descr="http://www.bdbiosciences.com/sg/wcmimages/apoptosis_analysis_cellcycle_phases_lr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0788" y="352425"/>
            <a:ext cx="3206750" cy="3008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61156" y="656947"/>
            <a:ext cx="836295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The Cell Cycle</a:t>
            </a:r>
          </a:p>
          <a:p>
            <a:pPr algn="just"/>
            <a:endParaRPr lang="en-GB" dirty="0"/>
          </a:p>
          <a:p>
            <a:pPr marL="285750" indent="-285750" algn="just">
              <a:buFontTx/>
              <a:buChar char="-"/>
            </a:pPr>
            <a:r>
              <a:rPr lang="en-GB" dirty="0">
                <a:solidFill>
                  <a:srgbClr val="00B050"/>
                </a:solidFill>
              </a:rPr>
              <a:t>Describe what the cell cycle is and explain why it is necessary.</a:t>
            </a:r>
          </a:p>
          <a:p>
            <a:pPr marL="285750" indent="-285750" algn="just">
              <a:buFontTx/>
              <a:buChar char="-"/>
            </a:pPr>
            <a:r>
              <a:rPr lang="en-GB" dirty="0">
                <a:solidFill>
                  <a:srgbClr val="0070C0"/>
                </a:solidFill>
              </a:rPr>
              <a:t>Describe the stages involved in the cell cycle.</a:t>
            </a:r>
          </a:p>
          <a:p>
            <a:pPr marL="285750" indent="-285750" algn="just">
              <a:buFontTx/>
              <a:buChar char="-"/>
            </a:pPr>
            <a:r>
              <a:rPr lang="en-GB" dirty="0">
                <a:solidFill>
                  <a:srgbClr val="FF0000"/>
                </a:solidFill>
              </a:rPr>
              <a:t>State how the cell cycle is regulated, including an outline of the different checkpoints in use.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4353" y="2523902"/>
            <a:ext cx="8479632" cy="369331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Imagine you are a single </a:t>
            </a:r>
            <a:r>
              <a:rPr lang="en-GB" u="sng" dirty="0">
                <a:solidFill>
                  <a:srgbClr val="7030A0"/>
                </a:solidFill>
              </a:rPr>
              <a:t>cell</a:t>
            </a:r>
            <a:r>
              <a:rPr lang="en-GB" dirty="0">
                <a:solidFill>
                  <a:srgbClr val="7030A0"/>
                </a:solidFill>
              </a:rPr>
              <a:t>: What happens in your average life?</a:t>
            </a:r>
          </a:p>
          <a:p>
            <a:endParaRPr lang="en-GB" dirty="0">
              <a:solidFill>
                <a:srgbClr val="7030A0"/>
              </a:solidFill>
            </a:endParaRPr>
          </a:p>
          <a:p>
            <a:pPr marL="285750" indent="-285750">
              <a:buFontTx/>
              <a:buChar char="-"/>
            </a:pPr>
            <a:r>
              <a:rPr lang="en-GB" dirty="0">
                <a:solidFill>
                  <a:srgbClr val="C00000"/>
                </a:solidFill>
              </a:rPr>
              <a:t>Search for food, move, eat, grow, produce metabolic waste, excrete, reproduce…</a:t>
            </a:r>
          </a:p>
          <a:p>
            <a:pPr marL="285750" indent="-285750">
              <a:buFontTx/>
              <a:buChar char="-"/>
            </a:pPr>
            <a:endParaRPr lang="en-GB" dirty="0">
              <a:solidFill>
                <a:srgbClr val="7030A0"/>
              </a:solidFill>
            </a:endParaRPr>
          </a:p>
          <a:p>
            <a:pPr marL="285750" indent="-285750">
              <a:buFontTx/>
              <a:buChar char="-"/>
            </a:pPr>
            <a:endParaRPr lang="en-GB" dirty="0">
              <a:solidFill>
                <a:srgbClr val="7030A0"/>
              </a:solidFill>
            </a:endParaRPr>
          </a:p>
          <a:p>
            <a:pPr marL="285750" indent="-285750">
              <a:buFontTx/>
              <a:buChar char="-"/>
            </a:pPr>
            <a:endParaRPr lang="en-GB" dirty="0">
              <a:solidFill>
                <a:srgbClr val="7030A0"/>
              </a:solidFill>
            </a:endParaRPr>
          </a:p>
          <a:p>
            <a:pPr marL="285750" indent="-285750">
              <a:buFontTx/>
              <a:buChar char="-"/>
            </a:pPr>
            <a:endParaRPr lang="en-GB" dirty="0">
              <a:solidFill>
                <a:srgbClr val="7030A0"/>
              </a:solidFill>
            </a:endParaRPr>
          </a:p>
          <a:p>
            <a:pPr marL="285750" indent="-285750">
              <a:buFontTx/>
              <a:buChar char="-"/>
            </a:pPr>
            <a:endParaRPr lang="en-GB" dirty="0">
              <a:solidFill>
                <a:srgbClr val="7030A0"/>
              </a:solidFill>
            </a:endParaRPr>
          </a:p>
          <a:p>
            <a:pPr marL="285750" indent="-285750">
              <a:buFontTx/>
              <a:buChar char="-"/>
            </a:pPr>
            <a:endParaRPr lang="en-GB" dirty="0">
              <a:solidFill>
                <a:srgbClr val="7030A0"/>
              </a:solidFill>
            </a:endParaRPr>
          </a:p>
          <a:p>
            <a:pPr marL="285750" indent="-285750">
              <a:buFontTx/>
              <a:buChar char="-"/>
            </a:pPr>
            <a:endParaRPr lang="en-GB" dirty="0">
              <a:solidFill>
                <a:srgbClr val="7030A0"/>
              </a:solidFill>
            </a:endParaRPr>
          </a:p>
          <a:p>
            <a:pPr marL="285750" indent="-285750">
              <a:buFontTx/>
              <a:buChar char="-"/>
            </a:pPr>
            <a:endParaRPr lang="en-GB" dirty="0">
              <a:solidFill>
                <a:srgbClr val="7030A0"/>
              </a:solidFill>
            </a:endParaRPr>
          </a:p>
          <a:p>
            <a:pPr marL="285750" indent="-285750">
              <a:buFontTx/>
              <a:buChar char="-"/>
            </a:pPr>
            <a:endParaRPr lang="en-GB" dirty="0">
              <a:solidFill>
                <a:srgbClr val="7030A0"/>
              </a:solidFill>
            </a:endParaRPr>
          </a:p>
          <a:p>
            <a:pPr marL="285750" indent="-285750">
              <a:buFontTx/>
              <a:buChar char="-"/>
            </a:pPr>
            <a:endParaRPr lang="en-GB" dirty="0">
              <a:solidFill>
                <a:srgbClr val="7030A0"/>
              </a:solidFill>
            </a:endParaRPr>
          </a:p>
        </p:txBody>
      </p:sp>
      <p:pic>
        <p:nvPicPr>
          <p:cNvPr id="3074" name="Picture 2" descr="http://images.wisegeek.com/animal-cell-drawin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725" y="3740359"/>
            <a:ext cx="2374900" cy="226991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www.truthanchor.com/wp-content/uploads/2015/09/Thinking-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" y="3740359"/>
            <a:ext cx="3054350" cy="229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108447" y="3481679"/>
            <a:ext cx="3023393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A cells life can be condensed down as follows:</a:t>
            </a:r>
          </a:p>
          <a:p>
            <a:endParaRPr lang="en-GB" sz="2000" dirty="0"/>
          </a:p>
          <a:p>
            <a:pPr marL="457200" indent="-457200">
              <a:buAutoNum type="arabicPeriod"/>
            </a:pPr>
            <a:r>
              <a:rPr lang="en-GB" sz="2000" dirty="0"/>
              <a:t>Growth, replication of DNA and organelles</a:t>
            </a:r>
          </a:p>
          <a:p>
            <a:pPr marL="457200" indent="-457200">
              <a:buAutoNum type="arabicPeriod"/>
            </a:pPr>
            <a:r>
              <a:rPr lang="en-GB" sz="2000" dirty="0"/>
              <a:t>Nuclear division</a:t>
            </a:r>
          </a:p>
          <a:p>
            <a:pPr marL="457200" indent="-457200">
              <a:buAutoNum type="arabicPeriod"/>
            </a:pPr>
            <a:r>
              <a:rPr lang="en-GB" sz="2000" dirty="0"/>
              <a:t>Cytoplasmic division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930016" y="6214855"/>
            <a:ext cx="5458161" cy="646331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en-GB" dirty="0">
                <a:hlinkClick r:id="rId6"/>
              </a:rPr>
              <a:t>https://www.youtube.com/watch?v=lpAa4TWjHQ4</a:t>
            </a:r>
          </a:p>
          <a:p>
            <a:r>
              <a:rPr lang="en-GB" dirty="0"/>
              <a:t>Amoeba sisters 7 minutes watch for consolidation</a:t>
            </a:r>
          </a:p>
        </p:txBody>
      </p:sp>
    </p:spTree>
    <p:extLst>
      <p:ext uri="{BB962C8B-B14F-4D97-AF65-F5344CB8AC3E}">
        <p14:creationId xmlns:p14="http://schemas.microsoft.com/office/powerpoint/2010/main" val="3418959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856736" y="86504"/>
            <a:ext cx="82956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600" dirty="0">
                <a:solidFill>
                  <a:srgbClr val="002060"/>
                </a:solidFill>
              </a:rPr>
              <a:t>The Cell Cycle</a:t>
            </a:r>
          </a:p>
          <a:p>
            <a:pPr algn="just"/>
            <a:r>
              <a:rPr lang="en-GB" sz="1600" dirty="0">
                <a:solidFill>
                  <a:srgbClr val="0070C0"/>
                </a:solidFill>
              </a:rPr>
              <a:t>I = </a:t>
            </a:r>
            <a:r>
              <a:rPr lang="en-GB" sz="1600" dirty="0">
                <a:solidFill>
                  <a:srgbClr val="C00000"/>
                </a:solidFill>
              </a:rPr>
              <a:t>interphase</a:t>
            </a:r>
            <a:r>
              <a:rPr lang="en-GB" sz="1600" dirty="0">
                <a:solidFill>
                  <a:srgbClr val="0070C0"/>
                </a:solidFill>
              </a:rPr>
              <a:t>: All cell processes not including nuclear and cytoplasmic division (G</a:t>
            </a:r>
            <a:r>
              <a:rPr lang="en-GB" sz="1600" baseline="-25000" dirty="0">
                <a:solidFill>
                  <a:srgbClr val="0070C0"/>
                </a:solidFill>
              </a:rPr>
              <a:t>1</a:t>
            </a:r>
            <a:r>
              <a:rPr lang="en-GB" sz="1600" dirty="0">
                <a:solidFill>
                  <a:srgbClr val="0070C0"/>
                </a:solidFill>
              </a:rPr>
              <a:t>, S, G</a:t>
            </a:r>
            <a:r>
              <a:rPr lang="en-GB" sz="1600" baseline="-25000" dirty="0">
                <a:solidFill>
                  <a:srgbClr val="0070C0"/>
                </a:solidFill>
              </a:rPr>
              <a:t>2</a:t>
            </a:r>
            <a:r>
              <a:rPr lang="en-GB" sz="1600" dirty="0">
                <a:solidFill>
                  <a:srgbClr val="0070C0"/>
                </a:solidFill>
              </a:rPr>
              <a:t>), no cell division.</a:t>
            </a:r>
          </a:p>
          <a:p>
            <a:pPr algn="just"/>
            <a:r>
              <a:rPr lang="en-GB" sz="1600" dirty="0">
                <a:solidFill>
                  <a:srgbClr val="0070C0"/>
                </a:solidFill>
              </a:rPr>
              <a:t>M = nuclear division and cytoplasmic division (</a:t>
            </a:r>
            <a:r>
              <a:rPr lang="en-GB" sz="1600" dirty="0">
                <a:solidFill>
                  <a:srgbClr val="C00000"/>
                </a:solidFill>
              </a:rPr>
              <a:t>mitosis</a:t>
            </a:r>
            <a:r>
              <a:rPr lang="en-GB" sz="1600" dirty="0">
                <a:solidFill>
                  <a:srgbClr val="0070C0"/>
                </a:solidFill>
              </a:rPr>
              <a:t> and </a:t>
            </a:r>
            <a:r>
              <a:rPr lang="en-GB" sz="1600" dirty="0">
                <a:solidFill>
                  <a:srgbClr val="C00000"/>
                </a:solidFill>
              </a:rPr>
              <a:t>cytokinesis</a:t>
            </a:r>
            <a:r>
              <a:rPr lang="en-GB" sz="1600" dirty="0">
                <a:solidFill>
                  <a:srgbClr val="0070C0"/>
                </a:solidFill>
              </a:rPr>
              <a:t>).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3520" y="1109040"/>
          <a:ext cx="7807162" cy="567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4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64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Interphase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G</a:t>
                      </a:r>
                      <a:r>
                        <a:rPr lang="en-GB" b="1" baseline="-25000" dirty="0"/>
                        <a:t>1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G</a:t>
                      </a:r>
                      <a:r>
                        <a:rPr lang="en-GB" b="1" baseline="-25000" dirty="0"/>
                        <a:t>0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G</a:t>
                      </a:r>
                      <a:r>
                        <a:rPr lang="en-GB" b="1" baseline="-25000" dirty="0"/>
                        <a:t>2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100" name="Picture 4" descr="https://upload.wikimedia.org/wikipedia/commons/thumb/e/e0/Cell_Cycle_2-2.svg/2000px-Cell_Cycle_2-2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384" y="1438777"/>
            <a:ext cx="3121263" cy="3188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680437" y="1434335"/>
            <a:ext cx="3994752" cy="132343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600" b="1" dirty="0"/>
              <a:t>Gap 1 phase</a:t>
            </a:r>
          </a:p>
          <a:p>
            <a:pPr marL="285750" indent="-285750">
              <a:buFontTx/>
              <a:buChar char="-"/>
            </a:pPr>
            <a:r>
              <a:rPr lang="en-GB" sz="1600" b="1" dirty="0"/>
              <a:t>Cellular</a:t>
            </a:r>
            <a:r>
              <a:rPr lang="en-GB" sz="1600" dirty="0"/>
              <a:t> grow</a:t>
            </a:r>
            <a:r>
              <a:rPr lang="en-GB" sz="1600" baseline="0" dirty="0"/>
              <a:t> and increase in size</a:t>
            </a:r>
          </a:p>
          <a:p>
            <a:pPr marL="285750" indent="-285750">
              <a:buFontTx/>
              <a:buChar char="-"/>
            </a:pPr>
            <a:r>
              <a:rPr lang="en-GB" sz="1600" baseline="0" dirty="0"/>
              <a:t>Biosynthesis and metabolic reactions</a:t>
            </a:r>
          </a:p>
          <a:p>
            <a:pPr marL="285750" indent="-285750">
              <a:buFontTx/>
              <a:buChar char="-"/>
            </a:pPr>
            <a:r>
              <a:rPr lang="en-GB" sz="1600" baseline="0" dirty="0"/>
              <a:t>Protein synthesis occurs</a:t>
            </a:r>
          </a:p>
          <a:p>
            <a:pPr marL="285750" indent="-285750">
              <a:buFontTx/>
              <a:buChar char="-"/>
            </a:pPr>
            <a:r>
              <a:rPr lang="en-GB" sz="1600" baseline="0" dirty="0"/>
              <a:t>Organelles duplicate </a:t>
            </a:r>
            <a:endParaRPr lang="en-GB" sz="1600" dirty="0"/>
          </a:p>
        </p:txBody>
      </p:sp>
      <p:sp>
        <p:nvSpPr>
          <p:cNvPr id="8" name="Rectangle 7"/>
          <p:cNvSpPr/>
          <p:nvPr/>
        </p:nvSpPr>
        <p:spPr>
          <a:xfrm>
            <a:off x="668405" y="2896885"/>
            <a:ext cx="3867003" cy="18158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600" b="1" dirty="0"/>
              <a:t>Gap 0 phase, temporary or permanent</a:t>
            </a:r>
          </a:p>
          <a:p>
            <a:pPr marL="285750" indent="-285750">
              <a:buFontTx/>
              <a:buChar char="-"/>
            </a:pPr>
            <a:r>
              <a:rPr lang="en-GB" sz="1600" dirty="0"/>
              <a:t>Triggered by restriction</a:t>
            </a:r>
            <a:r>
              <a:rPr lang="en-GB" sz="1600" baseline="0" dirty="0"/>
              <a:t> point</a:t>
            </a:r>
          </a:p>
          <a:p>
            <a:pPr marL="285750" indent="-285750">
              <a:buFontTx/>
              <a:buChar char="-"/>
            </a:pPr>
            <a:r>
              <a:rPr lang="en-GB" sz="1600" dirty="0"/>
              <a:t>Stay </a:t>
            </a:r>
            <a:r>
              <a:rPr lang="en-GB" sz="1600" baseline="0" dirty="0"/>
              <a:t>dormant</a:t>
            </a:r>
          </a:p>
          <a:p>
            <a:pPr marL="285750" indent="-285750">
              <a:buFontTx/>
              <a:buChar char="-"/>
            </a:pPr>
            <a:r>
              <a:rPr lang="en-GB" sz="1600" baseline="0" dirty="0"/>
              <a:t>Senescent (senescence</a:t>
            </a:r>
            <a:r>
              <a:rPr lang="en-GB" sz="1600" dirty="0"/>
              <a:t>, cell is carrying out its function and ageing)</a:t>
            </a:r>
            <a:endParaRPr lang="en-GB" sz="1600" baseline="0" dirty="0"/>
          </a:p>
          <a:p>
            <a:pPr marL="285750" indent="-285750">
              <a:buFontTx/>
              <a:buChar char="-"/>
            </a:pPr>
            <a:r>
              <a:rPr lang="en-GB" sz="1600" dirty="0"/>
              <a:t>Differentiate (differentiation)</a:t>
            </a:r>
          </a:p>
          <a:p>
            <a:pPr marL="285750" indent="-285750">
              <a:buFontTx/>
              <a:buChar char="-"/>
            </a:pPr>
            <a:r>
              <a:rPr lang="en-GB" sz="1600" dirty="0"/>
              <a:t>Apoptotic (apoptosis)</a:t>
            </a:r>
          </a:p>
        </p:txBody>
      </p:sp>
      <p:sp>
        <p:nvSpPr>
          <p:cNvPr id="9" name="Rectangle 8"/>
          <p:cNvSpPr/>
          <p:nvPr/>
        </p:nvSpPr>
        <p:spPr>
          <a:xfrm>
            <a:off x="780411" y="4773835"/>
            <a:ext cx="72002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Synthesis</a:t>
            </a:r>
            <a:r>
              <a:rPr lang="en-GB" b="1" baseline="0" dirty="0"/>
              <a:t> phase (</a:t>
            </a:r>
            <a:r>
              <a:rPr lang="en-GB" b="1" dirty="0"/>
              <a:t>DNA replicates)</a:t>
            </a:r>
          </a:p>
          <a:p>
            <a:pPr marL="285750" indent="-285750">
              <a:buFontTx/>
              <a:buChar char="-"/>
            </a:pPr>
            <a:r>
              <a:rPr lang="en-GB" baseline="0" dirty="0"/>
              <a:t>Most important genes first, less important/inactive genes second</a:t>
            </a:r>
          </a:p>
          <a:p>
            <a:pPr marL="285750" indent="-285750">
              <a:buFontTx/>
              <a:buChar char="-"/>
            </a:pPr>
            <a:r>
              <a:rPr lang="en-GB" dirty="0"/>
              <a:t>Fast stage to limit</a:t>
            </a:r>
            <a:r>
              <a:rPr lang="en-GB" baseline="0" dirty="0"/>
              <a:t> damage to DNA, mutations occurring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716638" y="5843853"/>
            <a:ext cx="7188210" cy="9233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GB" b="1" dirty="0"/>
              <a:t>Gap 2 phases (cell made ready for mitosis)</a:t>
            </a:r>
          </a:p>
          <a:p>
            <a:r>
              <a:rPr lang="en-GB"/>
              <a:t>- Chemicals stimulate</a:t>
            </a:r>
            <a:r>
              <a:rPr lang="en-GB" baseline="0"/>
              <a:t> proteins </a:t>
            </a:r>
            <a:r>
              <a:rPr lang="en-GB"/>
              <a:t>production which</a:t>
            </a:r>
            <a:r>
              <a:rPr lang="en-GB" baseline="0"/>
              <a:t> cause </a:t>
            </a:r>
            <a:r>
              <a:rPr lang="en-GB"/>
              <a:t>chromatin </a:t>
            </a:r>
            <a:r>
              <a:rPr lang="en-GB" baseline="0" dirty="0"/>
              <a:t>condensation and spindle formation</a:t>
            </a:r>
            <a:r>
              <a:rPr lang="en-GB" dirty="0"/>
              <a:t> (in prophase)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F214D2-CB12-47E0-9508-D0C0E128F168}"/>
              </a:ext>
            </a:extLst>
          </p:cNvPr>
          <p:cNvSpPr txBox="1"/>
          <p:nvPr/>
        </p:nvSpPr>
        <p:spPr>
          <a:xfrm>
            <a:off x="8734926" y="1911302"/>
            <a:ext cx="2743199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Permanent G0 cells:</a:t>
            </a:r>
          </a:p>
          <a:p>
            <a:r>
              <a:rPr lang="en-GB" dirty="0"/>
              <a:t>Differentiated or damaged</a:t>
            </a:r>
          </a:p>
          <a:p>
            <a:r>
              <a:rPr lang="en-GB" dirty="0"/>
              <a:t>Temporary: lymphocytes, memory cells involved in immune response</a:t>
            </a:r>
          </a:p>
        </p:txBody>
      </p:sp>
    </p:spTree>
    <p:extLst>
      <p:ext uri="{BB962C8B-B14F-4D97-AF65-F5344CB8AC3E}">
        <p14:creationId xmlns:p14="http://schemas.microsoft.com/office/powerpoint/2010/main" val="107239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5" descr="cellcyc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147" y="-134470"/>
            <a:ext cx="9144000" cy="611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728383" y="6192371"/>
            <a:ext cx="101077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None/>
            </a:pPr>
            <a:r>
              <a:rPr lang="en-GB" altLang="en-US" sz="2400" b="1" dirty="0">
                <a:solidFill>
                  <a:schemeClr val="accent2"/>
                </a:solidFill>
                <a:latin typeface="Abadi"/>
              </a:rPr>
              <a:t>The actual length of each stage depends on the organism and cell type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D29F0F-7B9A-42D3-98B2-A0433AF580A1}"/>
              </a:ext>
            </a:extLst>
          </p:cNvPr>
          <p:cNvSpPr txBox="1"/>
          <p:nvPr/>
        </p:nvSpPr>
        <p:spPr>
          <a:xfrm>
            <a:off x="152400" y="85165"/>
            <a:ext cx="3314699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The cell cannot carry on with mitosis unchecked in case there has been replication errors. There are 3 points where this happens, add this to your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B335CB-20EC-4B86-9FF0-DB7DFB711B85}"/>
              </a:ext>
            </a:extLst>
          </p:cNvPr>
          <p:cNvSpPr txBox="1"/>
          <p:nvPr/>
        </p:nvSpPr>
        <p:spPr>
          <a:xfrm>
            <a:off x="6755866" y="4431446"/>
            <a:ext cx="894228" cy="461665"/>
          </a:xfrm>
          <a:prstGeom prst="rect">
            <a:avLst/>
          </a:prstGeom>
          <a:solidFill>
            <a:schemeClr val="accent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/>
              <a:t>CP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BBAB15-30CC-43D1-B13C-E17509E8D19C}"/>
              </a:ext>
            </a:extLst>
          </p:cNvPr>
          <p:cNvSpPr txBox="1"/>
          <p:nvPr/>
        </p:nvSpPr>
        <p:spPr>
          <a:xfrm>
            <a:off x="5475193" y="914399"/>
            <a:ext cx="894228" cy="800219"/>
          </a:xfrm>
          <a:prstGeom prst="rect">
            <a:avLst/>
          </a:prstGeom>
          <a:solidFill>
            <a:schemeClr val="accent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/>
              <a:t>CP 3</a:t>
            </a:r>
          </a:p>
          <a:p>
            <a:r>
              <a:rPr lang="en-GB" sz="1100" b="1"/>
              <a:t>metaphase/anaphase</a:t>
            </a:r>
            <a:endParaRPr lang="en-GB" sz="1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721C2C-52FD-478E-ABBC-4B39513E3EB4}"/>
              </a:ext>
            </a:extLst>
          </p:cNvPr>
          <p:cNvSpPr txBox="1"/>
          <p:nvPr/>
        </p:nvSpPr>
        <p:spPr>
          <a:xfrm>
            <a:off x="4388222" y="1250575"/>
            <a:ext cx="894228" cy="461665"/>
          </a:xfrm>
          <a:prstGeom prst="rect">
            <a:avLst/>
          </a:prstGeom>
          <a:solidFill>
            <a:schemeClr val="accent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/>
              <a:t>CP 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A496D2-FE74-4F69-8888-803E091D1BF0}"/>
              </a:ext>
            </a:extLst>
          </p:cNvPr>
          <p:cNvSpPr txBox="1"/>
          <p:nvPr/>
        </p:nvSpPr>
        <p:spPr>
          <a:xfrm>
            <a:off x="152400" y="3148836"/>
            <a:ext cx="2743199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Cells that don't pass the checkpoints enter the G0 phase</a:t>
            </a:r>
          </a:p>
        </p:txBody>
      </p:sp>
    </p:spTree>
    <p:extLst>
      <p:ext uri="{BB962C8B-B14F-4D97-AF65-F5344CB8AC3E}">
        <p14:creationId xmlns:p14="http://schemas.microsoft.com/office/powerpoint/2010/main" val="285970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071" y="65314"/>
            <a:ext cx="8596668" cy="1320800"/>
          </a:xfrm>
        </p:spPr>
        <p:txBody>
          <a:bodyPr/>
          <a:lstStyle/>
          <a:p>
            <a:pPr>
              <a:defRPr/>
            </a:pPr>
            <a:r>
              <a:rPr lang="en-GB" dirty="0"/>
              <a:t>Cell cycle check points </a:t>
            </a:r>
            <a:br>
              <a:rPr lang="en-GB" dirty="0"/>
            </a:br>
            <a:r>
              <a:rPr lang="en-GB" sz="2800" dirty="0"/>
              <a:t>(you don’t need to know the detail)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177" y="1260069"/>
            <a:ext cx="8596668" cy="3880773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>
              <a:defRPr/>
            </a:pPr>
            <a:r>
              <a:rPr lang="en-GB" sz="2400" dirty="0">
                <a:latin typeface="Calibri"/>
                <a:cs typeface="Calibri"/>
              </a:rPr>
              <a:t>G1/S check point </a:t>
            </a:r>
            <a:endParaRPr lang="en-GB" sz="2400" dirty="0">
              <a:latin typeface="Calibri" panose="020F0502020204030204" pitchFamily="34" charset="0"/>
            </a:endParaRPr>
          </a:p>
          <a:p>
            <a:pPr lvl="1">
              <a:defRPr/>
            </a:pPr>
            <a:r>
              <a:rPr lang="en-GB" sz="2000" dirty="0">
                <a:latin typeface="Calibri"/>
                <a:cs typeface="Calibri"/>
              </a:rPr>
              <a:t>point between G</a:t>
            </a:r>
            <a:r>
              <a:rPr lang="en-GB" sz="2000" baseline="-25000" dirty="0">
                <a:latin typeface="Calibri"/>
                <a:cs typeface="Calibri"/>
              </a:rPr>
              <a:t>1</a:t>
            </a:r>
            <a:r>
              <a:rPr lang="en-GB" sz="2000" dirty="0">
                <a:latin typeface="Calibri"/>
                <a:cs typeface="Calibri"/>
              </a:rPr>
              <a:t> phase and the S phase in which the cell is cleared for progression into the S phase. </a:t>
            </a:r>
            <a:endParaRPr lang="en-GB" sz="2000" dirty="0">
              <a:latin typeface="Calibri" panose="020F0502020204030204" pitchFamily="34" charset="0"/>
              <a:cs typeface="Calibri"/>
            </a:endParaRPr>
          </a:p>
          <a:p>
            <a:pPr lvl="1">
              <a:defRPr/>
            </a:pPr>
            <a:r>
              <a:rPr lang="en-GB" sz="2000" dirty="0">
                <a:latin typeface="Calibri"/>
                <a:cs typeface="Calibri"/>
              </a:rPr>
              <a:t>Reasons the cell would not move into the S phase include </a:t>
            </a:r>
            <a:r>
              <a:rPr lang="en-GB" sz="2000" dirty="0">
                <a:solidFill>
                  <a:srgbClr val="FF0000"/>
                </a:solidFill>
                <a:latin typeface="Calibri"/>
                <a:cs typeface="Calibri"/>
              </a:rPr>
              <a:t>insufficient cell growth</a:t>
            </a:r>
            <a:r>
              <a:rPr lang="en-GB" sz="2000" dirty="0">
                <a:latin typeface="Calibri"/>
                <a:cs typeface="Calibri"/>
              </a:rPr>
              <a:t>, </a:t>
            </a:r>
            <a:r>
              <a:rPr lang="en-GB" sz="2000" dirty="0">
                <a:solidFill>
                  <a:srgbClr val="FF0000"/>
                </a:solidFill>
                <a:latin typeface="Calibri"/>
                <a:cs typeface="Calibri"/>
              </a:rPr>
              <a:t>damaged DNA</a:t>
            </a:r>
            <a:r>
              <a:rPr lang="en-GB" sz="2000" dirty="0">
                <a:latin typeface="Calibri"/>
                <a:cs typeface="Calibri"/>
              </a:rPr>
              <a:t>, or other preparations have not been completed.</a:t>
            </a:r>
          </a:p>
          <a:p>
            <a:pPr lvl="1">
              <a:defRPr/>
            </a:pPr>
            <a:r>
              <a:rPr lang="en-GB" sz="2000" dirty="0">
                <a:latin typeface="Calibri"/>
                <a:cs typeface="Calibri"/>
              </a:rPr>
              <a:t>Many sources have linked irregularities in the G</a:t>
            </a:r>
            <a:r>
              <a:rPr lang="en-GB" sz="2000" baseline="-25000" dirty="0">
                <a:latin typeface="Calibri"/>
                <a:cs typeface="Calibri"/>
              </a:rPr>
              <a:t>1</a:t>
            </a:r>
            <a:r>
              <a:rPr lang="en-GB" sz="2000" dirty="0">
                <a:latin typeface="Calibri"/>
                <a:cs typeface="Calibri"/>
              </a:rPr>
              <a:t> phase or the G</a:t>
            </a:r>
            <a:r>
              <a:rPr lang="en-GB" sz="2000" baseline="-25000" dirty="0">
                <a:latin typeface="Calibri"/>
                <a:cs typeface="Calibri"/>
              </a:rPr>
              <a:t>1</a:t>
            </a:r>
            <a:r>
              <a:rPr lang="en-GB" sz="2000" dirty="0">
                <a:latin typeface="Calibri"/>
                <a:cs typeface="Calibri"/>
              </a:rPr>
              <a:t>/S checkpoint to uncontrolled growth of tumours.</a:t>
            </a:r>
            <a:endParaRPr lang="en-GB" sz="2000" u="sng" dirty="0">
              <a:solidFill>
                <a:schemeClr val="tx2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en-GB" sz="2400" dirty="0">
                <a:latin typeface="Calibri"/>
                <a:cs typeface="Calibri"/>
              </a:rPr>
              <a:t>G2/M check point (</a:t>
            </a:r>
            <a:r>
              <a:rPr lang="en-GB" sz="1600" b="1" dirty="0">
                <a:latin typeface="Calibri"/>
                <a:cs typeface="Calibri"/>
              </a:rPr>
              <a:t>DNA damage checkpoint)</a:t>
            </a:r>
          </a:p>
          <a:p>
            <a:pPr lvl="1">
              <a:defRPr/>
            </a:pPr>
            <a:r>
              <a:rPr lang="en-GB" sz="2000" dirty="0">
                <a:latin typeface="Calibri"/>
                <a:cs typeface="Calibri"/>
              </a:rPr>
              <a:t>This checkpoint ensures that cells don't initiate mitosis before they have a chance to </a:t>
            </a:r>
            <a:r>
              <a:rPr lang="en-GB" sz="2000" dirty="0">
                <a:solidFill>
                  <a:srgbClr val="FF0000"/>
                </a:solidFill>
                <a:latin typeface="Calibri"/>
                <a:cs typeface="Calibri"/>
              </a:rPr>
              <a:t>repair damaged DNA</a:t>
            </a:r>
            <a:r>
              <a:rPr lang="en-GB" sz="2000" dirty="0">
                <a:latin typeface="Calibri"/>
                <a:cs typeface="Calibri"/>
              </a:rPr>
              <a:t> after replication. Cells that have a defective G2-M checkpoint enter mitosis before repairing their DNA, leading to death after cell division (apoptosis)</a:t>
            </a:r>
          </a:p>
          <a:p>
            <a:pPr>
              <a:defRPr/>
            </a:pPr>
            <a:r>
              <a:rPr lang="en-GB" sz="2100" dirty="0">
                <a:latin typeface="Calibri"/>
                <a:cs typeface="Calibri"/>
              </a:rPr>
              <a:t>Spindle check point/metaphase</a:t>
            </a:r>
            <a:endParaRPr lang="en-GB" sz="2000" dirty="0">
              <a:latin typeface="Calibri" panose="020F0502020204030204" pitchFamily="34" charset="0"/>
              <a:cs typeface="Calibri"/>
            </a:endParaRPr>
          </a:p>
          <a:p>
            <a:pPr lvl="1">
              <a:buClr>
                <a:srgbClr val="EB3D9F"/>
              </a:buClr>
              <a:defRPr/>
            </a:pPr>
            <a:r>
              <a:rPr lang="en-GB" sz="2100" dirty="0">
                <a:latin typeface="Calibri"/>
                <a:cs typeface="Calibri"/>
              </a:rPr>
              <a:t>Checks that all </a:t>
            </a:r>
            <a:r>
              <a:rPr lang="en-GB" sz="2100" dirty="0">
                <a:solidFill>
                  <a:srgbClr val="FF0000"/>
                </a:solidFill>
                <a:latin typeface="Calibri"/>
                <a:cs typeface="Calibri"/>
              </a:rPr>
              <a:t>chromosomes are attached</a:t>
            </a:r>
            <a:r>
              <a:rPr lang="en-GB" sz="2100" dirty="0">
                <a:latin typeface="Calibri"/>
                <a:cs typeface="Calibri"/>
              </a:rPr>
              <a:t> to the spindle and are </a:t>
            </a:r>
            <a:r>
              <a:rPr lang="en-GB" sz="2100" dirty="0">
                <a:solidFill>
                  <a:srgbClr val="FF0000"/>
                </a:solidFill>
                <a:latin typeface="Calibri"/>
                <a:cs typeface="Calibri"/>
              </a:rPr>
              <a:t>aligned</a:t>
            </a:r>
            <a:r>
              <a:rPr lang="en-GB" sz="2100" dirty="0">
                <a:latin typeface="Calibri"/>
                <a:cs typeface="Calibri"/>
              </a:rPr>
              <a:t> correctly.</a:t>
            </a:r>
            <a:endParaRPr lang="en-GB" sz="2100">
              <a:latin typeface="Calibri" panose="020F0502020204030204" pitchFamily="34" charset="0"/>
              <a:cs typeface="Calibri"/>
            </a:endParaRPr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6D23F1B1-2829-4923-A1E1-B39DCA73CBCF}"/>
              </a:ext>
            </a:extLst>
          </p:cNvPr>
          <p:cNvSpPr/>
          <p:nvPr/>
        </p:nvSpPr>
        <p:spPr>
          <a:xfrm>
            <a:off x="7110959" y="1261552"/>
            <a:ext cx="5431396" cy="544285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Tumours are formed from a mass of abnormal cells. Suggest how this could occur.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C7CFC4-61D4-45D7-8E9E-6CA82FA469F8}"/>
              </a:ext>
            </a:extLst>
          </p:cNvPr>
          <p:cNvSpPr txBox="1"/>
          <p:nvPr/>
        </p:nvSpPr>
        <p:spPr>
          <a:xfrm>
            <a:off x="8710700" y="3325621"/>
            <a:ext cx="2227561" cy="181588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400" dirty="0"/>
              <a:t>Checkpoint proteins are called cyclins that are regulated by kinases. Overproduction of cyclins leads to disruption of checkpoints and uncontrolled cell division</a:t>
            </a:r>
          </a:p>
        </p:txBody>
      </p:sp>
    </p:spTree>
    <p:extLst>
      <p:ext uri="{BB962C8B-B14F-4D97-AF65-F5344CB8AC3E}">
        <p14:creationId xmlns:p14="http://schemas.microsoft.com/office/powerpoint/2010/main" val="83753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746619" y="125834"/>
            <a:ext cx="8732941" cy="67403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GB" b="1" dirty="0">
                <a:solidFill>
                  <a:srgbClr val="7030A0"/>
                </a:solidFill>
              </a:rPr>
              <a:t>Questions</a:t>
            </a:r>
          </a:p>
          <a:p>
            <a:pPr lvl="1" algn="just"/>
            <a:endParaRPr lang="en-GB" dirty="0">
              <a:solidFill>
                <a:srgbClr val="C00000"/>
              </a:solidFill>
            </a:endParaRPr>
          </a:p>
          <a:p>
            <a:pPr algn="just"/>
            <a:r>
              <a:rPr lang="en-GB" dirty="0">
                <a:solidFill>
                  <a:srgbClr val="7030A0"/>
                </a:solidFill>
              </a:rPr>
              <a:t>1. At what stage of the cycle will:</a:t>
            </a:r>
          </a:p>
          <a:p>
            <a:pPr marL="914400" lvl="1" indent="-457200" algn="just">
              <a:buAutoNum type="alphaLcPeriod"/>
            </a:pPr>
            <a:r>
              <a:rPr lang="en-GB" dirty="0">
                <a:solidFill>
                  <a:srgbClr val="7030A0"/>
                </a:solidFill>
              </a:rPr>
              <a:t>mitochondria be replicated</a:t>
            </a:r>
          </a:p>
          <a:p>
            <a:pPr marL="914400" lvl="1" indent="-457200" algn="just">
              <a:buAutoNum type="alphaLcPeriod"/>
            </a:pPr>
            <a:r>
              <a:rPr lang="en-GB" dirty="0">
                <a:solidFill>
                  <a:srgbClr val="7030A0"/>
                </a:solidFill>
              </a:rPr>
              <a:t>Synthesis of proteins that lead to chromatin condensation</a:t>
            </a:r>
          </a:p>
          <a:p>
            <a:pPr marL="914400" lvl="1" indent="-457200" algn="just">
              <a:buAutoNum type="alphaLcPeriod"/>
            </a:pPr>
            <a:r>
              <a:rPr lang="en-GB" dirty="0">
                <a:solidFill>
                  <a:srgbClr val="7030A0"/>
                </a:solidFill>
              </a:rPr>
              <a:t>DNA replicate</a:t>
            </a:r>
          </a:p>
          <a:p>
            <a:pPr marL="914400" lvl="1" indent="-457200" algn="just">
              <a:buAutoNum type="alphaLcPeriod"/>
            </a:pPr>
            <a:r>
              <a:rPr lang="en-GB" dirty="0">
                <a:solidFill>
                  <a:srgbClr val="7030A0"/>
                </a:solidFill>
              </a:rPr>
              <a:t>Programmed cell death occur</a:t>
            </a:r>
          </a:p>
          <a:p>
            <a:pPr lvl="1" algn="just"/>
            <a:endParaRPr lang="en-GB" dirty="0">
              <a:solidFill>
                <a:srgbClr val="7030A0"/>
              </a:solidFill>
            </a:endParaRPr>
          </a:p>
          <a:p>
            <a:pPr marL="914400" lvl="1" indent="-457200" algn="just">
              <a:buAutoNum type="alphaLcPeriod"/>
            </a:pPr>
            <a:r>
              <a:rPr lang="en-GB" dirty="0">
                <a:solidFill>
                  <a:srgbClr val="C00000"/>
                </a:solidFill>
              </a:rPr>
              <a:t>G</a:t>
            </a:r>
            <a:r>
              <a:rPr lang="en-GB" baseline="-25000" dirty="0">
                <a:solidFill>
                  <a:srgbClr val="C00000"/>
                </a:solidFill>
              </a:rPr>
              <a:t>1</a:t>
            </a:r>
            <a:r>
              <a:rPr lang="en-GB" dirty="0">
                <a:solidFill>
                  <a:srgbClr val="C00000"/>
                </a:solidFill>
              </a:rPr>
              <a:t>	b. G</a:t>
            </a:r>
            <a:r>
              <a:rPr lang="en-GB" baseline="-25000" dirty="0">
                <a:solidFill>
                  <a:srgbClr val="C00000"/>
                </a:solidFill>
              </a:rPr>
              <a:t>2</a:t>
            </a:r>
            <a:r>
              <a:rPr lang="en-GB" dirty="0">
                <a:solidFill>
                  <a:srgbClr val="C00000"/>
                </a:solidFill>
              </a:rPr>
              <a:t>	c. S	d. G</a:t>
            </a:r>
            <a:r>
              <a:rPr lang="en-GB" baseline="-25000" dirty="0">
                <a:solidFill>
                  <a:srgbClr val="C00000"/>
                </a:solidFill>
              </a:rPr>
              <a:t>0</a:t>
            </a:r>
            <a:endParaRPr lang="en-GB" dirty="0">
              <a:solidFill>
                <a:srgbClr val="C00000"/>
              </a:solidFill>
            </a:endParaRPr>
          </a:p>
          <a:p>
            <a:pPr algn="just"/>
            <a:endParaRPr lang="en-GB" dirty="0">
              <a:solidFill>
                <a:srgbClr val="C00000"/>
              </a:solidFill>
            </a:endParaRPr>
          </a:p>
          <a:p>
            <a:pPr algn="just"/>
            <a:r>
              <a:rPr lang="en-GB" dirty="0">
                <a:solidFill>
                  <a:srgbClr val="7030A0"/>
                </a:solidFill>
              </a:rPr>
              <a:t>2. Which is not part of interphase: G</a:t>
            </a:r>
            <a:r>
              <a:rPr lang="en-GB" baseline="-25000" dirty="0">
                <a:solidFill>
                  <a:srgbClr val="7030A0"/>
                </a:solidFill>
              </a:rPr>
              <a:t>2</a:t>
            </a:r>
            <a:r>
              <a:rPr lang="en-GB" dirty="0">
                <a:solidFill>
                  <a:srgbClr val="7030A0"/>
                </a:solidFill>
              </a:rPr>
              <a:t>, G</a:t>
            </a:r>
            <a:r>
              <a:rPr lang="en-GB" baseline="-25000" dirty="0">
                <a:solidFill>
                  <a:srgbClr val="7030A0"/>
                </a:solidFill>
              </a:rPr>
              <a:t>1</a:t>
            </a:r>
            <a:r>
              <a:rPr lang="en-GB" dirty="0">
                <a:solidFill>
                  <a:srgbClr val="7030A0"/>
                </a:solidFill>
              </a:rPr>
              <a:t>, M, S?</a:t>
            </a:r>
          </a:p>
          <a:p>
            <a:pPr marL="800100" lvl="1" indent="-342900" algn="just">
              <a:buFontTx/>
              <a:buChar char="-"/>
            </a:pPr>
            <a:r>
              <a:rPr lang="en-GB" dirty="0">
                <a:solidFill>
                  <a:srgbClr val="C00000"/>
                </a:solidFill>
              </a:rPr>
              <a:t>M</a:t>
            </a:r>
          </a:p>
          <a:p>
            <a:pPr algn="just"/>
            <a:endParaRPr lang="en-GB" dirty="0">
              <a:solidFill>
                <a:srgbClr val="C00000"/>
              </a:solidFill>
            </a:endParaRPr>
          </a:p>
          <a:p>
            <a:pPr algn="just"/>
            <a:r>
              <a:rPr lang="en-GB" dirty="0">
                <a:solidFill>
                  <a:srgbClr val="7030A0"/>
                </a:solidFill>
              </a:rPr>
              <a:t>3. What are the evolutionary advantages of having these checkpoints in the cell cycle?</a:t>
            </a:r>
          </a:p>
          <a:p>
            <a:pPr marL="800100" lvl="1" indent="-342900" algn="just">
              <a:buFontTx/>
              <a:buChar char="-"/>
            </a:pPr>
            <a:r>
              <a:rPr lang="en-GB" dirty="0">
                <a:solidFill>
                  <a:srgbClr val="C00000"/>
                </a:solidFill>
              </a:rPr>
              <a:t>Detect and repair damaged DNA</a:t>
            </a:r>
          </a:p>
          <a:p>
            <a:pPr marL="800100" lvl="1" indent="-342900" algn="just">
              <a:buFontTx/>
              <a:buChar char="-"/>
            </a:pPr>
            <a:r>
              <a:rPr lang="en-GB" dirty="0">
                <a:solidFill>
                  <a:srgbClr val="C00000"/>
                </a:solidFill>
              </a:rPr>
              <a:t>Prevent uncontrolled cell division which would lead to a tumour</a:t>
            </a:r>
          </a:p>
          <a:p>
            <a:pPr marL="800100" lvl="1" indent="-342900" algn="just">
              <a:buFontTx/>
              <a:buChar char="-"/>
            </a:pPr>
            <a:r>
              <a:rPr lang="en-GB" dirty="0">
                <a:solidFill>
                  <a:srgbClr val="C00000"/>
                </a:solidFill>
              </a:rPr>
              <a:t>Those with the checkpoints are more likely to survive and reproduce</a:t>
            </a:r>
          </a:p>
          <a:p>
            <a:pPr algn="just"/>
            <a:endParaRPr lang="en-GB" dirty="0">
              <a:solidFill>
                <a:srgbClr val="C00000"/>
              </a:solidFill>
            </a:endParaRPr>
          </a:p>
          <a:p>
            <a:pPr algn="just"/>
            <a:r>
              <a:rPr lang="en-GB" dirty="0">
                <a:solidFill>
                  <a:srgbClr val="7030A0"/>
                </a:solidFill>
              </a:rPr>
              <a:t>4. What does having a specific sequence mean for the cell cycle and for the DNA replication</a:t>
            </a:r>
          </a:p>
          <a:p>
            <a:pPr marL="800100" lvl="1" indent="-342900" algn="just">
              <a:buFontTx/>
              <a:buChar char="-"/>
            </a:pPr>
            <a:r>
              <a:rPr lang="en-GB" dirty="0">
                <a:solidFill>
                  <a:srgbClr val="C00000"/>
                </a:solidFill>
              </a:rPr>
              <a:t>Cycle is non-reversible</a:t>
            </a:r>
          </a:p>
          <a:p>
            <a:pPr marL="800100" lvl="1" indent="-342900" algn="just">
              <a:buFontTx/>
              <a:buChar char="-"/>
            </a:pPr>
            <a:r>
              <a:rPr lang="en-GB" dirty="0">
                <a:solidFill>
                  <a:srgbClr val="C00000"/>
                </a:solidFill>
              </a:rPr>
              <a:t>DNA replicated only once per cell cycle</a:t>
            </a:r>
          </a:p>
          <a:p>
            <a:pPr algn="just"/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11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22205-2B20-4308-AE7D-B1F47310B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7242"/>
          </a:xfrm>
        </p:spPr>
        <p:txBody>
          <a:bodyPr>
            <a:normAutofit fontScale="90000"/>
          </a:bodyPr>
          <a:lstStyle/>
          <a:p>
            <a:r>
              <a:rPr lang="en-GB"/>
              <a:t>Cell division quick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7C353-8A5D-46F8-8AE0-9F6C4EC55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628" y="1533060"/>
            <a:ext cx="10311168" cy="388077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sz="1900"/>
              <a:t>1. Name 3 different stages of the cell cycle</a:t>
            </a:r>
            <a:endParaRPr lang="en-US" sz="1900"/>
          </a:p>
          <a:p>
            <a:pPr marL="0" indent="0">
              <a:buNone/>
            </a:pPr>
            <a:r>
              <a:rPr lang="en-GB" sz="1900"/>
              <a:t>2. What does meiosis produce?</a:t>
            </a:r>
          </a:p>
          <a:p>
            <a:pPr marL="0" indent="0">
              <a:buNone/>
            </a:pPr>
            <a:r>
              <a:rPr lang="en-GB" sz="1900"/>
              <a:t>3. Name a cell which does not undergo mitosis.</a:t>
            </a:r>
          </a:p>
          <a:p>
            <a:pPr marL="0" indent="0">
              <a:buNone/>
            </a:pPr>
            <a:r>
              <a:rPr lang="en-GB" sz="1900"/>
              <a:t>4. How many daughter cells does mitosis produce?</a:t>
            </a:r>
          </a:p>
          <a:p>
            <a:pPr marL="0" indent="0">
              <a:buNone/>
            </a:pPr>
            <a:r>
              <a:rPr lang="en-GB" sz="1900"/>
              <a:t>5. What term describes the first cells formed after fertilisation.</a:t>
            </a:r>
          </a:p>
          <a:p>
            <a:pPr marL="0" indent="0">
              <a:buNone/>
            </a:pPr>
            <a:r>
              <a:rPr lang="en-GB" sz="1900"/>
              <a:t>6. How do we describe a cell that has reached the end of its differentiation?</a:t>
            </a:r>
          </a:p>
          <a:p>
            <a:pPr marL="0" indent="0">
              <a:buNone/>
            </a:pPr>
            <a:r>
              <a:rPr lang="en-GB" sz="1900"/>
              <a:t>7. How many chromosomes are there in a human daughter cell that has undergone meiosis?</a:t>
            </a:r>
          </a:p>
          <a:p>
            <a:pPr marL="0" indent="0">
              <a:buNone/>
            </a:pPr>
            <a:r>
              <a:rPr lang="en-GB" sz="1900"/>
              <a:t>8. What is the term for the complete number of chromosomes?</a:t>
            </a:r>
          </a:p>
          <a:p>
            <a:pPr marL="0" indent="0">
              <a:buNone/>
            </a:pPr>
            <a:r>
              <a:rPr lang="en-GB" sz="1900"/>
              <a:t>9. The body may destroy cells that have incorrectly copied DNA, suggest another reason for apoptosis.</a:t>
            </a:r>
          </a:p>
          <a:p>
            <a:pPr marL="0" indent="0">
              <a:buNone/>
            </a:pPr>
            <a:r>
              <a:rPr lang="en-GB" sz="1900"/>
              <a:t>10. Why are all gametes genetically different?</a:t>
            </a:r>
            <a:endParaRPr lang="en-GB" sz="19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34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713" y="124293"/>
            <a:ext cx="9444991" cy="629387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6063049" y="815546"/>
            <a:ext cx="4415481" cy="617838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11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948e339c5fc46c8b2750cbbc9e73e24 xmlns="b83ea8ec-d1ce-4b1c-906d-dc0b29db2502">
      <Terms xmlns="http://schemas.microsoft.com/office/infopath/2007/PartnerControls"/>
    </f948e339c5fc46c8b2750cbbc9e73e24>
    <CustomTags xmlns="b83ea8ec-d1ce-4b1c-906d-dc0b29db2502" xsi:nil="true"/>
    <CurriculumSubject xmlns="b83ea8ec-d1ce-4b1c-906d-dc0b29db2502">Biology</CurriculumSubject>
    <i0165b589e0f485fa6237a9400464043 xmlns="b83ea8ec-d1ce-4b1c-906d-dc0b29db2502">
      <Terms xmlns="http://schemas.microsoft.com/office/infopath/2007/PartnerControls"/>
    </i0165b589e0f485fa6237a9400464043>
    <KeyStage xmlns="b83ea8ec-d1ce-4b1c-906d-dc0b29db2502" xsi:nil="true"/>
    <mcfa9f6af8bf42a58d866cdfd4e11fd3 xmlns="b83ea8ec-d1ce-4b1c-906d-dc0b29db2502">
      <Terms xmlns="http://schemas.microsoft.com/office/infopath/2007/PartnerControls"/>
    </mcfa9f6af8bf42a58d866cdfd4e11fd3>
    <Year xmlns="b83ea8ec-d1ce-4b1c-906d-dc0b29db2502" xsi:nil="true"/>
    <Lesson xmlns="b83ea8ec-d1ce-4b1c-906d-dc0b29db2502" xsi:nil="true"/>
    <c429491b856c4e30abe8407934465dee xmlns="b83ea8ec-d1ce-4b1c-906d-dc0b29db2502">
      <Terms xmlns="http://schemas.microsoft.com/office/infopath/2007/PartnerControls"/>
    </c429491b856c4e30abe8407934465dee>
    <p0200d0debe3499c8d7b4d3006013c0c xmlns="b83ea8ec-d1ce-4b1c-906d-dc0b29db2502">
      <Terms xmlns="http://schemas.microsoft.com/office/infopath/2007/PartnerControls"/>
    </p0200d0debe3499c8d7b4d3006013c0c>
    <PersonalIdentificationData xmlns="b83ea8ec-d1ce-4b1c-906d-dc0b29db2502" xsi:nil="true"/>
    <TaxCatchAll xmlns="b83ea8ec-d1ce-4b1c-906d-dc0b29db2502" xsi:nil="true"/>
    <SharedWithUsers xmlns="b83ea8ec-d1ce-4b1c-906d-dc0b29db2502">
      <UserInfo>
        <DisplayName/>
        <AccountId xsi:nil="true"/>
        <AccountType/>
      </UserInfo>
    </SharedWithUsers>
    <lcf76f155ced4ddcb4097134ff3c332f xmlns="39a9f016-2850-430d-a9d7-5d156f797ec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BC12256C0CA499B3F5CE8F04E9C67" ma:contentTypeVersion="34" ma:contentTypeDescription="Create a new document." ma:contentTypeScope="" ma:versionID="254a14d6e1d851e4fa30c9feb4198f1e">
  <xsd:schema xmlns:xsd="http://www.w3.org/2001/XMLSchema" xmlns:xs="http://www.w3.org/2001/XMLSchema" xmlns:p="http://schemas.microsoft.com/office/2006/metadata/properties" xmlns:ns2="b83ea8ec-d1ce-4b1c-906d-dc0b29db2502" xmlns:ns3="39a9f016-2850-430d-a9d7-5d156f797ecb" targetNamespace="http://schemas.microsoft.com/office/2006/metadata/properties" ma:root="true" ma:fieldsID="bebbb5c7b829c29f6860e404b1d0c84b" ns2:_="" ns3:_="">
    <xsd:import namespace="b83ea8ec-d1ce-4b1c-906d-dc0b29db2502"/>
    <xsd:import namespace="39a9f016-2850-430d-a9d7-5d156f797ecb"/>
    <xsd:element name="properties">
      <xsd:complexType>
        <xsd:sequence>
          <xsd:element name="documentManagement">
            <xsd:complexType>
              <xsd:all>
                <xsd:element ref="ns2:i0165b589e0f485fa6237a9400464043" minOccurs="0"/>
                <xsd:element ref="ns2:TaxCatchAll" minOccurs="0"/>
                <xsd:element ref="ns2:c429491b856c4e30abe8407934465dee" minOccurs="0"/>
                <xsd:element ref="ns2:mcfa9f6af8bf42a58d866cdfd4e11fd3" minOccurs="0"/>
                <xsd:element ref="ns2:f948e339c5fc46c8b2750cbbc9e73e24" minOccurs="0"/>
                <xsd:element ref="ns2:p0200d0debe3499c8d7b4d3006013c0c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ea8ec-d1ce-4b1c-906d-dc0b29db2502" elementFormDefault="qualified">
    <xsd:import namespace="http://schemas.microsoft.com/office/2006/documentManagement/types"/>
    <xsd:import namespace="http://schemas.microsoft.com/office/infopath/2007/PartnerControls"/>
    <xsd:element name="i0165b589e0f485fa6237a9400464043" ma:index="9" nillable="true" ma:taxonomy="true" ma:internalName="i0165b589e0f485fa6237a9400464043" ma:taxonomyFieldName="Topic" ma:displayName="Topic" ma:fieldId="{20165b58-9e0f-485f-a623-7a9400464043}" ma:sspId="9af0695c-efcd-46dd-8765-d5578b5758fe" ma:termSetId="60a57c6c-2130-4e61-9e57-098bd84272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7ba7dd9-0f04-4217-893d-a73cba0aebc6}" ma:internalName="TaxCatchAll" ma:showField="CatchAllData" ma:web="b83ea8ec-d1ce-4b1c-906d-dc0b29db25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29491b856c4e30abe8407934465dee" ma:index="12" nillable="true" ma:taxonomy="true" ma:internalName="c429491b856c4e30abe8407934465dee" ma:taxonomyFieldName="Staff_x0020_Category" ma:displayName="Staff Category" ma:fieldId="{c429491b-856c-4e30-abe8-407934465dee}" ma:sspId="9af0695c-efcd-46dd-8765-d5578b5758fe" ma:termSetId="3d337045-6da3-4c9d-a943-86c979c7f8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cfa9f6af8bf42a58d866cdfd4e11fd3" ma:index="14" nillable="true" ma:taxonomy="true" ma:internalName="mcfa9f6af8bf42a58d866cdfd4e11fd3" ma:taxonomyFieldName="Exam_x0020_Board" ma:displayName="Exam Board" ma:fieldId="{6cfa9f6a-f8bf-42a5-8d86-6cdfd4e11fd3}" ma:sspId="9af0695c-efcd-46dd-8765-d5578b5758fe" ma:termSetId="a3733284-8b89-4cee-ba61-be29b75bb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48e339c5fc46c8b2750cbbc9e73e24" ma:index="16" nillable="true" ma:taxonomy="true" ma:internalName="f948e339c5fc46c8b2750cbbc9e73e24" ma:taxonomyFieldName="Week" ma:displayName="Week" ma:fieldId="{f948e339-c5fc-46c8-b275-0cbbc9e73e24}" ma:sspId="9af0695c-efcd-46dd-8765-d5578b5758fe" ma:termSetId="1d66f853-e543-47e9-b693-d49e9ff978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200d0debe3499c8d7b4d3006013c0c" ma:index="18" nillable="true" ma:taxonomy="true" ma:internalName="p0200d0debe3499c8d7b4d3006013c0c" ma:taxonomyFieldName="Term" ma:displayName="Term" ma:fieldId="{90200d0d-ebe3-499c-8d7b-4d3006013c0c}" ma:sspId="9af0695c-efcd-46dd-8765-d5578b5758fe" ma:termSetId="79b7fcde-7773-4a5a-80d2-0158284528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9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20" nillable="true" ma:displayName="Key Stage" ma:internalName="Key_x0020_Stage">
      <xsd:simpleType>
        <xsd:restriction base="dms:Text"/>
      </xsd:simpleType>
    </xsd:element>
    <xsd:element name="Year" ma:index="21" nillable="true" ma:displayName="Year" ma:internalName="Year">
      <xsd:simpleType>
        <xsd:restriction base="dms:Text"/>
      </xsd:simpleType>
    </xsd:element>
    <xsd:element name="Lesson" ma:index="22" nillable="true" ma:displayName="Lesson" ma:internalName="Lesson">
      <xsd:simpleType>
        <xsd:restriction base="dms:Text"/>
      </xsd:simpleType>
    </xsd:element>
    <xsd:element name="CustomTags" ma:index="23" nillable="true" ma:displayName="Custom Tags" ma:internalName="Custom_x0020_Tags">
      <xsd:simpleType>
        <xsd:restriction base="dms:Text"/>
      </xsd:simpleType>
    </xsd:element>
    <xsd:element name="CurriculumSubject" ma:index="24" nillable="true" ma:displayName="Curriculum Subject" ma:default="Biology" ma:internalName="Curriculum_x0020_Subject">
      <xsd:simpleType>
        <xsd:restriction base="dms:Text"/>
      </xsd:simpleType>
    </xsd:element>
    <xsd:element name="SharedWithUsers" ma:index="3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f016-2850-430d-a9d7-5d156f797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9" nillable="true" ma:taxonomy="true" ma:internalName="lcf76f155ced4ddcb4097134ff3c332f" ma:taxonomyFieldName="MediaServiceImageTags" ma:displayName="Image Tags" ma:readOnly="false" ma:fieldId="{5cf76f15-5ced-4ddc-b409-7134ff3c332f}" ma:taxonomyMulti="true" ma:sspId="9af0695c-efcd-46dd-8765-d5578b5758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E9B47A-6A45-45ED-96FA-5FCEC7040A9D}">
  <ds:schemaRefs>
    <ds:schemaRef ds:uri="http://schemas.microsoft.com/office/2006/metadata/properties"/>
    <ds:schemaRef ds:uri="http://schemas.microsoft.com/office/infopath/2007/PartnerControls"/>
    <ds:schemaRef ds:uri="b83ea8ec-d1ce-4b1c-906d-dc0b29db2502"/>
    <ds:schemaRef ds:uri="39a9f016-2850-430d-a9d7-5d156f797ecb"/>
  </ds:schemaRefs>
</ds:datastoreItem>
</file>

<file path=customXml/itemProps2.xml><?xml version="1.0" encoding="utf-8"?>
<ds:datastoreItem xmlns:ds="http://schemas.openxmlformats.org/officeDocument/2006/customXml" ds:itemID="{A6A2677C-ADEF-420E-BA01-D51FA1552C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3ea8ec-d1ce-4b1c-906d-dc0b29db2502"/>
    <ds:schemaRef ds:uri="39a9f016-2850-430d-a9d7-5d156f797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7E52E75-3448-490E-9D5B-A7C2F1E8FD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</TotalTime>
  <Words>838</Words>
  <Application>Microsoft Office PowerPoint</Application>
  <PresentationFormat>Widescreen</PresentationFormat>
  <Paragraphs>118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Abadi</vt:lpstr>
      <vt:lpstr>Arial</vt:lpstr>
      <vt:lpstr>Calibri</vt:lpstr>
      <vt:lpstr>Comic Sans MS</vt:lpstr>
      <vt:lpstr>gg sans</vt:lpstr>
      <vt:lpstr>Times New Roman</vt:lpstr>
      <vt:lpstr>Trebuchet MS</vt:lpstr>
      <vt:lpstr>Wingdings 3</vt:lpstr>
      <vt:lpstr>Facet</vt:lpstr>
      <vt:lpstr>1. The Cell Cycle</vt:lpstr>
      <vt:lpstr>PowerPoint Presentation</vt:lpstr>
      <vt:lpstr>PowerPoint Presentation</vt:lpstr>
      <vt:lpstr>PowerPoint Presentation</vt:lpstr>
      <vt:lpstr>PowerPoint Presentation</vt:lpstr>
      <vt:lpstr>Cell cycle check points  (you don’t need to know the detail)</vt:lpstr>
      <vt:lpstr>PowerPoint Presentation</vt:lpstr>
      <vt:lpstr>Cell division quick 10</vt:lpstr>
      <vt:lpstr>PowerPoint Presentation</vt:lpstr>
    </vt:vector>
  </TitlesOfParts>
  <Company>St Helen's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Cell Cycle</dc:title>
  <dc:creator>Hayley Brand</dc:creator>
  <cp:lastModifiedBy>Chezka Mae Madrona</cp:lastModifiedBy>
  <cp:revision>255</cp:revision>
  <dcterms:created xsi:type="dcterms:W3CDTF">2018-01-04T09:56:24Z</dcterms:created>
  <dcterms:modified xsi:type="dcterms:W3CDTF">2025-07-22T07:21:48Z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0x0101002F4BC12256C0CA499B3F5CE8F04E9C67</vt:lpwstr>
  </property>
  <property fmtid="{D5CDD505-2E9C-101B-9397-08002B2CF9AE}" pid="3" name="Order">
    <vt:r8>47599800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Topic">
    <vt:lpwstr/>
  </property>
  <property fmtid="{D5CDD505-2E9C-101B-9397-08002B2CF9AE}" pid="11" name="Term">
    <vt:lpwstr/>
  </property>
  <property fmtid="{D5CDD505-2E9C-101B-9397-08002B2CF9AE}" pid="12" name="Staff Category">
    <vt:lpwstr/>
  </property>
  <property fmtid="{D5CDD505-2E9C-101B-9397-08002B2CF9AE}" pid="13" name="Exam Board">
    <vt:lpwstr/>
  </property>
  <property fmtid="{D5CDD505-2E9C-101B-9397-08002B2CF9AE}" pid="14" name="Week">
    <vt:lpwstr/>
  </property>
  <property fmtid="{D5CDD505-2E9C-101B-9397-08002B2CF9AE}" pid="15" name="MediaServiceImageTags">
    <vt:lpwstr/>
  </property>
</Properties>
</file>