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  <p:sldMasterId id="2147483660" r:id="rId5"/>
  </p:sldMasterIdLst>
  <p:notesMasterIdLst>
    <p:notesMasterId r:id="rId21"/>
  </p:notesMasterIdLst>
  <p:sldIdLst>
    <p:sldId id="275" r:id="rId6"/>
    <p:sldId id="256" r:id="rId7"/>
    <p:sldId id="259" r:id="rId8"/>
    <p:sldId id="272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B70300-9954-DC0A-153A-D55261A5CE4E}" v="84" dt="2020-12-08T16:01:14.106"/>
    <p1510:client id="{14E2B165-2BBB-6E04-2219-54019FAB07CE}" v="62" dt="2021-12-01T10:52:38.576"/>
    <p1510:client id="{3165B19E-8ECD-E889-E030-9E6369155DA7}" v="57" dt="2022-10-11T11:12:24.232"/>
    <p1510:client id="{4A7FB590-78BA-45A2-7E6C-5BCDBD9569EC}" v="97" dt="2020-11-30T17:22:25.454"/>
    <p1510:client id="{5689D460-008B-4B8A-1FA1-94568C36ADD2}" v="85" dt="2020-12-01T10:57:08.623"/>
    <p1510:client id="{9579E845-D2F0-883B-7CF9-846D4D84EDAF}" v="8" dt="2021-11-23T08:53:12.461"/>
    <p1510:client id="{B8F3A7FA-EE5C-EDBB-7625-2D43D7ACE79B}" v="1" dt="2023-11-08T11:36:37.459"/>
    <p1510:client id="{C10E4394-A31F-51C1-2D8E-EEAF17A6FFDC}" v="142" dt="2022-09-29T16:32:51.323"/>
    <p1510:client id="{DD4B00D3-36FB-86F6-A081-9D1910B322FB}" v="123" dt="2020-12-01T12:32:47.302"/>
    <p1510:client id="{EB47A478-6438-65DB-2F0E-1BE5E0A6DB65}" v="9" dt="2020-12-09T17:10:12.8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zel Lupton" userId="S::hazel.lupton@sthelens.london::330d0395-d8b0-4d77-8620-740b48613bd9" providerId="AD" clId="Web-{C10E4394-A31F-51C1-2D8E-EEAF17A6FFDC}"/>
    <pc:docChg chg="modSld">
      <pc:chgData name="Hazel Lupton" userId="S::hazel.lupton@sthelens.london::330d0395-d8b0-4d77-8620-740b48613bd9" providerId="AD" clId="Web-{C10E4394-A31F-51C1-2D8E-EEAF17A6FFDC}" dt="2022-09-29T16:32:51.323" v="85"/>
      <pc:docMkLst>
        <pc:docMk/>
      </pc:docMkLst>
      <pc:sldChg chg="addSp modSp addAnim modAnim">
        <pc:chgData name="Hazel Lupton" userId="S::hazel.lupton@sthelens.london::330d0395-d8b0-4d77-8620-740b48613bd9" providerId="AD" clId="Web-{C10E4394-A31F-51C1-2D8E-EEAF17A6FFDC}" dt="2022-09-29T16:32:51.323" v="85"/>
        <pc:sldMkLst>
          <pc:docMk/>
          <pc:sldMk cId="923297903" sldId="265"/>
        </pc:sldMkLst>
        <pc:spChg chg="add mod">
          <ac:chgData name="Hazel Lupton" userId="S::hazel.lupton@sthelens.london::330d0395-d8b0-4d77-8620-740b48613bd9" providerId="AD" clId="Web-{C10E4394-A31F-51C1-2D8E-EEAF17A6FFDC}" dt="2022-09-29T16:32:31.447" v="83"/>
          <ac:spMkLst>
            <pc:docMk/>
            <pc:sldMk cId="923297903" sldId="265"/>
            <ac:spMk id="3" creationId="{F7633095-7546-99D4-44C7-2302D7FAF42E}"/>
          </ac:spMkLst>
        </pc:spChg>
      </pc:sldChg>
      <pc:sldChg chg="addSp modSp">
        <pc:chgData name="Hazel Lupton" userId="S::hazel.lupton@sthelens.london::330d0395-d8b0-4d77-8620-740b48613bd9" providerId="AD" clId="Web-{C10E4394-A31F-51C1-2D8E-EEAF17A6FFDC}" dt="2022-09-29T16:25:02.007" v="15" actId="20577"/>
        <pc:sldMkLst>
          <pc:docMk/>
          <pc:sldMk cId="2370150340" sldId="272"/>
        </pc:sldMkLst>
        <pc:spChg chg="add mod">
          <ac:chgData name="Hazel Lupton" userId="S::hazel.lupton@sthelens.london::330d0395-d8b0-4d77-8620-740b48613bd9" providerId="AD" clId="Web-{C10E4394-A31F-51C1-2D8E-EEAF17A6FFDC}" dt="2022-09-29T16:25:02.007" v="15" actId="20577"/>
          <ac:spMkLst>
            <pc:docMk/>
            <pc:sldMk cId="2370150340" sldId="272"/>
            <ac:spMk id="5" creationId="{547714E4-DC60-FED1-A22E-068808EEB969}"/>
          </ac:spMkLst>
        </pc:spChg>
      </pc:sldChg>
    </pc:docChg>
  </pc:docChgLst>
  <pc:docChgLst>
    <pc:chgData name="Hazel Lupton" userId="S::hazel.lupton@sthelens.london::330d0395-d8b0-4d77-8620-740b48613bd9" providerId="AD" clId="Web-{B8F3A7FA-EE5C-EDBB-7625-2D43D7ACE79B}"/>
    <pc:docChg chg="modSld">
      <pc:chgData name="Hazel Lupton" userId="S::hazel.lupton@sthelens.london::330d0395-d8b0-4d77-8620-740b48613bd9" providerId="AD" clId="Web-{B8F3A7FA-EE5C-EDBB-7625-2D43D7ACE79B}" dt="2023-11-08T11:36:37.459" v="0"/>
      <pc:docMkLst>
        <pc:docMk/>
      </pc:docMkLst>
      <pc:sldChg chg="addAnim">
        <pc:chgData name="Hazel Lupton" userId="S::hazel.lupton@sthelens.london::330d0395-d8b0-4d77-8620-740b48613bd9" providerId="AD" clId="Web-{B8F3A7FA-EE5C-EDBB-7625-2D43D7ACE79B}" dt="2023-11-08T11:36:37.459" v="0"/>
        <pc:sldMkLst>
          <pc:docMk/>
          <pc:sldMk cId="2832907968" sldId="267"/>
        </pc:sldMkLst>
      </pc:sldChg>
    </pc:docChg>
  </pc:docChgLst>
  <pc:docChgLst>
    <pc:chgData name="Hazel Lupton" userId="S::hazel.lupton@sthelens.london::330d0395-d8b0-4d77-8620-740b48613bd9" providerId="AD" clId="Web-{4A7FB590-78BA-45A2-7E6C-5BCDBD9569EC}"/>
    <pc:docChg chg="addSld delSld modSld sldOrd addMainMaster modMainMaster">
      <pc:chgData name="Hazel Lupton" userId="S::hazel.lupton@sthelens.london::330d0395-d8b0-4d77-8620-740b48613bd9" providerId="AD" clId="Web-{4A7FB590-78BA-45A2-7E6C-5BCDBD9569EC}" dt="2020-11-30T17:22:25.454" v="94" actId="1076"/>
      <pc:docMkLst>
        <pc:docMk/>
      </pc:docMkLst>
      <pc:sldChg chg="addSp modSp">
        <pc:chgData name="Hazel Lupton" userId="S::hazel.lupton@sthelens.london::330d0395-d8b0-4d77-8620-740b48613bd9" providerId="AD" clId="Web-{4A7FB590-78BA-45A2-7E6C-5BCDBD9569EC}" dt="2020-11-30T17:02:25.901" v="29" actId="1076"/>
        <pc:sldMkLst>
          <pc:docMk/>
          <pc:sldMk cId="3229526811" sldId="256"/>
        </pc:sldMkLst>
        <pc:spChg chg="mod">
          <ac:chgData name="Hazel Lupton" userId="S::hazel.lupton@sthelens.london::330d0395-d8b0-4d77-8620-740b48613bd9" providerId="AD" clId="Web-{4A7FB590-78BA-45A2-7E6C-5BCDBD9569EC}" dt="2020-11-30T17:02:17.369" v="27" actId="1076"/>
          <ac:spMkLst>
            <pc:docMk/>
            <pc:sldMk cId="3229526811" sldId="256"/>
            <ac:spMk id="2" creationId="{00000000-0000-0000-0000-000000000000}"/>
          </ac:spMkLst>
        </pc:spChg>
        <pc:spChg chg="mod">
          <ac:chgData name="Hazel Lupton" userId="S::hazel.lupton@sthelens.london::330d0395-d8b0-4d77-8620-740b48613bd9" providerId="AD" clId="Web-{4A7FB590-78BA-45A2-7E6C-5BCDBD9569EC}" dt="2020-11-30T17:02:22.729" v="28" actId="1076"/>
          <ac:spMkLst>
            <pc:docMk/>
            <pc:sldMk cId="3229526811" sldId="256"/>
            <ac:spMk id="3" creationId="{00000000-0000-0000-0000-000000000000}"/>
          </ac:spMkLst>
        </pc:spChg>
        <pc:spChg chg="add mod">
          <ac:chgData name="Hazel Lupton" userId="S::hazel.lupton@sthelens.london::330d0395-d8b0-4d77-8620-740b48613bd9" providerId="AD" clId="Web-{4A7FB590-78BA-45A2-7E6C-5BCDBD9569EC}" dt="2020-11-30T17:02:25.901" v="29" actId="1076"/>
          <ac:spMkLst>
            <pc:docMk/>
            <pc:sldMk cId="3229526811" sldId="256"/>
            <ac:spMk id="4" creationId="{2B25829F-4D2E-4339-8716-D5D3FED24C8A}"/>
          </ac:spMkLst>
        </pc:spChg>
      </pc:sldChg>
      <pc:sldChg chg="del">
        <pc:chgData name="Hazel Lupton" userId="S::hazel.lupton@sthelens.london::330d0395-d8b0-4d77-8620-740b48613bd9" providerId="AD" clId="Web-{4A7FB590-78BA-45A2-7E6C-5BCDBD9569EC}" dt="2020-11-30T17:02:39.073" v="30"/>
        <pc:sldMkLst>
          <pc:docMk/>
          <pc:sldMk cId="2590733641" sldId="257"/>
        </pc:sldMkLst>
      </pc:sldChg>
      <pc:sldChg chg="modSp del">
        <pc:chgData name="Hazel Lupton" userId="S::hazel.lupton@sthelens.london::330d0395-d8b0-4d77-8620-740b48613bd9" providerId="AD" clId="Web-{4A7FB590-78BA-45A2-7E6C-5BCDBD9569EC}" dt="2020-11-30T17:02:42.120" v="31"/>
        <pc:sldMkLst>
          <pc:docMk/>
          <pc:sldMk cId="3442973937" sldId="258"/>
        </pc:sldMkLst>
        <pc:spChg chg="mod">
          <ac:chgData name="Hazel Lupton" userId="S::hazel.lupton@sthelens.london::330d0395-d8b0-4d77-8620-740b48613bd9" providerId="AD" clId="Web-{4A7FB590-78BA-45A2-7E6C-5BCDBD9569EC}" dt="2020-11-30T17:01:33.275" v="14" actId="20577"/>
          <ac:spMkLst>
            <pc:docMk/>
            <pc:sldMk cId="3442973937" sldId="258"/>
            <ac:spMk id="3" creationId="{00000000-0000-0000-0000-000000000000}"/>
          </ac:spMkLst>
        </pc:spChg>
      </pc:sldChg>
      <pc:sldChg chg="delSp delAnim">
        <pc:chgData name="Hazel Lupton" userId="S::hazel.lupton@sthelens.london::330d0395-d8b0-4d77-8620-740b48613bd9" providerId="AD" clId="Web-{4A7FB590-78BA-45A2-7E6C-5BCDBD9569EC}" dt="2020-11-30T17:02:53.198" v="32"/>
        <pc:sldMkLst>
          <pc:docMk/>
          <pc:sldMk cId="6661196" sldId="259"/>
        </pc:sldMkLst>
        <pc:spChg chg="del">
          <ac:chgData name="Hazel Lupton" userId="S::hazel.lupton@sthelens.london::330d0395-d8b0-4d77-8620-740b48613bd9" providerId="AD" clId="Web-{4A7FB590-78BA-45A2-7E6C-5BCDBD9569EC}" dt="2020-11-30T17:02:53.198" v="32"/>
          <ac:spMkLst>
            <pc:docMk/>
            <pc:sldMk cId="6661196" sldId="259"/>
            <ac:spMk id="5" creationId="{00000000-0000-0000-0000-000000000000}"/>
          </ac:spMkLst>
        </pc:spChg>
      </pc:sldChg>
      <pc:sldChg chg="modSp">
        <pc:chgData name="Hazel Lupton" userId="S::hazel.lupton@sthelens.london::330d0395-d8b0-4d77-8620-740b48613bd9" providerId="AD" clId="Web-{4A7FB590-78BA-45A2-7E6C-5BCDBD9569EC}" dt="2020-11-30T17:05:58.702" v="85" actId="1076"/>
        <pc:sldMkLst>
          <pc:docMk/>
          <pc:sldMk cId="3656740610" sldId="262"/>
        </pc:sldMkLst>
        <pc:spChg chg="mod">
          <ac:chgData name="Hazel Lupton" userId="S::hazel.lupton@sthelens.london::330d0395-d8b0-4d77-8620-740b48613bd9" providerId="AD" clId="Web-{4A7FB590-78BA-45A2-7E6C-5BCDBD9569EC}" dt="2020-11-30T17:05:58.702" v="85" actId="1076"/>
          <ac:spMkLst>
            <pc:docMk/>
            <pc:sldMk cId="3656740610" sldId="262"/>
            <ac:spMk id="2" creationId="{00000000-0000-0000-0000-000000000000}"/>
          </ac:spMkLst>
        </pc:spChg>
        <pc:picChg chg="mod">
          <ac:chgData name="Hazel Lupton" userId="S::hazel.lupton@sthelens.london::330d0395-d8b0-4d77-8620-740b48613bd9" providerId="AD" clId="Web-{4A7FB590-78BA-45A2-7E6C-5BCDBD9569EC}" dt="2020-11-30T17:05:19.998" v="63" actId="1076"/>
          <ac:picMkLst>
            <pc:docMk/>
            <pc:sldMk cId="3656740610" sldId="262"/>
            <ac:picMk id="4" creationId="{00000000-0000-0000-0000-000000000000}"/>
          </ac:picMkLst>
        </pc:picChg>
      </pc:sldChg>
      <pc:sldChg chg="delSp modSp add ord">
        <pc:chgData name="Hazel Lupton" userId="S::hazel.lupton@sthelens.london::330d0395-d8b0-4d77-8620-740b48613bd9" providerId="AD" clId="Web-{4A7FB590-78BA-45A2-7E6C-5BCDBD9569EC}" dt="2020-11-30T17:22:25.454" v="94" actId="1076"/>
        <pc:sldMkLst>
          <pc:docMk/>
          <pc:sldMk cId="275653032" sldId="275"/>
        </pc:sldMkLst>
        <pc:spChg chg="del">
          <ac:chgData name="Hazel Lupton" userId="S::hazel.lupton@sthelens.london::330d0395-d8b0-4d77-8620-740b48613bd9" providerId="AD" clId="Web-{4A7FB590-78BA-45A2-7E6C-5BCDBD9569EC}" dt="2020-11-30T17:22:12.594" v="88"/>
          <ac:spMkLst>
            <pc:docMk/>
            <pc:sldMk cId="275653032" sldId="275"/>
            <ac:spMk id="4" creationId="{00000000-0000-0000-0000-000000000000}"/>
          </ac:spMkLst>
        </pc:spChg>
        <pc:spChg chg="del">
          <ac:chgData name="Hazel Lupton" userId="S::hazel.lupton@sthelens.london::330d0395-d8b0-4d77-8620-740b48613bd9" providerId="AD" clId="Web-{4A7FB590-78BA-45A2-7E6C-5BCDBD9569EC}" dt="2020-11-30T17:22:15.266" v="90"/>
          <ac:spMkLst>
            <pc:docMk/>
            <pc:sldMk cId="275653032" sldId="275"/>
            <ac:spMk id="5" creationId="{00000000-0000-0000-0000-000000000000}"/>
          </ac:spMkLst>
        </pc:spChg>
        <pc:spChg chg="del">
          <ac:chgData name="Hazel Lupton" userId="S::hazel.lupton@sthelens.london::330d0395-d8b0-4d77-8620-740b48613bd9" providerId="AD" clId="Web-{4A7FB590-78BA-45A2-7E6C-5BCDBD9569EC}" dt="2020-11-30T17:22:14.266" v="89"/>
          <ac:spMkLst>
            <pc:docMk/>
            <pc:sldMk cId="275653032" sldId="275"/>
            <ac:spMk id="6" creationId="{00000000-0000-0000-0000-000000000000}"/>
          </ac:spMkLst>
        </pc:spChg>
        <pc:picChg chg="mod">
          <ac:chgData name="Hazel Lupton" userId="S::hazel.lupton@sthelens.london::330d0395-d8b0-4d77-8620-740b48613bd9" providerId="AD" clId="Web-{4A7FB590-78BA-45A2-7E6C-5BCDBD9569EC}" dt="2020-11-30T17:22:25.454" v="94" actId="1076"/>
          <ac:picMkLst>
            <pc:docMk/>
            <pc:sldMk cId="275653032" sldId="275"/>
            <ac:picMk id="8" creationId="{00000000-0000-0000-0000-000000000000}"/>
          </ac:picMkLst>
        </pc:picChg>
        <pc:picChg chg="mod">
          <ac:chgData name="Hazel Lupton" userId="S::hazel.lupton@sthelens.london::330d0395-d8b0-4d77-8620-740b48613bd9" providerId="AD" clId="Web-{4A7FB590-78BA-45A2-7E6C-5BCDBD9569EC}" dt="2020-11-30T17:22:18.547" v="91" actId="1076"/>
          <ac:picMkLst>
            <pc:docMk/>
            <pc:sldMk cId="275653032" sldId="275"/>
            <ac:picMk id="6147" creationId="{00000000-0000-0000-0000-000000000000}"/>
          </ac:picMkLst>
        </pc:picChg>
      </pc:sldChg>
      <pc:sldMasterChg chg="add addSldLayout">
        <pc:chgData name="Hazel Lupton" userId="S::hazel.lupton@sthelens.london::330d0395-d8b0-4d77-8620-740b48613bd9" providerId="AD" clId="Web-{4A7FB590-78BA-45A2-7E6C-5BCDBD9569EC}" dt="2020-11-30T17:21:54.844" v="86"/>
        <pc:sldMasterMkLst>
          <pc:docMk/>
          <pc:sldMasterMk cId="0" sldId="2147483660"/>
        </pc:sldMasterMkLst>
        <pc:sldLayoutChg chg="add">
          <pc:chgData name="Hazel Lupton" userId="S::hazel.lupton@sthelens.london::330d0395-d8b0-4d77-8620-740b48613bd9" providerId="AD" clId="Web-{4A7FB590-78BA-45A2-7E6C-5BCDBD9569EC}" dt="2020-11-30T17:21:54.844" v="86"/>
          <pc:sldLayoutMkLst>
            <pc:docMk/>
            <pc:sldMasterMk cId="0" sldId="2147483660"/>
            <pc:sldLayoutMk cId="0" sldId="2147483661"/>
          </pc:sldLayoutMkLst>
        </pc:sldLayoutChg>
        <pc:sldLayoutChg chg="add">
          <pc:chgData name="Hazel Lupton" userId="S::hazel.lupton@sthelens.london::330d0395-d8b0-4d77-8620-740b48613bd9" providerId="AD" clId="Web-{4A7FB590-78BA-45A2-7E6C-5BCDBD9569EC}" dt="2020-11-30T17:21:54.844" v="86"/>
          <pc:sldLayoutMkLst>
            <pc:docMk/>
            <pc:sldMasterMk cId="0" sldId="2147483660"/>
            <pc:sldLayoutMk cId="0" sldId="2147483662"/>
          </pc:sldLayoutMkLst>
        </pc:sldLayoutChg>
        <pc:sldLayoutChg chg="add">
          <pc:chgData name="Hazel Lupton" userId="S::hazel.lupton@sthelens.london::330d0395-d8b0-4d77-8620-740b48613bd9" providerId="AD" clId="Web-{4A7FB590-78BA-45A2-7E6C-5BCDBD9569EC}" dt="2020-11-30T17:21:54.844" v="86"/>
          <pc:sldLayoutMkLst>
            <pc:docMk/>
            <pc:sldMasterMk cId="0" sldId="2147483660"/>
            <pc:sldLayoutMk cId="0" sldId="2147483663"/>
          </pc:sldLayoutMkLst>
        </pc:sldLayoutChg>
        <pc:sldLayoutChg chg="add">
          <pc:chgData name="Hazel Lupton" userId="S::hazel.lupton@sthelens.london::330d0395-d8b0-4d77-8620-740b48613bd9" providerId="AD" clId="Web-{4A7FB590-78BA-45A2-7E6C-5BCDBD9569EC}" dt="2020-11-30T17:21:54.844" v="86"/>
          <pc:sldLayoutMkLst>
            <pc:docMk/>
            <pc:sldMasterMk cId="0" sldId="2147483660"/>
            <pc:sldLayoutMk cId="0" sldId="2147483664"/>
          </pc:sldLayoutMkLst>
        </pc:sldLayoutChg>
        <pc:sldLayoutChg chg="add">
          <pc:chgData name="Hazel Lupton" userId="S::hazel.lupton@sthelens.london::330d0395-d8b0-4d77-8620-740b48613bd9" providerId="AD" clId="Web-{4A7FB590-78BA-45A2-7E6C-5BCDBD9569EC}" dt="2020-11-30T17:21:54.844" v="86"/>
          <pc:sldLayoutMkLst>
            <pc:docMk/>
            <pc:sldMasterMk cId="0" sldId="2147483660"/>
            <pc:sldLayoutMk cId="0" sldId="2147483665"/>
          </pc:sldLayoutMkLst>
        </pc:sldLayoutChg>
        <pc:sldLayoutChg chg="add">
          <pc:chgData name="Hazel Lupton" userId="S::hazel.lupton@sthelens.london::330d0395-d8b0-4d77-8620-740b48613bd9" providerId="AD" clId="Web-{4A7FB590-78BA-45A2-7E6C-5BCDBD9569EC}" dt="2020-11-30T17:21:54.844" v="86"/>
          <pc:sldLayoutMkLst>
            <pc:docMk/>
            <pc:sldMasterMk cId="0" sldId="2147483660"/>
            <pc:sldLayoutMk cId="0" sldId="2147483666"/>
          </pc:sldLayoutMkLst>
        </pc:sldLayoutChg>
        <pc:sldLayoutChg chg="add">
          <pc:chgData name="Hazel Lupton" userId="S::hazel.lupton@sthelens.london::330d0395-d8b0-4d77-8620-740b48613bd9" providerId="AD" clId="Web-{4A7FB590-78BA-45A2-7E6C-5BCDBD9569EC}" dt="2020-11-30T17:21:54.844" v="86"/>
          <pc:sldLayoutMkLst>
            <pc:docMk/>
            <pc:sldMasterMk cId="0" sldId="2147483660"/>
            <pc:sldLayoutMk cId="0" sldId="2147483667"/>
          </pc:sldLayoutMkLst>
        </pc:sldLayoutChg>
        <pc:sldLayoutChg chg="add">
          <pc:chgData name="Hazel Lupton" userId="S::hazel.lupton@sthelens.london::330d0395-d8b0-4d77-8620-740b48613bd9" providerId="AD" clId="Web-{4A7FB590-78BA-45A2-7E6C-5BCDBD9569EC}" dt="2020-11-30T17:21:54.844" v="86"/>
          <pc:sldLayoutMkLst>
            <pc:docMk/>
            <pc:sldMasterMk cId="0" sldId="2147483660"/>
            <pc:sldLayoutMk cId="0" sldId="2147483668"/>
          </pc:sldLayoutMkLst>
        </pc:sldLayoutChg>
        <pc:sldLayoutChg chg="add">
          <pc:chgData name="Hazel Lupton" userId="S::hazel.lupton@sthelens.london::330d0395-d8b0-4d77-8620-740b48613bd9" providerId="AD" clId="Web-{4A7FB590-78BA-45A2-7E6C-5BCDBD9569EC}" dt="2020-11-30T17:21:54.844" v="86"/>
          <pc:sldLayoutMkLst>
            <pc:docMk/>
            <pc:sldMasterMk cId="0" sldId="2147483660"/>
            <pc:sldLayoutMk cId="0" sldId="2147483669"/>
          </pc:sldLayoutMkLst>
        </pc:sldLayoutChg>
        <pc:sldLayoutChg chg="add">
          <pc:chgData name="Hazel Lupton" userId="S::hazel.lupton@sthelens.london::330d0395-d8b0-4d77-8620-740b48613bd9" providerId="AD" clId="Web-{4A7FB590-78BA-45A2-7E6C-5BCDBD9569EC}" dt="2020-11-30T17:21:54.844" v="86"/>
          <pc:sldLayoutMkLst>
            <pc:docMk/>
            <pc:sldMasterMk cId="0" sldId="2147483660"/>
            <pc:sldLayoutMk cId="0" sldId="2147483670"/>
          </pc:sldLayoutMkLst>
        </pc:sldLayoutChg>
        <pc:sldLayoutChg chg="add">
          <pc:chgData name="Hazel Lupton" userId="S::hazel.lupton@sthelens.london::330d0395-d8b0-4d77-8620-740b48613bd9" providerId="AD" clId="Web-{4A7FB590-78BA-45A2-7E6C-5BCDBD9569EC}" dt="2020-11-30T17:21:54.844" v="86"/>
          <pc:sldLayoutMkLst>
            <pc:docMk/>
            <pc:sldMasterMk cId="0" sldId="2147483660"/>
            <pc:sldLayoutMk cId="0" sldId="2147483671"/>
          </pc:sldLayoutMkLst>
        </pc:sldLayoutChg>
      </pc:sldMasterChg>
      <pc:sldMasterChg chg="replId modSldLayout">
        <pc:chgData name="Hazel Lupton" userId="S::hazel.lupton@sthelens.london::330d0395-d8b0-4d77-8620-740b48613bd9" providerId="AD" clId="Web-{4A7FB590-78BA-45A2-7E6C-5BCDBD9569EC}" dt="2020-11-30T17:21:54.844" v="86"/>
        <pc:sldMasterMkLst>
          <pc:docMk/>
          <pc:sldMasterMk cId="4043837295" sldId="2147483678"/>
        </pc:sldMasterMkLst>
        <pc:sldLayoutChg chg="replId">
          <pc:chgData name="Hazel Lupton" userId="S::hazel.lupton@sthelens.london::330d0395-d8b0-4d77-8620-740b48613bd9" providerId="AD" clId="Web-{4A7FB590-78BA-45A2-7E6C-5BCDBD9569EC}" dt="2020-11-30T17:21:54.844" v="86"/>
          <pc:sldLayoutMkLst>
            <pc:docMk/>
            <pc:sldMasterMk cId="4043837295" sldId="2147483678"/>
            <pc:sldLayoutMk cId="567751746" sldId="2147483679"/>
          </pc:sldLayoutMkLst>
        </pc:sldLayoutChg>
        <pc:sldLayoutChg chg="replId">
          <pc:chgData name="Hazel Lupton" userId="S::hazel.lupton@sthelens.london::330d0395-d8b0-4d77-8620-740b48613bd9" providerId="AD" clId="Web-{4A7FB590-78BA-45A2-7E6C-5BCDBD9569EC}" dt="2020-11-30T17:21:54.844" v="86"/>
          <pc:sldLayoutMkLst>
            <pc:docMk/>
            <pc:sldMasterMk cId="4043837295" sldId="2147483678"/>
            <pc:sldLayoutMk cId="2287903301" sldId="2147483680"/>
          </pc:sldLayoutMkLst>
        </pc:sldLayoutChg>
        <pc:sldLayoutChg chg="replId">
          <pc:chgData name="Hazel Lupton" userId="S::hazel.lupton@sthelens.london::330d0395-d8b0-4d77-8620-740b48613bd9" providerId="AD" clId="Web-{4A7FB590-78BA-45A2-7E6C-5BCDBD9569EC}" dt="2020-11-30T17:21:54.844" v="86"/>
          <pc:sldLayoutMkLst>
            <pc:docMk/>
            <pc:sldMasterMk cId="4043837295" sldId="2147483678"/>
            <pc:sldLayoutMk cId="862257180" sldId="2147483681"/>
          </pc:sldLayoutMkLst>
        </pc:sldLayoutChg>
        <pc:sldLayoutChg chg="replId">
          <pc:chgData name="Hazel Lupton" userId="S::hazel.lupton@sthelens.london::330d0395-d8b0-4d77-8620-740b48613bd9" providerId="AD" clId="Web-{4A7FB590-78BA-45A2-7E6C-5BCDBD9569EC}" dt="2020-11-30T17:21:54.844" v="86"/>
          <pc:sldLayoutMkLst>
            <pc:docMk/>
            <pc:sldMasterMk cId="4043837295" sldId="2147483678"/>
            <pc:sldLayoutMk cId="2960084756" sldId="2147483682"/>
          </pc:sldLayoutMkLst>
        </pc:sldLayoutChg>
        <pc:sldLayoutChg chg="replId">
          <pc:chgData name="Hazel Lupton" userId="S::hazel.lupton@sthelens.london::330d0395-d8b0-4d77-8620-740b48613bd9" providerId="AD" clId="Web-{4A7FB590-78BA-45A2-7E6C-5BCDBD9569EC}" dt="2020-11-30T17:21:54.844" v="86"/>
          <pc:sldLayoutMkLst>
            <pc:docMk/>
            <pc:sldMasterMk cId="4043837295" sldId="2147483678"/>
            <pc:sldLayoutMk cId="984711121" sldId="2147483683"/>
          </pc:sldLayoutMkLst>
        </pc:sldLayoutChg>
        <pc:sldLayoutChg chg="replId">
          <pc:chgData name="Hazel Lupton" userId="S::hazel.lupton@sthelens.london::330d0395-d8b0-4d77-8620-740b48613bd9" providerId="AD" clId="Web-{4A7FB590-78BA-45A2-7E6C-5BCDBD9569EC}" dt="2020-11-30T17:21:54.844" v="86"/>
          <pc:sldLayoutMkLst>
            <pc:docMk/>
            <pc:sldMasterMk cId="4043837295" sldId="2147483678"/>
            <pc:sldLayoutMk cId="2611346604" sldId="2147483684"/>
          </pc:sldLayoutMkLst>
        </pc:sldLayoutChg>
        <pc:sldLayoutChg chg="replId">
          <pc:chgData name="Hazel Lupton" userId="S::hazel.lupton@sthelens.london::330d0395-d8b0-4d77-8620-740b48613bd9" providerId="AD" clId="Web-{4A7FB590-78BA-45A2-7E6C-5BCDBD9569EC}" dt="2020-11-30T17:21:54.844" v="86"/>
          <pc:sldLayoutMkLst>
            <pc:docMk/>
            <pc:sldMasterMk cId="4043837295" sldId="2147483678"/>
            <pc:sldLayoutMk cId="2630631746" sldId="2147483685"/>
          </pc:sldLayoutMkLst>
        </pc:sldLayoutChg>
        <pc:sldLayoutChg chg="replId">
          <pc:chgData name="Hazel Lupton" userId="S::hazel.lupton@sthelens.london::330d0395-d8b0-4d77-8620-740b48613bd9" providerId="AD" clId="Web-{4A7FB590-78BA-45A2-7E6C-5BCDBD9569EC}" dt="2020-11-30T17:21:54.844" v="86"/>
          <pc:sldLayoutMkLst>
            <pc:docMk/>
            <pc:sldMasterMk cId="4043837295" sldId="2147483678"/>
            <pc:sldLayoutMk cId="1701616213" sldId="2147483686"/>
          </pc:sldLayoutMkLst>
        </pc:sldLayoutChg>
        <pc:sldLayoutChg chg="replId">
          <pc:chgData name="Hazel Lupton" userId="S::hazel.lupton@sthelens.london::330d0395-d8b0-4d77-8620-740b48613bd9" providerId="AD" clId="Web-{4A7FB590-78BA-45A2-7E6C-5BCDBD9569EC}" dt="2020-11-30T17:21:54.844" v="86"/>
          <pc:sldLayoutMkLst>
            <pc:docMk/>
            <pc:sldMasterMk cId="4043837295" sldId="2147483678"/>
            <pc:sldLayoutMk cId="1416525347" sldId="2147483687"/>
          </pc:sldLayoutMkLst>
        </pc:sldLayoutChg>
        <pc:sldLayoutChg chg="replId">
          <pc:chgData name="Hazel Lupton" userId="S::hazel.lupton@sthelens.london::330d0395-d8b0-4d77-8620-740b48613bd9" providerId="AD" clId="Web-{4A7FB590-78BA-45A2-7E6C-5BCDBD9569EC}" dt="2020-11-30T17:21:54.844" v="86"/>
          <pc:sldLayoutMkLst>
            <pc:docMk/>
            <pc:sldMasterMk cId="4043837295" sldId="2147483678"/>
            <pc:sldLayoutMk cId="362823518" sldId="2147483688"/>
          </pc:sldLayoutMkLst>
        </pc:sldLayoutChg>
        <pc:sldLayoutChg chg="replId">
          <pc:chgData name="Hazel Lupton" userId="S::hazel.lupton@sthelens.london::330d0395-d8b0-4d77-8620-740b48613bd9" providerId="AD" clId="Web-{4A7FB590-78BA-45A2-7E6C-5BCDBD9569EC}" dt="2020-11-30T17:21:54.844" v="86"/>
          <pc:sldLayoutMkLst>
            <pc:docMk/>
            <pc:sldMasterMk cId="4043837295" sldId="2147483678"/>
            <pc:sldLayoutMk cId="3384607128" sldId="2147483689"/>
          </pc:sldLayoutMkLst>
        </pc:sldLayoutChg>
      </pc:sldMasterChg>
    </pc:docChg>
  </pc:docChgLst>
  <pc:docChgLst>
    <pc:chgData name="Hazel Lupton" userId="S::hazel.lupton@sthelens.london::330d0395-d8b0-4d77-8620-740b48613bd9" providerId="AD" clId="Web-{EB47A478-6438-65DB-2F0E-1BE5E0A6DB65}"/>
    <pc:docChg chg="modSld">
      <pc:chgData name="Hazel Lupton" userId="S::hazel.lupton@sthelens.london::330d0395-d8b0-4d77-8620-740b48613bd9" providerId="AD" clId="Web-{EB47A478-6438-65DB-2F0E-1BE5E0A6DB65}" dt="2020-12-09T17:10:12.852" v="8" actId="20577"/>
      <pc:docMkLst>
        <pc:docMk/>
      </pc:docMkLst>
      <pc:sldChg chg="modSp">
        <pc:chgData name="Hazel Lupton" userId="S::hazel.lupton@sthelens.london::330d0395-d8b0-4d77-8620-740b48613bd9" providerId="AD" clId="Web-{EB47A478-6438-65DB-2F0E-1BE5E0A6DB65}" dt="2020-12-09T17:10:12.852" v="7" actId="20577"/>
        <pc:sldMkLst>
          <pc:docMk/>
          <pc:sldMk cId="3066774477" sldId="268"/>
        </pc:sldMkLst>
        <pc:spChg chg="mod">
          <ac:chgData name="Hazel Lupton" userId="S::hazel.lupton@sthelens.london::330d0395-d8b0-4d77-8620-740b48613bd9" providerId="AD" clId="Web-{EB47A478-6438-65DB-2F0E-1BE5E0A6DB65}" dt="2020-12-09T17:10:12.852" v="7" actId="20577"/>
          <ac:spMkLst>
            <pc:docMk/>
            <pc:sldMk cId="3066774477" sldId="268"/>
            <ac:spMk id="2" creationId="{00000000-0000-0000-0000-000000000000}"/>
          </ac:spMkLst>
        </pc:spChg>
      </pc:sldChg>
      <pc:sldChg chg="modSp">
        <pc:chgData name="Hazel Lupton" userId="S::hazel.lupton@sthelens.london::330d0395-d8b0-4d77-8620-740b48613bd9" providerId="AD" clId="Web-{EB47A478-6438-65DB-2F0E-1BE5E0A6DB65}" dt="2020-12-09T17:09:03.147" v="0" actId="20577"/>
        <pc:sldMkLst>
          <pc:docMk/>
          <pc:sldMk cId="3011438567" sldId="269"/>
        </pc:sldMkLst>
        <pc:spChg chg="mod">
          <ac:chgData name="Hazel Lupton" userId="S::hazel.lupton@sthelens.london::330d0395-d8b0-4d77-8620-740b48613bd9" providerId="AD" clId="Web-{EB47A478-6438-65DB-2F0E-1BE5E0A6DB65}" dt="2020-12-09T17:09:03.147" v="0" actId="20577"/>
          <ac:spMkLst>
            <pc:docMk/>
            <pc:sldMk cId="3011438567" sldId="269"/>
            <ac:spMk id="2" creationId="{00000000-0000-0000-0000-000000000000}"/>
          </ac:spMkLst>
        </pc:spChg>
      </pc:sldChg>
    </pc:docChg>
  </pc:docChgLst>
  <pc:docChgLst>
    <pc:chgData name="Hazel Lupton" userId="S::hazel.lupton@sthelens.london::330d0395-d8b0-4d77-8620-740b48613bd9" providerId="AD" clId="Web-{5689D460-008B-4B8A-1FA1-94568C36ADD2}"/>
    <pc:docChg chg="delSld modSld">
      <pc:chgData name="Hazel Lupton" userId="S::hazel.lupton@sthelens.london::330d0395-d8b0-4d77-8620-740b48613bd9" providerId="AD" clId="Web-{5689D460-008B-4B8A-1FA1-94568C36ADD2}" dt="2020-12-01T10:57:08.623" v="82"/>
      <pc:docMkLst>
        <pc:docMk/>
      </pc:docMkLst>
      <pc:sldChg chg="addSp modSp">
        <pc:chgData name="Hazel Lupton" userId="S::hazel.lupton@sthelens.london::330d0395-d8b0-4d77-8620-740b48613bd9" providerId="AD" clId="Web-{5689D460-008B-4B8A-1FA1-94568C36ADD2}" dt="2020-12-01T10:55:32.902" v="81" actId="1076"/>
        <pc:sldMkLst>
          <pc:docMk/>
          <pc:sldMk cId="3041382797" sldId="263"/>
        </pc:sldMkLst>
        <pc:spChg chg="add mod">
          <ac:chgData name="Hazel Lupton" userId="S::hazel.lupton@sthelens.london::330d0395-d8b0-4d77-8620-740b48613bd9" providerId="AD" clId="Web-{5689D460-008B-4B8A-1FA1-94568C36ADD2}" dt="2020-12-01T10:55:32.902" v="81" actId="1076"/>
          <ac:spMkLst>
            <pc:docMk/>
            <pc:sldMk cId="3041382797" sldId="263"/>
            <ac:spMk id="4" creationId="{85990612-CAA3-45D6-BC6D-BE4C3868C63E}"/>
          </ac:spMkLst>
        </pc:spChg>
      </pc:sldChg>
      <pc:sldChg chg="del">
        <pc:chgData name="Hazel Lupton" userId="S::hazel.lupton@sthelens.london::330d0395-d8b0-4d77-8620-740b48613bd9" providerId="AD" clId="Web-{5689D460-008B-4B8A-1FA1-94568C36ADD2}" dt="2020-12-01T10:57:08.623" v="82"/>
        <pc:sldMkLst>
          <pc:docMk/>
          <pc:sldMk cId="3743881012" sldId="266"/>
        </pc:sldMkLst>
      </pc:sldChg>
      <pc:sldChg chg="addSp modSp">
        <pc:chgData name="Hazel Lupton" userId="S::hazel.lupton@sthelens.london::330d0395-d8b0-4d77-8620-740b48613bd9" providerId="AD" clId="Web-{5689D460-008B-4B8A-1FA1-94568C36ADD2}" dt="2020-12-01T10:54:37.869" v="20" actId="1076"/>
        <pc:sldMkLst>
          <pc:docMk/>
          <pc:sldMk cId="2370150340" sldId="272"/>
        </pc:sldMkLst>
        <pc:spChg chg="add mod">
          <ac:chgData name="Hazel Lupton" userId="S::hazel.lupton@sthelens.london::330d0395-d8b0-4d77-8620-740b48613bd9" providerId="AD" clId="Web-{5689D460-008B-4B8A-1FA1-94568C36ADD2}" dt="2020-12-01T10:54:37.869" v="20" actId="1076"/>
          <ac:spMkLst>
            <pc:docMk/>
            <pc:sldMk cId="2370150340" sldId="272"/>
            <ac:spMk id="3" creationId="{E5648984-491A-419B-9BFF-2635D5E794B9}"/>
          </ac:spMkLst>
        </pc:spChg>
      </pc:sldChg>
    </pc:docChg>
  </pc:docChgLst>
  <pc:docChgLst>
    <pc:chgData name="Hazel Lupton" userId="S::hazel.lupton@sthelens.london::330d0395-d8b0-4d77-8620-740b48613bd9" providerId="AD" clId="Web-{DD4B00D3-36FB-86F6-A081-9D1910B322FB}"/>
    <pc:docChg chg="addSld delSld modSld">
      <pc:chgData name="Hazel Lupton" userId="S::hazel.lupton@sthelens.london::330d0395-d8b0-4d77-8620-740b48613bd9" providerId="AD" clId="Web-{DD4B00D3-36FB-86F6-A081-9D1910B322FB}" dt="2020-12-01T12:32:47.286" v="121" actId="20577"/>
      <pc:docMkLst>
        <pc:docMk/>
      </pc:docMkLst>
      <pc:sldChg chg="modSp">
        <pc:chgData name="Hazel Lupton" userId="S::hazel.lupton@sthelens.london::330d0395-d8b0-4d77-8620-740b48613bd9" providerId="AD" clId="Web-{DD4B00D3-36FB-86F6-A081-9D1910B322FB}" dt="2020-12-01T12:13:08.979" v="32" actId="20577"/>
        <pc:sldMkLst>
          <pc:docMk/>
          <pc:sldMk cId="3041382797" sldId="263"/>
        </pc:sldMkLst>
        <pc:spChg chg="mod">
          <ac:chgData name="Hazel Lupton" userId="S::hazel.lupton@sthelens.london::330d0395-d8b0-4d77-8620-740b48613bd9" providerId="AD" clId="Web-{DD4B00D3-36FB-86F6-A081-9D1910B322FB}" dt="2020-12-01T12:13:08.979" v="32" actId="20577"/>
          <ac:spMkLst>
            <pc:docMk/>
            <pc:sldMk cId="3041382797" sldId="263"/>
            <ac:spMk id="2" creationId="{00000000-0000-0000-0000-000000000000}"/>
          </ac:spMkLst>
        </pc:spChg>
      </pc:sldChg>
      <pc:sldChg chg="addSp modSp">
        <pc:chgData name="Hazel Lupton" userId="S::hazel.lupton@sthelens.london::330d0395-d8b0-4d77-8620-740b48613bd9" providerId="AD" clId="Web-{DD4B00D3-36FB-86F6-A081-9D1910B322FB}" dt="2020-12-01T12:22:54.227" v="111" actId="1076"/>
        <pc:sldMkLst>
          <pc:docMk/>
          <pc:sldMk cId="2832907968" sldId="267"/>
        </pc:sldMkLst>
        <pc:spChg chg="add mod">
          <ac:chgData name="Hazel Lupton" userId="S::hazel.lupton@sthelens.london::330d0395-d8b0-4d77-8620-740b48613bd9" providerId="AD" clId="Web-{DD4B00D3-36FB-86F6-A081-9D1910B322FB}" dt="2020-12-01T12:22:54.227" v="111" actId="1076"/>
          <ac:spMkLst>
            <pc:docMk/>
            <pc:sldMk cId="2832907968" sldId="267"/>
            <ac:spMk id="3" creationId="{B3D3B74F-FCF6-4E73-B218-FEDDB7FA7B8B}"/>
          </ac:spMkLst>
        </pc:spChg>
      </pc:sldChg>
      <pc:sldChg chg="modSp">
        <pc:chgData name="Hazel Lupton" userId="S::hazel.lupton@sthelens.london::330d0395-d8b0-4d77-8620-740b48613bd9" providerId="AD" clId="Web-{DD4B00D3-36FB-86F6-A081-9D1910B322FB}" dt="2020-12-01T12:32:47.286" v="121" actId="20577"/>
        <pc:sldMkLst>
          <pc:docMk/>
          <pc:sldMk cId="3011438567" sldId="269"/>
        </pc:sldMkLst>
        <pc:spChg chg="mod">
          <ac:chgData name="Hazel Lupton" userId="S::hazel.lupton@sthelens.london::330d0395-d8b0-4d77-8620-740b48613bd9" providerId="AD" clId="Web-{DD4B00D3-36FB-86F6-A081-9D1910B322FB}" dt="2020-12-01T12:32:47.286" v="121" actId="20577"/>
          <ac:spMkLst>
            <pc:docMk/>
            <pc:sldMk cId="3011438567" sldId="269"/>
            <ac:spMk id="2" creationId="{00000000-0000-0000-0000-000000000000}"/>
          </ac:spMkLst>
        </pc:spChg>
      </pc:sldChg>
      <pc:sldChg chg="add del">
        <pc:chgData name="Hazel Lupton" userId="S::hazel.lupton@sthelens.london::330d0395-d8b0-4d77-8620-740b48613bd9" providerId="AD" clId="Web-{DD4B00D3-36FB-86F6-A081-9D1910B322FB}" dt="2020-12-01T12:32:44.489" v="118"/>
        <pc:sldMkLst>
          <pc:docMk/>
          <pc:sldMk cId="1242587214" sldId="270"/>
        </pc:sldMkLst>
      </pc:sldChg>
      <pc:sldChg chg="del">
        <pc:chgData name="Hazel Lupton" userId="S::hazel.lupton@sthelens.london::330d0395-d8b0-4d77-8620-740b48613bd9" providerId="AD" clId="Web-{DD4B00D3-36FB-86F6-A081-9D1910B322FB}" dt="2020-12-01T12:24:52.370" v="112"/>
        <pc:sldMkLst>
          <pc:docMk/>
          <pc:sldMk cId="3581615143" sldId="273"/>
        </pc:sldMkLst>
      </pc:sldChg>
      <pc:sldChg chg="del">
        <pc:chgData name="Hazel Lupton" userId="S::hazel.lupton@sthelens.london::330d0395-d8b0-4d77-8620-740b48613bd9" providerId="AD" clId="Web-{DD4B00D3-36FB-86F6-A081-9D1910B322FB}" dt="2020-12-01T12:26:54.232" v="113"/>
        <pc:sldMkLst>
          <pc:docMk/>
          <pc:sldMk cId="1916969989" sldId="274"/>
        </pc:sldMkLst>
      </pc:sldChg>
    </pc:docChg>
  </pc:docChgLst>
  <pc:docChgLst>
    <pc:chgData name="Hazel Lupton" userId="S::hazel.lupton@sthelens.london::330d0395-d8b0-4d77-8620-740b48613bd9" providerId="AD" clId="Web-{00B70300-9954-DC0A-153A-D55261A5CE4E}"/>
    <pc:docChg chg="modSld">
      <pc:chgData name="Hazel Lupton" userId="S::hazel.lupton@sthelens.london::330d0395-d8b0-4d77-8620-740b48613bd9" providerId="AD" clId="Web-{00B70300-9954-DC0A-153A-D55261A5CE4E}" dt="2020-12-08T16:01:13.653" v="81" actId="14100"/>
      <pc:docMkLst>
        <pc:docMk/>
      </pc:docMkLst>
      <pc:sldChg chg="modSp">
        <pc:chgData name="Hazel Lupton" userId="S::hazel.lupton@sthelens.london::330d0395-d8b0-4d77-8620-740b48613bd9" providerId="AD" clId="Web-{00B70300-9954-DC0A-153A-D55261A5CE4E}" dt="2020-12-08T15:50:32.307" v="14" actId="20577"/>
        <pc:sldMkLst>
          <pc:docMk/>
          <pc:sldMk cId="1242587214" sldId="270"/>
        </pc:sldMkLst>
        <pc:spChg chg="mod">
          <ac:chgData name="Hazel Lupton" userId="S::hazel.lupton@sthelens.london::330d0395-d8b0-4d77-8620-740b48613bd9" providerId="AD" clId="Web-{00B70300-9954-DC0A-153A-D55261A5CE4E}" dt="2020-12-08T15:50:32.307" v="14" actId="20577"/>
          <ac:spMkLst>
            <pc:docMk/>
            <pc:sldMk cId="1242587214" sldId="270"/>
            <ac:spMk id="2" creationId="{00000000-0000-0000-0000-000000000000}"/>
          </ac:spMkLst>
        </pc:spChg>
      </pc:sldChg>
      <pc:sldChg chg="modSp">
        <pc:chgData name="Hazel Lupton" userId="S::hazel.lupton@sthelens.london::330d0395-d8b0-4d77-8620-740b48613bd9" providerId="AD" clId="Web-{00B70300-9954-DC0A-153A-D55261A5CE4E}" dt="2020-12-08T16:01:13.653" v="81" actId="14100"/>
        <pc:sldMkLst>
          <pc:docMk/>
          <pc:sldMk cId="2370150340" sldId="272"/>
        </pc:sldMkLst>
        <pc:spChg chg="mod">
          <ac:chgData name="Hazel Lupton" userId="S::hazel.lupton@sthelens.london::330d0395-d8b0-4d77-8620-740b48613bd9" providerId="AD" clId="Web-{00B70300-9954-DC0A-153A-D55261A5CE4E}" dt="2020-12-08T16:01:13.653" v="81" actId="14100"/>
          <ac:spMkLst>
            <pc:docMk/>
            <pc:sldMk cId="2370150340" sldId="272"/>
            <ac:spMk id="3" creationId="{E5648984-491A-419B-9BFF-2635D5E794B9}"/>
          </ac:spMkLst>
        </pc:spChg>
      </pc:sldChg>
    </pc:docChg>
  </pc:docChgLst>
  <pc:docChgLst>
    <pc:chgData name="Hazel Lupton" userId="S::hazel.lupton@sthelens.london::330d0395-d8b0-4d77-8620-740b48613bd9" providerId="AD" clId="Web-{14E2B165-2BBB-6E04-2219-54019FAB07CE}"/>
    <pc:docChg chg="modSld">
      <pc:chgData name="Hazel Lupton" userId="S::hazel.lupton@sthelens.london::330d0395-d8b0-4d77-8620-740b48613bd9" providerId="AD" clId="Web-{14E2B165-2BBB-6E04-2219-54019FAB07CE}" dt="2021-12-01T10:52:38.576" v="47"/>
      <pc:docMkLst>
        <pc:docMk/>
      </pc:docMkLst>
      <pc:sldChg chg="addSp delSp modSp addAnim delAnim modAnim">
        <pc:chgData name="Hazel Lupton" userId="S::hazel.lupton@sthelens.london::330d0395-d8b0-4d77-8620-740b48613bd9" providerId="AD" clId="Web-{14E2B165-2BBB-6E04-2219-54019FAB07CE}" dt="2021-12-01T10:52:38.576" v="47"/>
        <pc:sldMkLst>
          <pc:docMk/>
          <pc:sldMk cId="923297903" sldId="265"/>
        </pc:sldMkLst>
        <pc:spChg chg="add del mod">
          <ac:chgData name="Hazel Lupton" userId="S::hazel.lupton@sthelens.london::330d0395-d8b0-4d77-8620-740b48613bd9" providerId="AD" clId="Web-{14E2B165-2BBB-6E04-2219-54019FAB07CE}" dt="2021-12-01T10:49:36.992" v="16"/>
          <ac:spMkLst>
            <pc:docMk/>
            <pc:sldMk cId="923297903" sldId="265"/>
            <ac:spMk id="3" creationId="{E2AB8ECE-853F-44DE-A236-C43E6EE58FAE}"/>
          </ac:spMkLst>
        </pc:spChg>
        <pc:spChg chg="add mod">
          <ac:chgData name="Hazel Lupton" userId="S::hazel.lupton@sthelens.london::330d0395-d8b0-4d77-8620-740b48613bd9" providerId="AD" clId="Web-{14E2B165-2BBB-6E04-2219-54019FAB07CE}" dt="2021-12-01T10:51:37.543" v="42" actId="14100"/>
          <ac:spMkLst>
            <pc:docMk/>
            <pc:sldMk cId="923297903" sldId="265"/>
            <ac:spMk id="4" creationId="{92012D3F-7511-4760-AF0D-0AC55BD45857}"/>
          </ac:spMkLst>
        </pc:spChg>
        <pc:spChg chg="mod">
          <ac:chgData name="Hazel Lupton" userId="S::hazel.lupton@sthelens.london::330d0395-d8b0-4d77-8620-740b48613bd9" providerId="AD" clId="Web-{14E2B165-2BBB-6E04-2219-54019FAB07CE}" dt="2021-12-01T10:46:13.814" v="11" actId="20577"/>
          <ac:spMkLst>
            <pc:docMk/>
            <pc:sldMk cId="923297903" sldId="265"/>
            <ac:spMk id="14" creationId="{00000000-0000-0000-0000-000000000000}"/>
          </ac:spMkLst>
        </pc:spChg>
      </pc:sldChg>
    </pc:docChg>
  </pc:docChgLst>
  <pc:docChgLst>
    <pc:chgData name="Hazel Lupton" userId="S::hazel.lupton@sthelens.london::330d0395-d8b0-4d77-8620-740b48613bd9" providerId="AD" clId="Web-{9579E845-D2F0-883B-7CF9-846D4D84EDAF}"/>
    <pc:docChg chg="modSld">
      <pc:chgData name="Hazel Lupton" userId="S::hazel.lupton@sthelens.london::330d0395-d8b0-4d77-8620-740b48613bd9" providerId="AD" clId="Web-{9579E845-D2F0-883B-7CF9-846D4D84EDAF}" dt="2021-11-23T08:53:12.461" v="3" actId="20577"/>
      <pc:docMkLst>
        <pc:docMk/>
      </pc:docMkLst>
      <pc:sldChg chg="modSp">
        <pc:chgData name="Hazel Lupton" userId="S::hazel.lupton@sthelens.london::330d0395-d8b0-4d77-8620-740b48613bd9" providerId="AD" clId="Web-{9579E845-D2F0-883B-7CF9-846D4D84EDAF}" dt="2021-11-23T08:53:12.461" v="3" actId="20577"/>
        <pc:sldMkLst>
          <pc:docMk/>
          <pc:sldMk cId="3066774477" sldId="268"/>
        </pc:sldMkLst>
        <pc:spChg chg="mod">
          <ac:chgData name="Hazel Lupton" userId="S::hazel.lupton@sthelens.london::330d0395-d8b0-4d77-8620-740b48613bd9" providerId="AD" clId="Web-{9579E845-D2F0-883B-7CF9-846D4D84EDAF}" dt="2021-11-23T08:53:12.461" v="3" actId="20577"/>
          <ac:spMkLst>
            <pc:docMk/>
            <pc:sldMk cId="3066774477" sldId="268"/>
            <ac:spMk id="2" creationId="{00000000-0000-0000-0000-000000000000}"/>
          </ac:spMkLst>
        </pc:spChg>
      </pc:sldChg>
    </pc:docChg>
  </pc:docChgLst>
  <pc:docChgLst>
    <pc:chgData name="Hazel Lupton" userId="S::hazel.lupton@sthelens.london::330d0395-d8b0-4d77-8620-740b48613bd9" providerId="AD" clId="Web-{3165B19E-8ECD-E889-E030-9E6369155DA7}"/>
    <pc:docChg chg="modSld">
      <pc:chgData name="Hazel Lupton" userId="S::hazel.lupton@sthelens.london::330d0395-d8b0-4d77-8620-740b48613bd9" providerId="AD" clId="Web-{3165B19E-8ECD-E889-E030-9E6369155DA7}" dt="2022-10-11T11:12:24.232" v="52" actId="20577"/>
      <pc:docMkLst>
        <pc:docMk/>
      </pc:docMkLst>
      <pc:sldChg chg="addSp modSp">
        <pc:chgData name="Hazel Lupton" userId="S::hazel.lupton@sthelens.london::330d0395-d8b0-4d77-8620-740b48613bd9" providerId="AD" clId="Web-{3165B19E-8ECD-E889-E030-9E6369155DA7}" dt="2022-10-11T11:09:35.742" v="39" actId="20577"/>
        <pc:sldMkLst>
          <pc:docMk/>
          <pc:sldMk cId="2832907968" sldId="267"/>
        </pc:sldMkLst>
        <pc:spChg chg="add mod">
          <ac:chgData name="Hazel Lupton" userId="S::hazel.lupton@sthelens.london::330d0395-d8b0-4d77-8620-740b48613bd9" providerId="AD" clId="Web-{3165B19E-8ECD-E889-E030-9E6369155DA7}" dt="2022-10-11T11:09:35.742" v="39" actId="20577"/>
          <ac:spMkLst>
            <pc:docMk/>
            <pc:sldMk cId="2832907968" sldId="267"/>
            <ac:spMk id="6" creationId="{7E1D4CBE-5610-2E51-BE87-C4BB72B7CC7A}"/>
          </ac:spMkLst>
        </pc:spChg>
      </pc:sldChg>
      <pc:sldChg chg="addSp modSp">
        <pc:chgData name="Hazel Lupton" userId="S::hazel.lupton@sthelens.london::330d0395-d8b0-4d77-8620-740b48613bd9" providerId="AD" clId="Web-{3165B19E-8ECD-E889-E030-9E6369155DA7}" dt="2022-10-11T11:11:07.589" v="49" actId="14100"/>
        <pc:sldMkLst>
          <pc:docMk/>
          <pc:sldMk cId="3011438567" sldId="269"/>
        </pc:sldMkLst>
        <pc:spChg chg="add mod">
          <ac:chgData name="Hazel Lupton" userId="S::hazel.lupton@sthelens.london::330d0395-d8b0-4d77-8620-740b48613bd9" providerId="AD" clId="Web-{3165B19E-8ECD-E889-E030-9E6369155DA7}" dt="2022-10-11T11:11:07.589" v="49" actId="14100"/>
          <ac:spMkLst>
            <pc:docMk/>
            <pc:sldMk cId="3011438567" sldId="269"/>
            <ac:spMk id="3" creationId="{27B88108-34D4-85BC-CC26-EC3A9E27EDE9}"/>
          </ac:spMkLst>
        </pc:spChg>
      </pc:sldChg>
      <pc:sldChg chg="modSp">
        <pc:chgData name="Hazel Lupton" userId="S::hazel.lupton@sthelens.london::330d0395-d8b0-4d77-8620-740b48613bd9" providerId="AD" clId="Web-{3165B19E-8ECD-E889-E030-9E6369155DA7}" dt="2022-10-11T11:12:24.232" v="52" actId="20577"/>
        <pc:sldMkLst>
          <pc:docMk/>
          <pc:sldMk cId="1242587214" sldId="270"/>
        </pc:sldMkLst>
        <pc:spChg chg="mod">
          <ac:chgData name="Hazel Lupton" userId="S::hazel.lupton@sthelens.london::330d0395-d8b0-4d77-8620-740b48613bd9" providerId="AD" clId="Web-{3165B19E-8ECD-E889-E030-9E6369155DA7}" dt="2022-10-11T11:12:24.232" v="52" actId="20577"/>
          <ac:spMkLst>
            <pc:docMk/>
            <pc:sldMk cId="1242587214" sldId="270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E51B9-8F53-43D7-A327-B5EECB3A2352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7FD11-0540-4692-B0A3-9C719F70B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382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875E-A7B2-4EB7-BFE8-B027ED4B6DA4}" type="datetimeFigureOut">
              <a:rPr lang="en-GB" smtClean="0"/>
              <a:t>22/07/2025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18C6-D60E-4895-BC52-CF757AE943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75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875E-A7B2-4EB7-BFE8-B027ED4B6DA4}" type="datetimeFigureOut">
              <a:rPr lang="en-GB" smtClean="0"/>
              <a:t>22/07/2025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18C6-D60E-4895-BC52-CF757AE943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23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875E-A7B2-4EB7-BFE8-B027ED4B6DA4}" type="datetimeFigureOut">
              <a:rPr lang="en-GB" smtClean="0"/>
              <a:t>22/07/2025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18C6-D60E-4895-BC52-CF757AE943E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4607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875E-A7B2-4EB7-BFE8-B027ED4B6DA4}" type="datetimeFigureOut">
              <a:rPr lang="en-GB" smtClean="0"/>
              <a:t>22/07/2025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18C6-D60E-4895-BC52-CF757AE943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063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875E-A7B2-4EB7-BFE8-B027ED4B6DA4}" type="datetimeFigureOut">
              <a:rPr lang="en-GB" smtClean="0"/>
              <a:t>22/07/2025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18C6-D60E-4895-BC52-CF757AE943E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8349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875E-A7B2-4EB7-BFE8-B027ED4B6DA4}" type="datetimeFigureOut">
              <a:rPr lang="en-GB" smtClean="0"/>
              <a:t>22/07/2025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18C6-D60E-4895-BC52-CF757AE943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7320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875E-A7B2-4EB7-BFE8-B027ED4B6DA4}" type="datetimeFigureOut">
              <a:rPr lang="en-GB" smtClean="0"/>
              <a:t>22/07/2025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18C6-D60E-4895-BC52-CF757AE943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636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875E-A7B2-4EB7-BFE8-B027ED4B6DA4}" type="datetimeFigureOut">
              <a:rPr lang="en-GB" smtClean="0"/>
              <a:t>22/07/2025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18C6-D60E-4895-BC52-CF757AE943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373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6333" y="53975"/>
            <a:ext cx="1128606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4539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32D5-F50F-42ED-8ECB-7CE6B990F5D2}" type="datetimeFigureOut">
              <a:rPr lang="en-GB" smtClean="0"/>
              <a:pPr/>
              <a:t>22/07/2025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677A-DEA4-4056-A6BF-8AC1D489D2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32D5-F50F-42ED-8ECB-7CE6B990F5D2}" type="datetimeFigureOut">
              <a:rPr lang="en-GB" smtClean="0"/>
              <a:pPr/>
              <a:t>22/07/2025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677A-DEA4-4056-A6BF-8AC1D489D2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875E-A7B2-4EB7-BFE8-B027ED4B6DA4}" type="datetimeFigureOut">
              <a:rPr lang="en-GB" smtClean="0"/>
              <a:t>22/07/2025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18C6-D60E-4895-BC52-CF757AE943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903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32D5-F50F-42ED-8ECB-7CE6B990F5D2}" type="datetimeFigureOut">
              <a:rPr lang="en-GB" smtClean="0"/>
              <a:pPr/>
              <a:t>22/07/2025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677A-DEA4-4056-A6BF-8AC1D489D2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32D5-F50F-42ED-8ECB-7CE6B990F5D2}" type="datetimeFigureOut">
              <a:rPr lang="en-GB" smtClean="0"/>
              <a:pPr/>
              <a:t>22/07/2025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677A-DEA4-4056-A6BF-8AC1D489D2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32D5-F50F-42ED-8ECB-7CE6B990F5D2}" type="datetimeFigureOut">
              <a:rPr lang="en-GB" smtClean="0"/>
              <a:pPr/>
              <a:t>22/07/2025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677A-DEA4-4056-A6BF-8AC1D489D2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32D5-F50F-42ED-8ECB-7CE6B990F5D2}" type="datetimeFigureOut">
              <a:rPr lang="en-GB" smtClean="0"/>
              <a:pPr/>
              <a:t>22/07/2025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677A-DEA4-4056-A6BF-8AC1D489D2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32D5-F50F-42ED-8ECB-7CE6B990F5D2}" type="datetimeFigureOut">
              <a:rPr lang="en-GB" smtClean="0"/>
              <a:pPr/>
              <a:t>22/07/2025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677A-DEA4-4056-A6BF-8AC1D489D2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32D5-F50F-42ED-8ECB-7CE6B990F5D2}" type="datetimeFigureOut">
              <a:rPr lang="en-GB" smtClean="0"/>
              <a:pPr/>
              <a:t>22/07/2025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677A-DEA4-4056-A6BF-8AC1D489D2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32D5-F50F-42ED-8ECB-7CE6B990F5D2}" type="datetimeFigureOut">
              <a:rPr lang="en-GB" smtClean="0"/>
              <a:pPr/>
              <a:t>22/07/2025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C4AA677A-DEA4-4056-A6BF-8AC1D489D20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32D5-F50F-42ED-8ECB-7CE6B990F5D2}" type="datetimeFigureOut">
              <a:rPr lang="en-GB" smtClean="0"/>
              <a:pPr/>
              <a:t>22/07/2025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677A-DEA4-4056-A6BF-8AC1D489D2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32D5-F50F-42ED-8ECB-7CE6B990F5D2}" type="datetimeFigureOut">
              <a:rPr lang="en-GB" smtClean="0"/>
              <a:pPr/>
              <a:t>22/07/2025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677A-DEA4-4056-A6BF-8AC1D489D2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875E-A7B2-4EB7-BFE8-B027ED4B6DA4}" type="datetimeFigureOut">
              <a:rPr lang="en-GB" smtClean="0"/>
              <a:t>22/07/2025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18C6-D60E-4895-BC52-CF757AE943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2257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875E-A7B2-4EB7-BFE8-B027ED4B6DA4}" type="datetimeFigureOut">
              <a:rPr lang="en-GB" smtClean="0"/>
              <a:t>22/07/2025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18C6-D60E-4895-BC52-CF757AE943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084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875E-A7B2-4EB7-BFE8-B027ED4B6DA4}" type="datetimeFigureOut">
              <a:rPr lang="en-GB" smtClean="0"/>
              <a:t>22/07/2025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18C6-D60E-4895-BC52-CF757AE943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4711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875E-A7B2-4EB7-BFE8-B027ED4B6DA4}" type="datetimeFigureOut">
              <a:rPr lang="en-GB" smtClean="0"/>
              <a:t>22/07/2025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18C6-D60E-4895-BC52-CF757AE943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346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875E-A7B2-4EB7-BFE8-B027ED4B6DA4}" type="datetimeFigureOut">
              <a:rPr lang="en-GB" smtClean="0"/>
              <a:t>22/07/2025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18C6-D60E-4895-BC52-CF757AE943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63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875E-A7B2-4EB7-BFE8-B027ED4B6DA4}" type="datetimeFigureOut">
              <a:rPr lang="en-GB" smtClean="0"/>
              <a:t>22/07/2025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18C6-D60E-4895-BC52-CF757AE943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161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875E-A7B2-4EB7-BFE8-B027ED4B6DA4}" type="datetimeFigureOut">
              <a:rPr lang="en-GB" smtClean="0"/>
              <a:t>22/07/2025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18C6-D60E-4895-BC52-CF757AE943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5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://www.exampaperspractice.co.uk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9875E-A7B2-4EB7-BFE8-B027ED4B6DA4}" type="datetimeFigureOut">
              <a:rPr lang="en-GB" smtClean="0"/>
              <a:t>22/07/2025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5018C6-D60E-4895-BC52-CF757AE943E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CE387484-4B7E-D625-AE1E-56259115BFBB}"/>
              </a:ext>
            </a:extLst>
          </p:cNvPr>
          <p:cNvSpPr txBox="1">
            <a:spLocks/>
          </p:cNvSpPr>
          <p:nvPr userDrawn="1"/>
        </p:nvSpPr>
        <p:spPr>
          <a:xfrm>
            <a:off x="224366" y="653807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234DD2-4892-A26A-F5C0-8BA506E9E506}"/>
              </a:ext>
            </a:extLst>
          </p:cNvPr>
          <p:cNvSpPr txBox="1"/>
          <p:nvPr userDrawn="1"/>
        </p:nvSpPr>
        <p:spPr>
          <a:xfrm>
            <a:off x="8876437" y="65409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b="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464612-7FCA-C8E1-2E93-93BE0F29E0F3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330" y="1429949"/>
            <a:ext cx="8955340" cy="36054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E745E1-A78B-383D-EF61-0B8050275327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95" y="136524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3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5632D5-F50F-42ED-8ECB-7CE6B990F5D2}" type="datetimeFigureOut">
              <a:rPr lang="en-GB" smtClean="0"/>
              <a:pPr/>
              <a:t>22/07/2025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AA677A-DEA4-4056-A6BF-8AC1D489D20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E5869-118D-3FDB-3308-7CDEA7B57273}"/>
              </a:ext>
            </a:extLst>
          </p:cNvPr>
          <p:cNvSpPr txBox="1">
            <a:spLocks/>
          </p:cNvSpPr>
          <p:nvPr userDrawn="1"/>
        </p:nvSpPr>
        <p:spPr>
          <a:xfrm>
            <a:off x="224366" y="6624320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ABEE9B-BB1B-D975-549D-AE52F1F59F25}"/>
              </a:ext>
            </a:extLst>
          </p:cNvPr>
          <p:cNvSpPr txBox="1"/>
          <p:nvPr userDrawn="1"/>
        </p:nvSpPr>
        <p:spPr>
          <a:xfrm>
            <a:off x="8876437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b="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B73585-77D2-0EF9-73AB-3744699470A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330" y="1516194"/>
            <a:ext cx="8955340" cy="36054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C87C00-026C-62B4-15D5-42B8150A8F9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95" y="222769"/>
            <a:ext cx="933411" cy="3757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www.google.co.uk/url?sa=i&amp;rct=j&amp;q=enzymes+and+digestion&amp;source=images&amp;cd=&amp;cad=rja&amp;docid=0ZI7LuyvpsCh0M&amp;tbnid=_n9jGZjYBqICHM:&amp;ved=0CAUQjRw&amp;url=http://www.bbc.co.uk/bitesize/ks3/science/organisms_behaviour_health/diet_drugs/revision/5/&amp;ei=ESJmUoukG6fE7Ab22oCICg&amp;bvm=bv.55123115,d.ZGU&amp;psig=AFQjCNEzvQKVtCF6VRBPUwe3qye8JH_CVg&amp;ust=138251148497445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o.uk/url?sa=i&amp;rct=j&amp;q=dna%20polymerase&amp;source=images&amp;cd=&amp;cad=rja&amp;docid=tN_Dh1D3ofqHVM&amp;tbnid=hdpJGwBXs-t-fM:&amp;ved=0CAUQjRw&amp;url=http://www.virology.ws/2009/05/10/the-error-prone-ways-of-rna-synthesis/&amp;ei=7SJmUvGkEMarhAeA5YGwBA&amp;bvm=bv.55123115,d.ZGU&amp;psig=AFQjCNFdRVfOukWT_kBC0u-K_cBHP-mztA&amp;ust=1382511724353761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Watch the demonstrations of the decomposition of hydrogen peroxide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597" y="3302151"/>
            <a:ext cx="4584195" cy="194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schoolworkhelper.net/wp-content/uploads/2011/05/liver-extract-added-to-hydrogen-perox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97" y="2994523"/>
            <a:ext cx="2823256" cy="255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53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19985" y="31174"/>
            <a:ext cx="9144000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How enzymes speed up reactions.</a:t>
            </a:r>
          </a:p>
          <a:p>
            <a:pPr algn="just"/>
            <a:endParaRPr lang="en-GB" sz="3200" dirty="0">
              <a:latin typeface="+mj-lt"/>
            </a:endParaRPr>
          </a:p>
          <a:p>
            <a:pPr algn="just"/>
            <a:r>
              <a:rPr lang="en-GB" sz="2400" u="sng" dirty="0">
                <a:solidFill>
                  <a:srgbClr val="00B050"/>
                </a:solidFill>
                <a:latin typeface="+mj-lt"/>
              </a:rPr>
              <a:t>Substrates held close together in the active site</a:t>
            </a:r>
            <a:r>
              <a:rPr lang="en-GB" sz="2400" dirty="0">
                <a:solidFill>
                  <a:srgbClr val="00B050"/>
                </a:solidFill>
                <a:latin typeface="+mj-lt"/>
              </a:rPr>
              <a:t>, reducing repulsion between the molecules and helping them to bond together.</a:t>
            </a:r>
          </a:p>
          <a:p>
            <a:pPr algn="just"/>
            <a:endParaRPr lang="en-GB" sz="2400" dirty="0">
              <a:solidFill>
                <a:srgbClr val="00B050"/>
              </a:solidFill>
              <a:latin typeface="+mj-lt"/>
            </a:endParaRPr>
          </a:p>
          <a:p>
            <a:pPr algn="just"/>
            <a:r>
              <a:rPr lang="en-GB" sz="2400" dirty="0">
                <a:solidFill>
                  <a:srgbClr val="0070C0"/>
                </a:solidFill>
                <a:latin typeface="+mj-lt"/>
              </a:rPr>
              <a:t>Fitting the substrates into the active site </a:t>
            </a:r>
            <a:r>
              <a:rPr lang="en-GB" sz="2400" u="sng" dirty="0">
                <a:solidFill>
                  <a:srgbClr val="0070C0"/>
                </a:solidFill>
                <a:latin typeface="+mj-lt"/>
              </a:rPr>
              <a:t>puts a strain on the configuration, </a:t>
            </a:r>
            <a:r>
              <a:rPr lang="en-GB" sz="2400" u="sng">
                <a:solidFill>
                  <a:srgbClr val="0070C0"/>
                </a:solidFill>
                <a:latin typeface="+mj-lt"/>
              </a:rPr>
              <a:t>making it easier for specific bonds to break. </a:t>
            </a:r>
          </a:p>
          <a:p>
            <a:pPr algn="just"/>
            <a:endParaRPr lang="en-GB" sz="2400" dirty="0">
              <a:solidFill>
                <a:srgbClr val="00B050"/>
              </a:solidFill>
              <a:latin typeface="+mj-lt"/>
            </a:endParaRPr>
          </a:p>
          <a:p>
            <a:pPr algn="just"/>
            <a:r>
              <a:rPr lang="en-GB" sz="2400" dirty="0">
                <a:solidFill>
                  <a:srgbClr val="FF0000"/>
                </a:solidFill>
                <a:latin typeface="+mj-lt"/>
              </a:rPr>
              <a:t>Enzyme-substrate complex is </a:t>
            </a:r>
            <a:r>
              <a:rPr lang="en-GB" sz="2400" u="sng" dirty="0">
                <a:solidFill>
                  <a:srgbClr val="FF0000"/>
                </a:solidFill>
                <a:latin typeface="+mj-lt"/>
              </a:rPr>
              <a:t>lower in energy</a:t>
            </a:r>
            <a:r>
              <a:rPr lang="en-GB" sz="2400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045" y="4135055"/>
            <a:ext cx="3562428" cy="2565479"/>
          </a:xfrm>
          <a:prstGeom prst="rect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1505" y="4524612"/>
            <a:ext cx="475252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latin typeface="+mj-lt"/>
              </a:rPr>
              <a:t>What factors can you think of which affect enzyme activity? </a:t>
            </a:r>
            <a:r>
              <a:rPr lang="en-GB" sz="2400" dirty="0">
                <a:solidFill>
                  <a:srgbClr val="C00000"/>
                </a:solidFill>
                <a:latin typeface="+mj-lt"/>
              </a:rPr>
              <a:t>Why is this?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92012D3F-7511-4760-AF0D-0AC55BD45857}"/>
              </a:ext>
            </a:extLst>
          </p:cNvPr>
          <p:cNvSpPr/>
          <p:nvPr/>
        </p:nvSpPr>
        <p:spPr>
          <a:xfrm>
            <a:off x="9272309" y="963145"/>
            <a:ext cx="2812674" cy="291352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/>
              <a:t>A* - how could the active site achieve this?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633095-7546-99D4-44C7-2302D7FAF42E}"/>
              </a:ext>
            </a:extLst>
          </p:cNvPr>
          <p:cNvSpPr txBox="1"/>
          <p:nvPr/>
        </p:nvSpPr>
        <p:spPr>
          <a:xfrm>
            <a:off x="9627554" y="2046514"/>
            <a:ext cx="2357043" cy="120032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 dirty="0"/>
              <a:t>The enzyme forms bonds with the substrates and holds them closely together. The arrangement of atoms in the active site provides binding specificity.</a:t>
            </a:r>
          </a:p>
        </p:txBody>
      </p:sp>
    </p:spTree>
    <p:extLst>
      <p:ext uri="{BB962C8B-B14F-4D97-AF65-F5344CB8AC3E}">
        <p14:creationId xmlns:p14="http://schemas.microsoft.com/office/powerpoint/2010/main" val="92329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igure 3-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38" y="806268"/>
            <a:ext cx="4279750" cy="32298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56310" y="4156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70C0"/>
                </a:solidFill>
                <a:latin typeface="+mj-lt"/>
              </a:rPr>
              <a:t>Enzyme structure explained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9633" y="2299272"/>
            <a:ext cx="675185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+mj-lt"/>
              </a:rPr>
              <a:t>active</a:t>
            </a:r>
          </a:p>
          <a:p>
            <a:pPr algn="ctr"/>
            <a:r>
              <a:rPr lang="en-GB" sz="1400" dirty="0">
                <a:solidFill>
                  <a:srgbClr val="FF0000"/>
                </a:solidFill>
                <a:latin typeface="+mj-lt"/>
              </a:rPr>
              <a:t>site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44334" y="734261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latin typeface="+mj-lt"/>
              </a:rPr>
              <a:t>A 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specific</a:t>
            </a:r>
            <a:r>
              <a:rPr lang="en-GB" dirty="0">
                <a:latin typeface="+mj-lt"/>
              </a:rPr>
              <a:t> substrate can bind to the active site.</a:t>
            </a:r>
          </a:p>
          <a:p>
            <a:pPr algn="just"/>
            <a:endParaRPr lang="en-GB" dirty="0">
              <a:latin typeface="+mj-lt"/>
            </a:endParaRPr>
          </a:p>
          <a:p>
            <a:pPr algn="just"/>
            <a:r>
              <a:rPr lang="en-GB" dirty="0">
                <a:latin typeface="+mj-lt"/>
              </a:rPr>
              <a:t>The substrate must have a 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complementary shape </a:t>
            </a:r>
            <a:r>
              <a:rPr lang="en-GB" dirty="0">
                <a:latin typeface="+mj-lt"/>
              </a:rPr>
              <a:t>for it to bind.</a:t>
            </a:r>
          </a:p>
          <a:p>
            <a:pPr algn="just"/>
            <a:endParaRPr lang="en-GB" dirty="0">
              <a:latin typeface="+mj-lt"/>
            </a:endParaRPr>
          </a:p>
          <a:p>
            <a:pPr algn="just"/>
            <a:r>
              <a:rPr lang="en-GB" dirty="0">
                <a:solidFill>
                  <a:srgbClr val="FF0000"/>
                </a:solidFill>
                <a:latin typeface="+mj-lt"/>
              </a:rPr>
              <a:t>If the substrate does not have a complementary shape to the active site, the reaction won’t be catalysed.</a:t>
            </a:r>
          </a:p>
        </p:txBody>
      </p:sp>
      <p:pic>
        <p:nvPicPr>
          <p:cNvPr id="15" name="Picture 2" descr="figure 3-5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05" y="4171370"/>
            <a:ext cx="8531225" cy="196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17939" y="2969410"/>
            <a:ext cx="13131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GB" sz="1600" dirty="0">
                <a:solidFill>
                  <a:srgbClr val="0070C0"/>
                </a:solidFill>
                <a:latin typeface="+mj-lt"/>
              </a:rPr>
              <a:t>H bonds</a:t>
            </a:r>
          </a:p>
          <a:p>
            <a:pPr algn="just"/>
            <a:r>
              <a:rPr lang="en-GB" sz="1600" dirty="0">
                <a:solidFill>
                  <a:srgbClr val="0070C0"/>
                </a:solidFill>
                <a:latin typeface="+mj-lt"/>
              </a:rPr>
              <a:t>Ionic</a:t>
            </a:r>
          </a:p>
          <a:p>
            <a:pPr algn="just"/>
            <a:r>
              <a:rPr lang="en-GB" sz="1600" dirty="0">
                <a:solidFill>
                  <a:srgbClr val="0070C0"/>
                </a:solidFill>
                <a:latin typeface="+mj-lt"/>
              </a:rPr>
              <a:t>Hydrophilic</a:t>
            </a:r>
          </a:p>
          <a:p>
            <a:pPr algn="just"/>
            <a:r>
              <a:rPr lang="en-GB" sz="1600" dirty="0">
                <a:solidFill>
                  <a:srgbClr val="0070C0"/>
                </a:solidFill>
                <a:latin typeface="+mj-lt"/>
              </a:rPr>
              <a:t>hydrophobic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23243" y="6079440"/>
            <a:ext cx="1611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C00000"/>
                </a:solidFill>
                <a:latin typeface="+mj-lt"/>
              </a:rPr>
              <a:t>enzyme-substrate</a:t>
            </a:r>
          </a:p>
          <a:p>
            <a:pPr algn="ctr"/>
            <a:r>
              <a:rPr lang="en-GB" sz="1400" dirty="0">
                <a:solidFill>
                  <a:srgbClr val="C00000"/>
                </a:solidFill>
                <a:latin typeface="+mj-lt"/>
              </a:rPr>
              <a:t>complex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34275" y="6080432"/>
            <a:ext cx="1487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C00000"/>
                </a:solidFill>
                <a:latin typeface="+mj-lt"/>
              </a:rPr>
              <a:t>enzyme-product</a:t>
            </a:r>
          </a:p>
          <a:p>
            <a:pPr algn="ctr"/>
            <a:r>
              <a:rPr lang="en-GB" sz="1400" dirty="0">
                <a:solidFill>
                  <a:srgbClr val="C00000"/>
                </a:solidFill>
                <a:latin typeface="+mj-lt"/>
              </a:rPr>
              <a:t>complex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D3B74F-FCF6-4E73-B218-FEDDB7FA7B8B}"/>
              </a:ext>
            </a:extLst>
          </p:cNvPr>
          <p:cNvSpPr txBox="1"/>
          <p:nvPr/>
        </p:nvSpPr>
        <p:spPr>
          <a:xfrm>
            <a:off x="9184341" y="4758018"/>
            <a:ext cx="274319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Using the information on the slide, explain, using all key terms, what is happening in this diagram.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7E1D4CBE-5610-2E51-BE87-C4BB72B7CC7A}"/>
              </a:ext>
            </a:extLst>
          </p:cNvPr>
          <p:cNvSpPr/>
          <p:nvPr/>
        </p:nvSpPr>
        <p:spPr>
          <a:xfrm>
            <a:off x="9809747" y="273288"/>
            <a:ext cx="1799006" cy="16500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/>
              <a:t>A ligand is any molecule that</a:t>
            </a:r>
            <a:r>
              <a:rPr lang="en-GB" dirty="0"/>
              <a:t> </a:t>
            </a:r>
            <a:r>
              <a:rPr lang="en-GB" sz="1050" dirty="0"/>
              <a:t>irreversibly binds to a protein receiver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83290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6" grpId="0"/>
      <p:bldP spid="17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80992" y="519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Models of how enzymes 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0992" y="600636"/>
            <a:ext cx="9144000" cy="60016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GB" sz="2400" dirty="0">
                <a:solidFill>
                  <a:srgbClr val="C00000"/>
                </a:solidFill>
                <a:latin typeface="+mj-lt"/>
              </a:rPr>
              <a:t>Lock and key model: </a:t>
            </a:r>
            <a:r>
              <a:rPr lang="en-GB" sz="2400" dirty="0">
                <a:solidFill>
                  <a:srgbClr val="7030A0"/>
                </a:solidFill>
                <a:latin typeface="+mj-lt"/>
              </a:rPr>
              <a:t>Substrate fits into the active site of the enzyme only if it has a complementary shape.</a:t>
            </a:r>
          </a:p>
          <a:p>
            <a:endParaRPr lang="en-GB" sz="2400" dirty="0">
              <a:solidFill>
                <a:srgbClr val="7030A0"/>
              </a:solidFill>
              <a:latin typeface="+mj-lt"/>
            </a:endParaRPr>
          </a:p>
          <a:p>
            <a:pPr algn="just"/>
            <a:endParaRPr lang="en-GB" sz="2400" dirty="0">
              <a:solidFill>
                <a:srgbClr val="7030A0"/>
              </a:solidFill>
              <a:latin typeface="+mj-lt"/>
            </a:endParaRPr>
          </a:p>
          <a:p>
            <a:pPr algn="just"/>
            <a:endParaRPr lang="en-GB" sz="2400" dirty="0">
              <a:solidFill>
                <a:srgbClr val="7030A0"/>
              </a:solidFill>
              <a:latin typeface="+mj-lt"/>
            </a:endParaRPr>
          </a:p>
          <a:p>
            <a:pPr algn="just"/>
            <a:endParaRPr lang="en-GB" sz="2400" dirty="0">
              <a:solidFill>
                <a:srgbClr val="7030A0"/>
              </a:solidFill>
              <a:latin typeface="+mj-lt"/>
            </a:endParaRPr>
          </a:p>
          <a:p>
            <a:pPr algn="just"/>
            <a:endParaRPr lang="en-GB" sz="2400" dirty="0">
              <a:solidFill>
                <a:srgbClr val="7030A0"/>
              </a:solidFill>
              <a:latin typeface="+mj-lt"/>
            </a:endParaRPr>
          </a:p>
          <a:p>
            <a:pPr algn="just"/>
            <a:endParaRPr lang="en-GB" sz="2400" dirty="0">
              <a:solidFill>
                <a:srgbClr val="7030A0"/>
              </a:solidFill>
              <a:latin typeface="+mj-lt"/>
            </a:endParaRPr>
          </a:p>
          <a:p>
            <a:pPr algn="just"/>
            <a:endParaRPr lang="en-GB" sz="2400" dirty="0">
              <a:solidFill>
                <a:srgbClr val="7030A0"/>
              </a:solidFill>
              <a:latin typeface="+mj-lt"/>
            </a:endParaRPr>
          </a:p>
          <a:p>
            <a:pPr algn="just"/>
            <a:endParaRPr lang="en-GB" sz="2400" dirty="0">
              <a:solidFill>
                <a:srgbClr val="7030A0"/>
              </a:solidFill>
              <a:latin typeface="+mj-lt"/>
            </a:endParaRPr>
          </a:p>
          <a:p>
            <a:pPr algn="just"/>
            <a:endParaRPr lang="en-GB" sz="2400" dirty="0">
              <a:solidFill>
                <a:srgbClr val="7030A0"/>
              </a:solidFill>
              <a:latin typeface="+mj-lt"/>
            </a:endParaRPr>
          </a:p>
          <a:p>
            <a:pPr algn="just"/>
            <a:endParaRPr lang="en-GB" sz="2400" dirty="0">
              <a:solidFill>
                <a:srgbClr val="7030A0"/>
              </a:solidFill>
              <a:latin typeface="+mj-lt"/>
            </a:endParaRPr>
          </a:p>
          <a:p>
            <a:pPr algn="just"/>
            <a:endParaRPr lang="en-GB" sz="2400" dirty="0">
              <a:solidFill>
                <a:srgbClr val="7030A0"/>
              </a:solidFill>
              <a:latin typeface="+mj-lt"/>
            </a:endParaRPr>
          </a:p>
          <a:p>
            <a:pPr algn="just"/>
            <a:r>
              <a:rPr lang="en-GB" sz="2400" dirty="0">
                <a:solidFill>
                  <a:srgbClr val="00B050"/>
                </a:solidFill>
                <a:latin typeface="+mj-lt"/>
              </a:rPr>
              <a:t>However, this is not the full story. New evidence suggested that the </a:t>
            </a:r>
            <a:r>
              <a:rPr lang="en-GB" sz="2400" dirty="0">
                <a:solidFill>
                  <a:srgbClr val="FF0000"/>
                </a:solidFill>
                <a:latin typeface="+mj-lt"/>
              </a:rPr>
              <a:t>substrate changes the shape upon binding</a:t>
            </a:r>
            <a:r>
              <a:rPr lang="en-GB" sz="2400" dirty="0">
                <a:solidFill>
                  <a:srgbClr val="00B050"/>
                </a:solidFill>
                <a:latin typeface="+mj-lt"/>
              </a:rPr>
              <a:t>  to hold it more tightly bound.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69" y="1680755"/>
            <a:ext cx="753428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77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70609" y="-3609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Models of how enzymes 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3" y="548680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GB" sz="2400" dirty="0">
                <a:solidFill>
                  <a:srgbClr val="C00000"/>
                </a:solidFill>
                <a:latin typeface="+mj-lt"/>
              </a:rPr>
              <a:t>Induced fit model: </a:t>
            </a:r>
            <a:r>
              <a:rPr lang="en-GB" sz="2400" dirty="0">
                <a:solidFill>
                  <a:srgbClr val="7030A0"/>
                </a:solidFill>
                <a:latin typeface="+mj-lt"/>
              </a:rPr>
              <a:t>explains why enzyme are so specific for only one substrate.</a:t>
            </a:r>
          </a:p>
          <a:p>
            <a:pPr marL="342900" indent="-342900" algn="just">
              <a:buFontTx/>
              <a:buChar char="-"/>
            </a:pPr>
            <a:r>
              <a:rPr lang="en-GB" sz="2400" dirty="0">
                <a:solidFill>
                  <a:srgbClr val="00B050"/>
                </a:solidFill>
                <a:latin typeface="+mj-lt"/>
              </a:rPr>
              <a:t>Substrate binds the active site of the enzyme in a complementary way (as before).</a:t>
            </a:r>
          </a:p>
          <a:p>
            <a:pPr marL="342900" indent="-342900" algn="just">
              <a:buFontTx/>
              <a:buChar char="-"/>
            </a:pPr>
            <a:r>
              <a:rPr lang="en-GB" sz="2400" dirty="0">
                <a:solidFill>
                  <a:srgbClr val="00B050"/>
                </a:solidFill>
                <a:latin typeface="+mj-lt"/>
              </a:rPr>
              <a:t>This causes a change in shape of the </a:t>
            </a:r>
            <a:r>
              <a:rPr lang="en-GB" sz="2400" dirty="0">
                <a:solidFill>
                  <a:srgbClr val="FF0000"/>
                </a:solidFill>
                <a:latin typeface="+mj-lt"/>
              </a:rPr>
              <a:t>active site</a:t>
            </a:r>
            <a:r>
              <a:rPr lang="en-GB" sz="2400" dirty="0">
                <a:solidFill>
                  <a:srgbClr val="00B050"/>
                </a:solidFill>
                <a:latin typeface="+mj-lt"/>
              </a:rPr>
              <a:t>, ‘activating it’ to catalyse the reaction.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55" y="2996953"/>
            <a:ext cx="7848872" cy="363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27B88108-34D4-85BC-CC26-EC3A9E27EDE9}"/>
              </a:ext>
            </a:extLst>
          </p:cNvPr>
          <p:cNvSpPr/>
          <p:nvPr/>
        </p:nvSpPr>
        <p:spPr>
          <a:xfrm>
            <a:off x="9196709" y="2731167"/>
            <a:ext cx="1317743" cy="115732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Think rubber glove here!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143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873" y="145473"/>
            <a:ext cx="9144000" cy="57484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0165" algn="just">
              <a:lnSpc>
                <a:spcPct val="107000"/>
              </a:lnSpc>
            </a:pPr>
            <a:r>
              <a:rPr lang="en-GB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1. Exp</a:t>
            </a:r>
            <a:r>
              <a:rPr lang="en-GB" spc="-5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pc="-5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pc="5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GB" spc="5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r>
              <a:rPr lang="en-GB" spc="-5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biol</a:t>
            </a:r>
            <a:r>
              <a:rPr lang="en-GB" i="1" spc="-5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gical</a:t>
            </a:r>
            <a:r>
              <a:rPr lang="en-GB" spc="5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catalyst.</a:t>
            </a:r>
          </a:p>
          <a:p>
            <a:pPr marL="50165" algn="just">
              <a:lnSpc>
                <a:spcPct val="107000"/>
              </a:lnSpc>
            </a:pPr>
            <a:endParaRPr lang="en-GB" i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165" algn="just">
              <a:lnSpc>
                <a:spcPct val="107000"/>
              </a:lnSpc>
            </a:pPr>
            <a:r>
              <a:rPr lang="en-GB" altLang="en-US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2. Complete the passage below using the most appropriate terms</a:t>
            </a:r>
          </a:p>
          <a:p>
            <a:pPr marL="50165" algn="just">
              <a:lnSpc>
                <a:spcPct val="107000"/>
              </a:lnSpc>
            </a:pPr>
            <a:endParaRPr lang="en-GB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003425" algn="l"/>
              </a:tabLst>
            </a:pPr>
            <a:r>
              <a:rPr lang="en-GB" altLang="en-US" dirty="0">
                <a:latin typeface="+mj-lt"/>
                <a:ea typeface="Times New Roman" panose="02020603050405020304" pitchFamily="18" charset="0"/>
                <a:cs typeface="Arial"/>
              </a:rPr>
              <a:t>Enzymes are _____________________ proteins and are therefore soluble. They alter the rate of metabolic reactions and are described as biological</a:t>
            </a:r>
            <a:r>
              <a:rPr lang="en-GB" altLang="en-US" dirty="0">
                <a:latin typeface="+mj-lt"/>
              </a:rPr>
              <a:t> _________. </a:t>
            </a:r>
            <a:r>
              <a:rPr lang="en-GB" altLang="en-US" dirty="0">
                <a:latin typeface="+mj-lt"/>
                <a:ea typeface="Times New Roman" panose="02020603050405020304" pitchFamily="18" charset="0"/>
                <a:cs typeface="Arial"/>
              </a:rPr>
              <a:t>Some enzymes, such as those found in cytoplasm, </a:t>
            </a:r>
            <a:r>
              <a:rPr lang="en-GB" altLang="en-US" dirty="0">
                <a:ea typeface="Times New Roman" panose="02020603050405020304" pitchFamily="18" charset="0"/>
                <a:cs typeface="Arial"/>
              </a:rPr>
              <a:t>are described as _______________enzymes. Other enzymes, such as those that digest food in the small intestine, are </a:t>
            </a:r>
            <a:r>
              <a:rPr lang="en-GB" altLang="en-US" dirty="0">
                <a:latin typeface="+mj-lt"/>
                <a:ea typeface="Times New Roman" panose="02020603050405020304" pitchFamily="18" charset="0"/>
                <a:cs typeface="Arial"/>
              </a:rPr>
              <a:t>known as _________________ enzymes. Some medicinal drugs reduce enzyme activity. These are called enzyme _________________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003425" algn="l"/>
              </a:tabLst>
            </a:pPr>
            <a:endParaRPr lang="en-GB" altLang="en-US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003425" algn="l"/>
              </a:tabLst>
            </a:pPr>
            <a:r>
              <a:rPr lang="en-GB" altLang="en-US" dirty="0">
                <a:latin typeface="+mj-lt"/>
                <a:ea typeface="Times New Roman" panose="02020603050405020304" pitchFamily="18" charset="0"/>
                <a:cs typeface="Arial"/>
              </a:rPr>
              <a:t>3. Enzymes are globular proteins with a specific three-dimensional shape. The shape is determined by the primary structure. State the meaning of the term primary structure. </a:t>
            </a:r>
            <a:endParaRPr lang="en-GB" altLang="en-US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003425" algn="l"/>
              </a:tabLst>
            </a:pPr>
            <a:endParaRPr lang="en-GB" altLang="en-US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003425" algn="l"/>
              </a:tabLst>
            </a:pPr>
            <a:r>
              <a:rPr lang="en-GB" altLang="en-US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en-GB" dirty="0"/>
              <a:t>Fig. 4.3 shows some of the chemical bonds that hold the </a:t>
            </a:r>
            <a:r>
              <a:rPr lang="en-GB" b="1" dirty="0"/>
              <a:t>tertiary</a:t>
            </a:r>
            <a:r>
              <a:rPr lang="en-GB" dirty="0"/>
              <a:t> structure of a protein together. Name the bonds labelled </a:t>
            </a:r>
            <a:r>
              <a:rPr lang="en-GB" b="1" dirty="0"/>
              <a:t>A</a:t>
            </a:r>
            <a:r>
              <a:rPr lang="en-GB" dirty="0"/>
              <a:t>, </a:t>
            </a:r>
            <a:r>
              <a:rPr lang="en-GB" b="1" dirty="0"/>
              <a:t>B</a:t>
            </a:r>
            <a:r>
              <a:rPr lang="en-GB" dirty="0"/>
              <a:t> and </a:t>
            </a:r>
            <a:r>
              <a:rPr lang="en-GB" b="1" dirty="0"/>
              <a:t>C</a:t>
            </a:r>
            <a:r>
              <a:rPr lang="en-GB" dirty="0"/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003425" algn="l"/>
              </a:tabLst>
            </a:pPr>
            <a:endParaRPr lang="en-GB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165" algn="just">
              <a:lnSpc>
                <a:spcPct val="107000"/>
              </a:lnSpc>
            </a:pPr>
            <a:endParaRPr lang="en-GB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165" algn="just">
              <a:lnSpc>
                <a:spcPct val="107000"/>
              </a:lnSpc>
            </a:pPr>
            <a:endParaRPr lang="en-GB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69083" y="1115247"/>
            <a:ext cx="223138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altLang="en-US" sz="8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dirty="0">
              <a:latin typeface="Arial" panose="020B0604020202020204" pitchFamily="34" charset="0"/>
            </a:endParaRPr>
          </a:p>
        </p:txBody>
      </p:sp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410" y="4676955"/>
            <a:ext cx="2127604" cy="21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587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619" t="25391" r="26756" b="56891"/>
          <a:stretch/>
        </p:blipFill>
        <p:spPr>
          <a:xfrm>
            <a:off x="370420" y="230203"/>
            <a:ext cx="8928993" cy="12961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618" t="25391" r="29523" b="47047"/>
          <a:stretch/>
        </p:blipFill>
        <p:spPr>
          <a:xfrm>
            <a:off x="298413" y="1964580"/>
            <a:ext cx="8568952" cy="2016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065" t="50000" r="26756" b="20469"/>
          <a:stretch/>
        </p:blipFill>
        <p:spPr>
          <a:xfrm>
            <a:off x="298413" y="4201763"/>
            <a:ext cx="900100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31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4861" y="872"/>
            <a:ext cx="7766936" cy="1646302"/>
          </a:xfrm>
        </p:spPr>
        <p:txBody>
          <a:bodyPr/>
          <a:lstStyle/>
          <a:p>
            <a:r>
              <a:rPr lang="en-GB" dirty="0"/>
              <a:t>Enzymes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4949" y="1613554"/>
            <a:ext cx="7766936" cy="1096899"/>
          </a:xfrm>
        </p:spPr>
        <p:txBody>
          <a:bodyPr/>
          <a:lstStyle/>
          <a:p>
            <a:fld id="{C1A9E586-4ADF-41FD-9462-697FF991A60A}" type="datetime2">
              <a:rPr lang="en-GB" smtClean="0"/>
              <a:t>Tuesday, 22 July 2025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25829F-4D2E-4339-8716-D5D3FED24C8A}"/>
              </a:ext>
            </a:extLst>
          </p:cNvPr>
          <p:cNvSpPr txBox="1"/>
          <p:nvPr/>
        </p:nvSpPr>
        <p:spPr>
          <a:xfrm>
            <a:off x="2516842" y="2712944"/>
            <a:ext cx="546622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>
                <a:solidFill>
                  <a:srgbClr val="7030A0"/>
                </a:solidFill>
              </a:rPr>
              <a:t>Why are they important? </a:t>
            </a:r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3229526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8818" y="-58747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3200" dirty="0">
                <a:latin typeface="+mj-lt"/>
              </a:rPr>
              <a:t>Enzymes</a:t>
            </a:r>
            <a:endParaRPr lang="en-GB" sz="1600" dirty="0">
              <a:latin typeface="+mj-lt"/>
            </a:endParaRPr>
          </a:p>
          <a:p>
            <a:pPr lvl="0" algn="just"/>
            <a:endParaRPr lang="en-GB" sz="1600" dirty="0">
              <a:latin typeface="+mj-lt"/>
            </a:endParaRPr>
          </a:p>
          <a:p>
            <a:pPr marL="457200" indent="-457200" algn="just">
              <a:buFontTx/>
              <a:buChar char="-"/>
            </a:pPr>
            <a:r>
              <a:rPr lang="en-GB" sz="2600" dirty="0">
                <a:solidFill>
                  <a:srgbClr val="00B050"/>
                </a:solidFill>
                <a:latin typeface="+mj-lt"/>
              </a:rPr>
              <a:t>Know that enzyme action may be intracellular or extracellular.</a:t>
            </a:r>
          </a:p>
          <a:p>
            <a:pPr marL="457200" indent="-457200" algn="just">
              <a:buFontTx/>
              <a:buChar char="-"/>
            </a:pPr>
            <a:r>
              <a:rPr lang="en-GB" sz="2600" dirty="0">
                <a:solidFill>
                  <a:srgbClr val="0070C0"/>
                </a:solidFill>
                <a:latin typeface="+mj-lt"/>
              </a:rPr>
              <a:t>Know that enzymes are globular proteins with a specific tertiary structure, which catalyse metabolic reactions in living organisms.</a:t>
            </a:r>
          </a:p>
          <a:p>
            <a:pPr marL="457200" indent="-457200" algn="just">
              <a:buFontTx/>
              <a:buChar char="-"/>
            </a:pPr>
            <a:r>
              <a:rPr lang="en-GB" sz="2600" dirty="0">
                <a:solidFill>
                  <a:srgbClr val="FF0000"/>
                </a:solidFill>
                <a:latin typeface="+mj-lt"/>
              </a:rPr>
              <a:t>Describe, with the aid of diagrams, the mechanism of action of enzyme molecules.</a:t>
            </a:r>
          </a:p>
        </p:txBody>
      </p:sp>
      <p:pic>
        <p:nvPicPr>
          <p:cNvPr id="6" name="Picture 2" descr="figure 3-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696" y="3653348"/>
            <a:ext cx="2814959" cy="270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1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Enzymes:</a:t>
            </a:r>
            <a:br>
              <a:rPr lang="en-GB" dirty="0"/>
            </a:br>
            <a:r>
              <a:rPr lang="en-GB" dirty="0"/>
              <a:t>What do you remember from IGCSE?</a:t>
            </a:r>
          </a:p>
        </p:txBody>
      </p:sp>
      <p:pic>
        <p:nvPicPr>
          <p:cNvPr id="4" name="Picture 2" descr="Image result for thinking smi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2022908"/>
            <a:ext cx="3962255" cy="396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648984-491A-419B-9BFF-2635D5E794B9}"/>
              </a:ext>
            </a:extLst>
          </p:cNvPr>
          <p:cNvSpPr txBox="1"/>
          <p:nvPr/>
        </p:nvSpPr>
        <p:spPr>
          <a:xfrm>
            <a:off x="6405283" y="118782"/>
            <a:ext cx="478266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Complete the first 2 questions on the GCSE enzyme review sheet. Complete for homework.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7714E4-DC60-FED1-A22E-068808EEB969}"/>
              </a:ext>
            </a:extLst>
          </p:cNvPr>
          <p:cNvSpPr txBox="1"/>
          <p:nvPr/>
        </p:nvSpPr>
        <p:spPr>
          <a:xfrm>
            <a:off x="7903028" y="4840132"/>
            <a:ext cx="293685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Let's get something written on the board</a:t>
            </a:r>
          </a:p>
        </p:txBody>
      </p:sp>
    </p:spTree>
    <p:extLst>
      <p:ext uri="{BB962C8B-B14F-4D97-AF65-F5344CB8AC3E}">
        <p14:creationId xmlns:p14="http://schemas.microsoft.com/office/powerpoint/2010/main" val="2370150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4209" y="2091111"/>
            <a:ext cx="2736304" cy="830997"/>
          </a:xfrm>
          <a:prstGeom prst="rect">
            <a:avLst/>
          </a:prstGeom>
          <a:noFill/>
          <a:ln>
            <a:solidFill>
              <a:srgbClr val="CC006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CC0066"/>
                </a:solidFill>
                <a:latin typeface="+mj-lt"/>
              </a:rPr>
              <a:t>Enzymes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9850" y="116633"/>
            <a:ext cx="5707996" cy="46166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solidFill>
                  <a:schemeClr val="tx1"/>
                </a:solidFill>
                <a:latin typeface="+mj-lt"/>
              </a:rPr>
              <a:t>Enzymes are biological catalysts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2950" y="2492897"/>
            <a:ext cx="1656184" cy="46166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solidFill>
                  <a:schemeClr val="tx1"/>
                </a:solidFill>
                <a:latin typeface="+mj-lt"/>
              </a:rPr>
              <a:t>Proteins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6926" y="3183360"/>
            <a:ext cx="6264696" cy="46166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solidFill>
                  <a:schemeClr val="tx1"/>
                </a:solidFill>
                <a:latin typeface="+mj-lt"/>
              </a:rPr>
              <a:t>Active site, lock and key mechanism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83670" y="2228672"/>
            <a:ext cx="1872208" cy="120032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solidFill>
                  <a:srgbClr val="FF0000"/>
                </a:solidFill>
                <a:latin typeface="+mj-lt"/>
              </a:rPr>
              <a:t>Catalyse chemical reactions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59334" y="3740840"/>
            <a:ext cx="4608512" cy="83099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solidFill>
                  <a:schemeClr val="tx1"/>
                </a:solidFill>
                <a:latin typeface="+mj-lt"/>
              </a:rPr>
              <a:t>Affected by temperature, pH, concentration and surface area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0902" y="4110172"/>
            <a:ext cx="3015952" cy="83099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solidFill>
                  <a:schemeClr val="tx1"/>
                </a:solidFill>
                <a:latin typeface="+mj-lt"/>
              </a:rPr>
              <a:t>Enzymes can be denatured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1334" y="5127576"/>
            <a:ext cx="8200528" cy="46166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solidFill>
                  <a:schemeClr val="tx1"/>
                </a:solidFill>
                <a:latin typeface="+mj-lt"/>
              </a:rPr>
              <a:t>carbohydrase, lipase, protease, amylase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8894" y="5910372"/>
            <a:ext cx="8865368" cy="83099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solidFill>
                  <a:schemeClr val="tx1"/>
                </a:solidFill>
                <a:latin typeface="+mj-lt"/>
              </a:rPr>
              <a:t>Lower the activation energy of reactions by providing an alternative pathway for a reaction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0902" y="764705"/>
            <a:ext cx="8793360" cy="83099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solidFill>
                  <a:schemeClr val="tx1"/>
                </a:solidFill>
                <a:latin typeface="+mj-lt"/>
              </a:rPr>
              <a:t>Speeds up chemical reaction without being consumed themselves.</a:t>
            </a:r>
            <a:endParaRPr lang="en-GB" sz="24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319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4291" y="20782"/>
            <a:ext cx="9144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2060"/>
                </a:solidFill>
                <a:latin typeface="+mj-lt"/>
              </a:rPr>
              <a:t>Uses of enzymes</a:t>
            </a:r>
          </a:p>
          <a:p>
            <a:pPr algn="ctr"/>
            <a:endParaRPr lang="en-GB" sz="2400" dirty="0">
              <a:solidFill>
                <a:srgbClr val="002060"/>
              </a:solidFill>
              <a:latin typeface="+mj-lt"/>
            </a:endParaRPr>
          </a:p>
          <a:p>
            <a:pPr algn="just"/>
            <a:r>
              <a:rPr lang="en-GB" sz="2400" dirty="0">
                <a:solidFill>
                  <a:srgbClr val="0070C0"/>
                </a:solidFill>
                <a:latin typeface="+mj-lt"/>
              </a:rPr>
              <a:t>Catalyse the metabolic reactions in your body (digestion and respiration).</a:t>
            </a:r>
          </a:p>
          <a:p>
            <a:pPr algn="just"/>
            <a:endParaRPr lang="en-GB" sz="2400" dirty="0">
              <a:solidFill>
                <a:srgbClr val="002060"/>
              </a:solidFill>
              <a:latin typeface="+mj-lt"/>
            </a:endParaRPr>
          </a:p>
          <a:p>
            <a:pPr algn="just"/>
            <a:r>
              <a:rPr lang="en-GB" sz="2400" dirty="0">
                <a:solidFill>
                  <a:srgbClr val="002060"/>
                </a:solidFill>
                <a:latin typeface="+mj-lt"/>
              </a:rPr>
              <a:t>e.g. </a:t>
            </a:r>
            <a:r>
              <a:rPr lang="en-GB" sz="2400" dirty="0">
                <a:solidFill>
                  <a:srgbClr val="FF0000"/>
                </a:solidFill>
                <a:latin typeface="+mj-lt"/>
              </a:rPr>
              <a:t>amylase</a:t>
            </a:r>
            <a:r>
              <a:rPr lang="en-GB" sz="24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GB" sz="2400" dirty="0">
                <a:solidFill>
                  <a:srgbClr val="00B050"/>
                </a:solidFill>
                <a:latin typeface="+mj-lt"/>
              </a:rPr>
              <a:t>lactase</a:t>
            </a:r>
            <a:r>
              <a:rPr lang="en-GB" sz="24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GB" sz="2400" dirty="0" err="1">
                <a:solidFill>
                  <a:srgbClr val="00B0F0"/>
                </a:solidFill>
                <a:latin typeface="+mj-lt"/>
              </a:rPr>
              <a:t>DNAse</a:t>
            </a:r>
            <a:r>
              <a:rPr lang="en-GB" sz="24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GB" sz="2400" dirty="0">
                <a:solidFill>
                  <a:srgbClr val="FFC000"/>
                </a:solidFill>
                <a:latin typeface="+mj-lt"/>
              </a:rPr>
              <a:t>lipase</a:t>
            </a:r>
            <a:r>
              <a:rPr lang="en-GB" sz="24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GB" sz="2400" dirty="0">
                <a:solidFill>
                  <a:srgbClr val="7030A0"/>
                </a:solidFill>
                <a:latin typeface="+mj-lt"/>
              </a:rPr>
              <a:t>protease</a:t>
            </a:r>
          </a:p>
          <a:p>
            <a:pPr algn="just"/>
            <a:endParaRPr lang="en-GB" sz="2400" dirty="0">
              <a:solidFill>
                <a:srgbClr val="7030A0"/>
              </a:solidFill>
              <a:latin typeface="+mj-lt"/>
            </a:endParaRPr>
          </a:p>
          <a:p>
            <a:pPr algn="just"/>
            <a:endParaRPr lang="en-GB" sz="2400" dirty="0">
              <a:solidFill>
                <a:srgbClr val="7030A0"/>
              </a:solidFill>
              <a:latin typeface="+mj-lt"/>
            </a:endParaRPr>
          </a:p>
          <a:p>
            <a:pPr algn="just"/>
            <a:endParaRPr lang="en-GB" sz="2400" dirty="0">
              <a:solidFill>
                <a:srgbClr val="7030A0"/>
              </a:solidFill>
              <a:latin typeface="+mj-lt"/>
            </a:endParaRPr>
          </a:p>
          <a:p>
            <a:pPr algn="just"/>
            <a:endParaRPr lang="en-GB" sz="2400" dirty="0">
              <a:solidFill>
                <a:srgbClr val="7030A0"/>
              </a:solidFill>
              <a:latin typeface="+mj-lt"/>
            </a:endParaRPr>
          </a:p>
          <a:p>
            <a:pPr algn="just"/>
            <a:endParaRPr lang="en-GB" sz="2400" dirty="0">
              <a:solidFill>
                <a:srgbClr val="7030A0"/>
              </a:solidFill>
              <a:latin typeface="+mj-lt"/>
            </a:endParaRPr>
          </a:p>
          <a:p>
            <a:pPr algn="just"/>
            <a:endParaRPr lang="en-GB" sz="2400" dirty="0">
              <a:solidFill>
                <a:srgbClr val="7030A0"/>
              </a:solidFill>
              <a:latin typeface="+mj-lt"/>
            </a:endParaRPr>
          </a:p>
          <a:p>
            <a:pPr algn="just"/>
            <a:endParaRPr lang="en-GB" sz="2400" dirty="0">
              <a:solidFill>
                <a:srgbClr val="7030A0"/>
              </a:solidFill>
              <a:latin typeface="+mj-lt"/>
            </a:endParaRPr>
          </a:p>
          <a:p>
            <a:pPr algn="just"/>
            <a:endParaRPr lang="en-GB" sz="2400" dirty="0">
              <a:solidFill>
                <a:srgbClr val="002060"/>
              </a:solidFill>
              <a:latin typeface="+mj-lt"/>
            </a:endParaRPr>
          </a:p>
          <a:p>
            <a:pPr algn="just"/>
            <a:r>
              <a:rPr lang="en-GB" sz="2400" dirty="0">
                <a:solidFill>
                  <a:srgbClr val="0070C0"/>
                </a:solidFill>
                <a:latin typeface="+mj-lt"/>
              </a:rPr>
              <a:t>Catalyse the building of useful molecules in the body.</a:t>
            </a:r>
          </a:p>
          <a:p>
            <a:pPr algn="just"/>
            <a:endParaRPr lang="en-GB" sz="2400" dirty="0">
              <a:solidFill>
                <a:srgbClr val="0070C0"/>
              </a:solidFill>
              <a:latin typeface="+mj-lt"/>
            </a:endParaRPr>
          </a:p>
          <a:p>
            <a:pPr algn="just"/>
            <a:r>
              <a:rPr lang="en-GB" sz="2400" dirty="0">
                <a:solidFill>
                  <a:srgbClr val="002060"/>
                </a:solidFill>
                <a:latin typeface="+mj-lt"/>
              </a:rPr>
              <a:t>e.g.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DNA polymerase</a:t>
            </a:r>
            <a:r>
              <a:rPr lang="en-GB" sz="24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GB" sz="2400" dirty="0">
                <a:latin typeface="+mj-lt"/>
              </a:rPr>
              <a:t>RNA polymerase</a:t>
            </a:r>
          </a:p>
        </p:txBody>
      </p:sp>
      <p:pic>
        <p:nvPicPr>
          <p:cNvPr id="1026" name="Picture 2" descr="http://www.bbc.co.uk/bitesize/ks3/science/images/carbohydraze_enzymes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2636913"/>
            <a:ext cx="4392488" cy="21426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igure 1-07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2636912"/>
            <a:ext cx="4248472" cy="21502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8873" y="1834878"/>
            <a:ext cx="9809615" cy="3100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pic>
        <p:nvPicPr>
          <p:cNvPr id="1028" name="Picture 4" descr="http://www.virology.ws/wp-content/uploads/2009/05/dna-polymerase-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821" y="1971560"/>
            <a:ext cx="3728035" cy="24563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77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94282" y="1135"/>
            <a:ext cx="1298761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200" dirty="0">
                <a:solidFill>
                  <a:srgbClr val="00B050"/>
                </a:solidFill>
                <a:latin typeface="+mj-lt"/>
              </a:rPr>
              <a:t>Intracellular</a:t>
            </a:r>
            <a:r>
              <a:rPr lang="en-GB" sz="3200" dirty="0">
                <a:solidFill>
                  <a:srgbClr val="002060"/>
                </a:solidFill>
                <a:latin typeface="+mj-lt"/>
              </a:rPr>
              <a:t> and </a:t>
            </a:r>
            <a:r>
              <a:rPr lang="en-GB" sz="3200" dirty="0">
                <a:solidFill>
                  <a:srgbClr val="0070C0"/>
                </a:solidFill>
                <a:latin typeface="+mj-lt"/>
              </a:rPr>
              <a:t>extracellular</a:t>
            </a:r>
            <a:r>
              <a:rPr lang="en-GB" sz="3200" dirty="0">
                <a:solidFill>
                  <a:srgbClr val="002060"/>
                </a:solidFill>
                <a:latin typeface="+mj-lt"/>
              </a:rPr>
              <a:t> enzymes – </a:t>
            </a:r>
            <a:r>
              <a:rPr lang="en-GB" sz="2400" dirty="0">
                <a:solidFill>
                  <a:srgbClr val="002060"/>
                </a:solidFill>
                <a:latin typeface="+mj-lt"/>
              </a:rPr>
              <a:t>can you name any examples?</a:t>
            </a: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07" y="3600380"/>
            <a:ext cx="8301958" cy="2996973"/>
          </a:xfrm>
          <a:prstGeom prst="rect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1" y="798322"/>
            <a:ext cx="6145212" cy="2478088"/>
          </a:xfrm>
          <a:prstGeom prst="rect">
            <a:avLst/>
          </a:prstGeom>
          <a:noFill/>
          <a:ln w="4762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74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963" y="1898238"/>
            <a:ext cx="4018124" cy="45365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2" descr="figure 3-3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17" y="2042254"/>
            <a:ext cx="2459543" cy="42705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42011" y="19743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70C0"/>
                </a:solidFill>
                <a:latin typeface="+mj-lt"/>
              </a:rPr>
              <a:t>Enzyme structure explained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2011" y="818118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GB" sz="2400" dirty="0">
                <a:latin typeface="+mj-lt"/>
              </a:rPr>
              <a:t>Enzymes are </a:t>
            </a:r>
            <a:r>
              <a:rPr lang="en-GB" sz="2400" dirty="0">
                <a:solidFill>
                  <a:srgbClr val="C00000"/>
                </a:solidFill>
                <a:latin typeface="+mj-lt"/>
              </a:rPr>
              <a:t>globular proteins</a:t>
            </a:r>
            <a:r>
              <a:rPr lang="en-GB" sz="2400" dirty="0">
                <a:latin typeface="+mj-lt"/>
              </a:rPr>
              <a:t>, with an active site determined by the enzymes </a:t>
            </a:r>
            <a:r>
              <a:rPr lang="en-GB" sz="2400" dirty="0">
                <a:solidFill>
                  <a:srgbClr val="C00000"/>
                </a:solidFill>
                <a:latin typeface="+mj-lt"/>
              </a:rPr>
              <a:t>tertiary structure</a:t>
            </a:r>
            <a:r>
              <a:rPr lang="en-GB" sz="2400" dirty="0">
                <a:latin typeface="+mj-lt"/>
              </a:rPr>
              <a:t>.</a:t>
            </a:r>
          </a:p>
          <a:p>
            <a:pPr algn="just"/>
            <a:r>
              <a:rPr lang="en-GB" sz="2400" dirty="0">
                <a:latin typeface="+mj-lt"/>
              </a:rPr>
              <a:t>Why are enzymes specific to certain substrates?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990612-CAA3-45D6-BC6D-BE4C3868C63E}"/>
              </a:ext>
            </a:extLst>
          </p:cNvPr>
          <p:cNvSpPr txBox="1"/>
          <p:nvPr/>
        </p:nvSpPr>
        <p:spPr>
          <a:xfrm>
            <a:off x="9094694" y="2965077"/>
            <a:ext cx="274319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Revision:</a:t>
            </a:r>
            <a:endParaRPr lang="en-US" dirty="0"/>
          </a:p>
          <a:p>
            <a:r>
              <a:rPr lang="en-GB" dirty="0"/>
              <a:t>Explain the folding of the tertiary structure</a:t>
            </a:r>
          </a:p>
          <a:p>
            <a:r>
              <a:rPr lang="en-GB" dirty="0"/>
              <a:t>Name the bonds involved</a:t>
            </a:r>
          </a:p>
        </p:txBody>
      </p:sp>
    </p:spTree>
    <p:extLst>
      <p:ext uri="{BB962C8B-B14F-4D97-AF65-F5344CB8AC3E}">
        <p14:creationId xmlns:p14="http://schemas.microsoft.com/office/powerpoint/2010/main" val="304138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22563" y="10391"/>
            <a:ext cx="914400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How enzymes speed up reactions.</a:t>
            </a:r>
          </a:p>
          <a:p>
            <a:pPr algn="ctr"/>
            <a:endParaRPr lang="en-GB" sz="2600" dirty="0">
              <a:latin typeface="+mj-lt"/>
            </a:endParaRPr>
          </a:p>
          <a:p>
            <a:pPr marL="457200" indent="-457200" algn="just">
              <a:buFontTx/>
              <a:buChar char="-"/>
            </a:pPr>
            <a:r>
              <a:rPr lang="en-GB" sz="2600" dirty="0">
                <a:solidFill>
                  <a:srgbClr val="C00000"/>
                </a:solidFill>
                <a:latin typeface="+mj-lt"/>
              </a:rPr>
              <a:t>Activation energy </a:t>
            </a:r>
            <a:r>
              <a:rPr lang="en-GB" sz="2600" dirty="0">
                <a:solidFill>
                  <a:srgbClr val="0070C0"/>
                </a:solidFill>
                <a:latin typeface="+mj-lt"/>
              </a:rPr>
              <a:t>is needed before a reaction can begin.</a:t>
            </a:r>
          </a:p>
          <a:p>
            <a:pPr marL="457200" indent="-457200" algn="just">
              <a:buFontTx/>
              <a:buChar char="-"/>
            </a:pPr>
            <a:r>
              <a:rPr lang="en-GB" sz="2600" dirty="0">
                <a:solidFill>
                  <a:srgbClr val="00B050"/>
                </a:solidFill>
                <a:latin typeface="+mj-lt"/>
              </a:rPr>
              <a:t>Enzymes </a:t>
            </a:r>
            <a:r>
              <a:rPr lang="en-GB" sz="2600" dirty="0">
                <a:solidFill>
                  <a:srgbClr val="C00000"/>
                </a:solidFill>
                <a:latin typeface="+mj-lt"/>
              </a:rPr>
              <a:t>reduce </a:t>
            </a:r>
            <a:r>
              <a:rPr lang="en-GB" sz="2600" dirty="0">
                <a:solidFill>
                  <a:srgbClr val="00B050"/>
                </a:solidFill>
                <a:latin typeface="+mj-lt"/>
              </a:rPr>
              <a:t>the activation energy needed for a reaction to take place.</a:t>
            </a:r>
          </a:p>
          <a:p>
            <a:pPr marL="457200" indent="-457200" algn="just">
              <a:buFontTx/>
              <a:buChar char="-"/>
            </a:pPr>
            <a:r>
              <a:rPr lang="en-GB" sz="2600" dirty="0">
                <a:solidFill>
                  <a:srgbClr val="FF0000"/>
                </a:solidFill>
                <a:latin typeface="+mj-lt"/>
              </a:rPr>
              <a:t>This increases the rate of reaction.</a:t>
            </a:r>
          </a:p>
          <a:p>
            <a:pPr marL="457200" indent="-457200" algn="just">
              <a:buFontTx/>
              <a:buChar char="-"/>
            </a:pPr>
            <a:endParaRPr lang="en-GB" sz="2600" dirty="0">
              <a:solidFill>
                <a:srgbClr val="0070C0"/>
              </a:solidFill>
              <a:latin typeface="+mj-lt"/>
            </a:endParaRPr>
          </a:p>
          <a:p>
            <a:pPr marL="457200" indent="-457200" algn="just">
              <a:buFontTx/>
              <a:buChar char="-"/>
            </a:pPr>
            <a:endParaRPr lang="en-GB" sz="2600" dirty="0">
              <a:solidFill>
                <a:srgbClr val="0070C0"/>
              </a:solidFill>
              <a:latin typeface="+mj-lt"/>
            </a:endParaRPr>
          </a:p>
          <a:p>
            <a:pPr marL="457200" indent="-457200" algn="just">
              <a:buFontTx/>
              <a:buChar char="-"/>
            </a:pPr>
            <a:endParaRPr lang="en-GB" sz="2600" dirty="0">
              <a:solidFill>
                <a:srgbClr val="0070C0"/>
              </a:solidFill>
              <a:latin typeface="+mj-lt"/>
            </a:endParaRPr>
          </a:p>
          <a:p>
            <a:pPr marL="457200" indent="-457200" algn="just">
              <a:buFontTx/>
              <a:buChar char="-"/>
            </a:pPr>
            <a:endParaRPr lang="en-GB" sz="2600" dirty="0">
              <a:solidFill>
                <a:srgbClr val="0070C0"/>
              </a:solidFill>
              <a:latin typeface="+mj-lt"/>
            </a:endParaRPr>
          </a:p>
          <a:p>
            <a:pPr marL="457200" indent="-457200" algn="just">
              <a:buFontTx/>
              <a:buChar char="-"/>
            </a:pPr>
            <a:endParaRPr lang="en-GB" sz="2600" dirty="0">
              <a:solidFill>
                <a:srgbClr val="0070C0"/>
              </a:solidFill>
              <a:latin typeface="+mj-lt"/>
            </a:endParaRPr>
          </a:p>
          <a:p>
            <a:pPr marL="457200" indent="-457200" algn="just">
              <a:buFontTx/>
              <a:buChar char="-"/>
            </a:pPr>
            <a:endParaRPr lang="en-GB" sz="2600" dirty="0">
              <a:solidFill>
                <a:srgbClr val="0070C0"/>
              </a:solidFill>
              <a:latin typeface="+mj-lt"/>
            </a:endParaRPr>
          </a:p>
          <a:p>
            <a:pPr marL="457200" indent="-457200" algn="just">
              <a:buFontTx/>
              <a:buChar char="-"/>
            </a:pPr>
            <a:endParaRPr lang="en-GB" sz="2600" dirty="0">
              <a:solidFill>
                <a:srgbClr val="0070C0"/>
              </a:solidFill>
              <a:latin typeface="+mj-lt"/>
            </a:endParaRPr>
          </a:p>
          <a:p>
            <a:pPr marL="457200" indent="-457200" algn="just">
              <a:buFontTx/>
              <a:buChar char="-"/>
            </a:pPr>
            <a:endParaRPr lang="en-GB" sz="2600" dirty="0">
              <a:solidFill>
                <a:srgbClr val="0070C0"/>
              </a:solidFill>
              <a:latin typeface="+mj-lt"/>
            </a:endParaRPr>
          </a:p>
          <a:p>
            <a:pPr algn="just"/>
            <a:endParaRPr lang="en-GB" sz="2600" dirty="0">
              <a:solidFill>
                <a:srgbClr val="7030A0"/>
              </a:solidFill>
              <a:latin typeface="+mj-lt"/>
            </a:endParaRPr>
          </a:p>
          <a:p>
            <a:pPr marL="457200" indent="-457200" algn="just">
              <a:buFontTx/>
              <a:buChar char="-"/>
            </a:pPr>
            <a:r>
              <a:rPr lang="en-GB" sz="2600" dirty="0">
                <a:solidFill>
                  <a:srgbClr val="7030A0"/>
                </a:solidFill>
                <a:latin typeface="+mj-lt"/>
              </a:rPr>
              <a:t>How do you think an enzyme does this?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467" y="2888484"/>
            <a:ext cx="3562428" cy="2736885"/>
          </a:xfrm>
          <a:prstGeom prst="rect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70" y="2871746"/>
            <a:ext cx="3562429" cy="2770363"/>
          </a:xfrm>
          <a:prstGeom prst="rect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96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514DAA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BC12256C0CA499B3F5CE8F04E9C67" ma:contentTypeVersion="34" ma:contentTypeDescription="Create a new document." ma:contentTypeScope="" ma:versionID="254a14d6e1d851e4fa30c9feb4198f1e">
  <xsd:schema xmlns:xsd="http://www.w3.org/2001/XMLSchema" xmlns:xs="http://www.w3.org/2001/XMLSchema" xmlns:p="http://schemas.microsoft.com/office/2006/metadata/properties" xmlns:ns2="b83ea8ec-d1ce-4b1c-906d-dc0b29db2502" xmlns:ns3="39a9f016-2850-430d-a9d7-5d156f797ecb" targetNamespace="http://schemas.microsoft.com/office/2006/metadata/properties" ma:root="true" ma:fieldsID="bebbb5c7b829c29f6860e404b1d0c84b" ns2:_="" ns3:_="">
    <xsd:import namespace="b83ea8ec-d1ce-4b1c-906d-dc0b29db2502"/>
    <xsd:import namespace="39a9f016-2850-430d-a9d7-5d156f797ecb"/>
    <xsd:element name="properties">
      <xsd:complexType>
        <xsd:sequence>
          <xsd:element name="documentManagement">
            <xsd:complexType>
              <xsd:all>
                <xsd:element ref="ns2:i0165b589e0f485fa6237a9400464043" minOccurs="0"/>
                <xsd:element ref="ns2:TaxCatchAll" minOccurs="0"/>
                <xsd:element ref="ns2:c429491b856c4e30abe8407934465dee" minOccurs="0"/>
                <xsd:element ref="ns2:mcfa9f6af8bf42a58d866cdfd4e11fd3" minOccurs="0"/>
                <xsd:element ref="ns2:f948e339c5fc46c8b2750cbbc9e73e24" minOccurs="0"/>
                <xsd:element ref="ns2:p0200d0debe3499c8d7b4d3006013c0c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ea8ec-d1ce-4b1c-906d-dc0b29db2502" elementFormDefault="qualified">
    <xsd:import namespace="http://schemas.microsoft.com/office/2006/documentManagement/types"/>
    <xsd:import namespace="http://schemas.microsoft.com/office/infopath/2007/PartnerControls"/>
    <xsd:element name="i0165b589e0f485fa6237a9400464043" ma:index="9" nillable="true" ma:taxonomy="true" ma:internalName="i0165b589e0f485fa6237a9400464043" ma:taxonomyFieldName="Topic" ma:displayName="Topic" ma:fieldId="{20165b58-9e0f-485f-a623-7a9400464043}" ma:sspId="9af0695c-efcd-46dd-8765-d5578b5758fe" ma:termSetId="60a57c6c-2130-4e61-9e57-098bd84272e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7ba7dd9-0f04-4217-893d-a73cba0aebc6}" ma:internalName="TaxCatchAll" ma:showField="CatchAllData" ma:web="b83ea8ec-d1ce-4b1c-906d-dc0b29db25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429491b856c4e30abe8407934465dee" ma:index="12" nillable="true" ma:taxonomy="true" ma:internalName="c429491b856c4e30abe8407934465dee" ma:taxonomyFieldName="Staff_x0020_Category" ma:displayName="Staff Category" ma:fieldId="{c429491b-856c-4e30-abe8-407934465dee}" ma:sspId="9af0695c-efcd-46dd-8765-d5578b5758fe" ma:termSetId="3d337045-6da3-4c9d-a943-86c979c7f8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cfa9f6af8bf42a58d866cdfd4e11fd3" ma:index="14" nillable="true" ma:taxonomy="true" ma:internalName="mcfa9f6af8bf42a58d866cdfd4e11fd3" ma:taxonomyFieldName="Exam_x0020_Board" ma:displayName="Exam Board" ma:fieldId="{6cfa9f6a-f8bf-42a5-8d86-6cdfd4e11fd3}" ma:sspId="9af0695c-efcd-46dd-8765-d5578b5758fe" ma:termSetId="a3733284-8b89-4cee-ba61-be29b75bb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948e339c5fc46c8b2750cbbc9e73e24" ma:index="16" nillable="true" ma:taxonomy="true" ma:internalName="f948e339c5fc46c8b2750cbbc9e73e24" ma:taxonomyFieldName="Week" ma:displayName="Week" ma:fieldId="{f948e339-c5fc-46c8-b275-0cbbc9e73e24}" ma:sspId="9af0695c-efcd-46dd-8765-d5578b5758fe" ma:termSetId="1d66f853-e543-47e9-b693-d49e9ff978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200d0debe3499c8d7b4d3006013c0c" ma:index="18" nillable="true" ma:taxonomy="true" ma:internalName="p0200d0debe3499c8d7b4d3006013c0c" ma:taxonomyFieldName="Term" ma:displayName="Term" ma:fieldId="{90200d0d-ebe3-499c-8d7b-4d3006013c0c}" ma:sspId="9af0695c-efcd-46dd-8765-d5578b5758fe" ma:termSetId="79b7fcde-7773-4a5a-80d2-0158284528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9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0" nillable="true" ma:displayName="Key Stage" ma:internalName="Key_x0020_Stage">
      <xsd:simpleType>
        <xsd:restriction base="dms:Text"/>
      </xsd:simpleType>
    </xsd:element>
    <xsd:element name="Year" ma:index="21" nillable="true" ma:displayName="Year" ma:internalName="Year">
      <xsd:simpleType>
        <xsd:restriction base="dms:Text"/>
      </xsd:simpleType>
    </xsd:element>
    <xsd:element name="Lesson" ma:index="22" nillable="true" ma:displayName="Lesson" ma:internalName="Lesson">
      <xsd:simpleType>
        <xsd:restriction base="dms:Text"/>
      </xsd:simpleType>
    </xsd:element>
    <xsd:element name="CustomTags" ma:index="23" nillable="true" ma:displayName="Custom Tags" ma:internalName="Custom_x0020_Tags">
      <xsd:simpleType>
        <xsd:restriction base="dms:Text"/>
      </xsd:simpleType>
    </xsd:element>
    <xsd:element name="CurriculumSubject" ma:index="24" nillable="true" ma:displayName="Curriculum Subject" ma:default="Biology" ma:internalName="Curriculum_x0020_Subject">
      <xsd:simpleType>
        <xsd:restriction base="dms:Text"/>
      </xsd:simpleType>
    </xsd:element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a9f016-2850-430d-a9d7-5d156f797e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9" nillable="true" ma:taxonomy="true" ma:internalName="lcf76f155ced4ddcb4097134ff3c332f" ma:taxonomyFieldName="MediaServiceImageTags" ma:displayName="Image Tags" ma:readOnly="false" ma:fieldId="{5cf76f15-5ced-4ddc-b409-7134ff3c332f}" ma:taxonomyMulti="true" ma:sspId="9af0695c-efcd-46dd-8765-d5578b5758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948e339c5fc46c8b2750cbbc9e73e24 xmlns="b83ea8ec-d1ce-4b1c-906d-dc0b29db2502">
      <Terms xmlns="http://schemas.microsoft.com/office/infopath/2007/PartnerControls"/>
    </f948e339c5fc46c8b2750cbbc9e73e24>
    <CustomTags xmlns="b83ea8ec-d1ce-4b1c-906d-dc0b29db2502" xsi:nil="true"/>
    <CurriculumSubject xmlns="b83ea8ec-d1ce-4b1c-906d-dc0b29db2502">Biology</CurriculumSubject>
    <i0165b589e0f485fa6237a9400464043 xmlns="b83ea8ec-d1ce-4b1c-906d-dc0b29db2502">
      <Terms xmlns="http://schemas.microsoft.com/office/infopath/2007/PartnerControls"/>
    </i0165b589e0f485fa6237a9400464043>
    <KeyStage xmlns="b83ea8ec-d1ce-4b1c-906d-dc0b29db2502" xsi:nil="true"/>
    <mcfa9f6af8bf42a58d866cdfd4e11fd3 xmlns="b83ea8ec-d1ce-4b1c-906d-dc0b29db2502">
      <Terms xmlns="http://schemas.microsoft.com/office/infopath/2007/PartnerControls"/>
    </mcfa9f6af8bf42a58d866cdfd4e11fd3>
    <Year xmlns="b83ea8ec-d1ce-4b1c-906d-dc0b29db2502" xsi:nil="true"/>
    <Lesson xmlns="b83ea8ec-d1ce-4b1c-906d-dc0b29db2502" xsi:nil="true"/>
    <c429491b856c4e30abe8407934465dee xmlns="b83ea8ec-d1ce-4b1c-906d-dc0b29db2502">
      <Terms xmlns="http://schemas.microsoft.com/office/infopath/2007/PartnerControls"/>
    </c429491b856c4e30abe8407934465dee>
    <p0200d0debe3499c8d7b4d3006013c0c xmlns="b83ea8ec-d1ce-4b1c-906d-dc0b29db2502">
      <Terms xmlns="http://schemas.microsoft.com/office/infopath/2007/PartnerControls"/>
    </p0200d0debe3499c8d7b4d3006013c0c>
    <PersonalIdentificationData xmlns="b83ea8ec-d1ce-4b1c-906d-dc0b29db2502" xsi:nil="true"/>
    <TaxCatchAll xmlns="b83ea8ec-d1ce-4b1c-906d-dc0b29db2502" xsi:nil="true"/>
    <SharedWithUsers xmlns="b83ea8ec-d1ce-4b1c-906d-dc0b29db2502">
      <UserInfo>
        <DisplayName/>
        <AccountId xsi:nil="true"/>
        <AccountType/>
      </UserInfo>
    </SharedWithUsers>
    <lcf76f155ced4ddcb4097134ff3c332f xmlns="39a9f016-2850-430d-a9d7-5d156f797ec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E3ECC0-86A5-45FE-AE12-3352FA667A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3ea8ec-d1ce-4b1c-906d-dc0b29db2502"/>
    <ds:schemaRef ds:uri="39a9f016-2850-430d-a9d7-5d156f797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7B3FFE-A807-43FD-995F-AF384DA9B325}">
  <ds:schemaRefs>
    <ds:schemaRef ds:uri="http://schemas.microsoft.com/office/2006/metadata/properties"/>
    <ds:schemaRef ds:uri="http://schemas.microsoft.com/office/infopath/2007/PartnerControls"/>
    <ds:schemaRef ds:uri="b83ea8ec-d1ce-4b1c-906d-dc0b29db2502"/>
    <ds:schemaRef ds:uri="39a9f016-2850-430d-a9d7-5d156f797ecb"/>
  </ds:schemaRefs>
</ds:datastoreItem>
</file>

<file path=customXml/itemProps3.xml><?xml version="1.0" encoding="utf-8"?>
<ds:datastoreItem xmlns:ds="http://schemas.openxmlformats.org/officeDocument/2006/customXml" ds:itemID="{EE4F55A2-8F46-4A0D-BE0D-97F0A11882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</TotalTime>
  <Words>764</Words>
  <Application>Microsoft Office PowerPoint</Application>
  <PresentationFormat>Widescreen</PresentationFormat>
  <Paragraphs>119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gg sans</vt:lpstr>
      <vt:lpstr>Times New Roman</vt:lpstr>
      <vt:lpstr>Trebuchet MS</vt:lpstr>
      <vt:lpstr>Wingdings 2</vt:lpstr>
      <vt:lpstr>Wingdings 3</vt:lpstr>
      <vt:lpstr>Facet</vt:lpstr>
      <vt:lpstr>Flow</vt:lpstr>
      <vt:lpstr>Starter:</vt:lpstr>
      <vt:lpstr>Enzymes</vt:lpstr>
      <vt:lpstr>PowerPoint Presentation</vt:lpstr>
      <vt:lpstr>Enzymes: What do you remember from IGCSE?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Helen's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Enzymes</dc:title>
  <dc:creator>Hayley Brand</dc:creator>
  <cp:lastModifiedBy>Chezka Mae Madrona</cp:lastModifiedBy>
  <cp:revision>152</cp:revision>
  <dcterms:created xsi:type="dcterms:W3CDTF">2017-11-21T15:48:54Z</dcterms:created>
  <dcterms:modified xsi:type="dcterms:W3CDTF">2025-07-22T07:19:23Z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0x0101002F4BC12256C0CA499B3F5CE8F04E9C67</vt:lpwstr>
  </property>
  <property fmtid="{D5CDD505-2E9C-101B-9397-08002B2CF9AE}" pid="3" name="Order">
    <vt:r8>47597200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Topic">
    <vt:lpwstr/>
  </property>
  <property fmtid="{D5CDD505-2E9C-101B-9397-08002B2CF9AE}" pid="11" name="Term">
    <vt:lpwstr/>
  </property>
  <property fmtid="{D5CDD505-2E9C-101B-9397-08002B2CF9AE}" pid="12" name="Staff Category">
    <vt:lpwstr/>
  </property>
  <property fmtid="{D5CDD505-2E9C-101B-9397-08002B2CF9AE}" pid="13" name="Exam Board">
    <vt:lpwstr/>
  </property>
  <property fmtid="{D5CDD505-2E9C-101B-9397-08002B2CF9AE}" pid="14" name="Week">
    <vt:lpwstr/>
  </property>
  <property fmtid="{D5CDD505-2E9C-101B-9397-08002B2CF9AE}" pid="15" name="MediaServiceImageTags">
    <vt:lpwstr/>
  </property>
</Properties>
</file>