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sldIdLst>
    <p:sldId id="304" r:id="rId5"/>
    <p:sldId id="305" r:id="rId6"/>
    <p:sldId id="256" r:id="rId7"/>
    <p:sldId id="258" r:id="rId8"/>
    <p:sldId id="2277" r:id="rId9"/>
    <p:sldId id="2278" r:id="rId10"/>
    <p:sldId id="260" r:id="rId11"/>
    <p:sldId id="263" r:id="rId12"/>
    <p:sldId id="264" r:id="rId13"/>
    <p:sldId id="2279" r:id="rId14"/>
    <p:sldId id="265" r:id="rId15"/>
    <p:sldId id="289" r:id="rId16"/>
    <p:sldId id="270" r:id="rId17"/>
    <p:sldId id="295" r:id="rId18"/>
    <p:sldId id="2275" r:id="rId19"/>
    <p:sldId id="2284" r:id="rId20"/>
    <p:sldId id="2273" r:id="rId21"/>
    <p:sldId id="2266" r:id="rId22"/>
    <p:sldId id="275" r:id="rId23"/>
    <p:sldId id="276" r:id="rId24"/>
    <p:sldId id="277" r:id="rId25"/>
    <p:sldId id="283" r:id="rId26"/>
    <p:sldId id="2257" r:id="rId27"/>
    <p:sldId id="259" r:id="rId28"/>
    <p:sldId id="2281" r:id="rId29"/>
    <p:sldId id="2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FD24E-47B4-8A0E-B7C4-8E500F320893}" v="3" dt="2024-05-08T08:52:10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D57F2CA7-F709-427A-8E63-015109FC5A9D}"/>
    <pc:docChg chg="undo custSel delSld modSld sldOrd">
      <pc:chgData name="Richard Ball" userId="c2c6c2dd-6ddc-437e-8cdd-d7a74390accc" providerId="ADAL" clId="{D57F2CA7-F709-427A-8E63-015109FC5A9D}" dt="2023-09-25T08:23:56.481" v="120" actId="47"/>
      <pc:docMkLst>
        <pc:docMk/>
      </pc:docMkLst>
      <pc:sldChg chg="modSp mod">
        <pc:chgData name="Richard Ball" userId="c2c6c2dd-6ddc-437e-8cdd-d7a74390accc" providerId="ADAL" clId="{D57F2CA7-F709-427A-8E63-015109FC5A9D}" dt="2023-09-25T07:54:19.603" v="92" actId="20577"/>
        <pc:sldMkLst>
          <pc:docMk/>
          <pc:sldMk cId="303491257" sldId="256"/>
        </pc:sldMkLst>
        <pc:spChg chg="mod">
          <ac:chgData name="Richard Ball" userId="c2c6c2dd-6ddc-437e-8cdd-d7a74390accc" providerId="ADAL" clId="{D57F2CA7-F709-427A-8E63-015109FC5A9D}" dt="2023-09-25T07:54:19.603" v="92" actId="20577"/>
          <ac:spMkLst>
            <pc:docMk/>
            <pc:sldMk cId="303491257" sldId="256"/>
            <ac:spMk id="2" creationId="{FC61F2C1-0B9B-49BC-BDA5-E16DB1C0106F}"/>
          </ac:spMkLst>
        </pc:spChg>
      </pc:sldChg>
      <pc:sldChg chg="del">
        <pc:chgData name="Richard Ball" userId="c2c6c2dd-6ddc-437e-8cdd-d7a74390accc" providerId="ADAL" clId="{D57F2CA7-F709-427A-8E63-015109FC5A9D}" dt="2023-09-25T07:26:28.814" v="11" actId="47"/>
        <pc:sldMkLst>
          <pc:docMk/>
          <pc:sldMk cId="2517174665" sldId="257"/>
        </pc:sldMkLst>
      </pc:sldChg>
      <pc:sldChg chg="ord">
        <pc:chgData name="Richard Ball" userId="c2c6c2dd-6ddc-437e-8cdd-d7a74390accc" providerId="ADAL" clId="{D57F2CA7-F709-427A-8E63-015109FC5A9D}" dt="2023-09-25T08:23:54.770" v="119"/>
        <pc:sldMkLst>
          <pc:docMk/>
          <pc:sldMk cId="0" sldId="259"/>
        </pc:sldMkLst>
      </pc:sldChg>
      <pc:sldChg chg="addSp delSp modSp mod ord">
        <pc:chgData name="Richard Ball" userId="c2c6c2dd-6ddc-437e-8cdd-d7a74390accc" providerId="ADAL" clId="{D57F2CA7-F709-427A-8E63-015109FC5A9D}" dt="2023-09-25T08:21:30.379" v="115"/>
        <pc:sldMkLst>
          <pc:docMk/>
          <pc:sldMk cId="0" sldId="275"/>
        </pc:sldMkLst>
        <pc:spChg chg="del">
          <ac:chgData name="Richard Ball" userId="c2c6c2dd-6ddc-437e-8cdd-d7a74390accc" providerId="ADAL" clId="{D57F2CA7-F709-427A-8E63-015109FC5A9D}" dt="2023-09-25T08:14:59.302" v="96"/>
          <ac:spMkLst>
            <pc:docMk/>
            <pc:sldMk cId="0" sldId="275"/>
            <ac:spMk id="2" creationId="{1EBE16D5-FD37-4BBB-8E00-7DBAF606E1C8}"/>
          </ac:spMkLst>
        </pc:spChg>
        <pc:spChg chg="add del mod replST">
          <ac:chgData name="Richard Ball" userId="c2c6c2dd-6ddc-437e-8cdd-d7a74390accc" providerId="ADAL" clId="{D57F2CA7-F709-427A-8E63-015109FC5A9D}" dt="2023-09-25T08:20:05.200" v="103"/>
          <ac:spMkLst>
            <pc:docMk/>
            <pc:sldMk cId="0" sldId="275"/>
            <ac:spMk id="5" creationId="{405744DB-7939-C1EC-C9A6-5DC5FC8A806A}"/>
          </ac:spMkLst>
        </pc:spChg>
        <pc:spChg chg="add del mod replST">
          <ac:chgData name="Richard Ball" userId="c2c6c2dd-6ddc-437e-8cdd-d7a74390accc" providerId="ADAL" clId="{D57F2CA7-F709-427A-8E63-015109FC5A9D}" dt="2023-09-25T08:21:29.474" v="110"/>
          <ac:spMkLst>
            <pc:docMk/>
            <pc:sldMk cId="0" sldId="275"/>
            <ac:spMk id="6" creationId="{2D80AB16-8516-B071-A3F1-BFA3F3F4B739}"/>
          </ac:spMkLst>
        </pc:spChg>
        <pc:spChg chg="add mod replST">
          <ac:chgData name="Richard Ball" userId="c2c6c2dd-6ddc-437e-8cdd-d7a74390accc" providerId="ADAL" clId="{D57F2CA7-F709-427A-8E63-015109FC5A9D}" dt="2023-09-25T08:21:30.379" v="115"/>
          <ac:spMkLst>
            <pc:docMk/>
            <pc:sldMk cId="0" sldId="275"/>
            <ac:spMk id="7" creationId="{3F0D6EF8-7B01-5643-FAD9-BE4BC428C770}"/>
          </ac:spMkLst>
        </pc:spChg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0" sldId="275"/>
            <ac:inkMk id="4" creationId="{46266FBF-1738-96AC-1FCF-974C4C57B64E}"/>
          </ac:inkMkLst>
        </pc:inkChg>
      </pc:sldChg>
      <pc:sldChg chg="delSp mod">
        <pc:chgData name="Richard Ball" userId="c2c6c2dd-6ddc-437e-8cdd-d7a74390accc" providerId="ADAL" clId="{D57F2CA7-F709-427A-8E63-015109FC5A9D}" dt="2023-09-25T07:30:08.461" v="34" actId="33639"/>
        <pc:sldMkLst>
          <pc:docMk/>
          <pc:sldMk cId="0" sldId="276"/>
        </pc:sldMkLst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0" sldId="276"/>
            <ac:inkMk id="2" creationId="{C562BA8C-A91D-6755-030D-630E5CBA3C97}"/>
          </ac:inkMkLst>
        </pc:inkChg>
      </pc:sldChg>
      <pc:sldChg chg="delSp modSp mod">
        <pc:chgData name="Richard Ball" userId="c2c6c2dd-6ddc-437e-8cdd-d7a74390accc" providerId="ADAL" clId="{D57F2CA7-F709-427A-8E63-015109FC5A9D}" dt="2023-09-25T07:35:09.705" v="77" actId="14100"/>
        <pc:sldMkLst>
          <pc:docMk/>
          <pc:sldMk cId="0" sldId="283"/>
        </pc:sldMkLst>
        <pc:spChg chg="mod">
          <ac:chgData name="Richard Ball" userId="c2c6c2dd-6ddc-437e-8cdd-d7a74390accc" providerId="ADAL" clId="{D57F2CA7-F709-427A-8E63-015109FC5A9D}" dt="2023-09-25T07:35:09.705" v="77" actId="14100"/>
          <ac:spMkLst>
            <pc:docMk/>
            <pc:sldMk cId="0" sldId="283"/>
            <ac:spMk id="12290" creationId="{122A40A1-0391-4254-B9ED-A6F74EF14212}"/>
          </ac:spMkLst>
        </pc:spChg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0" sldId="283"/>
            <ac:inkMk id="2" creationId="{ED318131-0635-5737-E9A5-64591F99017E}"/>
          </ac:inkMkLst>
        </pc:inkChg>
      </pc:sldChg>
      <pc:sldChg chg="del">
        <pc:chgData name="Richard Ball" userId="c2c6c2dd-6ddc-437e-8cdd-d7a74390accc" providerId="ADAL" clId="{D57F2CA7-F709-427A-8E63-015109FC5A9D}" dt="2023-09-22T06:58:10.677" v="0" actId="47"/>
        <pc:sldMkLst>
          <pc:docMk/>
          <pc:sldMk cId="817143740" sldId="300"/>
        </pc:sldMkLst>
      </pc:sldChg>
      <pc:sldChg chg="delSp mod">
        <pc:chgData name="Richard Ball" userId="c2c6c2dd-6ddc-437e-8cdd-d7a74390accc" providerId="ADAL" clId="{D57F2CA7-F709-427A-8E63-015109FC5A9D}" dt="2023-09-25T07:30:08.461" v="34" actId="33639"/>
        <pc:sldMkLst>
          <pc:docMk/>
          <pc:sldMk cId="2044211914" sldId="2257"/>
        </pc:sldMkLst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2044211914" sldId="2257"/>
            <ac:inkMk id="3" creationId="{8196564F-3521-8931-10B0-815AB2A393CF}"/>
          </ac:inkMkLst>
        </pc:inkChg>
      </pc:sldChg>
      <pc:sldChg chg="del">
        <pc:chgData name="Richard Ball" userId="c2c6c2dd-6ddc-437e-8cdd-d7a74390accc" providerId="ADAL" clId="{D57F2CA7-F709-427A-8E63-015109FC5A9D}" dt="2023-09-25T08:23:56.481" v="120" actId="47"/>
        <pc:sldMkLst>
          <pc:docMk/>
          <pc:sldMk cId="2669553711" sldId="2258"/>
        </pc:sldMkLst>
      </pc:sldChg>
      <pc:sldChg chg="delSp modSp mod">
        <pc:chgData name="Richard Ball" userId="c2c6c2dd-6ddc-437e-8cdd-d7a74390accc" providerId="ADAL" clId="{D57F2CA7-F709-427A-8E63-015109FC5A9D}" dt="2023-09-25T07:30:47.044" v="72" actId="115"/>
        <pc:sldMkLst>
          <pc:docMk/>
          <pc:sldMk cId="3039599169" sldId="2266"/>
        </pc:sldMkLst>
        <pc:spChg chg="mod">
          <ac:chgData name="Richard Ball" userId="c2c6c2dd-6ddc-437e-8cdd-d7a74390accc" providerId="ADAL" clId="{D57F2CA7-F709-427A-8E63-015109FC5A9D}" dt="2023-09-25T07:30:47.044" v="72" actId="115"/>
          <ac:spMkLst>
            <pc:docMk/>
            <pc:sldMk cId="3039599169" sldId="2266"/>
            <ac:spMk id="5" creationId="{96E1382A-F236-4B1C-8FE7-E841E898D540}"/>
          </ac:spMkLst>
        </pc:spChg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3039599169" sldId="2266"/>
            <ac:inkMk id="2" creationId="{7CD58BCC-8A1C-5FE7-1ED6-49A5349B6315}"/>
          </ac:inkMkLst>
        </pc:inkChg>
      </pc:sldChg>
      <pc:sldChg chg="delSp modSp mod">
        <pc:chgData name="Richard Ball" userId="c2c6c2dd-6ddc-437e-8cdd-d7a74390accc" providerId="ADAL" clId="{D57F2CA7-F709-427A-8E63-015109FC5A9D}" dt="2023-09-25T08:10:39.375" v="94" actId="113"/>
        <pc:sldMkLst>
          <pc:docMk/>
          <pc:sldMk cId="813464687" sldId="2273"/>
        </pc:sldMkLst>
        <pc:spChg chg="mod">
          <ac:chgData name="Richard Ball" userId="c2c6c2dd-6ddc-437e-8cdd-d7a74390accc" providerId="ADAL" clId="{D57F2CA7-F709-427A-8E63-015109FC5A9D}" dt="2023-09-25T08:10:39.375" v="94" actId="113"/>
          <ac:spMkLst>
            <pc:docMk/>
            <pc:sldMk cId="813464687" sldId="2273"/>
            <ac:spMk id="2" creationId="{1EB17D7B-830E-49EB-9557-C68D9C2F95A0}"/>
          </ac:spMkLst>
        </pc:spChg>
        <pc:spChg chg="mod">
          <ac:chgData name="Richard Ball" userId="c2c6c2dd-6ddc-437e-8cdd-d7a74390accc" providerId="ADAL" clId="{D57F2CA7-F709-427A-8E63-015109FC5A9D}" dt="2023-09-25T07:30:19.526" v="44" actId="403"/>
          <ac:spMkLst>
            <pc:docMk/>
            <pc:sldMk cId="813464687" sldId="2273"/>
            <ac:spMk id="3" creationId="{94A22214-1D20-4081-A612-D589B2FD9EAF}"/>
          </ac:spMkLst>
        </pc:spChg>
        <pc:inkChg chg="del">
          <ac:chgData name="Richard Ball" userId="c2c6c2dd-6ddc-437e-8cdd-d7a74390accc" providerId="ADAL" clId="{D57F2CA7-F709-427A-8E63-015109FC5A9D}" dt="2023-09-25T07:30:08.461" v="34" actId="33639"/>
          <ac:inkMkLst>
            <pc:docMk/>
            <pc:sldMk cId="813464687" sldId="2273"/>
            <ac:inkMk id="4" creationId="{64DD4FA2-7455-EC13-D02C-3496C250E62A}"/>
          </ac:inkMkLst>
        </pc:inkChg>
      </pc:sldChg>
      <pc:sldChg chg="addSp delSp modSp mod">
        <pc:chgData name="Richard Ball" userId="c2c6c2dd-6ddc-437e-8cdd-d7a74390accc" providerId="ADAL" clId="{D57F2CA7-F709-427A-8E63-015109FC5A9D}" dt="2023-09-25T07:26:49.325" v="16"/>
        <pc:sldMkLst>
          <pc:docMk/>
          <pc:sldMk cId="1863140898" sldId="2278"/>
        </pc:sldMkLst>
        <pc:picChg chg="del">
          <ac:chgData name="Richard Ball" userId="c2c6c2dd-6ddc-437e-8cdd-d7a74390accc" providerId="ADAL" clId="{D57F2CA7-F709-427A-8E63-015109FC5A9D}" dt="2023-09-22T07:02:35.993" v="2"/>
          <ac:picMkLst>
            <pc:docMk/>
            <pc:sldMk cId="1863140898" sldId="2278"/>
            <ac:picMk id="3" creationId="{3C068A79-1B8D-2B8A-3EDC-088A9BD9C37B}"/>
          </ac:picMkLst>
        </pc:picChg>
        <pc:picChg chg="add mod replST">
          <ac:chgData name="Richard Ball" userId="c2c6c2dd-6ddc-437e-8cdd-d7a74390accc" providerId="ADAL" clId="{D57F2CA7-F709-427A-8E63-015109FC5A9D}" dt="2023-09-25T07:26:49.325" v="16"/>
          <ac:picMkLst>
            <pc:docMk/>
            <pc:sldMk cId="1863140898" sldId="2278"/>
            <ac:picMk id="3" creationId="{926BC30B-6C27-02A4-48DE-AA23F80190D0}"/>
          </ac:picMkLst>
        </pc:picChg>
        <pc:picChg chg="add del mod replST">
          <ac:chgData name="Richard Ball" userId="c2c6c2dd-6ddc-437e-8cdd-d7a74390accc" providerId="ADAL" clId="{D57F2CA7-F709-427A-8E63-015109FC5A9D}" dt="2023-09-25T07:26:49.265" v="13"/>
          <ac:picMkLst>
            <pc:docMk/>
            <pc:sldMk cId="1863140898" sldId="2278"/>
            <ac:picMk id="4" creationId="{67C46F00-F2E7-3DBD-F93D-DAA5678CCF6A}"/>
          </ac:picMkLst>
        </pc:picChg>
      </pc:sldChg>
      <pc:sldChg chg="addSp delSp modSp mod">
        <pc:chgData name="Richard Ball" userId="c2c6c2dd-6ddc-437e-8cdd-d7a74390accc" providerId="ADAL" clId="{D57F2CA7-F709-427A-8E63-015109FC5A9D}" dt="2023-09-25T07:26:49.546" v="21"/>
        <pc:sldMkLst>
          <pc:docMk/>
          <pc:sldMk cId="2576011984" sldId="2279"/>
        </pc:sldMkLst>
        <pc:picChg chg="add mod replST">
          <ac:chgData name="Richard Ball" userId="c2c6c2dd-6ddc-437e-8cdd-d7a74390accc" providerId="ADAL" clId="{D57F2CA7-F709-427A-8E63-015109FC5A9D}" dt="2023-09-25T07:26:49.546" v="21"/>
          <ac:picMkLst>
            <pc:docMk/>
            <pc:sldMk cId="2576011984" sldId="2279"/>
            <ac:picMk id="3" creationId="{A6D5721F-5F67-5AB4-EB08-6F6830776C26}"/>
          </ac:picMkLst>
        </pc:picChg>
        <pc:picChg chg="del">
          <ac:chgData name="Richard Ball" userId="c2c6c2dd-6ddc-437e-8cdd-d7a74390accc" providerId="ADAL" clId="{D57F2CA7-F709-427A-8E63-015109FC5A9D}" dt="2023-09-22T07:02:36.202" v="7"/>
          <ac:picMkLst>
            <pc:docMk/>
            <pc:sldMk cId="2576011984" sldId="2279"/>
            <ac:picMk id="3" creationId="{C8E8017E-D464-79A1-79D7-D6692324ED09}"/>
          </ac:picMkLst>
        </pc:picChg>
        <pc:picChg chg="add del mod replST">
          <ac:chgData name="Richard Ball" userId="c2c6c2dd-6ddc-437e-8cdd-d7a74390accc" providerId="ADAL" clId="{D57F2CA7-F709-427A-8E63-015109FC5A9D}" dt="2023-09-25T07:26:49.512" v="18"/>
          <ac:picMkLst>
            <pc:docMk/>
            <pc:sldMk cId="2576011984" sldId="2279"/>
            <ac:picMk id="4" creationId="{C74DA1D2-609C-E34B-FA0E-853C3684E0B7}"/>
          </ac:picMkLst>
        </pc:picChg>
      </pc:sldChg>
      <pc:sldChg chg="ord">
        <pc:chgData name="Richard Ball" userId="c2c6c2dd-6ddc-437e-8cdd-d7a74390accc" providerId="ADAL" clId="{D57F2CA7-F709-427A-8E63-015109FC5A9D}" dt="2023-09-25T07:36:14.645" v="81"/>
        <pc:sldMkLst>
          <pc:docMk/>
          <pc:sldMk cId="315444096" sldId="2280"/>
        </pc:sldMkLst>
      </pc:sldChg>
      <pc:sldChg chg="ord">
        <pc:chgData name="Richard Ball" userId="c2c6c2dd-6ddc-437e-8cdd-d7a74390accc" providerId="ADAL" clId="{D57F2CA7-F709-427A-8E63-015109FC5A9D}" dt="2023-09-25T08:23:41.643" v="117"/>
        <pc:sldMkLst>
          <pc:docMk/>
          <pc:sldMk cId="652073673" sldId="2281"/>
        </pc:sldMkLst>
      </pc:sldChg>
      <pc:sldChg chg="addSp delSp modSp mod">
        <pc:chgData name="Richard Ball" userId="c2c6c2dd-6ddc-437e-8cdd-d7a74390accc" providerId="ADAL" clId="{D57F2CA7-F709-427A-8E63-015109FC5A9D}" dt="2023-09-25T07:36:26.210" v="84" actId="1076"/>
        <pc:sldMkLst>
          <pc:docMk/>
          <pc:sldMk cId="174472474" sldId="2283"/>
        </pc:sldMkLst>
        <pc:spChg chg="del mod">
          <ac:chgData name="Richard Ball" userId="c2c6c2dd-6ddc-437e-8cdd-d7a74390accc" providerId="ADAL" clId="{D57F2CA7-F709-427A-8E63-015109FC5A9D}" dt="2023-09-25T07:35:57.747" v="79" actId="478"/>
          <ac:spMkLst>
            <pc:docMk/>
            <pc:sldMk cId="174472474" sldId="2283"/>
            <ac:spMk id="3" creationId="{A768E522-A9E8-374E-637B-10737785319D}"/>
          </ac:spMkLst>
        </pc:spChg>
        <pc:picChg chg="add mod">
          <ac:chgData name="Richard Ball" userId="c2c6c2dd-6ddc-437e-8cdd-d7a74390accc" providerId="ADAL" clId="{D57F2CA7-F709-427A-8E63-015109FC5A9D}" dt="2023-09-25T07:36:26.210" v="84" actId="1076"/>
          <ac:picMkLst>
            <pc:docMk/>
            <pc:sldMk cId="174472474" sldId="2283"/>
            <ac:picMk id="5" creationId="{F17A4DB0-B479-1DAE-2789-3A42F37FB86F}"/>
          </ac:picMkLst>
        </pc:picChg>
      </pc:sldChg>
      <pc:sldChg chg="modSp modAnim">
        <pc:chgData name="Richard Ball" userId="c2c6c2dd-6ddc-437e-8cdd-d7a74390accc" providerId="ADAL" clId="{D57F2CA7-F709-427A-8E63-015109FC5A9D}" dt="2023-09-25T07:29:16.559" v="33"/>
        <pc:sldMkLst>
          <pc:docMk/>
          <pc:sldMk cId="421534461" sldId="2284"/>
        </pc:sldMkLst>
        <pc:spChg chg="mod">
          <ac:chgData name="Richard Ball" userId="c2c6c2dd-6ddc-437e-8cdd-d7a74390accc" providerId="ADAL" clId="{D57F2CA7-F709-427A-8E63-015109FC5A9D}" dt="2023-09-25T07:29:07.044" v="31" actId="20577"/>
          <ac:spMkLst>
            <pc:docMk/>
            <pc:sldMk cId="421534461" sldId="2284"/>
            <ac:spMk id="2" creationId="{AD7860C8-5982-4D89-956A-51B2836BE841}"/>
          </ac:spMkLst>
        </pc:spChg>
      </pc:sldChg>
    </pc:docChg>
  </pc:docChgLst>
  <pc:docChgLst>
    <pc:chgData name="Richard Ball" userId="S::richard.ball@sthelens.london::c2c6c2dd-6ddc-437e-8cdd-d7a74390accc" providerId="AD" clId="Web-{03A41854-65DE-1BDA-6BE2-29D329883B61}"/>
    <pc:docChg chg="modSld">
      <pc:chgData name="Richard Ball" userId="S::richard.ball@sthelens.london::c2c6c2dd-6ddc-437e-8cdd-d7a74390accc" providerId="AD" clId="Web-{03A41854-65DE-1BDA-6BE2-29D329883B61}" dt="2021-09-16T09:09:55.491" v="9" actId="1076"/>
      <pc:docMkLst>
        <pc:docMk/>
      </pc:docMkLst>
      <pc:sldChg chg="modSp">
        <pc:chgData name="Richard Ball" userId="S::richard.ball@sthelens.london::c2c6c2dd-6ddc-437e-8cdd-d7a74390accc" providerId="AD" clId="Web-{03A41854-65DE-1BDA-6BE2-29D329883B61}" dt="2021-09-16T09:09:55.491" v="9" actId="1076"/>
        <pc:sldMkLst>
          <pc:docMk/>
          <pc:sldMk cId="0" sldId="285"/>
        </pc:sldMkLst>
        <pc:spChg chg="mod">
          <ac:chgData name="Richard Ball" userId="S::richard.ball@sthelens.london::c2c6c2dd-6ddc-437e-8cdd-d7a74390accc" providerId="AD" clId="Web-{03A41854-65DE-1BDA-6BE2-29D329883B61}" dt="2021-09-16T09:09:55.491" v="9" actId="1076"/>
          <ac:spMkLst>
            <pc:docMk/>
            <pc:sldMk cId="0" sldId="285"/>
            <ac:spMk id="3" creationId="{9C839E36-FD15-4531-82E2-3DAAA10714DD}"/>
          </ac:spMkLst>
        </pc:spChg>
        <pc:spChg chg="mod">
          <ac:chgData name="Richard Ball" userId="S::richard.ball@sthelens.london::c2c6c2dd-6ddc-437e-8cdd-d7a74390accc" providerId="AD" clId="Web-{03A41854-65DE-1BDA-6BE2-29D329883B61}" dt="2021-09-16T09:09:53.538" v="8" actId="20577"/>
          <ac:spMkLst>
            <pc:docMk/>
            <pc:sldMk cId="0" sldId="285"/>
            <ac:spMk id="14339" creationId="{FE22B8BA-1172-4AB8-852A-C434F753D807}"/>
          </ac:spMkLst>
        </pc:spChg>
      </pc:sldChg>
    </pc:docChg>
  </pc:docChgLst>
  <pc:docChgLst>
    <pc:chgData name="Richard Ball" userId="c2c6c2dd-6ddc-437e-8cdd-d7a74390accc" providerId="ADAL" clId="{6F251BBF-9FD3-4B9E-B638-76C6E361C0DC}"/>
    <pc:docChg chg="undo redo custSel addSld delSld modSld sldOrd">
      <pc:chgData name="Richard Ball" userId="c2c6c2dd-6ddc-437e-8cdd-d7a74390accc" providerId="ADAL" clId="{6F251BBF-9FD3-4B9E-B638-76C6E361C0DC}" dt="2021-10-12T14:43:10.515" v="3865"/>
      <pc:docMkLst>
        <pc:docMk/>
      </pc:docMkLst>
      <pc:sldChg chg="addSp delSp modSp mod">
        <pc:chgData name="Richard Ball" userId="c2c6c2dd-6ddc-437e-8cdd-d7a74390accc" providerId="ADAL" clId="{6F251BBF-9FD3-4B9E-B638-76C6E361C0DC}" dt="2021-10-08T06:46:46.443" v="2673" actId="14100"/>
        <pc:sldMkLst>
          <pc:docMk/>
          <pc:sldMk cId="0" sldId="259"/>
        </pc:sldMkLst>
        <pc:spChg chg="add mod">
          <ac:chgData name="Richard Ball" userId="c2c6c2dd-6ddc-437e-8cdd-d7a74390accc" providerId="ADAL" clId="{6F251BBF-9FD3-4B9E-B638-76C6E361C0DC}" dt="2021-10-08T06:46:36.677" v="2670" actId="13926"/>
          <ac:spMkLst>
            <pc:docMk/>
            <pc:sldMk cId="0" sldId="259"/>
            <ac:spMk id="2" creationId="{862A1FC1-F21C-4698-B5D0-A4E1550526CD}"/>
          </ac:spMkLst>
        </pc:spChg>
        <pc:spChg chg="add mod">
          <ac:chgData name="Richard Ball" userId="c2c6c2dd-6ddc-437e-8cdd-d7a74390accc" providerId="ADAL" clId="{6F251BBF-9FD3-4B9E-B638-76C6E361C0DC}" dt="2021-10-06T13:17:55.139" v="801" actId="1076"/>
          <ac:spMkLst>
            <pc:docMk/>
            <pc:sldMk cId="0" sldId="259"/>
            <ac:spMk id="4" creationId="{64C3734E-7A30-4B0B-8CE1-FCD77786AC6B}"/>
          </ac:spMkLst>
        </pc:spChg>
        <pc:spChg chg="add del mod">
          <ac:chgData name="Richard Ball" userId="c2c6c2dd-6ddc-437e-8cdd-d7a74390accc" providerId="ADAL" clId="{6F251BBF-9FD3-4B9E-B638-76C6E361C0DC}" dt="2021-10-06T13:10:04.628" v="358" actId="478"/>
          <ac:spMkLst>
            <pc:docMk/>
            <pc:sldMk cId="0" sldId="259"/>
            <ac:spMk id="7" creationId="{85A7C72F-738F-49D7-9642-EB257EDCDEEF}"/>
          </ac:spMkLst>
        </pc:spChg>
        <pc:spChg chg="add mod">
          <ac:chgData name="Richard Ball" userId="c2c6c2dd-6ddc-437e-8cdd-d7a74390accc" providerId="ADAL" clId="{6F251BBF-9FD3-4B9E-B638-76C6E361C0DC}" dt="2021-10-06T13:17:45.209" v="781" actId="1076"/>
          <ac:spMkLst>
            <pc:docMk/>
            <pc:sldMk cId="0" sldId="259"/>
            <ac:spMk id="9" creationId="{8D6D78D4-61C2-4B8C-A478-5FD83B75285F}"/>
          </ac:spMkLst>
        </pc:spChg>
        <pc:spChg chg="mod">
          <ac:chgData name="Richard Ball" userId="c2c6c2dd-6ddc-437e-8cdd-d7a74390accc" providerId="ADAL" clId="{6F251BBF-9FD3-4B9E-B638-76C6E361C0DC}" dt="2021-10-08T06:46:46.443" v="2673" actId="14100"/>
          <ac:spMkLst>
            <pc:docMk/>
            <pc:sldMk cId="0" sldId="259"/>
            <ac:spMk id="5145" creationId="{9C9FC32B-2914-419C-9CA9-42FDC0F9481A}"/>
          </ac:spMkLst>
        </pc:spChg>
        <pc:picChg chg="add del mod">
          <ac:chgData name="Richard Ball" userId="c2c6c2dd-6ddc-437e-8cdd-d7a74390accc" providerId="ADAL" clId="{6F251BBF-9FD3-4B9E-B638-76C6E361C0DC}" dt="2021-10-06T13:43:09.759" v="1464"/>
          <ac:picMkLst>
            <pc:docMk/>
            <pc:sldMk cId="0" sldId="259"/>
            <ac:picMk id="8" creationId="{CB67ECC9-3CA1-4159-A6CC-BDE292B191EF}"/>
          </ac:picMkLst>
        </pc:picChg>
      </pc:sldChg>
      <pc:sldChg chg="modSp">
        <pc:chgData name="Richard Ball" userId="c2c6c2dd-6ddc-437e-8cdd-d7a74390accc" providerId="ADAL" clId="{6F251BBF-9FD3-4B9E-B638-76C6E361C0DC}" dt="2021-10-08T07:20:59.449" v="2918" actId="403"/>
        <pc:sldMkLst>
          <pc:docMk/>
          <pc:sldMk cId="2511264030" sldId="271"/>
        </pc:sldMkLst>
        <pc:spChg chg="mod">
          <ac:chgData name="Richard Ball" userId="c2c6c2dd-6ddc-437e-8cdd-d7a74390accc" providerId="ADAL" clId="{6F251BBF-9FD3-4B9E-B638-76C6E361C0DC}" dt="2021-10-08T07:20:59.449" v="2918" actId="403"/>
          <ac:spMkLst>
            <pc:docMk/>
            <pc:sldMk cId="2511264030" sldId="271"/>
            <ac:spMk id="4" creationId="{00000000-0000-0000-0000-000000000000}"/>
          </ac:spMkLst>
        </pc:spChg>
      </pc:sldChg>
      <pc:sldChg chg="addSp modSp add del mod modAnim">
        <pc:chgData name="Richard Ball" userId="c2c6c2dd-6ddc-437e-8cdd-d7a74390accc" providerId="ADAL" clId="{6F251BBF-9FD3-4B9E-B638-76C6E361C0DC}" dt="2021-10-08T08:54:58.746" v="3133"/>
        <pc:sldMkLst>
          <pc:docMk/>
          <pc:sldMk cId="0" sldId="275"/>
        </pc:sldMkLst>
        <pc:spChg chg="add mod">
          <ac:chgData name="Richard Ball" userId="c2c6c2dd-6ddc-437e-8cdd-d7a74390accc" providerId="ADAL" clId="{6F251BBF-9FD3-4B9E-B638-76C6E361C0DC}" dt="2021-10-06T13:40:52.660" v="1447" actId="1076"/>
          <ac:spMkLst>
            <pc:docMk/>
            <pc:sldMk cId="0" sldId="275"/>
            <ac:spMk id="12" creationId="{09C4D7B7-4C3A-498B-BCAC-C80DF331367E}"/>
          </ac:spMkLst>
        </pc:spChg>
        <pc:spChg chg="add mod">
          <ac:chgData name="Richard Ball" userId="c2c6c2dd-6ddc-437e-8cdd-d7a74390accc" providerId="ADAL" clId="{6F251BBF-9FD3-4B9E-B638-76C6E361C0DC}" dt="2021-10-06T13:41:01.796" v="1450" actId="1076"/>
          <ac:spMkLst>
            <pc:docMk/>
            <pc:sldMk cId="0" sldId="275"/>
            <ac:spMk id="13" creationId="{4032AAB6-679C-4156-99EC-3262E7655160}"/>
          </ac:spMkLst>
        </pc:spChg>
        <pc:spChg chg="mod">
          <ac:chgData name="Richard Ball" userId="c2c6c2dd-6ddc-437e-8cdd-d7a74390accc" providerId="ADAL" clId="{6F251BBF-9FD3-4B9E-B638-76C6E361C0DC}" dt="2021-10-08T08:48:21.145" v="3091" actId="20577"/>
          <ac:spMkLst>
            <pc:docMk/>
            <pc:sldMk cId="0" sldId="275"/>
            <ac:spMk id="7170" creationId="{D391F7BC-F083-4345-B0B5-37FB95444E05}"/>
          </ac:spMkLst>
        </pc:spChg>
        <pc:spChg chg="mod">
          <ac:chgData name="Richard Ball" userId="c2c6c2dd-6ddc-437e-8cdd-d7a74390accc" providerId="ADAL" clId="{6F251BBF-9FD3-4B9E-B638-76C6E361C0DC}" dt="2021-10-06T13:40:48.149" v="1445" actId="1076"/>
          <ac:spMkLst>
            <pc:docMk/>
            <pc:sldMk cId="0" sldId="275"/>
            <ac:spMk id="37894" creationId="{4C27A20B-6776-4E36-BB79-9B02F03BF105}"/>
          </ac:spMkLst>
        </pc:spChg>
        <pc:spChg chg="mod">
          <ac:chgData name="Richard Ball" userId="c2c6c2dd-6ddc-437e-8cdd-d7a74390accc" providerId="ADAL" clId="{6F251BBF-9FD3-4B9E-B638-76C6E361C0DC}" dt="2021-10-08T08:49:19.812" v="3099" actId="20577"/>
          <ac:spMkLst>
            <pc:docMk/>
            <pc:sldMk cId="0" sldId="275"/>
            <ac:spMk id="37895" creationId="{9383A018-1D83-45EA-8C0A-2374E2C524EC}"/>
          </ac:spMkLst>
        </pc:spChg>
        <pc:spChg chg="mod">
          <ac:chgData name="Richard Ball" userId="c2c6c2dd-6ddc-437e-8cdd-d7a74390accc" providerId="ADAL" clId="{6F251BBF-9FD3-4B9E-B638-76C6E361C0DC}" dt="2021-10-06T13:40:58.562" v="1449" actId="14100"/>
          <ac:spMkLst>
            <pc:docMk/>
            <pc:sldMk cId="0" sldId="275"/>
            <ac:spMk id="37899" creationId="{DA7A3B17-C2F0-4699-9BC7-5CD4B299F776}"/>
          </ac:spMkLst>
        </pc:spChg>
        <pc:spChg chg="mod">
          <ac:chgData name="Richard Ball" userId="c2c6c2dd-6ddc-437e-8cdd-d7a74390accc" providerId="ADAL" clId="{6F251BBF-9FD3-4B9E-B638-76C6E361C0DC}" dt="2021-10-06T13:40:50.363" v="1446" actId="1076"/>
          <ac:spMkLst>
            <pc:docMk/>
            <pc:sldMk cId="0" sldId="275"/>
            <ac:spMk id="37900" creationId="{6975E676-278D-46E6-B316-4AB5AC4202B1}"/>
          </ac:spMkLst>
        </pc:spChg>
        <pc:picChg chg="mod">
          <ac:chgData name="Richard Ball" userId="c2c6c2dd-6ddc-437e-8cdd-d7a74390accc" providerId="ADAL" clId="{6F251BBF-9FD3-4B9E-B638-76C6E361C0DC}" dt="2021-10-06T13:40:29.884" v="1440" actId="1076"/>
          <ac:picMkLst>
            <pc:docMk/>
            <pc:sldMk cId="0" sldId="275"/>
            <ac:picMk id="3" creationId="{75B40C57-E24C-4239-8238-6B7DC5A4A679}"/>
          </ac:picMkLst>
        </pc:picChg>
        <pc:picChg chg="add mod">
          <ac:chgData name="Richard Ball" userId="c2c6c2dd-6ddc-437e-8cdd-d7a74390accc" providerId="ADAL" clId="{6F251BBF-9FD3-4B9E-B638-76C6E361C0DC}" dt="2021-10-06T13:41:03.723" v="1451" actId="1076"/>
          <ac:picMkLst>
            <pc:docMk/>
            <pc:sldMk cId="0" sldId="275"/>
            <ac:picMk id="11" creationId="{26C2B9A6-394C-47C7-AAC1-79F8736BAD47}"/>
          </ac:picMkLst>
        </pc:picChg>
        <pc:picChg chg="add mod">
          <ac:chgData name="Richard Ball" userId="c2c6c2dd-6ddc-437e-8cdd-d7a74390accc" providerId="ADAL" clId="{6F251BBF-9FD3-4B9E-B638-76C6E361C0DC}" dt="2021-10-08T08:50:06.033" v="3108" actId="1076"/>
          <ac:picMkLst>
            <pc:docMk/>
            <pc:sldMk cId="0" sldId="275"/>
            <ac:picMk id="1026" creationId="{61C155A3-4C99-4D1E-98A7-18531C17F0A9}"/>
          </ac:picMkLst>
        </pc:picChg>
        <pc:picChg chg="add mod">
          <ac:chgData name="Richard Ball" userId="c2c6c2dd-6ddc-437e-8cdd-d7a74390accc" providerId="ADAL" clId="{6F251BBF-9FD3-4B9E-B638-76C6E361C0DC}" dt="2021-10-08T08:53:45.615" v="3121" actId="1076"/>
          <ac:picMkLst>
            <pc:docMk/>
            <pc:sldMk cId="0" sldId="275"/>
            <ac:picMk id="2050" creationId="{493621D3-7550-463A-8A0E-CABC5720A23D}"/>
          </ac:picMkLst>
        </pc:picChg>
        <pc:picChg chg="mod">
          <ac:chgData name="Richard Ball" userId="c2c6c2dd-6ddc-437e-8cdd-d7a74390accc" providerId="ADAL" clId="{6F251BBF-9FD3-4B9E-B638-76C6E361C0DC}" dt="2021-10-06T13:40:32.289" v="1441" actId="1076"/>
          <ac:picMkLst>
            <pc:docMk/>
            <pc:sldMk cId="0" sldId="275"/>
            <ac:picMk id="7174" creationId="{5A059D2E-7EAD-476F-BFDB-D312D303B563}"/>
          </ac:picMkLst>
        </pc:picChg>
      </pc:sldChg>
      <pc:sldChg chg="modSp add del mod modAnim">
        <pc:chgData name="Richard Ball" userId="c2c6c2dd-6ddc-437e-8cdd-d7a74390accc" providerId="ADAL" clId="{6F251BBF-9FD3-4B9E-B638-76C6E361C0DC}" dt="2021-10-08T08:53:40.060" v="3116" actId="47"/>
        <pc:sldMkLst>
          <pc:docMk/>
          <pc:sldMk cId="0" sldId="276"/>
        </pc:sldMkLst>
        <pc:spChg chg="mod">
          <ac:chgData name="Richard Ball" userId="c2c6c2dd-6ddc-437e-8cdd-d7a74390accc" providerId="ADAL" clId="{6F251BBF-9FD3-4B9E-B638-76C6E361C0DC}" dt="2021-10-08T06:43:07.112" v="2620" actId="403"/>
          <ac:spMkLst>
            <pc:docMk/>
            <pc:sldMk cId="0" sldId="276"/>
            <ac:spMk id="6147" creationId="{CA31307E-1A72-4386-93C4-F0D3C4493107}"/>
          </ac:spMkLst>
        </pc:spChg>
      </pc:sldChg>
      <pc:sldChg chg="addSp modSp add del mod modAnim">
        <pc:chgData name="Richard Ball" userId="c2c6c2dd-6ddc-437e-8cdd-d7a74390accc" providerId="ADAL" clId="{6F251BBF-9FD3-4B9E-B638-76C6E361C0DC}" dt="2021-10-08T08:53:39.756" v="3115" actId="47"/>
        <pc:sldMkLst>
          <pc:docMk/>
          <pc:sldMk cId="0" sldId="277"/>
        </pc:sldMkLst>
        <pc:spChg chg="add mod">
          <ac:chgData name="Richard Ball" userId="c2c6c2dd-6ddc-437e-8cdd-d7a74390accc" providerId="ADAL" clId="{6F251BBF-9FD3-4B9E-B638-76C6E361C0DC}" dt="2021-10-08T06:43:57.274" v="2623" actId="1076"/>
          <ac:spMkLst>
            <pc:docMk/>
            <pc:sldMk cId="0" sldId="277"/>
            <ac:spMk id="6" creationId="{24821A19-CA26-4474-8732-1236DB7A741F}"/>
          </ac:spMkLst>
        </pc:spChg>
        <pc:spChg chg="add mod">
          <ac:chgData name="Richard Ball" userId="c2c6c2dd-6ddc-437e-8cdd-d7a74390accc" providerId="ADAL" clId="{6F251BBF-9FD3-4B9E-B638-76C6E361C0DC}" dt="2021-10-08T06:43:57.274" v="2623" actId="1076"/>
          <ac:spMkLst>
            <pc:docMk/>
            <pc:sldMk cId="0" sldId="277"/>
            <ac:spMk id="7" creationId="{A482BEE3-5B34-4CD1-9CA2-F180754ECC42}"/>
          </ac:spMkLst>
        </pc:spChg>
        <pc:spChg chg="add mod">
          <ac:chgData name="Richard Ball" userId="c2c6c2dd-6ddc-437e-8cdd-d7a74390accc" providerId="ADAL" clId="{6F251BBF-9FD3-4B9E-B638-76C6E361C0DC}" dt="2021-10-08T06:43:57.274" v="2623" actId="1076"/>
          <ac:spMkLst>
            <pc:docMk/>
            <pc:sldMk cId="0" sldId="277"/>
            <ac:spMk id="8" creationId="{907E34AC-4D24-42D6-B4F0-9FE12372753B}"/>
          </ac:spMkLst>
        </pc:spChg>
        <pc:picChg chg="mod">
          <ac:chgData name="Richard Ball" userId="c2c6c2dd-6ddc-437e-8cdd-d7a74390accc" providerId="ADAL" clId="{6F251BBF-9FD3-4B9E-B638-76C6E361C0DC}" dt="2021-10-08T06:43:53.265" v="2621" actId="1076"/>
          <ac:picMkLst>
            <pc:docMk/>
            <pc:sldMk cId="0" sldId="277"/>
            <ac:picMk id="4" creationId="{60CC4F63-96A3-47F7-8530-9749FD992C7F}"/>
          </ac:picMkLst>
        </pc:picChg>
        <pc:picChg chg="add mod">
          <ac:chgData name="Richard Ball" userId="c2c6c2dd-6ddc-437e-8cdd-d7a74390accc" providerId="ADAL" clId="{6F251BBF-9FD3-4B9E-B638-76C6E361C0DC}" dt="2021-10-08T06:43:57.274" v="2623" actId="1076"/>
          <ac:picMkLst>
            <pc:docMk/>
            <pc:sldMk cId="0" sldId="277"/>
            <ac:picMk id="5" creationId="{BBD310D5-F213-4BF3-9657-DCC3CE6D6799}"/>
          </ac:picMkLst>
        </pc:picChg>
      </pc:sldChg>
      <pc:sldChg chg="modSp mod">
        <pc:chgData name="Richard Ball" userId="c2c6c2dd-6ddc-437e-8cdd-d7a74390accc" providerId="ADAL" clId="{6F251BBF-9FD3-4B9E-B638-76C6E361C0DC}" dt="2021-10-08T06:45:55.830" v="2635" actId="1076"/>
        <pc:sldMkLst>
          <pc:docMk/>
          <pc:sldMk cId="0" sldId="283"/>
        </pc:sldMkLst>
        <pc:spChg chg="mod">
          <ac:chgData name="Richard Ball" userId="c2c6c2dd-6ddc-437e-8cdd-d7a74390accc" providerId="ADAL" clId="{6F251BBF-9FD3-4B9E-B638-76C6E361C0DC}" dt="2021-10-08T06:45:55.830" v="2635" actId="1076"/>
          <ac:spMkLst>
            <pc:docMk/>
            <pc:sldMk cId="0" sldId="283"/>
            <ac:spMk id="6" creationId="{1F6CB36B-5022-4AEE-9845-D72B026168CC}"/>
          </ac:spMkLst>
        </pc:spChg>
        <pc:spChg chg="mod">
          <ac:chgData name="Richard Ball" userId="c2c6c2dd-6ddc-437e-8cdd-d7a74390accc" providerId="ADAL" clId="{6F251BBF-9FD3-4B9E-B638-76C6E361C0DC}" dt="2021-10-08T06:45:46.593" v="2631" actId="14100"/>
          <ac:spMkLst>
            <pc:docMk/>
            <pc:sldMk cId="0" sldId="283"/>
            <ac:spMk id="12290" creationId="{122A40A1-0391-4254-B9ED-A6F74EF14212}"/>
          </ac:spMkLst>
        </pc:spChg>
      </pc:sldChg>
      <pc:sldChg chg="modSp del mod">
        <pc:chgData name="Richard Ball" userId="c2c6c2dd-6ddc-437e-8cdd-d7a74390accc" providerId="ADAL" clId="{6F251BBF-9FD3-4B9E-B638-76C6E361C0DC}" dt="2021-10-06T13:42:03.223" v="1462" actId="47"/>
        <pc:sldMkLst>
          <pc:docMk/>
          <pc:sldMk cId="0" sldId="284"/>
        </pc:sldMkLst>
        <pc:spChg chg="mod">
          <ac:chgData name="Richard Ball" userId="c2c6c2dd-6ddc-437e-8cdd-d7a74390accc" providerId="ADAL" clId="{6F251BBF-9FD3-4B9E-B638-76C6E361C0DC}" dt="2021-10-06T12:15:25.094" v="30" actId="20577"/>
          <ac:spMkLst>
            <pc:docMk/>
            <pc:sldMk cId="0" sldId="284"/>
            <ac:spMk id="14341" creationId="{3AA0EDC2-5DF7-4CEB-AC4A-8E8FA0C6A410}"/>
          </ac:spMkLst>
        </pc:spChg>
      </pc:sldChg>
      <pc:sldChg chg="delSp modSp mod modAnim">
        <pc:chgData name="Richard Ball" userId="c2c6c2dd-6ddc-437e-8cdd-d7a74390accc" providerId="ADAL" clId="{6F251BBF-9FD3-4B9E-B638-76C6E361C0DC}" dt="2021-10-12T14:25:51.806" v="3841" actId="478"/>
        <pc:sldMkLst>
          <pc:docMk/>
          <pc:sldMk cId="0" sldId="285"/>
        </pc:sldMkLst>
        <pc:spChg chg="del mod">
          <ac:chgData name="Richard Ball" userId="c2c6c2dd-6ddc-437e-8cdd-d7a74390accc" providerId="ADAL" clId="{6F251BBF-9FD3-4B9E-B638-76C6E361C0DC}" dt="2021-10-12T14:25:51.806" v="3841" actId="478"/>
          <ac:spMkLst>
            <pc:docMk/>
            <pc:sldMk cId="0" sldId="285"/>
            <ac:spMk id="2" creationId="{6A0EEE44-6B0B-4CC6-808E-963B1F703E3D}"/>
          </ac:spMkLst>
        </pc:spChg>
        <pc:spChg chg="del mod">
          <ac:chgData name="Richard Ball" userId="c2c6c2dd-6ddc-437e-8cdd-d7a74390accc" providerId="ADAL" clId="{6F251BBF-9FD3-4B9E-B638-76C6E361C0DC}" dt="2021-10-06T12:43:50.733" v="288" actId="478"/>
          <ac:spMkLst>
            <pc:docMk/>
            <pc:sldMk cId="0" sldId="285"/>
            <ac:spMk id="3" creationId="{9C839E36-FD15-4531-82E2-3DAAA10714DD}"/>
          </ac:spMkLst>
        </pc:spChg>
      </pc:sldChg>
      <pc:sldChg chg="addSp modSp mod ord modAnim">
        <pc:chgData name="Richard Ball" userId="c2c6c2dd-6ddc-437e-8cdd-d7a74390accc" providerId="ADAL" clId="{6F251BBF-9FD3-4B9E-B638-76C6E361C0DC}" dt="2021-10-08T06:27:57.488" v="1914" actId="1076"/>
        <pc:sldMkLst>
          <pc:docMk/>
          <pc:sldMk cId="0" sldId="286"/>
        </pc:sldMkLst>
        <pc:spChg chg="add mod">
          <ac:chgData name="Richard Ball" userId="c2c6c2dd-6ddc-437e-8cdd-d7a74390accc" providerId="ADAL" clId="{6F251BBF-9FD3-4B9E-B638-76C6E361C0DC}" dt="2021-10-06T13:30:12.955" v="1282" actId="1076"/>
          <ac:spMkLst>
            <pc:docMk/>
            <pc:sldMk cId="0" sldId="286"/>
            <ac:spMk id="2" creationId="{4341E563-3A7E-4F44-8A96-686A61DDB098}"/>
          </ac:spMkLst>
        </pc:spChg>
        <pc:spChg chg="mod">
          <ac:chgData name="Richard Ball" userId="c2c6c2dd-6ddc-437e-8cdd-d7a74390accc" providerId="ADAL" clId="{6F251BBF-9FD3-4B9E-B638-76C6E361C0DC}" dt="2021-10-06T13:30:01.171" v="1267" actId="1076"/>
          <ac:spMkLst>
            <pc:docMk/>
            <pc:sldMk cId="0" sldId="286"/>
            <ac:spMk id="15415" creationId="{949AC51B-9C9C-46A6-A9A2-C29C1102A98C}"/>
          </ac:spMkLst>
        </pc:spChg>
        <pc:spChg chg="mod">
          <ac:chgData name="Richard Ball" userId="c2c6c2dd-6ddc-437e-8cdd-d7a74390accc" providerId="ADAL" clId="{6F251BBF-9FD3-4B9E-B638-76C6E361C0DC}" dt="2021-10-08T06:27:57.488" v="1914" actId="1076"/>
          <ac:spMkLst>
            <pc:docMk/>
            <pc:sldMk cId="0" sldId="286"/>
            <ac:spMk id="15431" creationId="{A681B627-A8F3-41D4-91EC-3F0F7752EEFF}"/>
          </ac:spMkLst>
        </pc:spChg>
        <pc:spChg chg="mod">
          <ac:chgData name="Richard Ball" userId="c2c6c2dd-6ddc-437e-8cdd-d7a74390accc" providerId="ADAL" clId="{6F251BBF-9FD3-4B9E-B638-76C6E361C0DC}" dt="2021-10-06T13:30:01.171" v="1267" actId="1076"/>
          <ac:spMkLst>
            <pc:docMk/>
            <pc:sldMk cId="0" sldId="286"/>
            <ac:spMk id="15432" creationId="{48F8A546-0491-473F-8BE3-26F86C9ABF2D}"/>
          </ac:spMkLst>
        </pc:spChg>
        <pc:spChg chg="mod">
          <ac:chgData name="Richard Ball" userId="c2c6c2dd-6ddc-437e-8cdd-d7a74390accc" providerId="ADAL" clId="{6F251BBF-9FD3-4B9E-B638-76C6E361C0DC}" dt="2021-10-06T13:26:58.242" v="1187" actId="20577"/>
          <ac:spMkLst>
            <pc:docMk/>
            <pc:sldMk cId="0" sldId="286"/>
            <ac:spMk id="15435" creationId="{44F53121-EF6D-480D-80BD-AA1ACCEF8557}"/>
          </ac:spMkLst>
        </pc:spChg>
        <pc:spChg chg="mod">
          <ac:chgData name="Richard Ball" userId="c2c6c2dd-6ddc-437e-8cdd-d7a74390accc" providerId="ADAL" clId="{6F251BBF-9FD3-4B9E-B638-76C6E361C0DC}" dt="2021-10-07T06:49:12.024" v="1768" actId="14100"/>
          <ac:spMkLst>
            <pc:docMk/>
            <pc:sldMk cId="0" sldId="286"/>
            <ac:spMk id="15436" creationId="{FE7E404E-02DB-4132-904D-15D6A1F954D3}"/>
          </ac:spMkLst>
        </pc:spChg>
        <pc:spChg chg="mod">
          <ac:chgData name="Richard Ball" userId="c2c6c2dd-6ddc-437e-8cdd-d7a74390accc" providerId="ADAL" clId="{6F251BBF-9FD3-4B9E-B638-76C6E361C0DC}" dt="2021-10-07T06:49:17.715" v="1781" actId="14100"/>
          <ac:spMkLst>
            <pc:docMk/>
            <pc:sldMk cId="0" sldId="286"/>
            <ac:spMk id="15437" creationId="{B628C2F1-5463-423A-A336-3B49A0426A01}"/>
          </ac:spMkLst>
        </pc:spChg>
        <pc:picChg chg="mod">
          <ac:chgData name="Richard Ball" userId="c2c6c2dd-6ddc-437e-8cdd-d7a74390accc" providerId="ADAL" clId="{6F251BBF-9FD3-4B9E-B638-76C6E361C0DC}" dt="2021-10-06T12:18:10.143" v="35" actId="14100"/>
          <ac:picMkLst>
            <pc:docMk/>
            <pc:sldMk cId="0" sldId="286"/>
            <ac:picMk id="15439" creationId="{FC000914-6CE3-4CD5-9AF5-0F7D13D89886}"/>
          </ac:picMkLst>
        </pc:picChg>
      </pc:sldChg>
      <pc:sldChg chg="del">
        <pc:chgData name="Richard Ball" userId="c2c6c2dd-6ddc-437e-8cdd-d7a74390accc" providerId="ADAL" clId="{6F251BBF-9FD3-4B9E-B638-76C6E361C0DC}" dt="2021-10-06T12:26:32.705" v="71" actId="47"/>
        <pc:sldMkLst>
          <pc:docMk/>
          <pc:sldMk cId="1707537120" sldId="292"/>
        </pc:sldMkLst>
      </pc:sldChg>
      <pc:sldChg chg="addSp delSp modSp mod ord">
        <pc:chgData name="Richard Ball" userId="c2c6c2dd-6ddc-437e-8cdd-d7a74390accc" providerId="ADAL" clId="{6F251BBF-9FD3-4B9E-B638-76C6E361C0DC}" dt="2021-10-08T08:59:37.887" v="3155" actId="20577"/>
        <pc:sldMkLst>
          <pc:docMk/>
          <pc:sldMk cId="3888240102" sldId="295"/>
        </pc:sldMkLst>
        <pc:spChg chg="del mod">
          <ac:chgData name="Richard Ball" userId="c2c6c2dd-6ddc-437e-8cdd-d7a74390accc" providerId="ADAL" clId="{6F251BBF-9FD3-4B9E-B638-76C6E361C0DC}" dt="2021-10-06T11:58:39.044" v="22" actId="478"/>
          <ac:spMkLst>
            <pc:docMk/>
            <pc:sldMk cId="3888240102" sldId="295"/>
            <ac:spMk id="2" creationId="{65BF415F-72CE-42EF-B712-A358AE951D7A}"/>
          </ac:spMkLst>
        </pc:spChg>
        <pc:spChg chg="add mod">
          <ac:chgData name="Richard Ball" userId="c2c6c2dd-6ddc-437e-8cdd-d7a74390accc" providerId="ADAL" clId="{6F251BBF-9FD3-4B9E-B638-76C6E361C0DC}" dt="2021-10-08T08:59:37.887" v="3155" actId="20577"/>
          <ac:spMkLst>
            <pc:docMk/>
            <pc:sldMk cId="3888240102" sldId="295"/>
            <ac:spMk id="2" creationId="{AD7860C8-5982-4D89-956A-51B2836BE841}"/>
          </ac:spMkLst>
        </pc:spChg>
        <pc:spChg chg="add del mod">
          <ac:chgData name="Richard Ball" userId="c2c6c2dd-6ddc-437e-8cdd-d7a74390accc" providerId="ADAL" clId="{6F251BBF-9FD3-4B9E-B638-76C6E361C0DC}" dt="2021-10-06T11:58:41.217" v="24" actId="478"/>
          <ac:spMkLst>
            <pc:docMk/>
            <pc:sldMk cId="3888240102" sldId="295"/>
            <ac:spMk id="5" creationId="{95E15452-E90B-475A-AC70-3C18A52EA982}"/>
          </ac:spMkLst>
        </pc:spChg>
        <pc:picChg chg="mod">
          <ac:chgData name="Richard Ball" userId="c2c6c2dd-6ddc-437e-8cdd-d7a74390accc" providerId="ADAL" clId="{6F251BBF-9FD3-4B9E-B638-76C6E361C0DC}" dt="2021-10-08T08:59:28.446" v="3144" actId="1076"/>
          <ac:picMkLst>
            <pc:docMk/>
            <pc:sldMk cId="3888240102" sldId="295"/>
            <ac:picMk id="4" creationId="{F353486A-5AB0-49F3-AE96-F32264289A69}"/>
          </ac:picMkLst>
        </pc:picChg>
      </pc:sldChg>
      <pc:sldChg chg="modSp mod">
        <pc:chgData name="Richard Ball" userId="c2c6c2dd-6ddc-437e-8cdd-d7a74390accc" providerId="ADAL" clId="{6F251BBF-9FD3-4B9E-B638-76C6E361C0DC}" dt="2021-10-12T14:41:57.277" v="3863" actId="20577"/>
        <pc:sldMkLst>
          <pc:docMk/>
          <pc:sldMk cId="2371094257" sldId="299"/>
        </pc:sldMkLst>
        <pc:spChg chg="mod">
          <ac:chgData name="Richard Ball" userId="c2c6c2dd-6ddc-437e-8cdd-d7a74390accc" providerId="ADAL" clId="{6F251BBF-9FD3-4B9E-B638-76C6E361C0DC}" dt="2021-10-12T14:41:57.277" v="3863" actId="20577"/>
          <ac:spMkLst>
            <pc:docMk/>
            <pc:sldMk cId="2371094257" sldId="299"/>
            <ac:spMk id="5" creationId="{00000000-0000-0000-0000-000000000000}"/>
          </ac:spMkLst>
        </pc:spChg>
      </pc:sldChg>
      <pc:sldChg chg="modSp">
        <pc:chgData name="Richard Ball" userId="c2c6c2dd-6ddc-437e-8cdd-d7a74390accc" providerId="ADAL" clId="{6F251BBF-9FD3-4B9E-B638-76C6E361C0DC}" dt="2021-10-08T08:47:28.163" v="3087" actId="20577"/>
        <pc:sldMkLst>
          <pc:docMk/>
          <pc:sldMk cId="1674790537" sldId="302"/>
        </pc:sldMkLst>
        <pc:spChg chg="mod">
          <ac:chgData name="Richard Ball" userId="c2c6c2dd-6ddc-437e-8cdd-d7a74390accc" providerId="ADAL" clId="{6F251BBF-9FD3-4B9E-B638-76C6E361C0DC}" dt="2021-10-08T08:47:28.163" v="3087" actId="20577"/>
          <ac:spMkLst>
            <pc:docMk/>
            <pc:sldMk cId="1674790537" sldId="302"/>
            <ac:spMk id="4" creationId="{86112ABF-1511-4C7C-B176-C80919702E69}"/>
          </ac:spMkLst>
        </pc:spChg>
      </pc:sldChg>
      <pc:sldChg chg="addSp delSp modSp mod ord">
        <pc:chgData name="Richard Ball" userId="c2c6c2dd-6ddc-437e-8cdd-d7a74390accc" providerId="ADAL" clId="{6F251BBF-9FD3-4B9E-B638-76C6E361C0DC}" dt="2021-10-12T12:40:45.016" v="3343" actId="1076"/>
        <pc:sldMkLst>
          <pc:docMk/>
          <pc:sldMk cId="146392248" sldId="303"/>
        </pc:sldMkLst>
        <pc:spChg chg="mod">
          <ac:chgData name="Richard Ball" userId="c2c6c2dd-6ddc-437e-8cdd-d7a74390accc" providerId="ADAL" clId="{6F251BBF-9FD3-4B9E-B638-76C6E361C0DC}" dt="2021-10-06T12:29:01.489" v="98" actId="14100"/>
          <ac:spMkLst>
            <pc:docMk/>
            <pc:sldMk cId="146392248" sldId="303"/>
            <ac:spMk id="2" creationId="{0D796033-D171-4C47-91A3-7097DE2F6EEF}"/>
          </ac:spMkLst>
        </pc:spChg>
        <pc:spChg chg="mod">
          <ac:chgData name="Richard Ball" userId="c2c6c2dd-6ddc-437e-8cdd-d7a74390accc" providerId="ADAL" clId="{6F251BBF-9FD3-4B9E-B638-76C6E361C0DC}" dt="2021-10-12T12:40:42.136" v="3342" actId="20577"/>
          <ac:spMkLst>
            <pc:docMk/>
            <pc:sldMk cId="146392248" sldId="303"/>
            <ac:spMk id="3" creationId="{DB690EE9-B541-4AB8-AFD6-A024EBCAFE5A}"/>
          </ac:spMkLst>
        </pc:spChg>
        <pc:picChg chg="add del mod">
          <ac:chgData name="Richard Ball" userId="c2c6c2dd-6ddc-437e-8cdd-d7a74390accc" providerId="ADAL" clId="{6F251BBF-9FD3-4B9E-B638-76C6E361C0DC}" dt="2021-10-06T12:35:24.306" v="257" actId="478"/>
          <ac:picMkLst>
            <pc:docMk/>
            <pc:sldMk cId="146392248" sldId="303"/>
            <ac:picMk id="1026" creationId="{EBC4B73B-D1A8-458D-92F0-21C012827BC9}"/>
          </ac:picMkLst>
        </pc:picChg>
        <pc:picChg chg="add mod">
          <ac:chgData name="Richard Ball" userId="c2c6c2dd-6ddc-437e-8cdd-d7a74390accc" providerId="ADAL" clId="{6F251BBF-9FD3-4B9E-B638-76C6E361C0DC}" dt="2021-10-12T12:40:45.016" v="3343" actId="1076"/>
          <ac:picMkLst>
            <pc:docMk/>
            <pc:sldMk cId="146392248" sldId="303"/>
            <ac:picMk id="1028" creationId="{C332B411-4E25-4CE6-A808-B70BB03A964D}"/>
          </ac:picMkLst>
        </pc:picChg>
      </pc:sldChg>
      <pc:sldChg chg="delSp">
        <pc:chgData name="Richard Ball" userId="c2c6c2dd-6ddc-437e-8cdd-d7a74390accc" providerId="ADAL" clId="{6F251BBF-9FD3-4B9E-B638-76C6E361C0DC}" dt="2021-10-12T11:01:07.028" v="3255"/>
        <pc:sldMkLst>
          <pc:docMk/>
          <pc:sldMk cId="2836117032" sldId="306"/>
        </pc:sldMkLst>
        <pc:picChg chg="del">
          <ac:chgData name="Richard Ball" userId="c2c6c2dd-6ddc-437e-8cdd-d7a74390accc" providerId="ADAL" clId="{6F251BBF-9FD3-4B9E-B638-76C6E361C0DC}" dt="2021-10-12T11:01:07.028" v="3255"/>
          <ac:picMkLst>
            <pc:docMk/>
            <pc:sldMk cId="2836117032" sldId="306"/>
            <ac:picMk id="1026" creationId="{8AFE6B3E-1D57-4673-B617-CC1D755DEAE4}"/>
          </ac:picMkLst>
        </pc:picChg>
      </pc:sldChg>
      <pc:sldChg chg="modSp del mod">
        <pc:chgData name="Richard Ball" userId="c2c6c2dd-6ddc-437e-8cdd-d7a74390accc" providerId="ADAL" clId="{6F251BBF-9FD3-4B9E-B638-76C6E361C0DC}" dt="2021-10-06T12:45:53.102" v="355" actId="47"/>
        <pc:sldMkLst>
          <pc:docMk/>
          <pc:sldMk cId="1576757033" sldId="2211"/>
        </pc:sldMkLst>
        <pc:spChg chg="mod">
          <ac:chgData name="Richard Ball" userId="c2c6c2dd-6ddc-437e-8cdd-d7a74390accc" providerId="ADAL" clId="{6F251BBF-9FD3-4B9E-B638-76C6E361C0DC}" dt="2021-10-06T12:45:25.191" v="354" actId="1076"/>
          <ac:spMkLst>
            <pc:docMk/>
            <pc:sldMk cId="1576757033" sldId="2211"/>
            <ac:spMk id="15" creationId="{93FF1027-3E56-4D1F-BA27-360268904552}"/>
          </ac:spMkLst>
        </pc:spChg>
      </pc:sldChg>
      <pc:sldChg chg="addSp modSp mod modAnim">
        <pc:chgData name="Richard Ball" userId="c2c6c2dd-6ddc-437e-8cdd-d7a74390accc" providerId="ADAL" clId="{6F251BBF-9FD3-4B9E-B638-76C6E361C0DC}" dt="2021-10-08T06:55:54.320" v="2911" actId="20577"/>
        <pc:sldMkLst>
          <pc:docMk/>
          <pc:sldMk cId="1273862892" sldId="2252"/>
        </pc:sldMkLst>
        <pc:spChg chg="mod">
          <ac:chgData name="Richard Ball" userId="c2c6c2dd-6ddc-437e-8cdd-d7a74390accc" providerId="ADAL" clId="{6F251BBF-9FD3-4B9E-B638-76C6E361C0DC}" dt="2021-10-08T06:39:43.258" v="2456" actId="20577"/>
          <ac:spMkLst>
            <pc:docMk/>
            <pc:sldMk cId="1273862892" sldId="2252"/>
            <ac:spMk id="4" creationId="{98B76CE7-6DBA-4EBA-A380-52745345C87C}"/>
          </ac:spMkLst>
        </pc:spChg>
        <pc:spChg chg="mod">
          <ac:chgData name="Richard Ball" userId="c2c6c2dd-6ddc-437e-8cdd-d7a74390accc" providerId="ADAL" clId="{6F251BBF-9FD3-4B9E-B638-76C6E361C0DC}" dt="2021-10-08T06:37:31.915" v="2323" actId="1076"/>
          <ac:spMkLst>
            <pc:docMk/>
            <pc:sldMk cId="1273862892" sldId="2252"/>
            <ac:spMk id="6" creationId="{66FB895F-0841-426D-92AE-1751ABEAA47F}"/>
          </ac:spMkLst>
        </pc:spChg>
        <pc:spChg chg="add mod">
          <ac:chgData name="Richard Ball" userId="c2c6c2dd-6ddc-437e-8cdd-d7a74390accc" providerId="ADAL" clId="{6F251BBF-9FD3-4B9E-B638-76C6E361C0DC}" dt="2021-10-08T06:55:54.320" v="2911" actId="20577"/>
          <ac:spMkLst>
            <pc:docMk/>
            <pc:sldMk cId="1273862892" sldId="2252"/>
            <ac:spMk id="8" creationId="{9D3E0829-3B86-4CE6-AFB9-AADC2CDD25DE}"/>
          </ac:spMkLst>
        </pc:spChg>
        <pc:spChg chg="mod">
          <ac:chgData name="Richard Ball" userId="c2c6c2dd-6ddc-437e-8cdd-d7a74390accc" providerId="ADAL" clId="{6F251BBF-9FD3-4B9E-B638-76C6E361C0DC}" dt="2021-10-08T06:39:37.565" v="2453" actId="1076"/>
          <ac:spMkLst>
            <pc:docMk/>
            <pc:sldMk cId="1273862892" sldId="2252"/>
            <ac:spMk id="15" creationId="{B5FA2B18-BBEF-412B-844F-ABF343F9DAD9}"/>
          </ac:spMkLst>
        </pc:spChg>
      </pc:sldChg>
      <pc:sldChg chg="delSp del modAnim">
        <pc:chgData name="Richard Ball" userId="c2c6c2dd-6ddc-437e-8cdd-d7a74390accc" providerId="ADAL" clId="{6F251BBF-9FD3-4B9E-B638-76C6E361C0DC}" dt="2021-10-08T06:43:58.778" v="2624" actId="47"/>
        <pc:sldMkLst>
          <pc:docMk/>
          <pc:sldMk cId="0" sldId="2253"/>
        </pc:sldMkLst>
        <pc:spChg chg="del">
          <ac:chgData name="Richard Ball" userId="c2c6c2dd-6ddc-437e-8cdd-d7a74390accc" providerId="ADAL" clId="{6F251BBF-9FD3-4B9E-B638-76C6E361C0DC}" dt="2021-10-06T12:16:51.183" v="33" actId="478"/>
          <ac:spMkLst>
            <pc:docMk/>
            <pc:sldMk cId="0" sldId="2253"/>
            <ac:spMk id="18456" creationId="{18FFF057-0469-4F13-9535-5DB657207D2E}"/>
          </ac:spMkLst>
        </pc:spChg>
        <pc:spChg chg="del">
          <ac:chgData name="Richard Ball" userId="c2c6c2dd-6ddc-437e-8cdd-d7a74390accc" providerId="ADAL" clId="{6F251BBF-9FD3-4B9E-B638-76C6E361C0DC}" dt="2021-10-06T12:16:51.183" v="33" actId="478"/>
          <ac:spMkLst>
            <pc:docMk/>
            <pc:sldMk cId="0" sldId="2253"/>
            <ac:spMk id="18458" creationId="{E81A0318-9ADF-47EB-B289-20B508B2A155}"/>
          </ac:spMkLst>
        </pc:spChg>
        <pc:picChg chg="del">
          <ac:chgData name="Richard Ball" userId="c2c6c2dd-6ddc-437e-8cdd-d7a74390accc" providerId="ADAL" clId="{6F251BBF-9FD3-4B9E-B638-76C6E361C0DC}" dt="2021-10-06T12:16:51.183" v="33" actId="478"/>
          <ac:picMkLst>
            <pc:docMk/>
            <pc:sldMk cId="0" sldId="2253"/>
            <ac:picMk id="18457" creationId="{3CB0F626-C41F-44CB-BFF5-CEB273A2C95D}"/>
          </ac:picMkLst>
        </pc:picChg>
      </pc:sldChg>
      <pc:sldChg chg="del">
        <pc:chgData name="Richard Ball" userId="c2c6c2dd-6ddc-437e-8cdd-d7a74390accc" providerId="ADAL" clId="{6F251BBF-9FD3-4B9E-B638-76C6E361C0DC}" dt="2021-10-06T12:18:49.166" v="36"/>
        <pc:sldMkLst>
          <pc:docMk/>
          <pc:sldMk cId="2690984835" sldId="2254"/>
        </pc:sldMkLst>
      </pc:sldChg>
      <pc:sldChg chg="addSp delSp modSp new mod ord">
        <pc:chgData name="Richard Ball" userId="c2c6c2dd-6ddc-437e-8cdd-d7a74390accc" providerId="ADAL" clId="{6F251BBF-9FD3-4B9E-B638-76C6E361C0DC}" dt="2021-10-08T08:16:53.893" v="2973" actId="1076"/>
        <pc:sldMkLst>
          <pc:docMk/>
          <pc:sldMk cId="3048435885" sldId="2256"/>
        </pc:sldMkLst>
        <pc:spChg chg="del">
          <ac:chgData name="Richard Ball" userId="c2c6c2dd-6ddc-437e-8cdd-d7a74390accc" providerId="ADAL" clId="{6F251BBF-9FD3-4B9E-B638-76C6E361C0DC}" dt="2021-10-06T12:31:43.328" v="206" actId="478"/>
          <ac:spMkLst>
            <pc:docMk/>
            <pc:sldMk cId="3048435885" sldId="2256"/>
            <ac:spMk id="2" creationId="{D6CCE77E-ED78-4056-AF49-6B5127C3B1A2}"/>
          </ac:spMkLst>
        </pc:spChg>
        <pc:spChg chg="del">
          <ac:chgData name="Richard Ball" userId="c2c6c2dd-6ddc-437e-8cdd-d7a74390accc" providerId="ADAL" clId="{6F251BBF-9FD3-4B9E-B638-76C6E361C0DC}" dt="2021-10-06T12:31:43.328" v="206" actId="478"/>
          <ac:spMkLst>
            <pc:docMk/>
            <pc:sldMk cId="3048435885" sldId="2256"/>
            <ac:spMk id="3" creationId="{5CCF1E55-25BA-4BB7-8F64-CAA97955EBBE}"/>
          </ac:spMkLst>
        </pc:spChg>
        <pc:spChg chg="add mod">
          <ac:chgData name="Richard Ball" userId="c2c6c2dd-6ddc-437e-8cdd-d7a74390accc" providerId="ADAL" clId="{6F251BBF-9FD3-4B9E-B638-76C6E361C0DC}" dt="2021-10-06T13:21:31.022" v="840" actId="20577"/>
          <ac:spMkLst>
            <pc:docMk/>
            <pc:sldMk cId="3048435885" sldId="2256"/>
            <ac:spMk id="5" creationId="{4A475771-899F-419B-8F42-C44B214FA160}"/>
          </ac:spMkLst>
        </pc:spChg>
        <pc:picChg chg="add del mod">
          <ac:chgData name="Richard Ball" userId="c2c6c2dd-6ddc-437e-8cdd-d7a74390accc" providerId="ADAL" clId="{6F251BBF-9FD3-4B9E-B638-76C6E361C0DC}" dt="2021-10-06T12:35:54.233" v="268" actId="478"/>
          <ac:picMkLst>
            <pc:docMk/>
            <pc:sldMk cId="3048435885" sldId="2256"/>
            <ac:picMk id="4" creationId="{CE3B4543-C85C-464F-9260-3D2F19181113}"/>
          </ac:picMkLst>
        </pc:picChg>
        <pc:picChg chg="add mod">
          <ac:chgData name="Richard Ball" userId="c2c6c2dd-6ddc-437e-8cdd-d7a74390accc" providerId="ADAL" clId="{6F251BBF-9FD3-4B9E-B638-76C6E361C0DC}" dt="2021-10-08T08:16:53.893" v="2973" actId="1076"/>
          <ac:picMkLst>
            <pc:docMk/>
            <pc:sldMk cId="3048435885" sldId="2256"/>
            <ac:picMk id="6" creationId="{BF09C11F-5680-49E6-8FEF-84402B99689C}"/>
          </ac:picMkLst>
        </pc:picChg>
      </pc:sldChg>
      <pc:sldChg chg="addSp modSp mod modAnim">
        <pc:chgData name="Richard Ball" userId="c2c6c2dd-6ddc-437e-8cdd-d7a74390accc" providerId="ADAL" clId="{6F251BBF-9FD3-4B9E-B638-76C6E361C0DC}" dt="2021-10-08T06:46:10.728" v="2637" actId="1076"/>
        <pc:sldMkLst>
          <pc:docMk/>
          <pc:sldMk cId="2044211914" sldId="2257"/>
        </pc:sldMkLst>
        <pc:spChg chg="add mod">
          <ac:chgData name="Richard Ball" userId="c2c6c2dd-6ddc-437e-8cdd-d7a74390accc" providerId="ADAL" clId="{6F251BBF-9FD3-4B9E-B638-76C6E361C0DC}" dt="2021-10-08T06:46:08.660" v="2636" actId="1076"/>
          <ac:spMkLst>
            <pc:docMk/>
            <pc:sldMk cId="2044211914" sldId="2257"/>
            <ac:spMk id="2" creationId="{C559E19C-3F23-410A-8B3E-ACD43ED73B1D}"/>
          </ac:spMkLst>
        </pc:spChg>
        <pc:picChg chg="add mod">
          <ac:chgData name="Richard Ball" userId="c2c6c2dd-6ddc-437e-8cdd-d7a74390accc" providerId="ADAL" clId="{6F251BBF-9FD3-4B9E-B638-76C6E361C0DC}" dt="2021-10-08T06:46:10.728" v="2637" actId="1076"/>
          <ac:picMkLst>
            <pc:docMk/>
            <pc:sldMk cId="2044211914" sldId="2257"/>
            <ac:picMk id="1026" creationId="{18C2C8E4-6ABD-45DD-88D5-6B196879206D}"/>
          </ac:picMkLst>
        </pc:picChg>
      </pc:sldChg>
      <pc:sldChg chg="addSp modSp new mod">
        <pc:chgData name="Richard Ball" userId="c2c6c2dd-6ddc-437e-8cdd-d7a74390accc" providerId="ADAL" clId="{6F251BBF-9FD3-4B9E-B638-76C6E361C0DC}" dt="2021-10-06T13:14:50.855" v="778" actId="403"/>
        <pc:sldMkLst>
          <pc:docMk/>
          <pc:sldMk cId="2669553711" sldId="2258"/>
        </pc:sldMkLst>
        <pc:spChg chg="add mod">
          <ac:chgData name="Richard Ball" userId="c2c6c2dd-6ddc-437e-8cdd-d7a74390accc" providerId="ADAL" clId="{6F251BBF-9FD3-4B9E-B638-76C6E361C0DC}" dt="2021-10-06T13:14:50.855" v="778" actId="403"/>
          <ac:spMkLst>
            <pc:docMk/>
            <pc:sldMk cId="2669553711" sldId="2258"/>
            <ac:spMk id="2" creationId="{6A90FAD0-CB59-4B2D-9CE7-85261C64D89B}"/>
          </ac:spMkLst>
        </pc:spChg>
      </pc:sldChg>
      <pc:sldChg chg="addSp delSp modSp new mod modAnim">
        <pc:chgData name="Richard Ball" userId="c2c6c2dd-6ddc-437e-8cdd-d7a74390accc" providerId="ADAL" clId="{6F251BBF-9FD3-4B9E-B638-76C6E361C0DC}" dt="2021-10-07T06:48:03.910" v="1728" actId="1076"/>
        <pc:sldMkLst>
          <pc:docMk/>
          <pc:sldMk cId="2912493175" sldId="2259"/>
        </pc:sldMkLst>
        <pc:spChg chg="mod">
          <ac:chgData name="Richard Ball" userId="c2c6c2dd-6ddc-437e-8cdd-d7a74390accc" providerId="ADAL" clId="{6F251BBF-9FD3-4B9E-B638-76C6E361C0DC}" dt="2021-10-06T13:22:37.959" v="867" actId="1076"/>
          <ac:spMkLst>
            <pc:docMk/>
            <pc:sldMk cId="2912493175" sldId="2259"/>
            <ac:spMk id="2" creationId="{832851EF-328B-4FFA-9E31-243F73D5700B}"/>
          </ac:spMkLst>
        </pc:spChg>
        <pc:spChg chg="del mod">
          <ac:chgData name="Richard Ball" userId="c2c6c2dd-6ddc-437e-8cdd-d7a74390accc" providerId="ADAL" clId="{6F251BBF-9FD3-4B9E-B638-76C6E361C0DC}" dt="2021-10-06T13:21:55.096" v="858" actId="478"/>
          <ac:spMkLst>
            <pc:docMk/>
            <pc:sldMk cId="2912493175" sldId="2259"/>
            <ac:spMk id="3" creationId="{F8540425-7198-427D-85B7-F622813FB0B5}"/>
          </ac:spMkLst>
        </pc:spChg>
        <pc:spChg chg="add mod">
          <ac:chgData name="Richard Ball" userId="c2c6c2dd-6ddc-437e-8cdd-d7a74390accc" providerId="ADAL" clId="{6F251BBF-9FD3-4B9E-B638-76C6E361C0DC}" dt="2021-10-06T13:25:59.416" v="1154" actId="14100"/>
          <ac:spMkLst>
            <pc:docMk/>
            <pc:sldMk cId="2912493175" sldId="2259"/>
            <ac:spMk id="4" creationId="{A8C8B269-F6C5-4309-9557-8DDD548E81CD}"/>
          </ac:spMkLst>
        </pc:spChg>
        <pc:spChg chg="add mod">
          <ac:chgData name="Richard Ball" userId="c2c6c2dd-6ddc-437e-8cdd-d7a74390accc" providerId="ADAL" clId="{6F251BBF-9FD3-4B9E-B638-76C6E361C0DC}" dt="2021-10-07T06:48:03.910" v="1728" actId="1076"/>
          <ac:spMkLst>
            <pc:docMk/>
            <pc:sldMk cId="2912493175" sldId="2259"/>
            <ac:spMk id="5" creationId="{5E1105D2-8D91-41AB-81A1-98B620CB6029}"/>
          </ac:spMkLst>
        </pc:spChg>
        <pc:picChg chg="add mod">
          <ac:chgData name="Richard Ball" userId="c2c6c2dd-6ddc-437e-8cdd-d7a74390accc" providerId="ADAL" clId="{6F251BBF-9FD3-4B9E-B638-76C6E361C0DC}" dt="2021-10-06T13:25:51.187" v="1151" actId="14100"/>
          <ac:picMkLst>
            <pc:docMk/>
            <pc:sldMk cId="2912493175" sldId="2259"/>
            <ac:picMk id="2050" creationId="{7B17235A-994B-4972-891F-63A23635C993}"/>
          </ac:picMkLst>
        </pc:picChg>
      </pc:sldChg>
      <pc:sldChg chg="addSp delSp modSp new mod">
        <pc:chgData name="Richard Ball" userId="c2c6c2dd-6ddc-437e-8cdd-d7a74390accc" providerId="ADAL" clId="{6F251BBF-9FD3-4B9E-B638-76C6E361C0DC}" dt="2021-10-08T06:51:46.713" v="2836" actId="1076"/>
        <pc:sldMkLst>
          <pc:docMk/>
          <pc:sldMk cId="417027850" sldId="2260"/>
        </pc:sldMkLst>
        <pc:spChg chg="mod">
          <ac:chgData name="Richard Ball" userId="c2c6c2dd-6ddc-437e-8cdd-d7a74390accc" providerId="ADAL" clId="{6F251BBF-9FD3-4B9E-B638-76C6E361C0DC}" dt="2021-10-07T07:06:12.717" v="1869" actId="20577"/>
          <ac:spMkLst>
            <pc:docMk/>
            <pc:sldMk cId="417027850" sldId="2260"/>
            <ac:spMk id="2" creationId="{69D33433-A522-492A-9DF7-C31E87E30038}"/>
          </ac:spMkLst>
        </pc:spChg>
        <pc:spChg chg="del mod">
          <ac:chgData name="Richard Ball" userId="c2c6c2dd-6ddc-437e-8cdd-d7a74390accc" providerId="ADAL" clId="{6F251BBF-9FD3-4B9E-B638-76C6E361C0DC}" dt="2021-10-07T07:10:41.173" v="1896" actId="478"/>
          <ac:spMkLst>
            <pc:docMk/>
            <pc:sldMk cId="417027850" sldId="2260"/>
            <ac:spMk id="3" creationId="{EF5E0DAF-D7C8-48D2-AFF4-C80C18350E90}"/>
          </ac:spMkLst>
        </pc:spChg>
        <pc:spChg chg="add del mod">
          <ac:chgData name="Richard Ball" userId="c2c6c2dd-6ddc-437e-8cdd-d7a74390accc" providerId="ADAL" clId="{6F251BBF-9FD3-4B9E-B638-76C6E361C0DC}" dt="2021-10-07T07:11:14.329" v="1904" actId="478"/>
          <ac:spMkLst>
            <pc:docMk/>
            <pc:sldMk cId="417027850" sldId="2260"/>
            <ac:spMk id="4" creationId="{41213941-3E65-4D3B-8674-61EBE68AAA0B}"/>
          </ac:spMkLst>
        </pc:spChg>
        <pc:picChg chg="add mod">
          <ac:chgData name="Richard Ball" userId="c2c6c2dd-6ddc-437e-8cdd-d7a74390accc" providerId="ADAL" clId="{6F251BBF-9FD3-4B9E-B638-76C6E361C0DC}" dt="2021-10-08T06:51:46.713" v="2836" actId="1076"/>
          <ac:picMkLst>
            <pc:docMk/>
            <pc:sldMk cId="417027850" sldId="2260"/>
            <ac:picMk id="1026" creationId="{2431F48E-F99E-40C9-8E2C-E1D1EA48658A}"/>
          </ac:picMkLst>
        </pc:picChg>
        <pc:picChg chg="add mod">
          <ac:chgData name="Richard Ball" userId="c2c6c2dd-6ddc-437e-8cdd-d7a74390accc" providerId="ADAL" clId="{6F251BBF-9FD3-4B9E-B638-76C6E361C0DC}" dt="2021-10-08T06:51:38.587" v="2834" actId="14100"/>
          <ac:picMkLst>
            <pc:docMk/>
            <pc:sldMk cId="417027850" sldId="2260"/>
            <ac:picMk id="1030" creationId="{D5E71C5D-3059-4008-A061-B8540DC55F48}"/>
          </ac:picMkLst>
        </pc:picChg>
      </pc:sldChg>
      <pc:sldChg chg="addSp delSp modSp new mod">
        <pc:chgData name="Richard Ball" userId="c2c6c2dd-6ddc-437e-8cdd-d7a74390accc" providerId="ADAL" clId="{6F251BBF-9FD3-4B9E-B638-76C6E361C0DC}" dt="2021-10-12T10:58:46.453" v="3246" actId="113"/>
        <pc:sldMkLst>
          <pc:docMk/>
          <pc:sldMk cId="1318759360" sldId="2261"/>
        </pc:sldMkLst>
        <pc:spChg chg="del">
          <ac:chgData name="Richard Ball" userId="c2c6c2dd-6ddc-437e-8cdd-d7a74390accc" providerId="ADAL" clId="{6F251BBF-9FD3-4B9E-B638-76C6E361C0DC}" dt="2021-10-06T13:27:21.729" v="1189" actId="478"/>
          <ac:spMkLst>
            <pc:docMk/>
            <pc:sldMk cId="1318759360" sldId="2261"/>
            <ac:spMk id="2" creationId="{14510732-5A0C-446E-BD38-1487FAC35D0E}"/>
          </ac:spMkLst>
        </pc:spChg>
        <pc:spChg chg="del mod">
          <ac:chgData name="Richard Ball" userId="c2c6c2dd-6ddc-437e-8cdd-d7a74390accc" providerId="ADAL" clId="{6F251BBF-9FD3-4B9E-B638-76C6E361C0DC}" dt="2021-10-12T10:58:22.862" v="3201"/>
          <ac:spMkLst>
            <pc:docMk/>
            <pc:sldMk cId="1318759360" sldId="2261"/>
            <ac:spMk id="2" creationId="{79DCABB3-8A64-43C6-B12B-3125803F23F2}"/>
          </ac:spMkLst>
        </pc:spChg>
        <pc:spChg chg="del">
          <ac:chgData name="Richard Ball" userId="c2c6c2dd-6ddc-437e-8cdd-d7a74390accc" providerId="ADAL" clId="{6F251BBF-9FD3-4B9E-B638-76C6E361C0DC}" dt="2021-10-06T13:27:21.729" v="1189" actId="478"/>
          <ac:spMkLst>
            <pc:docMk/>
            <pc:sldMk cId="1318759360" sldId="2261"/>
            <ac:spMk id="3" creationId="{27F98E13-DBD4-4EFE-B09C-3D3DA7DB3BE6}"/>
          </ac:spMkLst>
        </pc:spChg>
        <pc:spChg chg="add mod">
          <ac:chgData name="Richard Ball" userId="c2c6c2dd-6ddc-437e-8cdd-d7a74390accc" providerId="ADAL" clId="{6F251BBF-9FD3-4B9E-B638-76C6E361C0DC}" dt="2021-10-12T10:58:46.453" v="3246" actId="113"/>
          <ac:spMkLst>
            <pc:docMk/>
            <pc:sldMk cId="1318759360" sldId="2261"/>
            <ac:spMk id="3" creationId="{F7E58297-5D4D-4317-8922-F5648121790C}"/>
          </ac:spMkLst>
        </pc:spChg>
        <pc:spChg chg="add mod">
          <ac:chgData name="Richard Ball" userId="c2c6c2dd-6ddc-437e-8cdd-d7a74390accc" providerId="ADAL" clId="{6F251BBF-9FD3-4B9E-B638-76C6E361C0DC}" dt="2021-10-06T13:28:02.604" v="1202" actId="1076"/>
          <ac:spMkLst>
            <pc:docMk/>
            <pc:sldMk cId="1318759360" sldId="2261"/>
            <ac:spMk id="5" creationId="{BA313341-9E60-44D1-913C-A65376697D0A}"/>
          </ac:spMkLst>
        </pc:spChg>
        <pc:picChg chg="add mod">
          <ac:chgData name="Richard Ball" userId="c2c6c2dd-6ddc-437e-8cdd-d7a74390accc" providerId="ADAL" clId="{6F251BBF-9FD3-4B9E-B638-76C6E361C0DC}" dt="2021-10-06T13:27:59.265" v="1201" actId="1076"/>
          <ac:picMkLst>
            <pc:docMk/>
            <pc:sldMk cId="1318759360" sldId="2261"/>
            <ac:picMk id="4" creationId="{5EADFE38-FCBB-4A35-B402-15B0CBA40BC6}"/>
          </ac:picMkLst>
        </pc:picChg>
      </pc:sldChg>
      <pc:sldChg chg="addSp delSp modSp new mod modAnim">
        <pc:chgData name="Richard Ball" userId="c2c6c2dd-6ddc-437e-8cdd-d7a74390accc" providerId="ADAL" clId="{6F251BBF-9FD3-4B9E-B638-76C6E361C0DC}" dt="2021-10-12T11:00:05.891" v="3253" actId="5793"/>
        <pc:sldMkLst>
          <pc:docMk/>
          <pc:sldMk cId="2208571732" sldId="2262"/>
        </pc:sldMkLst>
        <pc:spChg chg="del">
          <ac:chgData name="Richard Ball" userId="c2c6c2dd-6ddc-437e-8cdd-d7a74390accc" providerId="ADAL" clId="{6F251BBF-9FD3-4B9E-B638-76C6E361C0DC}" dt="2021-10-06T13:28:14.902" v="1204" actId="478"/>
          <ac:spMkLst>
            <pc:docMk/>
            <pc:sldMk cId="2208571732" sldId="2262"/>
            <ac:spMk id="2" creationId="{1C3789F1-1672-4EB8-885B-7362CB596360}"/>
          </ac:spMkLst>
        </pc:spChg>
        <pc:spChg chg="del">
          <ac:chgData name="Richard Ball" userId="c2c6c2dd-6ddc-437e-8cdd-d7a74390accc" providerId="ADAL" clId="{6F251BBF-9FD3-4B9E-B638-76C6E361C0DC}" dt="2021-10-06T13:28:14.902" v="1204" actId="478"/>
          <ac:spMkLst>
            <pc:docMk/>
            <pc:sldMk cId="2208571732" sldId="2262"/>
            <ac:spMk id="3" creationId="{F21863AE-2752-425B-B87A-B504CDD121A2}"/>
          </ac:spMkLst>
        </pc:spChg>
        <pc:spChg chg="add mod">
          <ac:chgData name="Richard Ball" userId="c2c6c2dd-6ddc-437e-8cdd-d7a74390accc" providerId="ADAL" clId="{6F251BBF-9FD3-4B9E-B638-76C6E361C0DC}" dt="2021-10-08T07:23:23.107" v="2956" actId="20577"/>
          <ac:spMkLst>
            <pc:docMk/>
            <pc:sldMk cId="2208571732" sldId="2262"/>
            <ac:spMk id="5" creationId="{616F6F21-68C6-4391-A02E-2B0D9B8EEF9D}"/>
          </ac:spMkLst>
        </pc:spChg>
        <pc:spChg chg="add mod">
          <ac:chgData name="Richard Ball" userId="c2c6c2dd-6ddc-437e-8cdd-d7a74390accc" providerId="ADAL" clId="{6F251BBF-9FD3-4B9E-B638-76C6E361C0DC}" dt="2021-10-12T10:59:52.029" v="3247" actId="115"/>
          <ac:spMkLst>
            <pc:docMk/>
            <pc:sldMk cId="2208571732" sldId="2262"/>
            <ac:spMk id="6" creationId="{2DA13B8D-90DF-4332-8E85-845557A63006}"/>
          </ac:spMkLst>
        </pc:spChg>
        <pc:spChg chg="add mod">
          <ac:chgData name="Richard Ball" userId="c2c6c2dd-6ddc-437e-8cdd-d7a74390accc" providerId="ADAL" clId="{6F251BBF-9FD3-4B9E-B638-76C6E361C0DC}" dt="2021-10-12T11:00:05.891" v="3253" actId="5793"/>
          <ac:spMkLst>
            <pc:docMk/>
            <pc:sldMk cId="2208571732" sldId="2262"/>
            <ac:spMk id="7" creationId="{AD26BB31-9F07-472E-99AA-279FC6D55712}"/>
          </ac:spMkLst>
        </pc:spChg>
        <pc:spChg chg="add mod">
          <ac:chgData name="Richard Ball" userId="c2c6c2dd-6ddc-437e-8cdd-d7a74390accc" providerId="ADAL" clId="{6F251BBF-9FD3-4B9E-B638-76C6E361C0DC}" dt="2021-10-08T06:28:45.094" v="1982" actId="14100"/>
          <ac:spMkLst>
            <pc:docMk/>
            <pc:sldMk cId="2208571732" sldId="2262"/>
            <ac:spMk id="8" creationId="{01BA5952-13C1-411C-A72F-EE47ED8384DC}"/>
          </ac:spMkLst>
        </pc:spChg>
        <pc:spChg chg="add mod">
          <ac:chgData name="Richard Ball" userId="c2c6c2dd-6ddc-437e-8cdd-d7a74390accc" providerId="ADAL" clId="{6F251BBF-9FD3-4B9E-B638-76C6E361C0DC}" dt="2021-10-08T06:28:08.181" v="1916" actId="14100"/>
          <ac:spMkLst>
            <pc:docMk/>
            <pc:sldMk cId="2208571732" sldId="2262"/>
            <ac:spMk id="9" creationId="{5F940FC7-F8D8-41A6-80FB-CB90F1C80DF7}"/>
          </ac:spMkLst>
        </pc:spChg>
        <pc:spChg chg="add mod">
          <ac:chgData name="Richard Ball" userId="c2c6c2dd-6ddc-437e-8cdd-d7a74390accc" providerId="ADAL" clId="{6F251BBF-9FD3-4B9E-B638-76C6E361C0DC}" dt="2021-10-06T13:29:25.658" v="1256" actId="403"/>
          <ac:spMkLst>
            <pc:docMk/>
            <pc:sldMk cId="2208571732" sldId="2262"/>
            <ac:spMk id="10" creationId="{FC51B7C1-93C3-4ED8-9991-68AA135097D5}"/>
          </ac:spMkLst>
        </pc:spChg>
        <pc:picChg chg="add mod">
          <ac:chgData name="Richard Ball" userId="c2c6c2dd-6ddc-437e-8cdd-d7a74390accc" providerId="ADAL" clId="{6F251BBF-9FD3-4B9E-B638-76C6E361C0DC}" dt="2021-10-06T13:32:05.329" v="1283" actId="14100"/>
          <ac:picMkLst>
            <pc:docMk/>
            <pc:sldMk cId="2208571732" sldId="2262"/>
            <ac:picMk id="4" creationId="{9DBAC41D-F894-450D-9325-BAD090C3002C}"/>
          </ac:picMkLst>
        </pc:picChg>
      </pc:sldChg>
      <pc:sldChg chg="modSp add mod ord modAnim">
        <pc:chgData name="Richard Ball" userId="c2c6c2dd-6ddc-437e-8cdd-d7a74390accc" providerId="ADAL" clId="{6F251BBF-9FD3-4B9E-B638-76C6E361C0DC}" dt="2021-10-07T06:53:55.189" v="1834" actId="1076"/>
        <pc:sldMkLst>
          <pc:docMk/>
          <pc:sldMk cId="3682239524" sldId="2263"/>
        </pc:sldMkLst>
        <pc:spChg chg="mod">
          <ac:chgData name="Richard Ball" userId="c2c6c2dd-6ddc-437e-8cdd-d7a74390accc" providerId="ADAL" clId="{6F251BBF-9FD3-4B9E-B638-76C6E361C0DC}" dt="2021-10-07T06:53:49.525" v="1831" actId="20577"/>
          <ac:spMkLst>
            <pc:docMk/>
            <pc:sldMk cId="3682239524" sldId="2263"/>
            <ac:spMk id="4" creationId="{86112ABF-1511-4C7C-B176-C80919702E69}"/>
          </ac:spMkLst>
        </pc:spChg>
        <pc:picChg chg="mod">
          <ac:chgData name="Richard Ball" userId="c2c6c2dd-6ddc-437e-8cdd-d7a74390accc" providerId="ADAL" clId="{6F251BBF-9FD3-4B9E-B638-76C6E361C0DC}" dt="2021-10-07T06:53:55.189" v="1834" actId="1076"/>
          <ac:picMkLst>
            <pc:docMk/>
            <pc:sldMk cId="3682239524" sldId="2263"/>
            <ac:picMk id="1026" creationId="{7A78F5D9-5798-4126-8C63-248F3418B6C6}"/>
          </ac:picMkLst>
        </pc:picChg>
      </pc:sldChg>
      <pc:sldChg chg="addSp delSp modSp new mod modAnim">
        <pc:chgData name="Richard Ball" userId="c2c6c2dd-6ddc-437e-8cdd-d7a74390accc" providerId="ADAL" clId="{6F251BBF-9FD3-4B9E-B638-76C6E361C0DC}" dt="2021-10-07T06:37:49.549" v="1727" actId="14100"/>
        <pc:sldMkLst>
          <pc:docMk/>
          <pc:sldMk cId="2674830928" sldId="2264"/>
        </pc:sldMkLst>
        <pc:spChg chg="mod">
          <ac:chgData name="Richard Ball" userId="c2c6c2dd-6ddc-437e-8cdd-d7a74390accc" providerId="ADAL" clId="{6F251BBF-9FD3-4B9E-B638-76C6E361C0DC}" dt="2021-10-07T06:32:34.175" v="1495" actId="1076"/>
          <ac:spMkLst>
            <pc:docMk/>
            <pc:sldMk cId="2674830928" sldId="2264"/>
            <ac:spMk id="2" creationId="{194EAF41-05BF-4CE9-8010-084E7581D962}"/>
          </ac:spMkLst>
        </pc:spChg>
        <pc:spChg chg="del mod">
          <ac:chgData name="Richard Ball" userId="c2c6c2dd-6ddc-437e-8cdd-d7a74390accc" providerId="ADAL" clId="{6F251BBF-9FD3-4B9E-B638-76C6E361C0DC}" dt="2021-10-07T06:32:36.081" v="1497" actId="478"/>
          <ac:spMkLst>
            <pc:docMk/>
            <pc:sldMk cId="2674830928" sldId="2264"/>
            <ac:spMk id="3" creationId="{7438A58D-CC7B-445C-9E36-CBC2011D285C}"/>
          </ac:spMkLst>
        </pc:spChg>
        <pc:spChg chg="add mod">
          <ac:chgData name="Richard Ball" userId="c2c6c2dd-6ddc-437e-8cdd-d7a74390accc" providerId="ADAL" clId="{6F251BBF-9FD3-4B9E-B638-76C6E361C0DC}" dt="2021-10-07T06:37:46.006" v="1726" actId="14100"/>
          <ac:spMkLst>
            <pc:docMk/>
            <pc:sldMk cId="2674830928" sldId="2264"/>
            <ac:spMk id="5" creationId="{85F1A969-BFFD-44EF-90B8-0B4E38EEE701}"/>
          </ac:spMkLst>
        </pc:spChg>
        <pc:spChg chg="add mod">
          <ac:chgData name="Richard Ball" userId="c2c6c2dd-6ddc-437e-8cdd-d7a74390accc" providerId="ADAL" clId="{6F251BBF-9FD3-4B9E-B638-76C6E361C0DC}" dt="2021-10-07T06:37:49.549" v="1727" actId="14100"/>
          <ac:spMkLst>
            <pc:docMk/>
            <pc:sldMk cId="2674830928" sldId="2264"/>
            <ac:spMk id="6" creationId="{DF946E83-5B3D-460D-A8D7-4619D71F13C7}"/>
          </ac:spMkLst>
        </pc:spChg>
      </pc:sldChg>
      <pc:sldChg chg="new del">
        <pc:chgData name="Richard Ball" userId="c2c6c2dd-6ddc-437e-8cdd-d7a74390accc" providerId="ADAL" clId="{6F251BBF-9FD3-4B9E-B638-76C6E361C0DC}" dt="2021-10-08T06:41:46.574" v="2526" actId="47"/>
        <pc:sldMkLst>
          <pc:docMk/>
          <pc:sldMk cId="3842709394" sldId="2265"/>
        </pc:sldMkLst>
      </pc:sldChg>
      <pc:sldChg chg="addSp delSp modSp new mod setBg modAnim">
        <pc:chgData name="Richard Ball" userId="c2c6c2dd-6ddc-437e-8cdd-d7a74390accc" providerId="ADAL" clId="{6F251BBF-9FD3-4B9E-B638-76C6E361C0DC}" dt="2021-10-08T08:48:02.635" v="3088"/>
        <pc:sldMkLst>
          <pc:docMk/>
          <pc:sldMk cId="3039599169" sldId="2266"/>
        </pc:sldMkLst>
        <pc:spChg chg="del">
          <ac:chgData name="Richard Ball" userId="c2c6c2dd-6ddc-437e-8cdd-d7a74390accc" providerId="ADAL" clId="{6F251BBF-9FD3-4B9E-B638-76C6E361C0DC}" dt="2021-10-08T06:41:13.758" v="2519" actId="478"/>
          <ac:spMkLst>
            <pc:docMk/>
            <pc:sldMk cId="3039599169" sldId="2266"/>
            <ac:spMk id="2" creationId="{7F9BF5A5-8717-44BB-B0F6-9740E32D6B9D}"/>
          </ac:spMkLst>
        </pc:spChg>
        <pc:spChg chg="del">
          <ac:chgData name="Richard Ball" userId="c2c6c2dd-6ddc-437e-8cdd-d7a74390accc" providerId="ADAL" clId="{6F251BBF-9FD3-4B9E-B638-76C6E361C0DC}" dt="2021-10-08T06:41:13.758" v="2519" actId="478"/>
          <ac:spMkLst>
            <pc:docMk/>
            <pc:sldMk cId="3039599169" sldId="2266"/>
            <ac:spMk id="3" creationId="{870A343D-8210-4D58-A345-760EB02AA2A8}"/>
          </ac:spMkLst>
        </pc:spChg>
        <pc:spChg chg="add mod">
          <ac:chgData name="Richard Ball" userId="c2c6c2dd-6ddc-437e-8cdd-d7a74390accc" providerId="ADAL" clId="{6F251BBF-9FD3-4B9E-B638-76C6E361C0DC}" dt="2021-10-08T06:42:36.806" v="2604" actId="26606"/>
          <ac:spMkLst>
            <pc:docMk/>
            <pc:sldMk cId="3039599169" sldId="2266"/>
            <ac:spMk id="5" creationId="{96E1382A-F236-4B1C-8FE7-E841E898D540}"/>
          </ac:spMkLst>
        </pc:spChg>
        <pc:grpChg chg="add">
          <ac:chgData name="Richard Ball" userId="c2c6c2dd-6ddc-437e-8cdd-d7a74390accc" providerId="ADAL" clId="{6F251BBF-9FD3-4B9E-B638-76C6E361C0DC}" dt="2021-10-08T06:42:36.806" v="2604" actId="26606"/>
          <ac:grpSpMkLst>
            <pc:docMk/>
            <pc:sldMk cId="3039599169" sldId="2266"/>
            <ac:grpSpMk id="11" creationId="{AB62393A-6733-498D-A2AC-7FB7B8FDB314}"/>
          </ac:grpSpMkLst>
        </pc:grpChg>
        <pc:picChg chg="add del mod ord">
          <ac:chgData name="Richard Ball" userId="c2c6c2dd-6ddc-437e-8cdd-d7a74390accc" providerId="ADAL" clId="{6F251BBF-9FD3-4B9E-B638-76C6E361C0DC}" dt="2021-10-08T06:42:45.561" v="2605" actId="27614"/>
          <ac:picMkLst>
            <pc:docMk/>
            <pc:sldMk cId="3039599169" sldId="2266"/>
            <ac:picMk id="4" creationId="{C51E0F7D-3F54-4455-9A23-0263B7BF72A2}"/>
          </ac:picMkLst>
        </pc:picChg>
        <pc:picChg chg="add mod">
          <ac:chgData name="Richard Ball" userId="c2c6c2dd-6ddc-437e-8cdd-d7a74390accc" providerId="ADAL" clId="{6F251BBF-9FD3-4B9E-B638-76C6E361C0DC}" dt="2021-10-08T06:42:45.561" v="2606" actId="962"/>
          <ac:picMkLst>
            <pc:docMk/>
            <pc:sldMk cId="3039599169" sldId="2266"/>
            <ac:picMk id="6" creationId="{13FE920A-132A-440D-AFC0-4945DC42257C}"/>
          </ac:picMkLst>
        </pc:picChg>
      </pc:sldChg>
      <pc:sldChg chg="addSp delSp modSp new mod modAnim">
        <pc:chgData name="Richard Ball" userId="c2c6c2dd-6ddc-437e-8cdd-d7a74390accc" providerId="ADAL" clId="{6F251BBF-9FD3-4B9E-B638-76C6E361C0DC}" dt="2021-10-08T08:32:02.581" v="3084" actId="478"/>
        <pc:sldMkLst>
          <pc:docMk/>
          <pc:sldMk cId="1747303119" sldId="2267"/>
        </pc:sldMkLst>
        <pc:spChg chg="mod">
          <ac:chgData name="Richard Ball" userId="c2c6c2dd-6ddc-437e-8cdd-d7a74390accc" providerId="ADAL" clId="{6F251BBF-9FD3-4B9E-B638-76C6E361C0DC}" dt="2021-10-08T06:47:31.616" v="2750" actId="1076"/>
          <ac:spMkLst>
            <pc:docMk/>
            <pc:sldMk cId="1747303119" sldId="2267"/>
            <ac:spMk id="2" creationId="{5FCB6984-BEDF-4578-BAD4-3032916C6229}"/>
          </ac:spMkLst>
        </pc:spChg>
        <pc:spChg chg="del mod">
          <ac:chgData name="Richard Ball" userId="c2c6c2dd-6ddc-437e-8cdd-d7a74390accc" providerId="ADAL" clId="{6F251BBF-9FD3-4B9E-B638-76C6E361C0DC}" dt="2021-10-08T06:47:59.271" v="2752" actId="478"/>
          <ac:spMkLst>
            <pc:docMk/>
            <pc:sldMk cId="1747303119" sldId="2267"/>
            <ac:spMk id="3" creationId="{6F8DFAA6-7A93-4E19-8B95-1146902E78E1}"/>
          </ac:spMkLst>
        </pc:spChg>
        <pc:spChg chg="add mod">
          <ac:chgData name="Richard Ball" userId="c2c6c2dd-6ddc-437e-8cdd-d7a74390accc" providerId="ADAL" clId="{6F251BBF-9FD3-4B9E-B638-76C6E361C0DC}" dt="2021-10-08T06:48:56.579" v="2829" actId="1076"/>
          <ac:spMkLst>
            <pc:docMk/>
            <pc:sldMk cId="1747303119" sldId="2267"/>
            <ac:spMk id="4" creationId="{95662663-BE72-4D9D-AA8D-041518598C22}"/>
          </ac:spMkLst>
        </pc:spChg>
        <pc:spChg chg="add del mod">
          <ac:chgData name="Richard Ball" userId="c2c6c2dd-6ddc-437e-8cdd-d7a74390accc" providerId="ADAL" clId="{6F251BBF-9FD3-4B9E-B638-76C6E361C0DC}" dt="2021-10-08T08:32:02.581" v="3084" actId="478"/>
          <ac:spMkLst>
            <pc:docMk/>
            <pc:sldMk cId="1747303119" sldId="2267"/>
            <ac:spMk id="5" creationId="{1F321373-0ED5-4BB4-A0B2-D84E0A0FC465}"/>
          </ac:spMkLst>
        </pc:spChg>
        <pc:picChg chg="add mod">
          <ac:chgData name="Richard Ball" userId="c2c6c2dd-6ddc-437e-8cdd-d7a74390accc" providerId="ADAL" clId="{6F251BBF-9FD3-4B9E-B638-76C6E361C0DC}" dt="2021-10-08T08:22:32.462" v="3080" actId="732"/>
          <ac:picMkLst>
            <pc:docMk/>
            <pc:sldMk cId="1747303119" sldId="2267"/>
            <ac:picMk id="1026" creationId="{4BC6587F-6D06-462D-A85F-748CADB560D3}"/>
          </ac:picMkLst>
        </pc:picChg>
      </pc:sldChg>
      <pc:sldChg chg="modSp new del mod">
        <pc:chgData name="Richard Ball" userId="c2c6c2dd-6ddc-437e-8cdd-d7a74390accc" providerId="ADAL" clId="{6F251BBF-9FD3-4B9E-B638-76C6E361C0DC}" dt="2021-10-12T11:00:46.976" v="3254" actId="47"/>
        <pc:sldMkLst>
          <pc:docMk/>
          <pc:sldMk cId="2729564764" sldId="2268"/>
        </pc:sldMkLst>
        <pc:spChg chg="mod">
          <ac:chgData name="Richard Ball" userId="c2c6c2dd-6ddc-437e-8cdd-d7a74390accc" providerId="ADAL" clId="{6F251BBF-9FD3-4B9E-B638-76C6E361C0DC}" dt="2021-10-08T07:22:21.604" v="2923" actId="20577"/>
          <ac:spMkLst>
            <pc:docMk/>
            <pc:sldMk cId="2729564764" sldId="2268"/>
            <ac:spMk id="2" creationId="{CD2F7916-0BA2-48ED-AC13-D7CF8445CD6A}"/>
          </ac:spMkLst>
        </pc:spChg>
      </pc:sldChg>
      <pc:sldChg chg="new del">
        <pc:chgData name="Richard Ball" userId="c2c6c2dd-6ddc-437e-8cdd-d7a74390accc" providerId="ADAL" clId="{6F251BBF-9FD3-4B9E-B638-76C6E361C0DC}" dt="2021-10-08T09:00:44.504" v="3157" actId="47"/>
        <pc:sldMkLst>
          <pc:docMk/>
          <pc:sldMk cId="585505855" sldId="2269"/>
        </pc:sldMkLst>
      </pc:sldChg>
      <pc:sldChg chg="modSp mod">
        <pc:chgData name="Richard Ball" userId="c2c6c2dd-6ddc-437e-8cdd-d7a74390accc" providerId="ADAL" clId="{6F251BBF-9FD3-4B9E-B638-76C6E361C0DC}" dt="2021-10-08T09:00:54.338" v="3173" actId="20577"/>
        <pc:sldMkLst>
          <pc:docMk/>
          <pc:sldMk cId="2081667481" sldId="2269"/>
        </pc:sldMkLst>
        <pc:spChg chg="mod">
          <ac:chgData name="Richard Ball" userId="c2c6c2dd-6ddc-437e-8cdd-d7a74390accc" providerId="ADAL" clId="{6F251BBF-9FD3-4B9E-B638-76C6E361C0DC}" dt="2021-10-08T09:00:54.338" v="3173" actId="20577"/>
          <ac:spMkLst>
            <pc:docMk/>
            <pc:sldMk cId="2081667481" sldId="2269"/>
            <ac:spMk id="2" creationId="{AD7860C8-5982-4D89-956A-51B2836BE841}"/>
          </ac:spMkLst>
        </pc:spChg>
      </pc:sldChg>
      <pc:sldChg chg="delSp new del mod">
        <pc:chgData name="Richard Ball" userId="c2c6c2dd-6ddc-437e-8cdd-d7a74390accc" providerId="ADAL" clId="{6F251BBF-9FD3-4B9E-B638-76C6E361C0DC}" dt="2021-10-08T08:31:19.163" v="3083" actId="47"/>
        <pc:sldMkLst>
          <pc:docMk/>
          <pc:sldMk cId="2624351510" sldId="2269"/>
        </pc:sldMkLst>
        <pc:spChg chg="del">
          <ac:chgData name="Richard Ball" userId="c2c6c2dd-6ddc-437e-8cdd-d7a74390accc" providerId="ADAL" clId="{6F251BBF-9FD3-4B9E-B638-76C6E361C0DC}" dt="2021-10-08T08:31:16.112" v="3082" actId="478"/>
          <ac:spMkLst>
            <pc:docMk/>
            <pc:sldMk cId="2624351510" sldId="2269"/>
            <ac:spMk id="3" creationId="{ECCC0048-5E76-4CF0-8C0F-DCFCC0B388AD}"/>
          </ac:spMkLst>
        </pc:spChg>
      </pc:sldChg>
      <pc:sldChg chg="modSp new del mod">
        <pc:chgData name="Richard Ball" userId="c2c6c2dd-6ddc-437e-8cdd-d7a74390accc" providerId="ADAL" clId="{6F251BBF-9FD3-4B9E-B638-76C6E361C0DC}" dt="2021-10-12T12:45:28.177" v="3594" actId="47"/>
        <pc:sldMkLst>
          <pc:docMk/>
          <pc:sldMk cId="4039399902" sldId="2270"/>
        </pc:sldMkLst>
        <pc:spChg chg="mod">
          <ac:chgData name="Richard Ball" userId="c2c6c2dd-6ddc-437e-8cdd-d7a74390accc" providerId="ADAL" clId="{6F251BBF-9FD3-4B9E-B638-76C6E361C0DC}" dt="2021-10-08T10:01:37.457" v="3179" actId="20577"/>
          <ac:spMkLst>
            <pc:docMk/>
            <pc:sldMk cId="4039399902" sldId="2270"/>
            <ac:spMk id="2" creationId="{04DB2724-8921-4C2F-B4A8-3A0780CD4A8A}"/>
          </ac:spMkLst>
        </pc:spChg>
      </pc:sldChg>
      <pc:sldChg chg="addSp delSp modSp new mod ord">
        <pc:chgData name="Richard Ball" userId="c2c6c2dd-6ddc-437e-8cdd-d7a74390accc" providerId="ADAL" clId="{6F251BBF-9FD3-4B9E-B638-76C6E361C0DC}" dt="2021-10-12T14:43:10.515" v="3865"/>
        <pc:sldMkLst>
          <pc:docMk/>
          <pc:sldMk cId="3867574514" sldId="2271"/>
        </pc:sldMkLst>
        <pc:spChg chg="del">
          <ac:chgData name="Richard Ball" userId="c2c6c2dd-6ddc-437e-8cdd-d7a74390accc" providerId="ADAL" clId="{6F251BBF-9FD3-4B9E-B638-76C6E361C0DC}" dt="2021-10-12T11:01:10.350" v="3257" actId="478"/>
          <ac:spMkLst>
            <pc:docMk/>
            <pc:sldMk cId="3867574514" sldId="2271"/>
            <ac:spMk id="2" creationId="{F05B2407-CF97-4CC5-A374-0DD947D97308}"/>
          </ac:spMkLst>
        </pc:spChg>
        <pc:spChg chg="del">
          <ac:chgData name="Richard Ball" userId="c2c6c2dd-6ddc-437e-8cdd-d7a74390accc" providerId="ADAL" clId="{6F251BBF-9FD3-4B9E-B638-76C6E361C0DC}" dt="2021-10-12T11:01:10.350" v="3257" actId="478"/>
          <ac:spMkLst>
            <pc:docMk/>
            <pc:sldMk cId="3867574514" sldId="2271"/>
            <ac:spMk id="3" creationId="{19484C75-6BC2-4B62-B8FA-FA94D0B8F0A3}"/>
          </ac:spMkLst>
        </pc:spChg>
        <pc:picChg chg="add mod">
          <ac:chgData name="Richard Ball" userId="c2c6c2dd-6ddc-437e-8cdd-d7a74390accc" providerId="ADAL" clId="{6F251BBF-9FD3-4B9E-B638-76C6E361C0DC}" dt="2021-10-12T11:01:18.662" v="3260" actId="14100"/>
          <ac:picMkLst>
            <pc:docMk/>
            <pc:sldMk cId="3867574514" sldId="2271"/>
            <ac:picMk id="2050" creationId="{F8478EFB-FC31-4D56-A2CE-B1217F45881A}"/>
          </ac:picMkLst>
        </pc:picChg>
      </pc:sldChg>
      <pc:sldChg chg="addSp delSp modSp add mod">
        <pc:chgData name="Richard Ball" userId="c2c6c2dd-6ddc-437e-8cdd-d7a74390accc" providerId="ADAL" clId="{6F251BBF-9FD3-4B9E-B638-76C6E361C0DC}" dt="2021-10-12T12:43:58.534" v="3593" actId="14100"/>
        <pc:sldMkLst>
          <pc:docMk/>
          <pc:sldMk cId="4155621417" sldId="2272"/>
        </pc:sldMkLst>
        <pc:spChg chg="mod">
          <ac:chgData name="Richard Ball" userId="c2c6c2dd-6ddc-437e-8cdd-d7a74390accc" providerId="ADAL" clId="{6F251BBF-9FD3-4B9E-B638-76C6E361C0DC}" dt="2021-10-12T12:41:10.732" v="3388" actId="20577"/>
          <ac:spMkLst>
            <pc:docMk/>
            <pc:sldMk cId="4155621417" sldId="2272"/>
            <ac:spMk id="2" creationId="{0D796033-D171-4C47-91A3-7097DE2F6EEF}"/>
          </ac:spMkLst>
        </pc:spChg>
        <pc:spChg chg="mod">
          <ac:chgData name="Richard Ball" userId="c2c6c2dd-6ddc-437e-8cdd-d7a74390accc" providerId="ADAL" clId="{6F251BBF-9FD3-4B9E-B638-76C6E361C0DC}" dt="2021-10-12T12:43:51.578" v="3591" actId="27636"/>
          <ac:spMkLst>
            <pc:docMk/>
            <pc:sldMk cId="4155621417" sldId="2272"/>
            <ac:spMk id="3" creationId="{DB690EE9-B541-4AB8-AFD6-A024EBCAFE5A}"/>
          </ac:spMkLst>
        </pc:spChg>
        <pc:picChg chg="del mod">
          <ac:chgData name="Richard Ball" userId="c2c6c2dd-6ddc-437e-8cdd-d7a74390accc" providerId="ADAL" clId="{6F251BBF-9FD3-4B9E-B638-76C6E361C0DC}" dt="2021-10-12T12:42:24.926" v="3584" actId="478"/>
          <ac:picMkLst>
            <pc:docMk/>
            <pc:sldMk cId="4155621417" sldId="2272"/>
            <ac:picMk id="1028" creationId="{C332B411-4E25-4CE6-A808-B70BB03A964D}"/>
          </ac:picMkLst>
        </pc:picChg>
        <pc:picChg chg="add mod">
          <ac:chgData name="Richard Ball" userId="c2c6c2dd-6ddc-437e-8cdd-d7a74390accc" providerId="ADAL" clId="{6F251BBF-9FD3-4B9E-B638-76C6E361C0DC}" dt="2021-10-12T12:43:58.534" v="3593" actId="14100"/>
          <ac:picMkLst>
            <pc:docMk/>
            <pc:sldMk cId="4155621417" sldId="2272"/>
            <ac:picMk id="3074" creationId="{D8A10265-C8AB-4C36-883C-0E82721E47D9}"/>
          </ac:picMkLst>
        </pc:picChg>
      </pc:sldChg>
      <pc:sldChg chg="modSp new mod ord">
        <pc:chgData name="Richard Ball" userId="c2c6c2dd-6ddc-437e-8cdd-d7a74390accc" providerId="ADAL" clId="{6F251BBF-9FD3-4B9E-B638-76C6E361C0DC}" dt="2021-10-12T14:00:20.430" v="3838" actId="20577"/>
        <pc:sldMkLst>
          <pc:docMk/>
          <pc:sldMk cId="813464687" sldId="2273"/>
        </pc:sldMkLst>
        <pc:spChg chg="mod">
          <ac:chgData name="Richard Ball" userId="c2c6c2dd-6ddc-437e-8cdd-d7a74390accc" providerId="ADAL" clId="{6F251BBF-9FD3-4B9E-B638-76C6E361C0DC}" dt="2021-10-12T14:00:20.430" v="3838" actId="20577"/>
          <ac:spMkLst>
            <pc:docMk/>
            <pc:sldMk cId="813464687" sldId="2273"/>
            <ac:spMk id="2" creationId="{1EB17D7B-830E-49EB-9557-C68D9C2F95A0}"/>
          </ac:spMkLst>
        </pc:spChg>
        <pc:spChg chg="mod">
          <ac:chgData name="Richard Ball" userId="c2c6c2dd-6ddc-437e-8cdd-d7a74390accc" providerId="ADAL" clId="{6F251BBF-9FD3-4B9E-B638-76C6E361C0DC}" dt="2021-10-12T14:00:07.954" v="3814" actId="1076"/>
          <ac:spMkLst>
            <pc:docMk/>
            <pc:sldMk cId="813464687" sldId="2273"/>
            <ac:spMk id="3" creationId="{94A22214-1D20-4081-A612-D589B2FD9EAF}"/>
          </ac:spMkLst>
        </pc:spChg>
      </pc:sldChg>
    </pc:docChg>
  </pc:docChgLst>
  <pc:docChgLst>
    <pc:chgData name="Richard Ball" userId="c2c6c2dd-6ddc-437e-8cdd-d7a74390accc" providerId="ADAL" clId="{4F0F2345-F3E6-41F4-92A6-9EA204AEBFB6}"/>
    <pc:docChg chg="custSel addSld delSld modSld sldOrd delMainMaster">
      <pc:chgData name="Richard Ball" userId="c2c6c2dd-6ddc-437e-8cdd-d7a74390accc" providerId="ADAL" clId="{4F0F2345-F3E6-41F4-92A6-9EA204AEBFB6}" dt="2022-10-06T10:51:08.458" v="909"/>
      <pc:docMkLst>
        <pc:docMk/>
      </pc:docMkLst>
      <pc:sldChg chg="delSp modSp mod">
        <pc:chgData name="Richard Ball" userId="c2c6c2dd-6ddc-437e-8cdd-d7a74390accc" providerId="ADAL" clId="{4F0F2345-F3E6-41F4-92A6-9EA204AEBFB6}" dt="2022-10-06T07:12:50.404" v="810" actId="478"/>
        <pc:sldMkLst>
          <pc:docMk/>
          <pc:sldMk cId="0" sldId="259"/>
        </pc:sldMkLst>
        <pc:spChg chg="del mod">
          <ac:chgData name="Richard Ball" userId="c2c6c2dd-6ddc-437e-8cdd-d7a74390accc" providerId="ADAL" clId="{4F0F2345-F3E6-41F4-92A6-9EA204AEBFB6}" dt="2022-10-06T07:12:50.404" v="810" actId="478"/>
          <ac:spMkLst>
            <pc:docMk/>
            <pc:sldMk cId="0" sldId="259"/>
            <ac:spMk id="2" creationId="{862A1FC1-F21C-4698-B5D0-A4E1550526CD}"/>
          </ac:spMkLst>
        </pc:spChg>
      </pc:sldChg>
      <pc:sldChg chg="delSp modSp mod ord">
        <pc:chgData name="Richard Ball" userId="c2c6c2dd-6ddc-437e-8cdd-d7a74390accc" providerId="ADAL" clId="{4F0F2345-F3E6-41F4-92A6-9EA204AEBFB6}" dt="2022-10-06T06:47:15.592" v="631"/>
        <pc:sldMkLst>
          <pc:docMk/>
          <pc:sldMk cId="2266001924" sldId="260"/>
        </pc:sldMkLst>
        <pc:spChg chg="del mod">
          <ac:chgData name="Richard Ball" userId="c2c6c2dd-6ddc-437e-8cdd-d7a74390accc" providerId="ADAL" clId="{4F0F2345-F3E6-41F4-92A6-9EA204AEBFB6}" dt="2022-10-04T09:44:28.341" v="280" actId="478"/>
          <ac:spMkLst>
            <pc:docMk/>
            <pc:sldMk cId="2266001924" sldId="260"/>
            <ac:spMk id="3" creationId="{B76B54D8-0C47-4A6C-A28A-3519AC08A7B8}"/>
          </ac:spMkLst>
        </pc:spChg>
      </pc:sldChg>
      <pc:sldChg chg="delSp modSp mod modAnim">
        <pc:chgData name="Richard Ball" userId="c2c6c2dd-6ddc-437e-8cdd-d7a74390accc" providerId="ADAL" clId="{4F0F2345-F3E6-41F4-92A6-9EA204AEBFB6}" dt="2022-10-06T06:52:06.625" v="655" actId="1076"/>
        <pc:sldMkLst>
          <pc:docMk/>
          <pc:sldMk cId="3338907080" sldId="263"/>
        </pc:sldMkLst>
        <pc:spChg chg="mod">
          <ac:chgData name="Richard Ball" userId="c2c6c2dd-6ddc-437e-8cdd-d7a74390accc" providerId="ADAL" clId="{4F0F2345-F3E6-41F4-92A6-9EA204AEBFB6}" dt="2022-10-06T06:41:48.310" v="592" actId="207"/>
          <ac:spMkLst>
            <pc:docMk/>
            <pc:sldMk cId="3338907080" sldId="263"/>
            <ac:spMk id="5" creationId="{00000000-0000-0000-0000-000000000000}"/>
          </ac:spMkLst>
        </pc:spChg>
        <pc:spChg chg="del mod">
          <ac:chgData name="Richard Ball" userId="c2c6c2dd-6ddc-437e-8cdd-d7a74390accc" providerId="ADAL" clId="{4F0F2345-F3E6-41F4-92A6-9EA204AEBFB6}" dt="2022-10-06T06:44:24.148" v="607" actId="478"/>
          <ac:spMkLst>
            <pc:docMk/>
            <pc:sldMk cId="3338907080" sldId="263"/>
            <ac:spMk id="8" creationId="{BE7AAB22-330C-44F4-BFAE-2D8051FFE07E}"/>
          </ac:spMkLst>
        </pc:spChg>
        <pc:picChg chg="mod">
          <ac:chgData name="Richard Ball" userId="c2c6c2dd-6ddc-437e-8cdd-d7a74390accc" providerId="ADAL" clId="{4F0F2345-F3E6-41F4-92A6-9EA204AEBFB6}" dt="2022-10-06T06:52:06.625" v="655" actId="1076"/>
          <ac:picMkLst>
            <pc:docMk/>
            <pc:sldMk cId="3338907080" sldId="263"/>
            <ac:picMk id="11" creationId="{00000000-0000-0000-0000-000000000000}"/>
          </ac:picMkLst>
        </pc:picChg>
      </pc:sldChg>
      <pc:sldChg chg="addSp modSp mod">
        <pc:chgData name="Richard Ball" userId="c2c6c2dd-6ddc-437e-8cdd-d7a74390accc" providerId="ADAL" clId="{4F0F2345-F3E6-41F4-92A6-9EA204AEBFB6}" dt="2022-10-06T06:56:37.315" v="712" actId="1076"/>
        <pc:sldMkLst>
          <pc:docMk/>
          <pc:sldMk cId="3671176412" sldId="264"/>
        </pc:sldMkLst>
        <pc:spChg chg="mod">
          <ac:chgData name="Richard Ball" userId="c2c6c2dd-6ddc-437e-8cdd-d7a74390accc" providerId="ADAL" clId="{4F0F2345-F3E6-41F4-92A6-9EA204AEBFB6}" dt="2022-10-06T06:56:18.499" v="706" actId="403"/>
          <ac:spMkLst>
            <pc:docMk/>
            <pc:sldMk cId="3671176412" sldId="264"/>
            <ac:spMk id="3" creationId="{F4571588-FE48-45DC-B44B-47DB2D92607E}"/>
          </ac:spMkLst>
        </pc:spChg>
        <pc:spChg chg="add mod">
          <ac:chgData name="Richard Ball" userId="c2c6c2dd-6ddc-437e-8cdd-d7a74390accc" providerId="ADAL" clId="{4F0F2345-F3E6-41F4-92A6-9EA204AEBFB6}" dt="2022-10-06T06:56:37.315" v="712" actId="1076"/>
          <ac:spMkLst>
            <pc:docMk/>
            <pc:sldMk cId="3671176412" sldId="264"/>
            <ac:spMk id="4" creationId="{3AB355BF-8601-A887-4164-7DE9FF16EA7D}"/>
          </ac:spMkLst>
        </pc:spChg>
      </pc:sldChg>
      <pc:sldChg chg="modSp mod">
        <pc:chgData name="Richard Ball" userId="c2c6c2dd-6ddc-437e-8cdd-d7a74390accc" providerId="ADAL" clId="{4F0F2345-F3E6-41F4-92A6-9EA204AEBFB6}" dt="2022-10-06T06:54:18.355" v="697" actId="1076"/>
        <pc:sldMkLst>
          <pc:docMk/>
          <pc:sldMk cId="3195337716" sldId="265"/>
        </pc:sldMkLst>
        <pc:spChg chg="mod">
          <ac:chgData name="Richard Ball" userId="c2c6c2dd-6ddc-437e-8cdd-d7a74390accc" providerId="ADAL" clId="{4F0F2345-F3E6-41F4-92A6-9EA204AEBFB6}" dt="2022-10-06T06:54:18.355" v="697" actId="1076"/>
          <ac:spMkLst>
            <pc:docMk/>
            <pc:sldMk cId="3195337716" sldId="265"/>
            <ac:spMk id="2" creationId="{00000000-0000-0000-0000-000000000000}"/>
          </ac:spMkLst>
        </pc:spChg>
        <pc:picChg chg="mod">
          <ac:chgData name="Richard Ball" userId="c2c6c2dd-6ddc-437e-8cdd-d7a74390accc" providerId="ADAL" clId="{4F0F2345-F3E6-41F4-92A6-9EA204AEBFB6}" dt="2022-10-06T06:53:42.480" v="694" actId="1076"/>
          <ac:picMkLst>
            <pc:docMk/>
            <pc:sldMk cId="3195337716" sldId="265"/>
            <ac:picMk id="8" creationId="{00000000-0000-0000-0000-000000000000}"/>
          </ac:picMkLst>
        </pc:picChg>
        <pc:picChg chg="mod">
          <ac:chgData name="Richard Ball" userId="c2c6c2dd-6ddc-437e-8cdd-d7a74390accc" providerId="ADAL" clId="{4F0F2345-F3E6-41F4-92A6-9EA204AEBFB6}" dt="2022-10-06T06:53:42.480" v="694" actId="1076"/>
          <ac:picMkLst>
            <pc:docMk/>
            <pc:sldMk cId="3195337716" sldId="265"/>
            <ac:picMk id="9" creationId="{00000000-0000-0000-0000-000000000000}"/>
          </ac:picMkLst>
        </pc:picChg>
      </pc:sldChg>
      <pc:sldChg chg="addSp modSp mod modAnim">
        <pc:chgData name="Richard Ball" userId="c2c6c2dd-6ddc-437e-8cdd-d7a74390accc" providerId="ADAL" clId="{4F0F2345-F3E6-41F4-92A6-9EA204AEBFB6}" dt="2022-10-06T06:57:55.540" v="725"/>
        <pc:sldMkLst>
          <pc:docMk/>
          <pc:sldMk cId="0" sldId="270"/>
        </pc:sldMkLst>
        <pc:spChg chg="mod">
          <ac:chgData name="Richard Ball" userId="c2c6c2dd-6ddc-437e-8cdd-d7a74390accc" providerId="ADAL" clId="{4F0F2345-F3E6-41F4-92A6-9EA204AEBFB6}" dt="2022-10-03T13:35:35.319" v="15" actId="27636"/>
          <ac:spMkLst>
            <pc:docMk/>
            <pc:sldMk cId="0" sldId="270"/>
            <ac:spMk id="3" creationId="{5504F20C-46D4-4A5C-A992-02FC2D648350}"/>
          </ac:spMkLst>
        </pc:spChg>
        <pc:spChg chg="mod">
          <ac:chgData name="Richard Ball" userId="c2c6c2dd-6ddc-437e-8cdd-d7a74390accc" providerId="ADAL" clId="{4F0F2345-F3E6-41F4-92A6-9EA204AEBFB6}" dt="2022-10-06T06:57:31.776" v="717" actId="1076"/>
          <ac:spMkLst>
            <pc:docMk/>
            <pc:sldMk cId="0" sldId="270"/>
            <ac:spMk id="5" creationId="{E854C747-28F6-4267-8EAE-73235DFCEA07}"/>
          </ac:spMkLst>
        </pc:spChg>
        <pc:spChg chg="add mod">
          <ac:chgData name="Richard Ball" userId="c2c6c2dd-6ddc-437e-8cdd-d7a74390accc" providerId="ADAL" clId="{4F0F2345-F3E6-41F4-92A6-9EA204AEBFB6}" dt="2022-10-06T06:57:52.293" v="724" actId="403"/>
          <ac:spMkLst>
            <pc:docMk/>
            <pc:sldMk cId="0" sldId="270"/>
            <ac:spMk id="11" creationId="{3C8E8553-DAA5-7749-810A-68FD03A62483}"/>
          </ac:spMkLst>
        </pc:spChg>
        <pc:cxnChg chg="mod">
          <ac:chgData name="Richard Ball" userId="c2c6c2dd-6ddc-437e-8cdd-d7a74390accc" providerId="ADAL" clId="{4F0F2345-F3E6-41F4-92A6-9EA204AEBFB6}" dt="2022-10-06T06:57:31.776" v="717" actId="1076"/>
          <ac:cxnSpMkLst>
            <pc:docMk/>
            <pc:sldMk cId="0" sldId="270"/>
            <ac:cxnSpMk id="7" creationId="{ADAE2655-4155-4B05-866B-B036F0950C91}"/>
          </ac:cxnSpMkLst>
        </pc:cxn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511264030" sldId="271"/>
        </pc:sldMkLst>
      </pc:sldChg>
      <pc:sldChg chg="addSp">
        <pc:chgData name="Richard Ball" userId="c2c6c2dd-6ddc-437e-8cdd-d7a74390accc" providerId="ADAL" clId="{4F0F2345-F3E6-41F4-92A6-9EA204AEBFB6}" dt="2022-10-06T10:40:31.080" v="908"/>
        <pc:sldMkLst>
          <pc:docMk/>
          <pc:sldMk cId="0" sldId="275"/>
        </pc:sldMkLst>
        <pc:inkChg chg="add">
          <ac:chgData name="Richard Ball" userId="c2c6c2dd-6ddc-437e-8cdd-d7a74390accc" providerId="ADAL" clId="{4F0F2345-F3E6-41F4-92A6-9EA204AEBFB6}" dt="2022-10-06T10:40:31.080" v="908"/>
          <ac:inkMkLst>
            <pc:docMk/>
            <pc:sldMk cId="0" sldId="275"/>
            <ac:inkMk id="4" creationId="{46266FBF-1738-96AC-1FCF-974C4C57B64E}"/>
          </ac:inkMkLst>
        </pc:inkChg>
      </pc:sldChg>
      <pc:sldChg chg="addSp modSp mod modAnim">
        <pc:chgData name="Richard Ball" userId="c2c6c2dd-6ddc-437e-8cdd-d7a74390accc" providerId="ADAL" clId="{4F0F2345-F3E6-41F4-92A6-9EA204AEBFB6}" dt="2022-10-06T10:40:31.080" v="908"/>
        <pc:sldMkLst>
          <pc:docMk/>
          <pc:sldMk cId="0" sldId="276"/>
        </pc:sldMkLst>
        <pc:spChg chg="mod">
          <ac:chgData name="Richard Ball" userId="c2c6c2dd-6ddc-437e-8cdd-d7a74390accc" providerId="ADAL" clId="{4F0F2345-F3E6-41F4-92A6-9EA204AEBFB6}" dt="2022-10-06T07:01:03.479" v="772" actId="1076"/>
          <ac:spMkLst>
            <pc:docMk/>
            <pc:sldMk cId="0" sldId="276"/>
            <ac:spMk id="4" creationId="{31AA7439-A5FC-499B-B543-B23F5211DA3C}"/>
          </ac:spMkLst>
        </pc:spChg>
        <pc:spChg chg="mod">
          <ac:chgData name="Richard Ball" userId="c2c6c2dd-6ddc-437e-8cdd-d7a74390accc" providerId="ADAL" clId="{4F0F2345-F3E6-41F4-92A6-9EA204AEBFB6}" dt="2022-10-06T07:00:27.043" v="771" actId="20577"/>
          <ac:spMkLst>
            <pc:docMk/>
            <pc:sldMk cId="0" sldId="276"/>
            <ac:spMk id="6146" creationId="{5AB28E1F-A427-4001-B914-C638DD16F438}"/>
          </ac:spMkLst>
        </pc:spChg>
        <pc:picChg chg="mod">
          <ac:chgData name="Richard Ball" userId="c2c6c2dd-6ddc-437e-8cdd-d7a74390accc" providerId="ADAL" clId="{4F0F2345-F3E6-41F4-92A6-9EA204AEBFB6}" dt="2022-10-06T07:02:12.096" v="774" actId="1076"/>
          <ac:picMkLst>
            <pc:docMk/>
            <pc:sldMk cId="0" sldId="276"/>
            <ac:picMk id="6" creationId="{3B04EE27-8C9B-4AEF-98CE-8C4AE3C08762}"/>
          </ac:picMkLst>
        </pc:picChg>
        <pc:inkChg chg="add">
          <ac:chgData name="Richard Ball" userId="c2c6c2dd-6ddc-437e-8cdd-d7a74390accc" providerId="ADAL" clId="{4F0F2345-F3E6-41F4-92A6-9EA204AEBFB6}" dt="2022-10-06T10:40:31.080" v="908"/>
          <ac:inkMkLst>
            <pc:docMk/>
            <pc:sldMk cId="0" sldId="276"/>
            <ac:inkMk id="2" creationId="{C562BA8C-A91D-6755-030D-630E5CBA3C97}"/>
          </ac:inkMkLst>
        </pc:inkChg>
      </pc:sldChg>
      <pc:sldChg chg="modSp mod">
        <pc:chgData name="Richard Ball" userId="c2c6c2dd-6ddc-437e-8cdd-d7a74390accc" providerId="ADAL" clId="{4F0F2345-F3E6-41F4-92A6-9EA204AEBFB6}" dt="2022-10-06T07:04:49.336" v="787" actId="113"/>
        <pc:sldMkLst>
          <pc:docMk/>
          <pc:sldMk cId="0" sldId="277"/>
        </pc:sldMkLst>
        <pc:spChg chg="mod">
          <ac:chgData name="Richard Ball" userId="c2c6c2dd-6ddc-437e-8cdd-d7a74390accc" providerId="ADAL" clId="{4F0F2345-F3E6-41F4-92A6-9EA204AEBFB6}" dt="2022-10-06T07:04:49.336" v="787" actId="113"/>
          <ac:spMkLst>
            <pc:docMk/>
            <pc:sldMk cId="0" sldId="277"/>
            <ac:spMk id="10242" creationId="{6E5A9872-BD7B-4BFB-90CE-19609AA9DA23}"/>
          </ac:spMkLst>
        </pc:spChg>
      </pc:sldChg>
      <pc:sldChg chg="addSp modSp mod">
        <pc:chgData name="Richard Ball" userId="c2c6c2dd-6ddc-437e-8cdd-d7a74390accc" providerId="ADAL" clId="{4F0F2345-F3E6-41F4-92A6-9EA204AEBFB6}" dt="2022-10-06T10:51:08.458" v="909"/>
        <pc:sldMkLst>
          <pc:docMk/>
          <pc:sldMk cId="0" sldId="283"/>
        </pc:sldMkLst>
        <pc:spChg chg="mod">
          <ac:chgData name="Richard Ball" userId="c2c6c2dd-6ddc-437e-8cdd-d7a74390accc" providerId="ADAL" clId="{4F0F2345-F3E6-41F4-92A6-9EA204AEBFB6}" dt="2022-10-06T07:09:04.769" v="793" actId="1076"/>
          <ac:spMkLst>
            <pc:docMk/>
            <pc:sldMk cId="0" sldId="283"/>
            <ac:spMk id="6" creationId="{1F6CB36B-5022-4AEE-9845-D72B026168CC}"/>
          </ac:spMkLst>
        </pc:spChg>
        <pc:spChg chg="mod">
          <ac:chgData name="Richard Ball" userId="c2c6c2dd-6ddc-437e-8cdd-d7a74390accc" providerId="ADAL" clId="{4F0F2345-F3E6-41F4-92A6-9EA204AEBFB6}" dt="2022-10-06T07:08:44.262" v="792" actId="113"/>
          <ac:spMkLst>
            <pc:docMk/>
            <pc:sldMk cId="0" sldId="283"/>
            <ac:spMk id="12290" creationId="{122A40A1-0391-4254-B9ED-A6F74EF14212}"/>
          </ac:spMkLst>
        </pc:spChg>
        <pc:inkChg chg="add">
          <ac:chgData name="Richard Ball" userId="c2c6c2dd-6ddc-437e-8cdd-d7a74390accc" providerId="ADAL" clId="{4F0F2345-F3E6-41F4-92A6-9EA204AEBFB6}" dt="2022-10-06T10:51:08.458" v="909"/>
          <ac:inkMkLst>
            <pc:docMk/>
            <pc:sldMk cId="0" sldId="283"/>
            <ac:inkMk id="2" creationId="{ED318131-0635-5737-E9A5-64591F99017E}"/>
          </ac:inkMkLst>
        </pc:ink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0" sldId="285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0" sldId="286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0" sldId="290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652952764" sldId="291"/>
        </pc:sldMkLst>
      </pc:sldChg>
      <pc:sldChg chg="del">
        <pc:chgData name="Richard Ball" userId="c2c6c2dd-6ddc-437e-8cdd-d7a74390accc" providerId="ADAL" clId="{4F0F2345-F3E6-41F4-92A6-9EA204AEBFB6}" dt="2022-10-06T07:48:40.038" v="844" actId="47"/>
        <pc:sldMkLst>
          <pc:docMk/>
          <pc:sldMk cId="3683890707" sldId="294"/>
        </pc:sldMkLst>
      </pc:sldChg>
      <pc:sldChg chg="ord">
        <pc:chgData name="Richard Ball" userId="c2c6c2dd-6ddc-437e-8cdd-d7a74390accc" providerId="ADAL" clId="{4F0F2345-F3E6-41F4-92A6-9EA204AEBFB6}" dt="2022-10-03T13:36:31.146" v="17"/>
        <pc:sldMkLst>
          <pc:docMk/>
          <pc:sldMk cId="3888240102" sldId="295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946818285" sldId="297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819995686" sldId="298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371094257" sldId="299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4011943545" sldId="301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1674790537" sldId="302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146392248" sldId="303"/>
        </pc:sldMkLst>
      </pc:sldChg>
      <pc:sldChg chg="addSp modSp mod">
        <pc:chgData name="Richard Ball" userId="c2c6c2dd-6ddc-437e-8cdd-d7a74390accc" providerId="ADAL" clId="{4F0F2345-F3E6-41F4-92A6-9EA204AEBFB6}" dt="2022-10-06T07:49:10.478" v="888" actId="1076"/>
        <pc:sldMkLst>
          <pc:docMk/>
          <pc:sldMk cId="2319570968" sldId="304"/>
        </pc:sldMkLst>
        <pc:spChg chg="add mod">
          <ac:chgData name="Richard Ball" userId="c2c6c2dd-6ddc-437e-8cdd-d7a74390accc" providerId="ADAL" clId="{4F0F2345-F3E6-41F4-92A6-9EA204AEBFB6}" dt="2022-10-06T07:49:10.478" v="888" actId="1076"/>
          <ac:spMkLst>
            <pc:docMk/>
            <pc:sldMk cId="2319570968" sldId="304"/>
            <ac:spMk id="2" creationId="{28D71E76-7AB1-2754-76D0-5C73D3E67797}"/>
          </ac:spMkLst>
        </pc:spChg>
        <pc:picChg chg="mod">
          <ac:chgData name="Richard Ball" userId="c2c6c2dd-6ddc-437e-8cdd-d7a74390accc" providerId="ADAL" clId="{4F0F2345-F3E6-41F4-92A6-9EA204AEBFB6}" dt="2022-10-06T07:48:50.993" v="845" actId="1076"/>
          <ac:picMkLst>
            <pc:docMk/>
            <pc:sldMk cId="2319570968" sldId="304"/>
            <ac:picMk id="5" creationId="{7FEC09BE-7BC0-43D9-B2AD-CA247E45BB1D}"/>
          </ac:picMkLst>
        </pc:picChg>
        <pc:picChg chg="mod">
          <ac:chgData name="Richard Ball" userId="c2c6c2dd-6ddc-437e-8cdd-d7a74390accc" providerId="ADAL" clId="{4F0F2345-F3E6-41F4-92A6-9EA204AEBFB6}" dt="2022-10-06T07:48:50.993" v="845" actId="1076"/>
          <ac:picMkLst>
            <pc:docMk/>
            <pc:sldMk cId="2319570968" sldId="304"/>
            <ac:picMk id="7" creationId="{7F991728-8B22-4960-8474-ABC0A497749A}"/>
          </ac:picMkLst>
        </pc:picChg>
      </pc:sldChg>
      <pc:sldChg chg="modSp">
        <pc:chgData name="Richard Ball" userId="c2c6c2dd-6ddc-437e-8cdd-d7a74390accc" providerId="ADAL" clId="{4F0F2345-F3E6-41F4-92A6-9EA204AEBFB6}" dt="2022-10-06T10:03:41.268" v="899" actId="20577"/>
        <pc:sldMkLst>
          <pc:docMk/>
          <pc:sldMk cId="3126958369" sldId="305"/>
        </pc:sldMkLst>
        <pc:spChg chg="mod">
          <ac:chgData name="Richard Ball" userId="c2c6c2dd-6ddc-437e-8cdd-d7a74390accc" providerId="ADAL" clId="{4F0F2345-F3E6-41F4-92A6-9EA204AEBFB6}" dt="2022-10-06T10:03:41.268" v="899" actId="20577"/>
          <ac:spMkLst>
            <pc:docMk/>
            <pc:sldMk cId="3126958369" sldId="305"/>
            <ac:spMk id="2" creationId="{FCD70C82-8171-4816-A771-B456E9F551F0}"/>
          </ac:spMkLst>
        </pc:sp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836117032" sldId="306"/>
        </pc:sldMkLst>
      </pc:sldChg>
      <pc:sldChg chg="del ord">
        <pc:chgData name="Richard Ball" userId="c2c6c2dd-6ddc-437e-8cdd-d7a74390accc" providerId="ADAL" clId="{4F0F2345-F3E6-41F4-92A6-9EA204AEBFB6}" dt="2022-10-03T13:34:18.004" v="12" actId="47"/>
        <pc:sldMkLst>
          <pc:docMk/>
          <pc:sldMk cId="1273862892" sldId="2252"/>
        </pc:sldMkLst>
      </pc:sldChg>
      <pc:sldChg chg="del ord">
        <pc:chgData name="Richard Ball" userId="c2c6c2dd-6ddc-437e-8cdd-d7a74390accc" providerId="ADAL" clId="{4F0F2345-F3E6-41F4-92A6-9EA204AEBFB6}" dt="2022-10-03T13:46:19.557" v="278" actId="47"/>
        <pc:sldMkLst>
          <pc:docMk/>
          <pc:sldMk cId="1449639055" sldId="2252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1964862816" sldId="2254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3686267371" sldId="2255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3048435885" sldId="2256"/>
        </pc:sldMkLst>
      </pc:sldChg>
      <pc:sldChg chg="addSp modSp mod">
        <pc:chgData name="Richard Ball" userId="c2c6c2dd-6ddc-437e-8cdd-d7a74390accc" providerId="ADAL" clId="{4F0F2345-F3E6-41F4-92A6-9EA204AEBFB6}" dt="2022-10-06T10:51:08.458" v="909"/>
        <pc:sldMkLst>
          <pc:docMk/>
          <pc:sldMk cId="2044211914" sldId="2257"/>
        </pc:sldMkLst>
        <pc:spChg chg="mod">
          <ac:chgData name="Richard Ball" userId="c2c6c2dd-6ddc-437e-8cdd-d7a74390accc" providerId="ADAL" clId="{4F0F2345-F3E6-41F4-92A6-9EA204AEBFB6}" dt="2022-10-06T07:13:09.748" v="811" actId="113"/>
          <ac:spMkLst>
            <pc:docMk/>
            <pc:sldMk cId="2044211914" sldId="2257"/>
            <ac:spMk id="2" creationId="{C559E19C-3F23-410A-8B3E-ACD43ED73B1D}"/>
          </ac:spMkLst>
        </pc:spChg>
        <pc:picChg chg="mod">
          <ac:chgData name="Richard Ball" userId="c2c6c2dd-6ddc-437e-8cdd-d7a74390accc" providerId="ADAL" clId="{4F0F2345-F3E6-41F4-92A6-9EA204AEBFB6}" dt="2022-10-06T07:11:35.578" v="801" actId="14100"/>
          <ac:picMkLst>
            <pc:docMk/>
            <pc:sldMk cId="2044211914" sldId="2257"/>
            <ac:picMk id="1026" creationId="{18C2C8E4-6ABD-45DD-88D5-6B196879206D}"/>
          </ac:picMkLst>
        </pc:picChg>
        <pc:inkChg chg="add">
          <ac:chgData name="Richard Ball" userId="c2c6c2dd-6ddc-437e-8cdd-d7a74390accc" providerId="ADAL" clId="{4F0F2345-F3E6-41F4-92A6-9EA204AEBFB6}" dt="2022-10-06T10:51:08.458" v="909"/>
          <ac:inkMkLst>
            <pc:docMk/>
            <pc:sldMk cId="2044211914" sldId="2257"/>
            <ac:inkMk id="3" creationId="{8196564F-3521-8931-10B0-815AB2A393CF}"/>
          </ac:inkMkLst>
        </pc:ink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912493175" sldId="2259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417027850" sldId="2260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1318759360" sldId="2261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208571732" sldId="2262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3682239524" sldId="2263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2674830928" sldId="2264"/>
        </pc:sldMkLst>
      </pc:sldChg>
      <pc:sldChg chg="addSp modSp mod">
        <pc:chgData name="Richard Ball" userId="c2c6c2dd-6ddc-437e-8cdd-d7a74390accc" providerId="ADAL" clId="{4F0F2345-F3E6-41F4-92A6-9EA204AEBFB6}" dt="2022-10-06T10:40:31.080" v="908"/>
        <pc:sldMkLst>
          <pc:docMk/>
          <pc:sldMk cId="3039599169" sldId="2266"/>
        </pc:sldMkLst>
        <pc:spChg chg="mod">
          <ac:chgData name="Richard Ball" userId="c2c6c2dd-6ddc-437e-8cdd-d7a74390accc" providerId="ADAL" clId="{4F0F2345-F3E6-41F4-92A6-9EA204AEBFB6}" dt="2022-10-06T06:59:33.464" v="765" actId="27636"/>
          <ac:spMkLst>
            <pc:docMk/>
            <pc:sldMk cId="3039599169" sldId="2266"/>
            <ac:spMk id="5" creationId="{96E1382A-F236-4B1C-8FE7-E841E898D540}"/>
          </ac:spMkLst>
        </pc:spChg>
        <pc:inkChg chg="add">
          <ac:chgData name="Richard Ball" userId="c2c6c2dd-6ddc-437e-8cdd-d7a74390accc" providerId="ADAL" clId="{4F0F2345-F3E6-41F4-92A6-9EA204AEBFB6}" dt="2022-10-06T10:40:31.080" v="908"/>
          <ac:inkMkLst>
            <pc:docMk/>
            <pc:sldMk cId="3039599169" sldId="2266"/>
            <ac:inkMk id="2" creationId="{7CD58BCC-8A1C-5FE7-1ED6-49A5349B6315}"/>
          </ac:inkMkLst>
        </pc:ink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1747303119" sldId="2267"/>
        </pc:sldMkLst>
      </pc:sldChg>
      <pc:sldChg chg="delSp modSp del mod ord">
        <pc:chgData name="Richard Ball" userId="c2c6c2dd-6ddc-437e-8cdd-d7a74390accc" providerId="ADAL" clId="{4F0F2345-F3E6-41F4-92A6-9EA204AEBFB6}" dt="2022-10-03T13:41:05.919" v="265" actId="47"/>
        <pc:sldMkLst>
          <pc:docMk/>
          <pc:sldMk cId="2081667481" sldId="2269"/>
        </pc:sldMkLst>
        <pc:spChg chg="del mod">
          <ac:chgData name="Richard Ball" userId="c2c6c2dd-6ddc-437e-8cdd-d7a74390accc" providerId="ADAL" clId="{4F0F2345-F3E6-41F4-92A6-9EA204AEBFB6}" dt="2022-10-03T13:37:01.345" v="20" actId="478"/>
          <ac:spMkLst>
            <pc:docMk/>
            <pc:sldMk cId="2081667481" sldId="2269"/>
            <ac:spMk id="2" creationId="{AD7860C8-5982-4D89-956A-51B2836BE841}"/>
          </ac:spMkLst>
        </pc:spChg>
        <pc:picChg chg="mod">
          <ac:chgData name="Richard Ball" userId="c2c6c2dd-6ddc-437e-8cdd-d7a74390accc" providerId="ADAL" clId="{4F0F2345-F3E6-41F4-92A6-9EA204AEBFB6}" dt="2022-10-03T13:41:00.370" v="264" actId="1076"/>
          <ac:picMkLst>
            <pc:docMk/>
            <pc:sldMk cId="2081667481" sldId="2269"/>
            <ac:picMk id="4" creationId="{F353486A-5AB0-49F3-AE96-F32264289A69}"/>
          </ac:picMkLst>
        </pc:picChg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3867574514" sldId="2271"/>
        </pc:sldMkLst>
      </pc:sldChg>
      <pc:sldChg chg="del">
        <pc:chgData name="Richard Ball" userId="c2c6c2dd-6ddc-437e-8cdd-d7a74390accc" providerId="ADAL" clId="{4F0F2345-F3E6-41F4-92A6-9EA204AEBFB6}" dt="2022-10-03T13:46:19.557" v="278" actId="47"/>
        <pc:sldMkLst>
          <pc:docMk/>
          <pc:sldMk cId="4155621417" sldId="2272"/>
        </pc:sldMkLst>
      </pc:sldChg>
      <pc:sldChg chg="addSp modSp mod">
        <pc:chgData name="Richard Ball" userId="c2c6c2dd-6ddc-437e-8cdd-d7a74390accc" providerId="ADAL" clId="{4F0F2345-F3E6-41F4-92A6-9EA204AEBFB6}" dt="2022-10-06T10:40:31.080" v="908"/>
        <pc:sldMkLst>
          <pc:docMk/>
          <pc:sldMk cId="813464687" sldId="2273"/>
        </pc:sldMkLst>
        <pc:spChg chg="mod">
          <ac:chgData name="Richard Ball" userId="c2c6c2dd-6ddc-437e-8cdd-d7a74390accc" providerId="ADAL" clId="{4F0F2345-F3E6-41F4-92A6-9EA204AEBFB6}" dt="2022-10-06T06:58:41.968" v="741" actId="122"/>
          <ac:spMkLst>
            <pc:docMk/>
            <pc:sldMk cId="813464687" sldId="2273"/>
            <ac:spMk id="2" creationId="{1EB17D7B-830E-49EB-9557-C68D9C2F95A0}"/>
          </ac:spMkLst>
        </pc:spChg>
        <pc:spChg chg="mod">
          <ac:chgData name="Richard Ball" userId="c2c6c2dd-6ddc-437e-8cdd-d7a74390accc" providerId="ADAL" clId="{4F0F2345-F3E6-41F4-92A6-9EA204AEBFB6}" dt="2022-10-06T10:26:52.081" v="907" actId="1076"/>
          <ac:spMkLst>
            <pc:docMk/>
            <pc:sldMk cId="813464687" sldId="2273"/>
            <ac:spMk id="3" creationId="{94A22214-1D20-4081-A612-D589B2FD9EAF}"/>
          </ac:spMkLst>
        </pc:spChg>
        <pc:inkChg chg="add">
          <ac:chgData name="Richard Ball" userId="c2c6c2dd-6ddc-437e-8cdd-d7a74390accc" providerId="ADAL" clId="{4F0F2345-F3E6-41F4-92A6-9EA204AEBFB6}" dt="2022-10-06T10:40:31.080" v="908"/>
          <ac:inkMkLst>
            <pc:docMk/>
            <pc:sldMk cId="813464687" sldId="2273"/>
            <ac:inkMk id="4" creationId="{64DD4FA2-7455-EC13-D02C-3496C250E62A}"/>
          </ac:inkMkLst>
        </pc:inkChg>
      </pc:sldChg>
      <pc:sldChg chg="add del">
        <pc:chgData name="Richard Ball" userId="c2c6c2dd-6ddc-437e-8cdd-d7a74390accc" providerId="ADAL" clId="{4F0F2345-F3E6-41F4-92A6-9EA204AEBFB6}" dt="2022-10-06T06:57:57.134" v="726" actId="47"/>
        <pc:sldMkLst>
          <pc:docMk/>
          <pc:sldMk cId="1919187676" sldId="2274"/>
        </pc:sldMkLst>
      </pc:sldChg>
      <pc:sldChg chg="addSp modSp add mod">
        <pc:chgData name="Richard Ball" userId="c2c6c2dd-6ddc-437e-8cdd-d7a74390accc" providerId="ADAL" clId="{4F0F2345-F3E6-41F4-92A6-9EA204AEBFB6}" dt="2022-10-06T10:40:31.080" v="908"/>
        <pc:sldMkLst>
          <pc:docMk/>
          <pc:sldMk cId="1385839198" sldId="2275"/>
        </pc:sldMkLst>
        <pc:spChg chg="mod">
          <ac:chgData name="Richard Ball" userId="c2c6c2dd-6ddc-437e-8cdd-d7a74390accc" providerId="ADAL" clId="{4F0F2345-F3E6-41F4-92A6-9EA204AEBFB6}" dt="2022-10-06T06:58:05.131" v="727" actId="1076"/>
          <ac:spMkLst>
            <pc:docMk/>
            <pc:sldMk cId="1385839198" sldId="2275"/>
            <ac:spMk id="2" creationId="{AD7860C8-5982-4D89-956A-51B2836BE841}"/>
          </ac:spMkLst>
        </pc:spChg>
        <pc:spChg chg="add mod">
          <ac:chgData name="Richard Ball" userId="c2c6c2dd-6ddc-437e-8cdd-d7a74390accc" providerId="ADAL" clId="{4F0F2345-F3E6-41F4-92A6-9EA204AEBFB6}" dt="2022-10-06T06:58:08.626" v="728" actId="1076"/>
          <ac:spMkLst>
            <pc:docMk/>
            <pc:sldMk cId="1385839198" sldId="2275"/>
            <ac:spMk id="3" creationId="{F2A7D1D5-0A75-F618-60D2-C183424000D1}"/>
          </ac:spMkLst>
        </pc:spChg>
        <pc:picChg chg="mod">
          <ac:chgData name="Richard Ball" userId="c2c6c2dd-6ddc-437e-8cdd-d7a74390accc" providerId="ADAL" clId="{4F0F2345-F3E6-41F4-92A6-9EA204AEBFB6}" dt="2022-10-06T06:58:14.588" v="729" actId="14100"/>
          <ac:picMkLst>
            <pc:docMk/>
            <pc:sldMk cId="1385839198" sldId="2275"/>
            <ac:picMk id="4" creationId="{F353486A-5AB0-49F3-AE96-F32264289A69}"/>
          </ac:picMkLst>
        </pc:picChg>
        <pc:inkChg chg="add">
          <ac:chgData name="Richard Ball" userId="c2c6c2dd-6ddc-437e-8cdd-d7a74390accc" providerId="ADAL" clId="{4F0F2345-F3E6-41F4-92A6-9EA204AEBFB6}" dt="2022-10-06T10:40:31.080" v="908"/>
          <ac:inkMkLst>
            <pc:docMk/>
            <pc:sldMk cId="1385839198" sldId="2275"/>
            <ac:inkMk id="5" creationId="{757E6061-DA74-D7DD-0C01-D7038832E914}"/>
          </ac:inkMkLst>
        </pc:inkChg>
      </pc:sldChg>
      <pc:sldChg chg="modSp new mod ord">
        <pc:chgData name="Richard Ball" userId="c2c6c2dd-6ddc-437e-8cdd-d7a74390accc" providerId="ADAL" clId="{4F0F2345-F3E6-41F4-92A6-9EA204AEBFB6}" dt="2022-10-04T09:48:45.199" v="588" actId="1076"/>
        <pc:sldMkLst>
          <pc:docMk/>
          <pc:sldMk cId="839336437" sldId="2276"/>
        </pc:sldMkLst>
        <pc:spChg chg="mod">
          <ac:chgData name="Richard Ball" userId="c2c6c2dd-6ddc-437e-8cdd-d7a74390accc" providerId="ADAL" clId="{4F0F2345-F3E6-41F4-92A6-9EA204AEBFB6}" dt="2022-10-04T09:48:41.436" v="587" actId="20577"/>
          <ac:spMkLst>
            <pc:docMk/>
            <pc:sldMk cId="839336437" sldId="2276"/>
            <ac:spMk id="2" creationId="{F5472F28-0A78-8595-93D7-C555E72BF561}"/>
          </ac:spMkLst>
        </pc:spChg>
        <pc:spChg chg="mod">
          <ac:chgData name="Richard Ball" userId="c2c6c2dd-6ddc-437e-8cdd-d7a74390accc" providerId="ADAL" clId="{4F0F2345-F3E6-41F4-92A6-9EA204AEBFB6}" dt="2022-10-04T09:48:45.199" v="588" actId="1076"/>
          <ac:spMkLst>
            <pc:docMk/>
            <pc:sldMk cId="839336437" sldId="2276"/>
            <ac:spMk id="3" creationId="{7EB9AACE-DC30-C164-BFEF-7F82B1EF5C6B}"/>
          </ac:spMkLst>
        </pc:spChg>
      </pc:sldChg>
      <pc:sldChg chg="addSp delSp modSp new mod">
        <pc:chgData name="Richard Ball" userId="c2c6c2dd-6ddc-437e-8cdd-d7a74390accc" providerId="ADAL" clId="{4F0F2345-F3E6-41F4-92A6-9EA204AEBFB6}" dt="2022-10-06T06:46:18.360" v="627" actId="1076"/>
        <pc:sldMkLst>
          <pc:docMk/>
          <pc:sldMk cId="486676979" sldId="2277"/>
        </pc:sldMkLst>
        <pc:spChg chg="del">
          <ac:chgData name="Richard Ball" userId="c2c6c2dd-6ddc-437e-8cdd-d7a74390accc" providerId="ADAL" clId="{4F0F2345-F3E6-41F4-92A6-9EA204AEBFB6}" dt="2022-10-06T06:44:47.405" v="609" actId="478"/>
          <ac:spMkLst>
            <pc:docMk/>
            <pc:sldMk cId="486676979" sldId="2277"/>
            <ac:spMk id="2" creationId="{967715E5-8046-5D42-BC6C-4298335BA9AC}"/>
          </ac:spMkLst>
        </pc:spChg>
        <pc:spChg chg="del">
          <ac:chgData name="Richard Ball" userId="c2c6c2dd-6ddc-437e-8cdd-d7a74390accc" providerId="ADAL" clId="{4F0F2345-F3E6-41F4-92A6-9EA204AEBFB6}" dt="2022-10-06T06:44:47.405" v="609" actId="478"/>
          <ac:spMkLst>
            <pc:docMk/>
            <pc:sldMk cId="486676979" sldId="2277"/>
            <ac:spMk id="3" creationId="{220C968E-CAEE-F499-4417-21510EF88D81}"/>
          </ac:spMkLst>
        </pc:spChg>
        <pc:spChg chg="add mod">
          <ac:chgData name="Richard Ball" userId="c2c6c2dd-6ddc-437e-8cdd-d7a74390accc" providerId="ADAL" clId="{4F0F2345-F3E6-41F4-92A6-9EA204AEBFB6}" dt="2022-10-06T06:46:16.075" v="626" actId="1076"/>
          <ac:spMkLst>
            <pc:docMk/>
            <pc:sldMk cId="486676979" sldId="2277"/>
            <ac:spMk id="5" creationId="{AB556231-BAEC-BF62-DC73-52DDBB31358C}"/>
          </ac:spMkLst>
        </pc:spChg>
        <pc:picChg chg="add mod">
          <ac:chgData name="Richard Ball" userId="c2c6c2dd-6ddc-437e-8cdd-d7a74390accc" providerId="ADAL" clId="{4F0F2345-F3E6-41F4-92A6-9EA204AEBFB6}" dt="2022-10-06T06:46:18.360" v="627" actId="1076"/>
          <ac:picMkLst>
            <pc:docMk/>
            <pc:sldMk cId="486676979" sldId="2277"/>
            <ac:picMk id="1026" creationId="{0E4E61A2-3958-DE10-C45C-17F25A573ECB}"/>
          </ac:picMkLst>
        </pc:picChg>
      </pc:sldChg>
      <pc:sldChg chg="new del">
        <pc:chgData name="Richard Ball" userId="c2c6c2dd-6ddc-437e-8cdd-d7a74390accc" providerId="ADAL" clId="{4F0F2345-F3E6-41F4-92A6-9EA204AEBFB6}" dt="2022-10-06T06:46:24.078" v="629" actId="47"/>
        <pc:sldMkLst>
          <pc:docMk/>
          <pc:sldMk cId="1152289432" sldId="2278"/>
        </pc:sldMkLst>
      </pc:sldChg>
      <pc:sldChg chg="addSp modSp new add mod modNotes">
        <pc:chgData name="Richard Ball" userId="c2c6c2dd-6ddc-437e-8cdd-d7a74390accc" providerId="ADAL" clId="{4F0F2345-F3E6-41F4-92A6-9EA204AEBFB6}" dt="2022-10-06T06:50:19.935" v="640" actId="14100"/>
        <pc:sldMkLst>
          <pc:docMk/>
          <pc:sldMk cId="1863140898" sldId="2278"/>
        </pc:sldMkLst>
        <pc:picChg chg="add mod replST">
          <ac:chgData name="Richard Ball" userId="c2c6c2dd-6ddc-437e-8cdd-d7a74390accc" providerId="ADAL" clId="{4F0F2345-F3E6-41F4-92A6-9EA204AEBFB6}" dt="2022-10-06T06:50:19.935" v="640" actId="14100"/>
          <ac:picMkLst>
            <pc:docMk/>
            <pc:sldMk cId="1863140898" sldId="2278"/>
            <ac:picMk id="3" creationId="{3C068A79-1B8D-2B8A-3EDC-088A9BD9C37B}"/>
          </ac:picMkLst>
        </pc:picChg>
      </pc:sldChg>
      <pc:sldChg chg="addSp modSp new add mod ord modNotes">
        <pc:chgData name="Richard Ball" userId="c2c6c2dd-6ddc-437e-8cdd-d7a74390accc" providerId="ADAL" clId="{4F0F2345-F3E6-41F4-92A6-9EA204AEBFB6}" dt="2022-10-06T10:19:48.829" v="901"/>
        <pc:sldMkLst>
          <pc:docMk/>
          <pc:sldMk cId="2576011984" sldId="2279"/>
        </pc:sldMkLst>
        <pc:picChg chg="add mod replST">
          <ac:chgData name="Richard Ball" userId="c2c6c2dd-6ddc-437e-8cdd-d7a74390accc" providerId="ADAL" clId="{4F0F2345-F3E6-41F4-92A6-9EA204AEBFB6}" dt="2022-10-06T06:56:03.660" v="702"/>
          <ac:picMkLst>
            <pc:docMk/>
            <pc:sldMk cId="2576011984" sldId="2279"/>
            <ac:picMk id="3" creationId="{C8E8017E-D464-79A1-79D7-D6692324ED09}"/>
          </ac:picMkLst>
        </pc:picChg>
      </pc:sldChg>
      <pc:sldChg chg="modSp add mod ord">
        <pc:chgData name="Richard Ball" userId="c2c6c2dd-6ddc-437e-8cdd-d7a74390accc" providerId="ADAL" clId="{4F0F2345-F3E6-41F4-92A6-9EA204AEBFB6}" dt="2022-10-06T07:12:25.173" v="808" actId="27636"/>
        <pc:sldMkLst>
          <pc:docMk/>
          <pc:sldMk cId="315444096" sldId="2280"/>
        </pc:sldMkLst>
        <pc:spChg chg="mod">
          <ac:chgData name="Richard Ball" userId="c2c6c2dd-6ddc-437e-8cdd-d7a74390accc" providerId="ADAL" clId="{4F0F2345-F3E6-41F4-92A6-9EA204AEBFB6}" dt="2022-10-06T07:12:25.173" v="808" actId="27636"/>
          <ac:spMkLst>
            <pc:docMk/>
            <pc:sldMk cId="315444096" sldId="2280"/>
            <ac:spMk id="3" creationId="{94A22214-1D20-4081-A612-D589B2FD9EAF}"/>
          </ac:spMkLst>
        </pc:spChg>
      </pc:sldChg>
      <pc:sldChg chg="addSp delSp modSp new mod modAnim">
        <pc:chgData name="Richard Ball" userId="c2c6c2dd-6ddc-437e-8cdd-d7a74390accc" providerId="ADAL" clId="{4F0F2345-F3E6-41F4-92A6-9EA204AEBFB6}" dt="2022-10-06T07:14:34.306" v="816" actId="14100"/>
        <pc:sldMkLst>
          <pc:docMk/>
          <pc:sldMk cId="652073673" sldId="2281"/>
        </pc:sldMkLst>
        <pc:spChg chg="del">
          <ac:chgData name="Richard Ball" userId="c2c6c2dd-6ddc-437e-8cdd-d7a74390accc" providerId="ADAL" clId="{4F0F2345-F3E6-41F4-92A6-9EA204AEBFB6}" dt="2022-10-06T07:14:12.071" v="813" actId="478"/>
          <ac:spMkLst>
            <pc:docMk/>
            <pc:sldMk cId="652073673" sldId="2281"/>
            <ac:spMk id="2" creationId="{F44035F5-29EC-DC64-A369-61FA5FA19B34}"/>
          </ac:spMkLst>
        </pc:spChg>
        <pc:spChg chg="del">
          <ac:chgData name="Richard Ball" userId="c2c6c2dd-6ddc-437e-8cdd-d7a74390accc" providerId="ADAL" clId="{4F0F2345-F3E6-41F4-92A6-9EA204AEBFB6}" dt="2022-10-06T07:14:12.071" v="813" actId="478"/>
          <ac:spMkLst>
            <pc:docMk/>
            <pc:sldMk cId="652073673" sldId="2281"/>
            <ac:spMk id="3" creationId="{DB29E3FA-90D1-F50E-2F7D-39DD1C0EE721}"/>
          </ac:spMkLst>
        </pc:spChg>
        <pc:picChg chg="add mod">
          <ac:chgData name="Richard Ball" userId="c2c6c2dd-6ddc-437e-8cdd-d7a74390accc" providerId="ADAL" clId="{4F0F2345-F3E6-41F4-92A6-9EA204AEBFB6}" dt="2022-10-06T07:14:34.306" v="816" actId="14100"/>
          <ac:picMkLst>
            <pc:docMk/>
            <pc:sldMk cId="652073673" sldId="2281"/>
            <ac:picMk id="4" creationId="{7BDCF8A2-8B7A-F11E-9A7C-70D1A652E675}"/>
          </ac:picMkLst>
        </pc:picChg>
      </pc:sldChg>
      <pc:sldChg chg="addSp delSp modSp new mod">
        <pc:chgData name="Richard Ball" userId="c2c6c2dd-6ddc-437e-8cdd-d7a74390accc" providerId="ADAL" clId="{4F0F2345-F3E6-41F4-92A6-9EA204AEBFB6}" dt="2022-10-06T09:59:46.475" v="897" actId="14100"/>
        <pc:sldMkLst>
          <pc:docMk/>
          <pc:sldMk cId="3888045134" sldId="2282"/>
        </pc:sldMkLst>
        <pc:spChg chg="del">
          <ac:chgData name="Richard Ball" userId="c2c6c2dd-6ddc-437e-8cdd-d7a74390accc" providerId="ADAL" clId="{4F0F2345-F3E6-41F4-92A6-9EA204AEBFB6}" dt="2022-10-06T07:19:00.405" v="818" actId="478"/>
          <ac:spMkLst>
            <pc:docMk/>
            <pc:sldMk cId="3888045134" sldId="2282"/>
            <ac:spMk id="2" creationId="{7E36DF6B-EB14-D7FE-BBF6-2E2B7E939D73}"/>
          </ac:spMkLst>
        </pc:spChg>
        <pc:spChg chg="del">
          <ac:chgData name="Richard Ball" userId="c2c6c2dd-6ddc-437e-8cdd-d7a74390accc" providerId="ADAL" clId="{4F0F2345-F3E6-41F4-92A6-9EA204AEBFB6}" dt="2022-10-06T07:19:00.405" v="818" actId="478"/>
          <ac:spMkLst>
            <pc:docMk/>
            <pc:sldMk cId="3888045134" sldId="2282"/>
            <ac:spMk id="3" creationId="{7B63F01B-4719-4749-A143-89213A482EC5}"/>
          </ac:spMkLst>
        </pc:spChg>
        <pc:picChg chg="add del mod">
          <ac:chgData name="Richard Ball" userId="c2c6c2dd-6ddc-437e-8cdd-d7a74390accc" providerId="ADAL" clId="{4F0F2345-F3E6-41F4-92A6-9EA204AEBFB6}" dt="2022-10-06T09:59:16.703" v="892" actId="478"/>
          <ac:picMkLst>
            <pc:docMk/>
            <pc:sldMk cId="3888045134" sldId="2282"/>
            <ac:picMk id="3" creationId="{A2A9624F-63D3-F251-26AC-AA3CEA108F7C}"/>
          </ac:picMkLst>
        </pc:picChg>
        <pc:picChg chg="add del">
          <ac:chgData name="Richard Ball" userId="c2c6c2dd-6ddc-437e-8cdd-d7a74390accc" providerId="ADAL" clId="{4F0F2345-F3E6-41F4-92A6-9EA204AEBFB6}" dt="2022-10-06T09:59:21.161" v="894" actId="478"/>
          <ac:picMkLst>
            <pc:docMk/>
            <pc:sldMk cId="3888045134" sldId="2282"/>
            <ac:picMk id="4" creationId="{1F032825-0093-FCCC-AA2F-958C7413E8CB}"/>
          </ac:picMkLst>
        </pc:picChg>
        <pc:picChg chg="add mod">
          <ac:chgData name="Richard Ball" userId="c2c6c2dd-6ddc-437e-8cdd-d7a74390accc" providerId="ADAL" clId="{4F0F2345-F3E6-41F4-92A6-9EA204AEBFB6}" dt="2022-10-06T09:59:46.475" v="897" actId="14100"/>
          <ac:picMkLst>
            <pc:docMk/>
            <pc:sldMk cId="3888045134" sldId="2282"/>
            <ac:picMk id="6" creationId="{52B85D01-D0AA-C458-D3A9-47118E237167}"/>
          </ac:picMkLst>
        </pc:picChg>
      </pc:sldChg>
      <pc:sldChg chg="modSp new mod">
        <pc:chgData name="Richard Ball" userId="c2c6c2dd-6ddc-437e-8cdd-d7a74390accc" providerId="ADAL" clId="{4F0F2345-F3E6-41F4-92A6-9EA204AEBFB6}" dt="2022-10-06T07:48:31.784" v="843" actId="20577"/>
        <pc:sldMkLst>
          <pc:docMk/>
          <pc:sldMk cId="174472474" sldId="2283"/>
        </pc:sldMkLst>
        <pc:spChg chg="mod">
          <ac:chgData name="Richard Ball" userId="c2c6c2dd-6ddc-437e-8cdd-d7a74390accc" providerId="ADAL" clId="{4F0F2345-F3E6-41F4-92A6-9EA204AEBFB6}" dt="2022-10-06T07:48:31.784" v="843" actId="20577"/>
          <ac:spMkLst>
            <pc:docMk/>
            <pc:sldMk cId="174472474" sldId="2283"/>
            <ac:spMk id="2" creationId="{B327E627-655E-CDCF-E7C1-A22AF348FDC2}"/>
          </ac:spMkLst>
        </pc:spChg>
      </pc:sldChg>
      <pc:sldMasterChg chg="del delSldLayout">
        <pc:chgData name="Richard Ball" userId="c2c6c2dd-6ddc-437e-8cdd-d7a74390accc" providerId="ADAL" clId="{4F0F2345-F3E6-41F4-92A6-9EA204AEBFB6}" dt="2022-10-03T13:34:18.004" v="12" actId="47"/>
        <pc:sldMasterMkLst>
          <pc:docMk/>
          <pc:sldMasterMk cId="1117323805" sldId="2147483669"/>
        </pc:sldMasterMkLst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1033526973" sldId="2147483670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787294192" sldId="2147483671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4109123576" sldId="2147483672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3197132585" sldId="2147483673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4262683432" sldId="2147483674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1854275791" sldId="2147483675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1119429304" sldId="2147483676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2003397865" sldId="2147483677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3434460005" sldId="2147483678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1205812093" sldId="2147483679"/>
          </pc:sldLayoutMkLst>
        </pc:sldLayoutChg>
        <pc:sldLayoutChg chg="del">
          <pc:chgData name="Richard Ball" userId="c2c6c2dd-6ddc-437e-8cdd-d7a74390accc" providerId="ADAL" clId="{4F0F2345-F3E6-41F4-92A6-9EA204AEBFB6}" dt="2022-10-03T13:34:18.004" v="12" actId="47"/>
          <pc:sldLayoutMkLst>
            <pc:docMk/>
            <pc:sldMasterMk cId="1117323805" sldId="2147483669"/>
            <pc:sldLayoutMk cId="3959522099" sldId="2147483680"/>
          </pc:sldLayoutMkLst>
        </pc:sldLayoutChg>
      </pc:sldMasterChg>
    </pc:docChg>
  </pc:docChgLst>
  <pc:docChgLst>
    <pc:chgData name="Richard Ball" userId="S::richard.ball@sthelens.london::c2c6c2dd-6ddc-437e-8cdd-d7a74390accc" providerId="AD" clId="Web-{48E7F1CD-0FDE-83C6-7CBA-F831BBBFBDC8}"/>
    <pc:docChg chg="modSld">
      <pc:chgData name="Richard Ball" userId="S::richard.ball@sthelens.london::c2c6c2dd-6ddc-437e-8cdd-d7a74390accc" providerId="AD" clId="Web-{48E7F1CD-0FDE-83C6-7CBA-F831BBBFBDC8}" dt="2021-09-19T08:50:59.224" v="3"/>
      <pc:docMkLst>
        <pc:docMk/>
      </pc:docMkLst>
      <pc:sldChg chg="addAnim modAnim">
        <pc:chgData name="Richard Ball" userId="S::richard.ball@sthelens.london::c2c6c2dd-6ddc-437e-8cdd-d7a74390accc" providerId="AD" clId="Web-{48E7F1CD-0FDE-83C6-7CBA-F831BBBFBDC8}" dt="2021-09-19T08:50:59.224" v="3"/>
        <pc:sldMkLst>
          <pc:docMk/>
          <pc:sldMk cId="0" sldId="285"/>
        </pc:sldMkLst>
      </pc:sldChg>
      <pc:sldChg chg="modSp">
        <pc:chgData name="Richard Ball" userId="S::richard.ball@sthelens.london::c2c6c2dd-6ddc-437e-8cdd-d7a74390accc" providerId="AD" clId="Web-{48E7F1CD-0FDE-83C6-7CBA-F831BBBFBDC8}" dt="2021-09-19T08:50:49.302" v="1" actId="20577"/>
        <pc:sldMkLst>
          <pc:docMk/>
          <pc:sldMk cId="0" sldId="290"/>
        </pc:sldMkLst>
        <pc:spChg chg="mod">
          <ac:chgData name="Richard Ball" userId="S::richard.ball@sthelens.london::c2c6c2dd-6ddc-437e-8cdd-d7a74390accc" providerId="AD" clId="Web-{48E7F1CD-0FDE-83C6-7CBA-F831BBBFBDC8}" dt="2021-09-19T08:50:49.302" v="1" actId="20577"/>
          <ac:spMkLst>
            <pc:docMk/>
            <pc:sldMk cId="0" sldId="290"/>
            <ac:spMk id="13316" creationId="{44DB5D5B-5DD9-404F-A995-9E1567C38603}"/>
          </ac:spMkLst>
        </pc:spChg>
      </pc:sldChg>
    </pc:docChg>
  </pc:docChgLst>
  <pc:docChgLst>
    <pc:chgData name="Richard Ball" userId="S::richard.ball@sthelens.london::c2c6c2dd-6ddc-437e-8cdd-d7a74390accc" providerId="AD" clId="Web-{74F5BD15-783D-17C5-BE4F-343F94EA05F1}"/>
    <pc:docChg chg="addSld modSld">
      <pc:chgData name="Richard Ball" userId="S::richard.ball@sthelens.london::c2c6c2dd-6ddc-437e-8cdd-d7a74390accc" providerId="AD" clId="Web-{74F5BD15-783D-17C5-BE4F-343F94EA05F1}" dt="2023-04-27T11:06:52.289" v="43"/>
      <pc:docMkLst>
        <pc:docMk/>
      </pc:docMkLst>
      <pc:sldChg chg="delSp modSp">
        <pc:chgData name="Richard Ball" userId="S::richard.ball@sthelens.london::c2c6c2dd-6ddc-437e-8cdd-d7a74390accc" providerId="AD" clId="Web-{74F5BD15-783D-17C5-BE4F-343F94EA05F1}" dt="2023-04-27T11:06:20.412" v="20"/>
        <pc:sldMkLst>
          <pc:docMk/>
          <pc:sldMk cId="1385839198" sldId="2275"/>
        </pc:sldMkLst>
        <pc:spChg chg="mod">
          <ac:chgData name="Richard Ball" userId="S::richard.ball@sthelens.london::c2c6c2dd-6ddc-437e-8cdd-d7a74390accc" providerId="AD" clId="Web-{74F5BD15-783D-17C5-BE4F-343F94EA05F1}" dt="2023-04-27T11:06:18.459" v="19" actId="20577"/>
          <ac:spMkLst>
            <pc:docMk/>
            <pc:sldMk cId="1385839198" sldId="2275"/>
            <ac:spMk id="2" creationId="{AD7860C8-5982-4D89-956A-51B2836BE841}"/>
          </ac:spMkLst>
        </pc:spChg>
        <pc:inkChg chg="del">
          <ac:chgData name="Richard Ball" userId="S::richard.ball@sthelens.london::c2c6c2dd-6ddc-437e-8cdd-d7a74390accc" providerId="AD" clId="Web-{74F5BD15-783D-17C5-BE4F-343F94EA05F1}" dt="2023-04-27T11:06:20.412" v="20"/>
          <ac:inkMkLst>
            <pc:docMk/>
            <pc:sldMk cId="1385839198" sldId="2275"/>
            <ac:inkMk id="5" creationId="{757E6061-DA74-D7DD-0C01-D7038832E914}"/>
          </ac:inkMkLst>
        </pc:inkChg>
      </pc:sldChg>
      <pc:sldChg chg="delSp modSp add replId">
        <pc:chgData name="Richard Ball" userId="S::richard.ball@sthelens.london::c2c6c2dd-6ddc-437e-8cdd-d7a74390accc" providerId="AD" clId="Web-{74F5BD15-783D-17C5-BE4F-343F94EA05F1}" dt="2023-04-27T11:06:52.289" v="43"/>
        <pc:sldMkLst>
          <pc:docMk/>
          <pc:sldMk cId="421534461" sldId="2284"/>
        </pc:sldMkLst>
        <pc:spChg chg="mod">
          <ac:chgData name="Richard Ball" userId="S::richard.ball@sthelens.london::c2c6c2dd-6ddc-437e-8cdd-d7a74390accc" providerId="AD" clId="Web-{74F5BD15-783D-17C5-BE4F-343F94EA05F1}" dt="2023-04-27T11:06:51.977" v="42" actId="20577"/>
          <ac:spMkLst>
            <pc:docMk/>
            <pc:sldMk cId="421534461" sldId="2284"/>
            <ac:spMk id="2" creationId="{AD7860C8-5982-4D89-956A-51B2836BE841}"/>
          </ac:spMkLst>
        </pc:spChg>
        <pc:inkChg chg="del">
          <ac:chgData name="Richard Ball" userId="S::richard.ball@sthelens.london::c2c6c2dd-6ddc-437e-8cdd-d7a74390accc" providerId="AD" clId="Web-{74F5BD15-783D-17C5-BE4F-343F94EA05F1}" dt="2023-04-27T11:06:52.289" v="43"/>
          <ac:inkMkLst>
            <pc:docMk/>
            <pc:sldMk cId="421534461" sldId="2284"/>
            <ac:inkMk id="5" creationId="{757E6061-DA74-D7DD-0C01-D7038832E914}"/>
          </ac:inkMkLst>
        </pc:inkChg>
      </pc:sldChg>
    </pc:docChg>
  </pc:docChgLst>
  <pc:docChgLst>
    <pc:chgData name="Hayley Brand" userId="62f57576-6100-4425-b5e6-c2d83bb4c7ce" providerId="ADAL" clId="{7E31A84D-BA4C-452D-B429-CA4AE81E374D}"/>
    <pc:docChg chg="custSel modSld">
      <pc:chgData name="Hayley Brand" userId="62f57576-6100-4425-b5e6-c2d83bb4c7ce" providerId="ADAL" clId="{7E31A84D-BA4C-452D-B429-CA4AE81E374D}" dt="2019-10-01T13:36:02.698" v="3"/>
      <pc:docMkLst>
        <pc:docMk/>
      </pc:docMkLst>
      <pc:sldChg chg="addSp modSp">
        <pc:chgData name="Hayley Brand" userId="62f57576-6100-4425-b5e6-c2d83bb4c7ce" providerId="ADAL" clId="{7E31A84D-BA4C-452D-B429-CA4AE81E374D}" dt="2019-10-01T13:36:02.698" v="3"/>
        <pc:sldMkLst>
          <pc:docMk/>
          <pc:sldMk cId="0" sldId="275"/>
        </pc:sldMkLst>
        <pc:spChg chg="add mod">
          <ac:chgData name="Hayley Brand" userId="62f57576-6100-4425-b5e6-c2d83bb4c7ce" providerId="ADAL" clId="{7E31A84D-BA4C-452D-B429-CA4AE81E374D}" dt="2019-10-01T13:36:02.698" v="3"/>
          <ac:spMkLst>
            <pc:docMk/>
            <pc:sldMk cId="0" sldId="275"/>
            <ac:spMk id="2" creationId="{1EBE16D5-FD37-4BBB-8E00-7DBAF606E1C8}"/>
          </ac:spMkLst>
        </pc:spChg>
      </pc:sldChg>
    </pc:docChg>
  </pc:docChgLst>
  <pc:docChgLst>
    <pc:chgData name="Richard Ball" userId="S::richard.ball@sthelens.london::c2c6c2dd-6ddc-437e-8cdd-d7a74390accc" providerId="AD" clId="Web-{AC3FD24E-47B4-8A0E-B7C4-8E500F320893}"/>
    <pc:docChg chg="delSld">
      <pc:chgData name="Richard Ball" userId="S::richard.ball@sthelens.london::c2c6c2dd-6ddc-437e-8cdd-d7a74390accc" providerId="AD" clId="Web-{AC3FD24E-47B4-8A0E-B7C4-8E500F320893}" dt="2024-05-08T08:52:10.747" v="2"/>
      <pc:docMkLst>
        <pc:docMk/>
      </pc:docMkLst>
      <pc:sldChg chg="del">
        <pc:chgData name="Richard Ball" userId="S::richard.ball@sthelens.london::c2c6c2dd-6ddc-437e-8cdd-d7a74390accc" providerId="AD" clId="Web-{AC3FD24E-47B4-8A0E-B7C4-8E500F320893}" dt="2024-05-08T08:52:03.106" v="0"/>
        <pc:sldMkLst>
          <pc:docMk/>
          <pc:sldMk cId="839336437" sldId="2276"/>
        </pc:sldMkLst>
      </pc:sldChg>
      <pc:sldChg chg="del">
        <pc:chgData name="Richard Ball" userId="S::richard.ball@sthelens.london::c2c6c2dd-6ddc-437e-8cdd-d7a74390accc" providerId="AD" clId="Web-{AC3FD24E-47B4-8A0E-B7C4-8E500F320893}" dt="2024-05-08T08:52:03.981" v="1"/>
        <pc:sldMkLst>
          <pc:docMk/>
          <pc:sldMk cId="3888045134" sldId="2282"/>
        </pc:sldMkLst>
      </pc:sldChg>
      <pc:sldChg chg="del">
        <pc:chgData name="Richard Ball" userId="S::richard.ball@sthelens.london::c2c6c2dd-6ddc-437e-8cdd-d7a74390accc" providerId="AD" clId="Web-{AC3FD24E-47B4-8A0E-B7C4-8E500F320893}" dt="2024-05-08T08:52:10.747" v="2"/>
        <pc:sldMkLst>
          <pc:docMk/>
          <pc:sldMk cId="174472474" sldId="2283"/>
        </pc:sldMkLst>
      </pc:sldChg>
    </pc:docChg>
  </pc:docChgLst>
  <pc:docChgLst>
    <pc:chgData name="Richard Ball" userId="S::richard.ball@sthelens.london::c2c6c2dd-6ddc-437e-8cdd-d7a74390accc" providerId="AD" clId="Web-{10430698-0CE5-44A3-3CC4-7F9B670BD5F3}"/>
    <pc:docChg chg="delSld modSld sldOrd">
      <pc:chgData name="Richard Ball" userId="S::richard.ball@sthelens.london::c2c6c2dd-6ddc-437e-8cdd-d7a74390accc" providerId="AD" clId="Web-{10430698-0CE5-44A3-3CC4-7F9B670BD5F3}" dt="2021-10-11T12:20:19.347" v="21"/>
      <pc:docMkLst>
        <pc:docMk/>
      </pc:docMkLst>
      <pc:sldChg chg="ord">
        <pc:chgData name="Richard Ball" userId="S::richard.ball@sthelens.london::c2c6c2dd-6ddc-437e-8cdd-d7a74390accc" providerId="AD" clId="Web-{10430698-0CE5-44A3-3CC4-7F9B670BD5F3}" dt="2021-10-11T12:19:42.189" v="16"/>
        <pc:sldMkLst>
          <pc:docMk/>
          <pc:sldMk cId="2511264030" sldId="271"/>
        </pc:sldMkLst>
      </pc:sldChg>
      <pc:sldChg chg="del">
        <pc:chgData name="Richard Ball" userId="S::richard.ball@sthelens.london::c2c6c2dd-6ddc-437e-8cdd-d7a74390accc" providerId="AD" clId="Web-{10430698-0CE5-44A3-3CC4-7F9B670BD5F3}" dt="2021-10-11T12:20:19.347" v="21"/>
        <pc:sldMkLst>
          <pc:docMk/>
          <pc:sldMk cId="3397112530" sldId="296"/>
        </pc:sldMkLst>
      </pc:sldChg>
      <pc:sldChg chg="ord">
        <pc:chgData name="Richard Ball" userId="S::richard.ball@sthelens.london::c2c6c2dd-6ddc-437e-8cdd-d7a74390accc" providerId="AD" clId="Web-{10430698-0CE5-44A3-3CC4-7F9B670BD5F3}" dt="2021-10-11T12:19:42.189" v="17"/>
        <pc:sldMkLst>
          <pc:docMk/>
          <pc:sldMk cId="1964862816" sldId="2254"/>
        </pc:sldMkLst>
      </pc:sldChg>
      <pc:sldChg chg="addSp modSp">
        <pc:chgData name="Richard Ball" userId="S::richard.ball@sthelens.london::c2c6c2dd-6ddc-437e-8cdd-d7a74390accc" providerId="AD" clId="Web-{10430698-0CE5-44A3-3CC4-7F9B670BD5F3}" dt="2021-10-11T12:18:52.985" v="13" actId="20577"/>
        <pc:sldMkLst>
          <pc:docMk/>
          <pc:sldMk cId="1318759360" sldId="2261"/>
        </pc:sldMkLst>
        <pc:spChg chg="add mod">
          <ac:chgData name="Richard Ball" userId="S::richard.ball@sthelens.london::c2c6c2dd-6ddc-437e-8cdd-d7a74390accc" providerId="AD" clId="Web-{10430698-0CE5-44A3-3CC4-7F9B670BD5F3}" dt="2021-10-11T12:18:52.985" v="13" actId="20577"/>
          <ac:spMkLst>
            <pc:docMk/>
            <pc:sldMk cId="1318759360" sldId="2261"/>
            <ac:spMk id="2" creationId="{79DCABB3-8A64-43C6-B12B-3125803F23F2}"/>
          </ac:spMkLst>
        </pc:spChg>
        <pc:spChg chg="mod">
          <ac:chgData name="Richard Ball" userId="S::richard.ball@sthelens.london::c2c6c2dd-6ddc-437e-8cdd-d7a74390accc" providerId="AD" clId="Web-{10430698-0CE5-44A3-3CC4-7F9B670BD5F3}" dt="2021-10-11T12:18:21.406" v="1" actId="14100"/>
          <ac:spMkLst>
            <pc:docMk/>
            <pc:sldMk cId="1318759360" sldId="2261"/>
            <ac:spMk id="5" creationId="{BA313341-9E60-44D1-913C-A65376697D0A}"/>
          </ac:spMkLst>
        </pc:spChg>
      </pc:sldChg>
      <pc:sldChg chg="modSp ord">
        <pc:chgData name="Richard Ball" userId="S::richard.ball@sthelens.london::c2c6c2dd-6ddc-437e-8cdd-d7a74390accc" providerId="AD" clId="Web-{10430698-0CE5-44A3-3CC4-7F9B670BD5F3}" dt="2021-10-11T12:20:07.534" v="20" actId="20577"/>
        <pc:sldMkLst>
          <pc:docMk/>
          <pc:sldMk cId="2729564764" sldId="2268"/>
        </pc:sldMkLst>
        <pc:spChg chg="mod">
          <ac:chgData name="Richard Ball" userId="S::richard.ball@sthelens.london::c2c6c2dd-6ddc-437e-8cdd-d7a74390accc" providerId="AD" clId="Web-{10430698-0CE5-44A3-3CC4-7F9B670BD5F3}" dt="2021-10-11T12:20:07.534" v="20" actId="20577"/>
          <ac:spMkLst>
            <pc:docMk/>
            <pc:sldMk cId="2729564764" sldId="2268"/>
            <ac:spMk id="2" creationId="{CD2F7916-0BA2-48ED-AC13-D7CF8445CD6A}"/>
          </ac:spMkLst>
        </pc:spChg>
      </pc:sldChg>
    </pc:docChg>
  </pc:docChgLst>
  <pc:docChgLst>
    <pc:chgData name="Hayley Brand" userId="62f57576-6100-4425-b5e6-c2d83bb4c7ce" providerId="ADAL" clId="{250D265B-CABB-4633-8348-24F0CB6C7136}"/>
    <pc:docChg chg="undo custSel mod addSld delSld modSld">
      <pc:chgData name="Hayley Brand" userId="62f57576-6100-4425-b5e6-c2d83bb4c7ce" providerId="ADAL" clId="{250D265B-CABB-4633-8348-24F0CB6C7136}" dt="2019-09-23T15:01:57.114" v="783"/>
      <pc:docMkLst>
        <pc:docMk/>
      </pc:docMkLst>
      <pc:sldChg chg="addSp modSp modAnim">
        <pc:chgData name="Hayley Brand" userId="62f57576-6100-4425-b5e6-c2d83bb4c7ce" providerId="ADAL" clId="{250D265B-CABB-4633-8348-24F0CB6C7136}" dt="2019-09-23T14:59:26.091" v="764"/>
        <pc:sldMkLst>
          <pc:docMk/>
          <pc:sldMk cId="3845834541" sldId="258"/>
        </pc:sldMkLst>
        <pc:spChg chg="add mod">
          <ac:chgData name="Hayley Brand" userId="62f57576-6100-4425-b5e6-c2d83bb4c7ce" providerId="ADAL" clId="{250D265B-CABB-4633-8348-24F0CB6C7136}" dt="2019-09-23T14:59:24.278" v="763" actId="1582"/>
          <ac:spMkLst>
            <pc:docMk/>
            <pc:sldMk cId="3845834541" sldId="258"/>
            <ac:spMk id="3" creationId="{5F649941-C70A-40AD-8D03-CAA070E2C576}"/>
          </ac:spMkLst>
        </pc:spChg>
      </pc:sldChg>
      <pc:sldChg chg="addSp delSp modSp mod setBg">
        <pc:chgData name="Hayley Brand" userId="62f57576-6100-4425-b5e6-c2d83bb4c7ce" providerId="ADAL" clId="{250D265B-CABB-4633-8348-24F0CB6C7136}" dt="2019-09-23T14:31:33.444" v="33" actId="1076"/>
        <pc:sldMkLst>
          <pc:docMk/>
          <pc:sldMk cId="1320413198" sldId="259"/>
        </pc:sldMkLst>
        <pc:spChg chg="add mod">
          <ac:chgData name="Hayley Brand" userId="62f57576-6100-4425-b5e6-c2d83bb4c7ce" providerId="ADAL" clId="{250D265B-CABB-4633-8348-24F0CB6C7136}" dt="2019-09-23T14:31:33.444" v="33" actId="1076"/>
          <ac:spMkLst>
            <pc:docMk/>
            <pc:sldMk cId="1320413198" sldId="259"/>
            <ac:spMk id="3" creationId="{FA2C2BBC-C60F-41BF-9256-E8AF07F05526}"/>
          </ac:spMkLst>
        </pc:spChg>
        <pc:spChg chg="mod">
          <ac:chgData name="Hayley Brand" userId="62f57576-6100-4425-b5e6-c2d83bb4c7ce" providerId="ADAL" clId="{250D265B-CABB-4633-8348-24F0CB6C7136}" dt="2019-09-23T14:30:58.536" v="12" actId="20577"/>
          <ac:spMkLst>
            <pc:docMk/>
            <pc:sldMk cId="1320413198" sldId="259"/>
            <ac:spMk id="4" creationId="{92AD746A-B240-4C6E-9E0C-B07729A9EB99}"/>
          </ac:spMkLst>
        </pc:spChg>
        <pc:spChg chg="mod">
          <ac:chgData name="Hayley Brand" userId="62f57576-6100-4425-b5e6-c2d83bb4c7ce" providerId="ADAL" clId="{250D265B-CABB-4633-8348-24F0CB6C7136}" dt="2019-09-23T14:31:04.712" v="16" actId="27636"/>
          <ac:spMkLst>
            <pc:docMk/>
            <pc:sldMk cId="1320413198" sldId="259"/>
            <ac:spMk id="5" creationId="{8710C905-F4BC-4945-94A9-313951461571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14" creationId="{3F088236-D655-4F88-B238-E16762358025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16" creationId="{3DAC0C92-199E-475C-9390-119A9B027276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18" creationId="{C4CFB339-0ED8-4FE2-9EF1-6D1375B8499B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20" creationId="{31896C80-2069-4431-9C19-83B913734490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22" creationId="{BF120A21-0841-4823-B0C4-28AEBCEF9B78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24" creationId="{DBB05BAE-BBD3-4289-899F-A6851503C6B0}"/>
          </ac:spMkLst>
        </pc:spChg>
        <pc:spChg chg="add del">
          <ac:chgData name="Hayley Brand" userId="62f57576-6100-4425-b5e6-c2d83bb4c7ce" providerId="ADAL" clId="{250D265B-CABB-4633-8348-24F0CB6C7136}" dt="2019-09-23T14:30:46.364" v="2" actId="26606"/>
          <ac:spMkLst>
            <pc:docMk/>
            <pc:sldMk cId="1320413198" sldId="259"/>
            <ac:spMk id="26" creationId="{9874D11C-36F5-4BBE-A490-019A54E953B0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28" creationId="{FC55298F-0AE5-478E-AD2B-03C2614C5833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30" creationId="{C180E4EA-0B63-4779-A895-7E90E71088F3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32" creationId="{CEE01D9D-3DE8-4EED-B0D3-8F3C79CC7673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34" creationId="{89AF5CE9-607F-43F4-8983-DCD6DA4051FD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36" creationId="{6EEA2DBD-9E1E-4521-8C01-F32AD18A89E3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38" creationId="{15BBD2C1-BA9B-46A9-A27A-33498B169272}"/>
          </ac:spMkLst>
        </pc:spChg>
        <pc:spChg chg="add">
          <ac:chgData name="Hayley Brand" userId="62f57576-6100-4425-b5e6-c2d83bb4c7ce" providerId="ADAL" clId="{250D265B-CABB-4633-8348-24F0CB6C7136}" dt="2019-09-23T14:30:46.411" v="3" actId="26606"/>
          <ac:spMkLst>
            <pc:docMk/>
            <pc:sldMk cId="1320413198" sldId="259"/>
            <ac:spMk id="42" creationId="{66D61E08-70C3-48D8-BEA0-787111DC30DA}"/>
          </ac:spMkLst>
        </pc:spChg>
        <pc:grpChg chg="add">
          <ac:chgData name="Hayley Brand" userId="62f57576-6100-4425-b5e6-c2d83bb4c7ce" providerId="ADAL" clId="{250D265B-CABB-4633-8348-24F0CB6C7136}" dt="2019-09-23T14:30:46.411" v="3" actId="26606"/>
          <ac:grpSpMkLst>
            <pc:docMk/>
            <pc:sldMk cId="1320413198" sldId="259"/>
            <ac:grpSpMk id="29" creationId="{9AE27B9D-0F04-458B-A718-F84902C79F7C}"/>
          </ac:grpSpMkLst>
        </pc:grpChg>
        <pc:picChg chg="add mod ord">
          <ac:chgData name="Hayley Brand" userId="62f57576-6100-4425-b5e6-c2d83bb4c7ce" providerId="ADAL" clId="{250D265B-CABB-4633-8348-24F0CB6C7136}" dt="2019-09-23T14:30:46.411" v="3" actId="26606"/>
          <ac:picMkLst>
            <pc:docMk/>
            <pc:sldMk cId="1320413198" sldId="259"/>
            <ac:picMk id="2" creationId="{37D02BD5-A306-4083-B0AE-4F305692F80D}"/>
          </ac:picMkLst>
        </pc:picChg>
        <pc:cxnChg chg="add del">
          <ac:chgData name="Hayley Brand" userId="62f57576-6100-4425-b5e6-c2d83bb4c7ce" providerId="ADAL" clId="{250D265B-CABB-4633-8348-24F0CB6C7136}" dt="2019-09-23T14:30:46.364" v="2" actId="26606"/>
          <ac:cxnSpMkLst>
            <pc:docMk/>
            <pc:sldMk cId="1320413198" sldId="259"/>
            <ac:cxnSpMk id="10" creationId="{64FA5DFF-7FE6-4855-84E6-DFA78EE978BD}"/>
          </ac:cxnSpMkLst>
        </pc:cxnChg>
        <pc:cxnChg chg="add del">
          <ac:chgData name="Hayley Brand" userId="62f57576-6100-4425-b5e6-c2d83bb4c7ce" providerId="ADAL" clId="{250D265B-CABB-4633-8348-24F0CB6C7136}" dt="2019-09-23T14:30:46.364" v="2" actId="26606"/>
          <ac:cxnSpMkLst>
            <pc:docMk/>
            <pc:sldMk cId="1320413198" sldId="259"/>
            <ac:cxnSpMk id="12" creationId="{2AFD8CBA-54A3-4363-991B-B9C631BBFA74}"/>
          </ac:cxnSpMkLst>
        </pc:cxnChg>
        <pc:cxnChg chg="add">
          <ac:chgData name="Hayley Brand" userId="62f57576-6100-4425-b5e6-c2d83bb4c7ce" providerId="ADAL" clId="{250D265B-CABB-4633-8348-24F0CB6C7136}" dt="2019-09-23T14:30:46.411" v="3" actId="26606"/>
          <ac:cxnSpMkLst>
            <pc:docMk/>
            <pc:sldMk cId="1320413198" sldId="259"/>
            <ac:cxnSpMk id="40" creationId="{A57C1A16-B8AB-4D99-A195-A38F556A6486}"/>
          </ac:cxnSpMkLst>
        </pc:cxnChg>
        <pc:cxnChg chg="add">
          <ac:chgData name="Hayley Brand" userId="62f57576-6100-4425-b5e6-c2d83bb4c7ce" providerId="ADAL" clId="{250D265B-CABB-4633-8348-24F0CB6C7136}" dt="2019-09-23T14:30:46.411" v="3" actId="26606"/>
          <ac:cxnSpMkLst>
            <pc:docMk/>
            <pc:sldMk cId="1320413198" sldId="259"/>
            <ac:cxnSpMk id="41" creationId="{F8A9B20B-D1DD-4573-B5EC-558029519236}"/>
          </ac:cxnSpMkLst>
        </pc:cxnChg>
      </pc:sldChg>
      <pc:sldChg chg="addSp delSp modSp add modAnim">
        <pc:chgData name="Hayley Brand" userId="62f57576-6100-4425-b5e6-c2d83bb4c7ce" providerId="ADAL" clId="{250D265B-CABB-4633-8348-24F0CB6C7136}" dt="2019-09-23T14:38:14.029" v="452"/>
        <pc:sldMkLst>
          <pc:docMk/>
          <pc:sldMk cId="2266001924" sldId="260"/>
        </pc:sldMkLst>
        <pc:spChg chg="mod">
          <ac:chgData name="Hayley Brand" userId="62f57576-6100-4425-b5e6-c2d83bb4c7ce" providerId="ADAL" clId="{250D265B-CABB-4633-8348-24F0CB6C7136}" dt="2019-09-23T14:31:46.367" v="68" actId="20577"/>
          <ac:spMkLst>
            <pc:docMk/>
            <pc:sldMk cId="2266001924" sldId="260"/>
            <ac:spMk id="2" creationId="{D6DD46B4-DD4E-44F5-AE9E-CEB942B8C48A}"/>
          </ac:spMkLst>
        </pc:spChg>
        <pc:spChg chg="mod">
          <ac:chgData name="Hayley Brand" userId="62f57576-6100-4425-b5e6-c2d83bb4c7ce" providerId="ADAL" clId="{250D265B-CABB-4633-8348-24F0CB6C7136}" dt="2019-09-23T14:37:05.012" v="419" actId="1076"/>
          <ac:spMkLst>
            <pc:docMk/>
            <pc:sldMk cId="2266001924" sldId="260"/>
            <ac:spMk id="3" creationId="{B76B54D8-0C47-4A6C-A28A-3519AC08A7B8}"/>
          </ac:spMkLst>
        </pc:spChg>
        <pc:spChg chg="add mod">
          <ac:chgData name="Hayley Brand" userId="62f57576-6100-4425-b5e6-c2d83bb4c7ce" providerId="ADAL" clId="{250D265B-CABB-4633-8348-24F0CB6C7136}" dt="2019-09-23T14:37:44.022" v="443" actId="1076"/>
          <ac:spMkLst>
            <pc:docMk/>
            <pc:sldMk cId="2266001924" sldId="260"/>
            <ac:spMk id="6" creationId="{320C14F4-B7D1-4221-992D-B0F9B3EAD74B}"/>
          </ac:spMkLst>
        </pc:spChg>
        <pc:spChg chg="add mod">
          <ac:chgData name="Hayley Brand" userId="62f57576-6100-4425-b5e6-c2d83bb4c7ce" providerId="ADAL" clId="{250D265B-CABB-4633-8348-24F0CB6C7136}" dt="2019-09-23T14:37:09.153" v="424" actId="404"/>
          <ac:spMkLst>
            <pc:docMk/>
            <pc:sldMk cId="2266001924" sldId="260"/>
            <ac:spMk id="7" creationId="{4F437C4A-3337-4076-BF25-BFF4D2100966}"/>
          </ac:spMkLst>
        </pc:spChg>
        <pc:spChg chg="add mod">
          <ac:chgData name="Hayley Brand" userId="62f57576-6100-4425-b5e6-c2d83bb4c7ce" providerId="ADAL" clId="{250D265B-CABB-4633-8348-24F0CB6C7136}" dt="2019-09-23T14:37:51.631" v="447" actId="1076"/>
          <ac:spMkLst>
            <pc:docMk/>
            <pc:sldMk cId="2266001924" sldId="260"/>
            <ac:spMk id="8" creationId="{D2FCD27E-520D-45A9-9F3D-A03AC7A3C718}"/>
          </ac:spMkLst>
        </pc:spChg>
        <pc:spChg chg="add mod">
          <ac:chgData name="Hayley Brand" userId="62f57576-6100-4425-b5e6-c2d83bb4c7ce" providerId="ADAL" clId="{250D265B-CABB-4633-8348-24F0CB6C7136}" dt="2019-09-23T14:37:47.194" v="445" actId="688"/>
          <ac:spMkLst>
            <pc:docMk/>
            <pc:sldMk cId="2266001924" sldId="260"/>
            <ac:spMk id="9" creationId="{39BFF09D-CFF6-4BA9-AF16-B87754C17B7C}"/>
          </ac:spMkLst>
        </pc:spChg>
        <pc:spChg chg="add mod">
          <ac:chgData name="Hayley Brand" userId="62f57576-6100-4425-b5e6-c2d83bb4c7ce" providerId="ADAL" clId="{250D265B-CABB-4633-8348-24F0CB6C7136}" dt="2019-09-23T14:37:50.162" v="446" actId="688"/>
          <ac:spMkLst>
            <pc:docMk/>
            <pc:sldMk cId="2266001924" sldId="260"/>
            <ac:spMk id="10" creationId="{918A7098-D532-4686-A1CC-519FF3F30095}"/>
          </ac:spMkLst>
        </pc:spChg>
        <pc:picChg chg="add del mod">
          <ac:chgData name="Hayley Brand" userId="62f57576-6100-4425-b5e6-c2d83bb4c7ce" providerId="ADAL" clId="{250D265B-CABB-4633-8348-24F0CB6C7136}" dt="2019-09-23T14:32:46.822" v="195" actId="478"/>
          <ac:picMkLst>
            <pc:docMk/>
            <pc:sldMk cId="2266001924" sldId="260"/>
            <ac:picMk id="4" creationId="{A882BF2C-8511-4DA9-B973-503F4BB4790A}"/>
          </ac:picMkLst>
        </pc:picChg>
        <pc:picChg chg="add mod">
          <ac:chgData name="Hayley Brand" userId="62f57576-6100-4425-b5e6-c2d83bb4c7ce" providerId="ADAL" clId="{250D265B-CABB-4633-8348-24F0CB6C7136}" dt="2019-09-23T14:37:42.397" v="442" actId="1076"/>
          <ac:picMkLst>
            <pc:docMk/>
            <pc:sldMk cId="2266001924" sldId="260"/>
            <ac:picMk id="5" creationId="{5DF000AB-DE45-4492-86B6-B4FD30EEB1AC}"/>
          </ac:picMkLst>
        </pc:picChg>
      </pc:sldChg>
      <pc:sldChg chg="delSp modSp add modAnim">
        <pc:chgData name="Hayley Brand" userId="62f57576-6100-4425-b5e6-c2d83bb4c7ce" providerId="ADAL" clId="{250D265B-CABB-4633-8348-24F0CB6C7136}" dt="2019-09-23T14:53:25.612" v="574"/>
        <pc:sldMkLst>
          <pc:docMk/>
          <pc:sldMk cId="3338907080" sldId="263"/>
        </pc:sldMkLst>
        <pc:spChg chg="mod">
          <ac:chgData name="Hayley Brand" userId="62f57576-6100-4425-b5e6-c2d83bb4c7ce" providerId="ADAL" clId="{250D265B-CABB-4633-8348-24F0CB6C7136}" dt="2019-09-23T14:52:33.904" v="570" actId="1076"/>
          <ac:spMkLst>
            <pc:docMk/>
            <pc:sldMk cId="3338907080" sldId="263"/>
            <ac:spMk id="3" creationId="{00000000-0000-0000-0000-000000000000}"/>
          </ac:spMkLst>
        </pc:spChg>
        <pc:spChg chg="mod">
          <ac:chgData name="Hayley Brand" userId="62f57576-6100-4425-b5e6-c2d83bb4c7ce" providerId="ADAL" clId="{250D265B-CABB-4633-8348-24F0CB6C7136}" dt="2019-09-23T14:52:40.622" v="571" actId="207"/>
          <ac:spMkLst>
            <pc:docMk/>
            <pc:sldMk cId="3338907080" sldId="263"/>
            <ac:spMk id="5" creationId="{00000000-0000-0000-0000-000000000000}"/>
          </ac:spMkLst>
        </pc:spChg>
        <pc:picChg chg="mod">
          <ac:chgData name="Hayley Brand" userId="62f57576-6100-4425-b5e6-c2d83bb4c7ce" providerId="ADAL" clId="{250D265B-CABB-4633-8348-24F0CB6C7136}" dt="2019-09-23T14:51:53.069" v="549" actId="1076"/>
          <ac:picMkLst>
            <pc:docMk/>
            <pc:sldMk cId="3338907080" sldId="263"/>
            <ac:picMk id="11" creationId="{00000000-0000-0000-0000-000000000000}"/>
          </ac:picMkLst>
        </pc:picChg>
        <pc:picChg chg="del">
          <ac:chgData name="Hayley Brand" userId="62f57576-6100-4425-b5e6-c2d83bb4c7ce" providerId="ADAL" clId="{250D265B-CABB-4633-8348-24F0CB6C7136}" dt="2019-09-23T14:51:54.319" v="550" actId="478"/>
          <ac:picMkLst>
            <pc:docMk/>
            <pc:sldMk cId="3338907080" sldId="263"/>
            <ac:picMk id="12" creationId="{00000000-0000-0000-0000-000000000000}"/>
          </ac:picMkLst>
        </pc:picChg>
      </pc:sldChg>
      <pc:sldChg chg="addSp modSp add">
        <pc:chgData name="Hayley Brand" userId="62f57576-6100-4425-b5e6-c2d83bb4c7ce" providerId="ADAL" clId="{250D265B-CABB-4633-8348-24F0CB6C7136}" dt="2019-09-23T14:58:16.376" v="722" actId="20577"/>
        <pc:sldMkLst>
          <pc:docMk/>
          <pc:sldMk cId="3671176412" sldId="264"/>
        </pc:sldMkLst>
        <pc:spChg chg="mod">
          <ac:chgData name="Hayley Brand" userId="62f57576-6100-4425-b5e6-c2d83bb4c7ce" providerId="ADAL" clId="{250D265B-CABB-4633-8348-24F0CB6C7136}" dt="2019-09-23T14:53:53.064" v="576" actId="1076"/>
          <ac:spMkLst>
            <pc:docMk/>
            <pc:sldMk cId="3671176412" sldId="264"/>
            <ac:spMk id="2" creationId="{4F7A8AB3-7EFF-44E9-B0C0-B491EA8ABC41}"/>
          </ac:spMkLst>
        </pc:spChg>
        <pc:spChg chg="add mod">
          <ac:chgData name="Hayley Brand" userId="62f57576-6100-4425-b5e6-c2d83bb4c7ce" providerId="ADAL" clId="{250D265B-CABB-4633-8348-24F0CB6C7136}" dt="2019-09-23T14:58:16.376" v="722" actId="20577"/>
          <ac:spMkLst>
            <pc:docMk/>
            <pc:sldMk cId="3671176412" sldId="264"/>
            <ac:spMk id="3" creationId="{F4571588-FE48-45DC-B44B-47DB2D92607E}"/>
          </ac:spMkLst>
        </pc:spChg>
        <pc:picChg chg="mod">
          <ac:chgData name="Hayley Brand" userId="62f57576-6100-4425-b5e6-c2d83bb4c7ce" providerId="ADAL" clId="{250D265B-CABB-4633-8348-24F0CB6C7136}" dt="2019-09-23T14:53:55.595" v="578" actId="1076"/>
          <ac:picMkLst>
            <pc:docMk/>
            <pc:sldMk cId="3671176412" sldId="264"/>
            <ac:picMk id="1026" creationId="{00000000-0000-0000-0000-000000000000}"/>
          </ac:picMkLst>
        </pc:picChg>
        <pc:picChg chg="mod">
          <ac:chgData name="Hayley Brand" userId="62f57576-6100-4425-b5e6-c2d83bb4c7ce" providerId="ADAL" clId="{250D265B-CABB-4633-8348-24F0CB6C7136}" dt="2019-09-23T14:54:02.547" v="583" actId="1076"/>
          <ac:picMkLst>
            <pc:docMk/>
            <pc:sldMk cId="3671176412" sldId="264"/>
            <ac:picMk id="1028" creationId="{00000000-0000-0000-0000-000000000000}"/>
          </ac:picMkLst>
        </pc:picChg>
        <pc:picChg chg="mod">
          <ac:chgData name="Hayley Brand" userId="62f57576-6100-4425-b5e6-c2d83bb4c7ce" providerId="ADAL" clId="{250D265B-CABB-4633-8348-24F0CB6C7136}" dt="2019-09-23T14:54:08.645" v="585" actId="1076"/>
          <ac:picMkLst>
            <pc:docMk/>
            <pc:sldMk cId="3671176412" sldId="264"/>
            <ac:picMk id="1030" creationId="{00000000-0000-0000-0000-000000000000}"/>
          </ac:picMkLst>
        </pc:picChg>
        <pc:picChg chg="mod">
          <ac:chgData name="Hayley Brand" userId="62f57576-6100-4425-b5e6-c2d83bb4c7ce" providerId="ADAL" clId="{250D265B-CABB-4633-8348-24F0CB6C7136}" dt="2019-09-23T14:53:58.876" v="580" actId="1076"/>
          <ac:picMkLst>
            <pc:docMk/>
            <pc:sldMk cId="3671176412" sldId="264"/>
            <ac:picMk id="1032" creationId="{00000000-0000-0000-0000-000000000000}"/>
          </ac:picMkLst>
        </pc:picChg>
        <pc:picChg chg="mod">
          <ac:chgData name="Hayley Brand" userId="62f57576-6100-4425-b5e6-c2d83bb4c7ce" providerId="ADAL" clId="{250D265B-CABB-4633-8348-24F0CB6C7136}" dt="2019-09-23T14:54:01.251" v="582" actId="1076"/>
          <ac:picMkLst>
            <pc:docMk/>
            <pc:sldMk cId="3671176412" sldId="264"/>
            <ac:picMk id="1036" creationId="{00000000-0000-0000-0000-000000000000}"/>
          </ac:picMkLst>
        </pc:picChg>
      </pc:sldChg>
      <pc:sldChg chg="modSp add modAnim">
        <pc:chgData name="Hayley Brand" userId="62f57576-6100-4425-b5e6-c2d83bb4c7ce" providerId="ADAL" clId="{250D265B-CABB-4633-8348-24F0CB6C7136}" dt="2019-09-23T14:58:53.983" v="758" actId="207"/>
        <pc:sldMkLst>
          <pc:docMk/>
          <pc:sldMk cId="3195337716" sldId="265"/>
        </pc:sldMkLst>
        <pc:spChg chg="mod">
          <ac:chgData name="Hayley Brand" userId="62f57576-6100-4425-b5e6-c2d83bb4c7ce" providerId="ADAL" clId="{250D265B-CABB-4633-8348-24F0CB6C7136}" dt="2019-09-23T14:58:53.983" v="758" actId="207"/>
          <ac:spMkLst>
            <pc:docMk/>
            <pc:sldMk cId="3195337716" sldId="265"/>
            <ac:spMk id="2" creationId="{00000000-0000-0000-0000-000000000000}"/>
          </ac:spMkLst>
        </pc:spChg>
        <pc:spChg chg="mod">
          <ac:chgData name="Hayley Brand" userId="62f57576-6100-4425-b5e6-c2d83bb4c7ce" providerId="ADAL" clId="{250D265B-CABB-4633-8348-24F0CB6C7136}" dt="2019-09-23T14:58:46.702" v="753" actId="20577"/>
          <ac:spMkLst>
            <pc:docMk/>
            <pc:sldMk cId="3195337716" sldId="265"/>
            <ac:spMk id="11" creationId="{00000000-0000-0000-0000-000000000000}"/>
          </ac:spMkLst>
        </pc:spChg>
        <pc:picChg chg="mod">
          <ac:chgData name="Hayley Brand" userId="62f57576-6100-4425-b5e6-c2d83bb4c7ce" providerId="ADAL" clId="{250D265B-CABB-4633-8348-24F0CB6C7136}" dt="2019-09-23T14:58:49.702" v="755" actId="1076"/>
          <ac:picMkLst>
            <pc:docMk/>
            <pc:sldMk cId="3195337716" sldId="265"/>
            <ac:picMk id="8" creationId="{00000000-0000-0000-0000-000000000000}"/>
          </ac:picMkLst>
        </pc:picChg>
        <pc:picChg chg="mod">
          <ac:chgData name="Hayley Brand" userId="62f57576-6100-4425-b5e6-c2d83bb4c7ce" providerId="ADAL" clId="{250D265B-CABB-4633-8348-24F0CB6C7136}" dt="2019-09-23T14:58:50.874" v="756" actId="1076"/>
          <ac:picMkLst>
            <pc:docMk/>
            <pc:sldMk cId="3195337716" sldId="265"/>
            <ac:picMk id="9" creationId="{00000000-0000-0000-0000-000000000000}"/>
          </ac:picMkLst>
        </pc:picChg>
      </pc:sldChg>
      <pc:sldChg chg="modSp add">
        <pc:chgData name="Hayley Brand" userId="62f57576-6100-4425-b5e6-c2d83bb4c7ce" providerId="ADAL" clId="{250D265B-CABB-4633-8348-24F0CB6C7136}" dt="2019-09-23T14:42:49.139" v="541" actId="20577"/>
        <pc:sldMkLst>
          <pc:docMk/>
          <pc:sldMk cId="3849234494" sldId="287"/>
        </pc:sldMkLst>
        <pc:spChg chg="mod">
          <ac:chgData name="Hayley Brand" userId="62f57576-6100-4425-b5e6-c2d83bb4c7ce" providerId="ADAL" clId="{250D265B-CABB-4633-8348-24F0CB6C7136}" dt="2019-09-23T14:42:19.037" v="456" actId="1076"/>
          <ac:spMkLst>
            <pc:docMk/>
            <pc:sldMk cId="3849234494" sldId="287"/>
            <ac:spMk id="2" creationId="{FD623857-70D0-41A6-8728-3F1FD0118428}"/>
          </ac:spMkLst>
        </pc:spChg>
        <pc:spChg chg="mod">
          <ac:chgData name="Hayley Brand" userId="62f57576-6100-4425-b5e6-c2d83bb4c7ce" providerId="ADAL" clId="{250D265B-CABB-4633-8348-24F0CB6C7136}" dt="2019-09-23T14:42:49.139" v="541" actId="20577"/>
          <ac:spMkLst>
            <pc:docMk/>
            <pc:sldMk cId="3849234494" sldId="287"/>
            <ac:spMk id="3" creationId="{7209A20F-11F5-4899-A806-D6D3D9158ABB}"/>
          </ac:spMkLst>
        </pc:spChg>
        <pc:picChg chg="mod">
          <ac:chgData name="Hayley Brand" userId="62f57576-6100-4425-b5e6-c2d83bb4c7ce" providerId="ADAL" clId="{250D265B-CABB-4633-8348-24F0CB6C7136}" dt="2019-09-23T14:42:20.510" v="457" actId="1076"/>
          <ac:picMkLst>
            <pc:docMk/>
            <pc:sldMk cId="3849234494" sldId="287"/>
            <ac:picMk id="4" creationId="{5A464365-3E37-4AB6-8C2B-87D43CB5AB82}"/>
          </ac:picMkLst>
        </pc:picChg>
      </pc:sldChg>
      <pc:sldChg chg="addSp delSp modSp add modAnim">
        <pc:chgData name="Hayley Brand" userId="62f57576-6100-4425-b5e6-c2d83bb4c7ce" providerId="ADAL" clId="{250D265B-CABB-4633-8348-24F0CB6C7136}" dt="2019-09-23T15:01:57.114" v="783"/>
        <pc:sldMkLst>
          <pc:docMk/>
          <pc:sldMk cId="2083153498" sldId="289"/>
        </pc:sldMkLst>
        <pc:spChg chg="add mod">
          <ac:chgData name="Hayley Brand" userId="62f57576-6100-4425-b5e6-c2d83bb4c7ce" providerId="ADAL" clId="{250D265B-CABB-4633-8348-24F0CB6C7136}" dt="2019-09-23T15:01:45.095" v="782" actId="14100"/>
          <ac:spMkLst>
            <pc:docMk/>
            <pc:sldMk cId="2083153498" sldId="289"/>
            <ac:spMk id="9" creationId="{9CD4594A-8BA0-43FE-8FF5-881655EBB974}"/>
          </ac:spMkLst>
        </pc:spChg>
        <pc:picChg chg="mod">
          <ac:chgData name="Hayley Brand" userId="62f57576-6100-4425-b5e6-c2d83bb4c7ce" providerId="ADAL" clId="{250D265B-CABB-4633-8348-24F0CB6C7136}" dt="2019-09-23T15:01:38.875" v="780" actId="1076"/>
          <ac:picMkLst>
            <pc:docMk/>
            <pc:sldMk cId="2083153498" sldId="289"/>
            <ac:picMk id="4" creationId="{60EB066E-C1ED-4440-801B-A87E7067DF38}"/>
          </ac:picMkLst>
        </pc:picChg>
        <pc:picChg chg="add del">
          <ac:chgData name="Hayley Brand" userId="62f57576-6100-4425-b5e6-c2d83bb4c7ce" providerId="ADAL" clId="{250D265B-CABB-4633-8348-24F0CB6C7136}" dt="2019-09-23T15:00:29.779" v="768" actId="478"/>
          <ac:picMkLst>
            <pc:docMk/>
            <pc:sldMk cId="2083153498" sldId="289"/>
            <ac:picMk id="6" creationId="{F5C5BDA5-7126-4066-84E1-02C90AAD28E5}"/>
          </ac:picMkLst>
        </pc:picChg>
        <pc:picChg chg="add del mod">
          <ac:chgData name="Hayley Brand" userId="62f57576-6100-4425-b5e6-c2d83bb4c7ce" providerId="ADAL" clId="{250D265B-CABB-4633-8348-24F0CB6C7136}" dt="2019-09-23T15:00:53.498" v="772" actId="478"/>
          <ac:picMkLst>
            <pc:docMk/>
            <pc:sldMk cId="2083153498" sldId="289"/>
            <ac:picMk id="7" creationId="{1CBB9ABD-B528-447C-8746-6DE708D0DA9D}"/>
          </ac:picMkLst>
        </pc:picChg>
        <pc:picChg chg="add mod">
          <ac:chgData name="Hayley Brand" userId="62f57576-6100-4425-b5e6-c2d83bb4c7ce" providerId="ADAL" clId="{250D265B-CABB-4633-8348-24F0CB6C7136}" dt="2019-09-23T15:01:10.662" v="775" actId="1076"/>
          <ac:picMkLst>
            <pc:docMk/>
            <pc:sldMk cId="2083153498" sldId="289"/>
            <ac:picMk id="1026" creationId="{132BDE5F-BDA1-4909-8C7F-6C77782AF70F}"/>
          </ac:picMkLst>
        </pc:picChg>
      </pc:sldChg>
    </pc:docChg>
  </pc:docChgLst>
  <pc:docChgLst>
    <pc:chgData name="Richard Ball" userId="S::richard.ball@sthelens.london::c2c6c2dd-6ddc-437e-8cdd-d7a74390accc" providerId="AD" clId="Web-{AE80EE7B-8F56-3BBB-F8B8-D79FF4D76219}"/>
    <pc:docChg chg="addSld modSld">
      <pc:chgData name="Richard Ball" userId="S::richard.ball@sthelens.london::c2c6c2dd-6ddc-437e-8cdd-d7a74390accc" providerId="AD" clId="Web-{AE80EE7B-8F56-3BBB-F8B8-D79FF4D76219}" dt="2021-09-16T13:19:18" v="108" actId="20577"/>
      <pc:docMkLst>
        <pc:docMk/>
      </pc:docMkLst>
      <pc:sldChg chg="modSp">
        <pc:chgData name="Richard Ball" userId="S::richard.ball@sthelens.london::c2c6c2dd-6ddc-437e-8cdd-d7a74390accc" providerId="AD" clId="Web-{AE80EE7B-8F56-3BBB-F8B8-D79FF4D76219}" dt="2021-09-16T13:16:15.074" v="67" actId="20577"/>
        <pc:sldMkLst>
          <pc:docMk/>
          <pc:sldMk cId="0" sldId="275"/>
        </pc:sldMkLst>
        <pc:spChg chg="mod">
          <ac:chgData name="Richard Ball" userId="S::richard.ball@sthelens.london::c2c6c2dd-6ddc-437e-8cdd-d7a74390accc" providerId="AD" clId="Web-{AE80EE7B-8F56-3BBB-F8B8-D79FF4D76219}" dt="2021-09-16T13:16:15.074" v="67" actId="20577"/>
          <ac:spMkLst>
            <pc:docMk/>
            <pc:sldMk cId="0" sldId="275"/>
            <ac:spMk id="5123" creationId="{3D99DE23-793A-4BC8-BF75-4359C39A5005}"/>
          </ac:spMkLst>
        </pc:spChg>
      </pc:sldChg>
      <pc:sldChg chg="modSp">
        <pc:chgData name="Richard Ball" userId="S::richard.ball@sthelens.london::c2c6c2dd-6ddc-437e-8cdd-d7a74390accc" providerId="AD" clId="Web-{AE80EE7B-8F56-3BBB-F8B8-D79FF4D76219}" dt="2021-09-16T13:17:28.248" v="69" actId="20577"/>
        <pc:sldMkLst>
          <pc:docMk/>
          <pc:sldMk cId="0" sldId="276"/>
        </pc:sldMkLst>
        <pc:spChg chg="mod">
          <ac:chgData name="Richard Ball" userId="S::richard.ball@sthelens.london::c2c6c2dd-6ddc-437e-8cdd-d7a74390accc" providerId="AD" clId="Web-{AE80EE7B-8F56-3BBB-F8B8-D79FF4D76219}" dt="2021-09-16T13:17:28.248" v="69" actId="20577"/>
          <ac:spMkLst>
            <pc:docMk/>
            <pc:sldMk cId="0" sldId="276"/>
            <ac:spMk id="6147" creationId="{CA31307E-1A72-4386-93C4-F0D3C4493107}"/>
          </ac:spMkLst>
        </pc:spChg>
      </pc:sldChg>
      <pc:sldChg chg="modSp">
        <pc:chgData name="Richard Ball" userId="S::richard.ball@sthelens.london::c2c6c2dd-6ddc-437e-8cdd-d7a74390accc" providerId="AD" clId="Web-{AE80EE7B-8F56-3BBB-F8B8-D79FF4D76219}" dt="2021-09-16T13:18:06.436" v="73" actId="20577"/>
        <pc:sldMkLst>
          <pc:docMk/>
          <pc:sldMk cId="0" sldId="277"/>
        </pc:sldMkLst>
        <pc:spChg chg="mod">
          <ac:chgData name="Richard Ball" userId="S::richard.ball@sthelens.london::c2c6c2dd-6ddc-437e-8cdd-d7a74390accc" providerId="AD" clId="Web-{AE80EE7B-8F56-3BBB-F8B8-D79FF4D76219}" dt="2021-09-16T13:18:06.436" v="73" actId="20577"/>
          <ac:spMkLst>
            <pc:docMk/>
            <pc:sldMk cId="0" sldId="277"/>
            <ac:spMk id="10242" creationId="{6E5A9872-BD7B-4BFB-90CE-19609AA9DA23}"/>
          </ac:spMkLst>
        </pc:spChg>
      </pc:sldChg>
      <pc:sldChg chg="modSp">
        <pc:chgData name="Richard Ball" userId="S::richard.ball@sthelens.london::c2c6c2dd-6ddc-437e-8cdd-d7a74390accc" providerId="AD" clId="Web-{AE80EE7B-8F56-3BBB-F8B8-D79FF4D76219}" dt="2021-09-16T13:19:18" v="108" actId="20577"/>
        <pc:sldMkLst>
          <pc:docMk/>
          <pc:sldMk cId="0" sldId="283"/>
        </pc:sldMkLst>
        <pc:spChg chg="mod">
          <ac:chgData name="Richard Ball" userId="S::richard.ball@sthelens.london::c2c6c2dd-6ddc-437e-8cdd-d7a74390accc" providerId="AD" clId="Web-{AE80EE7B-8F56-3BBB-F8B8-D79FF4D76219}" dt="2021-09-16T13:19:18" v="108" actId="20577"/>
          <ac:spMkLst>
            <pc:docMk/>
            <pc:sldMk cId="0" sldId="283"/>
            <ac:spMk id="12290" creationId="{122A40A1-0391-4254-B9ED-A6F74EF14212}"/>
          </ac:spMkLst>
        </pc:spChg>
      </pc:sldChg>
      <pc:sldChg chg="modSp new">
        <pc:chgData name="Richard Ball" userId="S::richard.ball@sthelens.london::c2c6c2dd-6ddc-437e-8cdd-d7a74390accc" providerId="AD" clId="Web-{AE80EE7B-8F56-3BBB-F8B8-D79FF4D76219}" dt="2021-09-16T12:57:52.731" v="44" actId="20577"/>
        <pc:sldMkLst>
          <pc:docMk/>
          <pc:sldMk cId="3888240102" sldId="295"/>
        </pc:sldMkLst>
        <pc:spChg chg="mod">
          <ac:chgData name="Richard Ball" userId="S::richard.ball@sthelens.london::c2c6c2dd-6ddc-437e-8cdd-d7a74390accc" providerId="AD" clId="Web-{AE80EE7B-8F56-3BBB-F8B8-D79FF4D76219}" dt="2021-09-16T12:57:52.731" v="44" actId="20577"/>
          <ac:spMkLst>
            <pc:docMk/>
            <pc:sldMk cId="3888240102" sldId="295"/>
            <ac:spMk id="2" creationId="{65BF415F-72CE-42EF-B712-A358AE951D7A}"/>
          </ac:spMkLst>
        </pc:spChg>
      </pc:sldChg>
    </pc:docChg>
  </pc:docChgLst>
  <pc:docChgLst>
    <pc:chgData name="Hayley Brand" userId="62f57576-6100-4425-b5e6-c2d83bb4c7ce" providerId="ADAL" clId="{CE1DC5F4-BC96-4C7E-9253-FB1C776BBDF7}"/>
    <pc:docChg chg="undo custSel addSld modSld">
      <pc:chgData name="Hayley Brand" userId="62f57576-6100-4425-b5e6-c2d83bb4c7ce" providerId="ADAL" clId="{CE1DC5F4-BC96-4C7E-9253-FB1C776BBDF7}" dt="2019-09-24T08:54:31.551" v="1090" actId="20577"/>
      <pc:docMkLst>
        <pc:docMk/>
      </pc:docMkLst>
      <pc:sldChg chg="modSp add">
        <pc:chgData name="Hayley Brand" userId="62f57576-6100-4425-b5e6-c2d83bb4c7ce" providerId="ADAL" clId="{CE1DC5F4-BC96-4C7E-9253-FB1C776BBDF7}" dt="2019-09-24T08:32:11.060" v="173" actId="1076"/>
        <pc:sldMkLst>
          <pc:docMk/>
          <pc:sldMk cId="0" sldId="270"/>
        </pc:sldMkLst>
        <pc:spChg chg="mod">
          <ac:chgData name="Hayley Brand" userId="62f57576-6100-4425-b5e6-c2d83bb4c7ce" providerId="ADAL" clId="{CE1DC5F4-BC96-4C7E-9253-FB1C776BBDF7}" dt="2019-09-24T08:32:07.697" v="172" actId="2711"/>
          <ac:spMkLst>
            <pc:docMk/>
            <pc:sldMk cId="0" sldId="270"/>
            <ac:spMk id="3" creationId="{5504F20C-46D4-4A5C-A992-02FC2D648350}"/>
          </ac:spMkLst>
        </pc:spChg>
        <pc:spChg chg="mod">
          <ac:chgData name="Hayley Brand" userId="62f57576-6100-4425-b5e6-c2d83bb4c7ce" providerId="ADAL" clId="{CE1DC5F4-BC96-4C7E-9253-FB1C776BBDF7}" dt="2019-09-24T08:32:11.060" v="173" actId="1076"/>
          <ac:spMkLst>
            <pc:docMk/>
            <pc:sldMk cId="0" sldId="270"/>
            <ac:spMk id="5" creationId="{E854C747-28F6-4267-8EAE-73235DFCEA07}"/>
          </ac:spMkLst>
        </pc:spChg>
        <pc:spChg chg="mod">
          <ac:chgData name="Hayley Brand" userId="62f57576-6100-4425-b5e6-c2d83bb4c7ce" providerId="ADAL" clId="{CE1DC5F4-BC96-4C7E-9253-FB1C776BBDF7}" dt="2019-09-24T08:32:07.697" v="172" actId="2711"/>
          <ac:spMkLst>
            <pc:docMk/>
            <pc:sldMk cId="0" sldId="270"/>
            <ac:spMk id="6146" creationId="{9B90764A-4CCC-4A28-8DB0-9B57C4084B31}"/>
          </ac:spMkLst>
        </pc:spChg>
        <pc:cxnChg chg="mod">
          <ac:chgData name="Hayley Brand" userId="62f57576-6100-4425-b5e6-c2d83bb4c7ce" providerId="ADAL" clId="{CE1DC5F4-BC96-4C7E-9253-FB1C776BBDF7}" dt="2019-09-24T08:32:11.060" v="173" actId="1076"/>
          <ac:cxnSpMkLst>
            <pc:docMk/>
            <pc:sldMk cId="0" sldId="270"/>
            <ac:cxnSpMk id="7" creationId="{ADAE2655-4155-4B05-866B-B036F0950C91}"/>
          </ac:cxnSpMkLst>
        </pc:cxnChg>
      </pc:sldChg>
      <pc:sldChg chg="delSp modSp add">
        <pc:chgData name="Hayley Brand" userId="62f57576-6100-4425-b5e6-c2d83bb4c7ce" providerId="ADAL" clId="{CE1DC5F4-BC96-4C7E-9253-FB1C776BBDF7}" dt="2019-09-24T08:34:12.159" v="263" actId="478"/>
        <pc:sldMkLst>
          <pc:docMk/>
          <pc:sldMk cId="0" sldId="275"/>
        </pc:sldMkLst>
        <pc:spChg chg="mod">
          <ac:chgData name="Hayley Brand" userId="62f57576-6100-4425-b5e6-c2d83bb4c7ce" providerId="ADAL" clId="{CE1DC5F4-BC96-4C7E-9253-FB1C776BBDF7}" dt="2019-09-24T08:33:43.778" v="178" actId="1076"/>
          <ac:spMkLst>
            <pc:docMk/>
            <pc:sldMk cId="0" sldId="275"/>
            <ac:spMk id="5123" creationId="{3D99DE23-793A-4BC8-BF75-4359C39A5005}"/>
          </ac:spMkLst>
        </pc:spChg>
        <pc:spChg chg="mod">
          <ac:chgData name="Hayley Brand" userId="62f57576-6100-4425-b5e6-c2d83bb4c7ce" providerId="ADAL" clId="{CE1DC5F4-BC96-4C7E-9253-FB1C776BBDF7}" dt="2019-09-24T08:33:35.413" v="175" actId="2711"/>
          <ac:spMkLst>
            <pc:docMk/>
            <pc:sldMk cId="0" sldId="275"/>
            <ac:spMk id="7170" creationId="{D391F7BC-F083-4345-B0B5-37FB95444E05}"/>
          </ac:spMkLst>
        </pc:spChg>
        <pc:spChg chg="del mod">
          <ac:chgData name="Hayley Brand" userId="62f57576-6100-4425-b5e6-c2d83bb4c7ce" providerId="ADAL" clId="{CE1DC5F4-BC96-4C7E-9253-FB1C776BBDF7}" dt="2019-09-24T08:33:58.571" v="220" actId="478"/>
          <ac:spMkLst>
            <pc:docMk/>
            <pc:sldMk cId="0" sldId="275"/>
            <ac:spMk id="7173" creationId="{E760433B-4E14-46C9-AA43-95635555E951}"/>
          </ac:spMkLst>
        </pc:spChg>
        <pc:spChg chg="del mod">
          <ac:chgData name="Hayley Brand" userId="62f57576-6100-4425-b5e6-c2d83bb4c7ce" providerId="ADAL" clId="{CE1DC5F4-BC96-4C7E-9253-FB1C776BBDF7}" dt="2019-09-24T08:34:12.159" v="263" actId="478"/>
          <ac:spMkLst>
            <pc:docMk/>
            <pc:sldMk cId="0" sldId="275"/>
            <ac:spMk id="7178" creationId="{4BFF88E1-82F0-4031-B632-985F5257041E}"/>
          </ac:spMkLst>
        </pc:spChg>
        <pc:spChg chg="mod">
          <ac:chgData name="Hayley Brand" userId="62f57576-6100-4425-b5e6-c2d83bb4c7ce" providerId="ADAL" clId="{CE1DC5F4-BC96-4C7E-9253-FB1C776BBDF7}" dt="2019-09-24T08:33:51.298" v="219" actId="1037"/>
          <ac:spMkLst>
            <pc:docMk/>
            <pc:sldMk cId="0" sldId="275"/>
            <ac:spMk id="37894" creationId="{4C27A20B-6776-4E36-BB79-9B02F03BF105}"/>
          </ac:spMkLst>
        </pc:spChg>
        <pc:spChg chg="mod">
          <ac:chgData name="Hayley Brand" userId="62f57576-6100-4425-b5e6-c2d83bb4c7ce" providerId="ADAL" clId="{CE1DC5F4-BC96-4C7E-9253-FB1C776BBDF7}" dt="2019-09-24T08:33:51.298" v="219" actId="1037"/>
          <ac:spMkLst>
            <pc:docMk/>
            <pc:sldMk cId="0" sldId="275"/>
            <ac:spMk id="37895" creationId="{9383A018-1D83-45EA-8C0A-2374E2C524EC}"/>
          </ac:spMkLst>
        </pc:spChg>
        <pc:spChg chg="mod">
          <ac:chgData name="Hayley Brand" userId="62f57576-6100-4425-b5e6-c2d83bb4c7ce" providerId="ADAL" clId="{CE1DC5F4-BC96-4C7E-9253-FB1C776BBDF7}" dt="2019-09-24T08:34:07.123" v="261" actId="1037"/>
          <ac:spMkLst>
            <pc:docMk/>
            <pc:sldMk cId="0" sldId="275"/>
            <ac:spMk id="37899" creationId="{DA7A3B17-C2F0-4699-9BC7-5CD4B299F776}"/>
          </ac:spMkLst>
        </pc:spChg>
        <pc:spChg chg="mod">
          <ac:chgData name="Hayley Brand" userId="62f57576-6100-4425-b5e6-c2d83bb4c7ce" providerId="ADAL" clId="{CE1DC5F4-BC96-4C7E-9253-FB1C776BBDF7}" dt="2019-09-24T08:34:07.123" v="261" actId="1037"/>
          <ac:spMkLst>
            <pc:docMk/>
            <pc:sldMk cId="0" sldId="275"/>
            <ac:spMk id="37900" creationId="{6975E676-278D-46E6-B316-4AB5AC4202B1}"/>
          </ac:spMkLst>
        </pc:spChg>
        <pc:picChg chg="mod">
          <ac:chgData name="Hayley Brand" userId="62f57576-6100-4425-b5e6-c2d83bb4c7ce" providerId="ADAL" clId="{CE1DC5F4-BC96-4C7E-9253-FB1C776BBDF7}" dt="2019-09-24T08:33:39.173" v="177" actId="1076"/>
          <ac:picMkLst>
            <pc:docMk/>
            <pc:sldMk cId="0" sldId="275"/>
            <ac:picMk id="7174" creationId="{5A059D2E-7EAD-476F-BFDB-D312D303B563}"/>
          </ac:picMkLst>
        </pc:picChg>
      </pc:sldChg>
      <pc:sldChg chg="modSp add">
        <pc:chgData name="Hayley Brand" userId="62f57576-6100-4425-b5e6-c2d83bb4c7ce" providerId="ADAL" clId="{CE1DC5F4-BC96-4C7E-9253-FB1C776BBDF7}" dt="2019-09-24T08:35:45.529" v="365" actId="207"/>
        <pc:sldMkLst>
          <pc:docMk/>
          <pc:sldMk cId="0" sldId="276"/>
        </pc:sldMkLst>
        <pc:spChg chg="mod">
          <ac:chgData name="Hayley Brand" userId="62f57576-6100-4425-b5e6-c2d83bb4c7ce" providerId="ADAL" clId="{CE1DC5F4-BC96-4C7E-9253-FB1C776BBDF7}" dt="2019-09-24T08:35:45.529" v="365" actId="207"/>
          <ac:spMkLst>
            <pc:docMk/>
            <pc:sldMk cId="0" sldId="276"/>
            <ac:spMk id="4" creationId="{31AA7439-A5FC-499B-B543-B23F5211DA3C}"/>
          </ac:spMkLst>
        </pc:spChg>
        <pc:spChg chg="mod">
          <ac:chgData name="Hayley Brand" userId="62f57576-6100-4425-b5e6-c2d83bb4c7ce" providerId="ADAL" clId="{CE1DC5F4-BC96-4C7E-9253-FB1C776BBDF7}" dt="2019-09-24T08:35:30.485" v="364" actId="1076"/>
          <ac:spMkLst>
            <pc:docMk/>
            <pc:sldMk cId="0" sldId="276"/>
            <ac:spMk id="6146" creationId="{5AB28E1F-A427-4001-B914-C638DD16F438}"/>
          </ac:spMkLst>
        </pc:spChg>
        <pc:spChg chg="mod">
          <ac:chgData name="Hayley Brand" userId="62f57576-6100-4425-b5e6-c2d83bb4c7ce" providerId="ADAL" clId="{CE1DC5F4-BC96-4C7E-9253-FB1C776BBDF7}" dt="2019-09-24T08:35:28.379" v="363" actId="1076"/>
          <ac:spMkLst>
            <pc:docMk/>
            <pc:sldMk cId="0" sldId="276"/>
            <ac:spMk id="6147" creationId="{CA31307E-1A72-4386-93C4-F0D3C4493107}"/>
          </ac:spMkLst>
        </pc:spChg>
      </pc:sldChg>
      <pc:sldChg chg="delSp modSp add delAnim">
        <pc:chgData name="Hayley Brand" userId="62f57576-6100-4425-b5e6-c2d83bb4c7ce" providerId="ADAL" clId="{CE1DC5F4-BC96-4C7E-9253-FB1C776BBDF7}" dt="2019-09-24T08:36:28.488" v="374" actId="2711"/>
        <pc:sldMkLst>
          <pc:docMk/>
          <pc:sldMk cId="0" sldId="277"/>
        </pc:sldMkLst>
        <pc:spChg chg="mod">
          <ac:chgData name="Hayley Brand" userId="62f57576-6100-4425-b5e6-c2d83bb4c7ce" providerId="ADAL" clId="{CE1DC5F4-BC96-4C7E-9253-FB1C776BBDF7}" dt="2019-09-24T08:36:28.488" v="374" actId="2711"/>
          <ac:spMkLst>
            <pc:docMk/>
            <pc:sldMk cId="0" sldId="277"/>
            <ac:spMk id="10242" creationId="{6E5A9872-BD7B-4BFB-90CE-19609AA9DA23}"/>
          </ac:spMkLst>
        </pc:spChg>
        <pc:picChg chg="mod">
          <ac:chgData name="Hayley Brand" userId="62f57576-6100-4425-b5e6-c2d83bb4c7ce" providerId="ADAL" clId="{CE1DC5F4-BC96-4C7E-9253-FB1C776BBDF7}" dt="2019-09-24T08:36:24.524" v="372" actId="1076"/>
          <ac:picMkLst>
            <pc:docMk/>
            <pc:sldMk cId="0" sldId="277"/>
            <ac:picMk id="4" creationId="{60CC4F63-96A3-47F7-8530-9749FD992C7F}"/>
          </ac:picMkLst>
        </pc:picChg>
        <pc:picChg chg="del mod">
          <ac:chgData name="Hayley Brand" userId="62f57576-6100-4425-b5e6-c2d83bb4c7ce" providerId="ADAL" clId="{CE1DC5F4-BC96-4C7E-9253-FB1C776BBDF7}" dt="2019-09-24T08:36:22.688" v="371" actId="478"/>
          <ac:picMkLst>
            <pc:docMk/>
            <pc:sldMk cId="0" sldId="277"/>
            <ac:picMk id="5" creationId="{37743D09-150A-4558-8EE8-EB067F26D3A7}"/>
          </ac:picMkLst>
        </pc:picChg>
      </pc:sldChg>
      <pc:sldChg chg="modSp add">
        <pc:chgData name="Hayley Brand" userId="62f57576-6100-4425-b5e6-c2d83bb4c7ce" providerId="ADAL" clId="{CE1DC5F4-BC96-4C7E-9253-FB1C776BBDF7}" dt="2019-09-24T08:53:53.127" v="1032" actId="1076"/>
        <pc:sldMkLst>
          <pc:docMk/>
          <pc:sldMk cId="0" sldId="283"/>
        </pc:sldMkLst>
        <pc:spChg chg="mod">
          <ac:chgData name="Hayley Brand" userId="62f57576-6100-4425-b5e6-c2d83bb4c7ce" providerId="ADAL" clId="{CE1DC5F4-BC96-4C7E-9253-FB1C776BBDF7}" dt="2019-09-24T08:53:51.502" v="1031" actId="2711"/>
          <ac:spMkLst>
            <pc:docMk/>
            <pc:sldMk cId="0" sldId="283"/>
            <ac:spMk id="12290" creationId="{122A40A1-0391-4254-B9ED-A6F74EF14212}"/>
          </ac:spMkLst>
        </pc:spChg>
        <pc:picChg chg="mod">
          <ac:chgData name="Hayley Brand" userId="62f57576-6100-4425-b5e6-c2d83bb4c7ce" providerId="ADAL" clId="{CE1DC5F4-BC96-4C7E-9253-FB1C776BBDF7}" dt="2019-09-24T08:53:53.127" v="1032" actId="1076"/>
          <ac:picMkLst>
            <pc:docMk/>
            <pc:sldMk cId="0" sldId="283"/>
            <ac:picMk id="4" creationId="{9DF5149F-6E64-4D05-881B-3BE18E9A965B}"/>
          </ac:picMkLst>
        </pc:picChg>
      </pc:sldChg>
      <pc:sldChg chg="addSp modSp add modAnim">
        <pc:chgData name="Hayley Brand" userId="62f57576-6100-4425-b5e6-c2d83bb4c7ce" providerId="ADAL" clId="{CE1DC5F4-BC96-4C7E-9253-FB1C776BBDF7}" dt="2019-09-24T08:38:35.786" v="607"/>
        <pc:sldMkLst>
          <pc:docMk/>
          <pc:sldMk cId="0" sldId="285"/>
        </pc:sldMkLst>
        <pc:spChg chg="mod">
          <ac:chgData name="Hayley Brand" userId="62f57576-6100-4425-b5e6-c2d83bb4c7ce" providerId="ADAL" clId="{CE1DC5F4-BC96-4C7E-9253-FB1C776BBDF7}" dt="2019-09-24T08:37:54.474" v="544" actId="1037"/>
          <ac:spMkLst>
            <pc:docMk/>
            <pc:sldMk cId="0" sldId="285"/>
            <ac:spMk id="2" creationId="{6A0EEE44-6B0B-4CC6-808E-963B1F703E3D}"/>
          </ac:spMkLst>
        </pc:spChg>
        <pc:spChg chg="add mod">
          <ac:chgData name="Hayley Brand" userId="62f57576-6100-4425-b5e6-c2d83bb4c7ce" providerId="ADAL" clId="{CE1DC5F4-BC96-4C7E-9253-FB1C776BBDF7}" dt="2019-09-24T08:38:32.748" v="606" actId="688"/>
          <ac:spMkLst>
            <pc:docMk/>
            <pc:sldMk cId="0" sldId="285"/>
            <ac:spMk id="3" creationId="{9C839E36-FD15-4531-82E2-3DAAA10714DD}"/>
          </ac:spMkLst>
        </pc:spChg>
        <pc:spChg chg="mod">
          <ac:chgData name="Hayley Brand" userId="62f57576-6100-4425-b5e6-c2d83bb4c7ce" providerId="ADAL" clId="{CE1DC5F4-BC96-4C7E-9253-FB1C776BBDF7}" dt="2019-09-24T08:38:25.110" v="601" actId="1076"/>
          <ac:spMkLst>
            <pc:docMk/>
            <pc:sldMk cId="0" sldId="285"/>
            <ac:spMk id="14339" creationId="{FE22B8BA-1172-4AB8-852A-C434F753D807}"/>
          </ac:spMkLst>
        </pc:spChg>
        <pc:picChg chg="mod">
          <ac:chgData name="Hayley Brand" userId="62f57576-6100-4425-b5e6-c2d83bb4c7ce" providerId="ADAL" clId="{CE1DC5F4-BC96-4C7E-9253-FB1C776BBDF7}" dt="2019-09-24T08:37:54.474" v="544" actId="1037"/>
          <ac:picMkLst>
            <pc:docMk/>
            <pc:sldMk cId="0" sldId="285"/>
            <ac:picMk id="14338" creationId="{617480ED-1D1D-404F-B89E-36BB10A71065}"/>
          </ac:picMkLst>
        </pc:picChg>
      </pc:sldChg>
      <pc:sldChg chg="modSp add">
        <pc:chgData name="Hayley Brand" userId="62f57576-6100-4425-b5e6-c2d83bb4c7ce" providerId="ADAL" clId="{CE1DC5F4-BC96-4C7E-9253-FB1C776BBDF7}" dt="2019-09-24T08:37:21.402" v="515" actId="1076"/>
        <pc:sldMkLst>
          <pc:docMk/>
          <pc:sldMk cId="0" sldId="290"/>
        </pc:sldMkLst>
        <pc:spChg chg="mod">
          <ac:chgData name="Hayley Brand" userId="62f57576-6100-4425-b5e6-c2d83bb4c7ce" providerId="ADAL" clId="{CE1DC5F4-BC96-4C7E-9253-FB1C776BBDF7}" dt="2019-09-24T08:37:16.519" v="514" actId="207"/>
          <ac:spMkLst>
            <pc:docMk/>
            <pc:sldMk cId="0" sldId="290"/>
            <ac:spMk id="4" creationId="{B690598D-F836-472F-8621-0BB4D57187EC}"/>
          </ac:spMkLst>
        </pc:spChg>
        <pc:spChg chg="mod">
          <ac:chgData name="Hayley Brand" userId="62f57576-6100-4425-b5e6-c2d83bb4c7ce" providerId="ADAL" clId="{CE1DC5F4-BC96-4C7E-9253-FB1C776BBDF7}" dt="2019-09-24T08:36:37.982" v="376" actId="2711"/>
          <ac:spMkLst>
            <pc:docMk/>
            <pc:sldMk cId="0" sldId="290"/>
            <ac:spMk id="13315" creationId="{A03D108A-7FBA-4FD0-8648-9E51F9CBF114}"/>
          </ac:spMkLst>
        </pc:spChg>
        <pc:spChg chg="mod">
          <ac:chgData name="Hayley Brand" userId="62f57576-6100-4425-b5e6-c2d83bb4c7ce" providerId="ADAL" clId="{CE1DC5F4-BC96-4C7E-9253-FB1C776BBDF7}" dt="2019-09-24T08:37:21.402" v="515" actId="1076"/>
          <ac:spMkLst>
            <pc:docMk/>
            <pc:sldMk cId="0" sldId="290"/>
            <ac:spMk id="13316" creationId="{44DB5D5B-5DD9-404F-A995-9E1567C38603}"/>
          </ac:spMkLst>
        </pc:spChg>
      </pc:sldChg>
      <pc:sldChg chg="addSp delSp modSp add">
        <pc:chgData name="Hayley Brand" userId="62f57576-6100-4425-b5e6-c2d83bb4c7ce" providerId="ADAL" clId="{CE1DC5F4-BC96-4C7E-9253-FB1C776BBDF7}" dt="2019-09-24T08:53:05.328" v="1022" actId="122"/>
        <pc:sldMkLst>
          <pc:docMk/>
          <pc:sldMk cId="652952764" sldId="291"/>
        </pc:sldMkLst>
        <pc:spChg chg="mod">
          <ac:chgData name="Hayley Brand" userId="62f57576-6100-4425-b5e6-c2d83bb4c7ce" providerId="ADAL" clId="{CE1DC5F4-BC96-4C7E-9253-FB1C776BBDF7}" dt="2019-09-24T08:38:50.281" v="627" actId="20577"/>
          <ac:spMkLst>
            <pc:docMk/>
            <pc:sldMk cId="652952764" sldId="291"/>
            <ac:spMk id="2" creationId="{84007B34-ABD5-4903-9730-AFCC3258C1C8}"/>
          </ac:spMkLst>
        </pc:spChg>
        <pc:spChg chg="del mod">
          <ac:chgData name="Hayley Brand" userId="62f57576-6100-4425-b5e6-c2d83bb4c7ce" providerId="ADAL" clId="{CE1DC5F4-BC96-4C7E-9253-FB1C776BBDF7}" dt="2019-09-24T08:39:30.075" v="653"/>
          <ac:spMkLst>
            <pc:docMk/>
            <pc:sldMk cId="652952764" sldId="291"/>
            <ac:spMk id="3" creationId="{13292C57-E5CF-4A67-B2A0-0D1BE3C45ED8}"/>
          </ac:spMkLst>
        </pc:spChg>
        <pc:spChg chg="add mod">
          <ac:chgData name="Hayley Brand" userId="62f57576-6100-4425-b5e6-c2d83bb4c7ce" providerId="ADAL" clId="{CE1DC5F4-BC96-4C7E-9253-FB1C776BBDF7}" dt="2019-09-24T08:39:50.808" v="714" actId="20577"/>
          <ac:spMkLst>
            <pc:docMk/>
            <pc:sldMk cId="652952764" sldId="291"/>
            <ac:spMk id="4" creationId="{DB01DBF8-E72A-4235-A049-314E0D50ABC8}"/>
          </ac:spMkLst>
        </pc:spChg>
        <pc:spChg chg="add mod">
          <ac:chgData name="Hayley Brand" userId="62f57576-6100-4425-b5e6-c2d83bb4c7ce" providerId="ADAL" clId="{CE1DC5F4-BC96-4C7E-9253-FB1C776BBDF7}" dt="2019-09-24T08:44:12.163" v="878" actId="5793"/>
          <ac:spMkLst>
            <pc:docMk/>
            <pc:sldMk cId="652952764" sldId="291"/>
            <ac:spMk id="5" creationId="{6628BDF1-89C4-4291-A556-C8E92F26510C}"/>
          </ac:spMkLst>
        </pc:spChg>
        <pc:spChg chg="add mod">
          <ac:chgData name="Hayley Brand" userId="62f57576-6100-4425-b5e6-c2d83bb4c7ce" providerId="ADAL" clId="{CE1DC5F4-BC96-4C7E-9253-FB1C776BBDF7}" dt="2019-09-24T08:39:47.298" v="713" actId="20577"/>
          <ac:spMkLst>
            <pc:docMk/>
            <pc:sldMk cId="652952764" sldId="291"/>
            <ac:spMk id="6" creationId="{DE3B4568-F555-4725-AC19-29B74A9F8F39}"/>
          </ac:spMkLst>
        </pc:spChg>
        <pc:spChg chg="add mod">
          <ac:chgData name="Hayley Brand" userId="62f57576-6100-4425-b5e6-c2d83bb4c7ce" providerId="ADAL" clId="{CE1DC5F4-BC96-4C7E-9253-FB1C776BBDF7}" dt="2019-09-24T08:53:05.328" v="1022" actId="122"/>
          <ac:spMkLst>
            <pc:docMk/>
            <pc:sldMk cId="652952764" sldId="291"/>
            <ac:spMk id="7" creationId="{9FB5D17F-5C45-4875-B0B9-90D5E04FF803}"/>
          </ac:spMkLst>
        </pc:spChg>
      </pc:sldChg>
      <pc:sldChg chg="delSp add delAnim modAnim">
        <pc:chgData name="Hayley Brand" userId="62f57576-6100-4425-b5e6-c2d83bb4c7ce" providerId="ADAL" clId="{CE1DC5F4-BC96-4C7E-9253-FB1C776BBDF7}" dt="2019-09-24T08:53:30.962" v="1025"/>
        <pc:sldMkLst>
          <pc:docMk/>
          <pc:sldMk cId="1707537120" sldId="292"/>
        </pc:sldMkLst>
        <pc:spChg chg="del">
          <ac:chgData name="Hayley Brand" userId="62f57576-6100-4425-b5e6-c2d83bb4c7ce" providerId="ADAL" clId="{CE1DC5F4-BC96-4C7E-9253-FB1C776BBDF7}" dt="2019-09-24T08:53:15.879" v="1024" actId="478"/>
          <ac:spMkLst>
            <pc:docMk/>
            <pc:sldMk cId="1707537120" sldId="292"/>
            <ac:spMk id="3" creationId="{5F649941-C70A-40AD-8D03-CAA070E2C576}"/>
          </ac:spMkLst>
        </pc:spChg>
      </pc:sldChg>
      <pc:sldChg chg="delSp modSp add setBg delDesignElem">
        <pc:chgData name="Hayley Brand" userId="62f57576-6100-4425-b5e6-c2d83bb4c7ce" providerId="ADAL" clId="{CE1DC5F4-BC96-4C7E-9253-FB1C776BBDF7}" dt="2019-09-24T08:54:31.551" v="1090" actId="20577"/>
        <pc:sldMkLst>
          <pc:docMk/>
          <pc:sldMk cId="1134769969" sldId="293"/>
        </pc:sldMkLst>
        <pc:spChg chg="mod">
          <ac:chgData name="Hayley Brand" userId="62f57576-6100-4425-b5e6-c2d83bb4c7ce" providerId="ADAL" clId="{CE1DC5F4-BC96-4C7E-9253-FB1C776BBDF7}" dt="2019-09-24T08:54:24.696" v="1052" actId="20577"/>
          <ac:spMkLst>
            <pc:docMk/>
            <pc:sldMk cId="1134769969" sldId="293"/>
            <ac:spMk id="3" creationId="{FA2C2BBC-C60F-41BF-9256-E8AF07F05526}"/>
          </ac:spMkLst>
        </pc:spChg>
        <pc:spChg chg="mod">
          <ac:chgData name="Hayley Brand" userId="62f57576-6100-4425-b5e6-c2d83bb4c7ce" providerId="ADAL" clId="{CE1DC5F4-BC96-4C7E-9253-FB1C776BBDF7}" dt="2019-09-24T08:54:31.551" v="1090" actId="20577"/>
          <ac:spMkLst>
            <pc:docMk/>
            <pc:sldMk cId="1134769969" sldId="293"/>
            <ac:spMk id="5" creationId="{8710C905-F4BC-4945-94A9-313951461571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28" creationId="{FC55298F-0AE5-478E-AD2B-03C2614C5833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30" creationId="{C180E4EA-0B63-4779-A895-7E90E71088F3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32" creationId="{CEE01D9D-3DE8-4EED-B0D3-8F3C79CC7673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34" creationId="{89AF5CE9-607F-43F4-8983-DCD6DA4051FD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36" creationId="{6EEA2DBD-9E1E-4521-8C01-F32AD18A89E3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38" creationId="{15BBD2C1-BA9B-46A9-A27A-33498B169272}"/>
          </ac:spMkLst>
        </pc:spChg>
        <pc:spChg chg="del">
          <ac:chgData name="Hayley Brand" userId="62f57576-6100-4425-b5e6-c2d83bb4c7ce" providerId="ADAL" clId="{CE1DC5F4-BC96-4C7E-9253-FB1C776BBDF7}" dt="2019-09-24T08:54:09.201" v="1034"/>
          <ac:spMkLst>
            <pc:docMk/>
            <pc:sldMk cId="1134769969" sldId="293"/>
            <ac:spMk id="42" creationId="{66D61E08-70C3-48D8-BEA0-787111DC30DA}"/>
          </ac:spMkLst>
        </pc:spChg>
        <pc:grpChg chg="del">
          <ac:chgData name="Hayley Brand" userId="62f57576-6100-4425-b5e6-c2d83bb4c7ce" providerId="ADAL" clId="{CE1DC5F4-BC96-4C7E-9253-FB1C776BBDF7}" dt="2019-09-24T08:54:09.201" v="1034"/>
          <ac:grpSpMkLst>
            <pc:docMk/>
            <pc:sldMk cId="1134769969" sldId="293"/>
            <ac:grpSpMk id="29" creationId="{9AE27B9D-0F04-458B-A718-F84902C79F7C}"/>
          </ac:grpSpMkLst>
        </pc:grpChg>
        <pc:cxnChg chg="del">
          <ac:chgData name="Hayley Brand" userId="62f57576-6100-4425-b5e6-c2d83bb4c7ce" providerId="ADAL" clId="{CE1DC5F4-BC96-4C7E-9253-FB1C776BBDF7}" dt="2019-09-24T08:54:09.201" v="1034"/>
          <ac:cxnSpMkLst>
            <pc:docMk/>
            <pc:sldMk cId="1134769969" sldId="293"/>
            <ac:cxnSpMk id="40" creationId="{A57C1A16-B8AB-4D99-A195-A38F556A6486}"/>
          </ac:cxnSpMkLst>
        </pc:cxnChg>
        <pc:cxnChg chg="del">
          <ac:chgData name="Hayley Brand" userId="62f57576-6100-4425-b5e6-c2d83bb4c7ce" providerId="ADAL" clId="{CE1DC5F4-BC96-4C7E-9253-FB1C776BBDF7}" dt="2019-09-24T08:54:09.201" v="1034"/>
          <ac:cxnSpMkLst>
            <pc:docMk/>
            <pc:sldMk cId="1134769969" sldId="293"/>
            <ac:cxnSpMk id="41" creationId="{F8A9B20B-D1DD-4573-B5EC-558029519236}"/>
          </ac:cxnSpMkLst>
        </pc:cxnChg>
      </pc:sldChg>
    </pc:docChg>
  </pc:docChgLst>
  <pc:docChgLst>
    <pc:chgData name="Richard Ball" userId="S::richard.ball@sthelens.london::c2c6c2dd-6ddc-437e-8cdd-d7a74390accc" providerId="AD" clId="Web-{578FA219-0D6A-038A-865A-5E45410FE95A}"/>
    <pc:docChg chg="addSld">
      <pc:chgData name="Richard Ball" userId="S::richard.ball@sthelens.london::c2c6c2dd-6ddc-437e-8cdd-d7a74390accc" providerId="AD" clId="Web-{578FA219-0D6A-038A-865A-5E45410FE95A}" dt="2021-10-06T13:09:46.920" v="0"/>
      <pc:docMkLst>
        <pc:docMk/>
      </pc:docMkLst>
      <pc:sldChg chg="new">
        <pc:chgData name="Richard Ball" userId="S::richard.ball@sthelens.london::c2c6c2dd-6ddc-437e-8cdd-d7a74390accc" providerId="AD" clId="Web-{578FA219-0D6A-038A-865A-5E45410FE95A}" dt="2021-10-06T13:09:46.920" v="0"/>
        <pc:sldMkLst>
          <pc:docMk/>
          <pc:sldMk cId="2044211914" sldId="2257"/>
        </pc:sldMkLst>
      </pc:sldChg>
    </pc:docChg>
  </pc:docChgLst>
  <pc:docChgLst>
    <pc:chgData name="Richard Ball" userId="S::richard.ball@sthelens.london::c2c6c2dd-6ddc-437e-8cdd-d7a74390accc" providerId="AD" clId="Web-{EED4D4C8-F2CC-D0B6-83C8-8A752794BA27}"/>
    <pc:docChg chg="modSld">
      <pc:chgData name="Richard Ball" userId="S::richard.ball@sthelens.london::c2c6c2dd-6ddc-437e-8cdd-d7a74390accc" providerId="AD" clId="Web-{EED4D4C8-F2CC-D0B6-83C8-8A752794BA27}" dt="2021-09-16T07:25:40.511" v="150" actId="20577"/>
      <pc:docMkLst>
        <pc:docMk/>
      </pc:docMkLst>
      <pc:sldChg chg="delSp modSp delAnim">
        <pc:chgData name="Richard Ball" userId="S::richard.ball@sthelens.london::c2c6c2dd-6ddc-437e-8cdd-d7a74390accc" providerId="AD" clId="Web-{EED4D4C8-F2CC-D0B6-83C8-8A752794BA27}" dt="2021-09-16T06:56:10.385" v="6" actId="1076"/>
        <pc:sldMkLst>
          <pc:docMk/>
          <pc:sldMk cId="2266001924" sldId="260"/>
        </pc:sldMkLst>
        <pc:spChg chg="mod">
          <ac:chgData name="Richard Ball" userId="S::richard.ball@sthelens.london::c2c6c2dd-6ddc-437e-8cdd-d7a74390accc" providerId="AD" clId="Web-{EED4D4C8-F2CC-D0B6-83C8-8A752794BA27}" dt="2021-09-16T06:56:02.213" v="3" actId="1076"/>
          <ac:spMkLst>
            <pc:docMk/>
            <pc:sldMk cId="2266001924" sldId="260"/>
            <ac:spMk id="6" creationId="{320C14F4-B7D1-4221-992D-B0F9B3EAD74B}"/>
          </ac:spMkLst>
        </pc:spChg>
        <pc:spChg chg="del mod">
          <ac:chgData name="Richard Ball" userId="S::richard.ball@sthelens.london::c2c6c2dd-6ddc-437e-8cdd-d7a74390accc" providerId="AD" clId="Web-{EED4D4C8-F2CC-D0B6-83C8-8A752794BA27}" dt="2021-09-16T06:55:57.635" v="1"/>
          <ac:spMkLst>
            <pc:docMk/>
            <pc:sldMk cId="2266001924" sldId="260"/>
            <ac:spMk id="7" creationId="{4F437C4A-3337-4076-BF25-BFF4D2100966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6:56:10.385" v="6" actId="1076"/>
          <ac:spMkLst>
            <pc:docMk/>
            <pc:sldMk cId="2266001924" sldId="260"/>
            <ac:spMk id="8" creationId="{D2FCD27E-520D-45A9-9F3D-A03AC7A3C718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6:56:00.400" v="2" actId="1076"/>
          <ac:spMkLst>
            <pc:docMk/>
            <pc:sldMk cId="2266001924" sldId="260"/>
            <ac:spMk id="9" creationId="{39BFF09D-CFF6-4BA9-AF16-B87754C17B7C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6:56:07.698" v="5" actId="1076"/>
          <ac:spMkLst>
            <pc:docMk/>
            <pc:sldMk cId="2266001924" sldId="260"/>
            <ac:spMk id="10" creationId="{918A7098-D532-4686-A1CC-519FF3F30095}"/>
          </ac:spMkLst>
        </pc:spChg>
      </pc:sldChg>
      <pc:sldChg chg="modSp">
        <pc:chgData name="Richard Ball" userId="S::richard.ball@sthelens.london::c2c6c2dd-6ddc-437e-8cdd-d7a74390accc" providerId="AD" clId="Web-{EED4D4C8-F2CC-D0B6-83C8-8A752794BA27}" dt="2021-09-16T07:00:33.189" v="96" actId="14100"/>
        <pc:sldMkLst>
          <pc:docMk/>
          <pc:sldMk cId="0" sldId="270"/>
        </pc:sldMkLst>
        <pc:spChg chg="mod">
          <ac:chgData name="Richard Ball" userId="S::richard.ball@sthelens.london::c2c6c2dd-6ddc-437e-8cdd-d7a74390accc" providerId="AD" clId="Web-{EED4D4C8-F2CC-D0B6-83C8-8A752794BA27}" dt="2021-09-16T07:00:33.189" v="96" actId="14100"/>
          <ac:spMkLst>
            <pc:docMk/>
            <pc:sldMk cId="0" sldId="270"/>
            <ac:spMk id="3" creationId="{5504F20C-46D4-4A5C-A992-02FC2D648350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7:00:29.204" v="92" actId="1076"/>
          <ac:spMkLst>
            <pc:docMk/>
            <pc:sldMk cId="0" sldId="270"/>
            <ac:spMk id="5" creationId="{E854C747-28F6-4267-8EAE-73235DFCEA07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6:59:09.702" v="9" actId="1076"/>
          <ac:spMkLst>
            <pc:docMk/>
            <pc:sldMk cId="0" sldId="270"/>
            <ac:spMk id="6146" creationId="{9B90764A-4CCC-4A28-8DB0-9B57C4084B31}"/>
          </ac:spMkLst>
        </pc:spChg>
        <pc:cxnChg chg="mod">
          <ac:chgData name="Richard Ball" userId="S::richard.ball@sthelens.london::c2c6c2dd-6ddc-437e-8cdd-d7a74390accc" providerId="AD" clId="Web-{EED4D4C8-F2CC-D0B6-83C8-8A752794BA27}" dt="2021-09-16T07:00:29.204" v="92" actId="1076"/>
          <ac:cxnSpMkLst>
            <pc:docMk/>
            <pc:sldMk cId="0" sldId="270"/>
            <ac:cxnSpMk id="7" creationId="{ADAE2655-4155-4B05-866B-B036F0950C91}"/>
          </ac:cxnSpMkLst>
        </pc:cxnChg>
      </pc:sldChg>
      <pc:sldChg chg="addSp modSp">
        <pc:chgData name="Richard Ball" userId="S::richard.ball@sthelens.london::c2c6c2dd-6ddc-437e-8cdd-d7a74390accc" providerId="AD" clId="Web-{EED4D4C8-F2CC-D0B6-83C8-8A752794BA27}" dt="2021-09-16T07:25:40.511" v="150" actId="20577"/>
        <pc:sldMkLst>
          <pc:docMk/>
          <pc:sldMk cId="0" sldId="275"/>
        </pc:sldMkLst>
        <pc:spChg chg="mod">
          <ac:chgData name="Richard Ball" userId="S::richard.ball@sthelens.london::c2c6c2dd-6ddc-437e-8cdd-d7a74390accc" providerId="AD" clId="Web-{EED4D4C8-F2CC-D0B6-83C8-8A752794BA27}" dt="2021-09-16T07:17:00.543" v="130" actId="1076"/>
          <ac:spMkLst>
            <pc:docMk/>
            <pc:sldMk cId="0" sldId="275"/>
            <ac:spMk id="5123" creationId="{3D99DE23-793A-4BC8-BF75-4359C39A5005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7:25:40.511" v="150" actId="20577"/>
          <ac:spMkLst>
            <pc:docMk/>
            <pc:sldMk cId="0" sldId="275"/>
            <ac:spMk id="37895" creationId="{9383A018-1D83-45EA-8C0A-2374E2C524EC}"/>
          </ac:spMkLst>
        </pc:spChg>
        <pc:spChg chg="mod">
          <ac:chgData name="Richard Ball" userId="S::richard.ball@sthelens.london::c2c6c2dd-6ddc-437e-8cdd-d7a74390accc" providerId="AD" clId="Web-{EED4D4C8-F2CC-D0B6-83C8-8A752794BA27}" dt="2021-09-16T07:25:36.932" v="148" actId="20577"/>
          <ac:spMkLst>
            <pc:docMk/>
            <pc:sldMk cId="0" sldId="275"/>
            <ac:spMk id="37900" creationId="{6975E676-278D-46E6-B316-4AB5AC4202B1}"/>
          </ac:spMkLst>
        </pc:spChg>
        <pc:picChg chg="add mod">
          <ac:chgData name="Richard Ball" userId="S::richard.ball@sthelens.london::c2c6c2dd-6ddc-437e-8cdd-d7a74390accc" providerId="AD" clId="Web-{EED4D4C8-F2CC-D0B6-83C8-8A752794BA27}" dt="2021-09-16T07:14:52.524" v="129" actId="1076"/>
          <ac:picMkLst>
            <pc:docMk/>
            <pc:sldMk cId="0" sldId="275"/>
            <ac:picMk id="3" creationId="{75B40C57-E24C-4239-8238-6B7DC5A4A679}"/>
          </ac:picMkLst>
        </pc:picChg>
      </pc:sldChg>
      <pc:sldChg chg="modSp">
        <pc:chgData name="Richard Ball" userId="S::richard.ball@sthelens.london::c2c6c2dd-6ddc-437e-8cdd-d7a74390accc" providerId="AD" clId="Web-{EED4D4C8-F2CC-D0B6-83C8-8A752794BA27}" dt="2021-09-16T06:57:46.013" v="8" actId="14100"/>
        <pc:sldMkLst>
          <pc:docMk/>
          <pc:sldMk cId="3849234494" sldId="287"/>
        </pc:sldMkLst>
        <pc:picChg chg="mod">
          <ac:chgData name="Richard Ball" userId="S::richard.ball@sthelens.london::c2c6c2dd-6ddc-437e-8cdd-d7a74390accc" providerId="AD" clId="Web-{EED4D4C8-F2CC-D0B6-83C8-8A752794BA27}" dt="2021-09-16T06:57:46.013" v="8" actId="14100"/>
          <ac:picMkLst>
            <pc:docMk/>
            <pc:sldMk cId="3849234494" sldId="287"/>
            <ac:picMk id="4" creationId="{5A464365-3E37-4AB6-8C2B-87D43CB5AB82}"/>
          </ac:picMkLst>
        </pc:picChg>
      </pc:sldChg>
    </pc:docChg>
  </pc:docChgLst>
  <pc:docChgLst>
    <pc:chgData name="Richard Ball" userId="c2c6c2dd-6ddc-437e-8cdd-d7a74390accc" providerId="ADAL" clId="{E12BC28A-4A30-4947-BC1B-386B94EDC390}"/>
    <pc:docChg chg="undo custSel addSld delSld modSld sldOrd">
      <pc:chgData name="Richard Ball" userId="c2c6c2dd-6ddc-437e-8cdd-d7a74390accc" providerId="ADAL" clId="{E12BC28A-4A30-4947-BC1B-386B94EDC390}" dt="2021-10-04T12:01:26.948" v="4499" actId="20577"/>
      <pc:docMkLst>
        <pc:docMk/>
      </pc:docMkLst>
      <pc:sldChg chg="addSp modSp mod">
        <pc:chgData name="Richard Ball" userId="c2c6c2dd-6ddc-437e-8cdd-d7a74390accc" providerId="ADAL" clId="{E12BC28A-4A30-4947-BC1B-386B94EDC390}" dt="2021-10-01T13:14:06.316" v="1757" actId="113"/>
        <pc:sldMkLst>
          <pc:docMk/>
          <pc:sldMk cId="2517174665" sldId="257"/>
        </pc:sldMkLst>
        <pc:spChg chg="add mod">
          <ac:chgData name="Richard Ball" userId="c2c6c2dd-6ddc-437e-8cdd-d7a74390accc" providerId="ADAL" clId="{E12BC28A-4A30-4947-BC1B-386B94EDC390}" dt="2021-10-01T13:14:06.316" v="1757" actId="113"/>
          <ac:spMkLst>
            <pc:docMk/>
            <pc:sldMk cId="2517174665" sldId="257"/>
            <ac:spMk id="5" creationId="{D05A0AB2-C21C-4D81-A8A3-828A6867E252}"/>
          </ac:spMkLst>
        </pc:spChg>
      </pc:sldChg>
      <pc:sldChg chg="modSp mod">
        <pc:chgData name="Richard Ball" userId="c2c6c2dd-6ddc-437e-8cdd-d7a74390accc" providerId="ADAL" clId="{E12BC28A-4A30-4947-BC1B-386B94EDC390}" dt="2021-10-04T10:08:40.266" v="3820" actId="1076"/>
        <pc:sldMkLst>
          <pc:docMk/>
          <pc:sldMk cId="3845834541" sldId="258"/>
        </pc:sldMkLst>
        <pc:spChg chg="mod">
          <ac:chgData name="Richard Ball" userId="c2c6c2dd-6ddc-437e-8cdd-d7a74390accc" providerId="ADAL" clId="{E12BC28A-4A30-4947-BC1B-386B94EDC390}" dt="2021-10-04T10:08:40.266" v="3820" actId="1076"/>
          <ac:spMkLst>
            <pc:docMk/>
            <pc:sldMk cId="3845834541" sldId="258"/>
            <ac:spMk id="3" creationId="{5F649941-C70A-40AD-8D03-CAA070E2C576}"/>
          </ac:spMkLst>
        </pc:spChg>
      </pc:sldChg>
      <pc:sldChg chg="del">
        <pc:chgData name="Richard Ball" userId="c2c6c2dd-6ddc-437e-8cdd-d7a74390accc" providerId="ADAL" clId="{E12BC28A-4A30-4947-BC1B-386B94EDC390}" dt="2021-10-01T13:12:21.207" v="1720" actId="47"/>
        <pc:sldMkLst>
          <pc:docMk/>
          <pc:sldMk cId="1320413198" sldId="259"/>
        </pc:sldMkLst>
      </pc:sldChg>
      <pc:sldChg chg="modSp mod ord">
        <pc:chgData name="Richard Ball" userId="c2c6c2dd-6ddc-437e-8cdd-d7a74390accc" providerId="ADAL" clId="{E12BC28A-4A30-4947-BC1B-386B94EDC390}" dt="2021-10-04T10:06:03.840" v="3764" actId="20577"/>
        <pc:sldMkLst>
          <pc:docMk/>
          <pc:sldMk cId="2266001924" sldId="260"/>
        </pc:sldMkLst>
        <pc:spChg chg="mod">
          <ac:chgData name="Richard Ball" userId="c2c6c2dd-6ddc-437e-8cdd-d7a74390accc" providerId="ADAL" clId="{E12BC28A-4A30-4947-BC1B-386B94EDC390}" dt="2021-10-04T10:06:03.840" v="3764" actId="20577"/>
          <ac:spMkLst>
            <pc:docMk/>
            <pc:sldMk cId="2266001924" sldId="260"/>
            <ac:spMk id="2" creationId="{D6DD46B4-DD4E-44F5-AE9E-CEB942B8C48A}"/>
          </ac:spMkLst>
        </pc:spChg>
        <pc:spChg chg="mod">
          <ac:chgData name="Richard Ball" userId="c2c6c2dd-6ddc-437e-8cdd-d7a74390accc" providerId="ADAL" clId="{E12BC28A-4A30-4947-BC1B-386B94EDC390}" dt="2021-10-04T10:04:48.467" v="3725" actId="20577"/>
          <ac:spMkLst>
            <pc:docMk/>
            <pc:sldMk cId="2266001924" sldId="260"/>
            <ac:spMk id="3" creationId="{B76B54D8-0C47-4A6C-A28A-3519AC08A7B8}"/>
          </ac:spMkLst>
        </pc:spChg>
      </pc:sldChg>
      <pc:sldChg chg="addSp delSp modSp mod ord">
        <pc:chgData name="Richard Ball" userId="c2c6c2dd-6ddc-437e-8cdd-d7a74390accc" providerId="ADAL" clId="{E12BC28A-4A30-4947-BC1B-386B94EDC390}" dt="2021-10-04T11:55:56.275" v="4194" actId="1076"/>
        <pc:sldMkLst>
          <pc:docMk/>
          <pc:sldMk cId="3338907080" sldId="263"/>
        </pc:sldMkLst>
        <pc:spChg chg="mod">
          <ac:chgData name="Richard Ball" userId="c2c6c2dd-6ddc-437e-8cdd-d7a74390accc" providerId="ADAL" clId="{E12BC28A-4A30-4947-BC1B-386B94EDC390}" dt="2021-10-04T11:55:56.275" v="4194" actId="1076"/>
          <ac:spMkLst>
            <pc:docMk/>
            <pc:sldMk cId="3338907080" sldId="263"/>
            <ac:spMk id="3" creationId="{00000000-0000-0000-0000-000000000000}"/>
          </ac:spMkLst>
        </pc:spChg>
        <pc:spChg chg="mod">
          <ac:chgData name="Richard Ball" userId="c2c6c2dd-6ddc-437e-8cdd-d7a74390accc" providerId="ADAL" clId="{E12BC28A-4A30-4947-BC1B-386B94EDC390}" dt="2021-10-04T10:09:05.720" v="3840" actId="20577"/>
          <ac:spMkLst>
            <pc:docMk/>
            <pc:sldMk cId="3338907080" sldId="263"/>
            <ac:spMk id="5" creationId="{00000000-0000-0000-0000-000000000000}"/>
          </ac:spMkLst>
        </pc:spChg>
        <pc:spChg chg="add del mod">
          <ac:chgData name="Richard Ball" userId="c2c6c2dd-6ddc-437e-8cdd-d7a74390accc" providerId="ADAL" clId="{E12BC28A-4A30-4947-BC1B-386B94EDC390}" dt="2021-10-04T10:10:28.904" v="3972" actId="478"/>
          <ac:spMkLst>
            <pc:docMk/>
            <pc:sldMk cId="3338907080" sldId="263"/>
            <ac:spMk id="6" creationId="{66A8B6AF-E78B-4377-85B7-B40F6FB5EB15}"/>
          </ac:spMkLst>
        </pc:spChg>
        <pc:spChg chg="add mod">
          <ac:chgData name="Richard Ball" userId="c2c6c2dd-6ddc-437e-8cdd-d7a74390accc" providerId="ADAL" clId="{E12BC28A-4A30-4947-BC1B-386B94EDC390}" dt="2021-10-04T10:14:23.496" v="3987" actId="1076"/>
          <ac:spMkLst>
            <pc:docMk/>
            <pc:sldMk cId="3338907080" sldId="263"/>
            <ac:spMk id="8" creationId="{BE7AAB22-330C-44F4-BFAE-2D8051FFE07E}"/>
          </ac:spMkLst>
        </pc:spChg>
        <pc:picChg chg="mod">
          <ac:chgData name="Richard Ball" userId="c2c6c2dd-6ddc-437e-8cdd-d7a74390accc" providerId="ADAL" clId="{E12BC28A-4A30-4947-BC1B-386B94EDC390}" dt="2021-10-04T10:14:19.030" v="3985" actId="1076"/>
          <ac:picMkLst>
            <pc:docMk/>
            <pc:sldMk cId="3338907080" sldId="263"/>
            <ac:picMk id="11" creationId="{00000000-0000-0000-0000-000000000000}"/>
          </ac:picMkLst>
        </pc:picChg>
      </pc:sldChg>
      <pc:sldChg chg="addSp delSp modSp mod ord">
        <pc:chgData name="Richard Ball" userId="c2c6c2dd-6ddc-437e-8cdd-d7a74390accc" providerId="ADAL" clId="{E12BC28A-4A30-4947-BC1B-386B94EDC390}" dt="2021-10-04T10:14:15.983" v="3984" actId="478"/>
        <pc:sldMkLst>
          <pc:docMk/>
          <pc:sldMk cId="3671176412" sldId="264"/>
        </pc:sldMkLst>
        <pc:spChg chg="mod">
          <ac:chgData name="Richard Ball" userId="c2c6c2dd-6ddc-437e-8cdd-d7a74390accc" providerId="ADAL" clId="{E12BC28A-4A30-4947-BC1B-386B94EDC390}" dt="2021-09-16T08:21:00.332" v="159" actId="113"/>
          <ac:spMkLst>
            <pc:docMk/>
            <pc:sldMk cId="3671176412" sldId="264"/>
            <ac:spMk id="3" creationId="{F4571588-FE48-45DC-B44B-47DB2D92607E}"/>
          </ac:spMkLst>
        </pc:spChg>
        <pc:spChg chg="add del mod">
          <ac:chgData name="Richard Ball" userId="c2c6c2dd-6ddc-437e-8cdd-d7a74390accc" providerId="ADAL" clId="{E12BC28A-4A30-4947-BC1B-386B94EDC390}" dt="2021-10-04T10:14:15.983" v="3984" actId="478"/>
          <ac:spMkLst>
            <pc:docMk/>
            <pc:sldMk cId="3671176412" sldId="264"/>
            <ac:spMk id="9" creationId="{6E130685-51B5-41FA-9FD0-C548292469A2}"/>
          </ac:spMkLst>
        </pc:spChg>
      </pc:sldChg>
      <pc:sldChg chg="modSp mod modAnim">
        <pc:chgData name="Richard Ball" userId="c2c6c2dd-6ddc-437e-8cdd-d7a74390accc" providerId="ADAL" clId="{E12BC28A-4A30-4947-BC1B-386B94EDC390}" dt="2021-10-04T10:15:19.739" v="4036" actId="20577"/>
        <pc:sldMkLst>
          <pc:docMk/>
          <pc:sldMk cId="3195337716" sldId="265"/>
        </pc:sldMkLst>
        <pc:spChg chg="mod">
          <ac:chgData name="Richard Ball" userId="c2c6c2dd-6ddc-437e-8cdd-d7a74390accc" providerId="ADAL" clId="{E12BC28A-4A30-4947-BC1B-386B94EDC390}" dt="2021-10-04T10:15:19.739" v="4036" actId="20577"/>
          <ac:spMkLst>
            <pc:docMk/>
            <pc:sldMk cId="3195337716" sldId="265"/>
            <ac:spMk id="2" creationId="{00000000-0000-0000-0000-000000000000}"/>
          </ac:spMkLst>
        </pc:spChg>
      </pc:sldChg>
      <pc:sldChg chg="modSp mod modAnim">
        <pc:chgData name="Richard Ball" userId="c2c6c2dd-6ddc-437e-8cdd-d7a74390accc" providerId="ADAL" clId="{E12BC28A-4A30-4947-BC1B-386B94EDC390}" dt="2021-09-16T13:32:42.077" v="583" actId="20577"/>
        <pc:sldMkLst>
          <pc:docMk/>
          <pc:sldMk cId="0" sldId="270"/>
        </pc:sldMkLst>
        <pc:spChg chg="mod">
          <ac:chgData name="Richard Ball" userId="c2c6c2dd-6ddc-437e-8cdd-d7a74390accc" providerId="ADAL" clId="{E12BC28A-4A30-4947-BC1B-386B94EDC390}" dt="2021-09-16T08:21:32.214" v="160" actId="207"/>
          <ac:spMkLst>
            <pc:docMk/>
            <pc:sldMk cId="0" sldId="270"/>
            <ac:spMk id="3" creationId="{5504F20C-46D4-4A5C-A992-02FC2D648350}"/>
          </ac:spMkLst>
        </pc:spChg>
        <pc:spChg chg="mod">
          <ac:chgData name="Richard Ball" userId="c2c6c2dd-6ddc-437e-8cdd-d7a74390accc" providerId="ADAL" clId="{E12BC28A-4A30-4947-BC1B-386B94EDC390}" dt="2021-09-16T13:32:42.077" v="583" actId="20577"/>
          <ac:spMkLst>
            <pc:docMk/>
            <pc:sldMk cId="0" sldId="270"/>
            <ac:spMk id="6146" creationId="{9B90764A-4CCC-4A28-8DB0-9B57C4084B31}"/>
          </ac:spMkLst>
        </pc:spChg>
      </pc:sldChg>
      <pc:sldChg chg="modSp">
        <pc:chgData name="Richard Ball" userId="c2c6c2dd-6ddc-437e-8cdd-d7a74390accc" providerId="ADAL" clId="{E12BC28A-4A30-4947-BC1B-386B94EDC390}" dt="2021-09-16T13:33:17.485" v="623" actId="20577"/>
        <pc:sldMkLst>
          <pc:docMk/>
          <pc:sldMk cId="0" sldId="275"/>
        </pc:sldMkLst>
        <pc:spChg chg="mod">
          <ac:chgData name="Richard Ball" userId="c2c6c2dd-6ddc-437e-8cdd-d7a74390accc" providerId="ADAL" clId="{E12BC28A-4A30-4947-BC1B-386B94EDC390}" dt="2021-09-16T13:33:17.485" v="623" actId="20577"/>
          <ac:spMkLst>
            <pc:docMk/>
            <pc:sldMk cId="0" sldId="275"/>
            <ac:spMk id="37900" creationId="{6975E676-278D-46E6-B316-4AB5AC4202B1}"/>
          </ac:spMkLst>
        </pc:spChg>
      </pc:sldChg>
      <pc:sldChg chg="addSp modSp mod">
        <pc:chgData name="Richard Ball" userId="c2c6c2dd-6ddc-437e-8cdd-d7a74390accc" providerId="ADAL" clId="{E12BC28A-4A30-4947-BC1B-386B94EDC390}" dt="2021-10-04T10:21:41.656" v="4048" actId="1076"/>
        <pc:sldMkLst>
          <pc:docMk/>
          <pc:sldMk cId="0" sldId="276"/>
        </pc:sldMkLst>
        <pc:spChg chg="mod">
          <ac:chgData name="Richard Ball" userId="c2c6c2dd-6ddc-437e-8cdd-d7a74390accc" providerId="ADAL" clId="{E12BC28A-4A30-4947-BC1B-386B94EDC390}" dt="2021-10-04T10:21:41.656" v="4048" actId="1076"/>
          <ac:spMkLst>
            <pc:docMk/>
            <pc:sldMk cId="0" sldId="276"/>
            <ac:spMk id="4" creationId="{31AA7439-A5FC-499B-B543-B23F5211DA3C}"/>
          </ac:spMkLst>
        </pc:spChg>
        <pc:picChg chg="add mod">
          <ac:chgData name="Richard Ball" userId="c2c6c2dd-6ddc-437e-8cdd-d7a74390accc" providerId="ADAL" clId="{E12BC28A-4A30-4947-BC1B-386B94EDC390}" dt="2021-10-04T10:21:31.873" v="4044" actId="1076"/>
          <ac:picMkLst>
            <pc:docMk/>
            <pc:sldMk cId="0" sldId="276"/>
            <ac:picMk id="5" creationId="{5023B209-7A84-456A-9551-EC092B97FBED}"/>
          </ac:picMkLst>
        </pc:picChg>
        <pc:picChg chg="add mod">
          <ac:chgData name="Richard Ball" userId="c2c6c2dd-6ddc-437e-8cdd-d7a74390accc" providerId="ADAL" clId="{E12BC28A-4A30-4947-BC1B-386B94EDC390}" dt="2021-10-04T10:21:39.242" v="4047" actId="1076"/>
          <ac:picMkLst>
            <pc:docMk/>
            <pc:sldMk cId="0" sldId="276"/>
            <ac:picMk id="6" creationId="{3B04EE27-8C9B-4AEF-98CE-8C4AE3C08762}"/>
          </ac:picMkLst>
        </pc:picChg>
      </pc:sldChg>
      <pc:sldChg chg="addSp delSp modSp mod">
        <pc:chgData name="Richard Ball" userId="c2c6c2dd-6ddc-437e-8cdd-d7a74390accc" providerId="ADAL" clId="{E12BC28A-4A30-4947-BC1B-386B94EDC390}" dt="2021-10-04T06:34:43.527" v="1922" actId="478"/>
        <pc:sldMkLst>
          <pc:docMk/>
          <pc:sldMk cId="0" sldId="277"/>
        </pc:sldMkLst>
        <pc:spChg chg="add del mod">
          <ac:chgData name="Richard Ball" userId="c2c6c2dd-6ddc-437e-8cdd-d7a74390accc" providerId="ADAL" clId="{E12BC28A-4A30-4947-BC1B-386B94EDC390}" dt="2021-10-04T06:34:43.527" v="1922" actId="478"/>
          <ac:spMkLst>
            <pc:docMk/>
            <pc:sldMk cId="0" sldId="277"/>
            <ac:spMk id="5" creationId="{0A5EE239-F06E-46F3-8E33-47797CFF4230}"/>
          </ac:spMkLst>
        </pc:spChg>
        <pc:spChg chg="mod">
          <ac:chgData name="Richard Ball" userId="c2c6c2dd-6ddc-437e-8cdd-d7a74390accc" providerId="ADAL" clId="{E12BC28A-4A30-4947-BC1B-386B94EDC390}" dt="2021-09-16T13:34:12.983" v="626" actId="122"/>
          <ac:spMkLst>
            <pc:docMk/>
            <pc:sldMk cId="0" sldId="277"/>
            <ac:spMk id="10242" creationId="{6E5A9872-BD7B-4BFB-90CE-19609AA9DA23}"/>
          </ac:spMkLst>
        </pc:spChg>
      </pc:sldChg>
      <pc:sldChg chg="addSp delSp modSp mod modAnim">
        <pc:chgData name="Richard Ball" userId="c2c6c2dd-6ddc-437e-8cdd-d7a74390accc" providerId="ADAL" clId="{E12BC28A-4A30-4947-BC1B-386B94EDC390}" dt="2021-10-04T06:35:54.562" v="1960"/>
        <pc:sldMkLst>
          <pc:docMk/>
          <pc:sldMk cId="0" sldId="283"/>
        </pc:sldMkLst>
        <pc:spChg chg="add del mod">
          <ac:chgData name="Richard Ball" userId="c2c6c2dd-6ddc-437e-8cdd-d7a74390accc" providerId="ADAL" clId="{E12BC28A-4A30-4947-BC1B-386B94EDC390}" dt="2021-10-04T06:35:17.097" v="1924" actId="478"/>
          <ac:spMkLst>
            <pc:docMk/>
            <pc:sldMk cId="0" sldId="283"/>
            <ac:spMk id="2" creationId="{9194FE3D-406F-4566-9CBB-6B1DCC3AD179}"/>
          </ac:spMkLst>
        </pc:spChg>
        <pc:spChg chg="add mod">
          <ac:chgData name="Richard Ball" userId="c2c6c2dd-6ddc-437e-8cdd-d7a74390accc" providerId="ADAL" clId="{E12BC28A-4A30-4947-BC1B-386B94EDC390}" dt="2021-10-04T06:35:35.450" v="1934" actId="1076"/>
          <ac:spMkLst>
            <pc:docMk/>
            <pc:sldMk cId="0" sldId="283"/>
            <ac:spMk id="6" creationId="{1F6CB36B-5022-4AEE-9845-D72B026168CC}"/>
          </ac:spMkLst>
        </pc:spChg>
        <pc:spChg chg="mod">
          <ac:chgData name="Richard Ball" userId="c2c6c2dd-6ddc-437e-8cdd-d7a74390accc" providerId="ADAL" clId="{E12BC28A-4A30-4947-BC1B-386B94EDC390}" dt="2021-10-04T06:35:45.615" v="1959" actId="20577"/>
          <ac:spMkLst>
            <pc:docMk/>
            <pc:sldMk cId="0" sldId="283"/>
            <ac:spMk id="12290" creationId="{122A40A1-0391-4254-B9ED-A6F74EF14212}"/>
          </ac:spMkLst>
        </pc:spChg>
        <pc:picChg chg="mod">
          <ac:chgData name="Richard Ball" userId="c2c6c2dd-6ddc-437e-8cdd-d7a74390accc" providerId="ADAL" clId="{E12BC28A-4A30-4947-BC1B-386B94EDC390}" dt="2021-10-04T06:35:25.468" v="1928" actId="1076"/>
          <ac:picMkLst>
            <pc:docMk/>
            <pc:sldMk cId="0" sldId="283"/>
            <ac:picMk id="4" creationId="{9DF5149F-6E64-4D05-881B-3BE18E9A965B}"/>
          </ac:picMkLst>
        </pc:picChg>
      </pc:sldChg>
      <pc:sldChg chg="modSp mod ord modAnim">
        <pc:chgData name="Richard Ball" userId="c2c6c2dd-6ddc-437e-8cdd-d7a74390accc" providerId="ADAL" clId="{E12BC28A-4A30-4947-BC1B-386B94EDC390}" dt="2021-10-04T06:36:58.589" v="1964"/>
        <pc:sldMkLst>
          <pc:docMk/>
          <pc:sldMk cId="0" sldId="285"/>
        </pc:sldMkLst>
        <pc:spChg chg="mod">
          <ac:chgData name="Richard Ball" userId="c2c6c2dd-6ddc-437e-8cdd-d7a74390accc" providerId="ADAL" clId="{E12BC28A-4A30-4947-BC1B-386B94EDC390}" dt="2021-09-16T13:30:14.108" v="569" actId="1076"/>
          <ac:spMkLst>
            <pc:docMk/>
            <pc:sldMk cId="0" sldId="285"/>
            <ac:spMk id="2" creationId="{6A0EEE44-6B0B-4CC6-808E-963B1F703E3D}"/>
          </ac:spMkLst>
        </pc:spChg>
        <pc:spChg chg="mod">
          <ac:chgData name="Richard Ball" userId="c2c6c2dd-6ddc-437e-8cdd-d7a74390accc" providerId="ADAL" clId="{E12BC28A-4A30-4947-BC1B-386B94EDC390}" dt="2021-09-16T13:29:11.727" v="543" actId="1076"/>
          <ac:spMkLst>
            <pc:docMk/>
            <pc:sldMk cId="0" sldId="285"/>
            <ac:spMk id="3" creationId="{9C839E36-FD15-4531-82E2-3DAAA10714DD}"/>
          </ac:spMkLst>
        </pc:spChg>
        <pc:spChg chg="mod">
          <ac:chgData name="Richard Ball" userId="c2c6c2dd-6ddc-437e-8cdd-d7a74390accc" providerId="ADAL" clId="{E12BC28A-4A30-4947-BC1B-386B94EDC390}" dt="2021-09-16T13:49:41.797" v="1207" actId="1076"/>
          <ac:spMkLst>
            <pc:docMk/>
            <pc:sldMk cId="0" sldId="285"/>
            <ac:spMk id="14339" creationId="{FE22B8BA-1172-4AB8-852A-C434F753D807}"/>
          </ac:spMkLst>
        </pc:spChg>
      </pc:sldChg>
      <pc:sldChg chg="modSp del mod">
        <pc:chgData name="Richard Ball" userId="c2c6c2dd-6ddc-437e-8cdd-d7a74390accc" providerId="ADAL" clId="{E12BC28A-4A30-4947-BC1B-386B94EDC390}" dt="2021-10-01T13:14:11.512" v="1758" actId="47"/>
        <pc:sldMkLst>
          <pc:docMk/>
          <pc:sldMk cId="3849234494" sldId="287"/>
        </pc:sldMkLst>
        <pc:picChg chg="mod">
          <ac:chgData name="Richard Ball" userId="c2c6c2dd-6ddc-437e-8cdd-d7a74390accc" providerId="ADAL" clId="{E12BC28A-4A30-4947-BC1B-386B94EDC390}" dt="2021-10-01T13:10:04.069" v="1719" actId="14100"/>
          <ac:picMkLst>
            <pc:docMk/>
            <pc:sldMk cId="3849234494" sldId="287"/>
            <ac:picMk id="4" creationId="{5A464365-3E37-4AB6-8C2B-87D43CB5AB82}"/>
          </ac:picMkLst>
        </pc:picChg>
      </pc:sldChg>
      <pc:sldChg chg="modSp">
        <pc:chgData name="Richard Ball" userId="c2c6c2dd-6ddc-437e-8cdd-d7a74390accc" providerId="ADAL" clId="{E12BC28A-4A30-4947-BC1B-386B94EDC390}" dt="2021-10-01T13:15:33.185" v="1760" actId="1076"/>
        <pc:sldMkLst>
          <pc:docMk/>
          <pc:sldMk cId="2083153498" sldId="289"/>
        </pc:sldMkLst>
        <pc:picChg chg="mod">
          <ac:chgData name="Richard Ball" userId="c2c6c2dd-6ddc-437e-8cdd-d7a74390accc" providerId="ADAL" clId="{E12BC28A-4A30-4947-BC1B-386B94EDC390}" dt="2021-10-01T13:15:33.185" v="1760" actId="1076"/>
          <ac:picMkLst>
            <pc:docMk/>
            <pc:sldMk cId="2083153498" sldId="289"/>
            <ac:picMk id="1026" creationId="{132BDE5F-BDA1-4909-8C7F-6C77782AF70F}"/>
          </ac:picMkLst>
        </pc:picChg>
      </pc:sldChg>
      <pc:sldChg chg="addSp modSp mod ord modAnim">
        <pc:chgData name="Richard Ball" userId="c2c6c2dd-6ddc-437e-8cdd-d7a74390accc" providerId="ADAL" clId="{E12BC28A-4A30-4947-BC1B-386B94EDC390}" dt="2021-10-04T06:55:57.777" v="2977"/>
        <pc:sldMkLst>
          <pc:docMk/>
          <pc:sldMk cId="0" sldId="290"/>
        </pc:sldMkLst>
        <pc:spChg chg="mod">
          <ac:chgData name="Richard Ball" userId="c2c6c2dd-6ddc-437e-8cdd-d7a74390accc" providerId="ADAL" clId="{E12BC28A-4A30-4947-BC1B-386B94EDC390}" dt="2021-09-16T13:53:00.102" v="1305" actId="14100"/>
          <ac:spMkLst>
            <pc:docMk/>
            <pc:sldMk cId="0" sldId="290"/>
            <ac:spMk id="4" creationId="{B690598D-F836-472F-8621-0BB4D57187EC}"/>
          </ac:spMkLst>
        </pc:spChg>
        <pc:spChg chg="mod">
          <ac:chgData name="Richard Ball" userId="c2c6c2dd-6ddc-437e-8cdd-d7a74390accc" providerId="ADAL" clId="{E12BC28A-4A30-4947-BC1B-386B94EDC390}" dt="2021-09-16T13:53:04.672" v="1306" actId="1076"/>
          <ac:spMkLst>
            <pc:docMk/>
            <pc:sldMk cId="0" sldId="290"/>
            <ac:spMk id="13316" creationId="{44DB5D5B-5DD9-404F-A995-9E1567C38603}"/>
          </ac:spMkLst>
        </pc:spChg>
        <pc:picChg chg="add mod">
          <ac:chgData name="Richard Ball" userId="c2c6c2dd-6ddc-437e-8cdd-d7a74390accc" providerId="ADAL" clId="{E12BC28A-4A30-4947-BC1B-386B94EDC390}" dt="2021-10-01T13:18:09.509" v="1761" actId="14100"/>
          <ac:picMkLst>
            <pc:docMk/>
            <pc:sldMk cId="0" sldId="290"/>
            <ac:picMk id="5" creationId="{87C1F085-DE8C-474A-9EEB-FBFC0B09AA20}"/>
          </ac:picMkLst>
        </pc:picChg>
      </pc:sldChg>
      <pc:sldChg chg="modSp mod">
        <pc:chgData name="Richard Ball" userId="c2c6c2dd-6ddc-437e-8cdd-d7a74390accc" providerId="ADAL" clId="{E12BC28A-4A30-4947-BC1B-386B94EDC390}" dt="2021-10-04T07:04:32.063" v="3473" actId="20577"/>
        <pc:sldMkLst>
          <pc:docMk/>
          <pc:sldMk cId="652952764" sldId="291"/>
        </pc:sldMkLst>
        <pc:spChg chg="mod">
          <ac:chgData name="Richard Ball" userId="c2c6c2dd-6ddc-437e-8cdd-d7a74390accc" providerId="ADAL" clId="{E12BC28A-4A30-4947-BC1B-386B94EDC390}" dt="2021-10-04T07:04:32.063" v="3473" actId="20577"/>
          <ac:spMkLst>
            <pc:docMk/>
            <pc:sldMk cId="652952764" sldId="291"/>
            <ac:spMk id="2" creationId="{84007B34-ABD5-4903-9730-AFCC3258C1C8}"/>
          </ac:spMkLst>
        </pc:spChg>
        <pc:spChg chg="mod">
          <ac:chgData name="Richard Ball" userId="c2c6c2dd-6ddc-437e-8cdd-d7a74390accc" providerId="ADAL" clId="{E12BC28A-4A30-4947-BC1B-386B94EDC390}" dt="2021-10-01T13:22:11.677" v="1908" actId="20577"/>
          <ac:spMkLst>
            <pc:docMk/>
            <pc:sldMk cId="652952764" sldId="291"/>
            <ac:spMk id="4" creationId="{DB01DBF8-E72A-4235-A049-314E0D50ABC8}"/>
          </ac:spMkLst>
        </pc:spChg>
        <pc:spChg chg="mod">
          <ac:chgData name="Richard Ball" userId="c2c6c2dd-6ddc-437e-8cdd-d7a74390accc" providerId="ADAL" clId="{E12BC28A-4A30-4947-BC1B-386B94EDC390}" dt="2021-10-01T13:21:57.055" v="1894" actId="20577"/>
          <ac:spMkLst>
            <pc:docMk/>
            <pc:sldMk cId="652952764" sldId="291"/>
            <ac:spMk id="5" creationId="{6628BDF1-89C4-4291-A556-C8E92F26510C}"/>
          </ac:spMkLst>
        </pc:spChg>
        <pc:spChg chg="mod">
          <ac:chgData name="Richard Ball" userId="c2c6c2dd-6ddc-437e-8cdd-d7a74390accc" providerId="ADAL" clId="{E12BC28A-4A30-4947-BC1B-386B94EDC390}" dt="2021-09-19T09:01:56.256" v="1390" actId="20577"/>
          <ac:spMkLst>
            <pc:docMk/>
            <pc:sldMk cId="652952764" sldId="291"/>
            <ac:spMk id="7" creationId="{9FB5D17F-5C45-4875-B0B9-90D5E04FF803}"/>
          </ac:spMkLst>
        </pc:spChg>
      </pc:sldChg>
      <pc:sldChg chg="modSp mod ord">
        <pc:chgData name="Richard Ball" userId="c2c6c2dd-6ddc-437e-8cdd-d7a74390accc" providerId="ADAL" clId="{E12BC28A-4A30-4947-BC1B-386B94EDC390}" dt="2021-10-01T13:21:31.927" v="1815" actId="20577"/>
        <pc:sldMkLst>
          <pc:docMk/>
          <pc:sldMk cId="1707537120" sldId="292"/>
        </pc:sldMkLst>
        <pc:spChg chg="mod">
          <ac:chgData name="Richard Ball" userId="c2c6c2dd-6ddc-437e-8cdd-d7a74390accc" providerId="ADAL" clId="{E12BC28A-4A30-4947-BC1B-386B94EDC390}" dt="2021-10-01T13:21:31.927" v="1815" actId="20577"/>
          <ac:spMkLst>
            <pc:docMk/>
            <pc:sldMk cId="1707537120" sldId="292"/>
            <ac:spMk id="5" creationId="{B57AE8BB-3518-4B8A-AF92-268173DCAEAF}"/>
          </ac:spMkLst>
        </pc:spChg>
      </pc:sldChg>
      <pc:sldChg chg="del">
        <pc:chgData name="Richard Ball" userId="c2c6c2dd-6ddc-437e-8cdd-d7a74390accc" providerId="ADAL" clId="{E12BC28A-4A30-4947-BC1B-386B94EDC390}" dt="2021-09-16T13:38:48.141" v="1018" actId="47"/>
        <pc:sldMkLst>
          <pc:docMk/>
          <pc:sldMk cId="1134769969" sldId="293"/>
        </pc:sldMkLst>
      </pc:sldChg>
      <pc:sldChg chg="addSp delSp modSp new mod ord">
        <pc:chgData name="Richard Ball" userId="c2c6c2dd-6ddc-437e-8cdd-d7a74390accc" providerId="ADAL" clId="{E12BC28A-4A30-4947-BC1B-386B94EDC390}" dt="2021-10-04T10:08:08.187" v="3819" actId="1076"/>
        <pc:sldMkLst>
          <pc:docMk/>
          <pc:sldMk cId="3683890707" sldId="294"/>
        </pc:sldMkLst>
        <pc:spChg chg="del">
          <ac:chgData name="Richard Ball" userId="c2c6c2dd-6ddc-437e-8cdd-d7a74390accc" providerId="ADAL" clId="{E12BC28A-4A30-4947-BC1B-386B94EDC390}" dt="2021-09-16T06:52:47.748" v="3" actId="478"/>
          <ac:spMkLst>
            <pc:docMk/>
            <pc:sldMk cId="3683890707" sldId="294"/>
            <ac:spMk id="2" creationId="{A3B1B10D-2956-4DCB-A2F3-48F36F7500E7}"/>
          </ac:spMkLst>
        </pc:spChg>
        <pc:spChg chg="del">
          <ac:chgData name="Richard Ball" userId="c2c6c2dd-6ddc-437e-8cdd-d7a74390accc" providerId="ADAL" clId="{E12BC28A-4A30-4947-BC1B-386B94EDC390}" dt="2021-09-16T06:52:47.748" v="3" actId="478"/>
          <ac:spMkLst>
            <pc:docMk/>
            <pc:sldMk cId="3683890707" sldId="294"/>
            <ac:spMk id="3" creationId="{BA50CFB8-1E82-443E-B6C8-5810E416577D}"/>
          </ac:spMkLst>
        </pc:spChg>
        <pc:spChg chg="add mod">
          <ac:chgData name="Richard Ball" userId="c2c6c2dd-6ddc-437e-8cdd-d7a74390accc" providerId="ADAL" clId="{E12BC28A-4A30-4947-BC1B-386B94EDC390}" dt="2021-10-04T10:08:08.187" v="3819" actId="1076"/>
          <ac:spMkLst>
            <pc:docMk/>
            <pc:sldMk cId="3683890707" sldId="294"/>
            <ac:spMk id="5" creationId="{AE349BB1-E38F-4919-BE30-F7D129C2977E}"/>
          </ac:spMkLst>
        </pc:spChg>
        <pc:spChg chg="add del mod">
          <ac:chgData name="Richard Ball" userId="c2c6c2dd-6ddc-437e-8cdd-d7a74390accc" providerId="ADAL" clId="{E12BC28A-4A30-4947-BC1B-386B94EDC390}" dt="2021-10-04T10:04:42.336" v="3722" actId="478"/>
          <ac:spMkLst>
            <pc:docMk/>
            <pc:sldMk cId="3683890707" sldId="294"/>
            <ac:spMk id="6" creationId="{D48D8F57-5257-4720-9915-1156E9E70510}"/>
          </ac:spMkLst>
        </pc:spChg>
      </pc:sldChg>
      <pc:sldChg chg="addSp delSp modSp mod">
        <pc:chgData name="Richard Ball" userId="c2c6c2dd-6ddc-437e-8cdd-d7a74390accc" providerId="ADAL" clId="{E12BC28A-4A30-4947-BC1B-386B94EDC390}" dt="2021-10-04T10:19:38.618" v="4041" actId="1076"/>
        <pc:sldMkLst>
          <pc:docMk/>
          <pc:sldMk cId="3888240102" sldId="295"/>
        </pc:sldMkLst>
        <pc:spChg chg="mod">
          <ac:chgData name="Richard Ball" userId="c2c6c2dd-6ddc-437e-8cdd-d7a74390accc" providerId="ADAL" clId="{E12BC28A-4A30-4947-BC1B-386B94EDC390}" dt="2021-09-16T13:32:59.913" v="621" actId="5793"/>
          <ac:spMkLst>
            <pc:docMk/>
            <pc:sldMk cId="3888240102" sldId="295"/>
            <ac:spMk id="2" creationId="{65BF415F-72CE-42EF-B712-A358AE951D7A}"/>
          </ac:spMkLst>
        </pc:spChg>
        <pc:spChg chg="del mod">
          <ac:chgData name="Richard Ball" userId="c2c6c2dd-6ddc-437e-8cdd-d7a74390accc" providerId="ADAL" clId="{E12BC28A-4A30-4947-BC1B-386B94EDC390}" dt="2021-10-04T10:19:32.947" v="4038" actId="478"/>
          <ac:spMkLst>
            <pc:docMk/>
            <pc:sldMk cId="3888240102" sldId="295"/>
            <ac:spMk id="3" creationId="{4DC2638C-6E6C-4D9C-8746-5E5EF6C97060}"/>
          </ac:spMkLst>
        </pc:spChg>
        <pc:picChg chg="add mod">
          <ac:chgData name="Richard Ball" userId="c2c6c2dd-6ddc-437e-8cdd-d7a74390accc" providerId="ADAL" clId="{E12BC28A-4A30-4947-BC1B-386B94EDC390}" dt="2021-10-04T10:19:38.618" v="4041" actId="1076"/>
          <ac:picMkLst>
            <pc:docMk/>
            <pc:sldMk cId="3888240102" sldId="295"/>
            <ac:picMk id="4" creationId="{F353486A-5AB0-49F3-AE96-F32264289A69}"/>
          </ac:picMkLst>
        </pc:picChg>
      </pc:sldChg>
      <pc:sldChg chg="modSp new mod">
        <pc:chgData name="Richard Ball" userId="c2c6c2dd-6ddc-437e-8cdd-d7a74390accc" providerId="ADAL" clId="{E12BC28A-4A30-4947-BC1B-386B94EDC390}" dt="2021-09-16T13:38:46.441" v="1017" actId="20577"/>
        <pc:sldMkLst>
          <pc:docMk/>
          <pc:sldMk cId="3397112530" sldId="296"/>
        </pc:sldMkLst>
        <pc:spChg chg="mod">
          <ac:chgData name="Richard Ball" userId="c2c6c2dd-6ddc-437e-8cdd-d7a74390accc" providerId="ADAL" clId="{E12BC28A-4A30-4947-BC1B-386B94EDC390}" dt="2021-09-16T13:38:46.441" v="1017" actId="20577"/>
          <ac:spMkLst>
            <pc:docMk/>
            <pc:sldMk cId="3397112530" sldId="296"/>
            <ac:spMk id="2" creationId="{104114C4-4016-4D70-BF92-9DE6327E8F52}"/>
          </ac:spMkLst>
        </pc:spChg>
      </pc:sldChg>
      <pc:sldChg chg="addSp delSp modSp new mod ord">
        <pc:chgData name="Richard Ball" userId="c2c6c2dd-6ddc-437e-8cdd-d7a74390accc" providerId="ADAL" clId="{E12BC28A-4A30-4947-BC1B-386B94EDC390}" dt="2021-09-16T13:53:39.798" v="1365" actId="20577"/>
        <pc:sldMkLst>
          <pc:docMk/>
          <pc:sldMk cId="946818285" sldId="297"/>
        </pc:sldMkLst>
        <pc:spChg chg="del">
          <ac:chgData name="Richard Ball" userId="c2c6c2dd-6ddc-437e-8cdd-d7a74390accc" providerId="ADAL" clId="{E12BC28A-4A30-4947-BC1B-386B94EDC390}" dt="2021-09-16T13:41:28.929" v="1191" actId="478"/>
          <ac:spMkLst>
            <pc:docMk/>
            <pc:sldMk cId="946818285" sldId="297"/>
            <ac:spMk id="2" creationId="{77F23B7D-52B0-47DF-8CB1-8FB4C16DC02F}"/>
          </ac:spMkLst>
        </pc:spChg>
        <pc:spChg chg="del">
          <ac:chgData name="Richard Ball" userId="c2c6c2dd-6ddc-437e-8cdd-d7a74390accc" providerId="ADAL" clId="{E12BC28A-4A30-4947-BC1B-386B94EDC390}" dt="2021-09-16T13:41:28.929" v="1191" actId="478"/>
          <ac:spMkLst>
            <pc:docMk/>
            <pc:sldMk cId="946818285" sldId="297"/>
            <ac:spMk id="3" creationId="{79D40922-41A8-44DE-A895-EB53B3DD0CF4}"/>
          </ac:spMkLst>
        </pc:spChg>
        <pc:spChg chg="add mod">
          <ac:chgData name="Richard Ball" userId="c2c6c2dd-6ddc-437e-8cdd-d7a74390accc" providerId="ADAL" clId="{E12BC28A-4A30-4947-BC1B-386B94EDC390}" dt="2021-09-16T13:53:39.798" v="1365" actId="20577"/>
          <ac:spMkLst>
            <pc:docMk/>
            <pc:sldMk cId="946818285" sldId="297"/>
            <ac:spMk id="10" creationId="{92867515-D236-47E7-8E21-8EF2422DE587}"/>
          </ac:spMkLst>
        </pc:spChg>
        <pc:picChg chg="add mod modCrop">
          <ac:chgData name="Richard Ball" userId="c2c6c2dd-6ddc-437e-8cdd-d7a74390accc" providerId="ADAL" clId="{E12BC28A-4A30-4947-BC1B-386B94EDC390}" dt="2021-09-16T13:41:44.652" v="1196" actId="14100"/>
          <ac:picMkLst>
            <pc:docMk/>
            <pc:sldMk cId="946818285" sldId="297"/>
            <ac:picMk id="5" creationId="{16AD5B42-3BCD-4E56-B637-FABF26CC6577}"/>
          </ac:picMkLst>
        </pc:picChg>
        <pc:picChg chg="add del">
          <ac:chgData name="Richard Ball" userId="c2c6c2dd-6ddc-437e-8cdd-d7a74390accc" providerId="ADAL" clId="{E12BC28A-4A30-4947-BC1B-386B94EDC390}" dt="2021-09-16T13:42:05.488" v="1198" actId="478"/>
          <ac:picMkLst>
            <pc:docMk/>
            <pc:sldMk cId="946818285" sldId="297"/>
            <ac:picMk id="7" creationId="{4218FE19-DE8B-4796-9C06-86DD90A07137}"/>
          </ac:picMkLst>
        </pc:picChg>
        <pc:picChg chg="add mod modCrop">
          <ac:chgData name="Richard Ball" userId="c2c6c2dd-6ddc-437e-8cdd-d7a74390accc" providerId="ADAL" clId="{E12BC28A-4A30-4947-BC1B-386B94EDC390}" dt="2021-09-16T13:42:55.027" v="1206" actId="1076"/>
          <ac:picMkLst>
            <pc:docMk/>
            <pc:sldMk cId="946818285" sldId="297"/>
            <ac:picMk id="9" creationId="{C0D787AD-FADE-4354-A1AA-D207709CD24F}"/>
          </ac:picMkLst>
        </pc:picChg>
      </pc:sldChg>
      <pc:sldChg chg="addSp delSp modSp add mod ord delAnim">
        <pc:chgData name="Richard Ball" userId="c2c6c2dd-6ddc-437e-8cdd-d7a74390accc" providerId="ADAL" clId="{E12BC28A-4A30-4947-BC1B-386B94EDC390}" dt="2021-10-04T06:36:56.644" v="1962"/>
        <pc:sldMkLst>
          <pc:docMk/>
          <pc:sldMk cId="2819995686" sldId="298"/>
        </pc:sldMkLst>
        <pc:spChg chg="del mod">
          <ac:chgData name="Richard Ball" userId="c2c6c2dd-6ddc-437e-8cdd-d7a74390accc" providerId="ADAL" clId="{E12BC28A-4A30-4947-BC1B-386B94EDC390}" dt="2021-09-16T13:50:22.316" v="1244" actId="478"/>
          <ac:spMkLst>
            <pc:docMk/>
            <pc:sldMk cId="2819995686" sldId="298"/>
            <ac:spMk id="2" creationId="{6A0EEE44-6B0B-4CC6-808E-963B1F703E3D}"/>
          </ac:spMkLst>
        </pc:spChg>
        <pc:spChg chg="del mod">
          <ac:chgData name="Richard Ball" userId="c2c6c2dd-6ddc-437e-8cdd-d7a74390accc" providerId="ADAL" clId="{E12BC28A-4A30-4947-BC1B-386B94EDC390}" dt="2021-09-16T13:50:24.751" v="1246" actId="478"/>
          <ac:spMkLst>
            <pc:docMk/>
            <pc:sldMk cId="2819995686" sldId="298"/>
            <ac:spMk id="3" creationId="{9C839E36-FD15-4531-82E2-3DAAA10714DD}"/>
          </ac:spMkLst>
        </pc:spChg>
        <pc:spChg chg="add mod">
          <ac:chgData name="Richard Ball" userId="c2c6c2dd-6ddc-437e-8cdd-d7a74390accc" providerId="ADAL" clId="{E12BC28A-4A30-4947-BC1B-386B94EDC390}" dt="2021-09-16T13:50:48.975" v="1258" actId="1076"/>
          <ac:spMkLst>
            <pc:docMk/>
            <pc:sldMk cId="2819995686" sldId="298"/>
            <ac:spMk id="7" creationId="{DDA43CD9-E401-4F5C-9073-DE28767AC52B}"/>
          </ac:spMkLst>
        </pc:spChg>
        <pc:spChg chg="add mod">
          <ac:chgData name="Richard Ball" userId="c2c6c2dd-6ddc-437e-8cdd-d7a74390accc" providerId="ADAL" clId="{E12BC28A-4A30-4947-BC1B-386B94EDC390}" dt="2021-09-16T13:53:54.743" v="1370" actId="1076"/>
          <ac:spMkLst>
            <pc:docMk/>
            <pc:sldMk cId="2819995686" sldId="298"/>
            <ac:spMk id="9" creationId="{D21D97C7-0F8B-4F35-9C3A-3B6A1B9FC735}"/>
          </ac:spMkLst>
        </pc:spChg>
        <pc:spChg chg="add mod">
          <ac:chgData name="Richard Ball" userId="c2c6c2dd-6ddc-437e-8cdd-d7a74390accc" providerId="ADAL" clId="{E12BC28A-4A30-4947-BC1B-386B94EDC390}" dt="2021-09-16T13:53:56.606" v="1371" actId="1076"/>
          <ac:spMkLst>
            <pc:docMk/>
            <pc:sldMk cId="2819995686" sldId="298"/>
            <ac:spMk id="11" creationId="{E6EC09AA-1319-41E9-A2D5-A3110867C0CB}"/>
          </ac:spMkLst>
        </pc:spChg>
        <pc:spChg chg="add mod">
          <ac:chgData name="Richard Ball" userId="c2c6c2dd-6ddc-437e-8cdd-d7a74390accc" providerId="ADAL" clId="{E12BC28A-4A30-4947-BC1B-386B94EDC390}" dt="2021-09-16T13:53:52.640" v="1369" actId="1076"/>
          <ac:spMkLst>
            <pc:docMk/>
            <pc:sldMk cId="2819995686" sldId="298"/>
            <ac:spMk id="13" creationId="{C7DA8DB5-4F28-481A-B3C8-D9300A4D3372}"/>
          </ac:spMkLst>
        </pc:spChg>
        <pc:spChg chg="add mod">
          <ac:chgData name="Richard Ball" userId="c2c6c2dd-6ddc-437e-8cdd-d7a74390accc" providerId="ADAL" clId="{E12BC28A-4A30-4947-BC1B-386B94EDC390}" dt="2021-09-16T13:51:04.847" v="1266" actId="1076"/>
          <ac:spMkLst>
            <pc:docMk/>
            <pc:sldMk cId="2819995686" sldId="298"/>
            <ac:spMk id="15" creationId="{EBFE2D13-61DF-4B4E-98CA-D39C3F7B4E37}"/>
          </ac:spMkLst>
        </pc:spChg>
        <pc:spChg chg="add mod">
          <ac:chgData name="Richard Ball" userId="c2c6c2dd-6ddc-437e-8cdd-d7a74390accc" providerId="ADAL" clId="{E12BC28A-4A30-4947-BC1B-386B94EDC390}" dt="2021-09-16T13:51:11.963" v="1269" actId="1076"/>
          <ac:spMkLst>
            <pc:docMk/>
            <pc:sldMk cId="2819995686" sldId="298"/>
            <ac:spMk id="17" creationId="{23DEF61F-EDC2-411C-A028-7EECCC541E75}"/>
          </ac:spMkLst>
        </pc:spChg>
        <pc:spChg chg="add mod">
          <ac:chgData name="Richard Ball" userId="c2c6c2dd-6ddc-437e-8cdd-d7a74390accc" providerId="ADAL" clId="{E12BC28A-4A30-4947-BC1B-386B94EDC390}" dt="2021-09-16T13:51:21.305" v="1273" actId="1076"/>
          <ac:spMkLst>
            <pc:docMk/>
            <pc:sldMk cId="2819995686" sldId="298"/>
            <ac:spMk id="19" creationId="{9F2C1ADA-3D98-4853-8D2D-A7E01F2687DA}"/>
          </ac:spMkLst>
        </pc:spChg>
        <pc:spChg chg="add mod">
          <ac:chgData name="Richard Ball" userId="c2c6c2dd-6ddc-437e-8cdd-d7a74390accc" providerId="ADAL" clId="{E12BC28A-4A30-4947-BC1B-386B94EDC390}" dt="2021-09-16T13:53:46.702" v="1367" actId="1076"/>
          <ac:spMkLst>
            <pc:docMk/>
            <pc:sldMk cId="2819995686" sldId="298"/>
            <ac:spMk id="21" creationId="{65E64A56-53C7-49B7-A32B-C426E9235EB6}"/>
          </ac:spMkLst>
        </pc:spChg>
        <pc:spChg chg="add mod">
          <ac:chgData name="Richard Ball" userId="c2c6c2dd-6ddc-437e-8cdd-d7a74390accc" providerId="ADAL" clId="{E12BC28A-4A30-4947-BC1B-386B94EDC390}" dt="2021-09-16T13:52:06.268" v="1283" actId="1076"/>
          <ac:spMkLst>
            <pc:docMk/>
            <pc:sldMk cId="2819995686" sldId="298"/>
            <ac:spMk id="23" creationId="{C10FD84A-A9CC-442A-874D-C0FAB07E3348}"/>
          </ac:spMkLst>
        </pc:spChg>
        <pc:spChg chg="mod">
          <ac:chgData name="Richard Ball" userId="c2c6c2dd-6ddc-437e-8cdd-d7a74390accc" providerId="ADAL" clId="{E12BC28A-4A30-4947-BC1B-386B94EDC390}" dt="2021-09-16T13:52:21.372" v="1289" actId="1076"/>
          <ac:spMkLst>
            <pc:docMk/>
            <pc:sldMk cId="2819995686" sldId="298"/>
            <ac:spMk id="14339" creationId="{FE22B8BA-1172-4AB8-852A-C434F753D807}"/>
          </ac:spMkLst>
        </pc:spChg>
        <pc:picChg chg="mod">
          <ac:chgData name="Richard Ball" userId="c2c6c2dd-6ddc-437e-8cdd-d7a74390accc" providerId="ADAL" clId="{E12BC28A-4A30-4947-BC1B-386B94EDC390}" dt="2021-09-16T13:52:24.617" v="1290" actId="1076"/>
          <ac:picMkLst>
            <pc:docMk/>
            <pc:sldMk cId="2819995686" sldId="298"/>
            <ac:picMk id="14338" creationId="{617480ED-1D1D-404F-B89E-36BB10A71065}"/>
          </ac:picMkLst>
        </pc:picChg>
      </pc:sldChg>
      <pc:sldChg chg="modSp new del mod">
        <pc:chgData name="Richard Ball" userId="c2c6c2dd-6ddc-437e-8cdd-d7a74390accc" providerId="ADAL" clId="{E12BC28A-4A30-4947-BC1B-386B94EDC390}" dt="2021-10-01T13:20:46.684" v="1812" actId="47"/>
        <pc:sldMkLst>
          <pc:docMk/>
          <pc:sldMk cId="1700425010" sldId="299"/>
        </pc:sldMkLst>
        <pc:spChg chg="mod">
          <ac:chgData name="Richard Ball" userId="c2c6c2dd-6ddc-437e-8cdd-d7a74390accc" providerId="ADAL" clId="{E12BC28A-4A30-4947-BC1B-386B94EDC390}" dt="2021-09-19T09:02:57.160" v="1454" actId="20577"/>
          <ac:spMkLst>
            <pc:docMk/>
            <pc:sldMk cId="1700425010" sldId="299"/>
            <ac:spMk id="2" creationId="{5DBDAE58-725C-49E4-8ACB-EBF26B376E97}"/>
          </ac:spMkLst>
        </pc:spChg>
      </pc:sldChg>
      <pc:sldChg chg="modSp new mod ord">
        <pc:chgData name="Richard Ball" userId="c2c6c2dd-6ddc-437e-8cdd-d7a74390accc" providerId="ADAL" clId="{E12BC28A-4A30-4947-BC1B-386B94EDC390}" dt="2021-10-04T09:22:38.790" v="3616" actId="20577"/>
        <pc:sldMkLst>
          <pc:docMk/>
          <pc:sldMk cId="817143740" sldId="300"/>
        </pc:sldMkLst>
        <pc:spChg chg="mod">
          <ac:chgData name="Richard Ball" userId="c2c6c2dd-6ddc-437e-8cdd-d7a74390accc" providerId="ADAL" clId="{E12BC28A-4A30-4947-BC1B-386B94EDC390}" dt="2021-10-01T13:08:46.966" v="1651" actId="20577"/>
          <ac:spMkLst>
            <pc:docMk/>
            <pc:sldMk cId="817143740" sldId="300"/>
            <ac:spMk id="2" creationId="{4D8DF573-698E-4DAD-A9AD-E2F90BFDF49F}"/>
          </ac:spMkLst>
        </pc:spChg>
        <pc:spChg chg="mod">
          <ac:chgData name="Richard Ball" userId="c2c6c2dd-6ddc-437e-8cdd-d7a74390accc" providerId="ADAL" clId="{E12BC28A-4A30-4947-BC1B-386B94EDC390}" dt="2021-10-04T09:22:38.790" v="3616" actId="20577"/>
          <ac:spMkLst>
            <pc:docMk/>
            <pc:sldMk cId="817143740" sldId="300"/>
            <ac:spMk id="3" creationId="{62D2A139-B6DF-4811-B177-53A329ED3F91}"/>
          </ac:spMkLst>
        </pc:spChg>
      </pc:sldChg>
      <pc:sldChg chg="delSp modSp add ord">
        <pc:chgData name="Richard Ball" userId="c2c6c2dd-6ddc-437e-8cdd-d7a74390accc" providerId="ADAL" clId="{E12BC28A-4A30-4947-BC1B-386B94EDC390}" dt="2021-10-04T06:38:29.516" v="1970"/>
        <pc:sldMkLst>
          <pc:docMk/>
          <pc:sldMk cId="4011943545" sldId="301"/>
        </pc:sldMkLst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7" creationId="{DDA43CD9-E401-4F5C-9073-DE28767AC52B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9" creationId="{D21D97C7-0F8B-4F35-9C3A-3B6A1B9FC735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1" creationId="{E6EC09AA-1319-41E9-A2D5-A3110867C0CB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3" creationId="{C7DA8DB5-4F28-481A-B3C8-D9300A4D3372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5" creationId="{EBFE2D13-61DF-4B4E-98CA-D39C3F7B4E37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7" creationId="{23DEF61F-EDC2-411C-A028-7EECCC541E75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9" creationId="{9F2C1ADA-3D98-4853-8D2D-A7E01F2687DA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21" creationId="{65E64A56-53C7-49B7-A32B-C426E9235EB6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23" creationId="{C10FD84A-A9CC-442A-874D-C0FAB07E3348}"/>
          </ac:spMkLst>
        </pc:spChg>
        <pc:spChg chg="del">
          <ac:chgData name="Richard Ball" userId="c2c6c2dd-6ddc-437e-8cdd-d7a74390accc" providerId="ADAL" clId="{E12BC28A-4A30-4947-BC1B-386B94EDC390}" dt="2021-10-04T06:37:03.219" v="1966" actId="478"/>
          <ac:spMkLst>
            <pc:docMk/>
            <pc:sldMk cId="4011943545" sldId="301"/>
            <ac:spMk id="14339" creationId="{FE22B8BA-1172-4AB8-852A-C434F753D807}"/>
          </ac:spMkLst>
        </pc:spChg>
        <pc:picChg chg="mod">
          <ac:chgData name="Richard Ball" userId="c2c6c2dd-6ddc-437e-8cdd-d7a74390accc" providerId="ADAL" clId="{E12BC28A-4A30-4947-BC1B-386B94EDC390}" dt="2021-10-04T06:37:11.504" v="1968" actId="14100"/>
          <ac:picMkLst>
            <pc:docMk/>
            <pc:sldMk cId="4011943545" sldId="301"/>
            <ac:picMk id="14338" creationId="{617480ED-1D1D-404F-B89E-36BB10A71065}"/>
          </ac:picMkLst>
        </pc:picChg>
      </pc:sldChg>
      <pc:sldChg chg="addSp delSp modSp new mod modAnim">
        <pc:chgData name="Richard Ball" userId="c2c6c2dd-6ddc-437e-8cdd-d7a74390accc" providerId="ADAL" clId="{E12BC28A-4A30-4947-BC1B-386B94EDC390}" dt="2021-10-04T07:04:25.522" v="3458"/>
        <pc:sldMkLst>
          <pc:docMk/>
          <pc:sldMk cId="1674790537" sldId="302"/>
        </pc:sldMkLst>
        <pc:spChg chg="del">
          <ac:chgData name="Richard Ball" userId="c2c6c2dd-6ddc-437e-8cdd-d7a74390accc" providerId="ADAL" clId="{E12BC28A-4A30-4947-BC1B-386B94EDC390}" dt="2021-10-04T06:46:14.649" v="1972" actId="478"/>
          <ac:spMkLst>
            <pc:docMk/>
            <pc:sldMk cId="1674790537" sldId="302"/>
            <ac:spMk id="2" creationId="{A303944B-65A4-49B0-9B1B-290F05411655}"/>
          </ac:spMkLst>
        </pc:spChg>
        <pc:spChg chg="del">
          <ac:chgData name="Richard Ball" userId="c2c6c2dd-6ddc-437e-8cdd-d7a74390accc" providerId="ADAL" clId="{E12BC28A-4A30-4947-BC1B-386B94EDC390}" dt="2021-10-04T06:46:14.649" v="1972" actId="478"/>
          <ac:spMkLst>
            <pc:docMk/>
            <pc:sldMk cId="1674790537" sldId="302"/>
            <ac:spMk id="3" creationId="{078C5E19-D632-4E2D-8D94-1333D079D3FB}"/>
          </ac:spMkLst>
        </pc:spChg>
        <pc:spChg chg="add mod">
          <ac:chgData name="Richard Ball" userId="c2c6c2dd-6ddc-437e-8cdd-d7a74390accc" providerId="ADAL" clId="{E12BC28A-4A30-4947-BC1B-386B94EDC390}" dt="2021-10-04T07:03:55.532" v="3449" actId="207"/>
          <ac:spMkLst>
            <pc:docMk/>
            <pc:sldMk cId="1674790537" sldId="302"/>
            <ac:spMk id="4" creationId="{86112ABF-1511-4C7C-B176-C80919702E69}"/>
          </ac:spMkLst>
        </pc:spChg>
        <pc:picChg chg="add mod">
          <ac:chgData name="Richard Ball" userId="c2c6c2dd-6ddc-437e-8cdd-d7a74390accc" providerId="ADAL" clId="{E12BC28A-4A30-4947-BC1B-386B94EDC390}" dt="2021-10-04T07:03:44.364" v="3446" actId="1076"/>
          <ac:picMkLst>
            <pc:docMk/>
            <pc:sldMk cId="1674790537" sldId="302"/>
            <ac:picMk id="1026" creationId="{7A78F5D9-5798-4126-8C63-248F3418B6C6}"/>
          </ac:picMkLst>
        </pc:picChg>
      </pc:sldChg>
      <pc:sldChg chg="modSp new mod">
        <pc:chgData name="Richard Ball" userId="c2c6c2dd-6ddc-437e-8cdd-d7a74390accc" providerId="ADAL" clId="{E12BC28A-4A30-4947-BC1B-386B94EDC390}" dt="2021-10-04T06:59:51.892" v="3313" actId="207"/>
        <pc:sldMkLst>
          <pc:docMk/>
          <pc:sldMk cId="146392248" sldId="303"/>
        </pc:sldMkLst>
        <pc:spChg chg="mod">
          <ac:chgData name="Richard Ball" userId="c2c6c2dd-6ddc-437e-8cdd-d7a74390accc" providerId="ADAL" clId="{E12BC28A-4A30-4947-BC1B-386B94EDC390}" dt="2021-10-04T06:56:14.002" v="3028" actId="1076"/>
          <ac:spMkLst>
            <pc:docMk/>
            <pc:sldMk cId="146392248" sldId="303"/>
            <ac:spMk id="2" creationId="{0D796033-D171-4C47-91A3-7097DE2F6EEF}"/>
          </ac:spMkLst>
        </pc:spChg>
        <pc:spChg chg="mod">
          <ac:chgData name="Richard Ball" userId="c2c6c2dd-6ddc-437e-8cdd-d7a74390accc" providerId="ADAL" clId="{E12BC28A-4A30-4947-BC1B-386B94EDC390}" dt="2021-10-04T06:59:51.892" v="3313" actId="207"/>
          <ac:spMkLst>
            <pc:docMk/>
            <pc:sldMk cId="146392248" sldId="303"/>
            <ac:spMk id="3" creationId="{DB690EE9-B541-4AB8-AFD6-A024EBCAFE5A}"/>
          </ac:spMkLst>
        </pc:spChg>
      </pc:sldChg>
      <pc:sldChg chg="addSp delSp modSp new mod delAnim modAnim">
        <pc:chgData name="Richard Ball" userId="c2c6c2dd-6ddc-437e-8cdd-d7a74390accc" providerId="ADAL" clId="{E12BC28A-4A30-4947-BC1B-386B94EDC390}" dt="2021-10-04T09:40:07.425" v="3658" actId="478"/>
        <pc:sldMkLst>
          <pc:docMk/>
          <pc:sldMk cId="2319570968" sldId="304"/>
        </pc:sldMkLst>
        <pc:spChg chg="del">
          <ac:chgData name="Richard Ball" userId="c2c6c2dd-6ddc-437e-8cdd-d7a74390accc" providerId="ADAL" clId="{E12BC28A-4A30-4947-BC1B-386B94EDC390}" dt="2021-10-04T09:37:04.855" v="3617" actId="478"/>
          <ac:spMkLst>
            <pc:docMk/>
            <pc:sldMk cId="2319570968" sldId="304"/>
            <ac:spMk id="2" creationId="{26DF2870-1EF1-42DC-BBD9-4360374A15A4}"/>
          </ac:spMkLst>
        </pc:spChg>
        <pc:spChg chg="del">
          <ac:chgData name="Richard Ball" userId="c2c6c2dd-6ddc-437e-8cdd-d7a74390accc" providerId="ADAL" clId="{E12BC28A-4A30-4947-BC1B-386B94EDC390}" dt="2021-10-04T09:37:04.855" v="3617" actId="478"/>
          <ac:spMkLst>
            <pc:docMk/>
            <pc:sldMk cId="2319570968" sldId="304"/>
            <ac:spMk id="3" creationId="{4ED37F60-81F1-4F76-B8DF-02D0770C7EE4}"/>
          </ac:spMkLst>
        </pc:spChg>
        <pc:picChg chg="add mod modCrop">
          <ac:chgData name="Richard Ball" userId="c2c6c2dd-6ddc-437e-8cdd-d7a74390accc" providerId="ADAL" clId="{E12BC28A-4A30-4947-BC1B-386B94EDC390}" dt="2021-10-04T09:37:43.846" v="3624" actId="1076"/>
          <ac:picMkLst>
            <pc:docMk/>
            <pc:sldMk cId="2319570968" sldId="304"/>
            <ac:picMk id="5" creationId="{7FEC09BE-7BC0-43D9-B2AD-CA247E45BB1D}"/>
          </ac:picMkLst>
        </pc:picChg>
        <pc:picChg chg="add mod modCrop">
          <ac:chgData name="Richard Ball" userId="c2c6c2dd-6ddc-437e-8cdd-d7a74390accc" providerId="ADAL" clId="{E12BC28A-4A30-4947-BC1B-386B94EDC390}" dt="2021-10-04T09:38:44.988" v="3638" actId="1076"/>
          <ac:picMkLst>
            <pc:docMk/>
            <pc:sldMk cId="2319570968" sldId="304"/>
            <ac:picMk id="7" creationId="{7F991728-8B22-4960-8474-ABC0A497749A}"/>
          </ac:picMkLst>
        </pc:picChg>
        <pc:picChg chg="add del mod modCrop">
          <ac:chgData name="Richard Ball" userId="c2c6c2dd-6ddc-437e-8cdd-d7a74390accc" providerId="ADAL" clId="{E12BC28A-4A30-4947-BC1B-386B94EDC390}" dt="2021-10-04T09:40:07.425" v="3658" actId="478"/>
          <ac:picMkLst>
            <pc:docMk/>
            <pc:sldMk cId="2319570968" sldId="304"/>
            <ac:picMk id="9" creationId="{7A98BE82-48E5-4AA4-BC7C-B116AD6E0494}"/>
          </ac:picMkLst>
        </pc:picChg>
        <pc:picChg chg="add del mod modCrop">
          <ac:chgData name="Richard Ball" userId="c2c6c2dd-6ddc-437e-8cdd-d7a74390accc" providerId="ADAL" clId="{E12BC28A-4A30-4947-BC1B-386B94EDC390}" dt="2021-10-04T09:40:06.366" v="3657" actId="478"/>
          <ac:picMkLst>
            <pc:docMk/>
            <pc:sldMk cId="2319570968" sldId="304"/>
            <ac:picMk id="11" creationId="{F9FC4738-F648-4EE6-B691-BF84F7167667}"/>
          </ac:picMkLst>
        </pc:picChg>
      </pc:sldChg>
      <pc:sldChg chg="addSp modSp add mod modAnim">
        <pc:chgData name="Richard Ball" userId="c2c6c2dd-6ddc-437e-8cdd-d7a74390accc" providerId="ADAL" clId="{E12BC28A-4A30-4947-BC1B-386B94EDC390}" dt="2021-10-04T09:42:50.496" v="3684"/>
        <pc:sldMkLst>
          <pc:docMk/>
          <pc:sldMk cId="3126958369" sldId="305"/>
        </pc:sldMkLst>
        <pc:spChg chg="add mod">
          <ac:chgData name="Richard Ball" userId="c2c6c2dd-6ddc-437e-8cdd-d7a74390accc" providerId="ADAL" clId="{E12BC28A-4A30-4947-BC1B-386B94EDC390}" dt="2021-10-04T09:42:38.633" v="3682" actId="13926"/>
          <ac:spMkLst>
            <pc:docMk/>
            <pc:sldMk cId="3126958369" sldId="305"/>
            <ac:spMk id="2" creationId="{FCD70C82-8171-4816-A771-B456E9F551F0}"/>
          </ac:spMkLst>
        </pc:spChg>
        <pc:picChg chg="mod modCrop">
          <ac:chgData name="Richard Ball" userId="c2c6c2dd-6ddc-437e-8cdd-d7a74390accc" providerId="ADAL" clId="{E12BC28A-4A30-4947-BC1B-386B94EDC390}" dt="2021-10-04T09:42:07.243" v="3665" actId="1076"/>
          <ac:picMkLst>
            <pc:docMk/>
            <pc:sldMk cId="3126958369" sldId="305"/>
            <ac:picMk id="9" creationId="{7A98BE82-48E5-4AA4-BC7C-B116AD6E0494}"/>
          </ac:picMkLst>
        </pc:picChg>
        <pc:picChg chg="mod modCrop">
          <ac:chgData name="Richard Ball" userId="c2c6c2dd-6ddc-437e-8cdd-d7a74390accc" providerId="ADAL" clId="{E12BC28A-4A30-4947-BC1B-386B94EDC390}" dt="2021-10-04T09:41:47.873" v="3661" actId="14100"/>
          <ac:picMkLst>
            <pc:docMk/>
            <pc:sldMk cId="3126958369" sldId="305"/>
            <ac:picMk id="11" creationId="{F9FC4738-F648-4EE6-B691-BF84F7167667}"/>
          </ac:picMkLst>
        </pc:picChg>
      </pc:sldChg>
      <pc:sldChg chg="addSp delSp modSp new mod modAnim">
        <pc:chgData name="Richard Ball" userId="c2c6c2dd-6ddc-437e-8cdd-d7a74390accc" providerId="ADAL" clId="{E12BC28A-4A30-4947-BC1B-386B94EDC390}" dt="2021-10-04T11:54:26.916" v="4184" actId="1076"/>
        <pc:sldMkLst>
          <pc:docMk/>
          <pc:sldMk cId="2836117032" sldId="306"/>
        </pc:sldMkLst>
        <pc:spChg chg="del">
          <ac:chgData name="Richard Ball" userId="c2c6c2dd-6ddc-437e-8cdd-d7a74390accc" providerId="ADAL" clId="{E12BC28A-4A30-4947-BC1B-386B94EDC390}" dt="2021-10-04T10:27:37.940" v="4050" actId="478"/>
          <ac:spMkLst>
            <pc:docMk/>
            <pc:sldMk cId="2836117032" sldId="306"/>
            <ac:spMk id="2" creationId="{7C7335B7-60D2-4E9B-BF32-17C1A0ECC1C1}"/>
          </ac:spMkLst>
        </pc:spChg>
        <pc:spChg chg="del">
          <ac:chgData name="Richard Ball" userId="c2c6c2dd-6ddc-437e-8cdd-d7a74390accc" providerId="ADAL" clId="{E12BC28A-4A30-4947-BC1B-386B94EDC390}" dt="2021-10-04T10:27:37.940" v="4050" actId="478"/>
          <ac:spMkLst>
            <pc:docMk/>
            <pc:sldMk cId="2836117032" sldId="306"/>
            <ac:spMk id="3" creationId="{27D469BB-90F4-4414-AA16-80F484389D6C}"/>
          </ac:spMkLst>
        </pc:spChg>
        <pc:spChg chg="add mod">
          <ac:chgData name="Richard Ball" userId="c2c6c2dd-6ddc-437e-8cdd-d7a74390accc" providerId="ADAL" clId="{E12BC28A-4A30-4947-BC1B-386B94EDC390}" dt="2021-10-04T10:28:11.048" v="4075" actId="1076"/>
          <ac:spMkLst>
            <pc:docMk/>
            <pc:sldMk cId="2836117032" sldId="306"/>
            <ac:spMk id="6" creationId="{7432699E-DE46-425B-A4FB-A0466DD57BB8}"/>
          </ac:spMkLst>
        </pc:spChg>
        <pc:spChg chg="add mod">
          <ac:chgData name="Richard Ball" userId="c2c6c2dd-6ddc-437e-8cdd-d7a74390accc" providerId="ADAL" clId="{E12BC28A-4A30-4947-BC1B-386B94EDC390}" dt="2021-10-04T10:28:41.084" v="4102" actId="20577"/>
          <ac:spMkLst>
            <pc:docMk/>
            <pc:sldMk cId="2836117032" sldId="306"/>
            <ac:spMk id="7" creationId="{20CBFBD1-A269-4602-AF8F-4D214015549C}"/>
          </ac:spMkLst>
        </pc:spChg>
        <pc:spChg chg="add mod">
          <ac:chgData name="Richard Ball" userId="c2c6c2dd-6ddc-437e-8cdd-d7a74390accc" providerId="ADAL" clId="{E12BC28A-4A30-4947-BC1B-386B94EDC390}" dt="2021-10-04T10:28:50.651" v="4117" actId="20577"/>
          <ac:spMkLst>
            <pc:docMk/>
            <pc:sldMk cId="2836117032" sldId="306"/>
            <ac:spMk id="8" creationId="{EB547DE0-C686-426C-A272-151ECE1A567E}"/>
          </ac:spMkLst>
        </pc:spChg>
        <pc:spChg chg="add mod">
          <ac:chgData name="Richard Ball" userId="c2c6c2dd-6ddc-437e-8cdd-d7a74390accc" providerId="ADAL" clId="{E12BC28A-4A30-4947-BC1B-386B94EDC390}" dt="2021-10-04T10:29:09.721" v="4147" actId="20577"/>
          <ac:spMkLst>
            <pc:docMk/>
            <pc:sldMk cId="2836117032" sldId="306"/>
            <ac:spMk id="9" creationId="{C82676B8-C831-43E7-9D92-C9504D551515}"/>
          </ac:spMkLst>
        </pc:spChg>
        <pc:spChg chg="add mod">
          <ac:chgData name="Richard Ball" userId="c2c6c2dd-6ddc-437e-8cdd-d7a74390accc" providerId="ADAL" clId="{E12BC28A-4A30-4947-BC1B-386B94EDC390}" dt="2021-10-04T11:54:26.916" v="4184" actId="1076"/>
          <ac:spMkLst>
            <pc:docMk/>
            <pc:sldMk cId="2836117032" sldId="306"/>
            <ac:spMk id="10" creationId="{E6C1E9A5-2032-4BFE-9778-55E190281B9E}"/>
          </ac:spMkLst>
        </pc:spChg>
        <pc:picChg chg="add mod modCrop">
          <ac:chgData name="Richard Ball" userId="c2c6c2dd-6ddc-437e-8cdd-d7a74390accc" providerId="ADAL" clId="{E12BC28A-4A30-4947-BC1B-386B94EDC390}" dt="2021-10-04T10:27:57.017" v="4055" actId="14100"/>
          <ac:picMkLst>
            <pc:docMk/>
            <pc:sldMk cId="2836117032" sldId="306"/>
            <ac:picMk id="5" creationId="{85F36576-62FF-4FF1-AE0D-42045243695E}"/>
          </ac:picMkLst>
        </pc:picChg>
      </pc:sldChg>
      <pc:sldChg chg="delSp modSp del mod delAnim modAnim">
        <pc:chgData name="Richard Ball" userId="c2c6c2dd-6ddc-437e-8cdd-d7a74390accc" providerId="ADAL" clId="{E12BC28A-4A30-4947-BC1B-386B94EDC390}" dt="2021-10-04T12:01:26.948" v="4499" actId="20577"/>
        <pc:sldMkLst>
          <pc:docMk/>
          <pc:sldMk cId="1273862892" sldId="2252"/>
        </pc:sldMkLst>
        <pc:spChg chg="mod">
          <ac:chgData name="Richard Ball" userId="c2c6c2dd-6ddc-437e-8cdd-d7a74390accc" providerId="ADAL" clId="{E12BC28A-4A30-4947-BC1B-386B94EDC390}" dt="2021-10-04T11:50:08.383" v="4183" actId="1076"/>
          <ac:spMkLst>
            <pc:docMk/>
            <pc:sldMk cId="1273862892" sldId="2252"/>
            <ac:spMk id="3" creationId="{00000000-0000-0000-0000-000000000000}"/>
          </ac:spMkLst>
        </pc:spChg>
        <pc:spChg chg="mod">
          <ac:chgData name="Richard Ball" userId="c2c6c2dd-6ddc-437e-8cdd-d7a74390accc" providerId="ADAL" clId="{E12BC28A-4A30-4947-BC1B-386B94EDC390}" dt="2021-10-04T12:01:04.695" v="4454" actId="20577"/>
          <ac:spMkLst>
            <pc:docMk/>
            <pc:sldMk cId="1273862892" sldId="2252"/>
            <ac:spMk id="4" creationId="{98B76CE7-6DBA-4EBA-A380-52745345C87C}"/>
          </ac:spMkLst>
        </pc:spChg>
        <pc:spChg chg="mod">
          <ac:chgData name="Richard Ball" userId="c2c6c2dd-6ddc-437e-8cdd-d7a74390accc" providerId="ADAL" clId="{E12BC28A-4A30-4947-BC1B-386B94EDC390}" dt="2021-10-04T12:00:15.519" v="4359" actId="1076"/>
          <ac:spMkLst>
            <pc:docMk/>
            <pc:sldMk cId="1273862892" sldId="2252"/>
            <ac:spMk id="6" creationId="{66FB895F-0841-426D-92AE-1751ABEAA47F}"/>
          </ac:spMkLst>
        </pc:spChg>
        <pc:spChg chg="mod">
          <ac:chgData name="Richard Ball" userId="c2c6c2dd-6ddc-437e-8cdd-d7a74390accc" providerId="ADAL" clId="{E12BC28A-4A30-4947-BC1B-386B94EDC390}" dt="2021-10-04T11:50:08.383" v="4183" actId="1076"/>
          <ac:spMkLst>
            <pc:docMk/>
            <pc:sldMk cId="1273862892" sldId="2252"/>
            <ac:spMk id="9" creationId="{00000000-0000-0000-0000-000000000000}"/>
          </ac:spMkLst>
        </pc:spChg>
        <pc:spChg chg="del mod">
          <ac:chgData name="Richard Ball" userId="c2c6c2dd-6ddc-437e-8cdd-d7a74390accc" providerId="ADAL" clId="{E12BC28A-4A30-4947-BC1B-386B94EDC390}" dt="2021-10-04T11:56:09.663" v="4198" actId="478"/>
          <ac:spMkLst>
            <pc:docMk/>
            <pc:sldMk cId="1273862892" sldId="2252"/>
            <ac:spMk id="12" creationId="{00000000-0000-0000-0000-000000000000}"/>
          </ac:spMkLst>
        </pc:spChg>
        <pc:spChg chg="del mod">
          <ac:chgData name="Richard Ball" userId="c2c6c2dd-6ddc-437e-8cdd-d7a74390accc" providerId="ADAL" clId="{E12BC28A-4A30-4947-BC1B-386B94EDC390}" dt="2021-10-04T11:56:09.663" v="4198" actId="478"/>
          <ac:spMkLst>
            <pc:docMk/>
            <pc:sldMk cId="1273862892" sldId="2252"/>
            <ac:spMk id="13" creationId="{00000000-0000-0000-0000-000000000000}"/>
          </ac:spMkLst>
        </pc:spChg>
        <pc:spChg chg="mod">
          <ac:chgData name="Richard Ball" userId="c2c6c2dd-6ddc-437e-8cdd-d7a74390accc" providerId="ADAL" clId="{E12BC28A-4A30-4947-BC1B-386B94EDC390}" dt="2021-10-04T12:01:26.948" v="4499" actId="20577"/>
          <ac:spMkLst>
            <pc:docMk/>
            <pc:sldMk cId="1273862892" sldId="2252"/>
            <ac:spMk id="15" creationId="{B5FA2B18-BBEF-412B-844F-ABF343F9DAD9}"/>
          </ac:spMkLst>
        </pc:spChg>
        <pc:spChg chg="del mod">
          <ac:chgData name="Richard Ball" userId="c2c6c2dd-6ddc-437e-8cdd-d7a74390accc" providerId="ADAL" clId="{E12BC28A-4A30-4947-BC1B-386B94EDC390}" dt="2021-10-04T11:56:09.663" v="4198" actId="478"/>
          <ac:spMkLst>
            <pc:docMk/>
            <pc:sldMk cId="1273862892" sldId="2252"/>
            <ac:spMk id="16" creationId="{D10C2E2A-5A92-4D88-BD13-0991617E7CCA}"/>
          </ac:spMkLst>
        </pc:spChg>
        <pc:spChg chg="del mod">
          <ac:chgData name="Richard Ball" userId="c2c6c2dd-6ddc-437e-8cdd-d7a74390accc" providerId="ADAL" clId="{E12BC28A-4A30-4947-BC1B-386B94EDC390}" dt="2021-10-04T11:56:09.663" v="4198" actId="478"/>
          <ac:spMkLst>
            <pc:docMk/>
            <pc:sldMk cId="1273862892" sldId="2252"/>
            <ac:spMk id="17" creationId="{4C6866C3-3B66-4F16-9E31-6F14201FFF20}"/>
          </ac:spMkLst>
        </pc:spChg>
        <pc:picChg chg="del">
          <ac:chgData name="Richard Ball" userId="c2c6c2dd-6ddc-437e-8cdd-d7a74390accc" providerId="ADAL" clId="{E12BC28A-4A30-4947-BC1B-386B94EDC390}" dt="2021-10-04T11:56:15.873" v="4202" actId="478"/>
          <ac:picMkLst>
            <pc:docMk/>
            <pc:sldMk cId="1273862892" sldId="2252"/>
            <ac:picMk id="7" creationId="{00000000-0000-0000-0000-000000000000}"/>
          </ac:picMkLst>
        </pc:picChg>
        <pc:picChg chg="del">
          <ac:chgData name="Richard Ball" userId="c2c6c2dd-6ddc-437e-8cdd-d7a74390accc" providerId="ADAL" clId="{E12BC28A-4A30-4947-BC1B-386B94EDC390}" dt="2021-10-04T11:56:15.873" v="4202" actId="478"/>
          <ac:picMkLst>
            <pc:docMk/>
            <pc:sldMk cId="1273862892" sldId="2252"/>
            <ac:picMk id="11" creationId="{00000000-0000-0000-0000-000000000000}"/>
          </ac:picMkLst>
        </pc:picChg>
        <pc:picChg chg="del">
          <ac:chgData name="Richard Ball" userId="c2c6c2dd-6ddc-437e-8cdd-d7a74390accc" providerId="ADAL" clId="{E12BC28A-4A30-4947-BC1B-386B94EDC390}" dt="2021-10-04T11:56:15.873" v="4202" actId="478"/>
          <ac:picMkLst>
            <pc:docMk/>
            <pc:sldMk cId="1273862892" sldId="2252"/>
            <ac:picMk id="14" creationId="{1234394E-4887-43E8-84FF-BBDEAEC6A096}"/>
          </ac:picMkLst>
        </pc:picChg>
        <pc:picChg chg="del">
          <ac:chgData name="Richard Ball" userId="c2c6c2dd-6ddc-437e-8cdd-d7a74390accc" providerId="ADAL" clId="{E12BC28A-4A30-4947-BC1B-386B94EDC390}" dt="2021-10-04T11:56:15.873" v="4202" actId="478"/>
          <ac:picMkLst>
            <pc:docMk/>
            <pc:sldMk cId="1273862892" sldId="2252"/>
            <ac:picMk id="6146" creationId="{00000000-0000-0000-0000-000000000000}"/>
          </ac:picMkLst>
        </pc:picChg>
        <pc:inkChg chg="del">
          <ac:chgData name="Richard Ball" userId="c2c6c2dd-6ddc-437e-8cdd-d7a74390accc" providerId="ADAL" clId="{E12BC28A-4A30-4947-BC1B-386B94EDC390}" dt="2021-10-04T11:48:40.315" v="4169" actId="478"/>
          <ac:inkMkLst>
            <pc:docMk/>
            <pc:sldMk cId="1273862892" sldId="2252"/>
            <ac:inkMk id="5" creationId="{ADD3DD25-4834-42CD-AD28-49FC5D6A74A6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663A-BEF9-4068-A458-505092540A1A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C2E7-4B7D-4E38-B72B-D30654810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3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Poll Title: Do not modify the notes in this section to avoid tampering with the Poll Everywhere activity.
More info at polleverywhere.com/support
What are the functions of the plasma membrane?
https://www.polleverywhere.com/free_text_polls/a1vPvPDbNw0KD8uqGTm98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7C2E7-4B7D-4E38-B72B-D30654810B0F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B5D4A-FBC6-29ED-9DC9-F54288B149B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Poll Title: Do not modify the notes in this section to avoid tampering with the Poll Everywhere activity.
More info at polleverywhere.com/support
What are the functions of internal membranes?
https://www.polleverywhere.com/free_text_polls/KUkPpgMPCVt8C6Mxzt1s1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7C2E7-4B7D-4E38-B72B-D30654810B0F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20103-1C37-F971-FBD2-B3A4B94C8F9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3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B92101-5A38-48B0-A0C8-24327F8AF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BB2755A-B99B-4A73-95E2-7C8C1A340C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D099217-39A4-4239-9325-ADCFF08DA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4A064-D3D5-4FCD-939E-6EAB776D5F58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58309BB-7EB4-46C0-BAD5-FDD644006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861AF36-67E2-4D84-AA42-6A02EDC76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61B21A5-EA28-421B-ACC0-4757C609B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4CF2D6-CB41-4586-9725-B74F431380FF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D67CAD8-1C5E-A199-6740-775C23B36251}"/>
              </a:ext>
            </a:extLst>
          </p:cNvPr>
          <p:cNvSpPr txBox="1">
            <a:spLocks/>
          </p:cNvSpPr>
          <p:nvPr userDrawn="1"/>
        </p:nvSpPr>
        <p:spPr>
          <a:xfrm>
            <a:off x="224366" y="6624320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3645F-C508-114F-BB2E-594137AE43D4}"/>
              </a:ext>
            </a:extLst>
          </p:cNvPr>
          <p:cNvSpPr txBox="1"/>
          <p:nvPr userDrawn="1"/>
        </p:nvSpPr>
        <p:spPr>
          <a:xfrm>
            <a:off x="8876437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b="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C8F207-2A52-7340-268C-904448B2027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30" y="1516194"/>
            <a:ext cx="8955340" cy="3605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91E2DA-E56E-84D5-B85C-32A194B2FFA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5" y="222769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uk/url?sa=i&amp;rct=j&amp;q=&amp;esrc=s&amp;source=images&amp;cd=&amp;cad=rja&amp;uact=8&amp;ved=0ahUKEwiDkb6WhLvWAhVKXhoKHURhDDkQjRwIBw&amp;url=https://answers.yahoo.com/question/index?qid%3D20101006203715AA2uyzU&amp;psig=AFQjCNE0ibkDuWQ4GrH2kXr5sW46-oFfkA&amp;ust=150624652401961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uk/url?sa=i&amp;rct=j&amp;q=&amp;esrc=s&amp;source=images&amp;cd=&amp;cad=rja&amp;uact=8&amp;ved=0ahUKEwiDkb6WhLvWAhVKXhoKHURhDDkQjRwIBw&amp;url=https://answers.yahoo.com/question/index?qid%3D20101006203715AA2uyzU&amp;psig=AFQjCNE0ibkDuWQ4GrH2kXr5sW46-oFfkA&amp;ust=15062465240196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uk/url?sa=i&amp;rct=j&amp;q=&amp;esrc=s&amp;source=images&amp;cd=&amp;cad=rja&amp;uact=8&amp;ved=0ahUKEwiDkb6WhLvWAhVKXhoKHURhDDkQjRwIBw&amp;url=https://answers.yahoo.com/question/index?qid%3D20101006203715AA2uyzU&amp;psig=AFQjCNE0ibkDuWQ4GrH2kXr5sW46-oFfkA&amp;ust=150624652401961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a1vmQ7H_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pa1vmQ7H_4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llev.com/science1s47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phospholipid%20bilayer&amp;source=images&amp;cd=&amp;cad=rja&amp;docid=mC-Y2Z3vuq0mtM&amp;tbnid=nmn6l9E8tXgBuM:&amp;ved=0CAUQjRw&amp;url=http://academic.brooklyn.cuny.edu/biology/bio4fv/page/phosphb.htm&amp;ei=CL1CUsurDMaShQeHsYGADw&amp;bvm=bv.53077864,d.ZGU&amp;psig=AFQjCNHK17UhtETGvuQd3cDeoUYGnkHkuw&amp;ust=13801918670727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pollev.com/science1s47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C09BE-7BC0-43D9-B2AD-CA247E45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1" t="24523" r="17956" b="37789"/>
          <a:stretch/>
        </p:blipFill>
        <p:spPr>
          <a:xfrm>
            <a:off x="181060" y="537882"/>
            <a:ext cx="6691745" cy="3767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91728-8B22-4960-8474-ABC0A4977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04" t="27566" r="17908" b="24167"/>
          <a:stretch/>
        </p:blipFill>
        <p:spPr>
          <a:xfrm>
            <a:off x="6614833" y="708570"/>
            <a:ext cx="4973782" cy="398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71E76-7AB1-2754-76D0-5C73D3E67797}"/>
              </a:ext>
            </a:extLst>
          </p:cNvPr>
          <p:cNvSpPr txBox="1"/>
          <p:nvPr/>
        </p:nvSpPr>
        <p:spPr>
          <a:xfrm>
            <a:off x="152944" y="-46893"/>
            <a:ext cx="601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/>
              <a:t>Knowledge retrieval questions</a:t>
            </a:r>
          </a:p>
        </p:txBody>
      </p:sp>
    </p:spTree>
    <p:extLst>
      <p:ext uri="{BB962C8B-B14F-4D97-AF65-F5344CB8AC3E}">
        <p14:creationId xmlns:p14="http://schemas.microsoft.com/office/powerpoint/2010/main" val="231957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5721F-5F67-5AB4-EB08-6F6830776C2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1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928" y="944179"/>
            <a:ext cx="871817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2200" b="1" dirty="0">
                <a:solidFill>
                  <a:srgbClr val="FF0000"/>
                </a:solidFill>
                <a:latin typeface="+mj-lt"/>
              </a:rPr>
              <a:t>1. Compartmentalisation</a:t>
            </a:r>
          </a:p>
          <a:p>
            <a:pPr marL="285750" indent="-285750" algn="just">
              <a:buFontTx/>
              <a:buChar char="-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Separates the internal contents of the organelle from the substances/chemicals in the cytoplasm.</a:t>
            </a:r>
          </a:p>
          <a:p>
            <a:pPr marL="285750" indent="-285750" algn="just">
              <a:buFontTx/>
              <a:buChar char="-"/>
            </a:pPr>
            <a:endParaRPr lang="en-GB" sz="2200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Allows organelles to </a:t>
            </a:r>
            <a:r>
              <a:rPr lang="en-GB" sz="2200" b="1" dirty="0">
                <a:solidFill>
                  <a:srgbClr val="FF0000"/>
                </a:solidFill>
                <a:latin typeface="+mj-lt"/>
              </a:rPr>
              <a:t>carry out their function separately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from the cell.</a:t>
            </a:r>
          </a:p>
          <a:p>
            <a:pPr marL="285750" indent="-285750" algn="just">
              <a:buFontTx/>
              <a:buChar char="-"/>
            </a:pPr>
            <a:endParaRPr lang="en-GB" sz="2200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200" b="1" dirty="0">
                <a:solidFill>
                  <a:srgbClr val="FF0000"/>
                </a:solidFill>
                <a:latin typeface="+mj-lt"/>
              </a:rPr>
              <a:t>Separates/localises damaging chemicals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e.g. digestive enzymes</a:t>
            </a:r>
          </a:p>
          <a:p>
            <a:pPr algn="just"/>
            <a:endParaRPr lang="en-GB" sz="22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GB" sz="22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GB" sz="2200" b="1" dirty="0">
                <a:solidFill>
                  <a:srgbClr val="FF0000"/>
                </a:solidFill>
                <a:latin typeface="+mj-lt"/>
              </a:rPr>
              <a:t>2. Increases surface area</a:t>
            </a:r>
          </a:p>
          <a:p>
            <a:pPr algn="just"/>
            <a:endParaRPr lang="en-GB" sz="2200" b="1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Allows more proteins and reaction centres to embed in membranes, meaning more reactions possible (</a:t>
            </a:r>
            <a:r>
              <a:rPr lang="en-GB" sz="2200" dirty="0" err="1">
                <a:solidFill>
                  <a:srgbClr val="FF0000"/>
                </a:solidFill>
                <a:latin typeface="+mj-lt"/>
              </a:rPr>
              <a:t>eg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many folds in the mitochondria)</a:t>
            </a:r>
          </a:p>
          <a:p>
            <a:pPr marL="285750" indent="-285750" algn="just">
              <a:buFontTx/>
              <a:buChar char="-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 descr="http://3dbiology.pbworks.com/f/smooth_rough_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"/>
          <a:stretch/>
        </p:blipFill>
        <p:spPr bwMode="auto">
          <a:xfrm>
            <a:off x="59106" y="3205098"/>
            <a:ext cx="2386967" cy="33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faculty.muhs.edu/klestinski/cellcity/lysosomedata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3" y="1244590"/>
            <a:ext cx="1804078" cy="17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4719" y="362905"/>
            <a:ext cx="897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7030A0"/>
                </a:solidFill>
                <a:latin typeface="+mj-lt"/>
              </a:rPr>
              <a:t>Internal Membrane Functions</a:t>
            </a:r>
          </a:p>
        </p:txBody>
      </p:sp>
    </p:spTree>
    <p:extLst>
      <p:ext uri="{BB962C8B-B14F-4D97-AF65-F5344CB8AC3E}">
        <p14:creationId xmlns:p14="http://schemas.microsoft.com/office/powerpoint/2010/main" val="31953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4BB7-198F-4707-B650-E2CA0061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AE8BB-3518-4B8A-AF92-268173D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9886"/>
            <a:ext cx="4670170" cy="3880773"/>
          </a:xfrm>
        </p:spPr>
        <p:txBody>
          <a:bodyPr/>
          <a:lstStyle/>
          <a:p>
            <a:r>
              <a:rPr lang="en-US"/>
              <a:t>Describe the roles of membranes within cells and at the surface of cells.</a:t>
            </a:r>
          </a:p>
          <a:p>
            <a:endParaRPr lang="en-US"/>
          </a:p>
          <a:p>
            <a:r>
              <a:rPr lang="en-US"/>
              <a:t>Identify the components of cell membranes.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066E-C1ED-4440-801B-A87E7067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76" y="1392182"/>
            <a:ext cx="6085444" cy="447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649941-C70A-40AD-8D03-CAA070E2C576}"/>
              </a:ext>
            </a:extLst>
          </p:cNvPr>
          <p:cNvSpPr/>
          <p:nvPr/>
        </p:nvSpPr>
        <p:spPr>
          <a:xfrm>
            <a:off x="5717406" y="1930400"/>
            <a:ext cx="5881036" cy="8609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tick">
            <a:extLst>
              <a:ext uri="{FF2B5EF4-FFF2-40B4-BE49-F238E27FC236}">
                <a16:creationId xmlns:a16="http://schemas.microsoft.com/office/drawing/2014/main" id="{132BDE5F-BDA1-4909-8C7F-6C77782A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38" y="731701"/>
            <a:ext cx="1784062" cy="18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D4594A-8BA0-43FE-8FF5-881655EBB974}"/>
              </a:ext>
            </a:extLst>
          </p:cNvPr>
          <p:cNvSpPr/>
          <p:nvPr/>
        </p:nvSpPr>
        <p:spPr>
          <a:xfrm>
            <a:off x="5717406" y="2607993"/>
            <a:ext cx="5881036" cy="145868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B90764A-4CCC-4A28-8DB0-9B57C408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4" y="-3773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The cell surface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F20C-46D4-4A5C-A992-02FC2D64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4" y="738756"/>
            <a:ext cx="9484658" cy="4949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Under a light microscope a cross section of the plasma membrane looks like a simple line.</a:t>
            </a: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buClr>
                <a:srgbClr val="874EA9"/>
              </a:buClr>
              <a:defRPr/>
            </a:pPr>
            <a:endParaRPr lang="en-US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sz="24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en-GB" sz="2400" dirty="0">
                <a:latin typeface="+mj-lt"/>
              </a:rPr>
              <a:t>Is this what the plasma membrane really looks like?</a:t>
            </a:r>
          </a:p>
          <a:p>
            <a:pPr marL="0" indent="0" algn="ctr">
              <a:buNone/>
              <a:defRPr/>
            </a:pPr>
            <a:endParaRPr lang="en-GB" sz="2400" dirty="0"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54C747-28F6-4267-8EAE-73235DFCEA07}"/>
              </a:ext>
            </a:extLst>
          </p:cNvPr>
          <p:cNvSpPr/>
          <p:nvPr/>
        </p:nvSpPr>
        <p:spPr>
          <a:xfrm>
            <a:off x="2372661" y="1227240"/>
            <a:ext cx="4552547" cy="3248208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AE2655-4155-4B05-866B-B036F0950C91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2372661" y="2851344"/>
            <a:ext cx="45525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8E8553-DAA5-7749-810A-68FD03A62483}"/>
              </a:ext>
            </a:extLst>
          </p:cNvPr>
          <p:cNvSpPr txBox="1"/>
          <p:nvPr/>
        </p:nvSpPr>
        <p:spPr>
          <a:xfrm>
            <a:off x="1209734" y="5325231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GB" sz="2400" dirty="0">
                <a:solidFill>
                  <a:srgbClr val="00B0F0"/>
                </a:solidFill>
                <a:latin typeface="+mj-lt"/>
              </a:rPr>
              <a:t>No – it wasn’t until the invention of the electron microscope that we found out exactly what the plasma membrane looked like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hlinkClick r:id="rId2"/>
            <a:extLst>
              <a:ext uri="{FF2B5EF4-FFF2-40B4-BE49-F238E27FC236}">
                <a16:creationId xmlns:a16="http://schemas.microsoft.com/office/drawing/2014/main" id="{F353486A-5AB0-49F3-AE96-F3226428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>
            <a:fillRect/>
          </a:stretch>
        </p:blipFill>
        <p:spPr bwMode="auto">
          <a:xfrm>
            <a:off x="0" y="-59161"/>
            <a:ext cx="12192000" cy="691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860C8-5982-4D89-956A-51B2836BE841}"/>
              </a:ext>
            </a:extLst>
          </p:cNvPr>
          <p:cNvSpPr txBox="1"/>
          <p:nvPr/>
        </p:nvSpPr>
        <p:spPr>
          <a:xfrm>
            <a:off x="9297293" y="4259761"/>
            <a:ext cx="2578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Identify 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Name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Structure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Function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Adaptation  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hlinkClick r:id="rId2"/>
            <a:extLst>
              <a:ext uri="{FF2B5EF4-FFF2-40B4-BE49-F238E27FC236}">
                <a16:creationId xmlns:a16="http://schemas.microsoft.com/office/drawing/2014/main" id="{F353486A-5AB0-49F3-AE96-F3226428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>
            <a:fillRect/>
          </a:stretch>
        </p:blipFill>
        <p:spPr bwMode="auto">
          <a:xfrm>
            <a:off x="4083563" y="-1"/>
            <a:ext cx="81084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860C8-5982-4D89-956A-51B2836BE841}"/>
              </a:ext>
            </a:extLst>
          </p:cNvPr>
          <p:cNvSpPr txBox="1"/>
          <p:nvPr/>
        </p:nvSpPr>
        <p:spPr>
          <a:xfrm>
            <a:off x="382219" y="443135"/>
            <a:ext cx="3742846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Cytoskeleton </a:t>
            </a:r>
            <a:endParaRPr lang="en-GB" sz="240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External protein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Cholesterol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Channel protein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Glycoprotein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Phospholipid bilayer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Glycolipid / Glucose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Carbohydrate chain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Fatty acid tails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Phosphate head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7D1D5-0A75-F618-60D2-C183424000D1}"/>
              </a:ext>
            </a:extLst>
          </p:cNvPr>
          <p:cNvSpPr txBox="1"/>
          <p:nvPr/>
        </p:nvSpPr>
        <p:spPr>
          <a:xfrm>
            <a:off x="382219" y="0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Label your diagram </a:t>
            </a:r>
          </a:p>
        </p:txBody>
      </p:sp>
    </p:spTree>
    <p:extLst>
      <p:ext uri="{BB962C8B-B14F-4D97-AF65-F5344CB8AC3E}">
        <p14:creationId xmlns:p14="http://schemas.microsoft.com/office/powerpoint/2010/main" val="138583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hlinkClick r:id="rId2"/>
            <a:extLst>
              <a:ext uri="{FF2B5EF4-FFF2-40B4-BE49-F238E27FC236}">
                <a16:creationId xmlns:a16="http://schemas.microsoft.com/office/drawing/2014/main" id="{F353486A-5AB0-49F3-AE96-F3226428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>
            <a:fillRect/>
          </a:stretch>
        </p:blipFill>
        <p:spPr bwMode="auto">
          <a:xfrm>
            <a:off x="4083563" y="-1"/>
            <a:ext cx="81084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860C8-5982-4D89-956A-51B2836BE841}"/>
              </a:ext>
            </a:extLst>
          </p:cNvPr>
          <p:cNvSpPr txBox="1"/>
          <p:nvPr/>
        </p:nvSpPr>
        <p:spPr>
          <a:xfrm>
            <a:off x="382219" y="443135"/>
            <a:ext cx="3742846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Cytoskeleton 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External protein 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Cholesterol 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Channel protein 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Glycoprotein 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Phospholipid bilayer 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Glycolipid / Glucose C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Carbohydrate chain 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Fatty acid tails E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Phosphate head D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7D1D5-0A75-F618-60D2-C183424000D1}"/>
              </a:ext>
            </a:extLst>
          </p:cNvPr>
          <p:cNvSpPr txBox="1"/>
          <p:nvPr/>
        </p:nvSpPr>
        <p:spPr>
          <a:xfrm>
            <a:off x="382219" y="0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Label your diagram </a:t>
            </a:r>
          </a:p>
        </p:txBody>
      </p:sp>
    </p:spTree>
    <p:extLst>
      <p:ext uri="{BB962C8B-B14F-4D97-AF65-F5344CB8AC3E}">
        <p14:creationId xmlns:p14="http://schemas.microsoft.com/office/powerpoint/2010/main" val="4215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7D7B-830E-49EB-9557-C68D9C2F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9" y="-4197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Discuss the following </a:t>
            </a:r>
            <a:r>
              <a:rPr lang="en-GB" b="1" dirty="0"/>
              <a:t>structures</a:t>
            </a:r>
            <a:r>
              <a:rPr lang="en-GB" dirty="0"/>
              <a:t> and possible </a:t>
            </a:r>
            <a:r>
              <a:rPr lang="en-GB" b="1" dirty="0"/>
              <a:t>function</a:t>
            </a:r>
            <a:r>
              <a:rPr lang="en-GB" dirty="0"/>
              <a:t>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2214-1D20-4081-A612-D589B2FD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44" y="2763886"/>
            <a:ext cx="8596668" cy="3027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/>
              <a:t>Phospholipid bilayer </a:t>
            </a:r>
          </a:p>
          <a:p>
            <a:pPr marL="0" indent="0" algn="ctr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sz="4800" b="1" dirty="0"/>
              <a:t>Fluid mosaic model</a:t>
            </a:r>
          </a:p>
        </p:txBody>
      </p:sp>
    </p:spTree>
    <p:extLst>
      <p:ext uri="{BB962C8B-B14F-4D97-AF65-F5344CB8AC3E}">
        <p14:creationId xmlns:p14="http://schemas.microsoft.com/office/powerpoint/2010/main" val="81346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62393A-6733-498D-A2AC-7FB7B8FD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39D66C-6EF0-4D11-AA3E-F51153412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2364A7-DF82-4BC5-932A-2D8405CDF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A6951FD-79F3-45CF-BE2F-A5C2D6D9F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EAB1AEE-C668-4926-970F-19315308E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1457E3D-775A-40C1-931E-DB2132F3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ED67183-8EAB-4574-BE38-C65A428B5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61F9A32-DBA1-426F-9A89-2585442C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267F890-CA42-46C6-9AF6-971EABEA1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2CA700D-FF17-4151-B0BF-601FCB733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9DA7CD-C741-462A-AA30-660EFA4B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E1382A-F236-4B1C-8FE7-E841E898D540}"/>
              </a:ext>
            </a:extLst>
          </p:cNvPr>
          <p:cNvSpPr txBox="1"/>
          <p:nvPr/>
        </p:nvSpPr>
        <p:spPr>
          <a:xfrm>
            <a:off x="3176" y="4482701"/>
            <a:ext cx="10587036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plasma membrane (cell </a:t>
            </a: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surface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membrane) mostly consists of these!</a:t>
            </a:r>
          </a:p>
        </p:txBody>
      </p:sp>
      <p:pic>
        <p:nvPicPr>
          <p:cNvPr id="4" name="Picture 91" descr="Diagram&#10;&#10;Description automatically generated">
            <a:extLst>
              <a:ext uri="{FF2B5EF4-FFF2-40B4-BE49-F238E27FC236}">
                <a16:creationId xmlns:a16="http://schemas.microsoft.com/office/drawing/2014/main" id="{C51E0F7D-3F54-4455-9A23-0263B7BF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965" y="634837"/>
            <a:ext cx="4883927" cy="35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FE920A-132A-440D-AFC0-4945DC42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61" y="705638"/>
            <a:ext cx="3176540" cy="3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391F7BC-F083-4345-B0B5-37FB9544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+mn-lt"/>
              </a:rPr>
              <a:t>Phospholipids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D99DE23-793A-4BC8-BF75-4359C39A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39" y="363808"/>
            <a:ext cx="5176650" cy="252925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GB" sz="5000" dirty="0"/>
              <a:t>Phospholipids are made from: </a:t>
            </a:r>
            <a:endParaRPr lang="en-US" dirty="0"/>
          </a:p>
          <a:p>
            <a:pPr>
              <a:buClr>
                <a:srgbClr val="874EA9"/>
              </a:buClr>
              <a:defRPr/>
            </a:pPr>
            <a:r>
              <a:rPr lang="en-GB" sz="5000" dirty="0"/>
              <a:t>Glycerol</a:t>
            </a:r>
            <a:endParaRPr lang="en-GB" dirty="0"/>
          </a:p>
          <a:p>
            <a:pPr>
              <a:buClr>
                <a:srgbClr val="874EA9"/>
              </a:buClr>
              <a:defRPr/>
            </a:pPr>
            <a:r>
              <a:rPr lang="en-GB" sz="5000" b="1" dirty="0"/>
              <a:t>two </a:t>
            </a:r>
            <a:r>
              <a:rPr lang="en-GB" sz="5000" dirty="0"/>
              <a:t>fatty acids, </a:t>
            </a:r>
            <a:endParaRPr lang="en-GB" dirty="0"/>
          </a:p>
          <a:p>
            <a:pPr>
              <a:buClr>
                <a:srgbClr val="874EA9"/>
              </a:buClr>
              <a:defRPr/>
            </a:pPr>
            <a:r>
              <a:rPr lang="en-GB" sz="5000" dirty="0"/>
              <a:t>A  </a:t>
            </a:r>
            <a:r>
              <a:rPr lang="en-GB" sz="5000" b="1" dirty="0"/>
              <a:t>phosphate group (head)</a:t>
            </a:r>
            <a:endParaRPr lang="en-GB" sz="5000" dirty="0"/>
          </a:p>
          <a:p>
            <a:pPr>
              <a:buNone/>
              <a:defRPr/>
            </a:pPr>
            <a:endParaRPr lang="en-GB" dirty="0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9383A018-1D83-45EA-8C0A-2374E2C5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881" y="2389821"/>
            <a:ext cx="2376488" cy="1061829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+mn-lt"/>
              </a:rPr>
              <a:t>Phosphate ‘Head’ is </a:t>
            </a:r>
            <a:r>
              <a:rPr lang="en-GB" altLang="en-US" sz="1800" b="1">
                <a:solidFill>
                  <a:schemeClr val="bg1"/>
                </a:solidFill>
                <a:latin typeface="+mn-lt"/>
              </a:rPr>
              <a:t>HYDROPHILLIC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1800" b="1">
                <a:solidFill>
                  <a:schemeClr val="bg1"/>
                </a:solidFill>
                <a:latin typeface="+mn-lt"/>
              </a:rPr>
              <a:t>Polar (negative)</a:t>
            </a:r>
          </a:p>
        </p:txBody>
      </p:sp>
      <p:pic>
        <p:nvPicPr>
          <p:cNvPr id="7174" name="Picture 10" descr="phospholipid">
            <a:extLst>
              <a:ext uri="{FF2B5EF4-FFF2-40B4-BE49-F238E27FC236}">
                <a16:creationId xmlns:a16="http://schemas.microsoft.com/office/drawing/2014/main" id="{5A059D2E-7EAD-476F-BFDB-D312D303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5" y="1200988"/>
            <a:ext cx="39719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6">
            <a:extLst>
              <a:ext uri="{FF2B5EF4-FFF2-40B4-BE49-F238E27FC236}">
                <a16:creationId xmlns:a16="http://schemas.microsoft.com/office/drawing/2014/main" id="{4C27A20B-6776-4E36-BB79-9B02F03BF1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6241" y="2353140"/>
            <a:ext cx="1223962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DA7A3B17-C2F0-4699-9BC7-5CD4B299F7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6240" y="3780898"/>
            <a:ext cx="1423039" cy="37546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6975E676-278D-46E6-B316-4AB5AC42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603" y="3730942"/>
            <a:ext cx="2376487" cy="1061829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+mn-lt"/>
              </a:rPr>
              <a:t>Fatty Acid Tails are </a:t>
            </a:r>
            <a:r>
              <a:rPr lang="en-GB" altLang="en-US" sz="1800" b="1">
                <a:solidFill>
                  <a:schemeClr val="bg1"/>
                </a:solidFill>
                <a:latin typeface="+mn-lt"/>
              </a:rPr>
              <a:t>HYDROPHOBIC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1800" b="1">
                <a:solidFill>
                  <a:schemeClr val="bg1"/>
                </a:solidFill>
                <a:latin typeface="+mn-lt"/>
              </a:rPr>
              <a:t>Non–polar (neutral)</a:t>
            </a: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B40C57-E24C-4239-8238-6B7DC5A4A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987" y="0"/>
            <a:ext cx="2224013" cy="2415670"/>
          </a:xfrm>
          <a:prstGeom prst="rect">
            <a:avLst/>
          </a:prstGeom>
        </p:spPr>
      </p:pic>
      <p:pic>
        <p:nvPicPr>
          <p:cNvPr id="11" name="Picture 91">
            <a:extLst>
              <a:ext uri="{FF2B5EF4-FFF2-40B4-BE49-F238E27FC236}">
                <a16:creationId xmlns:a16="http://schemas.microsoft.com/office/drawing/2014/main" id="{26C2B9A6-394C-47C7-AAC1-79F8736B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4" y="4966484"/>
            <a:ext cx="25209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3">
            <a:extLst>
              <a:ext uri="{FF2B5EF4-FFF2-40B4-BE49-F238E27FC236}">
                <a16:creationId xmlns:a16="http://schemas.microsoft.com/office/drawing/2014/main" id="{09C4D7B7-4C3A-498B-BCAC-C80DF331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28" y="5252234"/>
            <a:ext cx="5545138" cy="641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phosphate groups have a negative charge</a:t>
            </a:r>
          </a:p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 - this makes them </a:t>
            </a:r>
            <a:r>
              <a:rPr lang="en-GB" altLang="en-US" u="sng">
                <a:latin typeface="Calibri" panose="020F0502020204030204" pitchFamily="34" charset="0"/>
                <a:cs typeface="Calibri" panose="020F0502020204030204" pitchFamily="34" charset="0"/>
              </a:rPr>
              <a:t>water soluble</a:t>
            </a: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 Box 94">
            <a:extLst>
              <a:ext uri="{FF2B5EF4-FFF2-40B4-BE49-F238E27FC236}">
                <a16:creationId xmlns:a16="http://schemas.microsoft.com/office/drawing/2014/main" id="{4032AAB6-679C-4156-99EC-3262E765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28" y="5935663"/>
            <a:ext cx="5545138" cy="641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fatty acids are uncharged &amp; non-polar </a:t>
            </a:r>
          </a:p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- this makes them </a:t>
            </a:r>
            <a:r>
              <a:rPr lang="en-GB" altLang="en-US" u="sng">
                <a:latin typeface="Calibri" panose="020F0502020204030204" pitchFamily="34" charset="0"/>
                <a:cs typeface="Calibri" panose="020F0502020204030204" pitchFamily="34" charset="0"/>
              </a:rPr>
              <a:t>water repelling</a:t>
            </a: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hydrophobic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1C155A3-4C99-4D1E-98A7-18531C17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40300" y="4542563"/>
            <a:ext cx="1949082" cy="12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93621D3-7550-463A-8A0E-CABC5720A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5803" r="51372" b="43378"/>
          <a:stretch/>
        </p:blipFill>
        <p:spPr bwMode="auto">
          <a:xfrm>
            <a:off x="9573172" y="3028719"/>
            <a:ext cx="1553329" cy="15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MARTInkShape-3">
            <a:extLst>
              <a:ext uri="{FF2B5EF4-FFF2-40B4-BE49-F238E27FC236}">
                <a16:creationId xmlns:a16="http://schemas.microsoft.com/office/drawing/2014/main" id="{3F0D6EF8-7B01-5643-FAD9-BE4BC428C7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97200" y="266700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114300" y="19050"/>
                </a:moveTo>
                <a:lnTo>
                  <a:pt x="114300" y="19050"/>
                </a:lnTo>
                <a:lnTo>
                  <a:pt x="94841" y="12142"/>
                </a:lnTo>
                <a:lnTo>
                  <a:pt x="54560" y="4123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C09BE-7BC0-43D9-B2AD-CA247E45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1" t="24523" r="17956" b="37789"/>
          <a:stretch/>
        </p:blipFill>
        <p:spPr>
          <a:xfrm>
            <a:off x="187037" y="0"/>
            <a:ext cx="6691745" cy="3767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91728-8B22-4960-8474-ABC0A4977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04" t="27566" r="17908" b="24167"/>
          <a:stretch/>
        </p:blipFill>
        <p:spPr>
          <a:xfrm>
            <a:off x="6608618" y="0"/>
            <a:ext cx="4973782" cy="3982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8BE82-48E5-4AA4-BC7C-B116AD6E0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89" t="32525" r="43713" b="42887"/>
          <a:stretch/>
        </p:blipFill>
        <p:spPr>
          <a:xfrm>
            <a:off x="5812774" y="3982359"/>
            <a:ext cx="3652453" cy="2821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C4738-F648-4EE6-B691-BF84F7167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57" t="25353" r="40803" b="50828"/>
          <a:stretch/>
        </p:blipFill>
        <p:spPr>
          <a:xfrm>
            <a:off x="187037" y="3677820"/>
            <a:ext cx="4561312" cy="3079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D70C82-8171-4816-A771-B456E9F551F0}"/>
              </a:ext>
            </a:extLst>
          </p:cNvPr>
          <p:cNvSpPr txBox="1"/>
          <p:nvPr/>
        </p:nvSpPr>
        <p:spPr>
          <a:xfrm>
            <a:off x="9842863" y="495082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highlight>
                  <a:srgbClr val="FFFF00"/>
                </a:highlight>
              </a:rPr>
              <a:t>400x</a:t>
            </a:r>
          </a:p>
        </p:txBody>
      </p:sp>
    </p:spTree>
    <p:extLst>
      <p:ext uri="{BB962C8B-B14F-4D97-AF65-F5344CB8AC3E}">
        <p14:creationId xmlns:p14="http://schemas.microsoft.com/office/powerpoint/2010/main" val="31269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AB28E1F-A427-4001-B914-C638DD16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80" y="926066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4000" dirty="0">
                <a:latin typeface="+mn-lt"/>
              </a:rPr>
              <a:t>How are phospholipids arranged in the plasma membrane?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A31307E-1A72-4386-93C4-F0D3C4493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80" y="2538412"/>
            <a:ext cx="8229600" cy="1781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sz="2400" dirty="0"/>
              <a:t>The inside of a cell contains cytoplasm and cell organelles. It is an </a:t>
            </a:r>
            <a:r>
              <a:rPr lang="en-GB" sz="2400" b="1" dirty="0"/>
              <a:t>aqueous environment</a:t>
            </a:r>
          </a:p>
          <a:p>
            <a:pPr>
              <a:defRPr/>
            </a:pPr>
            <a:r>
              <a:rPr lang="en-GB" sz="2400" dirty="0"/>
              <a:t>The outside of a cell (the extracellular matrix) is also an </a:t>
            </a:r>
            <a:r>
              <a:rPr lang="en-GB" sz="2400" b="1" dirty="0"/>
              <a:t>aqueous environment.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A7439-A5FC-499B-B543-B23F5211DA3C}"/>
              </a:ext>
            </a:extLst>
          </p:cNvPr>
          <p:cNvSpPr txBox="1"/>
          <p:nvPr/>
        </p:nvSpPr>
        <p:spPr>
          <a:xfrm>
            <a:off x="469453" y="4731605"/>
            <a:ext cx="7777162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Use this information to suggest how phospholipids may be arranged in a cell membrane. </a:t>
            </a:r>
          </a:p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Draw your ideas on your whiteboard</a:t>
            </a:r>
          </a:p>
        </p:txBody>
      </p:sp>
      <p:pic>
        <p:nvPicPr>
          <p:cNvPr id="5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23B209-7A84-456A-9551-EC092B97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49" y="402937"/>
            <a:ext cx="2629634" cy="2856245"/>
          </a:xfrm>
          <a:prstGeom prst="rect">
            <a:avLst/>
          </a:prstGeom>
        </p:spPr>
      </p:pic>
      <p:pic>
        <p:nvPicPr>
          <p:cNvPr id="6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04EE27-8C9B-4AEF-98CE-8C4AE3C0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21265" y="3259182"/>
            <a:ext cx="2629634" cy="285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E5A9872-BD7B-4BFB-90CE-19609AA9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2" y="328334"/>
            <a:ext cx="10554142" cy="5324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  <a:tabLst>
                <a:tab pos="2743200" algn="ctr"/>
                <a:tab pos="5486400" algn="r"/>
              </a:tabLst>
            </a:pPr>
            <a:r>
              <a:rPr lang="en-GB" altLang="en-US" sz="2000" dirty="0">
                <a:cs typeface="Times New Roman"/>
              </a:rPr>
              <a:t>	</a:t>
            </a:r>
            <a:r>
              <a:rPr lang="en-GB" altLang="en-US" sz="2800" dirty="0">
                <a:cs typeface="Times New Roman"/>
              </a:rPr>
              <a:t>In the phospholipid </a:t>
            </a:r>
            <a:r>
              <a:rPr lang="en-GB" altLang="en-US" sz="2800" u="sng" dirty="0">
                <a:cs typeface="Times New Roman"/>
              </a:rPr>
              <a:t>bilayer</a:t>
            </a:r>
            <a:r>
              <a:rPr lang="en-GB" altLang="en-US" sz="2800" dirty="0">
                <a:cs typeface="Times New Roman"/>
              </a:rPr>
              <a:t> of the membrane, the </a:t>
            </a:r>
            <a:r>
              <a:rPr lang="en-GB" altLang="en-US" sz="2800" b="1" dirty="0">
                <a:cs typeface="Times New Roman"/>
              </a:rPr>
              <a:t>non-polar tails face inwards </a:t>
            </a:r>
            <a:r>
              <a:rPr lang="en-GB" altLang="en-US" sz="2800" dirty="0">
                <a:cs typeface="Times New Roman"/>
              </a:rPr>
              <a:t>and the </a:t>
            </a:r>
            <a:r>
              <a:rPr lang="en-GB" altLang="en-US" sz="2800" b="1" dirty="0">
                <a:cs typeface="Times New Roman"/>
              </a:rPr>
              <a:t>polar heads face outwards</a:t>
            </a:r>
            <a:r>
              <a:rPr lang="en-GB" altLang="en-US" sz="2800" dirty="0">
                <a:cs typeface="Times New Roman"/>
              </a:rPr>
              <a:t>.</a:t>
            </a:r>
          </a:p>
        </p:txBody>
      </p:sp>
      <p:pic>
        <p:nvPicPr>
          <p:cNvPr id="4" name="Picture 3" descr="http://fajerpc.magnet.fsu.edu/Education/2010/Lectures/11_Membranes_files/image008.jpg">
            <a:extLst>
              <a:ext uri="{FF2B5EF4-FFF2-40B4-BE49-F238E27FC236}">
                <a16:creationId xmlns:a16="http://schemas.microsoft.com/office/drawing/2014/main" id="{60CC4F63-96A3-47F7-8530-9749FD99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5081" r="4546" b="3470"/>
          <a:stretch>
            <a:fillRect/>
          </a:stretch>
        </p:blipFill>
        <p:spPr bwMode="auto">
          <a:xfrm>
            <a:off x="414751" y="1909612"/>
            <a:ext cx="4437063" cy="3895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BBD310D5-F213-4BF3-9657-DCC3CE6D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3" y="2479744"/>
            <a:ext cx="252095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0">
            <a:extLst>
              <a:ext uri="{FF2B5EF4-FFF2-40B4-BE49-F238E27FC236}">
                <a16:creationId xmlns:a16="http://schemas.microsoft.com/office/drawing/2014/main" id="{24821A19-CA26-4474-8732-1236DB7A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036" y="2349222"/>
            <a:ext cx="4392613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 heads exposed to watery extracellular fluid (on outside of cell)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A482BEE3-5B34-4CD1-9CA2-F180754E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036" y="3775144"/>
            <a:ext cx="4392613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n-US" b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 heads exposed to watery cytoplasm (on inside of cell)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07E34AC-4D24-42D6-B4F0-9FE12372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036" y="3069302"/>
            <a:ext cx="4392613" cy="641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hydrophobic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tails sandwiched between hydrophilic heads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22A40A1-0391-4254-B9ED-A6F74EF1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3" y="220281"/>
            <a:ext cx="540313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Unsaturated fats have </a:t>
            </a:r>
            <a:r>
              <a:rPr lang="en-GB" altLang="en-US" sz="2400" b="1" dirty="0">
                <a:latin typeface="+mn-lt"/>
              </a:rPr>
              <a:t>more kinks </a:t>
            </a:r>
            <a:r>
              <a:rPr lang="en-GB" altLang="en-US" sz="2400" dirty="0">
                <a:latin typeface="+mn-lt"/>
              </a:rPr>
              <a:t>in the non-polar tails.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00FF"/>
                </a:solidFill>
                <a:latin typeface="+mn-lt"/>
              </a:rPr>
              <a:t>Challenge question: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problem will a diet rich in </a:t>
            </a:r>
            <a:r>
              <a:rPr lang="en-GB" altLang="en-US" sz="2400" b="1" dirty="0">
                <a:latin typeface="+mn-lt"/>
              </a:rPr>
              <a:t>saturated</a:t>
            </a:r>
            <a:r>
              <a:rPr lang="en-GB" altLang="en-US" sz="2400" dirty="0">
                <a:latin typeface="+mn-lt"/>
              </a:rPr>
              <a:t> fats cause?</a:t>
            </a:r>
            <a:endParaRPr lang="en-GB" altLang="en-US" sz="2400" dirty="0">
              <a:solidFill>
                <a:srgbClr val="00B0F0"/>
              </a:solidFill>
              <a:latin typeface="+mn-lt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sz="2800" dirty="0">
                <a:solidFill>
                  <a:srgbClr val="00B0F0"/>
                </a:solidFill>
                <a:latin typeface="+mn-lt"/>
              </a:rPr>
              <a:t>A stiffened plasma membrane, making transport of substances in/out of cell difficult</a:t>
            </a:r>
          </a:p>
        </p:txBody>
      </p:sp>
      <p:pic>
        <p:nvPicPr>
          <p:cNvPr id="4" name="Picture 3" descr="http://fajerpc.magnet.fsu.edu/Education/2010/Lectures/11_Membranes_files/image008.jpg">
            <a:extLst>
              <a:ext uri="{FF2B5EF4-FFF2-40B4-BE49-F238E27FC236}">
                <a16:creationId xmlns:a16="http://schemas.microsoft.com/office/drawing/2014/main" id="{9DF5149F-6E64-4D05-881B-3BE18E9A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5081" r="4546" b="3470"/>
          <a:stretch>
            <a:fillRect/>
          </a:stretch>
        </p:blipFill>
        <p:spPr bwMode="auto">
          <a:xfrm>
            <a:off x="5688563" y="571873"/>
            <a:ext cx="4437063" cy="3895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CB36B-5022-4AEE-9845-D72B026168CC}"/>
              </a:ext>
            </a:extLst>
          </p:cNvPr>
          <p:cNvSpPr txBox="1"/>
          <p:nvPr/>
        </p:nvSpPr>
        <p:spPr>
          <a:xfrm>
            <a:off x="856309" y="4907167"/>
            <a:ext cx="10271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>
                <a:solidFill>
                  <a:srgbClr val="FF0000"/>
                </a:solidFill>
                <a:latin typeface="+mn-lt"/>
              </a:rPr>
              <a:t>The kinks in the fatty acids are really important. They prevent the molecules from packing closely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8C2C8E4-6ABD-45DD-88D5-6B1968792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 bwMode="auto">
          <a:xfrm>
            <a:off x="4683387" y="0"/>
            <a:ext cx="7522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9E19C-3F23-410A-8B3E-ACD43ED73B1D}"/>
              </a:ext>
            </a:extLst>
          </p:cNvPr>
          <p:cNvSpPr txBox="1"/>
          <p:nvPr/>
        </p:nvSpPr>
        <p:spPr>
          <a:xfrm>
            <a:off x="333665" y="428297"/>
            <a:ext cx="41938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</a:rPr>
              <a:t>Cholesterol</a:t>
            </a:r>
            <a:r>
              <a:rPr lang="en-GB" sz="2800" dirty="0">
                <a:solidFill>
                  <a:srgbClr val="00B0F0"/>
                </a:solidFill>
              </a:rPr>
              <a:t> is found in all cell membranes (except bacteria)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It fits between the phospholipids and binds to the hydrophobic tail, causing them </a:t>
            </a:r>
            <a:r>
              <a:rPr lang="en-GB" sz="2800" b="1" dirty="0">
                <a:solidFill>
                  <a:srgbClr val="00B0F0"/>
                </a:solidFill>
              </a:rPr>
              <a:t>pack more closely</a:t>
            </a:r>
            <a:r>
              <a:rPr lang="en-GB" sz="2800" dirty="0">
                <a:solidFill>
                  <a:srgbClr val="00B0F0"/>
                </a:solidFill>
              </a:rPr>
              <a:t>. 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This makes the membrane </a:t>
            </a:r>
            <a:r>
              <a:rPr lang="en-GB" sz="2800" b="1" dirty="0">
                <a:solidFill>
                  <a:srgbClr val="00B0F0"/>
                </a:solidFill>
              </a:rPr>
              <a:t>less fluid </a:t>
            </a:r>
            <a:r>
              <a:rPr lang="en-GB" sz="2800" dirty="0">
                <a:solidFill>
                  <a:srgbClr val="00B0F0"/>
                </a:solidFill>
              </a:rPr>
              <a:t>and </a:t>
            </a:r>
            <a:r>
              <a:rPr lang="en-GB" sz="2800" b="1" dirty="0">
                <a:solidFill>
                  <a:srgbClr val="00B0F0"/>
                </a:solidFill>
              </a:rPr>
              <a:t>provides stability </a:t>
            </a:r>
          </a:p>
        </p:txBody>
      </p:sp>
    </p:spTree>
    <p:extLst>
      <p:ext uri="{BB962C8B-B14F-4D97-AF65-F5344CB8AC3E}">
        <p14:creationId xmlns:p14="http://schemas.microsoft.com/office/powerpoint/2010/main" val="20442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Text Box 25">
            <a:extLst>
              <a:ext uri="{FF2B5EF4-FFF2-40B4-BE49-F238E27FC236}">
                <a16:creationId xmlns:a16="http://schemas.microsoft.com/office/drawing/2014/main" id="{9C9FC32B-2914-419C-9CA9-42FDC0F9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61" y="1364575"/>
            <a:ext cx="1002411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400">
                <a:latin typeface="Calibri" panose="020F0502020204030204" pitchFamily="34" charset="0"/>
                <a:cs typeface="Calibri" panose="020F0502020204030204" pitchFamily="34" charset="0"/>
              </a:rPr>
              <a:t>The model of plasma membrane structure is known as the </a:t>
            </a:r>
            <a:r>
              <a:rPr lang="en-GB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fluid mosaic model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id="{ADBD3048-87EC-4B94-BE72-033F53D3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56" y="2051358"/>
            <a:ext cx="30972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GB" altLang="en-US">
                <a:latin typeface="Comic Sans MS" panose="030F0702030302020204" pitchFamily="66" charset="0"/>
              </a:rPr>
              <a:t>thickness of bilayer = 7nm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FF30483-5BD4-4C87-B141-54B08E2E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6" y="2566781"/>
            <a:ext cx="9101124" cy="37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C7F90B-8CB7-440A-95CE-71CA0D92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060" y="179225"/>
            <a:ext cx="8361608" cy="867899"/>
          </a:xfrm>
        </p:spPr>
        <p:txBody>
          <a:bodyPr numCol="1">
            <a:noAutofit/>
          </a:bodyPr>
          <a:lstStyle/>
          <a:p>
            <a:r>
              <a:rPr lang="en-GB" altLang="en-GB" sz="4400" u="sng"/>
              <a:t>The Fluid Mosaic Model: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D78D4-61C2-4B8C-A478-5FD83B75285F}"/>
              </a:ext>
            </a:extLst>
          </p:cNvPr>
          <p:cNvSpPr txBox="1"/>
          <p:nvPr/>
        </p:nvSpPr>
        <p:spPr>
          <a:xfrm>
            <a:off x="211974" y="6322780"/>
            <a:ext cx="881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(4) Fluid mosaic model | Cells | Biology | FuseSchool - YouTube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3734E-7A30-4B0B-8CE1-FCD77786AC6B}"/>
              </a:ext>
            </a:extLst>
          </p:cNvPr>
          <p:cNvSpPr txBox="1"/>
          <p:nvPr/>
        </p:nvSpPr>
        <p:spPr>
          <a:xfrm>
            <a:off x="6969561" y="631308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43 seconds start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luid mosaic model | Cells | Biology | FuseSchool">
            <a:hlinkClick r:id="" action="ppaction://media"/>
            <a:extLst>
              <a:ext uri="{FF2B5EF4-FFF2-40B4-BE49-F238E27FC236}">
                <a16:creationId xmlns:a16="http://schemas.microsoft.com/office/drawing/2014/main" id="{7BDCF8A2-8B7A-F11E-9A7C-70D1A652E6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7D7B-830E-49EB-9557-C68D9C2F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9" y="-4197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Discuss the following structures and possible function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2214-1D20-4081-A612-D589B2FD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06" y="242341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Channel protein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Carrier protein</a:t>
            </a:r>
          </a:p>
        </p:txBody>
      </p:sp>
    </p:spTree>
    <p:extLst>
      <p:ext uri="{BB962C8B-B14F-4D97-AF65-F5344CB8AC3E}">
        <p14:creationId xmlns:p14="http://schemas.microsoft.com/office/powerpoint/2010/main" val="3154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F2C1-0B9B-49BC-BDA5-E16DB1C01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surface Membranes Structure and Function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CBAD7-E60E-4BB8-88BE-755F2C9C7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9BC3B7C3-3AB8-4430-97C5-96196CC0D215}" type="datetime2">
              <a:rPr lang="en-US" smtClean="0"/>
              <a:t>Tuesday, July 22,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4BB7-198F-4707-B650-E2CA0061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AE8BB-3518-4B8A-AF92-268173D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9886"/>
            <a:ext cx="4670170" cy="3880773"/>
          </a:xfrm>
        </p:spPr>
        <p:txBody>
          <a:bodyPr/>
          <a:lstStyle/>
          <a:p>
            <a:r>
              <a:rPr lang="en-US"/>
              <a:t>Describe the roles of membranes within cells and at the surface of cells.</a:t>
            </a:r>
          </a:p>
          <a:p>
            <a:endParaRPr lang="en-US"/>
          </a:p>
          <a:p>
            <a:r>
              <a:rPr lang="en-US"/>
              <a:t>Identify the components of cell membranes.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066E-C1ED-4440-801B-A87E7067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76" y="1392182"/>
            <a:ext cx="6085444" cy="447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649941-C70A-40AD-8D03-CAA070E2C576}"/>
              </a:ext>
            </a:extLst>
          </p:cNvPr>
          <p:cNvSpPr/>
          <p:nvPr/>
        </p:nvSpPr>
        <p:spPr>
          <a:xfrm>
            <a:off x="5786084" y="1930400"/>
            <a:ext cx="5881036" cy="8609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556231-BAEC-BF62-DC73-52DDBB31358C}"/>
              </a:ext>
            </a:extLst>
          </p:cNvPr>
          <p:cNvSpPr txBox="1"/>
          <p:nvPr/>
        </p:nvSpPr>
        <p:spPr>
          <a:xfrm>
            <a:off x="185050" y="2857891"/>
            <a:ext cx="11506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science1s478's presentation | Poll Everywhere</a:t>
            </a: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E4E61A2-3958-DE10-C45C-17F25A57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37" y="2627086"/>
            <a:ext cx="2060128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BC30B-6C27-02A4-48DE-AA23F80190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46B4-DD4E-44F5-AE9E-CEB942B8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Investigating cell membranes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000AB-DE45-4492-86B6-B4FD30EE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04" y="2682942"/>
            <a:ext cx="3388043" cy="338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C14F4-B7D1-4221-992D-B0F9B3EAD74B}"/>
              </a:ext>
            </a:extLst>
          </p:cNvPr>
          <p:cNvSpPr txBox="1"/>
          <p:nvPr/>
        </p:nvSpPr>
        <p:spPr>
          <a:xfrm rot="882191">
            <a:off x="745796" y="4774690"/>
            <a:ext cx="234315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Fluid and flexible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CD27E-520D-45A9-9F3D-A03AC7A3C718}"/>
              </a:ext>
            </a:extLst>
          </p:cNvPr>
          <p:cNvSpPr txBox="1"/>
          <p:nvPr/>
        </p:nvSpPr>
        <p:spPr>
          <a:xfrm rot="21019820">
            <a:off x="7242600" y="4957176"/>
            <a:ext cx="234315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Membranes can exist within membranes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FF09D-CFF6-4BA9-AF16-B87754C17B7C}"/>
              </a:ext>
            </a:extLst>
          </p:cNvPr>
          <p:cNvSpPr txBox="1"/>
          <p:nvPr/>
        </p:nvSpPr>
        <p:spPr>
          <a:xfrm rot="367392">
            <a:off x="673504" y="3090135"/>
            <a:ext cx="234315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Can break and reform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A7098-D532-4686-A1CC-519FF3F30095}"/>
              </a:ext>
            </a:extLst>
          </p:cNvPr>
          <p:cNvSpPr txBox="1"/>
          <p:nvPr/>
        </p:nvSpPr>
        <p:spPr>
          <a:xfrm rot="1013798">
            <a:off x="7788139" y="3218807"/>
            <a:ext cx="3553385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Can have specialised functions like allowing molecules into a cell</a:t>
            </a:r>
          </a:p>
        </p:txBody>
      </p:sp>
    </p:spTree>
    <p:extLst>
      <p:ext uri="{BB962C8B-B14F-4D97-AF65-F5344CB8AC3E}">
        <p14:creationId xmlns:p14="http://schemas.microsoft.com/office/powerpoint/2010/main" val="22660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691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b="1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13" y="1268760"/>
            <a:ext cx="51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8393"/>
            <a:ext cx="11440663" cy="1143000"/>
          </a:xfrm>
        </p:spPr>
        <p:txBody>
          <a:bodyPr>
            <a:normAutofit/>
          </a:bodyPr>
          <a:lstStyle/>
          <a:p>
            <a:r>
              <a:rPr lang="en-GB" sz="3300" b="1" dirty="0">
                <a:solidFill>
                  <a:srgbClr val="7030A0"/>
                </a:solidFill>
              </a:rPr>
              <a:t>Importance and function of the cell surface membranes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039" y="1453426"/>
            <a:ext cx="9620571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1. Acts as barrier / separates the internal contents of the cell from the external environment: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Stops chemical reactions/damage 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Maintains a high substrate conc.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Maintains internal environment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Partially permeable</a:t>
            </a: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2. Regulates transport of substances into and out of cell.</a:t>
            </a: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3. Contains receptors for chemical signalling: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Important for cell communication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Allows binding of hormones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Site of chemical reactions</a:t>
            </a: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4. Contains antigens used for self recognition</a:t>
            </a: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2"/>
                </a:solidFill>
                <a:latin typeface="+mj-lt"/>
              </a:rPr>
              <a:t>5. Releases chemicals for cell signalling</a:t>
            </a:r>
          </a:p>
          <a:p>
            <a:endParaRPr lang="en-GB" sz="700" dirty="0">
              <a:solidFill>
                <a:schemeClr val="tx2"/>
              </a:solidFill>
            </a:endParaRPr>
          </a:p>
        </p:txBody>
      </p:sp>
      <p:pic>
        <p:nvPicPr>
          <p:cNvPr id="11" name="Picture 2" descr="http://t2.gstatic.com/images?q=tbn:ANd9GcTosyTAk-PJ5S8lE4aQvjzVF9e0_iFHTebXI7vBPBFInBsGi3QEwA:academic.brooklyn.cuny.edu/biology/bio4fv/page/lipo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97" y="3534125"/>
            <a:ext cx="4073764" cy="3114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castle-mitochondria.com/wp-content/uploads/2012/09/what-do-mito-do-im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859928"/>
            <a:ext cx="56864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viddarling.info/images/chlorop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6" y="1242470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dbiology.pbworks.com/f/smooth_rough_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"/>
          <a:stretch/>
        </p:blipFill>
        <p:spPr bwMode="auto">
          <a:xfrm>
            <a:off x="9179371" y="2539052"/>
            <a:ext cx="2876550" cy="40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ytochemistry.net/_Media/golgi1a_med_hr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4"/>
          <a:stretch/>
        </p:blipFill>
        <p:spPr bwMode="auto">
          <a:xfrm>
            <a:off x="2785457" y="274140"/>
            <a:ext cx="3588551" cy="19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aculty.muhs.edu/klestinski/cellcity/lysosomedata_files/image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8" y="254401"/>
            <a:ext cx="2245869" cy="21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A8AB3-7EFF-44E9-B0C0-B491EA8ABC41}"/>
              </a:ext>
            </a:extLst>
          </p:cNvPr>
          <p:cNvSpPr txBox="1"/>
          <p:nvPr/>
        </p:nvSpPr>
        <p:spPr>
          <a:xfrm>
            <a:off x="601623" y="213366"/>
            <a:ext cx="218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7030A0"/>
                </a:solidFill>
                <a:latin typeface="+mj-lt"/>
              </a:rPr>
              <a:t>Internal membranes</a:t>
            </a:r>
            <a:endParaRPr lang="en-GB" sz="240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71588-FE48-45DC-B44B-47DB2D92607E}"/>
              </a:ext>
            </a:extLst>
          </p:cNvPr>
          <p:cNvSpPr txBox="1"/>
          <p:nvPr/>
        </p:nvSpPr>
        <p:spPr>
          <a:xfrm>
            <a:off x="6096000" y="2853640"/>
            <a:ext cx="3151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Brainstorm with a partner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Why are internal membranes so important in a cell?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What might their functions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355BF-8601-A887-4164-7DE9FF16EA7D}"/>
              </a:ext>
            </a:extLst>
          </p:cNvPr>
          <p:cNvSpPr txBox="1"/>
          <p:nvPr/>
        </p:nvSpPr>
        <p:spPr>
          <a:xfrm>
            <a:off x="1236940" y="6322250"/>
            <a:ext cx="11506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science1s478's presentation | Poll Everywhere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d85be6b-4b4a-4fc4-afe0-55ebbb04d7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4a45f3-cbd0-45f2-9e38-59169ce254a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0CC07F-7F9A-4B92-91C4-43A577B2C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8798A-1539-442E-B1C0-1B555FE3DD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62BD5-A95C-4B9E-94B3-65FFAB725AAD}">
  <ds:schemaRefs>
    <ds:schemaRef ds:uri="39a9f016-2850-430d-a9d7-5d156f797ecb"/>
    <ds:schemaRef ds:uri="http://purl.org/dc/terms/"/>
    <ds:schemaRef ds:uri="http://schemas.microsoft.com/office/infopath/2007/PartnerControls"/>
    <ds:schemaRef ds:uri="http://schemas.microsoft.com/office/2006/documentManagement/types"/>
    <ds:schemaRef ds:uri="b83ea8ec-d1ce-4b1c-906d-dc0b29db250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874</Words>
  <Application>Microsoft Office PowerPoint</Application>
  <PresentationFormat>Widescreen</PresentationFormat>
  <Paragraphs>149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gg sans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Cell surface Membranes Structure and Function</vt:lpstr>
      <vt:lpstr>Learning Outcomes</vt:lpstr>
      <vt:lpstr>PowerPoint Presentation</vt:lpstr>
      <vt:lpstr>PowerPoint Presentation</vt:lpstr>
      <vt:lpstr>Investigating cell membranes </vt:lpstr>
      <vt:lpstr>Importance and function of the cell surface membranes</vt:lpstr>
      <vt:lpstr>PowerPoint Presentation</vt:lpstr>
      <vt:lpstr>PowerPoint Presentation</vt:lpstr>
      <vt:lpstr>PowerPoint Presentation</vt:lpstr>
      <vt:lpstr>Learning Outcomes</vt:lpstr>
      <vt:lpstr>The cell surface membrane</vt:lpstr>
      <vt:lpstr>PowerPoint Presentation</vt:lpstr>
      <vt:lpstr>PowerPoint Presentation</vt:lpstr>
      <vt:lpstr>PowerPoint Presentation</vt:lpstr>
      <vt:lpstr> Discuss the following structures and possible function with the person next to you</vt:lpstr>
      <vt:lpstr>PowerPoint Presentation</vt:lpstr>
      <vt:lpstr>Phospholipids</vt:lpstr>
      <vt:lpstr>How are phospholipids arranged in the plasma membrane?</vt:lpstr>
      <vt:lpstr>PowerPoint Presentation</vt:lpstr>
      <vt:lpstr>PowerPoint Presentation</vt:lpstr>
      <vt:lpstr>PowerPoint Presentation</vt:lpstr>
      <vt:lpstr>The Fluid Mosaic Model:</vt:lpstr>
      <vt:lpstr>PowerPoint Presentation</vt:lpstr>
      <vt:lpstr> Discuss the following structures and possible function with the person next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Membranes Structure and Function</dc:title>
  <dc:creator>Hayley Brand</dc:creator>
  <cp:lastModifiedBy>Chezka Mae Madrona</cp:lastModifiedBy>
  <cp:revision>20</cp:revision>
  <dcterms:created xsi:type="dcterms:W3CDTF">2019-09-23T12:09:05Z</dcterms:created>
  <dcterms:modified xsi:type="dcterms:W3CDTF">2025-07-22T07:18:32Z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Exam Board">
    <vt:lpwstr/>
  </property>
  <property fmtid="{D5CDD505-2E9C-101B-9397-08002B2CF9AE}" pid="7" name="Week">
    <vt:lpwstr/>
  </property>
  <property fmtid="{D5CDD505-2E9C-101B-9397-08002B2CF9AE}" pid="8" name="MediaServiceImageTags">
    <vt:lpwstr/>
  </property>
</Properties>
</file>