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4"/>
  </p:notesMasterIdLst>
  <p:sldIdLst>
    <p:sldId id="409" r:id="rId2"/>
    <p:sldId id="410" r:id="rId3"/>
    <p:sldId id="411" r:id="rId4"/>
    <p:sldId id="412" r:id="rId5"/>
    <p:sldId id="332" r:id="rId6"/>
    <p:sldId id="390" r:id="rId7"/>
    <p:sldId id="333" r:id="rId8"/>
    <p:sldId id="382" r:id="rId9"/>
    <p:sldId id="356" r:id="rId10"/>
    <p:sldId id="354" r:id="rId11"/>
    <p:sldId id="355" r:id="rId12"/>
    <p:sldId id="334" r:id="rId13"/>
    <p:sldId id="363" r:id="rId14"/>
    <p:sldId id="357" r:id="rId15"/>
    <p:sldId id="364" r:id="rId16"/>
    <p:sldId id="365" r:id="rId17"/>
    <p:sldId id="366" r:id="rId18"/>
    <p:sldId id="374" r:id="rId19"/>
    <p:sldId id="376" r:id="rId20"/>
    <p:sldId id="377" r:id="rId21"/>
    <p:sldId id="380" r:id="rId22"/>
    <p:sldId id="373" r:id="rId23"/>
    <p:sldId id="337" r:id="rId24"/>
    <p:sldId id="336" r:id="rId25"/>
    <p:sldId id="341" r:id="rId26"/>
    <p:sldId id="383" r:id="rId27"/>
    <p:sldId id="384" r:id="rId28"/>
    <p:sldId id="385" r:id="rId29"/>
    <p:sldId id="386" r:id="rId30"/>
    <p:sldId id="387" r:id="rId31"/>
    <p:sldId id="388" r:id="rId32"/>
    <p:sldId id="389" r:id="rId33"/>
    <p:sldId id="349" r:id="rId34"/>
    <p:sldId id="257" r:id="rId35"/>
    <p:sldId id="335" r:id="rId36"/>
    <p:sldId id="339" r:id="rId37"/>
    <p:sldId id="402" r:id="rId38"/>
    <p:sldId id="413" r:id="rId39"/>
    <p:sldId id="391" r:id="rId40"/>
    <p:sldId id="415" r:id="rId41"/>
    <p:sldId id="401" r:id="rId42"/>
    <p:sldId id="392" r:id="rId43"/>
    <p:sldId id="393" r:id="rId44"/>
    <p:sldId id="394" r:id="rId45"/>
    <p:sldId id="395" r:id="rId46"/>
    <p:sldId id="396" r:id="rId47"/>
    <p:sldId id="397" r:id="rId48"/>
    <p:sldId id="398" r:id="rId49"/>
    <p:sldId id="399" r:id="rId50"/>
    <p:sldId id="400" r:id="rId51"/>
    <p:sldId id="403" r:id="rId52"/>
    <p:sldId id="404" r:id="rId53"/>
    <p:sldId id="405" r:id="rId54"/>
    <p:sldId id="406" r:id="rId55"/>
    <p:sldId id="407" r:id="rId56"/>
    <p:sldId id="414" r:id="rId57"/>
    <p:sldId id="350" r:id="rId58"/>
    <p:sldId id="381" r:id="rId59"/>
    <p:sldId id="343" r:id="rId60"/>
    <p:sldId id="346" r:id="rId61"/>
    <p:sldId id="347" r:id="rId62"/>
    <p:sldId id="345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082976-B9E7-4F41-8EFE-EEBDAF7FF00C}" v="4" dt="2023-03-17T14:24:25.7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99" autoAdjust="0"/>
    <p:restoredTop sz="94660"/>
  </p:normalViewPr>
  <p:slideViewPr>
    <p:cSldViewPr snapToGrid="0">
      <p:cViewPr varScale="1">
        <p:scale>
          <a:sx n="91" d="100"/>
          <a:sy n="91" d="100"/>
        </p:scale>
        <p:origin x="40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microsoft.com/office/2016/11/relationships/changesInfo" Target="changesInfos/changesInfo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am Grey" userId="37b73424-c081-4fc2-b1af-363f4f3fd4f3" providerId="ADAL" clId="{3EECD332-E405-40F8-9245-75A03FD24380}"/>
    <pc:docChg chg="undo redo custSel addSld delSld modSld sldOrd">
      <pc:chgData name="William Grey" userId="37b73424-c081-4fc2-b1af-363f4f3fd4f3" providerId="ADAL" clId="{3EECD332-E405-40F8-9245-75A03FD24380}" dt="2021-09-29T23:31:19.839" v="2333" actId="1037"/>
      <pc:docMkLst>
        <pc:docMk/>
      </pc:docMkLst>
      <pc:sldChg chg="modSp mod">
        <pc:chgData name="William Grey" userId="37b73424-c081-4fc2-b1af-363f4f3fd4f3" providerId="ADAL" clId="{3EECD332-E405-40F8-9245-75A03FD24380}" dt="2021-09-29T23:27:25.162" v="2269" actId="20577"/>
        <pc:sldMkLst>
          <pc:docMk/>
          <pc:sldMk cId="2307404095" sldId="334"/>
        </pc:sldMkLst>
        <pc:spChg chg="mod">
          <ac:chgData name="William Grey" userId="37b73424-c081-4fc2-b1af-363f4f3fd4f3" providerId="ADAL" clId="{3EECD332-E405-40F8-9245-75A03FD24380}" dt="2021-09-29T22:52:43.955" v="1911" actId="1076"/>
          <ac:spMkLst>
            <pc:docMk/>
            <pc:sldMk cId="2307404095" sldId="334"/>
            <ac:spMk id="2" creationId="{00000000-0000-0000-0000-000000000000}"/>
          </ac:spMkLst>
        </pc:spChg>
        <pc:spChg chg="mod">
          <ac:chgData name="William Grey" userId="37b73424-c081-4fc2-b1af-363f4f3fd4f3" providerId="ADAL" clId="{3EECD332-E405-40F8-9245-75A03FD24380}" dt="2021-09-29T23:27:25.162" v="2269" actId="20577"/>
          <ac:spMkLst>
            <pc:docMk/>
            <pc:sldMk cId="2307404095" sldId="334"/>
            <ac:spMk id="3" creationId="{00000000-0000-0000-0000-000000000000}"/>
          </ac:spMkLst>
        </pc:spChg>
      </pc:sldChg>
      <pc:sldChg chg="addSp delSp modSp add mod">
        <pc:chgData name="William Grey" userId="37b73424-c081-4fc2-b1af-363f4f3fd4f3" providerId="ADAL" clId="{3EECD332-E405-40F8-9245-75A03FD24380}" dt="2021-09-29T23:11:59.553" v="2120" actId="20577"/>
        <pc:sldMkLst>
          <pc:docMk/>
          <pc:sldMk cId="673449454" sldId="335"/>
        </pc:sldMkLst>
        <pc:spChg chg="mod">
          <ac:chgData name="William Grey" userId="37b73424-c081-4fc2-b1af-363f4f3fd4f3" providerId="ADAL" clId="{3EECD332-E405-40F8-9245-75A03FD24380}" dt="2021-09-29T21:49:32.484" v="1601" actId="1076"/>
          <ac:spMkLst>
            <pc:docMk/>
            <pc:sldMk cId="673449454" sldId="335"/>
            <ac:spMk id="3" creationId="{065D7B5A-7AA0-4750-BEA3-912942AC1FAC}"/>
          </ac:spMkLst>
        </pc:spChg>
        <pc:spChg chg="del">
          <ac:chgData name="William Grey" userId="37b73424-c081-4fc2-b1af-363f4f3fd4f3" providerId="ADAL" clId="{3EECD332-E405-40F8-9245-75A03FD24380}" dt="2021-09-29T21:49:38.052" v="1602" actId="478"/>
          <ac:spMkLst>
            <pc:docMk/>
            <pc:sldMk cId="673449454" sldId="335"/>
            <ac:spMk id="4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1:49:38.052" v="1602" actId="478"/>
          <ac:spMkLst>
            <pc:docMk/>
            <pc:sldMk cId="673449454" sldId="335"/>
            <ac:spMk id="5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1:49:38.052" v="1602" actId="478"/>
          <ac:spMkLst>
            <pc:docMk/>
            <pc:sldMk cId="673449454" sldId="335"/>
            <ac:spMk id="6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1:49:38.052" v="1602" actId="478"/>
          <ac:spMkLst>
            <pc:docMk/>
            <pc:sldMk cId="673449454" sldId="335"/>
            <ac:spMk id="7" creationId="{00000000-0000-0000-0000-000000000000}"/>
          </ac:spMkLst>
        </pc:spChg>
        <pc:spChg chg="add del">
          <ac:chgData name="William Grey" userId="37b73424-c081-4fc2-b1af-363f4f3fd4f3" providerId="ADAL" clId="{3EECD332-E405-40F8-9245-75A03FD24380}" dt="2021-09-29T21:49:42.330" v="1604"/>
          <ac:spMkLst>
            <pc:docMk/>
            <pc:sldMk cId="673449454" sldId="335"/>
            <ac:spMk id="8" creationId="{30A2F046-DD36-408F-9F4A-A348AC9CB380}"/>
          </ac:spMkLst>
        </pc:spChg>
        <pc:spChg chg="del">
          <ac:chgData name="William Grey" userId="37b73424-c081-4fc2-b1af-363f4f3fd4f3" providerId="ADAL" clId="{3EECD332-E405-40F8-9245-75A03FD24380}" dt="2021-09-29T21:49:38.052" v="1602" actId="478"/>
          <ac:spMkLst>
            <pc:docMk/>
            <pc:sldMk cId="673449454" sldId="335"/>
            <ac:spMk id="27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1:49:38.052" v="1602" actId="478"/>
          <ac:spMkLst>
            <pc:docMk/>
            <pc:sldMk cId="673449454" sldId="335"/>
            <ac:spMk id="28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1:49:38.052" v="1602" actId="478"/>
          <ac:spMkLst>
            <pc:docMk/>
            <pc:sldMk cId="673449454" sldId="335"/>
            <ac:spMk id="29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1:49:38.052" v="1602" actId="478"/>
          <ac:spMkLst>
            <pc:docMk/>
            <pc:sldMk cId="673449454" sldId="335"/>
            <ac:spMk id="30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1:49:38.052" v="1602" actId="478"/>
          <ac:spMkLst>
            <pc:docMk/>
            <pc:sldMk cId="673449454" sldId="335"/>
            <ac:spMk id="31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1:49:38.052" v="1602" actId="478"/>
          <ac:spMkLst>
            <pc:docMk/>
            <pc:sldMk cId="673449454" sldId="335"/>
            <ac:spMk id="33" creationId="{00000000-0000-0000-0000-000000000000}"/>
          </ac:spMkLst>
        </pc:spChg>
        <pc:spChg chg="mod">
          <ac:chgData name="William Grey" userId="37b73424-c081-4fc2-b1af-363f4f3fd4f3" providerId="ADAL" clId="{3EECD332-E405-40F8-9245-75A03FD24380}" dt="2021-09-29T21:54:49.301" v="1720" actId="20577"/>
          <ac:spMkLst>
            <pc:docMk/>
            <pc:sldMk cId="673449454" sldId="335"/>
            <ac:spMk id="34" creationId="{00000000-0000-0000-0000-000000000000}"/>
          </ac:spMkLst>
        </pc:spChg>
        <pc:graphicFrameChg chg="mod modGraphic">
          <ac:chgData name="William Grey" userId="37b73424-c081-4fc2-b1af-363f4f3fd4f3" providerId="ADAL" clId="{3EECD332-E405-40F8-9245-75A03FD24380}" dt="2021-09-29T23:11:59.553" v="2120" actId="20577"/>
          <ac:graphicFrameMkLst>
            <pc:docMk/>
            <pc:sldMk cId="673449454" sldId="335"/>
            <ac:graphicFrameMk id="23" creationId="{00000000-0000-0000-0000-000000000000}"/>
          </ac:graphicFrameMkLst>
        </pc:graphicFrameChg>
        <pc:picChg chg="add mod">
          <ac:chgData name="William Grey" userId="37b73424-c081-4fc2-b1af-363f4f3fd4f3" providerId="ADAL" clId="{3EECD332-E405-40F8-9245-75A03FD24380}" dt="2021-09-29T21:49:51.976" v="1606" actId="1076"/>
          <ac:picMkLst>
            <pc:docMk/>
            <pc:sldMk cId="673449454" sldId="335"/>
            <ac:picMk id="12" creationId="{1E781028-223D-485F-9BC4-8121804B4A67}"/>
          </ac:picMkLst>
        </pc:picChg>
        <pc:cxnChg chg="del mod">
          <ac:chgData name="William Grey" userId="37b73424-c081-4fc2-b1af-363f4f3fd4f3" providerId="ADAL" clId="{3EECD332-E405-40F8-9245-75A03FD24380}" dt="2021-09-29T21:49:38.052" v="1602" actId="478"/>
          <ac:cxnSpMkLst>
            <pc:docMk/>
            <pc:sldMk cId="673449454" sldId="335"/>
            <ac:cxnSpMk id="9" creationId="{00000000-0000-0000-0000-000000000000}"/>
          </ac:cxnSpMkLst>
        </pc:cxnChg>
        <pc:cxnChg chg="del">
          <ac:chgData name="William Grey" userId="37b73424-c081-4fc2-b1af-363f4f3fd4f3" providerId="ADAL" clId="{3EECD332-E405-40F8-9245-75A03FD24380}" dt="2021-09-29T21:49:38.052" v="1602" actId="478"/>
          <ac:cxnSpMkLst>
            <pc:docMk/>
            <pc:sldMk cId="673449454" sldId="335"/>
            <ac:cxnSpMk id="10" creationId="{00000000-0000-0000-0000-000000000000}"/>
          </ac:cxnSpMkLst>
        </pc:cxnChg>
        <pc:cxnChg chg="del">
          <ac:chgData name="William Grey" userId="37b73424-c081-4fc2-b1af-363f4f3fd4f3" providerId="ADAL" clId="{3EECD332-E405-40F8-9245-75A03FD24380}" dt="2021-09-29T21:49:38.052" v="1602" actId="478"/>
          <ac:cxnSpMkLst>
            <pc:docMk/>
            <pc:sldMk cId="673449454" sldId="335"/>
            <ac:cxnSpMk id="13" creationId="{00000000-0000-0000-0000-000000000000}"/>
          </ac:cxnSpMkLst>
        </pc:cxnChg>
        <pc:cxnChg chg="add mod">
          <ac:chgData name="William Grey" userId="37b73424-c081-4fc2-b1af-363f4f3fd4f3" providerId="ADAL" clId="{3EECD332-E405-40F8-9245-75A03FD24380}" dt="2021-09-29T21:53:33.871" v="1689" actId="14100"/>
          <ac:cxnSpMkLst>
            <pc:docMk/>
            <pc:sldMk cId="673449454" sldId="335"/>
            <ac:cxnSpMk id="15" creationId="{46E98A75-AAB8-494F-9047-8F67CF31B42D}"/>
          </ac:cxnSpMkLst>
        </pc:cxnChg>
        <pc:cxnChg chg="del">
          <ac:chgData name="William Grey" userId="37b73424-c081-4fc2-b1af-363f4f3fd4f3" providerId="ADAL" clId="{3EECD332-E405-40F8-9245-75A03FD24380}" dt="2021-09-29T21:49:38.052" v="1602" actId="478"/>
          <ac:cxnSpMkLst>
            <pc:docMk/>
            <pc:sldMk cId="673449454" sldId="335"/>
            <ac:cxnSpMk id="16" creationId="{00000000-0000-0000-0000-000000000000}"/>
          </ac:cxnSpMkLst>
        </pc:cxnChg>
        <pc:cxnChg chg="del">
          <ac:chgData name="William Grey" userId="37b73424-c081-4fc2-b1af-363f4f3fd4f3" providerId="ADAL" clId="{3EECD332-E405-40F8-9245-75A03FD24380}" dt="2021-09-29T21:49:38.052" v="1602" actId="478"/>
          <ac:cxnSpMkLst>
            <pc:docMk/>
            <pc:sldMk cId="673449454" sldId="335"/>
            <ac:cxnSpMk id="18" creationId="{00000000-0000-0000-0000-000000000000}"/>
          </ac:cxnSpMkLst>
        </pc:cxnChg>
        <pc:cxnChg chg="del">
          <ac:chgData name="William Grey" userId="37b73424-c081-4fc2-b1af-363f4f3fd4f3" providerId="ADAL" clId="{3EECD332-E405-40F8-9245-75A03FD24380}" dt="2021-09-29T21:49:38.052" v="1602" actId="478"/>
          <ac:cxnSpMkLst>
            <pc:docMk/>
            <pc:sldMk cId="673449454" sldId="335"/>
            <ac:cxnSpMk id="20" creationId="{00000000-0000-0000-0000-000000000000}"/>
          </ac:cxnSpMkLst>
        </pc:cxnChg>
        <pc:cxnChg chg="del">
          <ac:chgData name="William Grey" userId="37b73424-c081-4fc2-b1af-363f4f3fd4f3" providerId="ADAL" clId="{3EECD332-E405-40F8-9245-75A03FD24380}" dt="2021-09-29T21:49:38.052" v="1602" actId="478"/>
          <ac:cxnSpMkLst>
            <pc:docMk/>
            <pc:sldMk cId="673449454" sldId="335"/>
            <ac:cxnSpMk id="22" creationId="{00000000-0000-0000-0000-000000000000}"/>
          </ac:cxnSpMkLst>
        </pc:cxnChg>
        <pc:cxnChg chg="del">
          <ac:chgData name="William Grey" userId="37b73424-c081-4fc2-b1af-363f4f3fd4f3" providerId="ADAL" clId="{3EECD332-E405-40F8-9245-75A03FD24380}" dt="2021-09-29T21:49:38.052" v="1602" actId="478"/>
          <ac:cxnSpMkLst>
            <pc:docMk/>
            <pc:sldMk cId="673449454" sldId="335"/>
            <ac:cxnSpMk id="25" creationId="{00000000-0000-0000-0000-000000000000}"/>
          </ac:cxnSpMkLst>
        </pc:cxnChg>
        <pc:cxnChg chg="del">
          <ac:chgData name="William Grey" userId="37b73424-c081-4fc2-b1af-363f4f3fd4f3" providerId="ADAL" clId="{3EECD332-E405-40F8-9245-75A03FD24380}" dt="2021-09-29T21:49:38.052" v="1602" actId="478"/>
          <ac:cxnSpMkLst>
            <pc:docMk/>
            <pc:sldMk cId="673449454" sldId="335"/>
            <ac:cxnSpMk id="26" creationId="{00000000-0000-0000-0000-000000000000}"/>
          </ac:cxnSpMkLst>
        </pc:cxnChg>
        <pc:cxnChg chg="add mod">
          <ac:chgData name="William Grey" userId="37b73424-c081-4fc2-b1af-363f4f3fd4f3" providerId="ADAL" clId="{3EECD332-E405-40F8-9245-75A03FD24380}" dt="2021-09-29T21:53:39.062" v="1690" actId="14100"/>
          <ac:cxnSpMkLst>
            <pc:docMk/>
            <pc:sldMk cId="673449454" sldId="335"/>
            <ac:cxnSpMk id="32" creationId="{4AD5B62F-E96C-4526-9CD4-60D135263823}"/>
          </ac:cxnSpMkLst>
        </pc:cxnChg>
        <pc:cxnChg chg="add mod">
          <ac:chgData name="William Grey" userId="37b73424-c081-4fc2-b1af-363f4f3fd4f3" providerId="ADAL" clId="{3EECD332-E405-40F8-9245-75A03FD24380}" dt="2021-09-29T21:53:25.860" v="1686" actId="14100"/>
          <ac:cxnSpMkLst>
            <pc:docMk/>
            <pc:sldMk cId="673449454" sldId="335"/>
            <ac:cxnSpMk id="35" creationId="{A0842D47-4E1B-40B8-AD3A-58494B3E0F56}"/>
          </ac:cxnSpMkLst>
        </pc:cxnChg>
      </pc:sldChg>
      <pc:sldChg chg="del">
        <pc:chgData name="William Grey" userId="37b73424-c081-4fc2-b1af-363f4f3fd4f3" providerId="ADAL" clId="{3EECD332-E405-40F8-9245-75A03FD24380}" dt="2021-09-29T11:51:50.203" v="479" actId="2696"/>
        <pc:sldMkLst>
          <pc:docMk/>
          <pc:sldMk cId="3565477453" sldId="335"/>
        </pc:sldMkLst>
      </pc:sldChg>
      <pc:sldChg chg="addSp delSp modSp mod">
        <pc:chgData name="William Grey" userId="37b73424-c081-4fc2-b1af-363f4f3fd4f3" providerId="ADAL" clId="{3EECD332-E405-40F8-9245-75A03FD24380}" dt="2021-09-29T23:09:31.463" v="2063" actId="14734"/>
        <pc:sldMkLst>
          <pc:docMk/>
          <pc:sldMk cId="848930278" sldId="336"/>
        </pc:sldMkLst>
        <pc:graphicFrameChg chg="add mod modGraphic">
          <ac:chgData name="William Grey" userId="37b73424-c081-4fc2-b1af-363f4f3fd4f3" providerId="ADAL" clId="{3EECD332-E405-40F8-9245-75A03FD24380}" dt="2021-09-29T23:09:31.463" v="2063" actId="14734"/>
          <ac:graphicFrameMkLst>
            <pc:docMk/>
            <pc:sldMk cId="848930278" sldId="336"/>
            <ac:graphicFrameMk id="5" creationId="{C822F225-1B86-4B8F-8A10-7813708CA856}"/>
          </ac:graphicFrameMkLst>
        </pc:graphicFrameChg>
        <pc:graphicFrameChg chg="del modGraphic">
          <ac:chgData name="William Grey" userId="37b73424-c081-4fc2-b1af-363f4f3fd4f3" providerId="ADAL" clId="{3EECD332-E405-40F8-9245-75A03FD24380}" dt="2021-09-29T23:07:30.267" v="2027" actId="478"/>
          <ac:graphicFrameMkLst>
            <pc:docMk/>
            <pc:sldMk cId="848930278" sldId="336"/>
            <ac:graphicFrameMk id="8" creationId="{9E01F1B6-BFDE-481E-BCCB-72A95FC01B60}"/>
          </ac:graphicFrameMkLst>
        </pc:graphicFrameChg>
      </pc:sldChg>
      <pc:sldChg chg="addSp modSp mod ord">
        <pc:chgData name="William Grey" userId="37b73424-c081-4fc2-b1af-363f4f3fd4f3" providerId="ADAL" clId="{3EECD332-E405-40F8-9245-75A03FD24380}" dt="2021-09-29T23:06:54.992" v="2019" actId="1076"/>
        <pc:sldMkLst>
          <pc:docMk/>
          <pc:sldMk cId="494943869" sldId="337"/>
        </pc:sldMkLst>
        <pc:spChg chg="add mod">
          <ac:chgData name="William Grey" userId="37b73424-c081-4fc2-b1af-363f4f3fd4f3" providerId="ADAL" clId="{3EECD332-E405-40F8-9245-75A03FD24380}" dt="2021-09-29T23:06:44.839" v="2016" actId="1076"/>
          <ac:spMkLst>
            <pc:docMk/>
            <pc:sldMk cId="494943869" sldId="337"/>
            <ac:spMk id="5" creationId="{DBE1A906-498E-4E1C-993F-B977A1ADBE2D}"/>
          </ac:spMkLst>
        </pc:spChg>
        <pc:spChg chg="add mod">
          <ac:chgData name="William Grey" userId="37b73424-c081-4fc2-b1af-363f4f3fd4f3" providerId="ADAL" clId="{3EECD332-E405-40F8-9245-75A03FD24380}" dt="2021-09-29T23:06:54.992" v="2019" actId="1076"/>
          <ac:spMkLst>
            <pc:docMk/>
            <pc:sldMk cId="494943869" sldId="337"/>
            <ac:spMk id="6" creationId="{C405D866-CB71-4F7C-A833-2631D79E3234}"/>
          </ac:spMkLst>
        </pc:spChg>
        <pc:graphicFrameChg chg="mod modGraphic">
          <ac:chgData name="William Grey" userId="37b73424-c081-4fc2-b1af-363f4f3fd4f3" providerId="ADAL" clId="{3EECD332-E405-40F8-9245-75A03FD24380}" dt="2021-09-29T23:06:49.775" v="2017" actId="1076"/>
          <ac:graphicFrameMkLst>
            <pc:docMk/>
            <pc:sldMk cId="494943869" sldId="337"/>
            <ac:graphicFrameMk id="4" creationId="{00000000-0000-0000-0000-000000000000}"/>
          </ac:graphicFrameMkLst>
        </pc:graphicFrameChg>
      </pc:sldChg>
      <pc:sldChg chg="del">
        <pc:chgData name="William Grey" userId="37b73424-c081-4fc2-b1af-363f4f3fd4f3" providerId="ADAL" clId="{3EECD332-E405-40F8-9245-75A03FD24380}" dt="2021-09-29T11:51:50.203" v="479" actId="2696"/>
        <pc:sldMkLst>
          <pc:docMk/>
          <pc:sldMk cId="357414712" sldId="339"/>
        </pc:sldMkLst>
      </pc:sldChg>
      <pc:sldChg chg="addSp delSp modSp add mod">
        <pc:chgData name="William Grey" userId="37b73424-c081-4fc2-b1af-363f4f3fd4f3" providerId="ADAL" clId="{3EECD332-E405-40F8-9245-75A03FD24380}" dt="2021-09-29T21:55:49.225" v="1724" actId="1076"/>
        <pc:sldMkLst>
          <pc:docMk/>
          <pc:sldMk cId="3132938775" sldId="339"/>
        </pc:sldMkLst>
        <pc:spChg chg="mod">
          <ac:chgData name="William Grey" userId="37b73424-c081-4fc2-b1af-363f4f3fd4f3" providerId="ADAL" clId="{3EECD332-E405-40F8-9245-75A03FD24380}" dt="2021-09-29T21:55:03.071" v="1721" actId="1076"/>
          <ac:spMkLst>
            <pc:docMk/>
            <pc:sldMk cId="3132938775" sldId="339"/>
            <ac:spMk id="3" creationId="{00000000-0000-0000-0000-000000000000}"/>
          </ac:spMkLst>
        </pc:spChg>
        <pc:graphicFrameChg chg="del">
          <ac:chgData name="William Grey" userId="37b73424-c081-4fc2-b1af-363f4f3fd4f3" providerId="ADAL" clId="{3EECD332-E405-40F8-9245-75A03FD24380}" dt="2021-09-29T21:55:41.959" v="1722" actId="478"/>
          <ac:graphicFrameMkLst>
            <pc:docMk/>
            <pc:sldMk cId="3132938775" sldId="339"/>
            <ac:graphicFrameMk id="4" creationId="{AB5ED0AB-ECD0-4A6F-B168-33830994D6DD}"/>
          </ac:graphicFrameMkLst>
        </pc:graphicFrameChg>
        <pc:graphicFrameChg chg="add mod">
          <ac:chgData name="William Grey" userId="37b73424-c081-4fc2-b1af-363f4f3fd4f3" providerId="ADAL" clId="{3EECD332-E405-40F8-9245-75A03FD24380}" dt="2021-09-29T21:55:49.225" v="1724" actId="1076"/>
          <ac:graphicFrameMkLst>
            <pc:docMk/>
            <pc:sldMk cId="3132938775" sldId="339"/>
            <ac:graphicFrameMk id="5" creationId="{4375BD21-121E-43BD-BB5E-476BF01948EE}"/>
          </ac:graphicFrameMkLst>
        </pc:graphicFrameChg>
      </pc:sldChg>
      <pc:sldChg chg="addSp del">
        <pc:chgData name="William Grey" userId="37b73424-c081-4fc2-b1af-363f4f3fd4f3" providerId="ADAL" clId="{3EECD332-E405-40F8-9245-75A03FD24380}" dt="2021-09-29T23:24:20.464" v="2191" actId="47"/>
        <pc:sldMkLst>
          <pc:docMk/>
          <pc:sldMk cId="1966342263" sldId="340"/>
        </pc:sldMkLst>
        <pc:graphicFrameChg chg="add">
          <ac:chgData name="William Grey" userId="37b73424-c081-4fc2-b1af-363f4f3fd4f3" providerId="ADAL" clId="{3EECD332-E405-40F8-9245-75A03FD24380}" dt="2021-09-29T23:10:15.860" v="2064"/>
          <ac:graphicFrameMkLst>
            <pc:docMk/>
            <pc:sldMk cId="1966342263" sldId="340"/>
            <ac:graphicFrameMk id="17" creationId="{E9C01A93-F77B-4C31-9CF0-CD9F99C71BDE}"/>
          </ac:graphicFrameMkLst>
        </pc:graphicFrameChg>
      </pc:sldChg>
      <pc:sldChg chg="addSp delSp modSp mod ord">
        <pc:chgData name="William Grey" userId="37b73424-c081-4fc2-b1af-363f4f3fd4f3" providerId="ADAL" clId="{3EECD332-E405-40F8-9245-75A03FD24380}" dt="2021-09-29T23:30:19.892" v="2327" actId="1076"/>
        <pc:sldMkLst>
          <pc:docMk/>
          <pc:sldMk cId="894867998" sldId="341"/>
        </pc:sldMkLst>
        <pc:spChg chg="mod">
          <ac:chgData name="William Grey" userId="37b73424-c081-4fc2-b1af-363f4f3fd4f3" providerId="ADAL" clId="{3EECD332-E405-40F8-9245-75A03FD24380}" dt="2021-09-29T23:14:59.962" v="2153" actId="20577"/>
          <ac:spMkLst>
            <pc:docMk/>
            <pc:sldMk cId="894867998" sldId="341"/>
            <ac:spMk id="2" creationId="{00000000-0000-0000-0000-000000000000}"/>
          </ac:spMkLst>
        </pc:spChg>
        <pc:spChg chg="mod">
          <ac:chgData name="William Grey" userId="37b73424-c081-4fc2-b1af-363f4f3fd4f3" providerId="ADAL" clId="{3EECD332-E405-40F8-9245-75A03FD24380}" dt="2021-09-29T23:15:17.209" v="2155" actId="1076"/>
          <ac:spMkLst>
            <pc:docMk/>
            <pc:sldMk cId="894867998" sldId="341"/>
            <ac:spMk id="3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3:15:07.159" v="2154" actId="478"/>
          <ac:spMkLst>
            <pc:docMk/>
            <pc:sldMk cId="894867998" sldId="341"/>
            <ac:spMk id="5" creationId="{00000000-0000-0000-0000-000000000000}"/>
          </ac:spMkLst>
        </pc:spChg>
        <pc:spChg chg="add mod ord">
          <ac:chgData name="William Grey" userId="37b73424-c081-4fc2-b1af-363f4f3fd4f3" providerId="ADAL" clId="{3EECD332-E405-40F8-9245-75A03FD24380}" dt="2021-09-29T23:30:19.892" v="2327" actId="1076"/>
          <ac:spMkLst>
            <pc:docMk/>
            <pc:sldMk cId="894867998" sldId="341"/>
            <ac:spMk id="6" creationId="{A6287D24-324F-407B-A897-FE5EE8B4408F}"/>
          </ac:spMkLst>
        </pc:spChg>
        <pc:spChg chg="del">
          <ac:chgData name="William Grey" userId="37b73424-c081-4fc2-b1af-363f4f3fd4f3" providerId="ADAL" clId="{3EECD332-E405-40F8-9245-75A03FD24380}" dt="2021-09-29T23:15:07.159" v="2154" actId="478"/>
          <ac:spMkLst>
            <pc:docMk/>
            <pc:sldMk cId="894867998" sldId="341"/>
            <ac:spMk id="13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3:15:07.159" v="2154" actId="478"/>
          <ac:spMkLst>
            <pc:docMk/>
            <pc:sldMk cId="894867998" sldId="341"/>
            <ac:spMk id="14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3:15:07.159" v="2154" actId="478"/>
          <ac:spMkLst>
            <pc:docMk/>
            <pc:sldMk cId="894867998" sldId="341"/>
            <ac:spMk id="16" creationId="{00000000-0000-0000-0000-000000000000}"/>
          </ac:spMkLst>
        </pc:spChg>
        <pc:spChg chg="del">
          <ac:chgData name="William Grey" userId="37b73424-c081-4fc2-b1af-363f4f3fd4f3" providerId="ADAL" clId="{3EECD332-E405-40F8-9245-75A03FD24380}" dt="2021-09-29T23:15:07.159" v="2154" actId="478"/>
          <ac:spMkLst>
            <pc:docMk/>
            <pc:sldMk cId="894867998" sldId="341"/>
            <ac:spMk id="17" creationId="{00000000-0000-0000-0000-000000000000}"/>
          </ac:spMkLst>
        </pc:spChg>
        <pc:graphicFrameChg chg="del">
          <ac:chgData name="William Grey" userId="37b73424-c081-4fc2-b1af-363f4f3fd4f3" providerId="ADAL" clId="{3EECD332-E405-40F8-9245-75A03FD24380}" dt="2021-09-29T23:15:07.159" v="2154" actId="478"/>
          <ac:graphicFrameMkLst>
            <pc:docMk/>
            <pc:sldMk cId="894867998" sldId="341"/>
            <ac:graphicFrameMk id="12" creationId="{00000000-0000-0000-0000-000000000000}"/>
          </ac:graphicFrameMkLst>
        </pc:graphicFrameChg>
        <pc:graphicFrameChg chg="del">
          <ac:chgData name="William Grey" userId="37b73424-c081-4fc2-b1af-363f4f3fd4f3" providerId="ADAL" clId="{3EECD332-E405-40F8-9245-75A03FD24380}" dt="2021-09-29T23:15:07.159" v="2154" actId="478"/>
          <ac:graphicFrameMkLst>
            <pc:docMk/>
            <pc:sldMk cId="894867998" sldId="341"/>
            <ac:graphicFrameMk id="15" creationId="{00000000-0000-0000-0000-000000000000}"/>
          </ac:graphicFrameMkLst>
        </pc:graphicFrameChg>
        <pc:graphicFrameChg chg="del">
          <ac:chgData name="William Grey" userId="37b73424-c081-4fc2-b1af-363f4f3fd4f3" providerId="ADAL" clId="{3EECD332-E405-40F8-9245-75A03FD24380}" dt="2021-09-29T23:12:44.350" v="2124" actId="478"/>
          <ac:graphicFrameMkLst>
            <pc:docMk/>
            <pc:sldMk cId="894867998" sldId="341"/>
            <ac:graphicFrameMk id="18" creationId="{C1B1C85A-068D-4BC9-890E-A48ED97C6EBA}"/>
          </ac:graphicFrameMkLst>
        </pc:graphicFrameChg>
        <pc:graphicFrameChg chg="add">
          <ac:chgData name="William Grey" userId="37b73424-c081-4fc2-b1af-363f4f3fd4f3" providerId="ADAL" clId="{3EECD332-E405-40F8-9245-75A03FD24380}" dt="2021-09-29T23:10:20.442" v="2065"/>
          <ac:graphicFrameMkLst>
            <pc:docMk/>
            <pc:sldMk cId="894867998" sldId="341"/>
            <ac:graphicFrameMk id="19" creationId="{C92734F4-F6AF-4B82-BE92-6063259FB653}"/>
          </ac:graphicFrameMkLst>
        </pc:graphicFrameChg>
      </pc:sldChg>
      <pc:sldChg chg="addSp del">
        <pc:chgData name="William Grey" userId="37b73424-c081-4fc2-b1af-363f4f3fd4f3" providerId="ADAL" clId="{3EECD332-E405-40F8-9245-75A03FD24380}" dt="2021-09-29T23:24:24.879" v="2192" actId="47"/>
        <pc:sldMkLst>
          <pc:docMk/>
          <pc:sldMk cId="2145359182" sldId="342"/>
        </pc:sldMkLst>
        <pc:graphicFrameChg chg="add">
          <ac:chgData name="William Grey" userId="37b73424-c081-4fc2-b1af-363f4f3fd4f3" providerId="ADAL" clId="{3EECD332-E405-40F8-9245-75A03FD24380}" dt="2021-09-29T23:10:24.207" v="2066"/>
          <ac:graphicFrameMkLst>
            <pc:docMk/>
            <pc:sldMk cId="2145359182" sldId="342"/>
            <ac:graphicFrameMk id="10" creationId="{70BA3189-BB85-4DCB-8B52-73DD2730BCA9}"/>
          </ac:graphicFrameMkLst>
        </pc:graphicFrameChg>
      </pc:sldChg>
      <pc:sldChg chg="addSp delSp modSp mod">
        <pc:chgData name="William Grey" userId="37b73424-c081-4fc2-b1af-363f4f3fd4f3" providerId="ADAL" clId="{3EECD332-E405-40F8-9245-75A03FD24380}" dt="2021-09-29T21:21:47.092" v="1148" actId="1076"/>
        <pc:sldMkLst>
          <pc:docMk/>
          <pc:sldMk cId="1897291526" sldId="343"/>
        </pc:sldMkLst>
        <pc:spChg chg="mod">
          <ac:chgData name="William Grey" userId="37b73424-c081-4fc2-b1af-363f4f3fd4f3" providerId="ADAL" clId="{3EECD332-E405-40F8-9245-75A03FD24380}" dt="2021-09-29T12:59:53.109" v="1137" actId="33524"/>
          <ac:spMkLst>
            <pc:docMk/>
            <pc:sldMk cId="1897291526" sldId="343"/>
            <ac:spMk id="3" creationId="{00000000-0000-0000-0000-000000000000}"/>
          </ac:spMkLst>
        </pc:spChg>
        <pc:spChg chg="add mod">
          <ac:chgData name="William Grey" userId="37b73424-c081-4fc2-b1af-363f4f3fd4f3" providerId="ADAL" clId="{3EECD332-E405-40F8-9245-75A03FD24380}" dt="2021-09-29T21:21:47.092" v="1148" actId="1076"/>
          <ac:spMkLst>
            <pc:docMk/>
            <pc:sldMk cId="1897291526" sldId="343"/>
            <ac:spMk id="7" creationId="{8ED75A47-48DD-4F5A-9279-592A859A00AA}"/>
          </ac:spMkLst>
        </pc:spChg>
        <pc:spChg chg="add del mod">
          <ac:chgData name="William Grey" userId="37b73424-c081-4fc2-b1af-363f4f3fd4f3" providerId="ADAL" clId="{3EECD332-E405-40F8-9245-75A03FD24380}" dt="2021-09-29T21:21:41.448" v="1147" actId="478"/>
          <ac:spMkLst>
            <pc:docMk/>
            <pc:sldMk cId="1897291526" sldId="343"/>
            <ac:spMk id="8" creationId="{2D9020FE-5E8D-4481-B728-708044A7DEBB}"/>
          </ac:spMkLst>
        </pc:spChg>
        <pc:graphicFrameChg chg="add mod modGraphic">
          <ac:chgData name="William Grey" userId="37b73424-c081-4fc2-b1af-363f4f3fd4f3" providerId="ADAL" clId="{3EECD332-E405-40F8-9245-75A03FD24380}" dt="2021-09-29T12:23:24.246" v="778" actId="1076"/>
          <ac:graphicFrameMkLst>
            <pc:docMk/>
            <pc:sldMk cId="1897291526" sldId="343"/>
            <ac:graphicFrameMk id="4" creationId="{65D0AC6D-2D5E-4DC2-AF6E-98C95258A0BD}"/>
          </ac:graphicFrameMkLst>
        </pc:graphicFrameChg>
        <pc:graphicFrameChg chg="add mod modGraphic">
          <ac:chgData name="William Grey" userId="37b73424-c081-4fc2-b1af-363f4f3fd4f3" providerId="ADAL" clId="{3EECD332-E405-40F8-9245-75A03FD24380}" dt="2021-09-29T12:23:28.218" v="779" actId="1076"/>
          <ac:graphicFrameMkLst>
            <pc:docMk/>
            <pc:sldMk cId="1897291526" sldId="343"/>
            <ac:graphicFrameMk id="6" creationId="{E2B914CF-7298-4831-A76B-A1401741595A}"/>
          </ac:graphicFrameMkLst>
        </pc:graphicFrameChg>
      </pc:sldChg>
      <pc:sldChg chg="addSp delSp modSp mod">
        <pc:chgData name="William Grey" userId="37b73424-c081-4fc2-b1af-363f4f3fd4f3" providerId="ADAL" clId="{3EECD332-E405-40F8-9245-75A03FD24380}" dt="2021-09-29T23:24:39.903" v="2196" actId="20577"/>
        <pc:sldMkLst>
          <pc:docMk/>
          <pc:sldMk cId="3242175617" sldId="349"/>
        </pc:sldMkLst>
        <pc:spChg chg="mod">
          <ac:chgData name="William Grey" userId="37b73424-c081-4fc2-b1af-363f4f3fd4f3" providerId="ADAL" clId="{3EECD332-E405-40F8-9245-75A03FD24380}" dt="2021-09-29T23:11:23.841" v="2098" actId="20577"/>
          <ac:spMkLst>
            <pc:docMk/>
            <pc:sldMk cId="3242175617" sldId="349"/>
            <ac:spMk id="2" creationId="{75D8491A-FB71-405E-9A6A-05B96360C52D}"/>
          </ac:spMkLst>
        </pc:spChg>
        <pc:spChg chg="add mod">
          <ac:chgData name="William Grey" userId="37b73424-c081-4fc2-b1af-363f4f3fd4f3" providerId="ADAL" clId="{3EECD332-E405-40F8-9245-75A03FD24380}" dt="2021-09-29T23:24:39.903" v="2196" actId="20577"/>
          <ac:spMkLst>
            <pc:docMk/>
            <pc:sldMk cId="3242175617" sldId="349"/>
            <ac:spMk id="3" creationId="{D3E402D4-E1B3-44A1-9F14-53E9E9FA230F}"/>
          </ac:spMkLst>
        </pc:spChg>
        <pc:spChg chg="del">
          <ac:chgData name="William Grey" userId="37b73424-c081-4fc2-b1af-363f4f3fd4f3" providerId="ADAL" clId="{3EECD332-E405-40F8-9245-75A03FD24380}" dt="2021-09-29T23:12:19.658" v="2121" actId="478"/>
          <ac:spMkLst>
            <pc:docMk/>
            <pc:sldMk cId="3242175617" sldId="349"/>
            <ac:spMk id="7" creationId="{82F910D4-EF2E-4CB8-B940-25AFBB291CBA}"/>
          </ac:spMkLst>
        </pc:spChg>
        <pc:graphicFrameChg chg="del">
          <ac:chgData name="William Grey" userId="37b73424-c081-4fc2-b1af-363f4f3fd4f3" providerId="ADAL" clId="{3EECD332-E405-40F8-9245-75A03FD24380}" dt="2021-09-29T23:10:53.901" v="2068" actId="478"/>
          <ac:graphicFrameMkLst>
            <pc:docMk/>
            <pc:sldMk cId="3242175617" sldId="349"/>
            <ac:graphicFrameMk id="5" creationId="{BBE5C448-23C1-47A3-A7FF-E24CAF80622B}"/>
          </ac:graphicFrameMkLst>
        </pc:graphicFrameChg>
        <pc:graphicFrameChg chg="add">
          <ac:chgData name="William Grey" userId="37b73424-c081-4fc2-b1af-363f4f3fd4f3" providerId="ADAL" clId="{3EECD332-E405-40F8-9245-75A03FD24380}" dt="2021-09-29T23:10:30.219" v="2067"/>
          <ac:graphicFrameMkLst>
            <pc:docMk/>
            <pc:sldMk cId="3242175617" sldId="349"/>
            <ac:graphicFrameMk id="8" creationId="{BF2F7501-A02D-4CD5-9C3E-8E28273BCE43}"/>
          </ac:graphicFrameMkLst>
        </pc:graphicFrameChg>
      </pc:sldChg>
      <pc:sldChg chg="addSp delSp modSp mod">
        <pc:chgData name="William Grey" userId="37b73424-c081-4fc2-b1af-363f4f3fd4f3" providerId="ADAL" clId="{3EECD332-E405-40F8-9245-75A03FD24380}" dt="2021-09-29T21:26:06.008" v="1370" actId="20577"/>
        <pc:sldMkLst>
          <pc:docMk/>
          <pc:sldMk cId="2528228297" sldId="350"/>
        </pc:sldMkLst>
        <pc:spChg chg="mod">
          <ac:chgData name="William Grey" userId="37b73424-c081-4fc2-b1af-363f4f3fd4f3" providerId="ADAL" clId="{3EECD332-E405-40F8-9245-75A03FD24380}" dt="2021-09-29T21:23:37.440" v="1208" actId="20577"/>
          <ac:spMkLst>
            <pc:docMk/>
            <pc:sldMk cId="2528228297" sldId="350"/>
            <ac:spMk id="2" creationId="{4B90DAD9-E759-4985-A895-76214A56F96F}"/>
          </ac:spMkLst>
        </pc:spChg>
        <pc:spChg chg="del">
          <ac:chgData name="William Grey" userId="37b73424-c081-4fc2-b1af-363f4f3fd4f3" providerId="ADAL" clId="{3EECD332-E405-40F8-9245-75A03FD24380}" dt="2021-09-29T21:22:57.571" v="1153" actId="478"/>
          <ac:spMkLst>
            <pc:docMk/>
            <pc:sldMk cId="2528228297" sldId="350"/>
            <ac:spMk id="21" creationId="{488DFE41-F90C-490F-82DC-367EF178FC95}"/>
          </ac:spMkLst>
        </pc:spChg>
        <pc:spChg chg="del">
          <ac:chgData name="William Grey" userId="37b73424-c081-4fc2-b1af-363f4f3fd4f3" providerId="ADAL" clId="{3EECD332-E405-40F8-9245-75A03FD24380}" dt="2021-09-29T21:22:57.571" v="1153" actId="478"/>
          <ac:spMkLst>
            <pc:docMk/>
            <pc:sldMk cId="2528228297" sldId="350"/>
            <ac:spMk id="22" creationId="{187AD3B9-7C00-4670-9043-F6F73245F2B8}"/>
          </ac:spMkLst>
        </pc:spChg>
        <pc:spChg chg="mod">
          <ac:chgData name="William Grey" userId="37b73424-c081-4fc2-b1af-363f4f3fd4f3" providerId="ADAL" clId="{3EECD332-E405-40F8-9245-75A03FD24380}" dt="2021-09-29T21:26:06.008" v="1370" actId="20577"/>
          <ac:spMkLst>
            <pc:docMk/>
            <pc:sldMk cId="2528228297" sldId="350"/>
            <ac:spMk id="32" creationId="{DC9F3F41-279F-49D7-AC01-5EAB34314DAC}"/>
          </ac:spMkLst>
        </pc:spChg>
        <pc:spChg chg="del">
          <ac:chgData name="William Grey" userId="37b73424-c081-4fc2-b1af-363f4f3fd4f3" providerId="ADAL" clId="{3EECD332-E405-40F8-9245-75A03FD24380}" dt="2021-09-29T21:22:57.571" v="1153" actId="478"/>
          <ac:spMkLst>
            <pc:docMk/>
            <pc:sldMk cId="2528228297" sldId="350"/>
            <ac:spMk id="33" creationId="{75F06D2F-8BBE-428B-99B7-72545D08B940}"/>
          </ac:spMkLst>
        </pc:spChg>
        <pc:spChg chg="del">
          <ac:chgData name="William Grey" userId="37b73424-c081-4fc2-b1af-363f4f3fd4f3" providerId="ADAL" clId="{3EECD332-E405-40F8-9245-75A03FD24380}" dt="2021-09-29T21:22:57.571" v="1153" actId="478"/>
          <ac:spMkLst>
            <pc:docMk/>
            <pc:sldMk cId="2528228297" sldId="350"/>
            <ac:spMk id="34" creationId="{1730D633-371B-44EA-80A8-B552B9E7FCB2}"/>
          </ac:spMkLst>
        </pc:spChg>
        <pc:spChg chg="del">
          <ac:chgData name="William Grey" userId="37b73424-c081-4fc2-b1af-363f4f3fd4f3" providerId="ADAL" clId="{3EECD332-E405-40F8-9245-75A03FD24380}" dt="2021-09-29T21:22:57.571" v="1153" actId="478"/>
          <ac:spMkLst>
            <pc:docMk/>
            <pc:sldMk cId="2528228297" sldId="350"/>
            <ac:spMk id="35" creationId="{9ADCC339-E833-4168-B8B4-30736F13969E}"/>
          </ac:spMkLst>
        </pc:spChg>
        <pc:spChg chg="del">
          <ac:chgData name="William Grey" userId="37b73424-c081-4fc2-b1af-363f4f3fd4f3" providerId="ADAL" clId="{3EECD332-E405-40F8-9245-75A03FD24380}" dt="2021-09-29T21:22:57.571" v="1153" actId="478"/>
          <ac:spMkLst>
            <pc:docMk/>
            <pc:sldMk cId="2528228297" sldId="350"/>
            <ac:spMk id="36" creationId="{A7F6ADA8-85D9-4AD5-9880-83385B0DB94F}"/>
          </ac:spMkLst>
        </pc:spChg>
        <pc:spChg chg="del">
          <ac:chgData name="William Grey" userId="37b73424-c081-4fc2-b1af-363f4f3fd4f3" providerId="ADAL" clId="{3EECD332-E405-40F8-9245-75A03FD24380}" dt="2021-09-29T21:22:57.571" v="1153" actId="478"/>
          <ac:spMkLst>
            <pc:docMk/>
            <pc:sldMk cId="2528228297" sldId="350"/>
            <ac:spMk id="39" creationId="{E842C8EE-FE53-4F00-925B-707A60016AB0}"/>
          </ac:spMkLst>
        </pc:spChg>
        <pc:spChg chg="del">
          <ac:chgData name="William Grey" userId="37b73424-c081-4fc2-b1af-363f4f3fd4f3" providerId="ADAL" clId="{3EECD332-E405-40F8-9245-75A03FD24380}" dt="2021-09-29T21:22:57.571" v="1153" actId="478"/>
          <ac:spMkLst>
            <pc:docMk/>
            <pc:sldMk cId="2528228297" sldId="350"/>
            <ac:spMk id="40" creationId="{A500097D-BCB0-472D-AB44-FEAC6F35CFB6}"/>
          </ac:spMkLst>
        </pc:spChg>
        <pc:spChg chg="del">
          <ac:chgData name="William Grey" userId="37b73424-c081-4fc2-b1af-363f4f3fd4f3" providerId="ADAL" clId="{3EECD332-E405-40F8-9245-75A03FD24380}" dt="2021-09-29T21:22:57.571" v="1153" actId="478"/>
          <ac:spMkLst>
            <pc:docMk/>
            <pc:sldMk cId="2528228297" sldId="350"/>
            <ac:spMk id="43" creationId="{704EDF67-8A0B-42C0-AC77-292843414FAA}"/>
          </ac:spMkLst>
        </pc:spChg>
        <pc:spChg chg="del">
          <ac:chgData name="William Grey" userId="37b73424-c081-4fc2-b1af-363f4f3fd4f3" providerId="ADAL" clId="{3EECD332-E405-40F8-9245-75A03FD24380}" dt="2021-09-29T21:22:57.571" v="1153" actId="478"/>
          <ac:spMkLst>
            <pc:docMk/>
            <pc:sldMk cId="2528228297" sldId="350"/>
            <ac:spMk id="44" creationId="{68FE6528-3F34-42E2-AE14-7D4151926851}"/>
          </ac:spMkLst>
        </pc:spChg>
        <pc:picChg chg="add mod">
          <ac:chgData name="William Grey" userId="37b73424-c081-4fc2-b1af-363f4f3fd4f3" providerId="ADAL" clId="{3EECD332-E405-40F8-9245-75A03FD24380}" dt="2021-09-29T21:25:02.988" v="1343" actId="1076"/>
          <ac:picMkLst>
            <pc:docMk/>
            <pc:sldMk cId="2528228297" sldId="350"/>
            <ac:picMk id="4" creationId="{CE7B82B9-9C74-4048-81D0-D07F47B3C008}"/>
          </ac:picMkLst>
        </pc:picChg>
        <pc:cxnChg chg="del mod">
          <ac:chgData name="William Grey" userId="37b73424-c081-4fc2-b1af-363f4f3fd4f3" providerId="ADAL" clId="{3EECD332-E405-40F8-9245-75A03FD24380}" dt="2021-09-29T21:22:57.571" v="1153" actId="478"/>
          <ac:cxnSpMkLst>
            <pc:docMk/>
            <pc:sldMk cId="2528228297" sldId="350"/>
            <ac:cxnSpMk id="24" creationId="{2A124349-20C4-49E0-B1B4-C7FB267FABD3}"/>
          </ac:cxnSpMkLst>
        </pc:cxnChg>
        <pc:cxnChg chg="del">
          <ac:chgData name="William Grey" userId="37b73424-c081-4fc2-b1af-363f4f3fd4f3" providerId="ADAL" clId="{3EECD332-E405-40F8-9245-75A03FD24380}" dt="2021-09-29T21:22:57.571" v="1153" actId="478"/>
          <ac:cxnSpMkLst>
            <pc:docMk/>
            <pc:sldMk cId="2528228297" sldId="350"/>
            <ac:cxnSpMk id="26" creationId="{E59B1DDB-3AA2-447C-8C75-33D11FC28EBB}"/>
          </ac:cxnSpMkLst>
        </pc:cxnChg>
        <pc:cxnChg chg="del">
          <ac:chgData name="William Grey" userId="37b73424-c081-4fc2-b1af-363f4f3fd4f3" providerId="ADAL" clId="{3EECD332-E405-40F8-9245-75A03FD24380}" dt="2021-09-29T21:22:57.571" v="1153" actId="478"/>
          <ac:cxnSpMkLst>
            <pc:docMk/>
            <pc:sldMk cId="2528228297" sldId="350"/>
            <ac:cxnSpMk id="27" creationId="{060B82F3-F672-4284-9205-74370ABE6184}"/>
          </ac:cxnSpMkLst>
        </pc:cxnChg>
        <pc:cxnChg chg="del">
          <ac:chgData name="William Grey" userId="37b73424-c081-4fc2-b1af-363f4f3fd4f3" providerId="ADAL" clId="{3EECD332-E405-40F8-9245-75A03FD24380}" dt="2021-09-29T21:22:57.571" v="1153" actId="478"/>
          <ac:cxnSpMkLst>
            <pc:docMk/>
            <pc:sldMk cId="2528228297" sldId="350"/>
            <ac:cxnSpMk id="28" creationId="{4D644A44-420E-4C8E-9544-9C9EF04A2717}"/>
          </ac:cxnSpMkLst>
        </pc:cxnChg>
        <pc:cxnChg chg="del">
          <ac:chgData name="William Grey" userId="37b73424-c081-4fc2-b1af-363f4f3fd4f3" providerId="ADAL" clId="{3EECD332-E405-40F8-9245-75A03FD24380}" dt="2021-09-29T21:22:57.571" v="1153" actId="478"/>
          <ac:cxnSpMkLst>
            <pc:docMk/>
            <pc:sldMk cId="2528228297" sldId="350"/>
            <ac:cxnSpMk id="29" creationId="{F51D7446-33DD-4DB1-8232-8C6E31C4F241}"/>
          </ac:cxnSpMkLst>
        </pc:cxnChg>
        <pc:cxnChg chg="del">
          <ac:chgData name="William Grey" userId="37b73424-c081-4fc2-b1af-363f4f3fd4f3" providerId="ADAL" clId="{3EECD332-E405-40F8-9245-75A03FD24380}" dt="2021-09-29T21:22:57.571" v="1153" actId="478"/>
          <ac:cxnSpMkLst>
            <pc:docMk/>
            <pc:sldMk cId="2528228297" sldId="350"/>
            <ac:cxnSpMk id="30" creationId="{AD358A14-FFA1-4F5A-990D-44D31DD067FE}"/>
          </ac:cxnSpMkLst>
        </pc:cxnChg>
        <pc:cxnChg chg="del">
          <ac:chgData name="William Grey" userId="37b73424-c081-4fc2-b1af-363f4f3fd4f3" providerId="ADAL" clId="{3EECD332-E405-40F8-9245-75A03FD24380}" dt="2021-09-29T21:22:57.571" v="1153" actId="478"/>
          <ac:cxnSpMkLst>
            <pc:docMk/>
            <pc:sldMk cId="2528228297" sldId="350"/>
            <ac:cxnSpMk id="37" creationId="{C20734DB-AE6E-4604-9A38-FAA13E8102E9}"/>
          </ac:cxnSpMkLst>
        </pc:cxnChg>
        <pc:cxnChg chg="del">
          <ac:chgData name="William Grey" userId="37b73424-c081-4fc2-b1af-363f4f3fd4f3" providerId="ADAL" clId="{3EECD332-E405-40F8-9245-75A03FD24380}" dt="2021-09-29T21:22:57.571" v="1153" actId="478"/>
          <ac:cxnSpMkLst>
            <pc:docMk/>
            <pc:sldMk cId="2528228297" sldId="350"/>
            <ac:cxnSpMk id="38" creationId="{A428ADA2-83B5-4DE8-A164-5557E1B7B345}"/>
          </ac:cxnSpMkLst>
        </pc:cxnChg>
        <pc:cxnChg chg="del">
          <ac:chgData name="William Grey" userId="37b73424-c081-4fc2-b1af-363f4f3fd4f3" providerId="ADAL" clId="{3EECD332-E405-40F8-9245-75A03FD24380}" dt="2021-09-29T21:22:57.571" v="1153" actId="478"/>
          <ac:cxnSpMkLst>
            <pc:docMk/>
            <pc:sldMk cId="2528228297" sldId="350"/>
            <ac:cxnSpMk id="41" creationId="{7BE450AA-D82E-412C-B4B2-7677D646D072}"/>
          </ac:cxnSpMkLst>
        </pc:cxnChg>
        <pc:cxnChg chg="del">
          <ac:chgData name="William Grey" userId="37b73424-c081-4fc2-b1af-363f4f3fd4f3" providerId="ADAL" clId="{3EECD332-E405-40F8-9245-75A03FD24380}" dt="2021-09-29T21:22:57.571" v="1153" actId="478"/>
          <ac:cxnSpMkLst>
            <pc:docMk/>
            <pc:sldMk cId="2528228297" sldId="350"/>
            <ac:cxnSpMk id="42" creationId="{AA579191-33F0-4AE2-9777-209BF7AADFE8}"/>
          </ac:cxnSpMkLst>
        </pc:cxnChg>
      </pc:sldChg>
      <pc:sldChg chg="addSp delSp modSp mod">
        <pc:chgData name="William Grey" userId="37b73424-c081-4fc2-b1af-363f4f3fd4f3" providerId="ADAL" clId="{3EECD332-E405-40F8-9245-75A03FD24380}" dt="2021-09-29T21:30:11.938" v="1485" actId="21"/>
        <pc:sldMkLst>
          <pc:docMk/>
          <pc:sldMk cId="4141624752" sldId="351"/>
        </pc:sldMkLst>
        <pc:spChg chg="del">
          <ac:chgData name="William Grey" userId="37b73424-c081-4fc2-b1af-363f4f3fd4f3" providerId="ADAL" clId="{3EECD332-E405-40F8-9245-75A03FD24380}" dt="2021-09-29T21:29:03.407" v="1422" actId="21"/>
          <ac:spMkLst>
            <pc:docMk/>
            <pc:sldMk cId="4141624752" sldId="351"/>
            <ac:spMk id="3" creationId="{368B03BD-6FB3-43F8-89C9-C9F0ADD69EA6}"/>
          </ac:spMkLst>
        </pc:spChg>
        <pc:spChg chg="del">
          <ac:chgData name="William Grey" userId="37b73424-c081-4fc2-b1af-363f4f3fd4f3" providerId="ADAL" clId="{3EECD332-E405-40F8-9245-75A03FD24380}" dt="2021-09-29T21:22:41.020" v="1151" actId="478"/>
          <ac:spMkLst>
            <pc:docMk/>
            <pc:sldMk cId="4141624752" sldId="351"/>
            <ac:spMk id="4" creationId="{FB8E5DB1-E31E-4E09-BE8F-3FE067CCD2E5}"/>
          </ac:spMkLst>
        </pc:spChg>
        <pc:spChg chg="del">
          <ac:chgData name="William Grey" userId="37b73424-c081-4fc2-b1af-363f4f3fd4f3" providerId="ADAL" clId="{3EECD332-E405-40F8-9245-75A03FD24380}" dt="2021-09-29T21:22:41.020" v="1151" actId="478"/>
          <ac:spMkLst>
            <pc:docMk/>
            <pc:sldMk cId="4141624752" sldId="351"/>
            <ac:spMk id="5" creationId="{B96630AF-AC82-44C6-8A30-6FBA6F12523C}"/>
          </ac:spMkLst>
        </pc:spChg>
        <pc:spChg chg="add mod">
          <ac:chgData name="William Grey" userId="37b73424-c081-4fc2-b1af-363f4f3fd4f3" providerId="ADAL" clId="{3EECD332-E405-40F8-9245-75A03FD24380}" dt="2021-09-29T21:30:11.938" v="1485" actId="21"/>
          <ac:spMkLst>
            <pc:docMk/>
            <pc:sldMk cId="4141624752" sldId="351"/>
            <ac:spMk id="11" creationId="{A148A1FA-C3D2-4CDE-B31F-755E892B7018}"/>
          </ac:spMkLst>
        </pc:spChg>
        <pc:spChg chg="del">
          <ac:chgData name="William Grey" userId="37b73424-c081-4fc2-b1af-363f4f3fd4f3" providerId="ADAL" clId="{3EECD332-E405-40F8-9245-75A03FD24380}" dt="2021-09-29T21:22:41.020" v="1151" actId="478"/>
          <ac:spMkLst>
            <pc:docMk/>
            <pc:sldMk cId="4141624752" sldId="351"/>
            <ac:spMk id="12" creationId="{6F56A22F-6723-4FEE-A5E2-13EE2F2BA712}"/>
          </ac:spMkLst>
        </pc:spChg>
        <pc:spChg chg="del">
          <ac:chgData name="William Grey" userId="37b73424-c081-4fc2-b1af-363f4f3fd4f3" providerId="ADAL" clId="{3EECD332-E405-40F8-9245-75A03FD24380}" dt="2021-09-29T21:22:41.020" v="1151" actId="478"/>
          <ac:spMkLst>
            <pc:docMk/>
            <pc:sldMk cId="4141624752" sldId="351"/>
            <ac:spMk id="17" creationId="{491BF274-8E18-4FEB-9AFF-0672966F84DA}"/>
          </ac:spMkLst>
        </pc:spChg>
        <pc:spChg chg="del">
          <ac:chgData name="William Grey" userId="37b73424-c081-4fc2-b1af-363f4f3fd4f3" providerId="ADAL" clId="{3EECD332-E405-40F8-9245-75A03FD24380}" dt="2021-09-29T21:22:41.020" v="1151" actId="478"/>
          <ac:spMkLst>
            <pc:docMk/>
            <pc:sldMk cId="4141624752" sldId="351"/>
            <ac:spMk id="18" creationId="{C2C5E4CB-3732-4827-9993-29A2D02AFA2C}"/>
          </ac:spMkLst>
        </pc:spChg>
        <pc:spChg chg="del">
          <ac:chgData name="William Grey" userId="37b73424-c081-4fc2-b1af-363f4f3fd4f3" providerId="ADAL" clId="{3EECD332-E405-40F8-9245-75A03FD24380}" dt="2021-09-29T21:22:41.020" v="1151" actId="478"/>
          <ac:spMkLst>
            <pc:docMk/>
            <pc:sldMk cId="4141624752" sldId="351"/>
            <ac:spMk id="19" creationId="{427F469C-2EE4-4A9A-A41E-581DC393FFA2}"/>
          </ac:spMkLst>
        </pc:spChg>
        <pc:spChg chg="del">
          <ac:chgData name="William Grey" userId="37b73424-c081-4fc2-b1af-363f4f3fd4f3" providerId="ADAL" clId="{3EECD332-E405-40F8-9245-75A03FD24380}" dt="2021-09-29T21:22:41.020" v="1151" actId="478"/>
          <ac:spMkLst>
            <pc:docMk/>
            <pc:sldMk cId="4141624752" sldId="351"/>
            <ac:spMk id="20" creationId="{85E84AC8-5321-4B3D-9720-310828FCE829}"/>
          </ac:spMkLst>
        </pc:spChg>
        <pc:spChg chg="del">
          <ac:chgData name="William Grey" userId="37b73424-c081-4fc2-b1af-363f4f3fd4f3" providerId="ADAL" clId="{3EECD332-E405-40F8-9245-75A03FD24380}" dt="2021-09-29T21:22:41.020" v="1151" actId="478"/>
          <ac:spMkLst>
            <pc:docMk/>
            <pc:sldMk cId="4141624752" sldId="351"/>
            <ac:spMk id="24" creationId="{9328544B-581A-41E4-A953-02D4B03713F8}"/>
          </ac:spMkLst>
        </pc:spChg>
        <pc:spChg chg="del">
          <ac:chgData name="William Grey" userId="37b73424-c081-4fc2-b1af-363f4f3fd4f3" providerId="ADAL" clId="{3EECD332-E405-40F8-9245-75A03FD24380}" dt="2021-09-29T21:22:41.020" v="1151" actId="478"/>
          <ac:spMkLst>
            <pc:docMk/>
            <pc:sldMk cId="4141624752" sldId="351"/>
            <ac:spMk id="26" creationId="{DDA15DD0-39BF-412B-9B49-C4CD0A17E89E}"/>
          </ac:spMkLst>
        </pc:spChg>
        <pc:spChg chg="del">
          <ac:chgData name="William Grey" userId="37b73424-c081-4fc2-b1af-363f4f3fd4f3" providerId="ADAL" clId="{3EECD332-E405-40F8-9245-75A03FD24380}" dt="2021-09-29T21:22:41.020" v="1151" actId="478"/>
          <ac:spMkLst>
            <pc:docMk/>
            <pc:sldMk cId="4141624752" sldId="351"/>
            <ac:spMk id="29" creationId="{2EE406FE-1F30-465E-8FDF-D0F3511EDA79}"/>
          </ac:spMkLst>
        </pc:spChg>
        <pc:graphicFrameChg chg="del">
          <ac:chgData name="William Grey" userId="37b73424-c081-4fc2-b1af-363f4f3fd4f3" providerId="ADAL" clId="{3EECD332-E405-40F8-9245-75A03FD24380}" dt="2021-09-29T21:26:30.707" v="1373" actId="21"/>
          <ac:graphicFrameMkLst>
            <pc:docMk/>
            <pc:sldMk cId="4141624752" sldId="351"/>
            <ac:graphicFrameMk id="21" creationId="{90B5C7BA-C923-4A5F-8604-1D0E022BC348}"/>
          </ac:graphicFrameMkLst>
        </pc:graphicFrameChg>
        <pc:graphicFrameChg chg="del">
          <ac:chgData name="William Grey" userId="37b73424-c081-4fc2-b1af-363f4f3fd4f3" providerId="ADAL" clId="{3EECD332-E405-40F8-9245-75A03FD24380}" dt="2021-09-29T21:30:11.938" v="1485" actId="21"/>
          <ac:graphicFrameMkLst>
            <pc:docMk/>
            <pc:sldMk cId="4141624752" sldId="351"/>
            <ac:graphicFrameMk id="22" creationId="{791C1695-D058-43CC-94EF-F2D65386695B}"/>
          </ac:graphicFrameMkLst>
        </pc:graphicFrameChg>
        <pc:picChg chg="add mod">
          <ac:chgData name="William Grey" userId="37b73424-c081-4fc2-b1af-363f4f3fd4f3" providerId="ADAL" clId="{3EECD332-E405-40F8-9245-75A03FD24380}" dt="2021-09-29T21:22:45.519" v="1152" actId="1076"/>
          <ac:picMkLst>
            <pc:docMk/>
            <pc:sldMk cId="4141624752" sldId="351"/>
            <ac:picMk id="7" creationId="{D6F9AFF6-4B76-4024-8E0E-AAF626E2F472}"/>
          </ac:picMkLst>
        </pc:picChg>
        <pc:cxnChg chg="del mod">
          <ac:chgData name="William Grey" userId="37b73424-c081-4fc2-b1af-363f4f3fd4f3" providerId="ADAL" clId="{3EECD332-E405-40F8-9245-75A03FD24380}" dt="2021-09-29T21:22:41.020" v="1151" actId="478"/>
          <ac:cxnSpMkLst>
            <pc:docMk/>
            <pc:sldMk cId="4141624752" sldId="351"/>
            <ac:cxnSpMk id="8" creationId="{7F58928D-00DC-491D-AAEA-8E655C57CD42}"/>
          </ac:cxnSpMkLst>
        </pc:cxnChg>
        <pc:cxnChg chg="del">
          <ac:chgData name="William Grey" userId="37b73424-c081-4fc2-b1af-363f4f3fd4f3" providerId="ADAL" clId="{3EECD332-E405-40F8-9245-75A03FD24380}" dt="2021-09-29T21:22:41.020" v="1151" actId="478"/>
          <ac:cxnSpMkLst>
            <pc:docMk/>
            <pc:sldMk cId="4141624752" sldId="351"/>
            <ac:cxnSpMk id="9" creationId="{563D9E78-700D-4C87-8487-A97BC62059D9}"/>
          </ac:cxnSpMkLst>
        </pc:cxnChg>
        <pc:cxnChg chg="del">
          <ac:chgData name="William Grey" userId="37b73424-c081-4fc2-b1af-363f4f3fd4f3" providerId="ADAL" clId="{3EECD332-E405-40F8-9245-75A03FD24380}" dt="2021-09-29T21:22:41.020" v="1151" actId="478"/>
          <ac:cxnSpMkLst>
            <pc:docMk/>
            <pc:sldMk cId="4141624752" sldId="351"/>
            <ac:cxnSpMk id="13" creationId="{E3D73626-42EE-4738-AFD0-5907E5B8F7AC}"/>
          </ac:cxnSpMkLst>
        </pc:cxnChg>
        <pc:cxnChg chg="del">
          <ac:chgData name="William Grey" userId="37b73424-c081-4fc2-b1af-363f4f3fd4f3" providerId="ADAL" clId="{3EECD332-E405-40F8-9245-75A03FD24380}" dt="2021-09-29T21:22:41.020" v="1151" actId="478"/>
          <ac:cxnSpMkLst>
            <pc:docMk/>
            <pc:sldMk cId="4141624752" sldId="351"/>
            <ac:cxnSpMk id="14" creationId="{867B66D6-041A-4B73-A5FC-CC46EA340004}"/>
          </ac:cxnSpMkLst>
        </pc:cxnChg>
        <pc:cxnChg chg="del">
          <ac:chgData name="William Grey" userId="37b73424-c081-4fc2-b1af-363f4f3fd4f3" providerId="ADAL" clId="{3EECD332-E405-40F8-9245-75A03FD24380}" dt="2021-09-29T21:22:41.020" v="1151" actId="478"/>
          <ac:cxnSpMkLst>
            <pc:docMk/>
            <pc:sldMk cId="4141624752" sldId="351"/>
            <ac:cxnSpMk id="15" creationId="{FE310578-3229-4EA9-B97E-99B626CD0797}"/>
          </ac:cxnSpMkLst>
        </pc:cxnChg>
        <pc:cxnChg chg="del">
          <ac:chgData name="William Grey" userId="37b73424-c081-4fc2-b1af-363f4f3fd4f3" providerId="ADAL" clId="{3EECD332-E405-40F8-9245-75A03FD24380}" dt="2021-09-29T21:22:41.020" v="1151" actId="478"/>
          <ac:cxnSpMkLst>
            <pc:docMk/>
            <pc:sldMk cId="4141624752" sldId="351"/>
            <ac:cxnSpMk id="16" creationId="{C6563B63-ABE2-4F07-BAAD-D1423CF19D1F}"/>
          </ac:cxnSpMkLst>
        </pc:cxnChg>
        <pc:cxnChg chg="del">
          <ac:chgData name="William Grey" userId="37b73424-c081-4fc2-b1af-363f4f3fd4f3" providerId="ADAL" clId="{3EECD332-E405-40F8-9245-75A03FD24380}" dt="2021-09-29T21:22:41.020" v="1151" actId="478"/>
          <ac:cxnSpMkLst>
            <pc:docMk/>
            <pc:sldMk cId="4141624752" sldId="351"/>
            <ac:cxnSpMk id="23" creationId="{1039B530-C727-427F-BD37-5574EC040A74}"/>
          </ac:cxnSpMkLst>
        </pc:cxnChg>
        <pc:cxnChg chg="del">
          <ac:chgData name="William Grey" userId="37b73424-c081-4fc2-b1af-363f4f3fd4f3" providerId="ADAL" clId="{3EECD332-E405-40F8-9245-75A03FD24380}" dt="2021-09-29T21:22:41.020" v="1151" actId="478"/>
          <ac:cxnSpMkLst>
            <pc:docMk/>
            <pc:sldMk cId="4141624752" sldId="351"/>
            <ac:cxnSpMk id="25" creationId="{367FCD9D-D444-4776-84D4-1DAC3B6610DE}"/>
          </ac:cxnSpMkLst>
        </pc:cxnChg>
        <pc:cxnChg chg="del">
          <ac:chgData name="William Grey" userId="37b73424-c081-4fc2-b1af-363f4f3fd4f3" providerId="ADAL" clId="{3EECD332-E405-40F8-9245-75A03FD24380}" dt="2021-09-29T21:22:41.020" v="1151" actId="478"/>
          <ac:cxnSpMkLst>
            <pc:docMk/>
            <pc:sldMk cId="4141624752" sldId="351"/>
            <ac:cxnSpMk id="27" creationId="{F137DC0E-AEE7-4513-BD4D-E4AF164FF8DF}"/>
          </ac:cxnSpMkLst>
        </pc:cxnChg>
        <pc:cxnChg chg="del">
          <ac:chgData name="William Grey" userId="37b73424-c081-4fc2-b1af-363f4f3fd4f3" providerId="ADAL" clId="{3EECD332-E405-40F8-9245-75A03FD24380}" dt="2021-09-29T21:22:41.020" v="1151" actId="478"/>
          <ac:cxnSpMkLst>
            <pc:docMk/>
            <pc:sldMk cId="4141624752" sldId="351"/>
            <ac:cxnSpMk id="28" creationId="{F77BFAB9-F447-49B2-883B-465A46A7CCBC}"/>
          </ac:cxnSpMkLst>
        </pc:cxnChg>
      </pc:sldChg>
      <pc:sldChg chg="addSp delSp modSp mod">
        <pc:chgData name="William Grey" userId="37b73424-c081-4fc2-b1af-363f4f3fd4f3" providerId="ADAL" clId="{3EECD332-E405-40F8-9245-75A03FD24380}" dt="2021-09-29T12:59:40.024" v="1136" actId="1076"/>
        <pc:sldMkLst>
          <pc:docMk/>
          <pc:sldMk cId="1304562400" sldId="352"/>
        </pc:sldMkLst>
        <pc:spChg chg="mod">
          <ac:chgData name="William Grey" userId="37b73424-c081-4fc2-b1af-363f4f3fd4f3" providerId="ADAL" clId="{3EECD332-E405-40F8-9245-75A03FD24380}" dt="2021-09-29T12:59:33.918" v="1135" actId="1076"/>
          <ac:spMkLst>
            <pc:docMk/>
            <pc:sldMk cId="1304562400" sldId="352"/>
            <ac:spMk id="6" creationId="{13E4A4B5-4176-4611-BC2E-CBE3CCE08A9F}"/>
          </ac:spMkLst>
        </pc:spChg>
        <pc:graphicFrameChg chg="add">
          <ac:chgData name="William Grey" userId="37b73424-c081-4fc2-b1af-363f4f3fd4f3" providerId="ADAL" clId="{3EECD332-E405-40F8-9245-75A03FD24380}" dt="2021-09-29T12:59:29.360" v="1134"/>
          <ac:graphicFrameMkLst>
            <pc:docMk/>
            <pc:sldMk cId="1304562400" sldId="352"/>
            <ac:graphicFrameMk id="7" creationId="{71BF37A2-E505-4628-8742-4E8EA0A438C3}"/>
          </ac:graphicFrameMkLst>
        </pc:graphicFrameChg>
        <pc:graphicFrameChg chg="del">
          <ac:chgData name="William Grey" userId="37b73424-c081-4fc2-b1af-363f4f3fd4f3" providerId="ADAL" clId="{3EECD332-E405-40F8-9245-75A03FD24380}" dt="2021-09-29T12:59:28.928" v="1133" actId="478"/>
          <ac:graphicFrameMkLst>
            <pc:docMk/>
            <pc:sldMk cId="1304562400" sldId="352"/>
            <ac:graphicFrameMk id="21" creationId="{90B5C7BA-C923-4A5F-8604-1D0E022BC348}"/>
          </ac:graphicFrameMkLst>
        </pc:graphicFrameChg>
        <pc:graphicFrameChg chg="mod">
          <ac:chgData name="William Grey" userId="37b73424-c081-4fc2-b1af-363f4f3fd4f3" providerId="ADAL" clId="{3EECD332-E405-40F8-9245-75A03FD24380}" dt="2021-09-29T12:59:40.024" v="1136" actId="1076"/>
          <ac:graphicFrameMkLst>
            <pc:docMk/>
            <pc:sldMk cId="1304562400" sldId="352"/>
            <ac:graphicFrameMk id="22" creationId="{791C1695-D058-43CC-94EF-F2D65386695B}"/>
          </ac:graphicFrameMkLst>
        </pc:graphicFrameChg>
      </pc:sldChg>
      <pc:sldChg chg="addSp modSp mod">
        <pc:chgData name="William Grey" userId="37b73424-c081-4fc2-b1af-363f4f3fd4f3" providerId="ADAL" clId="{3EECD332-E405-40F8-9245-75A03FD24380}" dt="2021-09-29T22:05:14.097" v="1738" actId="167"/>
        <pc:sldMkLst>
          <pc:docMk/>
          <pc:sldMk cId="1696609576" sldId="357"/>
        </pc:sldMkLst>
        <pc:spChg chg="mod">
          <ac:chgData name="William Grey" userId="37b73424-c081-4fc2-b1af-363f4f3fd4f3" providerId="ADAL" clId="{3EECD332-E405-40F8-9245-75A03FD24380}" dt="2021-09-29T11:12:38.499" v="57" actId="1076"/>
          <ac:spMkLst>
            <pc:docMk/>
            <pc:sldMk cId="1696609576" sldId="357"/>
            <ac:spMk id="5" creationId="{81496003-D30B-46E6-8A0C-EAB3A3757DC0}"/>
          </ac:spMkLst>
        </pc:spChg>
        <pc:spChg chg="add mod">
          <ac:chgData name="William Grey" userId="37b73424-c081-4fc2-b1af-363f4f3fd4f3" providerId="ADAL" clId="{3EECD332-E405-40F8-9245-75A03FD24380}" dt="2021-09-29T11:08:07.474" v="22" actId="1076"/>
          <ac:spMkLst>
            <pc:docMk/>
            <pc:sldMk cId="1696609576" sldId="357"/>
            <ac:spMk id="7" creationId="{E3C51AF5-9DB6-4AA3-AB2A-750C48ACCCA2}"/>
          </ac:spMkLst>
        </pc:spChg>
        <pc:spChg chg="mod">
          <ac:chgData name="William Grey" userId="37b73424-c081-4fc2-b1af-363f4f3fd4f3" providerId="ADAL" clId="{3EECD332-E405-40F8-9245-75A03FD24380}" dt="2021-09-29T11:12:35.756" v="56" actId="1076"/>
          <ac:spMkLst>
            <pc:docMk/>
            <pc:sldMk cId="1696609576" sldId="357"/>
            <ac:spMk id="8" creationId="{28B1AE77-EA55-48B7-9A37-A1F1ED40D395}"/>
          </ac:spMkLst>
        </pc:spChg>
        <pc:spChg chg="add mod">
          <ac:chgData name="William Grey" userId="37b73424-c081-4fc2-b1af-363f4f3fd4f3" providerId="ADAL" clId="{3EECD332-E405-40F8-9245-75A03FD24380}" dt="2021-09-29T11:35:12.851" v="207" actId="20577"/>
          <ac:spMkLst>
            <pc:docMk/>
            <pc:sldMk cId="1696609576" sldId="357"/>
            <ac:spMk id="9" creationId="{983C5ED1-46A2-458D-985F-35FDF7ED54A9}"/>
          </ac:spMkLst>
        </pc:spChg>
        <pc:spChg chg="add ord">
          <ac:chgData name="William Grey" userId="37b73424-c081-4fc2-b1af-363f4f3fd4f3" providerId="ADAL" clId="{3EECD332-E405-40F8-9245-75A03FD24380}" dt="2021-09-29T22:05:14.097" v="1738" actId="167"/>
          <ac:spMkLst>
            <pc:docMk/>
            <pc:sldMk cId="1696609576" sldId="357"/>
            <ac:spMk id="10" creationId="{38302805-89EE-4103-A1FC-60A6DCD0219D}"/>
          </ac:spMkLst>
        </pc:spChg>
        <pc:graphicFrameChg chg="mod modGraphic">
          <ac:chgData name="William Grey" userId="37b73424-c081-4fc2-b1af-363f4f3fd4f3" providerId="ADAL" clId="{3EECD332-E405-40F8-9245-75A03FD24380}" dt="2021-09-29T11:12:31.116" v="55" actId="2162"/>
          <ac:graphicFrameMkLst>
            <pc:docMk/>
            <pc:sldMk cId="1696609576" sldId="357"/>
            <ac:graphicFrameMk id="4" creationId="{AD7C9B41-E9C1-4580-8A4B-946387199A7C}"/>
          </ac:graphicFrameMkLst>
        </pc:graphicFrameChg>
        <pc:graphicFrameChg chg="add mod modGraphic">
          <ac:chgData name="William Grey" userId="37b73424-c081-4fc2-b1af-363f4f3fd4f3" providerId="ADAL" clId="{3EECD332-E405-40F8-9245-75A03FD24380}" dt="2021-09-29T21:37:47.734" v="1582"/>
          <ac:graphicFrameMkLst>
            <pc:docMk/>
            <pc:sldMk cId="1696609576" sldId="357"/>
            <ac:graphicFrameMk id="6" creationId="{62BC3239-4AFD-4EED-91FB-13ADD3F6A14E}"/>
          </ac:graphicFrameMkLst>
        </pc:graphicFrameChg>
      </pc:sldChg>
      <pc:sldChg chg="del">
        <pc:chgData name="William Grey" userId="37b73424-c081-4fc2-b1af-363f4f3fd4f3" providerId="ADAL" clId="{3EECD332-E405-40F8-9245-75A03FD24380}" dt="2021-09-29T11:14:37.007" v="68" actId="47"/>
        <pc:sldMkLst>
          <pc:docMk/>
          <pc:sldMk cId="4128817949" sldId="358"/>
        </pc:sldMkLst>
      </pc:sldChg>
      <pc:sldChg chg="addSp del">
        <pc:chgData name="William Grey" userId="37b73424-c081-4fc2-b1af-363f4f3fd4f3" providerId="ADAL" clId="{3EECD332-E405-40F8-9245-75A03FD24380}" dt="2021-09-29T11:14:28.146" v="66" actId="47"/>
        <pc:sldMkLst>
          <pc:docMk/>
          <pc:sldMk cId="3204423404" sldId="359"/>
        </pc:sldMkLst>
        <pc:spChg chg="add">
          <ac:chgData name="William Grey" userId="37b73424-c081-4fc2-b1af-363f4f3fd4f3" providerId="ADAL" clId="{3EECD332-E405-40F8-9245-75A03FD24380}" dt="2021-09-29T11:06:22.338" v="0"/>
          <ac:spMkLst>
            <pc:docMk/>
            <pc:sldMk cId="3204423404" sldId="359"/>
            <ac:spMk id="7" creationId="{CE8FF1F3-024D-4FCA-8199-47AE29619A7D}"/>
          </ac:spMkLst>
        </pc:spChg>
        <pc:graphicFrameChg chg="add">
          <ac:chgData name="William Grey" userId="37b73424-c081-4fc2-b1af-363f4f3fd4f3" providerId="ADAL" clId="{3EECD332-E405-40F8-9245-75A03FD24380}" dt="2021-09-29T11:06:22.338" v="0"/>
          <ac:graphicFrameMkLst>
            <pc:docMk/>
            <pc:sldMk cId="3204423404" sldId="359"/>
            <ac:graphicFrameMk id="6" creationId="{1A9B6E01-A74A-45B7-A8BF-0A980AF6BF4D}"/>
          </ac:graphicFrameMkLst>
        </pc:graphicFrameChg>
      </pc:sldChg>
      <pc:sldChg chg="del">
        <pc:chgData name="William Grey" userId="37b73424-c081-4fc2-b1af-363f4f3fd4f3" providerId="ADAL" clId="{3EECD332-E405-40F8-9245-75A03FD24380}" dt="2021-09-29T11:14:33.048" v="67" actId="47"/>
        <pc:sldMkLst>
          <pc:docMk/>
          <pc:sldMk cId="1257073045" sldId="360"/>
        </pc:sldMkLst>
      </pc:sldChg>
      <pc:sldChg chg="addSp delSp modSp del mod">
        <pc:chgData name="William Grey" userId="37b73424-c081-4fc2-b1af-363f4f3fd4f3" providerId="ADAL" clId="{3EECD332-E405-40F8-9245-75A03FD24380}" dt="2021-09-29T23:07:10.127" v="2020" actId="47"/>
        <pc:sldMkLst>
          <pc:docMk/>
          <pc:sldMk cId="1954820303" sldId="361"/>
        </pc:sldMkLst>
        <pc:spChg chg="add del">
          <ac:chgData name="William Grey" userId="37b73424-c081-4fc2-b1af-363f4f3fd4f3" providerId="ADAL" clId="{3EECD332-E405-40F8-9245-75A03FD24380}" dt="2021-09-29T11:42:58.781" v="344"/>
          <ac:spMkLst>
            <pc:docMk/>
            <pc:sldMk cId="1954820303" sldId="361"/>
            <ac:spMk id="2" creationId="{A7BFA118-C28E-4616-9C9D-356987CDECF7}"/>
          </ac:spMkLst>
        </pc:spChg>
        <pc:spChg chg="mod">
          <ac:chgData name="William Grey" userId="37b73424-c081-4fc2-b1af-363f4f3fd4f3" providerId="ADAL" clId="{3EECD332-E405-40F8-9245-75A03FD24380}" dt="2021-09-29T11:43:00.434" v="347" actId="1076"/>
          <ac:spMkLst>
            <pc:docMk/>
            <pc:sldMk cId="1954820303" sldId="361"/>
            <ac:spMk id="5" creationId="{81496003-D30B-46E6-8A0C-EAB3A3757DC0}"/>
          </ac:spMkLst>
        </pc:spChg>
        <pc:spChg chg="mod">
          <ac:chgData name="William Grey" userId="37b73424-c081-4fc2-b1af-363f4f3fd4f3" providerId="ADAL" clId="{3EECD332-E405-40F8-9245-75A03FD24380}" dt="2021-09-29T11:33:07.062" v="100" actId="20577"/>
          <ac:spMkLst>
            <pc:docMk/>
            <pc:sldMk cId="1954820303" sldId="361"/>
            <ac:spMk id="8" creationId="{FD4FC5E5-D7C4-4BA9-BCCC-73C3C35E6982}"/>
          </ac:spMkLst>
        </pc:spChg>
        <pc:spChg chg="add del mod">
          <ac:chgData name="William Grey" userId="37b73424-c081-4fc2-b1af-363f4f3fd4f3" providerId="ADAL" clId="{3EECD332-E405-40F8-9245-75A03FD24380}" dt="2021-09-29T23:06:38.237" v="2015" actId="21"/>
          <ac:spMkLst>
            <pc:docMk/>
            <pc:sldMk cId="1954820303" sldId="361"/>
            <ac:spMk id="10" creationId="{38D10ECC-CD48-4111-901F-549E4B44CB29}"/>
          </ac:spMkLst>
        </pc:spChg>
        <pc:spChg chg="add mod">
          <ac:chgData name="William Grey" userId="37b73424-c081-4fc2-b1af-363f4f3fd4f3" providerId="ADAL" clId="{3EECD332-E405-40F8-9245-75A03FD24380}" dt="2021-09-29T22:58:10.017" v="1958" actId="20577"/>
          <ac:spMkLst>
            <pc:docMk/>
            <pc:sldMk cId="1954820303" sldId="361"/>
            <ac:spMk id="11" creationId="{4DDBA591-8D6F-49D7-A4B1-D07F8180CB79}"/>
          </ac:spMkLst>
        </pc:spChg>
        <pc:graphicFrameChg chg="modGraphic">
          <ac:chgData name="William Grey" userId="37b73424-c081-4fc2-b1af-363f4f3fd4f3" providerId="ADAL" clId="{3EECD332-E405-40F8-9245-75A03FD24380}" dt="2021-09-29T11:42:59.502" v="346" actId="20577"/>
          <ac:graphicFrameMkLst>
            <pc:docMk/>
            <pc:sldMk cId="1954820303" sldId="361"/>
            <ac:graphicFrameMk id="4" creationId="{AD7C9B41-E9C1-4580-8A4B-946387199A7C}"/>
          </ac:graphicFrameMkLst>
        </pc:graphicFrameChg>
        <pc:graphicFrameChg chg="mod modGraphic">
          <ac:chgData name="William Grey" userId="37b73424-c081-4fc2-b1af-363f4f3fd4f3" providerId="ADAL" clId="{3EECD332-E405-40F8-9245-75A03FD24380}" dt="2021-09-29T11:45:18.615" v="421" actId="1076"/>
          <ac:graphicFrameMkLst>
            <pc:docMk/>
            <pc:sldMk cId="1954820303" sldId="361"/>
            <ac:graphicFrameMk id="9" creationId="{B90F4BED-282C-4469-9EF0-E9BD80266B46}"/>
          </ac:graphicFrameMkLst>
        </pc:graphicFrameChg>
      </pc:sldChg>
      <pc:sldChg chg="del">
        <pc:chgData name="William Grey" userId="37b73424-c081-4fc2-b1af-363f4f3fd4f3" providerId="ADAL" clId="{3EECD332-E405-40F8-9245-75A03FD24380}" dt="2021-09-29T12:57:11.823" v="1132" actId="47"/>
        <pc:sldMkLst>
          <pc:docMk/>
          <pc:sldMk cId="4179555820" sldId="362"/>
        </pc:sldMkLst>
      </pc:sldChg>
      <pc:sldChg chg="addSp delSp modSp add mod ord">
        <pc:chgData name="William Grey" userId="37b73424-c081-4fc2-b1af-363f4f3fd4f3" providerId="ADAL" clId="{3EECD332-E405-40F8-9245-75A03FD24380}" dt="2021-09-29T22:04:57.264" v="1736" actId="14100"/>
        <pc:sldMkLst>
          <pc:docMk/>
          <pc:sldMk cId="3550312299" sldId="363"/>
        </pc:sldMkLst>
        <pc:spChg chg="add del">
          <ac:chgData name="William Grey" userId="37b73424-c081-4fc2-b1af-363f4f3fd4f3" providerId="ADAL" clId="{3EECD332-E405-40F8-9245-75A03FD24380}" dt="2021-09-29T22:03:58.793" v="1726" actId="478"/>
          <ac:spMkLst>
            <pc:docMk/>
            <pc:sldMk cId="3550312299" sldId="363"/>
            <ac:spMk id="2" creationId="{A7B69CC1-B08B-411F-91D9-9A3BCF144ABF}"/>
          </ac:spMkLst>
        </pc:spChg>
        <pc:spChg chg="add mod ord">
          <ac:chgData name="William Grey" userId="37b73424-c081-4fc2-b1af-363f4f3fd4f3" providerId="ADAL" clId="{3EECD332-E405-40F8-9245-75A03FD24380}" dt="2021-09-29T22:04:57.264" v="1736" actId="14100"/>
          <ac:spMkLst>
            <pc:docMk/>
            <pc:sldMk cId="3550312299" sldId="363"/>
            <ac:spMk id="3" creationId="{7B216340-2E07-4911-BA26-800E4141B07D}"/>
          </ac:spMkLst>
        </pc:spChg>
        <pc:spChg chg="mod">
          <ac:chgData name="William Grey" userId="37b73424-c081-4fc2-b1af-363f4f3fd4f3" providerId="ADAL" clId="{3EECD332-E405-40F8-9245-75A03FD24380}" dt="2021-09-29T11:12:15.230" v="52" actId="1076"/>
          <ac:spMkLst>
            <pc:docMk/>
            <pc:sldMk cId="3550312299" sldId="363"/>
            <ac:spMk id="5" creationId="{81496003-D30B-46E6-8A0C-EAB3A3757DC0}"/>
          </ac:spMkLst>
        </pc:spChg>
        <pc:spChg chg="del">
          <ac:chgData name="William Grey" userId="37b73424-c081-4fc2-b1af-363f4f3fd4f3" providerId="ADAL" clId="{3EECD332-E405-40F8-9245-75A03FD24380}" dt="2021-09-29T11:08:35.550" v="25" actId="478"/>
          <ac:spMkLst>
            <pc:docMk/>
            <pc:sldMk cId="3550312299" sldId="363"/>
            <ac:spMk id="8" creationId="{28B1AE77-EA55-48B7-9A37-A1F1ED40D395}"/>
          </ac:spMkLst>
        </pc:spChg>
        <pc:spChg chg="mod">
          <ac:chgData name="William Grey" userId="37b73424-c081-4fc2-b1af-363f4f3fd4f3" providerId="ADAL" clId="{3EECD332-E405-40F8-9245-75A03FD24380}" dt="2021-09-29T11:34:23.667" v="192" actId="20577"/>
          <ac:spMkLst>
            <pc:docMk/>
            <pc:sldMk cId="3550312299" sldId="363"/>
            <ac:spMk id="9" creationId="{983C5ED1-46A2-458D-985F-35FDF7ED54A9}"/>
          </ac:spMkLst>
        </pc:spChg>
        <pc:graphicFrameChg chg="mod modGraphic">
          <ac:chgData name="William Grey" userId="37b73424-c081-4fc2-b1af-363f4f3fd4f3" providerId="ADAL" clId="{3EECD332-E405-40F8-9245-75A03FD24380}" dt="2021-09-29T11:12:10.240" v="51" actId="1076"/>
          <ac:graphicFrameMkLst>
            <pc:docMk/>
            <pc:sldMk cId="3550312299" sldId="363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3EECD332-E405-40F8-9245-75A03FD24380}" dt="2021-09-29T21:37:43.228" v="1581"/>
          <ac:graphicFrameMkLst>
            <pc:docMk/>
            <pc:sldMk cId="3550312299" sldId="363"/>
            <ac:graphicFrameMk id="6" creationId="{62BC3239-4AFD-4EED-91FB-13ADD3F6A14E}"/>
          </ac:graphicFrameMkLst>
        </pc:graphicFrameChg>
      </pc:sldChg>
      <pc:sldChg chg="addSp modSp add mod ord">
        <pc:chgData name="William Grey" userId="37b73424-c081-4fc2-b1af-363f4f3fd4f3" providerId="ADAL" clId="{3EECD332-E405-40F8-9245-75A03FD24380}" dt="2021-09-29T22:05:20.166" v="1740" actId="167"/>
        <pc:sldMkLst>
          <pc:docMk/>
          <pc:sldMk cId="1424551438" sldId="364"/>
        </pc:sldMkLst>
        <pc:spChg chg="mod">
          <ac:chgData name="William Grey" userId="37b73424-c081-4fc2-b1af-363f4f3fd4f3" providerId="ADAL" clId="{3EECD332-E405-40F8-9245-75A03FD24380}" dt="2021-09-29T11:13:57.767" v="63" actId="1076"/>
          <ac:spMkLst>
            <pc:docMk/>
            <pc:sldMk cId="1424551438" sldId="364"/>
            <ac:spMk id="5" creationId="{81496003-D30B-46E6-8A0C-EAB3A3757DC0}"/>
          </ac:spMkLst>
        </pc:spChg>
        <pc:spChg chg="mod">
          <ac:chgData name="William Grey" userId="37b73424-c081-4fc2-b1af-363f4f3fd4f3" providerId="ADAL" clId="{3EECD332-E405-40F8-9245-75A03FD24380}" dt="2021-09-29T11:13:57.767" v="63" actId="1076"/>
          <ac:spMkLst>
            <pc:docMk/>
            <pc:sldMk cId="1424551438" sldId="364"/>
            <ac:spMk id="8" creationId="{28B1AE77-EA55-48B7-9A37-A1F1ED40D395}"/>
          </ac:spMkLst>
        </pc:spChg>
        <pc:spChg chg="mod">
          <ac:chgData name="William Grey" userId="37b73424-c081-4fc2-b1af-363f4f3fd4f3" providerId="ADAL" clId="{3EECD332-E405-40F8-9245-75A03FD24380}" dt="2021-09-29T11:35:22.307" v="228" actId="20577"/>
          <ac:spMkLst>
            <pc:docMk/>
            <pc:sldMk cId="1424551438" sldId="364"/>
            <ac:spMk id="9" creationId="{983C5ED1-46A2-458D-985F-35FDF7ED54A9}"/>
          </ac:spMkLst>
        </pc:spChg>
        <pc:spChg chg="add ord">
          <ac:chgData name="William Grey" userId="37b73424-c081-4fc2-b1af-363f4f3fd4f3" providerId="ADAL" clId="{3EECD332-E405-40F8-9245-75A03FD24380}" dt="2021-09-29T22:05:20.166" v="1740" actId="167"/>
          <ac:spMkLst>
            <pc:docMk/>
            <pc:sldMk cId="1424551438" sldId="364"/>
            <ac:spMk id="10" creationId="{128FDDE6-7ACE-43A5-9E40-CEEFECDC3D4C}"/>
          </ac:spMkLst>
        </pc:spChg>
        <pc:graphicFrameChg chg="modGraphic">
          <ac:chgData name="William Grey" userId="37b73424-c081-4fc2-b1af-363f4f3fd4f3" providerId="ADAL" clId="{3EECD332-E405-40F8-9245-75A03FD24380}" dt="2021-09-29T11:12:51.486" v="58" actId="2162"/>
          <ac:graphicFrameMkLst>
            <pc:docMk/>
            <pc:sldMk cId="1424551438" sldId="364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3EECD332-E405-40F8-9245-75A03FD24380}" dt="2021-09-29T21:37:53.387" v="1583"/>
          <ac:graphicFrameMkLst>
            <pc:docMk/>
            <pc:sldMk cId="1424551438" sldId="364"/>
            <ac:graphicFrameMk id="6" creationId="{62BC3239-4AFD-4EED-91FB-13ADD3F6A14E}"/>
          </ac:graphicFrameMkLst>
        </pc:graphicFrameChg>
      </pc:sldChg>
      <pc:sldChg chg="addSp modSp add mod">
        <pc:chgData name="William Grey" userId="37b73424-c081-4fc2-b1af-363f4f3fd4f3" providerId="ADAL" clId="{3EECD332-E405-40F8-9245-75A03FD24380}" dt="2021-09-29T22:05:27.224" v="1742" actId="167"/>
        <pc:sldMkLst>
          <pc:docMk/>
          <pc:sldMk cId="2171718843" sldId="365"/>
        </pc:sldMkLst>
        <pc:spChg chg="mod">
          <ac:chgData name="William Grey" userId="37b73424-c081-4fc2-b1af-363f4f3fd4f3" providerId="ADAL" clId="{3EECD332-E405-40F8-9245-75A03FD24380}" dt="2021-09-29T11:14:06.645" v="64" actId="1076"/>
          <ac:spMkLst>
            <pc:docMk/>
            <pc:sldMk cId="2171718843" sldId="365"/>
            <ac:spMk id="5" creationId="{81496003-D30B-46E6-8A0C-EAB3A3757DC0}"/>
          </ac:spMkLst>
        </pc:spChg>
        <pc:spChg chg="mod">
          <ac:chgData name="William Grey" userId="37b73424-c081-4fc2-b1af-363f4f3fd4f3" providerId="ADAL" clId="{3EECD332-E405-40F8-9245-75A03FD24380}" dt="2021-09-29T11:14:06.645" v="64" actId="1076"/>
          <ac:spMkLst>
            <pc:docMk/>
            <pc:sldMk cId="2171718843" sldId="365"/>
            <ac:spMk id="8" creationId="{28B1AE77-EA55-48B7-9A37-A1F1ED40D395}"/>
          </ac:spMkLst>
        </pc:spChg>
        <pc:spChg chg="mod">
          <ac:chgData name="William Grey" userId="37b73424-c081-4fc2-b1af-363f4f3fd4f3" providerId="ADAL" clId="{3EECD332-E405-40F8-9245-75A03FD24380}" dt="2021-09-29T11:35:32.439" v="243" actId="20577"/>
          <ac:spMkLst>
            <pc:docMk/>
            <pc:sldMk cId="2171718843" sldId="365"/>
            <ac:spMk id="9" creationId="{983C5ED1-46A2-458D-985F-35FDF7ED54A9}"/>
          </ac:spMkLst>
        </pc:spChg>
        <pc:spChg chg="add ord">
          <ac:chgData name="William Grey" userId="37b73424-c081-4fc2-b1af-363f4f3fd4f3" providerId="ADAL" clId="{3EECD332-E405-40F8-9245-75A03FD24380}" dt="2021-09-29T22:05:27.224" v="1742" actId="167"/>
          <ac:spMkLst>
            <pc:docMk/>
            <pc:sldMk cId="2171718843" sldId="365"/>
            <ac:spMk id="10" creationId="{8B293DEF-55DB-4939-9936-664593C13AD5}"/>
          </ac:spMkLst>
        </pc:spChg>
        <pc:graphicFrameChg chg="modGraphic">
          <ac:chgData name="William Grey" userId="37b73424-c081-4fc2-b1af-363f4f3fd4f3" providerId="ADAL" clId="{3EECD332-E405-40F8-9245-75A03FD24380}" dt="2021-09-29T11:13:15.267" v="61" actId="2162"/>
          <ac:graphicFrameMkLst>
            <pc:docMk/>
            <pc:sldMk cId="2171718843" sldId="365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3EECD332-E405-40F8-9245-75A03FD24380}" dt="2021-09-29T21:37:58.487" v="1584"/>
          <ac:graphicFrameMkLst>
            <pc:docMk/>
            <pc:sldMk cId="2171718843" sldId="365"/>
            <ac:graphicFrameMk id="6" creationId="{62BC3239-4AFD-4EED-91FB-13ADD3F6A14E}"/>
          </ac:graphicFrameMkLst>
        </pc:graphicFrameChg>
      </pc:sldChg>
      <pc:sldChg chg="addSp modSp add mod">
        <pc:chgData name="William Grey" userId="37b73424-c081-4fc2-b1af-363f4f3fd4f3" providerId="ADAL" clId="{3EECD332-E405-40F8-9245-75A03FD24380}" dt="2021-09-29T22:06:02.978" v="1745" actId="1076"/>
        <pc:sldMkLst>
          <pc:docMk/>
          <pc:sldMk cId="2094385897" sldId="366"/>
        </pc:sldMkLst>
        <pc:spChg chg="mod">
          <ac:chgData name="William Grey" userId="37b73424-c081-4fc2-b1af-363f4f3fd4f3" providerId="ADAL" clId="{3EECD332-E405-40F8-9245-75A03FD24380}" dt="2021-09-29T11:14:20.436" v="65" actId="1076"/>
          <ac:spMkLst>
            <pc:docMk/>
            <pc:sldMk cId="2094385897" sldId="366"/>
            <ac:spMk id="5" creationId="{81496003-D30B-46E6-8A0C-EAB3A3757DC0}"/>
          </ac:spMkLst>
        </pc:spChg>
        <pc:spChg chg="mod">
          <ac:chgData name="William Grey" userId="37b73424-c081-4fc2-b1af-363f4f3fd4f3" providerId="ADAL" clId="{3EECD332-E405-40F8-9245-75A03FD24380}" dt="2021-09-29T11:14:20.436" v="65" actId="1076"/>
          <ac:spMkLst>
            <pc:docMk/>
            <pc:sldMk cId="2094385897" sldId="366"/>
            <ac:spMk id="8" creationId="{28B1AE77-EA55-48B7-9A37-A1F1ED40D395}"/>
          </ac:spMkLst>
        </pc:spChg>
        <pc:spChg chg="mod">
          <ac:chgData name="William Grey" userId="37b73424-c081-4fc2-b1af-363f4f3fd4f3" providerId="ADAL" clId="{3EECD332-E405-40F8-9245-75A03FD24380}" dt="2021-09-29T11:35:39.740" v="258" actId="20577"/>
          <ac:spMkLst>
            <pc:docMk/>
            <pc:sldMk cId="2094385897" sldId="366"/>
            <ac:spMk id="9" creationId="{983C5ED1-46A2-458D-985F-35FDF7ED54A9}"/>
          </ac:spMkLst>
        </pc:spChg>
        <pc:spChg chg="add mod ord">
          <ac:chgData name="William Grey" userId="37b73424-c081-4fc2-b1af-363f4f3fd4f3" providerId="ADAL" clId="{3EECD332-E405-40F8-9245-75A03FD24380}" dt="2021-09-29T22:06:02.978" v="1745" actId="1076"/>
          <ac:spMkLst>
            <pc:docMk/>
            <pc:sldMk cId="2094385897" sldId="366"/>
            <ac:spMk id="10" creationId="{1548DD0B-28A9-42FA-9DD4-0FC58C144903}"/>
          </ac:spMkLst>
        </pc:spChg>
        <pc:graphicFrameChg chg="modGraphic">
          <ac:chgData name="William Grey" userId="37b73424-c081-4fc2-b1af-363f4f3fd4f3" providerId="ADAL" clId="{3EECD332-E405-40F8-9245-75A03FD24380}" dt="2021-09-29T11:13:30.562" v="62" actId="2162"/>
          <ac:graphicFrameMkLst>
            <pc:docMk/>
            <pc:sldMk cId="2094385897" sldId="366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3EECD332-E405-40F8-9245-75A03FD24380}" dt="2021-09-29T21:38:04.720" v="1585"/>
          <ac:graphicFrameMkLst>
            <pc:docMk/>
            <pc:sldMk cId="2094385897" sldId="366"/>
            <ac:graphicFrameMk id="6" creationId="{62BC3239-4AFD-4EED-91FB-13ADD3F6A14E}"/>
          </ac:graphicFrameMkLst>
        </pc:graphicFrameChg>
      </pc:sldChg>
      <pc:sldChg chg="delSp modSp add del mod">
        <pc:chgData name="William Grey" userId="37b73424-c081-4fc2-b1af-363f4f3fd4f3" providerId="ADAL" clId="{3EECD332-E405-40F8-9245-75A03FD24380}" dt="2021-09-29T23:07:11.376" v="2021" actId="47"/>
        <pc:sldMkLst>
          <pc:docMk/>
          <pc:sldMk cId="918398061" sldId="367"/>
        </pc:sldMkLst>
        <pc:spChg chg="mod">
          <ac:chgData name="William Grey" userId="37b73424-c081-4fc2-b1af-363f4f3fd4f3" providerId="ADAL" clId="{3EECD332-E405-40F8-9245-75A03FD24380}" dt="2021-09-29T11:44:32.566" v="409" actId="1076"/>
          <ac:spMkLst>
            <pc:docMk/>
            <pc:sldMk cId="918398061" sldId="367"/>
            <ac:spMk id="5" creationId="{81496003-D30B-46E6-8A0C-EAB3A3757DC0}"/>
          </ac:spMkLst>
        </pc:spChg>
        <pc:spChg chg="del">
          <ac:chgData name="William Grey" userId="37b73424-c081-4fc2-b1af-363f4f3fd4f3" providerId="ADAL" clId="{3EECD332-E405-40F8-9245-75A03FD24380}" dt="2021-09-29T11:49:18.071" v="473" actId="478"/>
          <ac:spMkLst>
            <pc:docMk/>
            <pc:sldMk cId="918398061" sldId="367"/>
            <ac:spMk id="10" creationId="{38D10ECC-CD48-4111-901F-549E4B44CB29}"/>
          </ac:spMkLst>
        </pc:spChg>
        <pc:spChg chg="mod">
          <ac:chgData name="William Grey" userId="37b73424-c081-4fc2-b1af-363f4f3fd4f3" providerId="ADAL" clId="{3EECD332-E405-40F8-9245-75A03FD24380}" dt="2021-09-29T11:44:55.540" v="419" actId="1076"/>
          <ac:spMkLst>
            <pc:docMk/>
            <pc:sldMk cId="918398061" sldId="367"/>
            <ac:spMk id="11" creationId="{4DDBA591-8D6F-49D7-A4B1-D07F8180CB79}"/>
          </ac:spMkLst>
        </pc:spChg>
        <pc:graphicFrameChg chg="modGraphic">
          <ac:chgData name="William Grey" userId="37b73424-c081-4fc2-b1af-363f4f3fd4f3" providerId="ADAL" clId="{3EECD332-E405-40F8-9245-75A03FD24380}" dt="2021-09-29T11:44:34.663" v="411" actId="20577"/>
          <ac:graphicFrameMkLst>
            <pc:docMk/>
            <pc:sldMk cId="918398061" sldId="367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3EECD332-E405-40F8-9245-75A03FD24380}" dt="2021-09-29T11:45:25.381" v="422" actId="1076"/>
          <ac:graphicFrameMkLst>
            <pc:docMk/>
            <pc:sldMk cId="918398061" sldId="367"/>
            <ac:graphicFrameMk id="9" creationId="{B90F4BED-282C-4469-9EF0-E9BD80266B46}"/>
          </ac:graphicFrameMkLst>
        </pc:graphicFrameChg>
      </pc:sldChg>
      <pc:sldChg chg="delSp modSp add del mod">
        <pc:chgData name="William Grey" userId="37b73424-c081-4fc2-b1af-363f4f3fd4f3" providerId="ADAL" clId="{3EECD332-E405-40F8-9245-75A03FD24380}" dt="2021-09-29T23:07:11.982" v="2022" actId="47"/>
        <pc:sldMkLst>
          <pc:docMk/>
          <pc:sldMk cId="4190672098" sldId="368"/>
        </pc:sldMkLst>
        <pc:spChg chg="del">
          <ac:chgData name="William Grey" userId="37b73424-c081-4fc2-b1af-363f4f3fd4f3" providerId="ADAL" clId="{3EECD332-E405-40F8-9245-75A03FD24380}" dt="2021-09-29T11:49:22.369" v="474" actId="478"/>
          <ac:spMkLst>
            <pc:docMk/>
            <pc:sldMk cId="4190672098" sldId="368"/>
            <ac:spMk id="10" creationId="{38D10ECC-CD48-4111-901F-549E4B44CB29}"/>
          </ac:spMkLst>
        </pc:spChg>
        <pc:graphicFrameChg chg="modGraphic">
          <ac:chgData name="William Grey" userId="37b73424-c081-4fc2-b1af-363f4f3fd4f3" providerId="ADAL" clId="{3EECD332-E405-40F8-9245-75A03FD24380}" dt="2021-09-29T11:46:01.278" v="424" actId="20577"/>
          <ac:graphicFrameMkLst>
            <pc:docMk/>
            <pc:sldMk cId="4190672098" sldId="368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3EECD332-E405-40F8-9245-75A03FD24380}" dt="2021-09-29T11:45:32.921" v="423" actId="1076"/>
          <ac:graphicFrameMkLst>
            <pc:docMk/>
            <pc:sldMk cId="4190672098" sldId="368"/>
            <ac:graphicFrameMk id="9" creationId="{B90F4BED-282C-4469-9EF0-E9BD80266B46}"/>
          </ac:graphicFrameMkLst>
        </pc:graphicFrameChg>
      </pc:sldChg>
      <pc:sldChg chg="delSp modSp add del mod">
        <pc:chgData name="William Grey" userId="37b73424-c081-4fc2-b1af-363f4f3fd4f3" providerId="ADAL" clId="{3EECD332-E405-40F8-9245-75A03FD24380}" dt="2021-09-29T23:07:12.740" v="2023" actId="47"/>
        <pc:sldMkLst>
          <pc:docMk/>
          <pc:sldMk cId="3782431143" sldId="369"/>
        </pc:sldMkLst>
        <pc:spChg chg="mod">
          <ac:chgData name="William Grey" userId="37b73424-c081-4fc2-b1af-363f4f3fd4f3" providerId="ADAL" clId="{3EECD332-E405-40F8-9245-75A03FD24380}" dt="2021-09-29T11:46:21.413" v="429" actId="1076"/>
          <ac:spMkLst>
            <pc:docMk/>
            <pc:sldMk cId="3782431143" sldId="369"/>
            <ac:spMk id="5" creationId="{81496003-D30B-46E6-8A0C-EAB3A3757DC0}"/>
          </ac:spMkLst>
        </pc:spChg>
        <pc:spChg chg="del">
          <ac:chgData name="William Grey" userId="37b73424-c081-4fc2-b1af-363f4f3fd4f3" providerId="ADAL" clId="{3EECD332-E405-40F8-9245-75A03FD24380}" dt="2021-09-29T11:49:28.864" v="475" actId="478"/>
          <ac:spMkLst>
            <pc:docMk/>
            <pc:sldMk cId="3782431143" sldId="369"/>
            <ac:spMk id="10" creationId="{38D10ECC-CD48-4111-901F-549E4B44CB29}"/>
          </ac:spMkLst>
        </pc:spChg>
        <pc:spChg chg="mod">
          <ac:chgData name="William Grey" userId="37b73424-c081-4fc2-b1af-363f4f3fd4f3" providerId="ADAL" clId="{3EECD332-E405-40F8-9245-75A03FD24380}" dt="2021-09-29T11:46:59.293" v="435" actId="20577"/>
          <ac:spMkLst>
            <pc:docMk/>
            <pc:sldMk cId="3782431143" sldId="369"/>
            <ac:spMk id="11" creationId="{4DDBA591-8D6F-49D7-A4B1-D07F8180CB79}"/>
          </ac:spMkLst>
        </pc:spChg>
        <pc:graphicFrameChg chg="modGraphic">
          <ac:chgData name="William Grey" userId="37b73424-c081-4fc2-b1af-363f4f3fd4f3" providerId="ADAL" clId="{3EECD332-E405-40F8-9245-75A03FD24380}" dt="2021-09-29T11:46:13.012" v="427" actId="20577"/>
          <ac:graphicFrameMkLst>
            <pc:docMk/>
            <pc:sldMk cId="3782431143" sldId="369"/>
            <ac:graphicFrameMk id="4" creationId="{AD7C9B41-E9C1-4580-8A4B-946387199A7C}"/>
          </ac:graphicFrameMkLst>
        </pc:graphicFrameChg>
      </pc:sldChg>
      <pc:sldChg chg="modSp add del mod">
        <pc:chgData name="William Grey" userId="37b73424-c081-4fc2-b1af-363f4f3fd4f3" providerId="ADAL" clId="{3EECD332-E405-40F8-9245-75A03FD24380}" dt="2021-09-29T23:07:13.724" v="2024" actId="47"/>
        <pc:sldMkLst>
          <pc:docMk/>
          <pc:sldMk cId="1979902696" sldId="370"/>
        </pc:sldMkLst>
        <pc:spChg chg="mod">
          <ac:chgData name="William Grey" userId="37b73424-c081-4fc2-b1af-363f4f3fd4f3" providerId="ADAL" clId="{3EECD332-E405-40F8-9245-75A03FD24380}" dt="2021-09-29T11:47:22.322" v="440" actId="1076"/>
          <ac:spMkLst>
            <pc:docMk/>
            <pc:sldMk cId="1979902696" sldId="370"/>
            <ac:spMk id="5" creationId="{81496003-D30B-46E6-8A0C-EAB3A3757DC0}"/>
          </ac:spMkLst>
        </pc:spChg>
        <pc:spChg chg="mod">
          <ac:chgData name="William Grey" userId="37b73424-c081-4fc2-b1af-363f4f3fd4f3" providerId="ADAL" clId="{3EECD332-E405-40F8-9245-75A03FD24380}" dt="2021-09-29T11:47:26.981" v="441" actId="1076"/>
          <ac:spMkLst>
            <pc:docMk/>
            <pc:sldMk cId="1979902696" sldId="370"/>
            <ac:spMk id="11" creationId="{4DDBA591-8D6F-49D7-A4B1-D07F8180CB79}"/>
          </ac:spMkLst>
        </pc:spChg>
        <pc:graphicFrameChg chg="modGraphic">
          <ac:chgData name="William Grey" userId="37b73424-c081-4fc2-b1af-363f4f3fd4f3" providerId="ADAL" clId="{3EECD332-E405-40F8-9245-75A03FD24380}" dt="2021-09-29T11:47:14.335" v="438" actId="20577"/>
          <ac:graphicFrameMkLst>
            <pc:docMk/>
            <pc:sldMk cId="1979902696" sldId="370"/>
            <ac:graphicFrameMk id="4" creationId="{AD7C9B41-E9C1-4580-8A4B-946387199A7C}"/>
          </ac:graphicFrameMkLst>
        </pc:graphicFrameChg>
      </pc:sldChg>
      <pc:sldChg chg="delSp modSp add del mod">
        <pc:chgData name="William Grey" userId="37b73424-c081-4fc2-b1af-363f4f3fd4f3" providerId="ADAL" clId="{3EECD332-E405-40F8-9245-75A03FD24380}" dt="2021-09-29T23:07:14.712" v="2025" actId="47"/>
        <pc:sldMkLst>
          <pc:docMk/>
          <pc:sldMk cId="2500876540" sldId="371"/>
        </pc:sldMkLst>
        <pc:spChg chg="mod">
          <ac:chgData name="William Grey" userId="37b73424-c081-4fc2-b1af-363f4f3fd4f3" providerId="ADAL" clId="{3EECD332-E405-40F8-9245-75A03FD24380}" dt="2021-09-29T11:47:53.524" v="446" actId="1076"/>
          <ac:spMkLst>
            <pc:docMk/>
            <pc:sldMk cId="2500876540" sldId="371"/>
            <ac:spMk id="5" creationId="{81496003-D30B-46E6-8A0C-EAB3A3757DC0}"/>
          </ac:spMkLst>
        </pc:spChg>
        <pc:spChg chg="del">
          <ac:chgData name="William Grey" userId="37b73424-c081-4fc2-b1af-363f4f3fd4f3" providerId="ADAL" clId="{3EECD332-E405-40F8-9245-75A03FD24380}" dt="2021-09-29T11:49:33.779" v="476" actId="478"/>
          <ac:spMkLst>
            <pc:docMk/>
            <pc:sldMk cId="2500876540" sldId="371"/>
            <ac:spMk id="10" creationId="{38D10ECC-CD48-4111-901F-549E4B44CB29}"/>
          </ac:spMkLst>
        </pc:spChg>
        <pc:spChg chg="mod">
          <ac:chgData name="William Grey" userId="37b73424-c081-4fc2-b1af-363f4f3fd4f3" providerId="ADAL" clId="{3EECD332-E405-40F8-9245-75A03FD24380}" dt="2021-09-29T11:48:38.904" v="471" actId="20577"/>
          <ac:spMkLst>
            <pc:docMk/>
            <pc:sldMk cId="2500876540" sldId="371"/>
            <ac:spMk id="11" creationId="{4DDBA591-8D6F-49D7-A4B1-D07F8180CB79}"/>
          </ac:spMkLst>
        </pc:spChg>
        <pc:graphicFrameChg chg="modGraphic">
          <ac:chgData name="William Grey" userId="37b73424-c081-4fc2-b1af-363f4f3fd4f3" providerId="ADAL" clId="{3EECD332-E405-40F8-9245-75A03FD24380}" dt="2021-09-29T11:47:43.464" v="444" actId="20577"/>
          <ac:graphicFrameMkLst>
            <pc:docMk/>
            <pc:sldMk cId="2500876540" sldId="371"/>
            <ac:graphicFrameMk id="4" creationId="{AD7C9B41-E9C1-4580-8A4B-946387199A7C}"/>
          </ac:graphicFrameMkLst>
        </pc:graphicFrameChg>
        <pc:graphicFrameChg chg="modGraphic">
          <ac:chgData name="William Grey" userId="37b73424-c081-4fc2-b1af-363f4f3fd4f3" providerId="ADAL" clId="{3EECD332-E405-40F8-9245-75A03FD24380}" dt="2021-09-29T12:55:17.775" v="1131" actId="20577"/>
          <ac:graphicFrameMkLst>
            <pc:docMk/>
            <pc:sldMk cId="2500876540" sldId="371"/>
            <ac:graphicFrameMk id="9" creationId="{B90F4BED-282C-4469-9EF0-E9BD80266B46}"/>
          </ac:graphicFrameMkLst>
        </pc:graphicFrameChg>
      </pc:sldChg>
      <pc:sldChg chg="addSp delSp modSp new del mod">
        <pc:chgData name="William Grey" userId="37b73424-c081-4fc2-b1af-363f4f3fd4f3" providerId="ADAL" clId="{3EECD332-E405-40F8-9245-75A03FD24380}" dt="2021-09-29T23:01:48.687" v="1959" actId="47"/>
        <pc:sldMkLst>
          <pc:docMk/>
          <pc:sldMk cId="2151749758" sldId="372"/>
        </pc:sldMkLst>
        <pc:spChg chg="mod">
          <ac:chgData name="William Grey" userId="37b73424-c081-4fc2-b1af-363f4f3fd4f3" providerId="ADAL" clId="{3EECD332-E405-40F8-9245-75A03FD24380}" dt="2021-09-29T11:57:44.412" v="483" actId="27636"/>
          <ac:spMkLst>
            <pc:docMk/>
            <pc:sldMk cId="2151749758" sldId="372"/>
            <ac:spMk id="2" creationId="{8E4ADAD7-18C9-4AF6-B871-111F724CB749}"/>
          </ac:spMkLst>
        </pc:spChg>
        <pc:spChg chg="del">
          <ac:chgData name="William Grey" userId="37b73424-c081-4fc2-b1af-363f4f3fd4f3" providerId="ADAL" clId="{3EECD332-E405-40F8-9245-75A03FD24380}" dt="2021-09-29T12:02:26.638" v="590" actId="478"/>
          <ac:spMkLst>
            <pc:docMk/>
            <pc:sldMk cId="2151749758" sldId="372"/>
            <ac:spMk id="3" creationId="{F72B1B6A-8989-4FF2-9F99-69CE68952510}"/>
          </ac:spMkLst>
        </pc:spChg>
        <pc:spChg chg="add del mod">
          <ac:chgData name="William Grey" userId="37b73424-c081-4fc2-b1af-363f4f3fd4f3" providerId="ADAL" clId="{3EECD332-E405-40F8-9245-75A03FD24380}" dt="2021-09-29T12:06:40.013" v="602"/>
          <ac:spMkLst>
            <pc:docMk/>
            <pc:sldMk cId="2151749758" sldId="372"/>
            <ac:spMk id="7" creationId="{B4B43D9D-F28F-4803-95B0-35C681765015}"/>
          </ac:spMkLst>
        </pc:spChg>
        <pc:graphicFrameChg chg="add mod modGraphic">
          <ac:chgData name="William Grey" userId="37b73424-c081-4fc2-b1af-363f4f3fd4f3" providerId="ADAL" clId="{3EECD332-E405-40F8-9245-75A03FD24380}" dt="2021-09-29T12:06:40.368" v="603" actId="1076"/>
          <ac:graphicFrameMkLst>
            <pc:docMk/>
            <pc:sldMk cId="2151749758" sldId="372"/>
            <ac:graphicFrameMk id="5" creationId="{3EA61B36-4E0F-41C4-AF0C-F1ACBE387C34}"/>
          </ac:graphicFrameMkLst>
        </pc:graphicFrameChg>
        <pc:graphicFrameChg chg="add mod modGraphic">
          <ac:chgData name="William Grey" userId="37b73424-c081-4fc2-b1af-363f4f3fd4f3" providerId="ADAL" clId="{3EECD332-E405-40F8-9245-75A03FD24380}" dt="2021-09-29T12:06:38.595" v="600" actId="20577"/>
          <ac:graphicFrameMkLst>
            <pc:docMk/>
            <pc:sldMk cId="2151749758" sldId="372"/>
            <ac:graphicFrameMk id="6" creationId="{A3205F2F-8597-4859-9A04-208140DB84CA}"/>
          </ac:graphicFrameMkLst>
        </pc:graphicFrameChg>
        <pc:picChg chg="add del mod">
          <ac:chgData name="William Grey" userId="37b73424-c081-4fc2-b1af-363f4f3fd4f3" providerId="ADAL" clId="{3EECD332-E405-40F8-9245-75A03FD24380}" dt="2021-09-29T12:06:41.908" v="604" actId="478"/>
          <ac:picMkLst>
            <pc:docMk/>
            <pc:sldMk cId="2151749758" sldId="372"/>
            <ac:picMk id="4" creationId="{288B201A-1271-4DAB-BC9C-42A8BF2B4993}"/>
          </ac:picMkLst>
        </pc:picChg>
      </pc:sldChg>
      <pc:sldChg chg="modSp mod">
        <pc:chgData name="William Grey" userId="37b73424-c081-4fc2-b1af-363f4f3fd4f3" providerId="ADAL" clId="{3EECD332-E405-40F8-9245-75A03FD24380}" dt="2021-09-29T23:28:55.288" v="2326" actId="14100"/>
        <pc:sldMkLst>
          <pc:docMk/>
          <pc:sldMk cId="288703779" sldId="373"/>
        </pc:sldMkLst>
        <pc:spChg chg="mod">
          <ac:chgData name="William Grey" userId="37b73424-c081-4fc2-b1af-363f4f3fd4f3" providerId="ADAL" clId="{3EECD332-E405-40F8-9245-75A03FD24380}" dt="2021-09-29T23:28:55.288" v="2326" actId="14100"/>
          <ac:spMkLst>
            <pc:docMk/>
            <pc:sldMk cId="288703779" sldId="373"/>
            <ac:spMk id="3" creationId="{00000000-0000-0000-0000-000000000000}"/>
          </ac:spMkLst>
        </pc:spChg>
        <pc:graphicFrameChg chg="mod modGraphic">
          <ac:chgData name="William Grey" userId="37b73424-c081-4fc2-b1af-363f4f3fd4f3" providerId="ADAL" clId="{3EECD332-E405-40F8-9245-75A03FD24380}" dt="2021-09-29T21:39:16.092" v="1592"/>
          <ac:graphicFrameMkLst>
            <pc:docMk/>
            <pc:sldMk cId="288703779" sldId="373"/>
            <ac:graphicFrameMk id="4" creationId="{2702F10D-AA80-4FBF-81A9-0A9838F224C7}"/>
          </ac:graphicFrameMkLst>
        </pc:graphicFrameChg>
      </pc:sldChg>
      <pc:sldChg chg="addSp modSp mod">
        <pc:chgData name="William Grey" userId="37b73424-c081-4fc2-b1af-363f4f3fd4f3" providerId="ADAL" clId="{3EECD332-E405-40F8-9245-75A03FD24380}" dt="2021-09-29T22:06:24.457" v="1748" actId="1076"/>
        <pc:sldMkLst>
          <pc:docMk/>
          <pc:sldMk cId="752711468" sldId="374"/>
        </pc:sldMkLst>
        <pc:spChg chg="add mod ord">
          <ac:chgData name="William Grey" userId="37b73424-c081-4fc2-b1af-363f4f3fd4f3" providerId="ADAL" clId="{3EECD332-E405-40F8-9245-75A03FD24380}" dt="2021-09-29T22:06:24.457" v="1748" actId="1076"/>
          <ac:spMkLst>
            <pc:docMk/>
            <pc:sldMk cId="752711468" sldId="374"/>
            <ac:spMk id="8" creationId="{E1A3F829-23FD-4DA8-B005-5FF452922D1D}"/>
          </ac:spMkLst>
        </pc:spChg>
        <pc:graphicFrameChg chg="mod">
          <ac:chgData name="William Grey" userId="37b73424-c081-4fc2-b1af-363f4f3fd4f3" providerId="ADAL" clId="{3EECD332-E405-40F8-9245-75A03FD24380}" dt="2021-09-29T21:38:10.821" v="1586"/>
          <ac:graphicFrameMkLst>
            <pc:docMk/>
            <pc:sldMk cId="752711468" sldId="374"/>
            <ac:graphicFrameMk id="6" creationId="{62BC3239-4AFD-4EED-91FB-13ADD3F6A14E}"/>
          </ac:graphicFrameMkLst>
        </pc:graphicFrameChg>
      </pc:sldChg>
      <pc:sldChg chg="addSp modSp mod">
        <pc:chgData name="William Grey" userId="37b73424-c081-4fc2-b1af-363f4f3fd4f3" providerId="ADAL" clId="{3EECD332-E405-40F8-9245-75A03FD24380}" dt="2021-09-29T22:06:42.882" v="1751" actId="167"/>
        <pc:sldMkLst>
          <pc:docMk/>
          <pc:sldMk cId="2391194871" sldId="376"/>
        </pc:sldMkLst>
        <pc:spChg chg="add mod ord">
          <ac:chgData name="William Grey" userId="37b73424-c081-4fc2-b1af-363f4f3fd4f3" providerId="ADAL" clId="{3EECD332-E405-40F8-9245-75A03FD24380}" dt="2021-09-29T22:06:42.882" v="1751" actId="167"/>
          <ac:spMkLst>
            <pc:docMk/>
            <pc:sldMk cId="2391194871" sldId="376"/>
            <ac:spMk id="8" creationId="{3090058A-759E-4FA9-AD07-BFA62A691E80}"/>
          </ac:spMkLst>
        </pc:spChg>
        <pc:graphicFrameChg chg="mod">
          <ac:chgData name="William Grey" userId="37b73424-c081-4fc2-b1af-363f4f3fd4f3" providerId="ADAL" clId="{3EECD332-E405-40F8-9245-75A03FD24380}" dt="2021-09-29T21:38:16.490" v="1587"/>
          <ac:graphicFrameMkLst>
            <pc:docMk/>
            <pc:sldMk cId="2391194871" sldId="376"/>
            <ac:graphicFrameMk id="6" creationId="{62BC3239-4AFD-4EED-91FB-13ADD3F6A14E}"/>
          </ac:graphicFrameMkLst>
        </pc:graphicFrameChg>
      </pc:sldChg>
      <pc:sldChg chg="addSp modSp mod">
        <pc:chgData name="William Grey" userId="37b73424-c081-4fc2-b1af-363f4f3fd4f3" providerId="ADAL" clId="{3EECD332-E405-40F8-9245-75A03FD24380}" dt="2021-09-29T22:08:21.484" v="1754" actId="1076"/>
        <pc:sldMkLst>
          <pc:docMk/>
          <pc:sldMk cId="942137691" sldId="377"/>
        </pc:sldMkLst>
        <pc:spChg chg="mod">
          <ac:chgData name="William Grey" userId="37b73424-c081-4fc2-b1af-363f4f3fd4f3" providerId="ADAL" clId="{3EECD332-E405-40F8-9245-75A03FD24380}" dt="2021-09-29T22:08:21.484" v="1754" actId="1076"/>
          <ac:spMkLst>
            <pc:docMk/>
            <pc:sldMk cId="942137691" sldId="377"/>
            <ac:spMk id="5" creationId="{81496003-D30B-46E6-8A0C-EAB3A3757DC0}"/>
          </ac:spMkLst>
        </pc:spChg>
        <pc:spChg chg="add ord">
          <ac:chgData name="William Grey" userId="37b73424-c081-4fc2-b1af-363f4f3fd4f3" providerId="ADAL" clId="{3EECD332-E405-40F8-9245-75A03FD24380}" dt="2021-09-29T22:07:43.492" v="1753" actId="167"/>
          <ac:spMkLst>
            <pc:docMk/>
            <pc:sldMk cId="942137691" sldId="377"/>
            <ac:spMk id="8" creationId="{5DE9040D-036E-4DAE-9B73-7B518405454B}"/>
          </ac:spMkLst>
        </pc:spChg>
        <pc:graphicFrameChg chg="mod">
          <ac:chgData name="William Grey" userId="37b73424-c081-4fc2-b1af-363f4f3fd4f3" providerId="ADAL" clId="{3EECD332-E405-40F8-9245-75A03FD24380}" dt="2021-09-29T21:38:26.703" v="1588"/>
          <ac:graphicFrameMkLst>
            <pc:docMk/>
            <pc:sldMk cId="942137691" sldId="377"/>
            <ac:graphicFrameMk id="6" creationId="{62BC3239-4AFD-4EED-91FB-13ADD3F6A14E}"/>
          </ac:graphicFrameMkLst>
        </pc:graphicFrameChg>
      </pc:sldChg>
      <pc:sldChg chg="modSp del">
        <pc:chgData name="William Grey" userId="37b73424-c081-4fc2-b1af-363f4f3fd4f3" providerId="ADAL" clId="{3EECD332-E405-40F8-9245-75A03FD24380}" dt="2021-09-29T22:08:31.992" v="1755" actId="47"/>
        <pc:sldMkLst>
          <pc:docMk/>
          <pc:sldMk cId="3938940205" sldId="378"/>
        </pc:sldMkLst>
        <pc:graphicFrameChg chg="mod">
          <ac:chgData name="William Grey" userId="37b73424-c081-4fc2-b1af-363f4f3fd4f3" providerId="ADAL" clId="{3EECD332-E405-40F8-9245-75A03FD24380}" dt="2021-09-29T21:38:31.659" v="1589"/>
          <ac:graphicFrameMkLst>
            <pc:docMk/>
            <pc:sldMk cId="3938940205" sldId="378"/>
            <ac:graphicFrameMk id="6" creationId="{62BC3239-4AFD-4EED-91FB-13ADD3F6A14E}"/>
          </ac:graphicFrameMkLst>
        </pc:graphicFrameChg>
      </pc:sldChg>
      <pc:sldChg chg="modSp del">
        <pc:chgData name="William Grey" userId="37b73424-c081-4fc2-b1af-363f4f3fd4f3" providerId="ADAL" clId="{3EECD332-E405-40F8-9245-75A03FD24380}" dt="2021-09-29T22:08:36.091" v="1756" actId="47"/>
        <pc:sldMkLst>
          <pc:docMk/>
          <pc:sldMk cId="3065480868" sldId="379"/>
        </pc:sldMkLst>
        <pc:graphicFrameChg chg="mod">
          <ac:chgData name="William Grey" userId="37b73424-c081-4fc2-b1af-363f4f3fd4f3" providerId="ADAL" clId="{3EECD332-E405-40F8-9245-75A03FD24380}" dt="2021-09-29T21:39:03.212" v="1590"/>
          <ac:graphicFrameMkLst>
            <pc:docMk/>
            <pc:sldMk cId="3065480868" sldId="379"/>
            <ac:graphicFrameMk id="6" creationId="{62BC3239-4AFD-4EED-91FB-13ADD3F6A14E}"/>
          </ac:graphicFrameMkLst>
        </pc:graphicFrameChg>
      </pc:sldChg>
      <pc:sldChg chg="addSp modSp mod">
        <pc:chgData name="William Grey" userId="37b73424-c081-4fc2-b1af-363f4f3fd4f3" providerId="ADAL" clId="{3EECD332-E405-40F8-9245-75A03FD24380}" dt="2021-09-29T22:08:56.941" v="1759" actId="167"/>
        <pc:sldMkLst>
          <pc:docMk/>
          <pc:sldMk cId="2516046510" sldId="380"/>
        </pc:sldMkLst>
        <pc:spChg chg="add mod ord">
          <ac:chgData name="William Grey" userId="37b73424-c081-4fc2-b1af-363f4f3fd4f3" providerId="ADAL" clId="{3EECD332-E405-40F8-9245-75A03FD24380}" dt="2021-09-29T22:08:56.941" v="1759" actId="167"/>
          <ac:spMkLst>
            <pc:docMk/>
            <pc:sldMk cId="2516046510" sldId="380"/>
            <ac:spMk id="8" creationId="{30DA3B9F-69EC-4CA0-9099-89FB7FC63FB7}"/>
          </ac:spMkLst>
        </pc:spChg>
        <pc:graphicFrameChg chg="mod">
          <ac:chgData name="William Grey" userId="37b73424-c081-4fc2-b1af-363f4f3fd4f3" providerId="ADAL" clId="{3EECD332-E405-40F8-9245-75A03FD24380}" dt="2021-09-29T21:39:10.454" v="1591"/>
          <ac:graphicFrameMkLst>
            <pc:docMk/>
            <pc:sldMk cId="2516046510" sldId="380"/>
            <ac:graphicFrameMk id="6" creationId="{62BC3239-4AFD-4EED-91FB-13ADD3F6A14E}"/>
          </ac:graphicFrameMkLst>
        </pc:graphicFrameChg>
      </pc:sldChg>
      <pc:sldChg chg="addSp modSp add mod">
        <pc:chgData name="William Grey" userId="37b73424-c081-4fc2-b1af-363f4f3fd4f3" providerId="ADAL" clId="{3EECD332-E405-40F8-9245-75A03FD24380}" dt="2021-09-29T21:30:25.648" v="1488" actId="1076"/>
        <pc:sldMkLst>
          <pc:docMk/>
          <pc:sldMk cId="86321495" sldId="381"/>
        </pc:sldMkLst>
        <pc:spChg chg="add mod">
          <ac:chgData name="William Grey" userId="37b73424-c081-4fc2-b1af-363f4f3fd4f3" providerId="ADAL" clId="{3EECD332-E405-40F8-9245-75A03FD24380}" dt="2021-09-29T21:29:42.714" v="1450" actId="20577"/>
          <ac:spMkLst>
            <pc:docMk/>
            <pc:sldMk cId="86321495" sldId="381"/>
            <ac:spMk id="6" creationId="{80513DD1-CEEF-4F83-9ACD-2602B40937CC}"/>
          </ac:spMkLst>
        </pc:spChg>
        <pc:spChg chg="mod">
          <ac:chgData name="William Grey" userId="37b73424-c081-4fc2-b1af-363f4f3fd4f3" providerId="ADAL" clId="{3EECD332-E405-40F8-9245-75A03FD24380}" dt="2021-09-29T21:30:04.167" v="1484" actId="20577"/>
          <ac:spMkLst>
            <pc:docMk/>
            <pc:sldMk cId="86321495" sldId="381"/>
            <ac:spMk id="32" creationId="{DC9F3F41-279F-49D7-AC01-5EAB34314DAC}"/>
          </ac:spMkLst>
        </pc:spChg>
        <pc:graphicFrameChg chg="add mod modGraphic">
          <ac:chgData name="William Grey" userId="37b73424-c081-4fc2-b1af-363f4f3fd4f3" providerId="ADAL" clId="{3EECD332-E405-40F8-9245-75A03FD24380}" dt="2021-09-29T21:28:56.360" v="1421" actId="1076"/>
          <ac:graphicFrameMkLst>
            <pc:docMk/>
            <pc:sldMk cId="86321495" sldId="381"/>
            <ac:graphicFrameMk id="5" creationId="{832B44D1-1A38-4522-8F28-23EDB098CFEF}"/>
          </ac:graphicFrameMkLst>
        </pc:graphicFrameChg>
        <pc:graphicFrameChg chg="add mod">
          <ac:chgData name="William Grey" userId="37b73424-c081-4fc2-b1af-363f4f3fd4f3" providerId="ADAL" clId="{3EECD332-E405-40F8-9245-75A03FD24380}" dt="2021-09-29T21:30:25.648" v="1488" actId="1076"/>
          <ac:graphicFrameMkLst>
            <pc:docMk/>
            <pc:sldMk cId="86321495" sldId="381"/>
            <ac:graphicFrameMk id="7" creationId="{2FAC2A55-3564-4D5E-94CD-9E280ED9443E}"/>
          </ac:graphicFrameMkLst>
        </pc:graphicFrameChg>
        <pc:picChg chg="mod">
          <ac:chgData name="William Grey" userId="37b73424-c081-4fc2-b1af-363f4f3fd4f3" providerId="ADAL" clId="{3EECD332-E405-40F8-9245-75A03FD24380}" dt="2021-09-29T21:26:20.227" v="1372" actId="1076"/>
          <ac:picMkLst>
            <pc:docMk/>
            <pc:sldMk cId="86321495" sldId="381"/>
            <ac:picMk id="4" creationId="{CE7B82B9-9C74-4048-81D0-D07F47B3C008}"/>
          </ac:picMkLst>
        </pc:picChg>
      </pc:sldChg>
      <pc:sldChg chg="modSp new mod modAnim">
        <pc:chgData name="William Grey" userId="37b73424-c081-4fc2-b1af-363f4f3fd4f3" providerId="ADAL" clId="{3EECD332-E405-40F8-9245-75A03FD24380}" dt="2021-09-29T23:26:39.903" v="2255"/>
        <pc:sldMkLst>
          <pc:docMk/>
          <pc:sldMk cId="15478378" sldId="382"/>
        </pc:sldMkLst>
        <pc:spChg chg="mod">
          <ac:chgData name="William Grey" userId="37b73424-c081-4fc2-b1af-363f4f3fd4f3" providerId="ADAL" clId="{3EECD332-E405-40F8-9245-75A03FD24380}" dt="2021-09-29T22:50:37.245" v="1793" actId="20577"/>
          <ac:spMkLst>
            <pc:docMk/>
            <pc:sldMk cId="15478378" sldId="382"/>
            <ac:spMk id="2" creationId="{8350438A-3B1B-4B42-88C1-F3E4366AFC06}"/>
          </ac:spMkLst>
        </pc:spChg>
        <pc:spChg chg="mod">
          <ac:chgData name="William Grey" userId="37b73424-c081-4fc2-b1af-363f4f3fd4f3" providerId="ADAL" clId="{3EECD332-E405-40F8-9245-75A03FD24380}" dt="2021-09-29T22:51:29.069" v="1870" actId="12"/>
          <ac:spMkLst>
            <pc:docMk/>
            <pc:sldMk cId="15478378" sldId="382"/>
            <ac:spMk id="3" creationId="{BBC087C9-153E-4B09-AD77-D1C2C4FCDC1F}"/>
          </ac:spMkLst>
        </pc:spChg>
      </pc:sldChg>
      <pc:sldChg chg="add del">
        <pc:chgData name="William Grey" userId="37b73424-c081-4fc2-b1af-363f4f3fd4f3" providerId="ADAL" clId="{3EECD332-E405-40F8-9245-75A03FD24380}" dt="2021-09-29T23:12:39.643" v="2123" actId="47"/>
        <pc:sldMkLst>
          <pc:docMk/>
          <pc:sldMk cId="1307967796" sldId="383"/>
        </pc:sldMkLst>
      </pc:sldChg>
      <pc:sldChg chg="modSp add mod">
        <pc:chgData name="William Grey" userId="37b73424-c081-4fc2-b1af-363f4f3fd4f3" providerId="ADAL" clId="{3EECD332-E405-40F8-9245-75A03FD24380}" dt="2021-09-29T23:31:19.839" v="2333" actId="1037"/>
        <pc:sldMkLst>
          <pc:docMk/>
          <pc:sldMk cId="1766978980" sldId="383"/>
        </pc:sldMkLst>
        <pc:spChg chg="mod">
          <ac:chgData name="William Grey" userId="37b73424-c081-4fc2-b1af-363f4f3fd4f3" providerId="ADAL" clId="{3EECD332-E405-40F8-9245-75A03FD24380}" dt="2021-09-29T23:15:55.800" v="2158" actId="1076"/>
          <ac:spMkLst>
            <pc:docMk/>
            <pc:sldMk cId="1766978980" sldId="383"/>
            <ac:spMk id="3" creationId="{00000000-0000-0000-0000-000000000000}"/>
          </ac:spMkLst>
        </pc:spChg>
        <pc:spChg chg="mod">
          <ac:chgData name="William Grey" userId="37b73424-c081-4fc2-b1af-363f4f3fd4f3" providerId="ADAL" clId="{3EECD332-E405-40F8-9245-75A03FD24380}" dt="2021-09-29T23:31:19.839" v="2333" actId="1037"/>
          <ac:spMkLst>
            <pc:docMk/>
            <pc:sldMk cId="1766978980" sldId="383"/>
            <ac:spMk id="6" creationId="{A6287D24-324F-407B-A897-FE5EE8B4408F}"/>
          </ac:spMkLst>
        </pc:spChg>
      </pc:sldChg>
      <pc:sldChg chg="modSp add mod">
        <pc:chgData name="William Grey" userId="37b73424-c081-4fc2-b1af-363f4f3fd4f3" providerId="ADAL" clId="{3EECD332-E405-40F8-9245-75A03FD24380}" dt="2021-09-29T23:16:41.454" v="2165" actId="1035"/>
        <pc:sldMkLst>
          <pc:docMk/>
          <pc:sldMk cId="3284743982" sldId="384"/>
        </pc:sldMkLst>
        <pc:spChg chg="mod">
          <ac:chgData name="William Grey" userId="37b73424-c081-4fc2-b1af-363f4f3fd4f3" providerId="ADAL" clId="{3EECD332-E405-40F8-9245-75A03FD24380}" dt="2021-09-29T23:16:10.452" v="2160" actId="1076"/>
          <ac:spMkLst>
            <pc:docMk/>
            <pc:sldMk cId="3284743982" sldId="384"/>
            <ac:spMk id="3" creationId="{00000000-0000-0000-0000-000000000000}"/>
          </ac:spMkLst>
        </pc:spChg>
        <pc:spChg chg="mod">
          <ac:chgData name="William Grey" userId="37b73424-c081-4fc2-b1af-363f4f3fd4f3" providerId="ADAL" clId="{3EECD332-E405-40F8-9245-75A03FD24380}" dt="2021-09-29T23:16:41.454" v="2165" actId="1035"/>
          <ac:spMkLst>
            <pc:docMk/>
            <pc:sldMk cId="3284743982" sldId="384"/>
            <ac:spMk id="6" creationId="{A6287D24-324F-407B-A897-FE5EE8B4408F}"/>
          </ac:spMkLst>
        </pc:spChg>
      </pc:sldChg>
      <pc:sldChg chg="modSp add mod">
        <pc:chgData name="William Grey" userId="37b73424-c081-4fc2-b1af-363f4f3fd4f3" providerId="ADAL" clId="{3EECD332-E405-40F8-9245-75A03FD24380}" dt="2021-09-29T23:17:48.527" v="2169" actId="1076"/>
        <pc:sldMkLst>
          <pc:docMk/>
          <pc:sldMk cId="2304605526" sldId="385"/>
        </pc:sldMkLst>
        <pc:spChg chg="mod">
          <ac:chgData name="William Grey" userId="37b73424-c081-4fc2-b1af-363f4f3fd4f3" providerId="ADAL" clId="{3EECD332-E405-40F8-9245-75A03FD24380}" dt="2021-09-29T23:17:48.527" v="2169" actId="1076"/>
          <ac:spMkLst>
            <pc:docMk/>
            <pc:sldMk cId="2304605526" sldId="385"/>
            <ac:spMk id="3" creationId="{00000000-0000-0000-0000-000000000000}"/>
          </ac:spMkLst>
        </pc:spChg>
        <pc:spChg chg="mod">
          <ac:chgData name="William Grey" userId="37b73424-c081-4fc2-b1af-363f4f3fd4f3" providerId="ADAL" clId="{3EECD332-E405-40F8-9245-75A03FD24380}" dt="2021-09-29T23:17:34.464" v="2168" actId="1076"/>
          <ac:spMkLst>
            <pc:docMk/>
            <pc:sldMk cId="2304605526" sldId="385"/>
            <ac:spMk id="6" creationId="{A6287D24-324F-407B-A897-FE5EE8B4408F}"/>
          </ac:spMkLst>
        </pc:spChg>
        <pc:graphicFrameChg chg="mod">
          <ac:chgData name="William Grey" userId="37b73424-c081-4fc2-b1af-363f4f3fd4f3" providerId="ADAL" clId="{3EECD332-E405-40F8-9245-75A03FD24380}" dt="2021-09-29T23:17:24.761" v="2167" actId="1076"/>
          <ac:graphicFrameMkLst>
            <pc:docMk/>
            <pc:sldMk cId="2304605526" sldId="385"/>
            <ac:graphicFrameMk id="19" creationId="{C92734F4-F6AF-4B82-BE92-6063259FB653}"/>
          </ac:graphicFrameMkLst>
        </pc:graphicFrameChg>
      </pc:sldChg>
      <pc:sldChg chg="modSp add mod">
        <pc:chgData name="William Grey" userId="37b73424-c081-4fc2-b1af-363f4f3fd4f3" providerId="ADAL" clId="{3EECD332-E405-40F8-9245-75A03FD24380}" dt="2021-09-29T23:18:39.832" v="2177" actId="1076"/>
        <pc:sldMkLst>
          <pc:docMk/>
          <pc:sldMk cId="1901334838" sldId="386"/>
        </pc:sldMkLst>
        <pc:spChg chg="mod">
          <ac:chgData name="William Grey" userId="37b73424-c081-4fc2-b1af-363f4f3fd4f3" providerId="ADAL" clId="{3EECD332-E405-40F8-9245-75A03FD24380}" dt="2021-09-29T23:18:10.264" v="2171" actId="1076"/>
          <ac:spMkLst>
            <pc:docMk/>
            <pc:sldMk cId="1901334838" sldId="386"/>
            <ac:spMk id="3" creationId="{00000000-0000-0000-0000-000000000000}"/>
          </ac:spMkLst>
        </pc:spChg>
        <pc:spChg chg="mod">
          <ac:chgData name="William Grey" userId="37b73424-c081-4fc2-b1af-363f4f3fd4f3" providerId="ADAL" clId="{3EECD332-E405-40F8-9245-75A03FD24380}" dt="2021-09-29T23:18:39.832" v="2177" actId="1076"/>
          <ac:spMkLst>
            <pc:docMk/>
            <pc:sldMk cId="1901334838" sldId="386"/>
            <ac:spMk id="6" creationId="{A6287D24-324F-407B-A897-FE5EE8B4408F}"/>
          </ac:spMkLst>
        </pc:spChg>
      </pc:sldChg>
      <pc:sldChg chg="modSp add mod">
        <pc:chgData name="William Grey" userId="37b73424-c081-4fc2-b1af-363f4f3fd4f3" providerId="ADAL" clId="{3EECD332-E405-40F8-9245-75A03FD24380}" dt="2021-09-29T23:19:15.148" v="2180" actId="1076"/>
        <pc:sldMkLst>
          <pc:docMk/>
          <pc:sldMk cId="3569771530" sldId="387"/>
        </pc:sldMkLst>
        <pc:spChg chg="mod">
          <ac:chgData name="William Grey" userId="37b73424-c081-4fc2-b1af-363f4f3fd4f3" providerId="ADAL" clId="{3EECD332-E405-40F8-9245-75A03FD24380}" dt="2021-09-29T23:18:57.175" v="2179" actId="1076"/>
          <ac:spMkLst>
            <pc:docMk/>
            <pc:sldMk cId="3569771530" sldId="387"/>
            <ac:spMk id="3" creationId="{00000000-0000-0000-0000-000000000000}"/>
          </ac:spMkLst>
        </pc:spChg>
        <pc:spChg chg="mod">
          <ac:chgData name="William Grey" userId="37b73424-c081-4fc2-b1af-363f4f3fd4f3" providerId="ADAL" clId="{3EECD332-E405-40F8-9245-75A03FD24380}" dt="2021-09-29T23:19:15.148" v="2180" actId="1076"/>
          <ac:spMkLst>
            <pc:docMk/>
            <pc:sldMk cId="3569771530" sldId="387"/>
            <ac:spMk id="6" creationId="{A6287D24-324F-407B-A897-FE5EE8B4408F}"/>
          </ac:spMkLst>
        </pc:spChg>
      </pc:sldChg>
      <pc:sldChg chg="modSp add mod">
        <pc:chgData name="William Grey" userId="37b73424-c081-4fc2-b1af-363f4f3fd4f3" providerId="ADAL" clId="{3EECD332-E405-40F8-9245-75A03FD24380}" dt="2021-09-29T23:23:53.556" v="2186"/>
        <pc:sldMkLst>
          <pc:docMk/>
          <pc:sldMk cId="3770849257" sldId="388"/>
        </pc:sldMkLst>
        <pc:spChg chg="mod">
          <ac:chgData name="William Grey" userId="37b73424-c081-4fc2-b1af-363f4f3fd4f3" providerId="ADAL" clId="{3EECD332-E405-40F8-9245-75A03FD24380}" dt="2021-09-29T23:20:03.207" v="2182" actId="1076"/>
          <ac:spMkLst>
            <pc:docMk/>
            <pc:sldMk cId="3770849257" sldId="388"/>
            <ac:spMk id="3" creationId="{00000000-0000-0000-0000-000000000000}"/>
          </ac:spMkLst>
        </pc:spChg>
        <pc:spChg chg="mod">
          <ac:chgData name="William Grey" userId="37b73424-c081-4fc2-b1af-363f4f3fd4f3" providerId="ADAL" clId="{3EECD332-E405-40F8-9245-75A03FD24380}" dt="2021-09-29T23:20:19.091" v="2185" actId="1076"/>
          <ac:spMkLst>
            <pc:docMk/>
            <pc:sldMk cId="3770849257" sldId="388"/>
            <ac:spMk id="6" creationId="{A6287D24-324F-407B-A897-FE5EE8B4408F}"/>
          </ac:spMkLst>
        </pc:spChg>
        <pc:graphicFrameChg chg="mod modGraphic">
          <ac:chgData name="William Grey" userId="37b73424-c081-4fc2-b1af-363f4f3fd4f3" providerId="ADAL" clId="{3EECD332-E405-40F8-9245-75A03FD24380}" dt="2021-09-29T23:23:53.556" v="2186"/>
          <ac:graphicFrameMkLst>
            <pc:docMk/>
            <pc:sldMk cId="3770849257" sldId="388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3EECD332-E405-40F8-9245-75A03FD24380}" dt="2021-09-29T23:24:07.797" v="2190" actId="20577"/>
        <pc:sldMkLst>
          <pc:docMk/>
          <pc:sldMk cId="883334063" sldId="389"/>
        </pc:sldMkLst>
        <pc:spChg chg="mod">
          <ac:chgData name="William Grey" userId="37b73424-c081-4fc2-b1af-363f4f3fd4f3" providerId="ADAL" clId="{3EECD332-E405-40F8-9245-75A03FD24380}" dt="2021-09-29T23:24:04.429" v="2188" actId="1076"/>
          <ac:spMkLst>
            <pc:docMk/>
            <pc:sldMk cId="883334063" sldId="389"/>
            <ac:spMk id="3" creationId="{00000000-0000-0000-0000-000000000000}"/>
          </ac:spMkLst>
        </pc:spChg>
        <pc:graphicFrameChg chg="modGraphic">
          <ac:chgData name="William Grey" userId="37b73424-c081-4fc2-b1af-363f4f3fd4f3" providerId="ADAL" clId="{3EECD332-E405-40F8-9245-75A03FD24380}" dt="2021-09-29T23:24:07.797" v="2190" actId="20577"/>
          <ac:graphicFrameMkLst>
            <pc:docMk/>
            <pc:sldMk cId="883334063" sldId="389"/>
            <ac:graphicFrameMk id="4" creationId="{00000000-0000-0000-0000-000000000000}"/>
          </ac:graphicFrameMkLst>
        </pc:graphicFrameChg>
      </pc:sldChg>
      <pc:sldChg chg="modSp new mod">
        <pc:chgData name="William Grey" userId="37b73424-c081-4fc2-b1af-363f4f3fd4f3" providerId="ADAL" clId="{3EECD332-E405-40F8-9245-75A03FD24380}" dt="2021-09-29T23:26:16.455" v="2253" actId="20577"/>
        <pc:sldMkLst>
          <pc:docMk/>
          <pc:sldMk cId="1691351167" sldId="390"/>
        </pc:sldMkLst>
        <pc:spChg chg="mod">
          <ac:chgData name="William Grey" userId="37b73424-c081-4fc2-b1af-363f4f3fd4f3" providerId="ADAL" clId="{3EECD332-E405-40F8-9245-75A03FD24380}" dt="2021-09-29T23:25:27.259" v="2235" actId="20577"/>
          <ac:spMkLst>
            <pc:docMk/>
            <pc:sldMk cId="1691351167" sldId="390"/>
            <ac:spMk id="2" creationId="{E84B4566-66B7-42F4-B0DC-6DD6F8EA9656}"/>
          </ac:spMkLst>
        </pc:spChg>
        <pc:spChg chg="mod">
          <ac:chgData name="William Grey" userId="37b73424-c081-4fc2-b1af-363f4f3fd4f3" providerId="ADAL" clId="{3EECD332-E405-40F8-9245-75A03FD24380}" dt="2021-09-29T23:26:16.455" v="2253" actId="20577"/>
          <ac:spMkLst>
            <pc:docMk/>
            <pc:sldMk cId="1691351167" sldId="390"/>
            <ac:spMk id="3" creationId="{4DFF42A2-8E35-4C6B-B728-D430E0A2BC51}"/>
          </ac:spMkLst>
        </pc:spChg>
      </pc:sldChg>
      <pc:sldChg chg="add del">
        <pc:chgData name="William Grey" userId="37b73424-c081-4fc2-b1af-363f4f3fd4f3" providerId="ADAL" clId="{3EECD332-E405-40F8-9245-75A03FD24380}" dt="2021-09-29T23:25:01.135" v="2198" actId="47"/>
        <pc:sldMkLst>
          <pc:docMk/>
          <pc:sldMk cId="2417753355" sldId="390"/>
        </pc:sldMkLst>
      </pc:sldChg>
    </pc:docChg>
  </pc:docChgLst>
  <pc:docChgLst>
    <pc:chgData name="William Grey" userId="37b73424-c081-4fc2-b1af-363f4f3fd4f3" providerId="ADAL" clId="{808D6946-536D-427E-8341-A9A7D9B57AA3}"/>
    <pc:docChg chg="undo custSel addSld delSld modSld sldOrd">
      <pc:chgData name="William Grey" userId="37b73424-c081-4fc2-b1af-363f4f3fd4f3" providerId="ADAL" clId="{808D6946-536D-427E-8341-A9A7D9B57AA3}" dt="2022-09-12T20:49:23.244" v="593" actId="47"/>
      <pc:docMkLst>
        <pc:docMk/>
      </pc:docMkLst>
      <pc:sldChg chg="modSp del mod ord">
        <pc:chgData name="William Grey" userId="37b73424-c081-4fc2-b1af-363f4f3fd4f3" providerId="ADAL" clId="{808D6946-536D-427E-8341-A9A7D9B57AA3}" dt="2022-09-06T20:02:18.655" v="247" actId="47"/>
        <pc:sldMkLst>
          <pc:docMk/>
          <pc:sldMk cId="2324638176" sldId="257"/>
        </pc:sldMkLst>
        <pc:spChg chg="mod">
          <ac:chgData name="William Grey" userId="37b73424-c081-4fc2-b1af-363f4f3fd4f3" providerId="ADAL" clId="{808D6946-536D-427E-8341-A9A7D9B57AA3}" dt="2022-09-06T09:53:39.088" v="95" actId="20577"/>
          <ac:spMkLst>
            <pc:docMk/>
            <pc:sldMk cId="2324638176" sldId="257"/>
            <ac:spMk id="2" creationId="{CA47CFD9-4E24-4748-B150-F03F40EC8003}"/>
          </ac:spMkLst>
        </pc:spChg>
        <pc:spChg chg="mod">
          <ac:chgData name="William Grey" userId="37b73424-c081-4fc2-b1af-363f4f3fd4f3" providerId="ADAL" clId="{808D6946-536D-427E-8341-A9A7D9B57AA3}" dt="2022-09-06T09:49:25.274" v="89" actId="5793"/>
          <ac:spMkLst>
            <pc:docMk/>
            <pc:sldMk cId="2324638176" sldId="257"/>
            <ac:spMk id="3" creationId="{DA9B583C-4878-46B2-8BA0-4A6A79F68769}"/>
          </ac:spMkLst>
        </pc:spChg>
      </pc:sldChg>
      <pc:sldChg chg="modSp del mod">
        <pc:chgData name="William Grey" userId="37b73424-c081-4fc2-b1af-363f4f3fd4f3" providerId="ADAL" clId="{808D6946-536D-427E-8341-A9A7D9B57AA3}" dt="2022-09-06T20:03:32.735" v="300" actId="47"/>
        <pc:sldMkLst>
          <pc:docMk/>
          <pc:sldMk cId="983809677" sldId="258"/>
        </pc:sldMkLst>
        <pc:spChg chg="mod">
          <ac:chgData name="William Grey" userId="37b73424-c081-4fc2-b1af-363f4f3fd4f3" providerId="ADAL" clId="{808D6946-536D-427E-8341-A9A7D9B57AA3}" dt="2022-09-06T09:54:22.799" v="158" actId="20577"/>
          <ac:spMkLst>
            <pc:docMk/>
            <pc:sldMk cId="983809677" sldId="258"/>
            <ac:spMk id="2" creationId="{D35DE9F6-A738-444B-893C-E7ECC6826CC1}"/>
          </ac:spMkLst>
        </pc:spChg>
        <pc:spChg chg="mod">
          <ac:chgData name="William Grey" userId="37b73424-c081-4fc2-b1af-363f4f3fd4f3" providerId="ADAL" clId="{808D6946-536D-427E-8341-A9A7D9B57AA3}" dt="2022-09-06T09:54:29.573" v="182" actId="20577"/>
          <ac:spMkLst>
            <pc:docMk/>
            <pc:sldMk cId="983809677" sldId="258"/>
            <ac:spMk id="3" creationId="{9F4A6550-9C15-4505-9D43-2500B68DD638}"/>
          </ac:spMkLst>
        </pc:spChg>
      </pc:sldChg>
      <pc:sldChg chg="modSp mod">
        <pc:chgData name="William Grey" userId="37b73424-c081-4fc2-b1af-363f4f3fd4f3" providerId="ADAL" clId="{808D6946-536D-427E-8341-A9A7D9B57AA3}" dt="2022-09-06T20:10:20.738" v="496" actId="20577"/>
        <pc:sldMkLst>
          <pc:docMk/>
          <pc:sldMk cId="3595305873" sldId="391"/>
        </pc:sldMkLst>
        <pc:spChg chg="mod">
          <ac:chgData name="William Grey" userId="37b73424-c081-4fc2-b1af-363f4f3fd4f3" providerId="ADAL" clId="{808D6946-536D-427E-8341-A9A7D9B57AA3}" dt="2022-09-06T20:09:56.442" v="477" actId="20577"/>
          <ac:spMkLst>
            <pc:docMk/>
            <pc:sldMk cId="3595305873" sldId="391"/>
            <ac:spMk id="6" creationId="{C405D866-CB71-4F7C-A833-2631D79E3234}"/>
          </ac:spMkLst>
        </pc:spChg>
        <pc:graphicFrameChg chg="modGraphic">
          <ac:chgData name="William Grey" userId="37b73424-c081-4fc2-b1af-363f4f3fd4f3" providerId="ADAL" clId="{808D6946-536D-427E-8341-A9A7D9B57AA3}" dt="2022-09-06T20:10:20.738" v="496" actId="20577"/>
          <ac:graphicFrameMkLst>
            <pc:docMk/>
            <pc:sldMk cId="3595305873" sldId="391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808D6946-536D-427E-8341-A9A7D9B57AA3}" dt="2022-09-06T20:14:41.829" v="497" actId="1076"/>
        <pc:sldMkLst>
          <pc:docMk/>
          <pc:sldMk cId="1474947212" sldId="399"/>
        </pc:sldMkLst>
        <pc:spChg chg="mod">
          <ac:chgData name="William Grey" userId="37b73424-c081-4fc2-b1af-363f4f3fd4f3" providerId="ADAL" clId="{808D6946-536D-427E-8341-A9A7D9B57AA3}" dt="2022-09-06T20:14:41.829" v="497" actId="1076"/>
          <ac:spMkLst>
            <pc:docMk/>
            <pc:sldMk cId="1474947212" sldId="399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808D6946-536D-427E-8341-A9A7D9B57AA3}" dt="2022-09-06T20:15:11.827" v="498" actId="1076"/>
        <pc:sldMkLst>
          <pc:docMk/>
          <pc:sldMk cId="2606638414" sldId="400"/>
        </pc:sldMkLst>
        <pc:spChg chg="mod">
          <ac:chgData name="William Grey" userId="37b73424-c081-4fc2-b1af-363f4f3fd4f3" providerId="ADAL" clId="{808D6946-536D-427E-8341-A9A7D9B57AA3}" dt="2022-09-06T20:15:11.827" v="498" actId="1076"/>
          <ac:spMkLst>
            <pc:docMk/>
            <pc:sldMk cId="2606638414" sldId="400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808D6946-536D-427E-8341-A9A7D9B57AA3}" dt="2022-09-06T20:04:25.206" v="311" actId="20577"/>
        <pc:sldMkLst>
          <pc:docMk/>
          <pc:sldMk cId="2281803823" sldId="402"/>
        </pc:sldMkLst>
        <pc:spChg chg="mod">
          <ac:chgData name="William Grey" userId="37b73424-c081-4fc2-b1af-363f4f3fd4f3" providerId="ADAL" clId="{808D6946-536D-427E-8341-A9A7D9B57AA3}" dt="2022-09-06T20:04:25.206" v="311" actId="20577"/>
          <ac:spMkLst>
            <pc:docMk/>
            <pc:sldMk cId="2281803823" sldId="402"/>
            <ac:spMk id="6" creationId="{C405D866-CB71-4F7C-A833-2631D79E3234}"/>
          </ac:spMkLst>
        </pc:spChg>
      </pc:sldChg>
      <pc:sldChg chg="modSp mod">
        <pc:chgData name="William Grey" userId="37b73424-c081-4fc2-b1af-363f4f3fd4f3" providerId="ADAL" clId="{808D6946-536D-427E-8341-A9A7D9B57AA3}" dt="2022-09-06T20:15:35.719" v="499" actId="1076"/>
        <pc:sldMkLst>
          <pc:docMk/>
          <pc:sldMk cId="956119355" sldId="403"/>
        </pc:sldMkLst>
        <pc:spChg chg="mod">
          <ac:chgData name="William Grey" userId="37b73424-c081-4fc2-b1af-363f4f3fd4f3" providerId="ADAL" clId="{808D6946-536D-427E-8341-A9A7D9B57AA3}" dt="2022-09-06T20:15:35.719" v="499" actId="1076"/>
          <ac:spMkLst>
            <pc:docMk/>
            <pc:sldMk cId="956119355" sldId="403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808D6946-536D-427E-8341-A9A7D9B57AA3}" dt="2022-09-06T20:16:01.820" v="500" actId="1076"/>
        <pc:sldMkLst>
          <pc:docMk/>
          <pc:sldMk cId="2518319547" sldId="404"/>
        </pc:sldMkLst>
        <pc:spChg chg="mod">
          <ac:chgData name="William Grey" userId="37b73424-c081-4fc2-b1af-363f4f3fd4f3" providerId="ADAL" clId="{808D6946-536D-427E-8341-A9A7D9B57AA3}" dt="2022-09-06T20:16:01.820" v="500" actId="1076"/>
          <ac:spMkLst>
            <pc:docMk/>
            <pc:sldMk cId="2518319547" sldId="404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808D6946-536D-427E-8341-A9A7D9B57AA3}" dt="2022-09-06T20:16:18.260" v="501" actId="1076"/>
        <pc:sldMkLst>
          <pc:docMk/>
          <pc:sldMk cId="77218194" sldId="405"/>
        </pc:sldMkLst>
        <pc:spChg chg="mod">
          <ac:chgData name="William Grey" userId="37b73424-c081-4fc2-b1af-363f4f3fd4f3" providerId="ADAL" clId="{808D6946-536D-427E-8341-A9A7D9B57AA3}" dt="2022-09-06T20:16:18.260" v="501" actId="1076"/>
          <ac:spMkLst>
            <pc:docMk/>
            <pc:sldMk cId="77218194" sldId="405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808D6946-536D-427E-8341-A9A7D9B57AA3}" dt="2022-09-06T20:18:43.890" v="502" actId="1076"/>
        <pc:sldMkLst>
          <pc:docMk/>
          <pc:sldMk cId="2628509149" sldId="406"/>
        </pc:sldMkLst>
        <pc:spChg chg="mod">
          <ac:chgData name="William Grey" userId="37b73424-c081-4fc2-b1af-363f4f3fd4f3" providerId="ADAL" clId="{808D6946-536D-427E-8341-A9A7D9B57AA3}" dt="2022-09-06T20:18:43.890" v="502" actId="1076"/>
          <ac:spMkLst>
            <pc:docMk/>
            <pc:sldMk cId="2628509149" sldId="406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808D6946-536D-427E-8341-A9A7D9B57AA3}" dt="2022-09-06T20:19:33.827" v="507" actId="1036"/>
        <pc:sldMkLst>
          <pc:docMk/>
          <pc:sldMk cId="1727894666" sldId="407"/>
        </pc:sldMkLst>
        <pc:spChg chg="mod">
          <ac:chgData name="William Grey" userId="37b73424-c081-4fc2-b1af-363f4f3fd4f3" providerId="ADAL" clId="{808D6946-536D-427E-8341-A9A7D9B57AA3}" dt="2022-09-06T20:19:33.827" v="507" actId="1036"/>
          <ac:spMkLst>
            <pc:docMk/>
            <pc:sldMk cId="1727894666" sldId="407"/>
            <ac:spMk id="6" creationId="{A6287D24-324F-407B-A897-FE5EE8B4408F}"/>
          </ac:spMkLst>
        </pc:spChg>
      </pc:sldChg>
      <pc:sldChg chg="del">
        <pc:chgData name="William Grey" userId="37b73424-c081-4fc2-b1af-363f4f3fd4f3" providerId="ADAL" clId="{808D6946-536D-427E-8341-A9A7D9B57AA3}" dt="2022-09-06T20:20:49.811" v="508" actId="47"/>
        <pc:sldMkLst>
          <pc:docMk/>
          <pc:sldMk cId="1114557220" sldId="408"/>
        </pc:sldMkLst>
      </pc:sldChg>
      <pc:sldChg chg="modSp mod">
        <pc:chgData name="William Grey" userId="37b73424-c081-4fc2-b1af-363f4f3fd4f3" providerId="ADAL" clId="{808D6946-536D-427E-8341-A9A7D9B57AA3}" dt="2022-09-06T09:49:15.636" v="86" actId="27636"/>
        <pc:sldMkLst>
          <pc:docMk/>
          <pc:sldMk cId="3773492337" sldId="409"/>
        </pc:sldMkLst>
        <pc:spChg chg="mod">
          <ac:chgData name="William Grey" userId="37b73424-c081-4fc2-b1af-363f4f3fd4f3" providerId="ADAL" clId="{808D6946-536D-427E-8341-A9A7D9B57AA3}" dt="2022-09-06T09:49:15.636" v="86" actId="27636"/>
          <ac:spMkLst>
            <pc:docMk/>
            <pc:sldMk cId="3773492337" sldId="409"/>
            <ac:spMk id="3" creationId="{8F5F3929-62E4-44F8-9652-BA543D4E2889}"/>
          </ac:spMkLst>
        </pc:spChg>
      </pc:sldChg>
      <pc:sldChg chg="addSp modSp mod ord">
        <pc:chgData name="William Grey" userId="37b73424-c081-4fc2-b1af-363f4f3fd4f3" providerId="ADAL" clId="{808D6946-536D-427E-8341-A9A7D9B57AA3}" dt="2022-09-06T20:02:55.460" v="294" actId="27636"/>
        <pc:sldMkLst>
          <pc:docMk/>
          <pc:sldMk cId="3878621535" sldId="410"/>
        </pc:sldMkLst>
        <pc:spChg chg="mod">
          <ac:chgData name="William Grey" userId="37b73424-c081-4fc2-b1af-363f4f3fd4f3" providerId="ADAL" clId="{808D6946-536D-427E-8341-A9A7D9B57AA3}" dt="2022-09-06T20:02:55.460" v="294" actId="27636"/>
          <ac:spMkLst>
            <pc:docMk/>
            <pc:sldMk cId="3878621535" sldId="410"/>
            <ac:spMk id="3" creationId="{8F5F3929-62E4-44F8-9652-BA543D4E2889}"/>
          </ac:spMkLst>
        </pc:spChg>
        <pc:graphicFrameChg chg="add mod">
          <ac:chgData name="William Grey" userId="37b73424-c081-4fc2-b1af-363f4f3fd4f3" providerId="ADAL" clId="{808D6946-536D-427E-8341-A9A7D9B57AA3}" dt="2022-09-06T20:02:52.805" v="292" actId="1076"/>
          <ac:graphicFrameMkLst>
            <pc:docMk/>
            <pc:sldMk cId="3878621535" sldId="410"/>
            <ac:graphicFrameMk id="4" creationId="{5204D749-5944-429B-8CB6-4C87933D34ED}"/>
          </ac:graphicFrameMkLst>
        </pc:graphicFrameChg>
      </pc:sldChg>
      <pc:sldChg chg="addSp delSp modSp add mod">
        <pc:chgData name="William Grey" userId="37b73424-c081-4fc2-b1af-363f4f3fd4f3" providerId="ADAL" clId="{808D6946-536D-427E-8341-A9A7D9B57AA3}" dt="2022-09-06T09:54:34.340" v="183" actId="22"/>
        <pc:sldMkLst>
          <pc:docMk/>
          <pc:sldMk cId="4291606183" sldId="411"/>
        </pc:sldMkLst>
        <pc:spChg chg="mod">
          <ac:chgData name="William Grey" userId="37b73424-c081-4fc2-b1af-363f4f3fd4f3" providerId="ADAL" clId="{808D6946-536D-427E-8341-A9A7D9B57AA3}" dt="2022-09-06T09:54:07.854" v="147" actId="20577"/>
          <ac:spMkLst>
            <pc:docMk/>
            <pc:sldMk cId="4291606183" sldId="411"/>
            <ac:spMk id="3" creationId="{8F5F3929-62E4-44F8-9652-BA543D4E2889}"/>
          </ac:spMkLst>
        </pc:spChg>
        <pc:picChg chg="add">
          <ac:chgData name="William Grey" userId="37b73424-c081-4fc2-b1af-363f4f3fd4f3" providerId="ADAL" clId="{808D6946-536D-427E-8341-A9A7D9B57AA3}" dt="2022-09-06T09:54:34.340" v="183" actId="22"/>
          <ac:picMkLst>
            <pc:docMk/>
            <pc:sldMk cId="4291606183" sldId="411"/>
            <ac:picMk id="4" creationId="{8D24ECAE-B9EF-45B2-AEF8-D75DBA2041F2}"/>
          </ac:picMkLst>
        </pc:picChg>
        <pc:picChg chg="del">
          <ac:chgData name="William Grey" userId="37b73424-c081-4fc2-b1af-363f4f3fd4f3" providerId="ADAL" clId="{808D6946-536D-427E-8341-A9A7D9B57AA3}" dt="2022-09-06T09:54:13.452" v="148" actId="478"/>
          <ac:picMkLst>
            <pc:docMk/>
            <pc:sldMk cId="4291606183" sldId="411"/>
            <ac:picMk id="8" creationId="{E1DA29D0-B486-4345-B37F-2C049BEA3BE1}"/>
          </ac:picMkLst>
        </pc:picChg>
      </pc:sldChg>
      <pc:sldChg chg="addSp modSp add mod">
        <pc:chgData name="William Grey" userId="37b73424-c081-4fc2-b1af-363f4f3fd4f3" providerId="ADAL" clId="{808D6946-536D-427E-8341-A9A7D9B57AA3}" dt="2022-09-06T20:03:25.588" v="299" actId="1076"/>
        <pc:sldMkLst>
          <pc:docMk/>
          <pc:sldMk cId="3244740056" sldId="412"/>
        </pc:sldMkLst>
        <pc:spChg chg="mod">
          <ac:chgData name="William Grey" userId="37b73424-c081-4fc2-b1af-363f4f3fd4f3" providerId="ADAL" clId="{808D6946-536D-427E-8341-A9A7D9B57AA3}" dt="2022-09-06T09:57:27.780" v="234" actId="20577"/>
          <ac:spMkLst>
            <pc:docMk/>
            <pc:sldMk cId="3244740056" sldId="412"/>
            <ac:spMk id="2" creationId="{182125DA-A852-49CB-8436-7C1A950CBD27}"/>
          </ac:spMkLst>
        </pc:spChg>
        <pc:spChg chg="mod">
          <ac:chgData name="William Grey" userId="37b73424-c081-4fc2-b1af-363f4f3fd4f3" providerId="ADAL" clId="{808D6946-536D-427E-8341-A9A7D9B57AA3}" dt="2022-09-06T20:02:32.524" v="253" actId="27636"/>
          <ac:spMkLst>
            <pc:docMk/>
            <pc:sldMk cId="3244740056" sldId="412"/>
            <ac:spMk id="3" creationId="{8F5F3929-62E4-44F8-9652-BA543D4E2889}"/>
          </ac:spMkLst>
        </pc:spChg>
        <pc:graphicFrameChg chg="add mod modGraphic">
          <ac:chgData name="William Grey" userId="37b73424-c081-4fc2-b1af-363f4f3fd4f3" providerId="ADAL" clId="{808D6946-536D-427E-8341-A9A7D9B57AA3}" dt="2022-09-06T20:03:25.588" v="299" actId="1076"/>
          <ac:graphicFrameMkLst>
            <pc:docMk/>
            <pc:sldMk cId="3244740056" sldId="412"/>
            <ac:graphicFrameMk id="6" creationId="{249DC6EC-CD46-4FFF-B314-0E1876B51038}"/>
          </ac:graphicFrameMkLst>
        </pc:graphicFrameChg>
      </pc:sldChg>
      <pc:sldChg chg="modSp add mod">
        <pc:chgData name="William Grey" userId="37b73424-c081-4fc2-b1af-363f4f3fd4f3" providerId="ADAL" clId="{808D6946-536D-427E-8341-A9A7D9B57AA3}" dt="2022-09-06T20:09:12.323" v="431" actId="20577"/>
        <pc:sldMkLst>
          <pc:docMk/>
          <pc:sldMk cId="682558004" sldId="413"/>
        </pc:sldMkLst>
        <pc:spChg chg="mod">
          <ac:chgData name="William Grey" userId="37b73424-c081-4fc2-b1af-363f4f3fd4f3" providerId="ADAL" clId="{808D6946-536D-427E-8341-A9A7D9B57AA3}" dt="2022-09-06T20:09:12.323" v="431" actId="20577"/>
          <ac:spMkLst>
            <pc:docMk/>
            <pc:sldMk cId="682558004" sldId="413"/>
            <ac:spMk id="6" creationId="{C405D866-CB71-4F7C-A833-2631D79E3234}"/>
          </ac:spMkLst>
        </pc:spChg>
      </pc:sldChg>
      <pc:sldChg chg="delSp modSp add mod">
        <pc:chgData name="William Grey" userId="37b73424-c081-4fc2-b1af-363f4f3fd4f3" providerId="ADAL" clId="{808D6946-536D-427E-8341-A9A7D9B57AA3}" dt="2022-09-06T20:21:22.239" v="511" actId="478"/>
        <pc:sldMkLst>
          <pc:docMk/>
          <pc:sldMk cId="2578815736" sldId="414"/>
        </pc:sldMkLst>
        <pc:spChg chg="mod">
          <ac:chgData name="William Grey" userId="37b73424-c081-4fc2-b1af-363f4f3fd4f3" providerId="ADAL" clId="{808D6946-536D-427E-8341-A9A7D9B57AA3}" dt="2022-09-06T20:21:19.829" v="510" actId="1076"/>
          <ac:spMkLst>
            <pc:docMk/>
            <pc:sldMk cId="2578815736" sldId="414"/>
            <ac:spMk id="3" creationId="{00000000-0000-0000-0000-000000000000}"/>
          </ac:spMkLst>
        </pc:spChg>
        <pc:spChg chg="del">
          <ac:chgData name="William Grey" userId="37b73424-c081-4fc2-b1af-363f4f3fd4f3" providerId="ADAL" clId="{808D6946-536D-427E-8341-A9A7D9B57AA3}" dt="2022-09-06T20:21:22.239" v="511" actId="478"/>
          <ac:spMkLst>
            <pc:docMk/>
            <pc:sldMk cId="2578815736" sldId="414"/>
            <ac:spMk id="6" creationId="{A6287D24-324F-407B-A897-FE5EE8B4408F}"/>
          </ac:spMkLst>
        </pc:spChg>
      </pc:sldChg>
      <pc:sldChg chg="addSp delSp modSp new del mod">
        <pc:chgData name="William Grey" userId="37b73424-c081-4fc2-b1af-363f4f3fd4f3" providerId="ADAL" clId="{808D6946-536D-427E-8341-A9A7D9B57AA3}" dt="2022-09-12T20:49:23.244" v="593" actId="47"/>
        <pc:sldMkLst>
          <pc:docMk/>
          <pc:sldMk cId="263520185" sldId="415"/>
        </pc:sldMkLst>
        <pc:spChg chg="mod">
          <ac:chgData name="William Grey" userId="37b73424-c081-4fc2-b1af-363f4f3fd4f3" providerId="ADAL" clId="{808D6946-536D-427E-8341-A9A7D9B57AA3}" dt="2022-09-12T20:46:25.943" v="583" actId="255"/>
          <ac:spMkLst>
            <pc:docMk/>
            <pc:sldMk cId="263520185" sldId="415"/>
            <ac:spMk id="2" creationId="{D346EB27-B736-46D0-A0B9-8FD644BF67A3}"/>
          </ac:spMkLst>
        </pc:spChg>
        <pc:spChg chg="del">
          <ac:chgData name="William Grey" userId="37b73424-c081-4fc2-b1af-363f4f3fd4f3" providerId="ADAL" clId="{808D6946-536D-427E-8341-A9A7D9B57AA3}" dt="2022-09-12T20:47:12.086" v="586" actId="1032"/>
          <ac:spMkLst>
            <pc:docMk/>
            <pc:sldMk cId="263520185" sldId="415"/>
            <ac:spMk id="3" creationId="{F275D755-0227-4BAE-BCD4-F20546D99BA1}"/>
          </ac:spMkLst>
        </pc:spChg>
        <pc:graphicFrameChg chg="add mod modGraphic">
          <ac:chgData name="William Grey" userId="37b73424-c081-4fc2-b1af-363f4f3fd4f3" providerId="ADAL" clId="{808D6946-536D-427E-8341-A9A7D9B57AA3}" dt="2022-09-12T20:47:43.155" v="592" actId="20577"/>
          <ac:graphicFrameMkLst>
            <pc:docMk/>
            <pc:sldMk cId="263520185" sldId="415"/>
            <ac:graphicFrameMk id="6" creationId="{0CB71628-8B08-43C6-A6BC-B11AF30150A2}"/>
          </ac:graphicFrameMkLst>
        </pc:graphicFrameChg>
        <pc:picChg chg="add mod">
          <ac:chgData name="William Grey" userId="37b73424-c081-4fc2-b1af-363f4f3fd4f3" providerId="ADAL" clId="{808D6946-536D-427E-8341-A9A7D9B57AA3}" dt="2022-09-12T20:46:55.895" v="585" actId="1076"/>
          <ac:picMkLst>
            <pc:docMk/>
            <pc:sldMk cId="263520185" sldId="415"/>
            <ac:picMk id="5" creationId="{00B61219-3240-439F-8939-FFCC4FAB6D53}"/>
          </ac:picMkLst>
        </pc:picChg>
      </pc:sldChg>
    </pc:docChg>
  </pc:docChgLst>
  <pc:docChgLst>
    <pc:chgData name="William Grey" userId="37b73424-c081-4fc2-b1af-363f4f3fd4f3" providerId="ADAL" clId="{CC362551-46A3-4330-B535-4205780FDB47}"/>
    <pc:docChg chg="modSld">
      <pc:chgData name="William Grey" userId="37b73424-c081-4fc2-b1af-363f4f3fd4f3" providerId="ADAL" clId="{CC362551-46A3-4330-B535-4205780FDB47}" dt="2019-01-23T09:24:00.667" v="42" actId="20577"/>
      <pc:docMkLst>
        <pc:docMk/>
      </pc:docMkLst>
      <pc:sldChg chg="modSp">
        <pc:chgData name="William Grey" userId="37b73424-c081-4fc2-b1af-363f4f3fd4f3" providerId="ADAL" clId="{CC362551-46A3-4330-B535-4205780FDB47}" dt="2019-01-23T09:23:13.687" v="28" actId="20577"/>
        <pc:sldMkLst>
          <pc:docMk/>
          <pc:sldMk cId="2307404095" sldId="334"/>
        </pc:sldMkLst>
        <pc:spChg chg="mod">
          <ac:chgData name="William Grey" userId="37b73424-c081-4fc2-b1af-363f4f3fd4f3" providerId="ADAL" clId="{CC362551-46A3-4330-B535-4205780FDB47}" dt="2019-01-23T09:23:13.687" v="28" actId="20577"/>
          <ac:spMkLst>
            <pc:docMk/>
            <pc:sldMk cId="2307404095" sldId="334"/>
            <ac:spMk id="3" creationId="{00000000-0000-0000-0000-000000000000}"/>
          </ac:spMkLst>
        </pc:spChg>
      </pc:sldChg>
      <pc:sldChg chg="modSp">
        <pc:chgData name="William Grey" userId="37b73424-c081-4fc2-b1af-363f4f3fd4f3" providerId="ADAL" clId="{CC362551-46A3-4330-B535-4205780FDB47}" dt="2019-01-23T09:24:00.667" v="42" actId="20577"/>
        <pc:sldMkLst>
          <pc:docMk/>
          <pc:sldMk cId="1689542070" sldId="348"/>
        </pc:sldMkLst>
        <pc:spChg chg="mod">
          <ac:chgData name="William Grey" userId="37b73424-c081-4fc2-b1af-363f4f3fd4f3" providerId="ADAL" clId="{CC362551-46A3-4330-B535-4205780FDB47}" dt="2019-01-23T09:24:00.667" v="42" actId="20577"/>
          <ac:spMkLst>
            <pc:docMk/>
            <pc:sldMk cId="1689542070" sldId="348"/>
            <ac:spMk id="3" creationId="{0096CBF2-B2F4-40E6-8602-42AAA63DD9C1}"/>
          </ac:spMkLst>
        </pc:spChg>
      </pc:sldChg>
    </pc:docChg>
  </pc:docChgLst>
  <pc:docChgLst>
    <pc:chgData name="William Grey" userId="37b73424-c081-4fc2-b1af-363f4f3fd4f3" providerId="ADAL" clId="{CB4B05D6-4057-4BDA-B560-5191D17438B8}"/>
    <pc:docChg chg="undo custSel addSld delSld modSld">
      <pc:chgData name="William Grey" userId="37b73424-c081-4fc2-b1af-363f4f3fd4f3" providerId="ADAL" clId="{CB4B05D6-4057-4BDA-B560-5191D17438B8}" dt="2020-09-10T12:34:45.186" v="562" actId="1076"/>
      <pc:docMkLst>
        <pc:docMk/>
      </pc:docMkLst>
      <pc:sldChg chg="modSp mod modAnim">
        <pc:chgData name="William Grey" userId="37b73424-c081-4fc2-b1af-363f4f3fd4f3" providerId="ADAL" clId="{CB4B05D6-4057-4BDA-B560-5191D17438B8}" dt="2020-09-10T12:27:02.240" v="280" actId="27636"/>
        <pc:sldMkLst>
          <pc:docMk/>
          <pc:sldMk cId="475691793" sldId="333"/>
        </pc:sldMkLst>
        <pc:spChg chg="mod">
          <ac:chgData name="William Grey" userId="37b73424-c081-4fc2-b1af-363f4f3fd4f3" providerId="ADAL" clId="{CB4B05D6-4057-4BDA-B560-5191D17438B8}" dt="2020-09-10T12:27:02.240" v="280" actId="27636"/>
          <ac:spMkLst>
            <pc:docMk/>
            <pc:sldMk cId="475691793" sldId="333"/>
            <ac:spMk id="3" creationId="{00000000-0000-0000-0000-000000000000}"/>
          </ac:spMkLst>
        </pc:spChg>
      </pc:sldChg>
      <pc:sldChg chg="delSp modSp mod modAnim">
        <pc:chgData name="William Grey" userId="37b73424-c081-4fc2-b1af-363f4f3fd4f3" providerId="ADAL" clId="{CB4B05D6-4057-4BDA-B560-5191D17438B8}" dt="2020-09-10T12:34:34.400" v="560" actId="27636"/>
        <pc:sldMkLst>
          <pc:docMk/>
          <pc:sldMk cId="2307404095" sldId="334"/>
        </pc:sldMkLst>
        <pc:spChg chg="mod">
          <ac:chgData name="William Grey" userId="37b73424-c081-4fc2-b1af-363f4f3fd4f3" providerId="ADAL" clId="{CB4B05D6-4057-4BDA-B560-5191D17438B8}" dt="2020-09-10T12:34:34.400" v="560" actId="27636"/>
          <ac:spMkLst>
            <pc:docMk/>
            <pc:sldMk cId="2307404095" sldId="334"/>
            <ac:spMk id="3" creationId="{00000000-0000-0000-0000-000000000000}"/>
          </ac:spMkLst>
        </pc:spChg>
        <pc:spChg chg="del">
          <ac:chgData name="William Grey" userId="37b73424-c081-4fc2-b1af-363f4f3fd4f3" providerId="ADAL" clId="{CB4B05D6-4057-4BDA-B560-5191D17438B8}" dt="2020-09-10T12:32:48.149" v="402" actId="478"/>
          <ac:spMkLst>
            <pc:docMk/>
            <pc:sldMk cId="2307404095" sldId="334"/>
            <ac:spMk id="4" creationId="{00000000-0000-0000-0000-000000000000}"/>
          </ac:spMkLst>
        </pc:spChg>
      </pc:sldChg>
      <pc:sldChg chg="modSp mod">
        <pc:chgData name="William Grey" userId="37b73424-c081-4fc2-b1af-363f4f3fd4f3" providerId="ADAL" clId="{CB4B05D6-4057-4BDA-B560-5191D17438B8}" dt="2020-09-10T12:34:45.186" v="562" actId="1076"/>
        <pc:sldMkLst>
          <pc:docMk/>
          <pc:sldMk cId="3565477453" sldId="335"/>
        </pc:sldMkLst>
        <pc:spChg chg="mod">
          <ac:chgData name="William Grey" userId="37b73424-c081-4fc2-b1af-363f4f3fd4f3" providerId="ADAL" clId="{CB4B05D6-4057-4BDA-B560-5191D17438B8}" dt="2020-09-10T12:24:01.429" v="237" actId="20577"/>
          <ac:spMkLst>
            <pc:docMk/>
            <pc:sldMk cId="3565477453" sldId="335"/>
            <ac:spMk id="7" creationId="{00000000-0000-0000-0000-000000000000}"/>
          </ac:spMkLst>
        </pc:spChg>
        <pc:spChg chg="mod">
          <ac:chgData name="William Grey" userId="37b73424-c081-4fc2-b1af-363f4f3fd4f3" providerId="ADAL" clId="{CB4B05D6-4057-4BDA-B560-5191D17438B8}" dt="2020-09-10T12:23:31.940" v="220" actId="20577"/>
          <ac:spMkLst>
            <pc:docMk/>
            <pc:sldMk cId="3565477453" sldId="335"/>
            <ac:spMk id="27" creationId="{00000000-0000-0000-0000-000000000000}"/>
          </ac:spMkLst>
        </pc:spChg>
        <pc:spChg chg="mod">
          <ac:chgData name="William Grey" userId="37b73424-c081-4fc2-b1af-363f4f3fd4f3" providerId="ADAL" clId="{CB4B05D6-4057-4BDA-B560-5191D17438B8}" dt="2020-09-10T12:23:36.172" v="222" actId="20577"/>
          <ac:spMkLst>
            <pc:docMk/>
            <pc:sldMk cId="3565477453" sldId="335"/>
            <ac:spMk id="28" creationId="{00000000-0000-0000-0000-000000000000}"/>
          </ac:spMkLst>
        </pc:spChg>
        <pc:spChg chg="mod">
          <ac:chgData name="William Grey" userId="37b73424-c081-4fc2-b1af-363f4f3fd4f3" providerId="ADAL" clId="{CB4B05D6-4057-4BDA-B560-5191D17438B8}" dt="2020-09-10T12:23:41.067" v="226" actId="20577"/>
          <ac:spMkLst>
            <pc:docMk/>
            <pc:sldMk cId="3565477453" sldId="335"/>
            <ac:spMk id="29" creationId="{00000000-0000-0000-0000-000000000000}"/>
          </ac:spMkLst>
        </pc:spChg>
        <pc:spChg chg="mod">
          <ac:chgData name="William Grey" userId="37b73424-c081-4fc2-b1af-363f4f3fd4f3" providerId="ADAL" clId="{CB4B05D6-4057-4BDA-B560-5191D17438B8}" dt="2020-09-10T12:23:38.667" v="224" actId="20577"/>
          <ac:spMkLst>
            <pc:docMk/>
            <pc:sldMk cId="3565477453" sldId="335"/>
            <ac:spMk id="30" creationId="{00000000-0000-0000-0000-000000000000}"/>
          </ac:spMkLst>
        </pc:spChg>
        <pc:spChg chg="mod">
          <ac:chgData name="William Grey" userId="37b73424-c081-4fc2-b1af-363f4f3fd4f3" providerId="ADAL" clId="{CB4B05D6-4057-4BDA-B560-5191D17438B8}" dt="2020-09-10T12:23:55.660" v="233"/>
          <ac:spMkLst>
            <pc:docMk/>
            <pc:sldMk cId="3565477453" sldId="335"/>
            <ac:spMk id="31" creationId="{00000000-0000-0000-0000-000000000000}"/>
          </ac:spMkLst>
        </pc:spChg>
        <pc:spChg chg="mod">
          <ac:chgData name="William Grey" userId="37b73424-c081-4fc2-b1af-363f4f3fd4f3" providerId="ADAL" clId="{CB4B05D6-4057-4BDA-B560-5191D17438B8}" dt="2020-09-10T12:23:57.653" v="235"/>
          <ac:spMkLst>
            <pc:docMk/>
            <pc:sldMk cId="3565477453" sldId="335"/>
            <ac:spMk id="33" creationId="{00000000-0000-0000-0000-000000000000}"/>
          </ac:spMkLst>
        </pc:spChg>
        <pc:spChg chg="mod">
          <ac:chgData name="William Grey" userId="37b73424-c081-4fc2-b1af-363f4f3fd4f3" providerId="ADAL" clId="{CB4B05D6-4057-4BDA-B560-5191D17438B8}" dt="2020-09-10T12:34:45.186" v="562" actId="1076"/>
          <ac:spMkLst>
            <pc:docMk/>
            <pc:sldMk cId="3565477453" sldId="335"/>
            <ac:spMk id="34" creationId="{00000000-0000-0000-0000-000000000000}"/>
          </ac:spMkLst>
        </pc:spChg>
        <pc:graphicFrameChg chg="modGraphic">
          <ac:chgData name="William Grey" userId="37b73424-c081-4fc2-b1af-363f4f3fd4f3" providerId="ADAL" clId="{CB4B05D6-4057-4BDA-B560-5191D17438B8}" dt="2020-09-10T12:24:07.077" v="241" actId="20577"/>
          <ac:graphicFrameMkLst>
            <pc:docMk/>
            <pc:sldMk cId="3565477453" sldId="335"/>
            <ac:graphicFrameMk id="23" creationId="{00000000-0000-0000-0000-000000000000}"/>
          </ac:graphicFrameMkLst>
        </pc:graphicFrameChg>
      </pc:sldChg>
      <pc:sldChg chg="delSp modSp mod">
        <pc:chgData name="William Grey" userId="37b73424-c081-4fc2-b1af-363f4f3fd4f3" providerId="ADAL" clId="{CB4B05D6-4057-4BDA-B560-5191D17438B8}" dt="2020-09-10T12:26:00.346" v="272" actId="478"/>
        <pc:sldMkLst>
          <pc:docMk/>
          <pc:sldMk cId="848930278" sldId="336"/>
        </pc:sldMkLst>
        <pc:spChg chg="del">
          <ac:chgData name="William Grey" userId="37b73424-c081-4fc2-b1af-363f4f3fd4f3" providerId="ADAL" clId="{CB4B05D6-4057-4BDA-B560-5191D17438B8}" dt="2020-09-10T12:25:59.289" v="271" actId="478"/>
          <ac:spMkLst>
            <pc:docMk/>
            <pc:sldMk cId="848930278" sldId="336"/>
            <ac:spMk id="11" creationId="{00000000-0000-0000-0000-000000000000}"/>
          </ac:spMkLst>
        </pc:spChg>
        <pc:graphicFrameChg chg="mod modGraphic">
          <ac:chgData name="William Grey" userId="37b73424-c081-4fc2-b1af-363f4f3fd4f3" providerId="ADAL" clId="{CB4B05D6-4057-4BDA-B560-5191D17438B8}" dt="2020-09-10T12:25:52.317" v="270" actId="14100"/>
          <ac:graphicFrameMkLst>
            <pc:docMk/>
            <pc:sldMk cId="848930278" sldId="336"/>
            <ac:graphicFrameMk id="4" creationId="{00000000-0000-0000-0000-000000000000}"/>
          </ac:graphicFrameMkLst>
        </pc:graphicFrameChg>
        <pc:graphicFrameChg chg="modGraphic">
          <ac:chgData name="William Grey" userId="37b73424-c081-4fc2-b1af-363f4f3fd4f3" providerId="ADAL" clId="{CB4B05D6-4057-4BDA-B560-5191D17438B8}" dt="2020-09-10T12:24:57.775" v="255" actId="20577"/>
          <ac:graphicFrameMkLst>
            <pc:docMk/>
            <pc:sldMk cId="848930278" sldId="336"/>
            <ac:graphicFrameMk id="8" creationId="{9E01F1B6-BFDE-481E-BCCB-72A95FC01B60}"/>
          </ac:graphicFrameMkLst>
        </pc:graphicFrameChg>
        <pc:cxnChg chg="del">
          <ac:chgData name="William Grey" userId="37b73424-c081-4fc2-b1af-363f4f3fd4f3" providerId="ADAL" clId="{CB4B05D6-4057-4BDA-B560-5191D17438B8}" dt="2020-09-10T12:26:00.346" v="272" actId="478"/>
          <ac:cxnSpMkLst>
            <pc:docMk/>
            <pc:sldMk cId="848930278" sldId="336"/>
            <ac:cxnSpMk id="7" creationId="{00000000-0000-0000-0000-000000000000}"/>
          </ac:cxnSpMkLst>
        </pc:cxnChg>
      </pc:sldChg>
      <pc:sldChg chg="modSp mod">
        <pc:chgData name="William Grey" userId="37b73424-c081-4fc2-b1af-363f4f3fd4f3" providerId="ADAL" clId="{CB4B05D6-4057-4BDA-B560-5191D17438B8}" dt="2020-09-10T12:24:17.397" v="245" actId="20577"/>
        <pc:sldMkLst>
          <pc:docMk/>
          <pc:sldMk cId="494943869" sldId="337"/>
        </pc:sldMkLst>
        <pc:graphicFrameChg chg="modGraphic">
          <ac:chgData name="William Grey" userId="37b73424-c081-4fc2-b1af-363f4f3fd4f3" providerId="ADAL" clId="{CB4B05D6-4057-4BDA-B560-5191D17438B8}" dt="2020-09-10T12:24:17.397" v="245" actId="20577"/>
          <ac:graphicFrameMkLst>
            <pc:docMk/>
            <pc:sldMk cId="494943869" sldId="337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CB4B05D6-4057-4BDA-B560-5191D17438B8}" dt="2020-09-10T12:25:06.903" v="261" actId="20577"/>
        <pc:sldMkLst>
          <pc:docMk/>
          <pc:sldMk cId="357414712" sldId="339"/>
        </pc:sldMkLst>
        <pc:spChg chg="mod">
          <ac:chgData name="William Grey" userId="37b73424-c081-4fc2-b1af-363f4f3fd4f3" providerId="ADAL" clId="{CB4B05D6-4057-4BDA-B560-5191D17438B8}" dt="2020-09-10T12:25:06.903" v="261" actId="20577"/>
          <ac:spMkLst>
            <pc:docMk/>
            <pc:sldMk cId="357414712" sldId="339"/>
            <ac:spMk id="3" creationId="{00000000-0000-0000-0000-000000000000}"/>
          </ac:spMkLst>
        </pc:spChg>
      </pc:sldChg>
      <pc:sldChg chg="addSp delSp modSp mod">
        <pc:chgData name="William Grey" userId="37b73424-c081-4fc2-b1af-363f4f3fd4f3" providerId="ADAL" clId="{CB4B05D6-4057-4BDA-B560-5191D17438B8}" dt="2020-09-10T12:26:32.610" v="277"/>
        <pc:sldMkLst>
          <pc:docMk/>
          <pc:sldMk cId="1966342263" sldId="340"/>
        </pc:sldMkLst>
        <pc:spChg chg="add del mod">
          <ac:chgData name="William Grey" userId="37b73424-c081-4fc2-b1af-363f4f3fd4f3" providerId="ADAL" clId="{CB4B05D6-4057-4BDA-B560-5191D17438B8}" dt="2020-09-10T12:26:32.032" v="276" actId="478"/>
          <ac:spMkLst>
            <pc:docMk/>
            <pc:sldMk cId="1966342263" sldId="340"/>
            <ac:spMk id="7" creationId="{02D53A7E-3E5D-4E70-A6DE-4628B6E01721}"/>
          </ac:spMkLst>
        </pc:spChg>
        <pc:graphicFrameChg chg="add del">
          <ac:chgData name="William Grey" userId="37b73424-c081-4fc2-b1af-363f4f3fd4f3" providerId="ADAL" clId="{CB4B05D6-4057-4BDA-B560-5191D17438B8}" dt="2020-09-10T12:26:32.032" v="276" actId="478"/>
          <ac:graphicFrameMkLst>
            <pc:docMk/>
            <pc:sldMk cId="1966342263" sldId="340"/>
            <ac:graphicFrameMk id="4" creationId="{00000000-0000-0000-0000-000000000000}"/>
          </ac:graphicFrameMkLst>
        </pc:graphicFrameChg>
        <pc:graphicFrameChg chg="add del">
          <ac:chgData name="William Grey" userId="37b73424-c081-4fc2-b1af-363f4f3fd4f3" providerId="ADAL" clId="{CB4B05D6-4057-4BDA-B560-5191D17438B8}" dt="2020-09-10T12:26:32.610" v="277"/>
          <ac:graphicFrameMkLst>
            <pc:docMk/>
            <pc:sldMk cId="1966342263" sldId="340"/>
            <ac:graphicFrameMk id="17" creationId="{736F758C-ABD6-4DA1-8E93-8AAD24E2A8DA}"/>
          </ac:graphicFrameMkLst>
        </pc:graphicFrameChg>
      </pc:sldChg>
      <pc:sldChg chg="del">
        <pc:chgData name="William Grey" userId="37b73424-c081-4fc2-b1af-363f4f3fd4f3" providerId="ADAL" clId="{CB4B05D6-4057-4BDA-B560-5191D17438B8}" dt="2020-09-10T12:34:39.965" v="561" actId="47"/>
        <pc:sldMkLst>
          <pc:docMk/>
          <pc:sldMk cId="1689542070" sldId="348"/>
        </pc:sldMkLst>
      </pc:sldChg>
      <pc:sldChg chg="addSp delSp modSp mod">
        <pc:chgData name="William Grey" userId="37b73424-c081-4fc2-b1af-363f4f3fd4f3" providerId="ADAL" clId="{CB4B05D6-4057-4BDA-B560-5191D17438B8}" dt="2020-09-10T12:23:08.723" v="217"/>
        <pc:sldMkLst>
          <pc:docMk/>
          <pc:sldMk cId="2528228297" sldId="350"/>
        </pc:sldMkLst>
        <pc:spChg chg="del">
          <ac:chgData name="William Grey" userId="37b73424-c081-4fc2-b1af-363f4f3fd4f3" providerId="ADAL" clId="{CB4B05D6-4057-4BDA-B560-5191D17438B8}" dt="2020-09-10T12:23:08.291" v="216" actId="478"/>
          <ac:spMkLst>
            <pc:docMk/>
            <pc:sldMk cId="2528228297" sldId="350"/>
            <ac:spMk id="4" creationId="{FB8E5DB1-E31E-4E09-BE8F-3FE067CCD2E5}"/>
          </ac:spMkLst>
        </pc:spChg>
        <pc:spChg chg="del">
          <ac:chgData name="William Grey" userId="37b73424-c081-4fc2-b1af-363f4f3fd4f3" providerId="ADAL" clId="{CB4B05D6-4057-4BDA-B560-5191D17438B8}" dt="2020-09-10T12:23:08.291" v="216" actId="478"/>
          <ac:spMkLst>
            <pc:docMk/>
            <pc:sldMk cId="2528228297" sldId="350"/>
            <ac:spMk id="5" creationId="{B96630AF-AC82-44C6-8A30-6FBA6F12523C}"/>
          </ac:spMkLst>
        </pc:spChg>
        <pc:spChg chg="del">
          <ac:chgData name="William Grey" userId="37b73424-c081-4fc2-b1af-363f4f3fd4f3" providerId="ADAL" clId="{CB4B05D6-4057-4BDA-B560-5191D17438B8}" dt="2020-09-10T12:23:08.291" v="216" actId="478"/>
          <ac:spMkLst>
            <pc:docMk/>
            <pc:sldMk cId="2528228297" sldId="350"/>
            <ac:spMk id="7" creationId="{C2288522-2845-45C8-8A76-966B68FD536B}"/>
          </ac:spMkLst>
        </pc:spChg>
        <pc:spChg chg="del">
          <ac:chgData name="William Grey" userId="37b73424-c081-4fc2-b1af-363f4f3fd4f3" providerId="ADAL" clId="{CB4B05D6-4057-4BDA-B560-5191D17438B8}" dt="2020-09-10T12:23:08.291" v="216" actId="478"/>
          <ac:spMkLst>
            <pc:docMk/>
            <pc:sldMk cId="2528228297" sldId="350"/>
            <ac:spMk id="17" creationId="{491BF274-8E18-4FEB-9AFF-0672966F84DA}"/>
          </ac:spMkLst>
        </pc:spChg>
        <pc:spChg chg="del">
          <ac:chgData name="William Grey" userId="37b73424-c081-4fc2-b1af-363f4f3fd4f3" providerId="ADAL" clId="{CB4B05D6-4057-4BDA-B560-5191D17438B8}" dt="2020-09-10T12:23:08.291" v="216" actId="478"/>
          <ac:spMkLst>
            <pc:docMk/>
            <pc:sldMk cId="2528228297" sldId="350"/>
            <ac:spMk id="18" creationId="{C2C5E4CB-3732-4827-9993-29A2D02AFA2C}"/>
          </ac:spMkLst>
        </pc:spChg>
        <pc:spChg chg="del">
          <ac:chgData name="William Grey" userId="37b73424-c081-4fc2-b1af-363f4f3fd4f3" providerId="ADAL" clId="{CB4B05D6-4057-4BDA-B560-5191D17438B8}" dt="2020-09-10T12:23:08.291" v="216" actId="478"/>
          <ac:spMkLst>
            <pc:docMk/>
            <pc:sldMk cId="2528228297" sldId="350"/>
            <ac:spMk id="19" creationId="{427F469C-2EE4-4A9A-A41E-581DC393FFA2}"/>
          </ac:spMkLst>
        </pc:spChg>
        <pc:spChg chg="del">
          <ac:chgData name="William Grey" userId="37b73424-c081-4fc2-b1af-363f4f3fd4f3" providerId="ADAL" clId="{CB4B05D6-4057-4BDA-B560-5191D17438B8}" dt="2020-09-10T12:23:08.291" v="216" actId="478"/>
          <ac:spMkLst>
            <pc:docMk/>
            <pc:sldMk cId="2528228297" sldId="350"/>
            <ac:spMk id="20" creationId="{85E84AC8-5321-4B3D-9720-310828FCE829}"/>
          </ac:spMkLst>
        </pc:spChg>
        <pc:spChg chg="add">
          <ac:chgData name="William Grey" userId="37b73424-c081-4fc2-b1af-363f4f3fd4f3" providerId="ADAL" clId="{CB4B05D6-4057-4BDA-B560-5191D17438B8}" dt="2020-09-10T12:23:08.723" v="217"/>
          <ac:spMkLst>
            <pc:docMk/>
            <pc:sldMk cId="2528228297" sldId="350"/>
            <ac:spMk id="21" creationId="{488DFE41-F90C-490F-82DC-367EF178FC95}"/>
          </ac:spMkLst>
        </pc:spChg>
        <pc:spChg chg="add">
          <ac:chgData name="William Grey" userId="37b73424-c081-4fc2-b1af-363f4f3fd4f3" providerId="ADAL" clId="{CB4B05D6-4057-4BDA-B560-5191D17438B8}" dt="2020-09-10T12:23:08.723" v="217"/>
          <ac:spMkLst>
            <pc:docMk/>
            <pc:sldMk cId="2528228297" sldId="350"/>
            <ac:spMk id="22" creationId="{187AD3B9-7C00-4670-9043-F6F73245F2B8}"/>
          </ac:spMkLst>
        </pc:spChg>
        <pc:spChg chg="del">
          <ac:chgData name="William Grey" userId="37b73424-c081-4fc2-b1af-363f4f3fd4f3" providerId="ADAL" clId="{CB4B05D6-4057-4BDA-B560-5191D17438B8}" dt="2020-09-10T12:23:08.291" v="216" actId="478"/>
          <ac:spMkLst>
            <pc:docMk/>
            <pc:sldMk cId="2528228297" sldId="350"/>
            <ac:spMk id="31" creationId="{7B760CC7-8488-44E5-BF1B-1367448CEA4B}"/>
          </ac:spMkLst>
        </pc:spChg>
        <pc:spChg chg="add">
          <ac:chgData name="William Grey" userId="37b73424-c081-4fc2-b1af-363f4f3fd4f3" providerId="ADAL" clId="{CB4B05D6-4057-4BDA-B560-5191D17438B8}" dt="2020-09-10T12:23:08.723" v="217"/>
          <ac:spMkLst>
            <pc:docMk/>
            <pc:sldMk cId="2528228297" sldId="350"/>
            <ac:spMk id="33" creationId="{75F06D2F-8BBE-428B-99B7-72545D08B940}"/>
          </ac:spMkLst>
        </pc:spChg>
        <pc:spChg chg="add">
          <ac:chgData name="William Grey" userId="37b73424-c081-4fc2-b1af-363f4f3fd4f3" providerId="ADAL" clId="{CB4B05D6-4057-4BDA-B560-5191D17438B8}" dt="2020-09-10T12:23:08.723" v="217"/>
          <ac:spMkLst>
            <pc:docMk/>
            <pc:sldMk cId="2528228297" sldId="350"/>
            <ac:spMk id="34" creationId="{1730D633-371B-44EA-80A8-B552B9E7FCB2}"/>
          </ac:spMkLst>
        </pc:spChg>
        <pc:spChg chg="add">
          <ac:chgData name="William Grey" userId="37b73424-c081-4fc2-b1af-363f4f3fd4f3" providerId="ADAL" clId="{CB4B05D6-4057-4BDA-B560-5191D17438B8}" dt="2020-09-10T12:23:08.723" v="217"/>
          <ac:spMkLst>
            <pc:docMk/>
            <pc:sldMk cId="2528228297" sldId="350"/>
            <ac:spMk id="35" creationId="{9ADCC339-E833-4168-B8B4-30736F13969E}"/>
          </ac:spMkLst>
        </pc:spChg>
        <pc:spChg chg="add">
          <ac:chgData name="William Grey" userId="37b73424-c081-4fc2-b1af-363f4f3fd4f3" providerId="ADAL" clId="{CB4B05D6-4057-4BDA-B560-5191D17438B8}" dt="2020-09-10T12:23:08.723" v="217"/>
          <ac:spMkLst>
            <pc:docMk/>
            <pc:sldMk cId="2528228297" sldId="350"/>
            <ac:spMk id="36" creationId="{A7F6ADA8-85D9-4AD5-9880-83385B0DB94F}"/>
          </ac:spMkLst>
        </pc:spChg>
        <pc:spChg chg="add">
          <ac:chgData name="William Grey" userId="37b73424-c081-4fc2-b1af-363f4f3fd4f3" providerId="ADAL" clId="{CB4B05D6-4057-4BDA-B560-5191D17438B8}" dt="2020-09-10T12:23:08.723" v="217"/>
          <ac:spMkLst>
            <pc:docMk/>
            <pc:sldMk cId="2528228297" sldId="350"/>
            <ac:spMk id="39" creationId="{E842C8EE-FE53-4F00-925B-707A60016AB0}"/>
          </ac:spMkLst>
        </pc:spChg>
        <pc:spChg chg="add">
          <ac:chgData name="William Grey" userId="37b73424-c081-4fc2-b1af-363f4f3fd4f3" providerId="ADAL" clId="{CB4B05D6-4057-4BDA-B560-5191D17438B8}" dt="2020-09-10T12:23:08.723" v="217"/>
          <ac:spMkLst>
            <pc:docMk/>
            <pc:sldMk cId="2528228297" sldId="350"/>
            <ac:spMk id="40" creationId="{A500097D-BCB0-472D-AB44-FEAC6F35CFB6}"/>
          </ac:spMkLst>
        </pc:spChg>
        <pc:spChg chg="add">
          <ac:chgData name="William Grey" userId="37b73424-c081-4fc2-b1af-363f4f3fd4f3" providerId="ADAL" clId="{CB4B05D6-4057-4BDA-B560-5191D17438B8}" dt="2020-09-10T12:23:08.723" v="217"/>
          <ac:spMkLst>
            <pc:docMk/>
            <pc:sldMk cId="2528228297" sldId="350"/>
            <ac:spMk id="43" creationId="{704EDF67-8A0B-42C0-AC77-292843414FAA}"/>
          </ac:spMkLst>
        </pc:spChg>
        <pc:spChg chg="add">
          <ac:chgData name="William Grey" userId="37b73424-c081-4fc2-b1af-363f4f3fd4f3" providerId="ADAL" clId="{CB4B05D6-4057-4BDA-B560-5191D17438B8}" dt="2020-09-10T12:23:08.723" v="217"/>
          <ac:spMkLst>
            <pc:docMk/>
            <pc:sldMk cId="2528228297" sldId="350"/>
            <ac:spMk id="44" creationId="{68FE6528-3F34-42E2-AE14-7D4151926851}"/>
          </ac:spMkLst>
        </pc:spChg>
        <pc:cxnChg chg="del mod">
          <ac:chgData name="William Grey" userId="37b73424-c081-4fc2-b1af-363f4f3fd4f3" providerId="ADAL" clId="{CB4B05D6-4057-4BDA-B560-5191D17438B8}" dt="2020-09-10T12:23:08.291" v="216" actId="478"/>
          <ac:cxnSpMkLst>
            <pc:docMk/>
            <pc:sldMk cId="2528228297" sldId="350"/>
            <ac:cxnSpMk id="8" creationId="{7F58928D-00DC-491D-AAEA-8E655C57CD42}"/>
          </ac:cxnSpMkLst>
        </pc:cxnChg>
        <pc:cxnChg chg="del">
          <ac:chgData name="William Grey" userId="37b73424-c081-4fc2-b1af-363f4f3fd4f3" providerId="ADAL" clId="{CB4B05D6-4057-4BDA-B560-5191D17438B8}" dt="2020-09-10T12:23:08.291" v="216" actId="478"/>
          <ac:cxnSpMkLst>
            <pc:docMk/>
            <pc:sldMk cId="2528228297" sldId="350"/>
            <ac:cxnSpMk id="9" creationId="{563D9E78-700D-4C87-8487-A97BC62059D9}"/>
          </ac:cxnSpMkLst>
        </pc:cxnChg>
        <pc:cxnChg chg="del">
          <ac:chgData name="William Grey" userId="37b73424-c081-4fc2-b1af-363f4f3fd4f3" providerId="ADAL" clId="{CB4B05D6-4057-4BDA-B560-5191D17438B8}" dt="2020-09-10T12:23:08.291" v="216" actId="478"/>
          <ac:cxnSpMkLst>
            <pc:docMk/>
            <pc:sldMk cId="2528228297" sldId="350"/>
            <ac:cxnSpMk id="13" creationId="{E3D73626-42EE-4738-AFD0-5907E5B8F7AC}"/>
          </ac:cxnSpMkLst>
        </pc:cxnChg>
        <pc:cxnChg chg="del">
          <ac:chgData name="William Grey" userId="37b73424-c081-4fc2-b1af-363f4f3fd4f3" providerId="ADAL" clId="{CB4B05D6-4057-4BDA-B560-5191D17438B8}" dt="2020-09-10T12:23:08.291" v="216" actId="478"/>
          <ac:cxnSpMkLst>
            <pc:docMk/>
            <pc:sldMk cId="2528228297" sldId="350"/>
            <ac:cxnSpMk id="14" creationId="{867B66D6-041A-4B73-A5FC-CC46EA340004}"/>
          </ac:cxnSpMkLst>
        </pc:cxnChg>
        <pc:cxnChg chg="del">
          <ac:chgData name="William Grey" userId="37b73424-c081-4fc2-b1af-363f4f3fd4f3" providerId="ADAL" clId="{CB4B05D6-4057-4BDA-B560-5191D17438B8}" dt="2020-09-10T12:23:08.291" v="216" actId="478"/>
          <ac:cxnSpMkLst>
            <pc:docMk/>
            <pc:sldMk cId="2528228297" sldId="350"/>
            <ac:cxnSpMk id="15" creationId="{FE310578-3229-4EA9-B97E-99B626CD0797}"/>
          </ac:cxnSpMkLst>
        </pc:cxnChg>
        <pc:cxnChg chg="del">
          <ac:chgData name="William Grey" userId="37b73424-c081-4fc2-b1af-363f4f3fd4f3" providerId="ADAL" clId="{CB4B05D6-4057-4BDA-B560-5191D17438B8}" dt="2020-09-10T12:23:08.291" v="216" actId="478"/>
          <ac:cxnSpMkLst>
            <pc:docMk/>
            <pc:sldMk cId="2528228297" sldId="350"/>
            <ac:cxnSpMk id="16" creationId="{C6563B63-ABE2-4F07-BAAD-D1423CF19D1F}"/>
          </ac:cxnSpMkLst>
        </pc:cxnChg>
        <pc:cxnChg chg="del">
          <ac:chgData name="William Grey" userId="37b73424-c081-4fc2-b1af-363f4f3fd4f3" providerId="ADAL" clId="{CB4B05D6-4057-4BDA-B560-5191D17438B8}" dt="2020-09-10T12:23:08.291" v="216" actId="478"/>
          <ac:cxnSpMkLst>
            <pc:docMk/>
            <pc:sldMk cId="2528228297" sldId="350"/>
            <ac:cxnSpMk id="23" creationId="{1039B530-C727-427F-BD37-5574EC040A74}"/>
          </ac:cxnSpMkLst>
        </pc:cxnChg>
        <pc:cxnChg chg="add">
          <ac:chgData name="William Grey" userId="37b73424-c081-4fc2-b1af-363f4f3fd4f3" providerId="ADAL" clId="{CB4B05D6-4057-4BDA-B560-5191D17438B8}" dt="2020-09-10T12:23:08.723" v="217"/>
          <ac:cxnSpMkLst>
            <pc:docMk/>
            <pc:sldMk cId="2528228297" sldId="350"/>
            <ac:cxnSpMk id="24" creationId="{2A124349-20C4-49E0-B1B4-C7FB267FABD3}"/>
          </ac:cxnSpMkLst>
        </pc:cxnChg>
        <pc:cxnChg chg="del">
          <ac:chgData name="William Grey" userId="37b73424-c081-4fc2-b1af-363f4f3fd4f3" providerId="ADAL" clId="{CB4B05D6-4057-4BDA-B560-5191D17438B8}" dt="2020-09-10T12:23:08.291" v="216" actId="478"/>
          <ac:cxnSpMkLst>
            <pc:docMk/>
            <pc:sldMk cId="2528228297" sldId="350"/>
            <ac:cxnSpMk id="25" creationId="{367FCD9D-D444-4776-84D4-1DAC3B6610DE}"/>
          </ac:cxnSpMkLst>
        </pc:cxnChg>
        <pc:cxnChg chg="add">
          <ac:chgData name="William Grey" userId="37b73424-c081-4fc2-b1af-363f4f3fd4f3" providerId="ADAL" clId="{CB4B05D6-4057-4BDA-B560-5191D17438B8}" dt="2020-09-10T12:23:08.723" v="217"/>
          <ac:cxnSpMkLst>
            <pc:docMk/>
            <pc:sldMk cId="2528228297" sldId="350"/>
            <ac:cxnSpMk id="26" creationId="{E59B1DDB-3AA2-447C-8C75-33D11FC28EBB}"/>
          </ac:cxnSpMkLst>
        </pc:cxnChg>
        <pc:cxnChg chg="add">
          <ac:chgData name="William Grey" userId="37b73424-c081-4fc2-b1af-363f4f3fd4f3" providerId="ADAL" clId="{CB4B05D6-4057-4BDA-B560-5191D17438B8}" dt="2020-09-10T12:23:08.723" v="217"/>
          <ac:cxnSpMkLst>
            <pc:docMk/>
            <pc:sldMk cId="2528228297" sldId="350"/>
            <ac:cxnSpMk id="27" creationId="{060B82F3-F672-4284-9205-74370ABE6184}"/>
          </ac:cxnSpMkLst>
        </pc:cxnChg>
        <pc:cxnChg chg="add">
          <ac:chgData name="William Grey" userId="37b73424-c081-4fc2-b1af-363f4f3fd4f3" providerId="ADAL" clId="{CB4B05D6-4057-4BDA-B560-5191D17438B8}" dt="2020-09-10T12:23:08.723" v="217"/>
          <ac:cxnSpMkLst>
            <pc:docMk/>
            <pc:sldMk cId="2528228297" sldId="350"/>
            <ac:cxnSpMk id="28" creationId="{4D644A44-420E-4C8E-9544-9C9EF04A2717}"/>
          </ac:cxnSpMkLst>
        </pc:cxnChg>
        <pc:cxnChg chg="add">
          <ac:chgData name="William Grey" userId="37b73424-c081-4fc2-b1af-363f4f3fd4f3" providerId="ADAL" clId="{CB4B05D6-4057-4BDA-B560-5191D17438B8}" dt="2020-09-10T12:23:08.723" v="217"/>
          <ac:cxnSpMkLst>
            <pc:docMk/>
            <pc:sldMk cId="2528228297" sldId="350"/>
            <ac:cxnSpMk id="29" creationId="{F51D7446-33DD-4DB1-8232-8C6E31C4F241}"/>
          </ac:cxnSpMkLst>
        </pc:cxnChg>
        <pc:cxnChg chg="add">
          <ac:chgData name="William Grey" userId="37b73424-c081-4fc2-b1af-363f4f3fd4f3" providerId="ADAL" clId="{CB4B05D6-4057-4BDA-B560-5191D17438B8}" dt="2020-09-10T12:23:08.723" v="217"/>
          <ac:cxnSpMkLst>
            <pc:docMk/>
            <pc:sldMk cId="2528228297" sldId="350"/>
            <ac:cxnSpMk id="30" creationId="{AD358A14-FFA1-4F5A-990D-44D31DD067FE}"/>
          </ac:cxnSpMkLst>
        </pc:cxnChg>
        <pc:cxnChg chg="add">
          <ac:chgData name="William Grey" userId="37b73424-c081-4fc2-b1af-363f4f3fd4f3" providerId="ADAL" clId="{CB4B05D6-4057-4BDA-B560-5191D17438B8}" dt="2020-09-10T12:23:08.723" v="217"/>
          <ac:cxnSpMkLst>
            <pc:docMk/>
            <pc:sldMk cId="2528228297" sldId="350"/>
            <ac:cxnSpMk id="37" creationId="{C20734DB-AE6E-4604-9A38-FAA13E8102E9}"/>
          </ac:cxnSpMkLst>
        </pc:cxnChg>
        <pc:cxnChg chg="add">
          <ac:chgData name="William Grey" userId="37b73424-c081-4fc2-b1af-363f4f3fd4f3" providerId="ADAL" clId="{CB4B05D6-4057-4BDA-B560-5191D17438B8}" dt="2020-09-10T12:23:08.723" v="217"/>
          <ac:cxnSpMkLst>
            <pc:docMk/>
            <pc:sldMk cId="2528228297" sldId="350"/>
            <ac:cxnSpMk id="38" creationId="{A428ADA2-83B5-4DE8-A164-5557E1B7B345}"/>
          </ac:cxnSpMkLst>
        </pc:cxnChg>
        <pc:cxnChg chg="add">
          <ac:chgData name="William Grey" userId="37b73424-c081-4fc2-b1af-363f4f3fd4f3" providerId="ADAL" clId="{CB4B05D6-4057-4BDA-B560-5191D17438B8}" dt="2020-09-10T12:23:08.723" v="217"/>
          <ac:cxnSpMkLst>
            <pc:docMk/>
            <pc:sldMk cId="2528228297" sldId="350"/>
            <ac:cxnSpMk id="41" creationId="{7BE450AA-D82E-412C-B4B2-7677D646D072}"/>
          </ac:cxnSpMkLst>
        </pc:cxnChg>
        <pc:cxnChg chg="add">
          <ac:chgData name="William Grey" userId="37b73424-c081-4fc2-b1af-363f4f3fd4f3" providerId="ADAL" clId="{CB4B05D6-4057-4BDA-B560-5191D17438B8}" dt="2020-09-10T12:23:08.723" v="217"/>
          <ac:cxnSpMkLst>
            <pc:docMk/>
            <pc:sldMk cId="2528228297" sldId="350"/>
            <ac:cxnSpMk id="42" creationId="{AA579191-33F0-4AE2-9777-209BF7AADFE8}"/>
          </ac:cxnSpMkLst>
        </pc:cxnChg>
      </pc:sldChg>
      <pc:sldChg chg="addSp delSp modSp mod">
        <pc:chgData name="William Grey" userId="37b73424-c081-4fc2-b1af-363f4f3fd4f3" providerId="ADAL" clId="{CB4B05D6-4057-4BDA-B560-5191D17438B8}" dt="2020-09-10T12:22:53.961" v="215" actId="478"/>
        <pc:sldMkLst>
          <pc:docMk/>
          <pc:sldMk cId="4141624752" sldId="351"/>
        </pc:sldMkLst>
        <pc:spChg chg="mod">
          <ac:chgData name="William Grey" userId="37b73424-c081-4fc2-b1af-363f4f3fd4f3" providerId="ADAL" clId="{CB4B05D6-4057-4BDA-B560-5191D17438B8}" dt="2020-09-10T12:22:03.532" v="193"/>
          <ac:spMkLst>
            <pc:docMk/>
            <pc:sldMk cId="4141624752" sldId="351"/>
            <ac:spMk id="3" creationId="{368B03BD-6FB3-43F8-89C9-C9F0ADD69EA6}"/>
          </ac:spMkLst>
        </pc:spChg>
        <pc:spChg chg="add del">
          <ac:chgData name="William Grey" userId="37b73424-c081-4fc2-b1af-363f4f3fd4f3" providerId="ADAL" clId="{CB4B05D6-4057-4BDA-B560-5191D17438B8}" dt="2020-09-10T12:18:29.985" v="176" actId="478"/>
          <ac:spMkLst>
            <pc:docMk/>
            <pc:sldMk cId="4141624752" sldId="351"/>
            <ac:spMk id="7" creationId="{C2288522-2845-45C8-8A76-966B68FD536B}"/>
          </ac:spMkLst>
        </pc:spChg>
        <pc:spChg chg="add mod">
          <ac:chgData name="William Grey" userId="37b73424-c081-4fc2-b1af-363f4f3fd4f3" providerId="ADAL" clId="{CB4B05D6-4057-4BDA-B560-5191D17438B8}" dt="2020-09-10T12:22:42.385" v="212"/>
          <ac:spMkLst>
            <pc:docMk/>
            <pc:sldMk cId="4141624752" sldId="351"/>
            <ac:spMk id="12" creationId="{6F56A22F-6723-4FEE-A5E2-13EE2F2BA712}"/>
          </ac:spMkLst>
        </pc:spChg>
        <pc:spChg chg="mod">
          <ac:chgData name="William Grey" userId="37b73424-c081-4fc2-b1af-363f4f3fd4f3" providerId="ADAL" clId="{CB4B05D6-4057-4BDA-B560-5191D17438B8}" dt="2020-09-10T12:22:21.241" v="201" actId="20577"/>
          <ac:spMkLst>
            <pc:docMk/>
            <pc:sldMk cId="4141624752" sldId="351"/>
            <ac:spMk id="17" creationId="{491BF274-8E18-4FEB-9AFF-0672966F84DA}"/>
          </ac:spMkLst>
        </pc:spChg>
        <pc:spChg chg="mod">
          <ac:chgData name="William Grey" userId="37b73424-c081-4fc2-b1af-363f4f3fd4f3" providerId="ADAL" clId="{CB4B05D6-4057-4BDA-B560-5191D17438B8}" dt="2020-09-10T12:22:18.769" v="198" actId="20577"/>
          <ac:spMkLst>
            <pc:docMk/>
            <pc:sldMk cId="4141624752" sldId="351"/>
            <ac:spMk id="18" creationId="{C2C5E4CB-3732-4827-9993-29A2D02AFA2C}"/>
          </ac:spMkLst>
        </pc:spChg>
        <pc:spChg chg="mod">
          <ac:chgData name="William Grey" userId="37b73424-c081-4fc2-b1af-363f4f3fd4f3" providerId="ADAL" clId="{CB4B05D6-4057-4BDA-B560-5191D17438B8}" dt="2020-09-10T12:22:29.168" v="209" actId="20577"/>
          <ac:spMkLst>
            <pc:docMk/>
            <pc:sldMk cId="4141624752" sldId="351"/>
            <ac:spMk id="19" creationId="{427F469C-2EE4-4A9A-A41E-581DC393FFA2}"/>
          </ac:spMkLst>
        </pc:spChg>
        <pc:spChg chg="mod">
          <ac:chgData name="William Grey" userId="37b73424-c081-4fc2-b1af-363f4f3fd4f3" providerId="ADAL" clId="{CB4B05D6-4057-4BDA-B560-5191D17438B8}" dt="2020-09-10T12:22:25.336" v="206" actId="20577"/>
          <ac:spMkLst>
            <pc:docMk/>
            <pc:sldMk cId="4141624752" sldId="351"/>
            <ac:spMk id="20" creationId="{85E84AC8-5321-4B3D-9720-310828FCE829}"/>
          </ac:spMkLst>
        </pc:spChg>
        <pc:spChg chg="add mod">
          <ac:chgData name="William Grey" userId="37b73424-c081-4fc2-b1af-363f4f3fd4f3" providerId="ADAL" clId="{CB4B05D6-4057-4BDA-B560-5191D17438B8}" dt="2020-09-10T12:18:05.996" v="166" actId="1076"/>
          <ac:spMkLst>
            <pc:docMk/>
            <pc:sldMk cId="4141624752" sldId="351"/>
            <ac:spMk id="24" creationId="{9328544B-581A-41E4-A953-02D4B03713F8}"/>
          </ac:spMkLst>
        </pc:spChg>
        <pc:spChg chg="add mod">
          <ac:chgData name="William Grey" userId="37b73424-c081-4fc2-b1af-363f4f3fd4f3" providerId="ADAL" clId="{CB4B05D6-4057-4BDA-B560-5191D17438B8}" dt="2020-09-10T12:22:06.735" v="195" actId="20577"/>
          <ac:spMkLst>
            <pc:docMk/>
            <pc:sldMk cId="4141624752" sldId="351"/>
            <ac:spMk id="26" creationId="{DDA15DD0-39BF-412B-9B49-C4CD0A17E89E}"/>
          </ac:spMkLst>
        </pc:spChg>
        <pc:spChg chg="add mod">
          <ac:chgData name="William Grey" userId="37b73424-c081-4fc2-b1af-363f4f3fd4f3" providerId="ADAL" clId="{CB4B05D6-4057-4BDA-B560-5191D17438B8}" dt="2020-09-10T12:22:50.781" v="214" actId="1076"/>
          <ac:spMkLst>
            <pc:docMk/>
            <pc:sldMk cId="4141624752" sldId="351"/>
            <ac:spMk id="29" creationId="{2EE406FE-1F30-465E-8FDF-D0F3511EDA79}"/>
          </ac:spMkLst>
        </pc:spChg>
        <pc:spChg chg="add del">
          <ac:chgData name="William Grey" userId="37b73424-c081-4fc2-b1af-363f4f3fd4f3" providerId="ADAL" clId="{CB4B05D6-4057-4BDA-B560-5191D17438B8}" dt="2020-09-10T12:18:31.481" v="177" actId="478"/>
          <ac:spMkLst>
            <pc:docMk/>
            <pc:sldMk cId="4141624752" sldId="351"/>
            <ac:spMk id="31" creationId="{7B760CC7-8488-44E5-BF1B-1367448CEA4B}"/>
          </ac:spMkLst>
        </pc:spChg>
        <pc:spChg chg="add del mod">
          <ac:chgData name="William Grey" userId="37b73424-c081-4fc2-b1af-363f4f3fd4f3" providerId="ADAL" clId="{CB4B05D6-4057-4BDA-B560-5191D17438B8}" dt="2020-09-10T12:22:53.961" v="215" actId="478"/>
          <ac:spMkLst>
            <pc:docMk/>
            <pc:sldMk cId="4141624752" sldId="351"/>
            <ac:spMk id="33" creationId="{8C7155A4-4005-4A0C-9B2E-F9DA218EBA39}"/>
          </ac:spMkLst>
        </pc:spChg>
        <pc:graphicFrameChg chg="mod modGraphic">
          <ac:chgData name="William Grey" userId="37b73424-c081-4fc2-b1af-363f4f3fd4f3" providerId="ADAL" clId="{CB4B05D6-4057-4BDA-B560-5191D17438B8}" dt="2020-09-10T12:21:53.302" v="187" actId="20577"/>
          <ac:graphicFrameMkLst>
            <pc:docMk/>
            <pc:sldMk cId="4141624752" sldId="351"/>
            <ac:graphicFrameMk id="21" creationId="{90B5C7BA-C923-4A5F-8604-1D0E022BC348}"/>
          </ac:graphicFrameMkLst>
        </pc:graphicFrameChg>
        <pc:cxnChg chg="add mod">
          <ac:chgData name="William Grey" userId="37b73424-c081-4fc2-b1af-363f4f3fd4f3" providerId="ADAL" clId="{CB4B05D6-4057-4BDA-B560-5191D17438B8}" dt="2020-09-10T12:18:16.821" v="171" actId="14100"/>
          <ac:cxnSpMkLst>
            <pc:docMk/>
            <pc:sldMk cId="4141624752" sldId="351"/>
            <ac:cxnSpMk id="27" creationId="{F137DC0E-AEE7-4513-BD4D-E4AF164FF8DF}"/>
          </ac:cxnSpMkLst>
        </pc:cxnChg>
        <pc:cxnChg chg="add mod">
          <ac:chgData name="William Grey" userId="37b73424-c081-4fc2-b1af-363f4f3fd4f3" providerId="ADAL" clId="{CB4B05D6-4057-4BDA-B560-5191D17438B8}" dt="2020-09-10T12:18:25.844" v="175" actId="14100"/>
          <ac:cxnSpMkLst>
            <pc:docMk/>
            <pc:sldMk cId="4141624752" sldId="351"/>
            <ac:cxnSpMk id="28" creationId="{F77BFAB9-F447-49B2-883B-465A46A7CCBC}"/>
          </ac:cxnSpMkLst>
        </pc:cxnChg>
      </pc:sldChg>
      <pc:sldChg chg="delSp modSp add mod">
        <pc:chgData name="William Grey" userId="37b73424-c081-4fc2-b1af-363f4f3fd4f3" providerId="ADAL" clId="{CB4B05D6-4057-4BDA-B560-5191D17438B8}" dt="2020-09-10T12:28:46.023" v="315" actId="20577"/>
        <pc:sldMkLst>
          <pc:docMk/>
          <pc:sldMk cId="2422695241" sldId="353"/>
        </pc:sldMkLst>
        <pc:spChg chg="mod">
          <ac:chgData name="William Grey" userId="37b73424-c081-4fc2-b1af-363f4f3fd4f3" providerId="ADAL" clId="{CB4B05D6-4057-4BDA-B560-5191D17438B8}" dt="2020-09-10T12:28:46.023" v="315" actId="20577"/>
          <ac:spMkLst>
            <pc:docMk/>
            <pc:sldMk cId="2422695241" sldId="353"/>
            <ac:spMk id="2" creationId="{00000000-0000-0000-0000-000000000000}"/>
          </ac:spMkLst>
        </pc:spChg>
        <pc:spChg chg="mod">
          <ac:chgData name="William Grey" userId="37b73424-c081-4fc2-b1af-363f4f3fd4f3" providerId="ADAL" clId="{CB4B05D6-4057-4BDA-B560-5191D17438B8}" dt="2020-09-10T12:27:39.038" v="288" actId="20577"/>
          <ac:spMkLst>
            <pc:docMk/>
            <pc:sldMk cId="2422695241" sldId="353"/>
            <ac:spMk id="3" creationId="{00000000-0000-0000-0000-000000000000}"/>
          </ac:spMkLst>
        </pc:spChg>
        <pc:spChg chg="del">
          <ac:chgData name="William Grey" userId="37b73424-c081-4fc2-b1af-363f4f3fd4f3" providerId="ADAL" clId="{CB4B05D6-4057-4BDA-B560-5191D17438B8}" dt="2020-09-10T12:27:37.478" v="285" actId="478"/>
          <ac:spMkLst>
            <pc:docMk/>
            <pc:sldMk cId="2422695241" sldId="353"/>
            <ac:spMk id="4" creationId="{00000000-0000-0000-0000-000000000000}"/>
          </ac:spMkLst>
        </pc:spChg>
      </pc:sldChg>
      <pc:sldChg chg="addSp delSp modSp add mod modAnim">
        <pc:chgData name="William Grey" userId="37b73424-c081-4fc2-b1af-363f4f3fd4f3" providerId="ADAL" clId="{CB4B05D6-4057-4BDA-B560-5191D17438B8}" dt="2020-09-10T12:31:46.239" v="370" actId="21"/>
        <pc:sldMkLst>
          <pc:docMk/>
          <pc:sldMk cId="4040916421" sldId="354"/>
        </pc:sldMkLst>
        <pc:spChg chg="mod">
          <ac:chgData name="William Grey" userId="37b73424-c081-4fc2-b1af-363f4f3fd4f3" providerId="ADAL" clId="{CB4B05D6-4057-4BDA-B560-5191D17438B8}" dt="2020-09-10T12:31:03.220" v="366" actId="5793"/>
          <ac:spMkLst>
            <pc:docMk/>
            <pc:sldMk cId="4040916421" sldId="354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CB4B05D6-4057-4BDA-B560-5191D17438B8}" dt="2020-09-10T12:31:46.239" v="370" actId="21"/>
          <ac:spMkLst>
            <pc:docMk/>
            <pc:sldMk cId="4040916421" sldId="354"/>
            <ac:spMk id="5" creationId="{BB21A05D-5195-4980-96A5-44468934D116}"/>
          </ac:spMkLst>
        </pc:spChg>
        <pc:graphicFrameChg chg="add mod modGraphic">
          <ac:chgData name="William Grey" userId="37b73424-c081-4fc2-b1af-363f4f3fd4f3" providerId="ADAL" clId="{CB4B05D6-4057-4BDA-B560-5191D17438B8}" dt="2020-09-10T12:30:23.492" v="350" actId="14100"/>
          <ac:graphicFrameMkLst>
            <pc:docMk/>
            <pc:sldMk cId="4040916421" sldId="354"/>
            <ac:graphicFrameMk id="4" creationId="{373C6915-D977-4EB1-BC4C-037F8F4DAB37}"/>
          </ac:graphicFrameMkLst>
        </pc:graphicFrameChg>
      </pc:sldChg>
      <pc:sldChg chg="addSp modSp add mod modAnim">
        <pc:chgData name="William Grey" userId="37b73424-c081-4fc2-b1af-363f4f3fd4f3" providerId="ADAL" clId="{CB4B05D6-4057-4BDA-B560-5191D17438B8}" dt="2020-09-10T12:31:51.712" v="372" actId="1076"/>
        <pc:sldMkLst>
          <pc:docMk/>
          <pc:sldMk cId="1758112829" sldId="355"/>
        </pc:sldMkLst>
        <pc:spChg chg="mod">
          <ac:chgData name="William Grey" userId="37b73424-c081-4fc2-b1af-363f4f3fd4f3" providerId="ADAL" clId="{CB4B05D6-4057-4BDA-B560-5191D17438B8}" dt="2020-09-10T12:31:00.876" v="365" actId="5793"/>
          <ac:spMkLst>
            <pc:docMk/>
            <pc:sldMk cId="1758112829" sldId="355"/>
            <ac:spMk id="3" creationId="{00000000-0000-0000-0000-000000000000}"/>
          </ac:spMkLst>
        </pc:spChg>
        <pc:spChg chg="add mod">
          <ac:chgData name="William Grey" userId="37b73424-c081-4fc2-b1af-363f4f3fd4f3" providerId="ADAL" clId="{CB4B05D6-4057-4BDA-B560-5191D17438B8}" dt="2020-09-10T12:31:51.712" v="372" actId="1076"/>
          <ac:spMkLst>
            <pc:docMk/>
            <pc:sldMk cId="1758112829" sldId="355"/>
            <ac:spMk id="5" creationId="{81496003-D30B-46E6-8A0C-EAB3A3757DC0}"/>
          </ac:spMkLst>
        </pc:spChg>
        <pc:graphicFrameChg chg="add mod">
          <ac:chgData name="William Grey" userId="37b73424-c081-4fc2-b1af-363f4f3fd4f3" providerId="ADAL" clId="{CB4B05D6-4057-4BDA-B560-5191D17438B8}" dt="2020-09-10T12:31:11.518" v="367" actId="1076"/>
          <ac:graphicFrameMkLst>
            <pc:docMk/>
            <pc:sldMk cId="1758112829" sldId="355"/>
            <ac:graphicFrameMk id="4" creationId="{AD7C9B41-E9C1-4580-8A4B-946387199A7C}"/>
          </ac:graphicFrameMkLst>
        </pc:graphicFrameChg>
      </pc:sldChg>
      <pc:sldChg chg="addSp modSp add mod modAnim">
        <pc:chgData name="William Grey" userId="37b73424-c081-4fc2-b1af-363f4f3fd4f3" providerId="ADAL" clId="{CB4B05D6-4057-4BDA-B560-5191D17438B8}" dt="2020-09-10T12:29:46.971" v="341" actId="5793"/>
        <pc:sldMkLst>
          <pc:docMk/>
          <pc:sldMk cId="2711643380" sldId="356"/>
        </pc:sldMkLst>
        <pc:spChg chg="mod">
          <ac:chgData name="William Grey" userId="37b73424-c081-4fc2-b1af-363f4f3fd4f3" providerId="ADAL" clId="{CB4B05D6-4057-4BDA-B560-5191D17438B8}" dt="2020-09-10T12:29:46.971" v="341" actId="5793"/>
          <ac:spMkLst>
            <pc:docMk/>
            <pc:sldMk cId="2711643380" sldId="356"/>
            <ac:spMk id="3" creationId="{00000000-0000-0000-0000-000000000000}"/>
          </ac:spMkLst>
        </pc:spChg>
        <pc:graphicFrameChg chg="add mod modGraphic">
          <ac:chgData name="William Grey" userId="37b73424-c081-4fc2-b1af-363f4f3fd4f3" providerId="ADAL" clId="{CB4B05D6-4057-4BDA-B560-5191D17438B8}" dt="2020-09-10T12:29:45.819" v="340" actId="20577"/>
          <ac:graphicFrameMkLst>
            <pc:docMk/>
            <pc:sldMk cId="2711643380" sldId="356"/>
            <ac:graphicFrameMk id="4" creationId="{C80BF41D-16DF-4217-BC3F-F6337A06342A}"/>
          </ac:graphicFrameMkLst>
        </pc:graphicFrameChg>
      </pc:sldChg>
    </pc:docChg>
  </pc:docChgLst>
  <pc:docChgLst>
    <pc:chgData name="William Grey" userId="37b73424-c081-4fc2-b1af-363f4f3fd4f3" providerId="ADAL" clId="{62D45D26-67C1-4F36-9A03-7E9FD579A51B}"/>
    <pc:docChg chg="undo custSel addSld modSld">
      <pc:chgData name="William Grey" userId="37b73424-c081-4fc2-b1af-363f4f3fd4f3" providerId="ADAL" clId="{62D45D26-67C1-4F36-9A03-7E9FD579A51B}" dt="2019-01-18T14:37:35.143" v="1202" actId="207"/>
      <pc:docMkLst>
        <pc:docMk/>
      </pc:docMkLst>
      <pc:sldChg chg="modSp">
        <pc:chgData name="William Grey" userId="37b73424-c081-4fc2-b1af-363f4f3fd4f3" providerId="ADAL" clId="{62D45D26-67C1-4F36-9A03-7E9FD579A51B}" dt="2019-01-18T14:20:11.446" v="70" actId="20577"/>
        <pc:sldMkLst>
          <pc:docMk/>
          <pc:sldMk cId="957802702" sldId="345"/>
        </pc:sldMkLst>
        <pc:spChg chg="mod">
          <ac:chgData name="William Grey" userId="37b73424-c081-4fc2-b1af-363f4f3fd4f3" providerId="ADAL" clId="{62D45D26-67C1-4F36-9A03-7E9FD579A51B}" dt="2019-01-18T14:20:11.446" v="70" actId="20577"/>
          <ac:spMkLst>
            <pc:docMk/>
            <pc:sldMk cId="957802702" sldId="345"/>
            <ac:spMk id="3" creationId="{AA88E4B8-A778-4482-AF76-A895EC1ADAD0}"/>
          </ac:spMkLst>
        </pc:spChg>
      </pc:sldChg>
      <pc:sldChg chg="modSp add">
        <pc:chgData name="William Grey" userId="37b73424-c081-4fc2-b1af-363f4f3fd4f3" providerId="ADAL" clId="{62D45D26-67C1-4F36-9A03-7E9FD579A51B}" dt="2019-01-18T14:32:15.935" v="855" actId="27636"/>
        <pc:sldMkLst>
          <pc:docMk/>
          <pc:sldMk cId="1074917355" sldId="346"/>
        </pc:sldMkLst>
        <pc:spChg chg="mod">
          <ac:chgData name="William Grey" userId="37b73424-c081-4fc2-b1af-363f4f3fd4f3" providerId="ADAL" clId="{62D45D26-67C1-4F36-9A03-7E9FD579A51B}" dt="2019-01-18T14:20:29.353" v="80" actId="20577"/>
          <ac:spMkLst>
            <pc:docMk/>
            <pc:sldMk cId="1074917355" sldId="346"/>
            <ac:spMk id="2" creationId="{4E4972CF-B320-4BC3-883B-D2C11CA16106}"/>
          </ac:spMkLst>
        </pc:spChg>
        <pc:spChg chg="mod">
          <ac:chgData name="William Grey" userId="37b73424-c081-4fc2-b1af-363f4f3fd4f3" providerId="ADAL" clId="{62D45D26-67C1-4F36-9A03-7E9FD579A51B}" dt="2019-01-18T14:32:15.935" v="855" actId="27636"/>
          <ac:spMkLst>
            <pc:docMk/>
            <pc:sldMk cId="1074917355" sldId="346"/>
            <ac:spMk id="3" creationId="{7582226A-EC7F-4358-BE54-642A44C0846C}"/>
          </ac:spMkLst>
        </pc:spChg>
      </pc:sldChg>
      <pc:sldChg chg="addSp delSp modSp add">
        <pc:chgData name="William Grey" userId="37b73424-c081-4fc2-b1af-363f4f3fd4f3" providerId="ADAL" clId="{62D45D26-67C1-4F36-9A03-7E9FD579A51B}" dt="2019-01-18T14:37:35.143" v="1202" actId="207"/>
        <pc:sldMkLst>
          <pc:docMk/>
          <pc:sldMk cId="174122380" sldId="347"/>
        </pc:sldMkLst>
        <pc:spChg chg="mod">
          <ac:chgData name="William Grey" userId="37b73424-c081-4fc2-b1af-363f4f3fd4f3" providerId="ADAL" clId="{62D45D26-67C1-4F36-9A03-7E9FD579A51B}" dt="2019-01-18T14:29:12.378" v="633" actId="20577"/>
          <ac:spMkLst>
            <pc:docMk/>
            <pc:sldMk cId="174122380" sldId="347"/>
            <ac:spMk id="2" creationId="{4E4972CF-B320-4BC3-883B-D2C11CA16106}"/>
          </ac:spMkLst>
        </pc:spChg>
        <pc:spChg chg="add del mod">
          <ac:chgData name="William Grey" userId="37b73424-c081-4fc2-b1af-363f4f3fd4f3" providerId="ADAL" clId="{62D45D26-67C1-4F36-9A03-7E9FD579A51B}" dt="2019-01-18T14:37:35.143" v="1202" actId="207"/>
          <ac:spMkLst>
            <pc:docMk/>
            <pc:sldMk cId="174122380" sldId="347"/>
            <ac:spMk id="3" creationId="{7582226A-EC7F-4358-BE54-642A44C0846C}"/>
          </ac:spMkLst>
        </pc:spChg>
        <pc:spChg chg="add del mod">
          <ac:chgData name="William Grey" userId="37b73424-c081-4fc2-b1af-363f4f3fd4f3" providerId="ADAL" clId="{62D45D26-67C1-4F36-9A03-7E9FD579A51B}" dt="2019-01-18T14:36:53.514" v="1190" actId="478"/>
          <ac:spMkLst>
            <pc:docMk/>
            <pc:sldMk cId="174122380" sldId="347"/>
            <ac:spMk id="5" creationId="{CC5AAEF7-14CD-41E7-ADC2-2BE927835635}"/>
          </ac:spMkLst>
        </pc:spChg>
      </pc:sldChg>
    </pc:docChg>
  </pc:docChgLst>
  <pc:docChgLst>
    <pc:chgData name="William Grey" userId="37b73424-c081-4fc2-b1af-363f4f3fd4f3" providerId="ADAL" clId="{80423722-3881-48CE-9C2E-5006CECD5802}"/>
    <pc:docChg chg="custSel addSld delSld modSld">
      <pc:chgData name="William Grey" userId="37b73424-c081-4fc2-b1af-363f4f3fd4f3" providerId="ADAL" clId="{80423722-3881-48CE-9C2E-5006CECD5802}" dt="2019-11-08T09:27:59.584" v="339" actId="20577"/>
      <pc:docMkLst>
        <pc:docMk/>
      </pc:docMkLst>
      <pc:sldChg chg="modSp">
        <pc:chgData name="William Grey" userId="37b73424-c081-4fc2-b1af-363f4f3fd4f3" providerId="ADAL" clId="{80423722-3881-48CE-9C2E-5006CECD5802}" dt="2019-11-07T11:19:26.249" v="1" actId="20577"/>
        <pc:sldMkLst>
          <pc:docMk/>
          <pc:sldMk cId="3242175617" sldId="349"/>
        </pc:sldMkLst>
        <pc:graphicFrameChg chg="modGraphic">
          <ac:chgData name="William Grey" userId="37b73424-c081-4fc2-b1af-363f4f3fd4f3" providerId="ADAL" clId="{80423722-3881-48CE-9C2E-5006CECD5802}" dt="2019-11-07T11:19:26.249" v="1" actId="20577"/>
          <ac:graphicFrameMkLst>
            <pc:docMk/>
            <pc:sldMk cId="3242175617" sldId="349"/>
            <ac:graphicFrameMk id="5" creationId="{BBE5C448-23C1-47A3-A7FF-E24CAF80622B}"/>
          </ac:graphicFrameMkLst>
        </pc:graphicFrameChg>
      </pc:sldChg>
      <pc:sldChg chg="addSp delSp modSp add">
        <pc:chgData name="William Grey" userId="37b73424-c081-4fc2-b1af-363f4f3fd4f3" providerId="ADAL" clId="{80423722-3881-48CE-9C2E-5006CECD5802}" dt="2019-11-07T12:45:47.229" v="230" actId="27636"/>
        <pc:sldMkLst>
          <pc:docMk/>
          <pc:sldMk cId="2528228297" sldId="350"/>
        </pc:sldMkLst>
        <pc:spChg chg="mod">
          <ac:chgData name="William Grey" userId="37b73424-c081-4fc2-b1af-363f4f3fd4f3" providerId="ADAL" clId="{80423722-3881-48CE-9C2E-5006CECD5802}" dt="2019-11-07T12:45:17.062" v="190" actId="313"/>
          <ac:spMkLst>
            <pc:docMk/>
            <pc:sldMk cId="2528228297" sldId="350"/>
            <ac:spMk id="2" creationId="{4B90DAD9-E759-4985-A895-76214A56F96F}"/>
          </ac:spMkLst>
        </pc:spChg>
        <pc:spChg chg="del">
          <ac:chgData name="William Grey" userId="37b73424-c081-4fc2-b1af-363f4f3fd4f3" providerId="ADAL" clId="{80423722-3881-48CE-9C2E-5006CECD5802}" dt="2019-11-07T12:41:51.807" v="43"/>
          <ac:spMkLst>
            <pc:docMk/>
            <pc:sldMk cId="2528228297" sldId="350"/>
            <ac:spMk id="3" creationId="{85F0CDFE-5DDC-4D31-9E8E-D64A37BD741A}"/>
          </ac:spMkLst>
        </pc:spChg>
        <pc:spChg chg="add">
          <ac:chgData name="William Grey" userId="37b73424-c081-4fc2-b1af-363f4f3fd4f3" providerId="ADAL" clId="{80423722-3881-48CE-9C2E-5006CECD5802}" dt="2019-11-07T12:38:53.723" v="20"/>
          <ac:spMkLst>
            <pc:docMk/>
            <pc:sldMk cId="2528228297" sldId="350"/>
            <ac:spMk id="4" creationId="{FB8E5DB1-E31E-4E09-BE8F-3FE067CCD2E5}"/>
          </ac:spMkLst>
        </pc:spChg>
        <pc:spChg chg="add">
          <ac:chgData name="William Grey" userId="37b73424-c081-4fc2-b1af-363f4f3fd4f3" providerId="ADAL" clId="{80423722-3881-48CE-9C2E-5006CECD5802}" dt="2019-11-07T12:38:53.723" v="20"/>
          <ac:spMkLst>
            <pc:docMk/>
            <pc:sldMk cId="2528228297" sldId="350"/>
            <ac:spMk id="5" creationId="{B96630AF-AC82-44C6-8A30-6FBA6F12523C}"/>
          </ac:spMkLst>
        </pc:spChg>
        <pc:spChg chg="add del">
          <ac:chgData name="William Grey" userId="37b73424-c081-4fc2-b1af-363f4f3fd4f3" providerId="ADAL" clId="{80423722-3881-48CE-9C2E-5006CECD5802}" dt="2019-11-07T12:42:20.169" v="55" actId="478"/>
          <ac:spMkLst>
            <pc:docMk/>
            <pc:sldMk cId="2528228297" sldId="350"/>
            <ac:spMk id="6" creationId="{E3CA6740-DEED-4DAA-8951-56D5063EB195}"/>
          </ac:spMkLst>
        </pc:spChg>
        <pc:spChg chg="add mod">
          <ac:chgData name="William Grey" userId="37b73424-c081-4fc2-b1af-363f4f3fd4f3" providerId="ADAL" clId="{80423722-3881-48CE-9C2E-5006CECD5802}" dt="2019-11-07T12:41:47.114" v="42" actId="20577"/>
          <ac:spMkLst>
            <pc:docMk/>
            <pc:sldMk cId="2528228297" sldId="350"/>
            <ac:spMk id="7" creationId="{C2288522-2845-45C8-8A76-966B68FD536B}"/>
          </ac:spMkLst>
        </pc:spChg>
        <pc:spChg chg="add mod">
          <ac:chgData name="William Grey" userId="37b73424-c081-4fc2-b1af-363f4f3fd4f3" providerId="ADAL" clId="{80423722-3881-48CE-9C2E-5006CECD5802}" dt="2019-11-07T12:43:00.298" v="57" actId="255"/>
          <ac:spMkLst>
            <pc:docMk/>
            <pc:sldMk cId="2528228297" sldId="350"/>
            <ac:spMk id="17" creationId="{491BF274-8E18-4FEB-9AFF-0672966F84DA}"/>
          </ac:spMkLst>
        </pc:spChg>
        <pc:spChg chg="add mod">
          <ac:chgData name="William Grey" userId="37b73424-c081-4fc2-b1af-363f4f3fd4f3" providerId="ADAL" clId="{80423722-3881-48CE-9C2E-5006CECD5802}" dt="2019-11-07T12:43:13.399" v="58"/>
          <ac:spMkLst>
            <pc:docMk/>
            <pc:sldMk cId="2528228297" sldId="350"/>
            <ac:spMk id="18" creationId="{C2C5E4CB-3732-4827-9993-29A2D02AFA2C}"/>
          </ac:spMkLst>
        </pc:spChg>
        <pc:spChg chg="add mod">
          <ac:chgData name="William Grey" userId="37b73424-c081-4fc2-b1af-363f4f3fd4f3" providerId="ADAL" clId="{80423722-3881-48CE-9C2E-5006CECD5802}" dt="2019-11-07T12:43:20.756" v="61" actId="20577"/>
          <ac:spMkLst>
            <pc:docMk/>
            <pc:sldMk cId="2528228297" sldId="350"/>
            <ac:spMk id="19" creationId="{427F469C-2EE4-4A9A-A41E-581DC393FFA2}"/>
          </ac:spMkLst>
        </pc:spChg>
        <pc:spChg chg="add mod">
          <ac:chgData name="William Grey" userId="37b73424-c081-4fc2-b1af-363f4f3fd4f3" providerId="ADAL" clId="{80423722-3881-48CE-9C2E-5006CECD5802}" dt="2019-11-07T12:43:16.899" v="59"/>
          <ac:spMkLst>
            <pc:docMk/>
            <pc:sldMk cId="2528228297" sldId="350"/>
            <ac:spMk id="20" creationId="{85E84AC8-5321-4B3D-9720-310828FCE829}"/>
          </ac:spMkLst>
        </pc:spChg>
        <pc:spChg chg="add del mod">
          <ac:chgData name="William Grey" userId="37b73424-c081-4fc2-b1af-363f4f3fd4f3" providerId="ADAL" clId="{80423722-3881-48CE-9C2E-5006CECD5802}" dt="2019-11-07T12:42:19.053" v="54" actId="478"/>
          <ac:spMkLst>
            <pc:docMk/>
            <pc:sldMk cId="2528228297" sldId="350"/>
            <ac:spMk id="21" creationId="{24A366BA-8BC0-435F-A791-16D9939FBD7E}"/>
          </ac:spMkLst>
        </pc:spChg>
        <pc:spChg chg="add del">
          <ac:chgData name="William Grey" userId="37b73424-c081-4fc2-b1af-363f4f3fd4f3" providerId="ADAL" clId="{80423722-3881-48CE-9C2E-5006CECD5802}" dt="2019-11-07T12:40:13.489" v="25" actId="478"/>
          <ac:spMkLst>
            <pc:docMk/>
            <pc:sldMk cId="2528228297" sldId="350"/>
            <ac:spMk id="22" creationId="{A61EBA9F-B832-4E93-AA46-98141AA3762C}"/>
          </ac:spMkLst>
        </pc:spChg>
        <pc:spChg chg="add del mod">
          <ac:chgData name="William Grey" userId="37b73424-c081-4fc2-b1af-363f4f3fd4f3" providerId="ADAL" clId="{80423722-3881-48CE-9C2E-5006CECD5802}" dt="2019-11-07T12:41:54.290" v="44" actId="478"/>
          <ac:spMkLst>
            <pc:docMk/>
            <pc:sldMk cId="2528228297" sldId="350"/>
            <ac:spMk id="28" creationId="{F6A22646-EAE0-45F8-8E45-C094992B92DB}"/>
          </ac:spMkLst>
        </pc:spChg>
        <pc:spChg chg="add del mod">
          <ac:chgData name="William Grey" userId="37b73424-c081-4fc2-b1af-363f4f3fd4f3" providerId="ADAL" clId="{80423722-3881-48CE-9C2E-5006CECD5802}" dt="2019-11-07T12:41:59.662" v="45" actId="478"/>
          <ac:spMkLst>
            <pc:docMk/>
            <pc:sldMk cId="2528228297" sldId="350"/>
            <ac:spMk id="30" creationId="{04557554-52C7-4D77-BF89-D86BA6D93F34}"/>
          </ac:spMkLst>
        </pc:spChg>
        <pc:spChg chg="add mod">
          <ac:chgData name="William Grey" userId="37b73424-c081-4fc2-b1af-363f4f3fd4f3" providerId="ADAL" clId="{80423722-3881-48CE-9C2E-5006CECD5802}" dt="2019-11-07T12:42:11.456" v="49" actId="20577"/>
          <ac:spMkLst>
            <pc:docMk/>
            <pc:sldMk cId="2528228297" sldId="350"/>
            <ac:spMk id="31" creationId="{7B760CC7-8488-44E5-BF1B-1367448CEA4B}"/>
          </ac:spMkLst>
        </pc:spChg>
        <pc:spChg chg="add mod">
          <ac:chgData name="William Grey" userId="37b73424-c081-4fc2-b1af-363f4f3fd4f3" providerId="ADAL" clId="{80423722-3881-48CE-9C2E-5006CECD5802}" dt="2019-11-07T12:45:47.229" v="230" actId="27636"/>
          <ac:spMkLst>
            <pc:docMk/>
            <pc:sldMk cId="2528228297" sldId="350"/>
            <ac:spMk id="32" creationId="{DC9F3F41-279F-49D7-AC01-5EAB34314DAC}"/>
          </ac:spMkLst>
        </pc:spChg>
        <pc:cxnChg chg="add">
          <ac:chgData name="William Grey" userId="37b73424-c081-4fc2-b1af-363f4f3fd4f3" providerId="ADAL" clId="{80423722-3881-48CE-9C2E-5006CECD5802}" dt="2019-11-07T12:38:53.723" v="20"/>
          <ac:cxnSpMkLst>
            <pc:docMk/>
            <pc:sldMk cId="2528228297" sldId="350"/>
            <ac:cxnSpMk id="8" creationId="{7F58928D-00DC-491D-AAEA-8E655C57CD42}"/>
          </ac:cxnSpMkLst>
        </pc:cxnChg>
        <pc:cxnChg chg="add">
          <ac:chgData name="William Grey" userId="37b73424-c081-4fc2-b1af-363f4f3fd4f3" providerId="ADAL" clId="{80423722-3881-48CE-9C2E-5006CECD5802}" dt="2019-11-07T12:38:53.723" v="20"/>
          <ac:cxnSpMkLst>
            <pc:docMk/>
            <pc:sldMk cId="2528228297" sldId="350"/>
            <ac:cxnSpMk id="9" creationId="{563D9E78-700D-4C87-8487-A97BC62059D9}"/>
          </ac:cxnSpMkLst>
        </pc:cxnChg>
        <pc:cxnChg chg="add del">
          <ac:chgData name="William Grey" userId="37b73424-c081-4fc2-b1af-363f4f3fd4f3" providerId="ADAL" clId="{80423722-3881-48CE-9C2E-5006CECD5802}" dt="2019-11-07T12:42:13.417" v="50" actId="478"/>
          <ac:cxnSpMkLst>
            <pc:docMk/>
            <pc:sldMk cId="2528228297" sldId="350"/>
            <ac:cxnSpMk id="10" creationId="{BDEB9927-8E7F-4CA4-8E68-B4E8F2F1C365}"/>
          </ac:cxnSpMkLst>
        </pc:cxnChg>
        <pc:cxnChg chg="add del">
          <ac:chgData name="William Grey" userId="37b73424-c081-4fc2-b1af-363f4f3fd4f3" providerId="ADAL" clId="{80423722-3881-48CE-9C2E-5006CECD5802}" dt="2019-11-07T12:42:16.393" v="52" actId="478"/>
          <ac:cxnSpMkLst>
            <pc:docMk/>
            <pc:sldMk cId="2528228297" sldId="350"/>
            <ac:cxnSpMk id="11" creationId="{6FAC55B1-6E29-41EA-934A-9B4F74CA57DD}"/>
          </ac:cxnSpMkLst>
        </pc:cxnChg>
        <pc:cxnChg chg="add del">
          <ac:chgData name="William Grey" userId="37b73424-c081-4fc2-b1af-363f4f3fd4f3" providerId="ADAL" clId="{80423722-3881-48CE-9C2E-5006CECD5802}" dt="2019-11-07T12:42:14.673" v="51" actId="478"/>
          <ac:cxnSpMkLst>
            <pc:docMk/>
            <pc:sldMk cId="2528228297" sldId="350"/>
            <ac:cxnSpMk id="12" creationId="{B297046A-FA34-4970-93CC-974C94EDECBA}"/>
          </ac:cxnSpMkLst>
        </pc:cxnChg>
        <pc:cxnChg chg="add">
          <ac:chgData name="William Grey" userId="37b73424-c081-4fc2-b1af-363f4f3fd4f3" providerId="ADAL" clId="{80423722-3881-48CE-9C2E-5006CECD5802}" dt="2019-11-07T12:38:53.723" v="20"/>
          <ac:cxnSpMkLst>
            <pc:docMk/>
            <pc:sldMk cId="2528228297" sldId="350"/>
            <ac:cxnSpMk id="13" creationId="{E3D73626-42EE-4738-AFD0-5907E5B8F7AC}"/>
          </ac:cxnSpMkLst>
        </pc:cxnChg>
        <pc:cxnChg chg="add">
          <ac:chgData name="William Grey" userId="37b73424-c081-4fc2-b1af-363f4f3fd4f3" providerId="ADAL" clId="{80423722-3881-48CE-9C2E-5006CECD5802}" dt="2019-11-07T12:38:53.723" v="20"/>
          <ac:cxnSpMkLst>
            <pc:docMk/>
            <pc:sldMk cId="2528228297" sldId="350"/>
            <ac:cxnSpMk id="14" creationId="{867B66D6-041A-4B73-A5FC-CC46EA340004}"/>
          </ac:cxnSpMkLst>
        </pc:cxnChg>
        <pc:cxnChg chg="add">
          <ac:chgData name="William Grey" userId="37b73424-c081-4fc2-b1af-363f4f3fd4f3" providerId="ADAL" clId="{80423722-3881-48CE-9C2E-5006CECD5802}" dt="2019-11-07T12:38:53.723" v="20"/>
          <ac:cxnSpMkLst>
            <pc:docMk/>
            <pc:sldMk cId="2528228297" sldId="350"/>
            <ac:cxnSpMk id="15" creationId="{FE310578-3229-4EA9-B97E-99B626CD0797}"/>
          </ac:cxnSpMkLst>
        </pc:cxnChg>
        <pc:cxnChg chg="add">
          <ac:chgData name="William Grey" userId="37b73424-c081-4fc2-b1af-363f4f3fd4f3" providerId="ADAL" clId="{80423722-3881-48CE-9C2E-5006CECD5802}" dt="2019-11-07T12:38:53.723" v="20"/>
          <ac:cxnSpMkLst>
            <pc:docMk/>
            <pc:sldMk cId="2528228297" sldId="350"/>
            <ac:cxnSpMk id="16" creationId="{C6563B63-ABE2-4F07-BAAD-D1423CF19D1F}"/>
          </ac:cxnSpMkLst>
        </pc:cxnChg>
        <pc:cxnChg chg="add mod">
          <ac:chgData name="William Grey" userId="37b73424-c081-4fc2-b1af-363f4f3fd4f3" providerId="ADAL" clId="{80423722-3881-48CE-9C2E-5006CECD5802}" dt="2019-11-07T12:43:23.562" v="62" actId="1076"/>
          <ac:cxnSpMkLst>
            <pc:docMk/>
            <pc:sldMk cId="2528228297" sldId="350"/>
            <ac:cxnSpMk id="23" creationId="{1039B530-C727-427F-BD37-5574EC040A74}"/>
          </ac:cxnSpMkLst>
        </pc:cxnChg>
        <pc:cxnChg chg="add mod">
          <ac:chgData name="William Grey" userId="37b73424-c081-4fc2-b1af-363f4f3fd4f3" providerId="ADAL" clId="{80423722-3881-48CE-9C2E-5006CECD5802}" dt="2019-11-07T12:41:33.129" v="35" actId="14100"/>
          <ac:cxnSpMkLst>
            <pc:docMk/>
            <pc:sldMk cId="2528228297" sldId="350"/>
            <ac:cxnSpMk id="25" creationId="{367FCD9D-D444-4776-84D4-1DAC3B6610DE}"/>
          </ac:cxnSpMkLst>
        </pc:cxnChg>
      </pc:sldChg>
      <pc:sldChg chg="addSp modSp add">
        <pc:chgData name="William Grey" userId="37b73424-c081-4fc2-b1af-363f4f3fd4f3" providerId="ADAL" clId="{80423722-3881-48CE-9C2E-5006CECD5802}" dt="2019-11-08T09:26:16.160" v="312" actId="1076"/>
        <pc:sldMkLst>
          <pc:docMk/>
          <pc:sldMk cId="4141624752" sldId="351"/>
        </pc:sldMkLst>
        <pc:spChg chg="add mod">
          <ac:chgData name="William Grey" userId="37b73424-c081-4fc2-b1af-363f4f3fd4f3" providerId="ADAL" clId="{80423722-3881-48CE-9C2E-5006CECD5802}" dt="2019-11-08T09:25:41.481" v="301" actId="20577"/>
          <ac:spMkLst>
            <pc:docMk/>
            <pc:sldMk cId="4141624752" sldId="351"/>
            <ac:spMk id="3" creationId="{368B03BD-6FB3-43F8-89C9-C9F0ADD69EA6}"/>
          </ac:spMkLst>
        </pc:spChg>
        <pc:spChg chg="mod">
          <ac:chgData name="William Grey" userId="37b73424-c081-4fc2-b1af-363f4f3fd4f3" providerId="ADAL" clId="{80423722-3881-48CE-9C2E-5006CECD5802}" dt="2019-11-08T09:24:07.083" v="270" actId="27636"/>
          <ac:spMkLst>
            <pc:docMk/>
            <pc:sldMk cId="4141624752" sldId="351"/>
            <ac:spMk id="32" creationId="{DC9F3F41-279F-49D7-AC01-5EAB34314DAC}"/>
          </ac:spMkLst>
        </pc:spChg>
        <pc:graphicFrameChg chg="add mod modGraphic">
          <ac:chgData name="William Grey" userId="37b73424-c081-4fc2-b1af-363f4f3fd4f3" providerId="ADAL" clId="{80423722-3881-48CE-9C2E-5006CECD5802}" dt="2019-11-08T09:23:35.077" v="266" actId="20577"/>
          <ac:graphicFrameMkLst>
            <pc:docMk/>
            <pc:sldMk cId="4141624752" sldId="351"/>
            <ac:graphicFrameMk id="21" creationId="{90B5C7BA-C923-4A5F-8604-1D0E022BC348}"/>
          </ac:graphicFrameMkLst>
        </pc:graphicFrameChg>
        <pc:graphicFrameChg chg="add mod modGraphic">
          <ac:chgData name="William Grey" userId="37b73424-c081-4fc2-b1af-363f4f3fd4f3" providerId="ADAL" clId="{80423722-3881-48CE-9C2E-5006CECD5802}" dt="2019-11-08T09:26:16.160" v="312" actId="1076"/>
          <ac:graphicFrameMkLst>
            <pc:docMk/>
            <pc:sldMk cId="4141624752" sldId="351"/>
            <ac:graphicFrameMk id="22" creationId="{791C1695-D058-43CC-94EF-F2D65386695B}"/>
          </ac:graphicFrameMkLst>
        </pc:graphicFrameChg>
      </pc:sldChg>
      <pc:sldChg chg="add del">
        <pc:chgData name="William Grey" userId="37b73424-c081-4fc2-b1af-363f4f3fd4f3" providerId="ADAL" clId="{80423722-3881-48CE-9C2E-5006CECD5802}" dt="2019-11-08T09:22:04.488" v="233"/>
        <pc:sldMkLst>
          <pc:docMk/>
          <pc:sldMk cId="1035569926" sldId="352"/>
        </pc:sldMkLst>
      </pc:sldChg>
      <pc:sldChg chg="addSp delSp modSp add">
        <pc:chgData name="William Grey" userId="37b73424-c081-4fc2-b1af-363f4f3fd4f3" providerId="ADAL" clId="{80423722-3881-48CE-9C2E-5006CECD5802}" dt="2019-11-08T09:27:59.584" v="339" actId="20577"/>
        <pc:sldMkLst>
          <pc:docMk/>
          <pc:sldMk cId="1304562400" sldId="352"/>
        </pc:sldMkLst>
        <pc:spChg chg="del mod">
          <ac:chgData name="William Grey" userId="37b73424-c081-4fc2-b1af-363f4f3fd4f3" providerId="ADAL" clId="{80423722-3881-48CE-9C2E-5006CECD5802}" dt="2019-11-08T09:26:34.435" v="319" actId="478"/>
          <ac:spMkLst>
            <pc:docMk/>
            <pc:sldMk cId="1304562400" sldId="352"/>
            <ac:spMk id="3" creationId="{368B03BD-6FB3-43F8-89C9-C9F0ADD69EA6}"/>
          </ac:spMkLst>
        </pc:spChg>
        <pc:spChg chg="del">
          <ac:chgData name="William Grey" userId="37b73424-c081-4fc2-b1af-363f4f3fd4f3" providerId="ADAL" clId="{80423722-3881-48CE-9C2E-5006CECD5802}" dt="2019-11-08T09:26:25.446" v="314" actId="478"/>
          <ac:spMkLst>
            <pc:docMk/>
            <pc:sldMk cId="1304562400" sldId="352"/>
            <ac:spMk id="4" creationId="{FB8E5DB1-E31E-4E09-BE8F-3FE067CCD2E5}"/>
          </ac:spMkLst>
        </pc:spChg>
        <pc:spChg chg="del">
          <ac:chgData name="William Grey" userId="37b73424-c081-4fc2-b1af-363f4f3fd4f3" providerId="ADAL" clId="{80423722-3881-48CE-9C2E-5006CECD5802}" dt="2019-11-08T09:26:25.446" v="314" actId="478"/>
          <ac:spMkLst>
            <pc:docMk/>
            <pc:sldMk cId="1304562400" sldId="352"/>
            <ac:spMk id="5" creationId="{B96630AF-AC82-44C6-8A30-6FBA6F12523C}"/>
          </ac:spMkLst>
        </pc:spChg>
        <pc:spChg chg="add mod">
          <ac:chgData name="William Grey" userId="37b73424-c081-4fc2-b1af-363f4f3fd4f3" providerId="ADAL" clId="{80423722-3881-48CE-9C2E-5006CECD5802}" dt="2019-11-08T09:27:52.595" v="337" actId="1076"/>
          <ac:spMkLst>
            <pc:docMk/>
            <pc:sldMk cId="1304562400" sldId="352"/>
            <ac:spMk id="6" creationId="{13E4A4B5-4176-4611-BC2E-CBE3CCE08A9F}"/>
          </ac:spMkLst>
        </pc:spChg>
        <pc:spChg chg="del">
          <ac:chgData name="William Grey" userId="37b73424-c081-4fc2-b1af-363f4f3fd4f3" providerId="ADAL" clId="{80423722-3881-48CE-9C2E-5006CECD5802}" dt="2019-11-08T09:26:25.446" v="314" actId="478"/>
          <ac:spMkLst>
            <pc:docMk/>
            <pc:sldMk cId="1304562400" sldId="352"/>
            <ac:spMk id="7" creationId="{C2288522-2845-45C8-8A76-966B68FD536B}"/>
          </ac:spMkLst>
        </pc:spChg>
        <pc:spChg chg="del">
          <ac:chgData name="William Grey" userId="37b73424-c081-4fc2-b1af-363f4f3fd4f3" providerId="ADAL" clId="{80423722-3881-48CE-9C2E-5006CECD5802}" dt="2019-11-08T09:26:25.446" v="314" actId="478"/>
          <ac:spMkLst>
            <pc:docMk/>
            <pc:sldMk cId="1304562400" sldId="352"/>
            <ac:spMk id="17" creationId="{491BF274-8E18-4FEB-9AFF-0672966F84DA}"/>
          </ac:spMkLst>
        </pc:spChg>
        <pc:spChg chg="del">
          <ac:chgData name="William Grey" userId="37b73424-c081-4fc2-b1af-363f4f3fd4f3" providerId="ADAL" clId="{80423722-3881-48CE-9C2E-5006CECD5802}" dt="2019-11-08T09:26:25.446" v="314" actId="478"/>
          <ac:spMkLst>
            <pc:docMk/>
            <pc:sldMk cId="1304562400" sldId="352"/>
            <ac:spMk id="18" creationId="{C2C5E4CB-3732-4827-9993-29A2D02AFA2C}"/>
          </ac:spMkLst>
        </pc:spChg>
        <pc:spChg chg="del mod">
          <ac:chgData name="William Grey" userId="37b73424-c081-4fc2-b1af-363f4f3fd4f3" providerId="ADAL" clId="{80423722-3881-48CE-9C2E-5006CECD5802}" dt="2019-11-08T09:26:30.380" v="316" actId="478"/>
          <ac:spMkLst>
            <pc:docMk/>
            <pc:sldMk cId="1304562400" sldId="352"/>
            <ac:spMk id="19" creationId="{427F469C-2EE4-4A9A-A41E-581DC393FFA2}"/>
          </ac:spMkLst>
        </pc:spChg>
        <pc:spChg chg="del">
          <ac:chgData name="William Grey" userId="37b73424-c081-4fc2-b1af-363f4f3fd4f3" providerId="ADAL" clId="{80423722-3881-48CE-9C2E-5006CECD5802}" dt="2019-11-08T09:26:25.446" v="314" actId="478"/>
          <ac:spMkLst>
            <pc:docMk/>
            <pc:sldMk cId="1304562400" sldId="352"/>
            <ac:spMk id="20" creationId="{85E84AC8-5321-4B3D-9720-310828FCE829}"/>
          </ac:spMkLst>
        </pc:spChg>
        <pc:spChg chg="del">
          <ac:chgData name="William Grey" userId="37b73424-c081-4fc2-b1af-363f4f3fd4f3" providerId="ADAL" clId="{80423722-3881-48CE-9C2E-5006CECD5802}" dt="2019-11-08T09:26:25.446" v="314" actId="478"/>
          <ac:spMkLst>
            <pc:docMk/>
            <pc:sldMk cId="1304562400" sldId="352"/>
            <ac:spMk id="31" creationId="{7B760CC7-8488-44E5-BF1B-1367448CEA4B}"/>
          </ac:spMkLst>
        </pc:spChg>
        <pc:spChg chg="del">
          <ac:chgData name="William Grey" userId="37b73424-c081-4fc2-b1af-363f4f3fd4f3" providerId="ADAL" clId="{80423722-3881-48CE-9C2E-5006CECD5802}" dt="2019-11-08T09:26:32.428" v="317" actId="478"/>
          <ac:spMkLst>
            <pc:docMk/>
            <pc:sldMk cId="1304562400" sldId="352"/>
            <ac:spMk id="32" creationId="{DC9F3F41-279F-49D7-AC01-5EAB34314DAC}"/>
          </ac:spMkLst>
        </pc:spChg>
        <pc:graphicFrameChg chg="mod modGraphic">
          <ac:chgData name="William Grey" userId="37b73424-c081-4fc2-b1af-363f4f3fd4f3" providerId="ADAL" clId="{80423722-3881-48CE-9C2E-5006CECD5802}" dt="2019-11-08T09:27:59.584" v="339" actId="20577"/>
          <ac:graphicFrameMkLst>
            <pc:docMk/>
            <pc:sldMk cId="1304562400" sldId="352"/>
            <ac:graphicFrameMk id="22" creationId="{791C1695-D058-43CC-94EF-F2D65386695B}"/>
          </ac:graphicFrameMkLst>
        </pc:graphicFrameChg>
        <pc:cxnChg chg="del mod">
          <ac:chgData name="William Grey" userId="37b73424-c081-4fc2-b1af-363f4f3fd4f3" providerId="ADAL" clId="{80423722-3881-48CE-9C2E-5006CECD5802}" dt="2019-11-08T09:26:25.446" v="314" actId="478"/>
          <ac:cxnSpMkLst>
            <pc:docMk/>
            <pc:sldMk cId="1304562400" sldId="352"/>
            <ac:cxnSpMk id="8" creationId="{7F58928D-00DC-491D-AAEA-8E655C57CD42}"/>
          </ac:cxnSpMkLst>
        </pc:cxnChg>
        <pc:cxnChg chg="del">
          <ac:chgData name="William Grey" userId="37b73424-c081-4fc2-b1af-363f4f3fd4f3" providerId="ADAL" clId="{80423722-3881-48CE-9C2E-5006CECD5802}" dt="2019-11-08T09:26:25.446" v="314" actId="478"/>
          <ac:cxnSpMkLst>
            <pc:docMk/>
            <pc:sldMk cId="1304562400" sldId="352"/>
            <ac:cxnSpMk id="9" creationId="{563D9E78-700D-4C87-8487-A97BC62059D9}"/>
          </ac:cxnSpMkLst>
        </pc:cxnChg>
        <pc:cxnChg chg="del">
          <ac:chgData name="William Grey" userId="37b73424-c081-4fc2-b1af-363f4f3fd4f3" providerId="ADAL" clId="{80423722-3881-48CE-9C2E-5006CECD5802}" dt="2019-11-08T09:26:25.446" v="314" actId="478"/>
          <ac:cxnSpMkLst>
            <pc:docMk/>
            <pc:sldMk cId="1304562400" sldId="352"/>
            <ac:cxnSpMk id="13" creationId="{E3D73626-42EE-4738-AFD0-5907E5B8F7AC}"/>
          </ac:cxnSpMkLst>
        </pc:cxnChg>
        <pc:cxnChg chg="del">
          <ac:chgData name="William Grey" userId="37b73424-c081-4fc2-b1af-363f4f3fd4f3" providerId="ADAL" clId="{80423722-3881-48CE-9C2E-5006CECD5802}" dt="2019-11-08T09:26:25.446" v="314" actId="478"/>
          <ac:cxnSpMkLst>
            <pc:docMk/>
            <pc:sldMk cId="1304562400" sldId="352"/>
            <ac:cxnSpMk id="14" creationId="{867B66D6-041A-4B73-A5FC-CC46EA340004}"/>
          </ac:cxnSpMkLst>
        </pc:cxnChg>
        <pc:cxnChg chg="del">
          <ac:chgData name="William Grey" userId="37b73424-c081-4fc2-b1af-363f4f3fd4f3" providerId="ADAL" clId="{80423722-3881-48CE-9C2E-5006CECD5802}" dt="2019-11-08T09:26:25.446" v="314" actId="478"/>
          <ac:cxnSpMkLst>
            <pc:docMk/>
            <pc:sldMk cId="1304562400" sldId="352"/>
            <ac:cxnSpMk id="15" creationId="{FE310578-3229-4EA9-B97E-99B626CD0797}"/>
          </ac:cxnSpMkLst>
        </pc:cxnChg>
        <pc:cxnChg chg="del">
          <ac:chgData name="William Grey" userId="37b73424-c081-4fc2-b1af-363f4f3fd4f3" providerId="ADAL" clId="{80423722-3881-48CE-9C2E-5006CECD5802}" dt="2019-11-08T09:26:25.446" v="314" actId="478"/>
          <ac:cxnSpMkLst>
            <pc:docMk/>
            <pc:sldMk cId="1304562400" sldId="352"/>
            <ac:cxnSpMk id="16" creationId="{C6563B63-ABE2-4F07-BAAD-D1423CF19D1F}"/>
          </ac:cxnSpMkLst>
        </pc:cxnChg>
        <pc:cxnChg chg="del">
          <ac:chgData name="William Grey" userId="37b73424-c081-4fc2-b1af-363f4f3fd4f3" providerId="ADAL" clId="{80423722-3881-48CE-9C2E-5006CECD5802}" dt="2019-11-08T09:26:25.446" v="314" actId="478"/>
          <ac:cxnSpMkLst>
            <pc:docMk/>
            <pc:sldMk cId="1304562400" sldId="352"/>
            <ac:cxnSpMk id="23" creationId="{1039B530-C727-427F-BD37-5574EC040A74}"/>
          </ac:cxnSpMkLst>
        </pc:cxnChg>
        <pc:cxnChg chg="del">
          <ac:chgData name="William Grey" userId="37b73424-c081-4fc2-b1af-363f4f3fd4f3" providerId="ADAL" clId="{80423722-3881-48CE-9C2E-5006CECD5802}" dt="2019-11-08T09:26:25.446" v="314" actId="478"/>
          <ac:cxnSpMkLst>
            <pc:docMk/>
            <pc:sldMk cId="1304562400" sldId="352"/>
            <ac:cxnSpMk id="25" creationId="{367FCD9D-D444-4776-84D4-1DAC3B6610DE}"/>
          </ac:cxnSpMkLst>
        </pc:cxnChg>
      </pc:sldChg>
    </pc:docChg>
  </pc:docChgLst>
  <pc:docChgLst>
    <pc:chgData name="William Grey" userId="37b73424-c081-4fc2-b1af-363f4f3fd4f3" providerId="ADAL" clId="{2E2D771A-6B7D-4870-86CC-904331878C4D}"/>
    <pc:docChg chg="undo custSel addSld delSld modSld sldOrd">
      <pc:chgData name="William Grey" userId="37b73424-c081-4fc2-b1af-363f4f3fd4f3" providerId="ADAL" clId="{2E2D771A-6B7D-4870-86CC-904331878C4D}" dt="2021-09-29T14:04:53.065" v="431" actId="1076"/>
      <pc:docMkLst>
        <pc:docMk/>
      </pc:docMkLst>
      <pc:sldChg chg="modSp">
        <pc:chgData name="William Grey" userId="37b73424-c081-4fc2-b1af-363f4f3fd4f3" providerId="ADAL" clId="{2E2D771A-6B7D-4870-86CC-904331878C4D}" dt="2021-09-29T08:44:24.105" v="0"/>
        <pc:sldMkLst>
          <pc:docMk/>
          <pc:sldMk cId="2547731327" sldId="332"/>
        </pc:sldMkLst>
        <pc:spChg chg="mod">
          <ac:chgData name="William Grey" userId="37b73424-c081-4fc2-b1af-363f4f3fd4f3" providerId="ADAL" clId="{2E2D771A-6B7D-4870-86CC-904331878C4D}" dt="2021-09-29T08:44:24.105" v="0"/>
          <ac:spMkLst>
            <pc:docMk/>
            <pc:sldMk cId="2547731327" sldId="332"/>
            <ac:spMk id="2" creationId="{00000000-0000-0000-0000-000000000000}"/>
          </ac:spMkLst>
        </pc:spChg>
        <pc:spChg chg="mod">
          <ac:chgData name="William Grey" userId="37b73424-c081-4fc2-b1af-363f4f3fd4f3" providerId="ADAL" clId="{2E2D771A-6B7D-4870-86CC-904331878C4D}" dt="2021-09-29T08:44:24.105" v="0"/>
          <ac:spMkLst>
            <pc:docMk/>
            <pc:sldMk cId="2547731327" sldId="332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9:11:12.901" v="69" actId="1076"/>
        <pc:sldMkLst>
          <pc:docMk/>
          <pc:sldMk cId="475691793" sldId="333"/>
        </pc:sldMkLst>
        <pc:spChg chg="mod">
          <ac:chgData name="William Grey" userId="37b73424-c081-4fc2-b1af-363f4f3fd4f3" providerId="ADAL" clId="{2E2D771A-6B7D-4870-86CC-904331878C4D}" dt="2021-09-29T08:44:24.187" v="1" actId="27636"/>
          <ac:spMkLst>
            <pc:docMk/>
            <pc:sldMk cId="475691793" sldId="333"/>
            <ac:spMk id="2" creationId="{00000000-0000-0000-0000-000000000000}"/>
          </ac:spMkLst>
        </pc:spChg>
        <pc:spChg chg="mod">
          <ac:chgData name="William Grey" userId="37b73424-c081-4fc2-b1af-363f4f3fd4f3" providerId="ADAL" clId="{2E2D771A-6B7D-4870-86CC-904331878C4D}" dt="2021-09-29T09:11:12.901" v="69" actId="1076"/>
          <ac:spMkLst>
            <pc:docMk/>
            <pc:sldMk cId="475691793" sldId="33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9:11:35.268" v="71" actId="12"/>
        <pc:sldMkLst>
          <pc:docMk/>
          <pc:sldMk cId="2307404095" sldId="334"/>
        </pc:sldMkLst>
        <pc:spChg chg="mod">
          <ac:chgData name="William Grey" userId="37b73424-c081-4fc2-b1af-363f4f3fd4f3" providerId="ADAL" clId="{2E2D771A-6B7D-4870-86CC-904331878C4D}" dt="2021-09-29T08:44:24.211" v="5" actId="27636"/>
          <ac:spMkLst>
            <pc:docMk/>
            <pc:sldMk cId="2307404095" sldId="334"/>
            <ac:spMk id="2" creationId="{00000000-0000-0000-0000-000000000000}"/>
          </ac:spMkLst>
        </pc:spChg>
        <pc:spChg chg="mod">
          <ac:chgData name="William Grey" userId="37b73424-c081-4fc2-b1af-363f4f3fd4f3" providerId="ADAL" clId="{2E2D771A-6B7D-4870-86CC-904331878C4D}" dt="2021-09-29T09:11:35.268" v="71" actId="12"/>
          <ac:spMkLst>
            <pc:docMk/>
            <pc:sldMk cId="2307404095" sldId="33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8:44:24.230" v="8" actId="27636"/>
        <pc:sldMkLst>
          <pc:docMk/>
          <pc:sldMk cId="3565477453" sldId="335"/>
        </pc:sldMkLst>
        <pc:spChg chg="mod">
          <ac:chgData name="William Grey" userId="37b73424-c081-4fc2-b1af-363f4f3fd4f3" providerId="ADAL" clId="{2E2D771A-6B7D-4870-86CC-904331878C4D}" dt="2021-09-29T08:44:24.230" v="8" actId="27636"/>
          <ac:spMkLst>
            <pc:docMk/>
            <pc:sldMk cId="3565477453" sldId="335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8:44:24.250" v="11" actId="27636"/>
        <pc:sldMkLst>
          <pc:docMk/>
          <pc:sldMk cId="848930278" sldId="336"/>
        </pc:sldMkLst>
        <pc:spChg chg="mod">
          <ac:chgData name="William Grey" userId="37b73424-c081-4fc2-b1af-363f4f3fd4f3" providerId="ADAL" clId="{2E2D771A-6B7D-4870-86CC-904331878C4D}" dt="2021-09-29T08:44:24.250" v="11" actId="27636"/>
          <ac:spMkLst>
            <pc:docMk/>
            <pc:sldMk cId="848930278" sldId="336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8:44:24.237" v="9" actId="27636"/>
        <pc:sldMkLst>
          <pc:docMk/>
          <pc:sldMk cId="494943869" sldId="337"/>
        </pc:sldMkLst>
        <pc:spChg chg="mod">
          <ac:chgData name="William Grey" userId="37b73424-c081-4fc2-b1af-363f4f3fd4f3" providerId="ADAL" clId="{2E2D771A-6B7D-4870-86CC-904331878C4D}" dt="2021-09-29T08:44:24.237" v="9" actId="27636"/>
          <ac:spMkLst>
            <pc:docMk/>
            <pc:sldMk cId="494943869" sldId="337"/>
            <ac:spMk id="2" creationId="{00000000-0000-0000-0000-000000000000}"/>
          </ac:spMkLst>
        </pc:spChg>
        <pc:graphicFrameChg chg="mod">
          <ac:chgData name="William Grey" userId="37b73424-c081-4fc2-b1af-363f4f3fd4f3" providerId="ADAL" clId="{2E2D771A-6B7D-4870-86CC-904331878C4D}" dt="2021-09-29T08:44:24.105" v="0"/>
          <ac:graphicFrameMkLst>
            <pc:docMk/>
            <pc:sldMk cId="494943869" sldId="337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2E2D771A-6B7D-4870-86CC-904331878C4D}" dt="2021-09-29T08:44:24.245" v="10" actId="27636"/>
        <pc:sldMkLst>
          <pc:docMk/>
          <pc:sldMk cId="357414712" sldId="339"/>
        </pc:sldMkLst>
        <pc:spChg chg="mod">
          <ac:chgData name="William Grey" userId="37b73424-c081-4fc2-b1af-363f4f3fd4f3" providerId="ADAL" clId="{2E2D771A-6B7D-4870-86CC-904331878C4D}" dt="2021-09-29T08:44:24.245" v="10" actId="27636"/>
          <ac:spMkLst>
            <pc:docMk/>
            <pc:sldMk cId="357414712" sldId="339"/>
            <ac:spMk id="2" creationId="{00000000-0000-0000-0000-000000000000}"/>
          </ac:spMkLst>
        </pc:spChg>
        <pc:spChg chg="mod">
          <ac:chgData name="William Grey" userId="37b73424-c081-4fc2-b1af-363f4f3fd4f3" providerId="ADAL" clId="{2E2D771A-6B7D-4870-86CC-904331878C4D}" dt="2021-09-29T08:44:24.105" v="0"/>
          <ac:spMkLst>
            <pc:docMk/>
            <pc:sldMk cId="357414712" sldId="33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8:44:24.265" v="12" actId="27636"/>
        <pc:sldMkLst>
          <pc:docMk/>
          <pc:sldMk cId="1966342263" sldId="340"/>
        </pc:sldMkLst>
        <pc:spChg chg="mod">
          <ac:chgData name="William Grey" userId="37b73424-c081-4fc2-b1af-363f4f3fd4f3" providerId="ADAL" clId="{2E2D771A-6B7D-4870-86CC-904331878C4D}" dt="2021-09-29T08:44:24.265" v="12" actId="27636"/>
          <ac:spMkLst>
            <pc:docMk/>
            <pc:sldMk cId="1966342263" sldId="340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8:44:24.277" v="13" actId="27636"/>
        <pc:sldMkLst>
          <pc:docMk/>
          <pc:sldMk cId="894867998" sldId="341"/>
        </pc:sldMkLst>
        <pc:spChg chg="mod">
          <ac:chgData name="William Grey" userId="37b73424-c081-4fc2-b1af-363f4f3fd4f3" providerId="ADAL" clId="{2E2D771A-6B7D-4870-86CC-904331878C4D}" dt="2021-09-29T08:44:24.277" v="13" actId="27636"/>
          <ac:spMkLst>
            <pc:docMk/>
            <pc:sldMk cId="894867998" sldId="341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8:44:24.290" v="14" actId="27636"/>
        <pc:sldMkLst>
          <pc:docMk/>
          <pc:sldMk cId="2145359182" sldId="342"/>
        </pc:sldMkLst>
        <pc:spChg chg="mod">
          <ac:chgData name="William Grey" userId="37b73424-c081-4fc2-b1af-363f4f3fd4f3" providerId="ADAL" clId="{2E2D771A-6B7D-4870-86CC-904331878C4D}" dt="2021-09-29T08:44:24.290" v="14" actId="27636"/>
          <ac:spMkLst>
            <pc:docMk/>
            <pc:sldMk cId="2145359182" sldId="342"/>
            <ac:spMk id="2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8:44:24.321" v="19" actId="27636"/>
        <pc:sldMkLst>
          <pc:docMk/>
          <pc:sldMk cId="1897291526" sldId="343"/>
        </pc:sldMkLst>
        <pc:spChg chg="mod">
          <ac:chgData name="William Grey" userId="37b73424-c081-4fc2-b1af-363f4f3fd4f3" providerId="ADAL" clId="{2E2D771A-6B7D-4870-86CC-904331878C4D}" dt="2021-09-29T08:44:24.321" v="19" actId="27636"/>
          <ac:spMkLst>
            <pc:docMk/>
            <pc:sldMk cId="1897291526" sldId="343"/>
            <ac:spMk id="2" creationId="{00000000-0000-0000-0000-000000000000}"/>
          </ac:spMkLst>
        </pc:spChg>
        <pc:spChg chg="mod">
          <ac:chgData name="William Grey" userId="37b73424-c081-4fc2-b1af-363f4f3fd4f3" providerId="ADAL" clId="{2E2D771A-6B7D-4870-86CC-904331878C4D}" dt="2021-09-29T08:44:24.105" v="0"/>
          <ac:spMkLst>
            <pc:docMk/>
            <pc:sldMk cId="1897291526" sldId="34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8:44:24.355" v="22" actId="27636"/>
        <pc:sldMkLst>
          <pc:docMk/>
          <pc:sldMk cId="957802702" sldId="345"/>
        </pc:sldMkLst>
        <pc:spChg chg="mod">
          <ac:chgData name="William Grey" userId="37b73424-c081-4fc2-b1af-363f4f3fd4f3" providerId="ADAL" clId="{2E2D771A-6B7D-4870-86CC-904331878C4D}" dt="2021-09-29T08:44:24.355" v="22" actId="27636"/>
          <ac:spMkLst>
            <pc:docMk/>
            <pc:sldMk cId="957802702" sldId="345"/>
            <ac:spMk id="2" creationId="{97366826-BC32-41EF-936D-16EA43B353FB}"/>
          </ac:spMkLst>
        </pc:spChg>
        <pc:spChg chg="mod">
          <ac:chgData name="William Grey" userId="37b73424-c081-4fc2-b1af-363f4f3fd4f3" providerId="ADAL" clId="{2E2D771A-6B7D-4870-86CC-904331878C4D}" dt="2021-09-29T08:44:24.105" v="0"/>
          <ac:spMkLst>
            <pc:docMk/>
            <pc:sldMk cId="957802702" sldId="345"/>
            <ac:spMk id="3" creationId="{AA88E4B8-A778-4482-AF76-A895EC1ADAD0}"/>
          </ac:spMkLst>
        </pc:spChg>
      </pc:sldChg>
      <pc:sldChg chg="modSp mod">
        <pc:chgData name="William Grey" userId="37b73424-c081-4fc2-b1af-363f4f3fd4f3" providerId="ADAL" clId="{2E2D771A-6B7D-4870-86CC-904331878C4D}" dt="2021-09-29T08:44:24.328" v="20" actId="27636"/>
        <pc:sldMkLst>
          <pc:docMk/>
          <pc:sldMk cId="1074917355" sldId="346"/>
        </pc:sldMkLst>
        <pc:spChg chg="mod">
          <ac:chgData name="William Grey" userId="37b73424-c081-4fc2-b1af-363f4f3fd4f3" providerId="ADAL" clId="{2E2D771A-6B7D-4870-86CC-904331878C4D}" dt="2021-09-29T08:44:24.328" v="20" actId="27636"/>
          <ac:spMkLst>
            <pc:docMk/>
            <pc:sldMk cId="1074917355" sldId="346"/>
            <ac:spMk id="2" creationId="{4E4972CF-B320-4BC3-883B-D2C11CA16106}"/>
          </ac:spMkLst>
        </pc:spChg>
        <pc:spChg chg="mod">
          <ac:chgData name="William Grey" userId="37b73424-c081-4fc2-b1af-363f4f3fd4f3" providerId="ADAL" clId="{2E2D771A-6B7D-4870-86CC-904331878C4D}" dt="2021-09-29T08:44:24.105" v="0"/>
          <ac:spMkLst>
            <pc:docMk/>
            <pc:sldMk cId="1074917355" sldId="346"/>
            <ac:spMk id="3" creationId="{7582226A-EC7F-4358-BE54-642A44C0846C}"/>
          </ac:spMkLst>
        </pc:spChg>
      </pc:sldChg>
      <pc:sldChg chg="modSp mod">
        <pc:chgData name="William Grey" userId="37b73424-c081-4fc2-b1af-363f4f3fd4f3" providerId="ADAL" clId="{2E2D771A-6B7D-4870-86CC-904331878C4D}" dt="2021-09-29T08:44:24.342" v="21" actId="27636"/>
        <pc:sldMkLst>
          <pc:docMk/>
          <pc:sldMk cId="174122380" sldId="347"/>
        </pc:sldMkLst>
        <pc:spChg chg="mod">
          <ac:chgData name="William Grey" userId="37b73424-c081-4fc2-b1af-363f4f3fd4f3" providerId="ADAL" clId="{2E2D771A-6B7D-4870-86CC-904331878C4D}" dt="2021-09-29T08:44:24.342" v="21" actId="27636"/>
          <ac:spMkLst>
            <pc:docMk/>
            <pc:sldMk cId="174122380" sldId="347"/>
            <ac:spMk id="2" creationId="{4E4972CF-B320-4BC3-883B-D2C11CA16106}"/>
          </ac:spMkLst>
        </pc:spChg>
      </pc:sldChg>
      <pc:sldChg chg="addSp modSp mod">
        <pc:chgData name="William Grey" userId="37b73424-c081-4fc2-b1af-363f4f3fd4f3" providerId="ADAL" clId="{2E2D771A-6B7D-4870-86CC-904331878C4D}" dt="2021-09-29T09:09:48.226" v="67" actId="1076"/>
        <pc:sldMkLst>
          <pc:docMk/>
          <pc:sldMk cId="3242175617" sldId="349"/>
        </pc:sldMkLst>
        <pc:spChg chg="mod">
          <ac:chgData name="William Grey" userId="37b73424-c081-4fc2-b1af-363f4f3fd4f3" providerId="ADAL" clId="{2E2D771A-6B7D-4870-86CC-904331878C4D}" dt="2021-09-29T08:44:24.294" v="15" actId="27636"/>
          <ac:spMkLst>
            <pc:docMk/>
            <pc:sldMk cId="3242175617" sldId="349"/>
            <ac:spMk id="2" creationId="{75D8491A-FB71-405E-9A6A-05B96360C52D}"/>
          </ac:spMkLst>
        </pc:spChg>
        <pc:spChg chg="add mod">
          <ac:chgData name="William Grey" userId="37b73424-c081-4fc2-b1af-363f4f3fd4f3" providerId="ADAL" clId="{2E2D771A-6B7D-4870-86CC-904331878C4D}" dt="2021-09-29T09:09:48.226" v="67" actId="1076"/>
          <ac:spMkLst>
            <pc:docMk/>
            <pc:sldMk cId="3242175617" sldId="349"/>
            <ac:spMk id="6" creationId="{B2B1E901-C143-40D8-A474-7727981434F7}"/>
          </ac:spMkLst>
        </pc:spChg>
        <pc:spChg chg="add mod">
          <ac:chgData name="William Grey" userId="37b73424-c081-4fc2-b1af-363f4f3fd4f3" providerId="ADAL" clId="{2E2D771A-6B7D-4870-86CC-904331878C4D}" dt="2021-09-29T09:09:48.226" v="67" actId="1076"/>
          <ac:spMkLst>
            <pc:docMk/>
            <pc:sldMk cId="3242175617" sldId="349"/>
            <ac:spMk id="7" creationId="{82F910D4-EF2E-4CB8-B940-25AFBB291CBA}"/>
          </ac:spMkLst>
        </pc:spChg>
      </pc:sldChg>
      <pc:sldChg chg="modSp mod">
        <pc:chgData name="William Grey" userId="37b73424-c081-4fc2-b1af-363f4f3fd4f3" providerId="ADAL" clId="{2E2D771A-6B7D-4870-86CC-904331878C4D}" dt="2021-09-29T14:04:53.065" v="431" actId="1076"/>
        <pc:sldMkLst>
          <pc:docMk/>
          <pc:sldMk cId="2528228297" sldId="350"/>
        </pc:sldMkLst>
        <pc:spChg chg="mod">
          <ac:chgData name="William Grey" userId="37b73424-c081-4fc2-b1af-363f4f3fd4f3" providerId="ADAL" clId="{2E2D771A-6B7D-4870-86CC-904331878C4D}" dt="2021-09-29T14:04:44.428" v="425" actId="21"/>
          <ac:spMkLst>
            <pc:docMk/>
            <pc:sldMk cId="2528228297" sldId="350"/>
            <ac:spMk id="2" creationId="{4B90DAD9-E759-4985-A895-76214A56F96F}"/>
          </ac:spMkLst>
        </pc:spChg>
        <pc:spChg chg="mod">
          <ac:chgData name="William Grey" userId="37b73424-c081-4fc2-b1af-363f4f3fd4f3" providerId="ADAL" clId="{2E2D771A-6B7D-4870-86CC-904331878C4D}" dt="2021-09-29T14:04:53.065" v="431" actId="1076"/>
          <ac:spMkLst>
            <pc:docMk/>
            <pc:sldMk cId="2528228297" sldId="350"/>
            <ac:spMk id="32" creationId="{DC9F3F41-279F-49D7-AC01-5EAB34314DAC}"/>
          </ac:spMkLst>
        </pc:spChg>
      </pc:sldChg>
      <pc:sldChg chg="modSp mod">
        <pc:chgData name="William Grey" userId="37b73424-c081-4fc2-b1af-363f4f3fd4f3" providerId="ADAL" clId="{2E2D771A-6B7D-4870-86CC-904331878C4D}" dt="2021-09-29T13:05:13.042" v="83" actId="20577"/>
        <pc:sldMkLst>
          <pc:docMk/>
          <pc:sldMk cId="4141624752" sldId="351"/>
        </pc:sldMkLst>
        <pc:spChg chg="mod">
          <ac:chgData name="William Grey" userId="37b73424-c081-4fc2-b1af-363f4f3fd4f3" providerId="ADAL" clId="{2E2D771A-6B7D-4870-86CC-904331878C4D}" dt="2021-09-29T08:44:24.311" v="18" actId="27636"/>
          <ac:spMkLst>
            <pc:docMk/>
            <pc:sldMk cId="4141624752" sldId="351"/>
            <ac:spMk id="2" creationId="{4B90DAD9-E759-4985-A895-76214A56F96F}"/>
          </ac:spMkLst>
        </pc:spChg>
        <pc:graphicFrameChg chg="modGraphic">
          <ac:chgData name="William Grey" userId="37b73424-c081-4fc2-b1af-363f4f3fd4f3" providerId="ADAL" clId="{2E2D771A-6B7D-4870-86CC-904331878C4D}" dt="2021-09-29T13:05:13.042" v="83" actId="20577"/>
          <ac:graphicFrameMkLst>
            <pc:docMk/>
            <pc:sldMk cId="4141624752" sldId="351"/>
            <ac:graphicFrameMk id="22" creationId="{791C1695-D058-43CC-94EF-F2D65386695B}"/>
          </ac:graphicFrameMkLst>
        </pc:graphicFrameChg>
      </pc:sldChg>
      <pc:sldChg chg="modSp del mod">
        <pc:chgData name="William Grey" userId="37b73424-c081-4fc2-b1af-363f4f3fd4f3" providerId="ADAL" clId="{2E2D771A-6B7D-4870-86CC-904331878C4D}" dt="2021-09-29T13:04:16.293" v="73" actId="47"/>
        <pc:sldMkLst>
          <pc:docMk/>
          <pc:sldMk cId="1304562400" sldId="352"/>
        </pc:sldMkLst>
        <pc:spChg chg="mod">
          <ac:chgData name="William Grey" userId="37b73424-c081-4fc2-b1af-363f4f3fd4f3" providerId="ADAL" clId="{2E2D771A-6B7D-4870-86CC-904331878C4D}" dt="2021-09-29T08:44:24.307" v="17" actId="27636"/>
          <ac:spMkLst>
            <pc:docMk/>
            <pc:sldMk cId="1304562400" sldId="352"/>
            <ac:spMk id="2" creationId="{4B90DAD9-E759-4985-A895-76214A56F96F}"/>
          </ac:spMkLst>
        </pc:spChg>
        <pc:graphicFrameChg chg="mod">
          <ac:chgData name="William Grey" userId="37b73424-c081-4fc2-b1af-363f4f3fd4f3" providerId="ADAL" clId="{2E2D771A-6B7D-4870-86CC-904331878C4D}" dt="2021-09-29T13:03:26.290" v="72" actId="1076"/>
          <ac:graphicFrameMkLst>
            <pc:docMk/>
            <pc:sldMk cId="1304562400" sldId="352"/>
            <ac:graphicFrameMk id="7" creationId="{71BF37A2-E505-4628-8742-4E8EA0A438C3}"/>
          </ac:graphicFrameMkLst>
        </pc:graphicFrameChg>
      </pc:sldChg>
      <pc:sldChg chg="modSp mod">
        <pc:chgData name="William Grey" userId="37b73424-c081-4fc2-b1af-363f4f3fd4f3" providerId="ADAL" clId="{2E2D771A-6B7D-4870-86CC-904331878C4D}" dt="2021-09-29T08:48:06.123" v="46"/>
        <pc:sldMkLst>
          <pc:docMk/>
          <pc:sldMk cId="4040916421" sldId="354"/>
        </pc:sldMkLst>
        <pc:spChg chg="mod">
          <ac:chgData name="William Grey" userId="37b73424-c081-4fc2-b1af-363f4f3fd4f3" providerId="ADAL" clId="{2E2D771A-6B7D-4870-86CC-904331878C4D}" dt="2021-09-29T08:48:06.123" v="46"/>
          <ac:spMkLst>
            <pc:docMk/>
            <pc:sldMk cId="4040916421" sldId="354"/>
            <ac:spMk id="2" creationId="{00000000-0000-0000-0000-000000000000}"/>
          </ac:spMkLst>
        </pc:spChg>
        <pc:spChg chg="mod">
          <ac:chgData name="William Grey" userId="37b73424-c081-4fc2-b1af-363f4f3fd4f3" providerId="ADAL" clId="{2E2D771A-6B7D-4870-86CC-904331878C4D}" dt="2021-09-29T08:44:24.105" v="0"/>
          <ac:spMkLst>
            <pc:docMk/>
            <pc:sldMk cId="4040916421" sldId="354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8:48:16.167" v="65" actId="20577"/>
        <pc:sldMkLst>
          <pc:docMk/>
          <pc:sldMk cId="1758112829" sldId="355"/>
        </pc:sldMkLst>
        <pc:spChg chg="mod">
          <ac:chgData name="William Grey" userId="37b73424-c081-4fc2-b1af-363f4f3fd4f3" providerId="ADAL" clId="{2E2D771A-6B7D-4870-86CC-904331878C4D}" dt="2021-09-29T08:48:16.167" v="65" actId="20577"/>
          <ac:spMkLst>
            <pc:docMk/>
            <pc:sldMk cId="1758112829" sldId="355"/>
            <ac:spMk id="2" creationId="{00000000-0000-0000-0000-000000000000}"/>
          </ac:spMkLst>
        </pc:spChg>
        <pc:spChg chg="mod">
          <ac:chgData name="William Grey" userId="37b73424-c081-4fc2-b1af-363f4f3fd4f3" providerId="ADAL" clId="{2E2D771A-6B7D-4870-86CC-904331878C4D}" dt="2021-09-29T08:44:24.105" v="0"/>
          <ac:spMkLst>
            <pc:docMk/>
            <pc:sldMk cId="1758112829" sldId="355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08:47:37.502" v="33" actId="20577"/>
        <pc:sldMkLst>
          <pc:docMk/>
          <pc:sldMk cId="2711643380" sldId="356"/>
        </pc:sldMkLst>
        <pc:spChg chg="mod">
          <ac:chgData name="William Grey" userId="37b73424-c081-4fc2-b1af-363f4f3fd4f3" providerId="ADAL" clId="{2E2D771A-6B7D-4870-86CC-904331878C4D}" dt="2021-09-29T08:47:37.502" v="33" actId="20577"/>
          <ac:spMkLst>
            <pc:docMk/>
            <pc:sldMk cId="2711643380" sldId="356"/>
            <ac:spMk id="2" creationId="{00000000-0000-0000-0000-000000000000}"/>
          </ac:spMkLst>
        </pc:spChg>
        <pc:spChg chg="mod">
          <ac:chgData name="William Grey" userId="37b73424-c081-4fc2-b1af-363f4f3fd4f3" providerId="ADAL" clId="{2E2D771A-6B7D-4870-86CC-904331878C4D}" dt="2021-09-29T08:44:24.105" v="0"/>
          <ac:spMkLst>
            <pc:docMk/>
            <pc:sldMk cId="2711643380" sldId="356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2E2D771A-6B7D-4870-86CC-904331878C4D}" dt="2021-09-29T13:58:19.394" v="345" actId="1076"/>
        <pc:sldMkLst>
          <pc:docMk/>
          <pc:sldMk cId="1696609576" sldId="357"/>
        </pc:sldMkLst>
        <pc:spChg chg="mod">
          <ac:chgData name="William Grey" userId="37b73424-c081-4fc2-b1af-363f4f3fd4f3" providerId="ADAL" clId="{2E2D771A-6B7D-4870-86CC-904331878C4D}" dt="2021-09-29T13:58:19.394" v="345" actId="1076"/>
          <ac:spMkLst>
            <pc:docMk/>
            <pc:sldMk cId="1696609576" sldId="357"/>
            <ac:spMk id="5" creationId="{81496003-D30B-46E6-8A0C-EAB3A3757DC0}"/>
          </ac:spMkLst>
        </pc:spChg>
        <pc:spChg chg="mod">
          <ac:chgData name="William Grey" userId="37b73424-c081-4fc2-b1af-363f4f3fd4f3" providerId="ADAL" clId="{2E2D771A-6B7D-4870-86CC-904331878C4D}" dt="2021-09-29T13:58:19.394" v="345" actId="1076"/>
          <ac:spMkLst>
            <pc:docMk/>
            <pc:sldMk cId="1696609576" sldId="357"/>
            <ac:spMk id="8" creationId="{28B1AE77-EA55-48B7-9A37-A1F1ED40D395}"/>
          </ac:spMkLst>
        </pc:spChg>
        <pc:graphicFrameChg chg="mod modGraphic">
          <ac:chgData name="William Grey" userId="37b73424-c081-4fc2-b1af-363f4f3fd4f3" providerId="ADAL" clId="{2E2D771A-6B7D-4870-86CC-904331878C4D}" dt="2021-09-29T13:58:19.394" v="345" actId="1076"/>
          <ac:graphicFrameMkLst>
            <pc:docMk/>
            <pc:sldMk cId="1696609576" sldId="357"/>
            <ac:graphicFrameMk id="4" creationId="{AD7C9B41-E9C1-4580-8A4B-946387199A7C}"/>
          </ac:graphicFrameMkLst>
        </pc:graphicFrameChg>
        <pc:graphicFrameChg chg="modGraphic">
          <ac:chgData name="William Grey" userId="37b73424-c081-4fc2-b1af-363f4f3fd4f3" providerId="ADAL" clId="{2E2D771A-6B7D-4870-86CC-904331878C4D}" dt="2021-09-29T13:46:20.237" v="95" actId="20577"/>
          <ac:graphicFrameMkLst>
            <pc:docMk/>
            <pc:sldMk cId="1696609576" sldId="357"/>
            <ac:graphicFrameMk id="6" creationId="{62BC3239-4AFD-4EED-91FB-13ADD3F6A14E}"/>
          </ac:graphicFrameMkLst>
        </pc:graphicFrameChg>
      </pc:sldChg>
      <pc:sldChg chg="modSp mod">
        <pc:chgData name="William Grey" userId="37b73424-c081-4fc2-b1af-363f4f3fd4f3" providerId="ADAL" clId="{2E2D771A-6B7D-4870-86CC-904331878C4D}" dt="2021-09-29T08:44:24.227" v="7" actId="27636"/>
        <pc:sldMkLst>
          <pc:docMk/>
          <pc:sldMk cId="1954820303" sldId="361"/>
        </pc:sldMkLst>
        <pc:spChg chg="mod">
          <ac:chgData name="William Grey" userId="37b73424-c081-4fc2-b1af-363f4f3fd4f3" providerId="ADAL" clId="{2E2D771A-6B7D-4870-86CC-904331878C4D}" dt="2021-09-29T08:44:24.227" v="7" actId="27636"/>
          <ac:spMkLst>
            <pc:docMk/>
            <pc:sldMk cId="1954820303" sldId="361"/>
            <ac:spMk id="8" creationId="{FD4FC5E5-D7C4-4BA9-BCCC-73C3C35E6982}"/>
          </ac:spMkLst>
        </pc:spChg>
      </pc:sldChg>
      <pc:sldChg chg="modSp mod">
        <pc:chgData name="William Grey" userId="37b73424-c081-4fc2-b1af-363f4f3fd4f3" providerId="ADAL" clId="{2E2D771A-6B7D-4870-86CC-904331878C4D}" dt="2021-09-29T08:44:24.220" v="6" actId="27636"/>
        <pc:sldMkLst>
          <pc:docMk/>
          <pc:sldMk cId="4179555820" sldId="362"/>
        </pc:sldMkLst>
        <pc:spChg chg="mod">
          <ac:chgData name="William Grey" userId="37b73424-c081-4fc2-b1af-363f4f3fd4f3" providerId="ADAL" clId="{2E2D771A-6B7D-4870-86CC-904331878C4D}" dt="2021-09-29T08:44:24.220" v="6" actId="27636"/>
          <ac:spMkLst>
            <pc:docMk/>
            <pc:sldMk cId="4179555820" sldId="362"/>
            <ac:spMk id="8" creationId="{FD4FC5E5-D7C4-4BA9-BCCC-73C3C35E6982}"/>
          </ac:spMkLst>
        </pc:spChg>
      </pc:sldChg>
      <pc:sldChg chg="modSp mod">
        <pc:chgData name="William Grey" userId="37b73424-c081-4fc2-b1af-363f4f3fd4f3" providerId="ADAL" clId="{2E2D771A-6B7D-4870-86CC-904331878C4D}" dt="2021-09-29T13:58:12.033" v="344" actId="1076"/>
        <pc:sldMkLst>
          <pc:docMk/>
          <pc:sldMk cId="3550312299" sldId="363"/>
        </pc:sldMkLst>
        <pc:spChg chg="mod">
          <ac:chgData name="William Grey" userId="37b73424-c081-4fc2-b1af-363f4f3fd4f3" providerId="ADAL" clId="{2E2D771A-6B7D-4870-86CC-904331878C4D}" dt="2021-09-29T13:58:12.033" v="344" actId="1076"/>
          <ac:spMkLst>
            <pc:docMk/>
            <pc:sldMk cId="3550312299" sldId="363"/>
            <ac:spMk id="5" creationId="{81496003-D30B-46E6-8A0C-EAB3A3757DC0}"/>
          </ac:spMkLst>
        </pc:spChg>
        <pc:graphicFrameChg chg="mod modGraphic">
          <ac:chgData name="William Grey" userId="37b73424-c081-4fc2-b1af-363f4f3fd4f3" providerId="ADAL" clId="{2E2D771A-6B7D-4870-86CC-904331878C4D}" dt="2021-09-29T13:58:12.033" v="344" actId="1076"/>
          <ac:graphicFrameMkLst>
            <pc:docMk/>
            <pc:sldMk cId="3550312299" sldId="363"/>
            <ac:graphicFrameMk id="4" creationId="{AD7C9B41-E9C1-4580-8A4B-946387199A7C}"/>
          </ac:graphicFrameMkLst>
        </pc:graphicFrameChg>
        <pc:graphicFrameChg chg="modGraphic">
          <ac:chgData name="William Grey" userId="37b73424-c081-4fc2-b1af-363f4f3fd4f3" providerId="ADAL" clId="{2E2D771A-6B7D-4870-86CC-904331878C4D}" dt="2021-09-29T13:46:09.458" v="90" actId="20577"/>
          <ac:graphicFrameMkLst>
            <pc:docMk/>
            <pc:sldMk cId="3550312299" sldId="363"/>
            <ac:graphicFrameMk id="6" creationId="{62BC3239-4AFD-4EED-91FB-13ADD3F6A14E}"/>
          </ac:graphicFrameMkLst>
        </pc:graphicFrameChg>
      </pc:sldChg>
      <pc:sldChg chg="modSp mod">
        <pc:chgData name="William Grey" userId="37b73424-c081-4fc2-b1af-363f4f3fd4f3" providerId="ADAL" clId="{2E2D771A-6B7D-4870-86CC-904331878C4D}" dt="2021-09-29T13:58:25.433" v="346" actId="1076"/>
        <pc:sldMkLst>
          <pc:docMk/>
          <pc:sldMk cId="1424551438" sldId="364"/>
        </pc:sldMkLst>
        <pc:spChg chg="mod">
          <ac:chgData name="William Grey" userId="37b73424-c081-4fc2-b1af-363f4f3fd4f3" providerId="ADAL" clId="{2E2D771A-6B7D-4870-86CC-904331878C4D}" dt="2021-09-29T13:58:25.433" v="346" actId="1076"/>
          <ac:spMkLst>
            <pc:docMk/>
            <pc:sldMk cId="1424551438" sldId="364"/>
            <ac:spMk id="5" creationId="{81496003-D30B-46E6-8A0C-EAB3A3757DC0}"/>
          </ac:spMkLst>
        </pc:spChg>
        <pc:spChg chg="mod">
          <ac:chgData name="William Grey" userId="37b73424-c081-4fc2-b1af-363f4f3fd4f3" providerId="ADAL" clId="{2E2D771A-6B7D-4870-86CC-904331878C4D}" dt="2021-09-29T13:58:25.433" v="346" actId="1076"/>
          <ac:spMkLst>
            <pc:docMk/>
            <pc:sldMk cId="1424551438" sldId="364"/>
            <ac:spMk id="8" creationId="{28B1AE77-EA55-48B7-9A37-A1F1ED40D395}"/>
          </ac:spMkLst>
        </pc:spChg>
        <pc:graphicFrameChg chg="mod modGraphic">
          <ac:chgData name="William Grey" userId="37b73424-c081-4fc2-b1af-363f4f3fd4f3" providerId="ADAL" clId="{2E2D771A-6B7D-4870-86CC-904331878C4D}" dt="2021-09-29T13:58:25.433" v="346" actId="1076"/>
          <ac:graphicFrameMkLst>
            <pc:docMk/>
            <pc:sldMk cId="1424551438" sldId="364"/>
            <ac:graphicFrameMk id="4" creationId="{AD7C9B41-E9C1-4580-8A4B-946387199A7C}"/>
          </ac:graphicFrameMkLst>
        </pc:graphicFrameChg>
        <pc:graphicFrameChg chg="modGraphic">
          <ac:chgData name="William Grey" userId="37b73424-c081-4fc2-b1af-363f4f3fd4f3" providerId="ADAL" clId="{2E2D771A-6B7D-4870-86CC-904331878C4D}" dt="2021-09-29T13:46:28.666" v="100" actId="20577"/>
          <ac:graphicFrameMkLst>
            <pc:docMk/>
            <pc:sldMk cId="1424551438" sldId="364"/>
            <ac:graphicFrameMk id="6" creationId="{62BC3239-4AFD-4EED-91FB-13ADD3F6A14E}"/>
          </ac:graphicFrameMkLst>
        </pc:graphicFrameChg>
      </pc:sldChg>
      <pc:sldChg chg="modSp mod">
        <pc:chgData name="William Grey" userId="37b73424-c081-4fc2-b1af-363f4f3fd4f3" providerId="ADAL" clId="{2E2D771A-6B7D-4870-86CC-904331878C4D}" dt="2021-09-29T14:00:06.901" v="367"/>
        <pc:sldMkLst>
          <pc:docMk/>
          <pc:sldMk cId="2171718843" sldId="365"/>
        </pc:sldMkLst>
        <pc:spChg chg="mod">
          <ac:chgData name="William Grey" userId="37b73424-c081-4fc2-b1af-363f4f3fd4f3" providerId="ADAL" clId="{2E2D771A-6B7D-4870-86CC-904331878C4D}" dt="2021-09-29T13:58:32.880" v="347" actId="1076"/>
          <ac:spMkLst>
            <pc:docMk/>
            <pc:sldMk cId="2171718843" sldId="365"/>
            <ac:spMk id="5" creationId="{81496003-D30B-46E6-8A0C-EAB3A3757DC0}"/>
          </ac:spMkLst>
        </pc:spChg>
        <pc:spChg chg="mod">
          <ac:chgData name="William Grey" userId="37b73424-c081-4fc2-b1af-363f4f3fd4f3" providerId="ADAL" clId="{2E2D771A-6B7D-4870-86CC-904331878C4D}" dt="2021-09-29T13:58:32.880" v="347" actId="1076"/>
          <ac:spMkLst>
            <pc:docMk/>
            <pc:sldMk cId="2171718843" sldId="365"/>
            <ac:spMk id="8" creationId="{28B1AE77-EA55-48B7-9A37-A1F1ED40D395}"/>
          </ac:spMkLst>
        </pc:spChg>
        <pc:graphicFrameChg chg="mod modGraphic">
          <ac:chgData name="William Grey" userId="37b73424-c081-4fc2-b1af-363f4f3fd4f3" providerId="ADAL" clId="{2E2D771A-6B7D-4870-86CC-904331878C4D}" dt="2021-09-29T13:58:32.880" v="347" actId="1076"/>
          <ac:graphicFrameMkLst>
            <pc:docMk/>
            <pc:sldMk cId="2171718843" sldId="365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2E2D771A-6B7D-4870-86CC-904331878C4D}" dt="2021-09-29T14:00:06.901" v="367"/>
          <ac:graphicFrameMkLst>
            <pc:docMk/>
            <pc:sldMk cId="2171718843" sldId="365"/>
            <ac:graphicFrameMk id="6" creationId="{62BC3239-4AFD-4EED-91FB-13ADD3F6A14E}"/>
          </ac:graphicFrameMkLst>
        </pc:graphicFrameChg>
      </pc:sldChg>
      <pc:sldChg chg="modSp mod">
        <pc:chgData name="William Grey" userId="37b73424-c081-4fc2-b1af-363f4f3fd4f3" providerId="ADAL" clId="{2E2D771A-6B7D-4870-86CC-904331878C4D}" dt="2021-09-29T14:00:02.799" v="366"/>
        <pc:sldMkLst>
          <pc:docMk/>
          <pc:sldMk cId="2094385897" sldId="366"/>
        </pc:sldMkLst>
        <pc:spChg chg="mod">
          <ac:chgData name="William Grey" userId="37b73424-c081-4fc2-b1af-363f4f3fd4f3" providerId="ADAL" clId="{2E2D771A-6B7D-4870-86CC-904331878C4D}" dt="2021-09-29T13:58:43.193" v="348" actId="1076"/>
          <ac:spMkLst>
            <pc:docMk/>
            <pc:sldMk cId="2094385897" sldId="366"/>
            <ac:spMk id="5" creationId="{81496003-D30B-46E6-8A0C-EAB3A3757DC0}"/>
          </ac:spMkLst>
        </pc:spChg>
        <pc:spChg chg="mod">
          <ac:chgData name="William Grey" userId="37b73424-c081-4fc2-b1af-363f4f3fd4f3" providerId="ADAL" clId="{2E2D771A-6B7D-4870-86CC-904331878C4D}" dt="2021-09-29T13:58:43.193" v="348" actId="1076"/>
          <ac:spMkLst>
            <pc:docMk/>
            <pc:sldMk cId="2094385897" sldId="366"/>
            <ac:spMk id="8" creationId="{28B1AE77-EA55-48B7-9A37-A1F1ED40D395}"/>
          </ac:spMkLst>
        </pc:spChg>
        <pc:graphicFrameChg chg="mod modGraphic">
          <ac:chgData name="William Grey" userId="37b73424-c081-4fc2-b1af-363f4f3fd4f3" providerId="ADAL" clId="{2E2D771A-6B7D-4870-86CC-904331878C4D}" dt="2021-09-29T13:58:43.193" v="348" actId="1076"/>
          <ac:graphicFrameMkLst>
            <pc:docMk/>
            <pc:sldMk cId="2094385897" sldId="366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2E2D771A-6B7D-4870-86CC-904331878C4D}" dt="2021-09-29T14:00:02.799" v="366"/>
          <ac:graphicFrameMkLst>
            <pc:docMk/>
            <pc:sldMk cId="2094385897" sldId="366"/>
            <ac:graphicFrameMk id="6" creationId="{62BC3239-4AFD-4EED-91FB-13ADD3F6A14E}"/>
          </ac:graphicFrameMkLst>
        </pc:graphicFrameChg>
      </pc:sldChg>
      <pc:sldChg chg="addSp modSp add mod ord">
        <pc:chgData name="William Grey" userId="37b73424-c081-4fc2-b1af-363f4f3fd4f3" providerId="ADAL" clId="{2E2D771A-6B7D-4870-86CC-904331878C4D}" dt="2021-09-29T14:02:40.984" v="424" actId="1076"/>
        <pc:sldMkLst>
          <pc:docMk/>
          <pc:sldMk cId="288703779" sldId="373"/>
        </pc:sldMkLst>
        <pc:spChg chg="mod">
          <ac:chgData name="William Grey" userId="37b73424-c081-4fc2-b1af-363f4f3fd4f3" providerId="ADAL" clId="{2E2D771A-6B7D-4870-86CC-904331878C4D}" dt="2021-09-29T13:53:27.401" v="315" actId="20577"/>
          <ac:spMkLst>
            <pc:docMk/>
            <pc:sldMk cId="288703779" sldId="373"/>
            <ac:spMk id="2" creationId="{00000000-0000-0000-0000-000000000000}"/>
          </ac:spMkLst>
        </pc:spChg>
        <pc:spChg chg="mod">
          <ac:chgData name="William Grey" userId="37b73424-c081-4fc2-b1af-363f4f3fd4f3" providerId="ADAL" clId="{2E2D771A-6B7D-4870-86CC-904331878C4D}" dt="2021-09-29T14:01:03.912" v="373" actId="1076"/>
          <ac:spMkLst>
            <pc:docMk/>
            <pc:sldMk cId="288703779" sldId="373"/>
            <ac:spMk id="3" creationId="{00000000-0000-0000-0000-000000000000}"/>
          </ac:spMkLst>
        </pc:spChg>
        <pc:graphicFrameChg chg="add mod modGraphic">
          <ac:chgData name="William Grey" userId="37b73424-c081-4fc2-b1af-363f4f3fd4f3" providerId="ADAL" clId="{2E2D771A-6B7D-4870-86CC-904331878C4D}" dt="2021-09-29T14:02:40.984" v="424" actId="1076"/>
          <ac:graphicFrameMkLst>
            <pc:docMk/>
            <pc:sldMk cId="288703779" sldId="373"/>
            <ac:graphicFrameMk id="4" creationId="{2702F10D-AA80-4FBF-81A9-0A9838F224C7}"/>
          </ac:graphicFrameMkLst>
        </pc:graphicFrameChg>
      </pc:sldChg>
      <pc:sldChg chg="delSp modSp add mod">
        <pc:chgData name="William Grey" userId="37b73424-c081-4fc2-b1af-363f4f3fd4f3" providerId="ADAL" clId="{2E2D771A-6B7D-4870-86CC-904331878C4D}" dt="2021-09-29T13:59:59.796" v="365"/>
        <pc:sldMkLst>
          <pc:docMk/>
          <pc:sldMk cId="752711468" sldId="374"/>
        </pc:sldMkLst>
        <pc:spChg chg="mod">
          <ac:chgData name="William Grey" userId="37b73424-c081-4fc2-b1af-363f4f3fd4f3" providerId="ADAL" clId="{2E2D771A-6B7D-4870-86CC-904331878C4D}" dt="2021-09-29T13:58:48.672" v="349" actId="1076"/>
          <ac:spMkLst>
            <pc:docMk/>
            <pc:sldMk cId="752711468" sldId="374"/>
            <ac:spMk id="5" creationId="{81496003-D30B-46E6-8A0C-EAB3A3757DC0}"/>
          </ac:spMkLst>
        </pc:spChg>
        <pc:spChg chg="del">
          <ac:chgData name="William Grey" userId="37b73424-c081-4fc2-b1af-363f4f3fd4f3" providerId="ADAL" clId="{2E2D771A-6B7D-4870-86CC-904331878C4D}" dt="2021-09-29T13:55:55.675" v="326" actId="478"/>
          <ac:spMkLst>
            <pc:docMk/>
            <pc:sldMk cId="752711468" sldId="374"/>
            <ac:spMk id="8" creationId="{28B1AE77-EA55-48B7-9A37-A1F1ED40D395}"/>
          </ac:spMkLst>
        </pc:spChg>
        <pc:graphicFrameChg chg="mod">
          <ac:chgData name="William Grey" userId="37b73424-c081-4fc2-b1af-363f4f3fd4f3" providerId="ADAL" clId="{2E2D771A-6B7D-4870-86CC-904331878C4D}" dt="2021-09-29T13:58:48.672" v="349" actId="1076"/>
          <ac:graphicFrameMkLst>
            <pc:docMk/>
            <pc:sldMk cId="752711468" sldId="374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2E2D771A-6B7D-4870-86CC-904331878C4D}" dt="2021-09-29T13:59:59.796" v="365"/>
          <ac:graphicFrameMkLst>
            <pc:docMk/>
            <pc:sldMk cId="752711468" sldId="374"/>
            <ac:graphicFrameMk id="6" creationId="{62BC3239-4AFD-4EED-91FB-13ADD3F6A14E}"/>
          </ac:graphicFrameMkLst>
        </pc:graphicFrameChg>
      </pc:sldChg>
      <pc:sldChg chg="add del">
        <pc:chgData name="William Grey" userId="37b73424-c081-4fc2-b1af-363f4f3fd4f3" providerId="ADAL" clId="{2E2D771A-6B7D-4870-86CC-904331878C4D}" dt="2021-09-29T13:57:19.129" v="332" actId="47"/>
        <pc:sldMkLst>
          <pc:docMk/>
          <pc:sldMk cId="2383289867" sldId="375"/>
        </pc:sldMkLst>
      </pc:sldChg>
      <pc:sldChg chg="modSp add mod">
        <pc:chgData name="William Grey" userId="37b73424-c081-4fc2-b1af-363f4f3fd4f3" providerId="ADAL" clId="{2E2D771A-6B7D-4870-86CC-904331878C4D}" dt="2021-09-29T13:59:54.607" v="364"/>
        <pc:sldMkLst>
          <pc:docMk/>
          <pc:sldMk cId="2391194871" sldId="376"/>
        </pc:sldMkLst>
        <pc:spChg chg="mod">
          <ac:chgData name="William Grey" userId="37b73424-c081-4fc2-b1af-363f4f3fd4f3" providerId="ADAL" clId="{2E2D771A-6B7D-4870-86CC-904331878C4D}" dt="2021-09-29T13:58:55.032" v="350" actId="1076"/>
          <ac:spMkLst>
            <pc:docMk/>
            <pc:sldMk cId="2391194871" sldId="376"/>
            <ac:spMk id="5" creationId="{81496003-D30B-46E6-8A0C-EAB3A3757DC0}"/>
          </ac:spMkLst>
        </pc:spChg>
        <pc:graphicFrameChg chg="mod modGraphic">
          <ac:chgData name="William Grey" userId="37b73424-c081-4fc2-b1af-363f4f3fd4f3" providerId="ADAL" clId="{2E2D771A-6B7D-4870-86CC-904331878C4D}" dt="2021-09-29T13:58:55.032" v="350" actId="1076"/>
          <ac:graphicFrameMkLst>
            <pc:docMk/>
            <pc:sldMk cId="2391194871" sldId="376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2E2D771A-6B7D-4870-86CC-904331878C4D}" dt="2021-09-29T13:59:54.607" v="364"/>
          <ac:graphicFrameMkLst>
            <pc:docMk/>
            <pc:sldMk cId="2391194871" sldId="376"/>
            <ac:graphicFrameMk id="6" creationId="{62BC3239-4AFD-4EED-91FB-13ADD3F6A14E}"/>
          </ac:graphicFrameMkLst>
        </pc:graphicFrameChg>
      </pc:sldChg>
      <pc:sldChg chg="modSp add mod">
        <pc:chgData name="William Grey" userId="37b73424-c081-4fc2-b1af-363f4f3fd4f3" providerId="ADAL" clId="{2E2D771A-6B7D-4870-86CC-904331878C4D}" dt="2021-09-29T13:59:49.973" v="363"/>
        <pc:sldMkLst>
          <pc:docMk/>
          <pc:sldMk cId="942137691" sldId="377"/>
        </pc:sldMkLst>
        <pc:spChg chg="mod">
          <ac:chgData name="William Grey" userId="37b73424-c081-4fc2-b1af-363f4f3fd4f3" providerId="ADAL" clId="{2E2D771A-6B7D-4870-86CC-904331878C4D}" dt="2021-09-29T13:59:02.705" v="351" actId="1076"/>
          <ac:spMkLst>
            <pc:docMk/>
            <pc:sldMk cId="942137691" sldId="377"/>
            <ac:spMk id="5" creationId="{81496003-D30B-46E6-8A0C-EAB3A3757DC0}"/>
          </ac:spMkLst>
        </pc:spChg>
        <pc:graphicFrameChg chg="mod modGraphic">
          <ac:chgData name="William Grey" userId="37b73424-c081-4fc2-b1af-363f4f3fd4f3" providerId="ADAL" clId="{2E2D771A-6B7D-4870-86CC-904331878C4D}" dt="2021-09-29T13:59:02.705" v="351" actId="1076"/>
          <ac:graphicFrameMkLst>
            <pc:docMk/>
            <pc:sldMk cId="942137691" sldId="377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2E2D771A-6B7D-4870-86CC-904331878C4D}" dt="2021-09-29T13:59:49.973" v="363"/>
          <ac:graphicFrameMkLst>
            <pc:docMk/>
            <pc:sldMk cId="942137691" sldId="377"/>
            <ac:graphicFrameMk id="6" creationId="{62BC3239-4AFD-4EED-91FB-13ADD3F6A14E}"/>
          </ac:graphicFrameMkLst>
        </pc:graphicFrameChg>
      </pc:sldChg>
      <pc:sldChg chg="modSp add mod">
        <pc:chgData name="William Grey" userId="37b73424-c081-4fc2-b1af-363f4f3fd4f3" providerId="ADAL" clId="{2E2D771A-6B7D-4870-86CC-904331878C4D}" dt="2021-09-29T13:59:46.776" v="362"/>
        <pc:sldMkLst>
          <pc:docMk/>
          <pc:sldMk cId="3938940205" sldId="378"/>
        </pc:sldMkLst>
        <pc:spChg chg="mod">
          <ac:chgData name="William Grey" userId="37b73424-c081-4fc2-b1af-363f4f3fd4f3" providerId="ADAL" clId="{2E2D771A-6B7D-4870-86CC-904331878C4D}" dt="2021-09-29T13:59:10.160" v="352" actId="1076"/>
          <ac:spMkLst>
            <pc:docMk/>
            <pc:sldMk cId="3938940205" sldId="378"/>
            <ac:spMk id="5" creationId="{81496003-D30B-46E6-8A0C-EAB3A3757DC0}"/>
          </ac:spMkLst>
        </pc:spChg>
        <pc:graphicFrameChg chg="mod">
          <ac:chgData name="William Grey" userId="37b73424-c081-4fc2-b1af-363f4f3fd4f3" providerId="ADAL" clId="{2E2D771A-6B7D-4870-86CC-904331878C4D}" dt="2021-09-29T13:59:10.160" v="352" actId="1076"/>
          <ac:graphicFrameMkLst>
            <pc:docMk/>
            <pc:sldMk cId="3938940205" sldId="378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2E2D771A-6B7D-4870-86CC-904331878C4D}" dt="2021-09-29T13:59:46.776" v="362"/>
          <ac:graphicFrameMkLst>
            <pc:docMk/>
            <pc:sldMk cId="3938940205" sldId="378"/>
            <ac:graphicFrameMk id="6" creationId="{62BC3239-4AFD-4EED-91FB-13ADD3F6A14E}"/>
          </ac:graphicFrameMkLst>
        </pc:graphicFrameChg>
      </pc:sldChg>
      <pc:sldChg chg="modSp add mod">
        <pc:chgData name="William Grey" userId="37b73424-c081-4fc2-b1af-363f4f3fd4f3" providerId="ADAL" clId="{2E2D771A-6B7D-4870-86CC-904331878C4D}" dt="2021-09-29T13:59:42.100" v="361"/>
        <pc:sldMkLst>
          <pc:docMk/>
          <pc:sldMk cId="3065480868" sldId="379"/>
        </pc:sldMkLst>
        <pc:spChg chg="mod">
          <ac:chgData name="William Grey" userId="37b73424-c081-4fc2-b1af-363f4f3fd4f3" providerId="ADAL" clId="{2E2D771A-6B7D-4870-86CC-904331878C4D}" dt="2021-09-29T13:59:16.512" v="353" actId="1076"/>
          <ac:spMkLst>
            <pc:docMk/>
            <pc:sldMk cId="3065480868" sldId="379"/>
            <ac:spMk id="5" creationId="{81496003-D30B-46E6-8A0C-EAB3A3757DC0}"/>
          </ac:spMkLst>
        </pc:spChg>
        <pc:graphicFrameChg chg="mod modGraphic">
          <ac:chgData name="William Grey" userId="37b73424-c081-4fc2-b1af-363f4f3fd4f3" providerId="ADAL" clId="{2E2D771A-6B7D-4870-86CC-904331878C4D}" dt="2021-09-29T13:59:16.512" v="353" actId="1076"/>
          <ac:graphicFrameMkLst>
            <pc:docMk/>
            <pc:sldMk cId="3065480868" sldId="379"/>
            <ac:graphicFrameMk id="4" creationId="{AD7C9B41-E9C1-4580-8A4B-946387199A7C}"/>
          </ac:graphicFrameMkLst>
        </pc:graphicFrameChg>
        <pc:graphicFrameChg chg="mod">
          <ac:chgData name="William Grey" userId="37b73424-c081-4fc2-b1af-363f4f3fd4f3" providerId="ADAL" clId="{2E2D771A-6B7D-4870-86CC-904331878C4D}" dt="2021-09-29T13:59:42.100" v="361"/>
          <ac:graphicFrameMkLst>
            <pc:docMk/>
            <pc:sldMk cId="3065480868" sldId="379"/>
            <ac:graphicFrameMk id="6" creationId="{62BC3239-4AFD-4EED-91FB-13ADD3F6A14E}"/>
          </ac:graphicFrameMkLst>
        </pc:graphicFrameChg>
      </pc:sldChg>
      <pc:sldChg chg="modSp add mod">
        <pc:chgData name="William Grey" userId="37b73424-c081-4fc2-b1af-363f4f3fd4f3" providerId="ADAL" clId="{2E2D771A-6B7D-4870-86CC-904331878C4D}" dt="2021-09-29T13:59:34.512" v="360" actId="20577"/>
        <pc:sldMkLst>
          <pc:docMk/>
          <pc:sldMk cId="2516046510" sldId="380"/>
        </pc:sldMkLst>
        <pc:spChg chg="mod">
          <ac:chgData name="William Grey" userId="37b73424-c081-4fc2-b1af-363f4f3fd4f3" providerId="ADAL" clId="{2E2D771A-6B7D-4870-86CC-904331878C4D}" dt="2021-09-29T13:59:28.888" v="355" actId="1076"/>
          <ac:spMkLst>
            <pc:docMk/>
            <pc:sldMk cId="2516046510" sldId="380"/>
            <ac:spMk id="5" creationId="{81496003-D30B-46E6-8A0C-EAB3A3757DC0}"/>
          </ac:spMkLst>
        </pc:spChg>
        <pc:graphicFrameChg chg="mod">
          <ac:chgData name="William Grey" userId="37b73424-c081-4fc2-b1af-363f4f3fd4f3" providerId="ADAL" clId="{2E2D771A-6B7D-4870-86CC-904331878C4D}" dt="2021-09-29T13:59:22.288" v="354" actId="1076"/>
          <ac:graphicFrameMkLst>
            <pc:docMk/>
            <pc:sldMk cId="2516046510" sldId="380"/>
            <ac:graphicFrameMk id="4" creationId="{AD7C9B41-E9C1-4580-8A4B-946387199A7C}"/>
          </ac:graphicFrameMkLst>
        </pc:graphicFrameChg>
        <pc:graphicFrameChg chg="modGraphic">
          <ac:chgData name="William Grey" userId="37b73424-c081-4fc2-b1af-363f4f3fd4f3" providerId="ADAL" clId="{2E2D771A-6B7D-4870-86CC-904331878C4D}" dt="2021-09-29T13:59:34.512" v="360" actId="20577"/>
          <ac:graphicFrameMkLst>
            <pc:docMk/>
            <pc:sldMk cId="2516046510" sldId="380"/>
            <ac:graphicFrameMk id="6" creationId="{62BC3239-4AFD-4EED-91FB-13ADD3F6A14E}"/>
          </ac:graphicFrameMkLst>
        </pc:graphicFrameChg>
      </pc:sldChg>
    </pc:docChg>
  </pc:docChgLst>
  <pc:docChgLst>
    <pc:chgData name="William Grey" userId="37b73424-c081-4fc2-b1af-363f4f3fd4f3" providerId="ADAL" clId="{D5082976-B9E7-4F41-8EFE-EEBDAF7FF00C}"/>
    <pc:docChg chg="undo addSld modSld">
      <pc:chgData name="William Grey" userId="37b73424-c081-4fc2-b1af-363f4f3fd4f3" providerId="ADAL" clId="{D5082976-B9E7-4F41-8EFE-EEBDAF7FF00C}" dt="2023-03-17T14:24:25.758" v="9"/>
      <pc:docMkLst>
        <pc:docMk/>
      </pc:docMkLst>
      <pc:sldChg chg="addSp delSp modSp new mod">
        <pc:chgData name="William Grey" userId="37b73424-c081-4fc2-b1af-363f4f3fd4f3" providerId="ADAL" clId="{D5082976-B9E7-4F41-8EFE-EEBDAF7FF00C}" dt="2023-03-17T14:24:25.758" v="9"/>
        <pc:sldMkLst>
          <pc:docMk/>
          <pc:sldMk cId="4109518982" sldId="415"/>
        </pc:sldMkLst>
        <pc:picChg chg="add del mod">
          <ac:chgData name="William Grey" userId="37b73424-c081-4fc2-b1af-363f4f3fd4f3" providerId="ADAL" clId="{D5082976-B9E7-4F41-8EFE-EEBDAF7FF00C}" dt="2023-03-17T14:22:11.696" v="5" actId="931"/>
          <ac:picMkLst>
            <pc:docMk/>
            <pc:sldMk cId="4109518982" sldId="415"/>
            <ac:picMk id="3" creationId="{8B1F415D-391F-4278-B22F-C042335E45C8}"/>
          </ac:picMkLst>
        </pc:picChg>
        <pc:picChg chg="add mod">
          <ac:chgData name="William Grey" userId="37b73424-c081-4fc2-b1af-363f4f3fd4f3" providerId="ADAL" clId="{D5082976-B9E7-4F41-8EFE-EEBDAF7FF00C}" dt="2023-03-17T14:24:25.758" v="9"/>
          <ac:picMkLst>
            <pc:docMk/>
            <pc:sldMk cId="4109518982" sldId="415"/>
            <ac:picMk id="5" creationId="{E35203E1-E32B-40F5-A662-AAB1137BB1E0}"/>
          </ac:picMkLst>
        </pc:picChg>
      </pc:sldChg>
    </pc:docChg>
  </pc:docChgLst>
  <pc:docChgLst>
    <pc:chgData name="William Grey" userId="37b73424-c081-4fc2-b1af-363f4f3fd4f3" providerId="ADAL" clId="{76F4E007-00AF-47CD-8808-2C47BBC58E44}"/>
    <pc:docChg chg="undo custSel addSld delSld modSld">
      <pc:chgData name="William Grey" userId="37b73424-c081-4fc2-b1af-363f4f3fd4f3" providerId="ADAL" clId="{76F4E007-00AF-47CD-8808-2C47BBC58E44}" dt="2019-01-29T10:05:33.864" v="1099" actId="20577"/>
      <pc:docMkLst>
        <pc:docMk/>
      </pc:docMkLst>
      <pc:sldChg chg="modSp">
        <pc:chgData name="William Grey" userId="37b73424-c081-4fc2-b1af-363f4f3fd4f3" providerId="ADAL" clId="{76F4E007-00AF-47CD-8808-2C47BBC58E44}" dt="2019-01-18T15:10:24.353" v="205" actId="20577"/>
        <pc:sldMkLst>
          <pc:docMk/>
          <pc:sldMk cId="2547731327" sldId="332"/>
        </pc:sldMkLst>
        <pc:spChg chg="mod">
          <ac:chgData name="William Grey" userId="37b73424-c081-4fc2-b1af-363f4f3fd4f3" providerId="ADAL" clId="{76F4E007-00AF-47CD-8808-2C47BBC58E44}" dt="2019-01-18T15:10:24.353" v="205" actId="20577"/>
          <ac:spMkLst>
            <pc:docMk/>
            <pc:sldMk cId="2547731327" sldId="332"/>
            <ac:spMk id="3" creationId="{00000000-0000-0000-0000-000000000000}"/>
          </ac:spMkLst>
        </pc:spChg>
      </pc:sldChg>
      <pc:sldChg chg="modSp modAnim">
        <pc:chgData name="William Grey" userId="37b73424-c081-4fc2-b1af-363f4f3fd4f3" providerId="ADAL" clId="{76F4E007-00AF-47CD-8808-2C47BBC58E44}" dt="2019-01-18T15:59:18.112" v="1026" actId="20577"/>
        <pc:sldMkLst>
          <pc:docMk/>
          <pc:sldMk cId="475691793" sldId="333"/>
        </pc:sldMkLst>
        <pc:spChg chg="mod">
          <ac:chgData name="William Grey" userId="37b73424-c081-4fc2-b1af-363f4f3fd4f3" providerId="ADAL" clId="{76F4E007-00AF-47CD-8808-2C47BBC58E44}" dt="2019-01-18T15:59:18.112" v="1026" actId="20577"/>
          <ac:spMkLst>
            <pc:docMk/>
            <pc:sldMk cId="475691793" sldId="333"/>
            <ac:spMk id="3" creationId="{00000000-0000-0000-0000-000000000000}"/>
          </ac:spMkLst>
        </pc:spChg>
      </pc:sldChg>
      <pc:sldChg chg="modAnim">
        <pc:chgData name="William Grey" userId="37b73424-c081-4fc2-b1af-363f4f3fd4f3" providerId="ADAL" clId="{76F4E007-00AF-47CD-8808-2C47BBC58E44}" dt="2019-01-18T15:16:43.881" v="264"/>
        <pc:sldMkLst>
          <pc:docMk/>
          <pc:sldMk cId="2307404095" sldId="334"/>
        </pc:sldMkLst>
      </pc:sldChg>
      <pc:sldChg chg="addSp modSp">
        <pc:chgData name="William Grey" userId="37b73424-c081-4fc2-b1af-363f4f3fd4f3" providerId="ADAL" clId="{76F4E007-00AF-47CD-8808-2C47BBC58E44}" dt="2019-01-29T09:57:37.123" v="1085" actId="20577"/>
        <pc:sldMkLst>
          <pc:docMk/>
          <pc:sldMk cId="3565477453" sldId="335"/>
        </pc:sldMkLst>
        <pc:spChg chg="add mod">
          <ac:chgData name="William Grey" userId="37b73424-c081-4fc2-b1af-363f4f3fd4f3" providerId="ADAL" clId="{76F4E007-00AF-47CD-8808-2C47BBC58E44}" dt="2019-01-18T16:00:29.312" v="1075" actId="20577"/>
          <ac:spMkLst>
            <pc:docMk/>
            <pc:sldMk cId="3565477453" sldId="335"/>
            <ac:spMk id="3" creationId="{065D7B5A-7AA0-4750-BEA3-912942AC1FAC}"/>
          </ac:spMkLst>
        </pc:spChg>
        <pc:graphicFrameChg chg="modGraphic">
          <ac:chgData name="William Grey" userId="37b73424-c081-4fc2-b1af-363f4f3fd4f3" providerId="ADAL" clId="{76F4E007-00AF-47CD-8808-2C47BBC58E44}" dt="2019-01-29T09:57:37.123" v="1085" actId="20577"/>
          <ac:graphicFrameMkLst>
            <pc:docMk/>
            <pc:sldMk cId="3565477453" sldId="335"/>
            <ac:graphicFrameMk id="23" creationId="{00000000-0000-0000-0000-000000000000}"/>
          </ac:graphicFrameMkLst>
        </pc:graphicFrameChg>
      </pc:sldChg>
      <pc:sldChg chg="addSp delSp modSp">
        <pc:chgData name="William Grey" userId="37b73424-c081-4fc2-b1af-363f4f3fd4f3" providerId="ADAL" clId="{76F4E007-00AF-47CD-8808-2C47BBC58E44}" dt="2019-01-29T10:01:27.629" v="1089" actId="20577"/>
        <pc:sldMkLst>
          <pc:docMk/>
          <pc:sldMk cId="848930278" sldId="336"/>
        </pc:sldMkLst>
        <pc:spChg chg="del">
          <ac:chgData name="William Grey" userId="37b73424-c081-4fc2-b1af-363f4f3fd4f3" providerId="ADAL" clId="{76F4E007-00AF-47CD-8808-2C47BBC58E44}" dt="2019-01-18T15:46:59.327" v="925" actId="478"/>
          <ac:spMkLst>
            <pc:docMk/>
            <pc:sldMk cId="848930278" sldId="336"/>
            <ac:spMk id="10" creationId="{00000000-0000-0000-0000-000000000000}"/>
          </ac:spMkLst>
        </pc:spChg>
        <pc:graphicFrameChg chg="add mod modGraphic">
          <ac:chgData name="William Grey" userId="37b73424-c081-4fc2-b1af-363f4f3fd4f3" providerId="ADAL" clId="{76F4E007-00AF-47CD-8808-2C47BBC58E44}" dt="2019-01-29T10:01:27.629" v="1089" actId="20577"/>
          <ac:graphicFrameMkLst>
            <pc:docMk/>
            <pc:sldMk cId="848930278" sldId="336"/>
            <ac:graphicFrameMk id="8" creationId="{9E01F1B6-BFDE-481E-BCCB-72A95FC01B60}"/>
          </ac:graphicFrameMkLst>
        </pc:graphicFrameChg>
        <pc:cxnChg chg="del">
          <ac:chgData name="William Grey" userId="37b73424-c081-4fc2-b1af-363f4f3fd4f3" providerId="ADAL" clId="{76F4E007-00AF-47CD-8808-2C47BBC58E44}" dt="2019-01-18T15:47:02.716" v="926" actId="478"/>
          <ac:cxnSpMkLst>
            <pc:docMk/>
            <pc:sldMk cId="848930278" sldId="336"/>
            <ac:cxnSpMk id="6" creationId="{00000000-0000-0000-0000-000000000000}"/>
          </ac:cxnSpMkLst>
        </pc:cxnChg>
      </pc:sldChg>
      <pc:sldChg chg="addSp modSp">
        <pc:chgData name="William Grey" userId="37b73424-c081-4fc2-b1af-363f4f3fd4f3" providerId="ADAL" clId="{76F4E007-00AF-47CD-8808-2C47BBC58E44}" dt="2019-01-29T09:58:01.181" v="1087" actId="20577"/>
        <pc:sldMkLst>
          <pc:docMk/>
          <pc:sldMk cId="357414712" sldId="339"/>
        </pc:sldMkLst>
        <pc:spChg chg="mod">
          <ac:chgData name="William Grey" userId="37b73424-c081-4fc2-b1af-363f4f3fd4f3" providerId="ADAL" clId="{76F4E007-00AF-47CD-8808-2C47BBC58E44}" dt="2019-01-18T16:01:36.582" v="1078" actId="20577"/>
          <ac:spMkLst>
            <pc:docMk/>
            <pc:sldMk cId="357414712" sldId="339"/>
            <ac:spMk id="3" creationId="{00000000-0000-0000-0000-000000000000}"/>
          </ac:spMkLst>
        </pc:spChg>
        <pc:graphicFrameChg chg="add mod modGraphic">
          <ac:chgData name="William Grey" userId="37b73424-c081-4fc2-b1af-363f4f3fd4f3" providerId="ADAL" clId="{76F4E007-00AF-47CD-8808-2C47BBC58E44}" dt="2019-01-29T09:58:01.181" v="1087" actId="20577"/>
          <ac:graphicFrameMkLst>
            <pc:docMk/>
            <pc:sldMk cId="357414712" sldId="339"/>
            <ac:graphicFrameMk id="4" creationId="{AB5ED0AB-ECD0-4A6F-B168-33830994D6DD}"/>
          </ac:graphicFrameMkLst>
        </pc:graphicFrameChg>
      </pc:sldChg>
      <pc:sldChg chg="addSp modSp">
        <pc:chgData name="William Grey" userId="37b73424-c081-4fc2-b1af-363f4f3fd4f3" providerId="ADAL" clId="{76F4E007-00AF-47CD-8808-2C47BBC58E44}" dt="2019-01-29T10:04:01.262" v="1093" actId="20577"/>
        <pc:sldMkLst>
          <pc:docMk/>
          <pc:sldMk cId="1966342263" sldId="340"/>
        </pc:sldMkLst>
        <pc:spChg chg="mod">
          <ac:chgData name="William Grey" userId="37b73424-c081-4fc2-b1af-363f4f3fd4f3" providerId="ADAL" clId="{76F4E007-00AF-47CD-8808-2C47BBC58E44}" dt="2019-01-18T15:34:07.026" v="787" actId="1076"/>
          <ac:spMkLst>
            <pc:docMk/>
            <pc:sldMk cId="1966342263" sldId="340"/>
            <ac:spMk id="3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18T15:34:59.537" v="796" actId="1076"/>
          <ac:spMkLst>
            <pc:docMk/>
            <pc:sldMk cId="1966342263" sldId="340"/>
            <ac:spMk id="5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18T15:35:08.193" v="797" actId="1076"/>
          <ac:spMkLst>
            <pc:docMk/>
            <pc:sldMk cId="1966342263" sldId="340"/>
            <ac:spMk id="13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18T15:35:08.193" v="797" actId="1076"/>
          <ac:spMkLst>
            <pc:docMk/>
            <pc:sldMk cId="1966342263" sldId="340"/>
            <ac:spMk id="14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18T15:35:14.593" v="798" actId="1076"/>
          <ac:spMkLst>
            <pc:docMk/>
            <pc:sldMk cId="1966342263" sldId="340"/>
            <ac:spMk id="18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29T10:03:46.116" v="1091" actId="1076"/>
          <ac:spMkLst>
            <pc:docMk/>
            <pc:sldMk cId="1966342263" sldId="340"/>
            <ac:spMk id="19" creationId="{00000000-0000-0000-0000-000000000000}"/>
          </ac:spMkLst>
        </pc:spChg>
        <pc:graphicFrameChg chg="mod">
          <ac:chgData name="William Grey" userId="37b73424-c081-4fc2-b1af-363f4f3fd4f3" providerId="ADAL" clId="{76F4E007-00AF-47CD-8808-2C47BBC58E44}" dt="2019-01-18T15:34:07.026" v="787" actId="1076"/>
          <ac:graphicFrameMkLst>
            <pc:docMk/>
            <pc:sldMk cId="1966342263" sldId="340"/>
            <ac:graphicFrameMk id="4" creationId="{00000000-0000-0000-0000-000000000000}"/>
          </ac:graphicFrameMkLst>
        </pc:graphicFrameChg>
        <pc:graphicFrameChg chg="mod">
          <ac:chgData name="William Grey" userId="37b73424-c081-4fc2-b1af-363f4f3fd4f3" providerId="ADAL" clId="{76F4E007-00AF-47CD-8808-2C47BBC58E44}" dt="2019-01-18T15:35:08.193" v="797" actId="1076"/>
          <ac:graphicFrameMkLst>
            <pc:docMk/>
            <pc:sldMk cId="1966342263" sldId="340"/>
            <ac:graphicFrameMk id="12" creationId="{00000000-0000-0000-0000-000000000000}"/>
          </ac:graphicFrameMkLst>
        </pc:graphicFrameChg>
        <pc:graphicFrameChg chg="mod">
          <ac:chgData name="William Grey" userId="37b73424-c081-4fc2-b1af-363f4f3fd4f3" providerId="ADAL" clId="{76F4E007-00AF-47CD-8808-2C47BBC58E44}" dt="2019-01-18T15:35:14.593" v="798" actId="1076"/>
          <ac:graphicFrameMkLst>
            <pc:docMk/>
            <pc:sldMk cId="1966342263" sldId="340"/>
            <ac:graphicFrameMk id="15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76F4E007-00AF-47CD-8808-2C47BBC58E44}" dt="2019-01-29T10:04:01.262" v="1093" actId="20577"/>
          <ac:graphicFrameMkLst>
            <pc:docMk/>
            <pc:sldMk cId="1966342263" sldId="340"/>
            <ac:graphicFrameMk id="16" creationId="{59FD626E-4A8F-4CF6-BFD4-0E113965A6EA}"/>
          </ac:graphicFrameMkLst>
        </pc:graphicFrameChg>
      </pc:sldChg>
      <pc:sldChg chg="addSp modSp">
        <pc:chgData name="William Grey" userId="37b73424-c081-4fc2-b1af-363f4f3fd4f3" providerId="ADAL" clId="{76F4E007-00AF-47CD-8808-2C47BBC58E44}" dt="2019-01-29T10:04:33.942" v="1097" actId="20577"/>
        <pc:sldMkLst>
          <pc:docMk/>
          <pc:sldMk cId="894867998" sldId="341"/>
        </pc:sldMkLst>
        <pc:spChg chg="mod">
          <ac:chgData name="William Grey" userId="37b73424-c081-4fc2-b1af-363f4f3fd4f3" providerId="ADAL" clId="{76F4E007-00AF-47CD-8808-2C47BBC58E44}" dt="2019-01-18T15:35:52.042" v="804" actId="1076"/>
          <ac:spMkLst>
            <pc:docMk/>
            <pc:sldMk cId="894867998" sldId="341"/>
            <ac:spMk id="3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18T15:35:52.042" v="804" actId="1076"/>
          <ac:spMkLst>
            <pc:docMk/>
            <pc:sldMk cId="894867998" sldId="341"/>
            <ac:spMk id="5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18T15:35:58.464" v="805" actId="1076"/>
          <ac:spMkLst>
            <pc:docMk/>
            <pc:sldMk cId="894867998" sldId="341"/>
            <ac:spMk id="13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18T15:35:58.464" v="805" actId="1076"/>
          <ac:spMkLst>
            <pc:docMk/>
            <pc:sldMk cId="894867998" sldId="341"/>
            <ac:spMk id="14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18T15:36:03.808" v="806" actId="1076"/>
          <ac:spMkLst>
            <pc:docMk/>
            <pc:sldMk cId="894867998" sldId="341"/>
            <ac:spMk id="16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18T15:36:03.808" v="806" actId="1076"/>
          <ac:spMkLst>
            <pc:docMk/>
            <pc:sldMk cId="894867998" sldId="341"/>
            <ac:spMk id="17" creationId="{00000000-0000-0000-0000-000000000000}"/>
          </ac:spMkLst>
        </pc:spChg>
        <pc:graphicFrameChg chg="mod">
          <ac:chgData name="William Grey" userId="37b73424-c081-4fc2-b1af-363f4f3fd4f3" providerId="ADAL" clId="{76F4E007-00AF-47CD-8808-2C47BBC58E44}" dt="2019-01-18T15:35:52.042" v="804" actId="1076"/>
          <ac:graphicFrameMkLst>
            <pc:docMk/>
            <pc:sldMk cId="894867998" sldId="341"/>
            <ac:graphicFrameMk id="4" creationId="{00000000-0000-0000-0000-000000000000}"/>
          </ac:graphicFrameMkLst>
        </pc:graphicFrameChg>
        <pc:graphicFrameChg chg="mod">
          <ac:chgData name="William Grey" userId="37b73424-c081-4fc2-b1af-363f4f3fd4f3" providerId="ADAL" clId="{76F4E007-00AF-47CD-8808-2C47BBC58E44}" dt="2019-01-18T15:35:58.464" v="805" actId="1076"/>
          <ac:graphicFrameMkLst>
            <pc:docMk/>
            <pc:sldMk cId="894867998" sldId="341"/>
            <ac:graphicFrameMk id="12" creationId="{00000000-0000-0000-0000-000000000000}"/>
          </ac:graphicFrameMkLst>
        </pc:graphicFrameChg>
        <pc:graphicFrameChg chg="mod">
          <ac:chgData name="William Grey" userId="37b73424-c081-4fc2-b1af-363f4f3fd4f3" providerId="ADAL" clId="{76F4E007-00AF-47CD-8808-2C47BBC58E44}" dt="2019-01-18T15:36:03.808" v="806" actId="1076"/>
          <ac:graphicFrameMkLst>
            <pc:docMk/>
            <pc:sldMk cId="894867998" sldId="341"/>
            <ac:graphicFrameMk id="15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76F4E007-00AF-47CD-8808-2C47BBC58E44}" dt="2019-01-29T10:04:33.942" v="1097" actId="20577"/>
          <ac:graphicFrameMkLst>
            <pc:docMk/>
            <pc:sldMk cId="894867998" sldId="341"/>
            <ac:graphicFrameMk id="18" creationId="{C1B1C85A-068D-4BC9-890E-A48ED97C6EBA}"/>
          </ac:graphicFrameMkLst>
        </pc:graphicFrameChg>
      </pc:sldChg>
      <pc:sldChg chg="addSp modSp">
        <pc:chgData name="William Grey" userId="37b73424-c081-4fc2-b1af-363f4f3fd4f3" providerId="ADAL" clId="{76F4E007-00AF-47CD-8808-2C47BBC58E44}" dt="2019-01-29T10:05:33.864" v="1099" actId="20577"/>
        <pc:sldMkLst>
          <pc:docMk/>
          <pc:sldMk cId="2145359182" sldId="342"/>
        </pc:sldMkLst>
        <pc:spChg chg="mod">
          <ac:chgData name="William Grey" userId="37b73424-c081-4fc2-b1af-363f4f3fd4f3" providerId="ADAL" clId="{76F4E007-00AF-47CD-8808-2C47BBC58E44}" dt="2019-01-18T15:33:18.641" v="776" actId="1076"/>
          <ac:spMkLst>
            <pc:docMk/>
            <pc:sldMk cId="2145359182" sldId="342"/>
            <ac:spMk id="18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18T15:33:23.161" v="777" actId="1076"/>
          <ac:spMkLst>
            <pc:docMk/>
            <pc:sldMk cId="2145359182" sldId="342"/>
            <ac:spMk id="19" creationId="{00000000-0000-0000-0000-000000000000}"/>
          </ac:spMkLst>
        </pc:spChg>
        <pc:graphicFrameChg chg="add mod modGraphic">
          <ac:chgData name="William Grey" userId="37b73424-c081-4fc2-b1af-363f4f3fd4f3" providerId="ADAL" clId="{76F4E007-00AF-47CD-8808-2C47BBC58E44}" dt="2019-01-29T10:05:33.864" v="1099" actId="20577"/>
          <ac:graphicFrameMkLst>
            <pc:docMk/>
            <pc:sldMk cId="2145359182" sldId="342"/>
            <ac:graphicFrameMk id="9" creationId="{9FB84056-8691-4116-8A04-3898532CBA71}"/>
          </ac:graphicFrameMkLst>
        </pc:graphicFrameChg>
        <pc:graphicFrameChg chg="mod">
          <ac:chgData name="William Grey" userId="37b73424-c081-4fc2-b1af-363f4f3fd4f3" providerId="ADAL" clId="{76F4E007-00AF-47CD-8808-2C47BBC58E44}" dt="2019-01-18T15:33:18.641" v="776" actId="1076"/>
          <ac:graphicFrameMkLst>
            <pc:docMk/>
            <pc:sldMk cId="2145359182" sldId="342"/>
            <ac:graphicFrameMk id="12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76F4E007-00AF-47CD-8808-2C47BBC58E44}" dt="2019-01-25T09:31:46.699" v="1083" actId="20577"/>
        <pc:sldMkLst>
          <pc:docMk/>
          <pc:sldMk cId="1897291526" sldId="343"/>
        </pc:sldMkLst>
        <pc:spChg chg="mod">
          <ac:chgData name="William Grey" userId="37b73424-c081-4fc2-b1af-363f4f3fd4f3" providerId="ADAL" clId="{76F4E007-00AF-47CD-8808-2C47BBC58E44}" dt="2019-01-18T15:07:46.417" v="42" actId="20577"/>
          <ac:spMkLst>
            <pc:docMk/>
            <pc:sldMk cId="1897291526" sldId="343"/>
            <ac:spMk id="2" creationId="{00000000-0000-0000-0000-000000000000}"/>
          </ac:spMkLst>
        </pc:spChg>
        <pc:spChg chg="mod">
          <ac:chgData name="William Grey" userId="37b73424-c081-4fc2-b1af-363f4f3fd4f3" providerId="ADAL" clId="{76F4E007-00AF-47CD-8808-2C47BBC58E44}" dt="2019-01-25T09:31:46.699" v="1083" actId="20577"/>
          <ac:spMkLst>
            <pc:docMk/>
            <pc:sldMk cId="1897291526" sldId="343"/>
            <ac:spMk id="3" creationId="{00000000-0000-0000-0000-000000000000}"/>
          </ac:spMkLst>
        </pc:spChg>
      </pc:sldChg>
      <pc:sldChg chg="modSp add">
        <pc:chgData name="William Grey" userId="37b73424-c081-4fc2-b1af-363f4f3fd4f3" providerId="ADAL" clId="{76F4E007-00AF-47CD-8808-2C47BBC58E44}" dt="2019-01-18T09:51:45.810" v="25" actId="20577"/>
        <pc:sldMkLst>
          <pc:docMk/>
          <pc:sldMk cId="957802702" sldId="345"/>
        </pc:sldMkLst>
        <pc:spChg chg="mod">
          <ac:chgData name="William Grey" userId="37b73424-c081-4fc2-b1af-363f4f3fd4f3" providerId="ADAL" clId="{76F4E007-00AF-47CD-8808-2C47BBC58E44}" dt="2019-01-18T09:51:45.810" v="25" actId="20577"/>
          <ac:spMkLst>
            <pc:docMk/>
            <pc:sldMk cId="957802702" sldId="345"/>
            <ac:spMk id="2" creationId="{97366826-BC32-41EF-936D-16EA43B353FB}"/>
          </ac:spMkLst>
        </pc:spChg>
      </pc:sldChg>
      <pc:sldChg chg="modSp">
        <pc:chgData name="William Grey" userId="37b73424-c081-4fc2-b1af-363f4f3fd4f3" providerId="ADAL" clId="{76F4E007-00AF-47CD-8808-2C47BBC58E44}" dt="2019-01-18T15:15:41.090" v="259" actId="20577"/>
        <pc:sldMkLst>
          <pc:docMk/>
          <pc:sldMk cId="174122380" sldId="347"/>
        </pc:sldMkLst>
        <pc:spChg chg="mod">
          <ac:chgData name="William Grey" userId="37b73424-c081-4fc2-b1af-363f4f3fd4f3" providerId="ADAL" clId="{76F4E007-00AF-47CD-8808-2C47BBC58E44}" dt="2019-01-18T15:15:41.090" v="259" actId="20577"/>
          <ac:spMkLst>
            <pc:docMk/>
            <pc:sldMk cId="174122380" sldId="347"/>
            <ac:spMk id="3" creationId="{7582226A-EC7F-4358-BE54-642A44C0846C}"/>
          </ac:spMkLst>
        </pc:spChg>
      </pc:sldChg>
      <pc:sldChg chg="modSp add">
        <pc:chgData name="William Grey" userId="37b73424-c081-4fc2-b1af-363f4f3fd4f3" providerId="ADAL" clId="{76F4E007-00AF-47CD-8808-2C47BBC58E44}" dt="2019-01-18T15:59:37.217" v="1035" actId="20577"/>
        <pc:sldMkLst>
          <pc:docMk/>
          <pc:sldMk cId="1689542070" sldId="348"/>
        </pc:sldMkLst>
        <pc:spChg chg="mod">
          <ac:chgData name="William Grey" userId="37b73424-c081-4fc2-b1af-363f4f3fd4f3" providerId="ADAL" clId="{76F4E007-00AF-47CD-8808-2C47BBC58E44}" dt="2019-01-18T15:17:10.826" v="280" actId="20577"/>
          <ac:spMkLst>
            <pc:docMk/>
            <pc:sldMk cId="1689542070" sldId="348"/>
            <ac:spMk id="2" creationId="{6CCB382D-834D-43DF-A9F4-24CA122A8C74}"/>
          </ac:spMkLst>
        </pc:spChg>
        <pc:spChg chg="mod">
          <ac:chgData name="William Grey" userId="37b73424-c081-4fc2-b1af-363f4f3fd4f3" providerId="ADAL" clId="{76F4E007-00AF-47CD-8808-2C47BBC58E44}" dt="2019-01-18T15:59:37.217" v="1035" actId="20577"/>
          <ac:spMkLst>
            <pc:docMk/>
            <pc:sldMk cId="1689542070" sldId="348"/>
            <ac:spMk id="3" creationId="{0096CBF2-B2F4-40E6-8602-42AAA63DD9C1}"/>
          </ac:spMkLst>
        </pc:spChg>
      </pc:sldChg>
      <pc:sldChg chg="addSp delSp modSp add">
        <pc:chgData name="William Grey" userId="37b73424-c081-4fc2-b1af-363f4f3fd4f3" providerId="ADAL" clId="{76F4E007-00AF-47CD-8808-2C47BBC58E44}" dt="2019-01-18T15:33:56.763" v="786"/>
        <pc:sldMkLst>
          <pc:docMk/>
          <pc:sldMk cId="3242175617" sldId="349"/>
        </pc:sldMkLst>
        <pc:spChg chg="mod">
          <ac:chgData name="William Grey" userId="37b73424-c081-4fc2-b1af-363f4f3fd4f3" providerId="ADAL" clId="{76F4E007-00AF-47CD-8808-2C47BBC58E44}" dt="2019-01-18T15:21:02.225" v="495" actId="20577"/>
          <ac:spMkLst>
            <pc:docMk/>
            <pc:sldMk cId="3242175617" sldId="349"/>
            <ac:spMk id="2" creationId="{75D8491A-FB71-405E-9A6A-05B96360C52D}"/>
          </ac:spMkLst>
        </pc:spChg>
        <pc:spChg chg="del">
          <ac:chgData name="William Grey" userId="37b73424-c081-4fc2-b1af-363f4f3fd4f3" providerId="ADAL" clId="{76F4E007-00AF-47CD-8808-2C47BBC58E44}" dt="2019-01-18T15:19:19.787" v="411" actId="478"/>
          <ac:spMkLst>
            <pc:docMk/>
            <pc:sldMk cId="3242175617" sldId="349"/>
            <ac:spMk id="3" creationId="{36F8E818-E5BD-4947-9952-B6CB632548FE}"/>
          </ac:spMkLst>
        </pc:spChg>
        <pc:graphicFrameChg chg="add modGraphic">
          <ac:chgData name="William Grey" userId="37b73424-c081-4fc2-b1af-363f4f3fd4f3" providerId="ADAL" clId="{76F4E007-00AF-47CD-8808-2C47BBC58E44}" dt="2019-01-18T15:19:31.481" v="418" actId="20577"/>
          <ac:graphicFrameMkLst>
            <pc:docMk/>
            <pc:sldMk cId="3242175617" sldId="349"/>
            <ac:graphicFrameMk id="4" creationId="{9F11A0F9-847D-472F-8623-4D6D5C0C6EAC}"/>
          </ac:graphicFrameMkLst>
        </pc:graphicFrameChg>
        <pc:graphicFrameChg chg="add">
          <ac:chgData name="William Grey" userId="37b73424-c081-4fc2-b1af-363f4f3fd4f3" providerId="ADAL" clId="{76F4E007-00AF-47CD-8808-2C47BBC58E44}" dt="2019-01-18T15:33:56.763" v="786"/>
          <ac:graphicFrameMkLst>
            <pc:docMk/>
            <pc:sldMk cId="3242175617" sldId="349"/>
            <ac:graphicFrameMk id="5" creationId="{BBE5C448-23C1-47A3-A7FF-E24CAF80622B}"/>
          </ac:graphicFrameMkLst>
        </pc:graphicFrameChg>
      </pc:sldChg>
    </pc:docChg>
  </pc:docChgLst>
  <pc:docChgLst>
    <pc:chgData name="William Grey" userId="37b73424-c081-4fc2-b1af-363f4f3fd4f3" providerId="ADAL" clId="{9B025998-95EA-45B0-BE12-B1F95E0EAFE8}"/>
    <pc:docChg chg="undo custSel addSld delSld modSld sldOrd">
      <pc:chgData name="William Grey" userId="37b73424-c081-4fc2-b1af-363f4f3fd4f3" providerId="ADAL" clId="{9B025998-95EA-45B0-BE12-B1F95E0EAFE8}" dt="2020-09-10T14:53:29.651" v="552" actId="1076"/>
      <pc:docMkLst>
        <pc:docMk/>
      </pc:docMkLst>
      <pc:sldChg chg="modAnim">
        <pc:chgData name="William Grey" userId="37b73424-c081-4fc2-b1af-363f4f3fd4f3" providerId="ADAL" clId="{9B025998-95EA-45B0-BE12-B1F95E0EAFE8}" dt="2020-09-10T13:38:41.276" v="9"/>
        <pc:sldMkLst>
          <pc:docMk/>
          <pc:sldMk cId="2307404095" sldId="334"/>
        </pc:sldMkLst>
      </pc:sldChg>
      <pc:sldChg chg="ord">
        <pc:chgData name="William Grey" userId="37b73424-c081-4fc2-b1af-363f4f3fd4f3" providerId="ADAL" clId="{9B025998-95EA-45B0-BE12-B1F95E0EAFE8}" dt="2020-09-10T14:22:24.636" v="36"/>
        <pc:sldMkLst>
          <pc:docMk/>
          <pc:sldMk cId="3565477453" sldId="335"/>
        </pc:sldMkLst>
      </pc:sldChg>
      <pc:sldChg chg="ord">
        <pc:chgData name="William Grey" userId="37b73424-c081-4fc2-b1af-363f4f3fd4f3" providerId="ADAL" clId="{9B025998-95EA-45B0-BE12-B1F95E0EAFE8}" dt="2020-09-10T14:22:35.628" v="38"/>
        <pc:sldMkLst>
          <pc:docMk/>
          <pc:sldMk cId="494943869" sldId="337"/>
        </pc:sldMkLst>
      </pc:sldChg>
      <pc:sldChg chg="modSp mod ord">
        <pc:chgData name="William Grey" userId="37b73424-c081-4fc2-b1af-363f4f3fd4f3" providerId="ADAL" clId="{9B025998-95EA-45B0-BE12-B1F95E0EAFE8}" dt="2020-09-10T14:22:43.685" v="40"/>
        <pc:sldMkLst>
          <pc:docMk/>
          <pc:sldMk cId="357414712" sldId="339"/>
        </pc:sldMkLst>
        <pc:spChg chg="mod">
          <ac:chgData name="William Grey" userId="37b73424-c081-4fc2-b1af-363f4f3fd4f3" providerId="ADAL" clId="{9B025998-95EA-45B0-BE12-B1F95E0EAFE8}" dt="2020-09-10T13:39:12.193" v="10" actId="20577"/>
          <ac:spMkLst>
            <pc:docMk/>
            <pc:sldMk cId="357414712" sldId="339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9B025998-95EA-45B0-BE12-B1F95E0EAFE8}" dt="2020-09-10T13:40:48.702" v="16" actId="20577"/>
        <pc:sldMkLst>
          <pc:docMk/>
          <pc:sldMk cId="4141624752" sldId="351"/>
        </pc:sldMkLst>
        <pc:spChg chg="mod">
          <ac:chgData name="William Grey" userId="37b73424-c081-4fc2-b1af-363f4f3fd4f3" providerId="ADAL" clId="{9B025998-95EA-45B0-BE12-B1F95E0EAFE8}" dt="2020-09-10T13:40:48.702" v="16" actId="20577"/>
          <ac:spMkLst>
            <pc:docMk/>
            <pc:sldMk cId="4141624752" sldId="351"/>
            <ac:spMk id="3" creationId="{368B03BD-6FB3-43F8-89C9-C9F0ADD69EA6}"/>
          </ac:spMkLst>
        </pc:spChg>
      </pc:sldChg>
      <pc:sldChg chg="ord">
        <pc:chgData name="William Grey" userId="37b73424-c081-4fc2-b1af-363f4f3fd4f3" providerId="ADAL" clId="{9B025998-95EA-45B0-BE12-B1F95E0EAFE8}" dt="2020-09-10T13:39:48.525" v="12"/>
        <pc:sldMkLst>
          <pc:docMk/>
          <pc:sldMk cId="1304562400" sldId="352"/>
        </pc:sldMkLst>
      </pc:sldChg>
      <pc:sldChg chg="del">
        <pc:chgData name="William Grey" userId="37b73424-c081-4fc2-b1af-363f4f3fd4f3" providerId="ADAL" clId="{9B025998-95EA-45B0-BE12-B1F95E0EAFE8}" dt="2020-09-10T13:36:14.368" v="0" actId="47"/>
        <pc:sldMkLst>
          <pc:docMk/>
          <pc:sldMk cId="2422695241" sldId="353"/>
        </pc:sldMkLst>
      </pc:sldChg>
      <pc:sldChg chg="modAnim">
        <pc:chgData name="William Grey" userId="37b73424-c081-4fc2-b1af-363f4f3fd4f3" providerId="ADAL" clId="{9B025998-95EA-45B0-BE12-B1F95E0EAFE8}" dt="2020-09-10T13:36:50.029" v="2"/>
        <pc:sldMkLst>
          <pc:docMk/>
          <pc:sldMk cId="4040916421" sldId="354"/>
        </pc:sldMkLst>
      </pc:sldChg>
      <pc:sldChg chg="modSp mod modAnim">
        <pc:chgData name="William Grey" userId="37b73424-c081-4fc2-b1af-363f4f3fd4f3" providerId="ADAL" clId="{9B025998-95EA-45B0-BE12-B1F95E0EAFE8}" dt="2020-09-10T13:38:33.055" v="7" actId="20577"/>
        <pc:sldMkLst>
          <pc:docMk/>
          <pc:sldMk cId="1758112829" sldId="355"/>
        </pc:sldMkLst>
        <pc:spChg chg="mod">
          <ac:chgData name="William Grey" userId="37b73424-c081-4fc2-b1af-363f4f3fd4f3" providerId="ADAL" clId="{9B025998-95EA-45B0-BE12-B1F95E0EAFE8}" dt="2020-09-10T13:38:33.055" v="7" actId="20577"/>
          <ac:spMkLst>
            <pc:docMk/>
            <pc:sldMk cId="1758112829" sldId="355"/>
            <ac:spMk id="3" creationId="{00000000-0000-0000-0000-000000000000}"/>
          </ac:spMkLst>
        </pc:spChg>
      </pc:sldChg>
      <pc:sldChg chg="modAnim">
        <pc:chgData name="William Grey" userId="37b73424-c081-4fc2-b1af-363f4f3fd4f3" providerId="ADAL" clId="{9B025998-95EA-45B0-BE12-B1F95E0EAFE8}" dt="2020-09-10T13:36:44.714" v="1"/>
        <pc:sldMkLst>
          <pc:docMk/>
          <pc:sldMk cId="2711643380" sldId="356"/>
        </pc:sldMkLst>
      </pc:sldChg>
      <pc:sldChg chg="addSp delSp modSp add mod ord">
        <pc:chgData name="William Grey" userId="37b73424-c081-4fc2-b1af-363f4f3fd4f3" providerId="ADAL" clId="{9B025998-95EA-45B0-BE12-B1F95E0EAFE8}" dt="2020-09-10T14:31:41.690" v="163" actId="478"/>
        <pc:sldMkLst>
          <pc:docMk/>
          <pc:sldMk cId="1696609576" sldId="357"/>
        </pc:sldMkLst>
        <pc:spChg chg="del">
          <ac:chgData name="William Grey" userId="37b73424-c081-4fc2-b1af-363f4f3fd4f3" providerId="ADAL" clId="{9B025998-95EA-45B0-BE12-B1F95E0EAFE8}" dt="2020-09-10T14:31:37.157" v="162" actId="478"/>
          <ac:spMkLst>
            <pc:docMk/>
            <pc:sldMk cId="1696609576" sldId="357"/>
            <ac:spMk id="2" creationId="{00000000-0000-0000-0000-000000000000}"/>
          </ac:spMkLst>
        </pc:spChg>
        <pc:spChg chg="del mod">
          <ac:chgData name="William Grey" userId="37b73424-c081-4fc2-b1af-363f4f3fd4f3" providerId="ADAL" clId="{9B025998-95EA-45B0-BE12-B1F95E0EAFE8}" dt="2020-09-10T14:30:20.800" v="151" actId="478"/>
          <ac:spMkLst>
            <pc:docMk/>
            <pc:sldMk cId="1696609576" sldId="357"/>
            <ac:spMk id="3" creationId="{00000000-0000-0000-0000-000000000000}"/>
          </ac:spMkLst>
        </pc:spChg>
        <pc:spChg chg="mod">
          <ac:chgData name="William Grey" userId="37b73424-c081-4fc2-b1af-363f4f3fd4f3" providerId="ADAL" clId="{9B025998-95EA-45B0-BE12-B1F95E0EAFE8}" dt="2020-09-10T14:31:06.705" v="158" actId="14100"/>
          <ac:spMkLst>
            <pc:docMk/>
            <pc:sldMk cId="1696609576" sldId="357"/>
            <ac:spMk id="5" creationId="{81496003-D30B-46E6-8A0C-EAB3A3757DC0}"/>
          </ac:spMkLst>
        </pc:spChg>
        <pc:spChg chg="add del mod">
          <ac:chgData name="William Grey" userId="37b73424-c081-4fc2-b1af-363f4f3fd4f3" providerId="ADAL" clId="{9B025998-95EA-45B0-BE12-B1F95E0EAFE8}" dt="2020-09-10T13:46:29.233" v="21"/>
          <ac:spMkLst>
            <pc:docMk/>
            <pc:sldMk cId="1696609576" sldId="357"/>
            <ac:spMk id="6" creationId="{608A997B-7C6D-4825-BB8B-3AD5DDED2AE8}"/>
          </ac:spMkLst>
        </pc:spChg>
        <pc:spChg chg="add mod">
          <ac:chgData name="William Grey" userId="37b73424-c081-4fc2-b1af-363f4f3fd4f3" providerId="ADAL" clId="{9B025998-95EA-45B0-BE12-B1F95E0EAFE8}" dt="2020-09-10T14:31:23.045" v="161" actId="14100"/>
          <ac:spMkLst>
            <pc:docMk/>
            <pc:sldMk cId="1696609576" sldId="357"/>
            <ac:spMk id="8" creationId="{28B1AE77-EA55-48B7-9A37-A1F1ED40D395}"/>
          </ac:spMkLst>
        </pc:spChg>
        <pc:spChg chg="add del mod">
          <ac:chgData name="William Grey" userId="37b73424-c081-4fc2-b1af-363f4f3fd4f3" providerId="ADAL" clId="{9B025998-95EA-45B0-BE12-B1F95E0EAFE8}" dt="2020-09-10T14:30:24.243" v="152" actId="478"/>
          <ac:spMkLst>
            <pc:docMk/>
            <pc:sldMk cId="1696609576" sldId="357"/>
            <ac:spMk id="10" creationId="{091FBEBC-17FD-4FB1-B8DD-423EA88E5D42}"/>
          </ac:spMkLst>
        </pc:spChg>
        <pc:spChg chg="add del mod">
          <ac:chgData name="William Grey" userId="37b73424-c081-4fc2-b1af-363f4f3fd4f3" providerId="ADAL" clId="{9B025998-95EA-45B0-BE12-B1F95E0EAFE8}" dt="2020-09-10T14:31:41.690" v="163" actId="478"/>
          <ac:spMkLst>
            <pc:docMk/>
            <pc:sldMk cId="1696609576" sldId="357"/>
            <ac:spMk id="12" creationId="{0BBFF2A0-664D-440F-A78D-065049766B5C}"/>
          </ac:spMkLst>
        </pc:spChg>
        <pc:graphicFrameChg chg="mod modGraphic">
          <ac:chgData name="William Grey" userId="37b73424-c081-4fc2-b1af-363f4f3fd4f3" providerId="ADAL" clId="{9B025998-95EA-45B0-BE12-B1F95E0EAFE8}" dt="2020-09-10T14:30:52.876" v="155" actId="255"/>
          <ac:graphicFrameMkLst>
            <pc:docMk/>
            <pc:sldMk cId="1696609576" sldId="357"/>
            <ac:graphicFrameMk id="4" creationId="{AD7C9B41-E9C1-4580-8A4B-946387199A7C}"/>
          </ac:graphicFrameMkLst>
        </pc:graphicFrameChg>
        <pc:graphicFrameChg chg="add del mod modGraphic">
          <ac:chgData name="William Grey" userId="37b73424-c081-4fc2-b1af-363f4f3fd4f3" providerId="ADAL" clId="{9B025998-95EA-45B0-BE12-B1F95E0EAFE8}" dt="2020-09-10T14:28:21.674" v="99" actId="478"/>
          <ac:graphicFrameMkLst>
            <pc:docMk/>
            <pc:sldMk cId="1696609576" sldId="357"/>
            <ac:graphicFrameMk id="7" creationId="{E3ADBE01-C4BB-4E62-8A6C-549548EA4705}"/>
          </ac:graphicFrameMkLst>
        </pc:graphicFrameChg>
      </pc:sldChg>
      <pc:sldChg chg="delSp modSp add mod">
        <pc:chgData name="William Grey" userId="37b73424-c081-4fc2-b1af-363f4f3fd4f3" providerId="ADAL" clId="{9B025998-95EA-45B0-BE12-B1F95E0EAFE8}" dt="2020-09-10T14:33:54.591" v="173" actId="478"/>
        <pc:sldMkLst>
          <pc:docMk/>
          <pc:sldMk cId="4128817949" sldId="358"/>
        </pc:sldMkLst>
        <pc:spChg chg="mod">
          <ac:chgData name="William Grey" userId="37b73424-c081-4fc2-b1af-363f4f3fd4f3" providerId="ADAL" clId="{9B025998-95EA-45B0-BE12-B1F95E0EAFE8}" dt="2020-09-10T14:31:55.847" v="166" actId="1076"/>
          <ac:spMkLst>
            <pc:docMk/>
            <pc:sldMk cId="4128817949" sldId="358"/>
            <ac:spMk id="5" creationId="{81496003-D30B-46E6-8A0C-EAB3A3757DC0}"/>
          </ac:spMkLst>
        </pc:spChg>
        <pc:spChg chg="del mod">
          <ac:chgData name="William Grey" userId="37b73424-c081-4fc2-b1af-363f4f3fd4f3" providerId="ADAL" clId="{9B025998-95EA-45B0-BE12-B1F95E0EAFE8}" dt="2020-09-10T14:33:54.591" v="173" actId="478"/>
          <ac:spMkLst>
            <pc:docMk/>
            <pc:sldMk cId="4128817949" sldId="358"/>
            <ac:spMk id="8" creationId="{28B1AE77-EA55-48B7-9A37-A1F1ED40D395}"/>
          </ac:spMkLst>
        </pc:spChg>
        <pc:graphicFrameChg chg="modGraphic">
          <ac:chgData name="William Grey" userId="37b73424-c081-4fc2-b1af-363f4f3fd4f3" providerId="ADAL" clId="{9B025998-95EA-45B0-BE12-B1F95E0EAFE8}" dt="2020-09-10T14:31:57.935" v="168" actId="20577"/>
          <ac:graphicFrameMkLst>
            <pc:docMk/>
            <pc:sldMk cId="4128817949" sldId="358"/>
            <ac:graphicFrameMk id="4" creationId="{AD7C9B41-E9C1-4580-8A4B-946387199A7C}"/>
          </ac:graphicFrameMkLst>
        </pc:graphicFrameChg>
      </pc:sldChg>
      <pc:sldChg chg="add del">
        <pc:chgData name="William Grey" userId="37b73424-c081-4fc2-b1af-363f4f3fd4f3" providerId="ADAL" clId="{9B025998-95EA-45B0-BE12-B1F95E0EAFE8}" dt="2020-09-10T14:34:29.797" v="174" actId="47"/>
        <pc:sldMkLst>
          <pc:docMk/>
          <pc:sldMk cId="2608672979" sldId="359"/>
        </pc:sldMkLst>
      </pc:sldChg>
      <pc:sldChg chg="modSp add mod">
        <pc:chgData name="William Grey" userId="37b73424-c081-4fc2-b1af-363f4f3fd4f3" providerId="ADAL" clId="{9B025998-95EA-45B0-BE12-B1F95E0EAFE8}" dt="2020-09-10T14:34:39.860" v="176" actId="20577"/>
        <pc:sldMkLst>
          <pc:docMk/>
          <pc:sldMk cId="3204423404" sldId="359"/>
        </pc:sldMkLst>
        <pc:graphicFrameChg chg="modGraphic">
          <ac:chgData name="William Grey" userId="37b73424-c081-4fc2-b1af-363f4f3fd4f3" providerId="ADAL" clId="{9B025998-95EA-45B0-BE12-B1F95E0EAFE8}" dt="2020-09-10T14:34:39.860" v="176" actId="20577"/>
          <ac:graphicFrameMkLst>
            <pc:docMk/>
            <pc:sldMk cId="3204423404" sldId="359"/>
            <ac:graphicFrameMk id="4" creationId="{AD7C9B41-E9C1-4580-8A4B-946387199A7C}"/>
          </ac:graphicFrameMkLst>
        </pc:graphicFrameChg>
      </pc:sldChg>
      <pc:sldChg chg="modSp add mod">
        <pc:chgData name="William Grey" userId="37b73424-c081-4fc2-b1af-363f4f3fd4f3" providerId="ADAL" clId="{9B025998-95EA-45B0-BE12-B1F95E0EAFE8}" dt="2020-09-10T14:34:49.339" v="178" actId="20577"/>
        <pc:sldMkLst>
          <pc:docMk/>
          <pc:sldMk cId="1257073045" sldId="360"/>
        </pc:sldMkLst>
        <pc:graphicFrameChg chg="modGraphic">
          <ac:chgData name="William Grey" userId="37b73424-c081-4fc2-b1af-363f4f3fd4f3" providerId="ADAL" clId="{9B025998-95EA-45B0-BE12-B1F95E0EAFE8}" dt="2020-09-10T14:34:49.339" v="178" actId="20577"/>
          <ac:graphicFrameMkLst>
            <pc:docMk/>
            <pc:sldMk cId="1257073045" sldId="360"/>
            <ac:graphicFrameMk id="4" creationId="{AD7C9B41-E9C1-4580-8A4B-946387199A7C}"/>
          </ac:graphicFrameMkLst>
        </pc:graphicFrameChg>
      </pc:sldChg>
      <pc:sldChg chg="addSp delSp modSp add mod ord">
        <pc:chgData name="William Grey" userId="37b73424-c081-4fc2-b1af-363f4f3fd4f3" providerId="ADAL" clId="{9B025998-95EA-45B0-BE12-B1F95E0EAFE8}" dt="2020-09-10T14:53:29.651" v="552" actId="1076"/>
        <pc:sldMkLst>
          <pc:docMk/>
          <pc:sldMk cId="1954820303" sldId="361"/>
        </pc:sldMkLst>
        <pc:spChg chg="add del mod">
          <ac:chgData name="William Grey" userId="37b73424-c081-4fc2-b1af-363f4f3fd4f3" providerId="ADAL" clId="{9B025998-95EA-45B0-BE12-B1F95E0EAFE8}" dt="2020-09-10T14:35:51.549" v="181" actId="478"/>
          <ac:spMkLst>
            <pc:docMk/>
            <pc:sldMk cId="1954820303" sldId="361"/>
            <ac:spMk id="2" creationId="{9E16D317-09A5-4404-B60C-37E9BC17425A}"/>
          </ac:spMkLst>
        </pc:spChg>
        <pc:spChg chg="mod">
          <ac:chgData name="William Grey" userId="37b73424-c081-4fc2-b1af-363f4f3fd4f3" providerId="ADAL" clId="{9B025998-95EA-45B0-BE12-B1F95E0EAFE8}" dt="2020-09-10T14:51:31.967" v="516" actId="1076"/>
          <ac:spMkLst>
            <pc:docMk/>
            <pc:sldMk cId="1954820303" sldId="361"/>
            <ac:spMk id="5" creationId="{81496003-D30B-46E6-8A0C-EAB3A3757DC0}"/>
          </ac:spMkLst>
        </pc:spChg>
        <pc:spChg chg="add mod">
          <ac:chgData name="William Grey" userId="37b73424-c081-4fc2-b1af-363f4f3fd4f3" providerId="ADAL" clId="{9B025998-95EA-45B0-BE12-B1F95E0EAFE8}" dt="2020-09-10T14:41:03.276" v="260" actId="1076"/>
          <ac:spMkLst>
            <pc:docMk/>
            <pc:sldMk cId="1954820303" sldId="361"/>
            <ac:spMk id="7" creationId="{1EFECB94-874F-4D3C-BA52-1EDAA27AEC31}"/>
          </ac:spMkLst>
        </pc:spChg>
        <pc:spChg chg="add mod">
          <ac:chgData name="William Grey" userId="37b73424-c081-4fc2-b1af-363f4f3fd4f3" providerId="ADAL" clId="{9B025998-95EA-45B0-BE12-B1F95E0EAFE8}" dt="2020-09-10T14:52:20.141" v="540" actId="20577"/>
          <ac:spMkLst>
            <pc:docMk/>
            <pc:sldMk cId="1954820303" sldId="361"/>
            <ac:spMk id="8" creationId="{FD4FC5E5-D7C4-4BA9-BCCC-73C3C35E6982}"/>
          </ac:spMkLst>
        </pc:spChg>
        <pc:graphicFrameChg chg="add del mod modGraphic">
          <ac:chgData name="William Grey" userId="37b73424-c081-4fc2-b1af-363f4f3fd4f3" providerId="ADAL" clId="{9B025998-95EA-45B0-BE12-B1F95E0EAFE8}" dt="2020-09-10T14:51:17.167" v="512" actId="478"/>
          <ac:graphicFrameMkLst>
            <pc:docMk/>
            <pc:sldMk cId="1954820303" sldId="361"/>
            <ac:graphicFrameMk id="3" creationId="{37567543-685F-4266-8704-0DB4268B06DE}"/>
          </ac:graphicFrameMkLst>
        </pc:graphicFrameChg>
        <pc:graphicFrameChg chg="mod modGraphic">
          <ac:chgData name="William Grey" userId="37b73424-c081-4fc2-b1af-363f4f3fd4f3" providerId="ADAL" clId="{9B025998-95EA-45B0-BE12-B1F95E0EAFE8}" dt="2020-09-10T14:41:59.096" v="278" actId="20577"/>
          <ac:graphicFrameMkLst>
            <pc:docMk/>
            <pc:sldMk cId="1954820303" sldId="361"/>
            <ac:graphicFrameMk id="4" creationId="{AD7C9B41-E9C1-4580-8A4B-946387199A7C}"/>
          </ac:graphicFrameMkLst>
        </pc:graphicFrameChg>
        <pc:graphicFrameChg chg="add mod modGraphic">
          <ac:chgData name="William Grey" userId="37b73424-c081-4fc2-b1af-363f4f3fd4f3" providerId="ADAL" clId="{9B025998-95EA-45B0-BE12-B1F95E0EAFE8}" dt="2020-09-10T14:53:29.651" v="552" actId="1076"/>
          <ac:graphicFrameMkLst>
            <pc:docMk/>
            <pc:sldMk cId="1954820303" sldId="361"/>
            <ac:graphicFrameMk id="9" creationId="{B90F4BED-282C-4469-9EF0-E9BD80266B46}"/>
          </ac:graphicFrameMkLst>
        </pc:graphicFrameChg>
      </pc:sldChg>
      <pc:sldChg chg="addSp delSp modSp add mod">
        <pc:chgData name="William Grey" userId="37b73424-c081-4fc2-b1af-363f4f3fd4f3" providerId="ADAL" clId="{9B025998-95EA-45B0-BE12-B1F95E0EAFE8}" dt="2020-09-10T14:52:06.204" v="529" actId="20577"/>
        <pc:sldMkLst>
          <pc:docMk/>
          <pc:sldMk cId="4179555820" sldId="362"/>
        </pc:sldMkLst>
        <pc:spChg chg="add del mod">
          <ac:chgData name="William Grey" userId="37b73424-c081-4fc2-b1af-363f4f3fd4f3" providerId="ADAL" clId="{9B025998-95EA-45B0-BE12-B1F95E0EAFE8}" dt="2020-09-10T14:47:08.146" v="354" actId="478"/>
          <ac:spMkLst>
            <pc:docMk/>
            <pc:sldMk cId="4179555820" sldId="362"/>
            <ac:spMk id="6" creationId="{350B8EC5-37F1-4ED5-A5DD-94F2ACB43798}"/>
          </ac:spMkLst>
        </pc:spChg>
        <pc:spChg chg="mod">
          <ac:chgData name="William Grey" userId="37b73424-c081-4fc2-b1af-363f4f3fd4f3" providerId="ADAL" clId="{9B025998-95EA-45B0-BE12-B1F95E0EAFE8}" dt="2020-09-10T14:52:06.204" v="529" actId="20577"/>
          <ac:spMkLst>
            <pc:docMk/>
            <pc:sldMk cId="4179555820" sldId="362"/>
            <ac:spMk id="8" creationId="{FD4FC5E5-D7C4-4BA9-BCCC-73C3C35E6982}"/>
          </ac:spMkLst>
        </pc:spChg>
        <pc:graphicFrameChg chg="mod modGraphic">
          <ac:chgData name="William Grey" userId="37b73424-c081-4fc2-b1af-363f4f3fd4f3" providerId="ADAL" clId="{9B025998-95EA-45B0-BE12-B1F95E0EAFE8}" dt="2020-09-10T14:52:01.743" v="520" actId="1076"/>
          <ac:graphicFrameMkLst>
            <pc:docMk/>
            <pc:sldMk cId="4179555820" sldId="362"/>
            <ac:graphicFrameMk id="3" creationId="{37567543-685F-4266-8704-0DB4268B06DE}"/>
          </ac:graphicFrameMkLst>
        </pc:graphicFrameChg>
        <pc:graphicFrameChg chg="add del modGraphic">
          <ac:chgData name="William Grey" userId="37b73424-c081-4fc2-b1af-363f4f3fd4f3" providerId="ADAL" clId="{9B025998-95EA-45B0-BE12-B1F95E0EAFE8}" dt="2020-09-10T14:46:44.855" v="352" actId="478"/>
          <ac:graphicFrameMkLst>
            <pc:docMk/>
            <pc:sldMk cId="4179555820" sldId="362"/>
            <ac:graphicFrameMk id="9" creationId="{64CFB6FC-A7A6-4E94-A305-D24C778E60FE}"/>
          </ac:graphicFrameMkLst>
        </pc:graphicFrameChg>
        <pc:graphicFrameChg chg="add del mod">
          <ac:chgData name="William Grey" userId="37b73424-c081-4fc2-b1af-363f4f3fd4f3" providerId="ADAL" clId="{9B025998-95EA-45B0-BE12-B1F95E0EAFE8}" dt="2020-09-10T14:51:45.459" v="517" actId="478"/>
          <ac:graphicFrameMkLst>
            <pc:docMk/>
            <pc:sldMk cId="4179555820" sldId="362"/>
            <ac:graphicFrameMk id="10" creationId="{06F35CBA-2919-4295-8C87-618C17D62078}"/>
          </ac:graphicFrameMkLst>
        </pc:graphicFrameChg>
      </pc:sldChg>
      <pc:sldChg chg="add del">
        <pc:chgData name="William Grey" userId="37b73424-c081-4fc2-b1af-363f4f3fd4f3" providerId="ADAL" clId="{9B025998-95EA-45B0-BE12-B1F95E0EAFE8}" dt="2020-09-10T14:43:28.319" v="301"/>
        <pc:sldMkLst>
          <pc:docMk/>
          <pc:sldMk cId="3651600719" sldId="363"/>
        </pc:sldMkLst>
      </pc:sldChg>
    </pc:docChg>
  </pc:docChgLst>
  <pc:docChgLst>
    <pc:chgData name="William Grey" userId="37b73424-c081-4fc2-b1af-363f4f3fd4f3" providerId="ADAL" clId="{527242A2-0C70-43CE-908E-B95FB32CAEE4}"/>
    <pc:docChg chg="undo custSel addSld delSld modSld modMainMaster">
      <pc:chgData name="William Grey" userId="37b73424-c081-4fc2-b1af-363f4f3fd4f3" providerId="ADAL" clId="{527242A2-0C70-43CE-908E-B95FB32CAEE4}" dt="2022-08-14T19:17:31.274" v="1742" actId="20577"/>
      <pc:docMkLst>
        <pc:docMk/>
      </pc:docMkLst>
      <pc:sldChg chg="addSp delSp modSp mod">
        <pc:chgData name="William Grey" userId="37b73424-c081-4fc2-b1af-363f4f3fd4f3" providerId="ADAL" clId="{527242A2-0C70-43CE-908E-B95FB32CAEE4}" dt="2022-08-11T19:20:10.107" v="1" actId="478"/>
        <pc:sldMkLst>
          <pc:docMk/>
          <pc:sldMk cId="2547731327" sldId="332"/>
        </pc:sldMkLst>
        <pc:spChg chg="del">
          <ac:chgData name="William Grey" userId="37b73424-c081-4fc2-b1af-363f4f3fd4f3" providerId="ADAL" clId="{527242A2-0C70-43CE-908E-B95FB32CAEE4}" dt="2022-08-11T19:20:07.693" v="0" actId="478"/>
          <ac:spMkLst>
            <pc:docMk/>
            <pc:sldMk cId="2547731327" sldId="332"/>
            <ac:spMk id="3" creationId="{00000000-0000-0000-0000-000000000000}"/>
          </ac:spMkLst>
        </pc:spChg>
        <pc:spChg chg="add del mod">
          <ac:chgData name="William Grey" userId="37b73424-c081-4fc2-b1af-363f4f3fd4f3" providerId="ADAL" clId="{527242A2-0C70-43CE-908E-B95FB32CAEE4}" dt="2022-08-11T19:20:10.107" v="1" actId="478"/>
          <ac:spMkLst>
            <pc:docMk/>
            <pc:sldMk cId="2547731327" sldId="332"/>
            <ac:spMk id="5" creationId="{4290FCED-6F36-4514-83AA-6A2C8713666E}"/>
          </ac:spMkLst>
        </pc:spChg>
      </pc:sldChg>
      <pc:sldChg chg="modSp mod">
        <pc:chgData name="William Grey" userId="37b73424-c081-4fc2-b1af-363f4f3fd4f3" providerId="ADAL" clId="{527242A2-0C70-43CE-908E-B95FB32CAEE4}" dt="2022-08-11T19:28:39.367" v="248" actId="255"/>
        <pc:sldMkLst>
          <pc:docMk/>
          <pc:sldMk cId="494943869" sldId="337"/>
        </pc:sldMkLst>
        <pc:spChg chg="mod">
          <ac:chgData name="William Grey" userId="37b73424-c081-4fc2-b1af-363f4f3fd4f3" providerId="ADAL" clId="{527242A2-0C70-43CE-908E-B95FB32CAEE4}" dt="2022-08-11T19:28:39.367" v="248" actId="255"/>
          <ac:spMkLst>
            <pc:docMk/>
            <pc:sldMk cId="494943869" sldId="337"/>
            <ac:spMk id="2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19:25:15.883" v="95" actId="1076"/>
          <ac:spMkLst>
            <pc:docMk/>
            <pc:sldMk cId="494943869" sldId="337"/>
            <ac:spMk id="5" creationId="{DBE1A906-498E-4E1C-993F-B977A1ADBE2D}"/>
          </ac:spMkLst>
        </pc:spChg>
        <pc:spChg chg="mod">
          <ac:chgData name="William Grey" userId="37b73424-c081-4fc2-b1af-363f4f3fd4f3" providerId="ADAL" clId="{527242A2-0C70-43CE-908E-B95FB32CAEE4}" dt="2022-08-11T19:28:13.675" v="236" actId="20577"/>
          <ac:spMkLst>
            <pc:docMk/>
            <pc:sldMk cId="494943869" sldId="337"/>
            <ac:spMk id="6" creationId="{C405D866-CB71-4F7C-A833-2631D79E3234}"/>
          </ac:spMkLst>
        </pc:spChg>
        <pc:graphicFrameChg chg="mod">
          <ac:chgData name="William Grey" userId="37b73424-c081-4fc2-b1af-363f4f3fd4f3" providerId="ADAL" clId="{527242A2-0C70-43CE-908E-B95FB32CAEE4}" dt="2022-08-11T19:25:25.706" v="97" actId="1076"/>
          <ac:graphicFrameMkLst>
            <pc:docMk/>
            <pc:sldMk cId="494943869" sldId="337"/>
            <ac:graphicFrameMk id="4" creationId="{00000000-0000-0000-0000-000000000000}"/>
          </ac:graphicFrameMkLst>
        </pc:graphicFrameChg>
      </pc:sldChg>
      <pc:sldChg chg="modSp mod">
        <pc:chgData name="William Grey" userId="37b73424-c081-4fc2-b1af-363f4f3fd4f3" providerId="ADAL" clId="{527242A2-0C70-43CE-908E-B95FB32CAEE4}" dt="2022-08-11T19:20:47.105" v="52" actId="12"/>
        <pc:sldMkLst>
          <pc:docMk/>
          <pc:sldMk cId="957802702" sldId="345"/>
        </pc:sldMkLst>
        <pc:spChg chg="mod">
          <ac:chgData name="William Grey" userId="37b73424-c081-4fc2-b1af-363f4f3fd4f3" providerId="ADAL" clId="{527242A2-0C70-43CE-908E-B95FB32CAEE4}" dt="2022-08-11T19:20:47.105" v="52" actId="12"/>
          <ac:spMkLst>
            <pc:docMk/>
            <pc:sldMk cId="957802702" sldId="345"/>
            <ac:spMk id="3" creationId="{AA88E4B8-A778-4482-AF76-A895EC1ADAD0}"/>
          </ac:spMkLst>
        </pc:spChg>
      </pc:sldChg>
      <pc:sldChg chg="modSp mod">
        <pc:chgData name="William Grey" userId="37b73424-c081-4fc2-b1af-363f4f3fd4f3" providerId="ADAL" clId="{527242A2-0C70-43CE-908E-B95FB32CAEE4}" dt="2022-08-11T20:49:09.882" v="1237" actId="1076"/>
        <pc:sldMkLst>
          <pc:docMk/>
          <pc:sldMk cId="1074917355" sldId="346"/>
        </pc:sldMkLst>
        <pc:spChg chg="mod">
          <ac:chgData name="William Grey" userId="37b73424-c081-4fc2-b1af-363f4f3fd4f3" providerId="ADAL" clId="{527242A2-0C70-43CE-908E-B95FB32CAEE4}" dt="2022-08-11T20:49:09.882" v="1237" actId="1076"/>
          <ac:spMkLst>
            <pc:docMk/>
            <pc:sldMk cId="1074917355" sldId="346"/>
            <ac:spMk id="2" creationId="{4E4972CF-B320-4BC3-883B-D2C11CA16106}"/>
          </ac:spMkLst>
        </pc:spChg>
      </pc:sldChg>
      <pc:sldChg chg="modSp mod">
        <pc:chgData name="William Grey" userId="37b73424-c081-4fc2-b1af-363f4f3fd4f3" providerId="ADAL" clId="{527242A2-0C70-43CE-908E-B95FB32CAEE4}" dt="2022-08-11T20:50:14.667" v="1282" actId="255"/>
        <pc:sldMkLst>
          <pc:docMk/>
          <pc:sldMk cId="174122380" sldId="347"/>
        </pc:sldMkLst>
        <pc:spChg chg="mod">
          <ac:chgData name="William Grey" userId="37b73424-c081-4fc2-b1af-363f4f3fd4f3" providerId="ADAL" clId="{527242A2-0C70-43CE-908E-B95FB32CAEE4}" dt="2022-08-11T20:50:14.667" v="1282" actId="255"/>
          <ac:spMkLst>
            <pc:docMk/>
            <pc:sldMk cId="174122380" sldId="347"/>
            <ac:spMk id="2" creationId="{4E4972CF-B320-4BC3-883B-D2C11CA16106}"/>
          </ac:spMkLst>
        </pc:spChg>
      </pc:sldChg>
      <pc:sldChg chg="del">
        <pc:chgData name="William Grey" userId="37b73424-c081-4fc2-b1af-363f4f3fd4f3" providerId="ADAL" clId="{527242A2-0C70-43CE-908E-B95FB32CAEE4}" dt="2022-08-11T19:30:21.065" v="249" actId="47"/>
        <pc:sldMkLst>
          <pc:docMk/>
          <pc:sldMk cId="4141624752" sldId="351"/>
        </pc:sldMkLst>
      </pc:sldChg>
      <pc:sldChg chg="modSp mod">
        <pc:chgData name="William Grey" userId="37b73424-c081-4fc2-b1af-363f4f3fd4f3" providerId="ADAL" clId="{527242A2-0C70-43CE-908E-B95FB32CAEE4}" dt="2022-08-11T19:20:32.558" v="51" actId="12"/>
        <pc:sldMkLst>
          <pc:docMk/>
          <pc:sldMk cId="1691351167" sldId="390"/>
        </pc:sldMkLst>
        <pc:spChg chg="mod">
          <ac:chgData name="William Grey" userId="37b73424-c081-4fc2-b1af-363f4f3fd4f3" providerId="ADAL" clId="{527242A2-0C70-43CE-908E-B95FB32CAEE4}" dt="2022-08-11T19:20:32.558" v="51" actId="12"/>
          <ac:spMkLst>
            <pc:docMk/>
            <pc:sldMk cId="1691351167" sldId="390"/>
            <ac:spMk id="3" creationId="{4DFF42A2-8E35-4C6B-B728-D430E0A2BC51}"/>
          </ac:spMkLst>
        </pc:spChg>
      </pc:sldChg>
      <pc:sldChg chg="delSp modSp add mod">
        <pc:chgData name="William Grey" userId="37b73424-c081-4fc2-b1af-363f4f3fd4f3" providerId="ADAL" clId="{527242A2-0C70-43CE-908E-B95FB32CAEE4}" dt="2022-08-11T20:24:02.931" v="1141" actId="20577"/>
        <pc:sldMkLst>
          <pc:docMk/>
          <pc:sldMk cId="3595305873" sldId="391"/>
        </pc:sldMkLst>
        <pc:spChg chg="mod">
          <ac:chgData name="William Grey" userId="37b73424-c081-4fc2-b1af-363f4f3fd4f3" providerId="ADAL" clId="{527242A2-0C70-43CE-908E-B95FB32CAEE4}" dt="2022-08-11T20:24:02.931" v="1141" actId="20577"/>
          <ac:spMkLst>
            <pc:docMk/>
            <pc:sldMk cId="3595305873" sldId="391"/>
            <ac:spMk id="2" creationId="{00000000-0000-0000-0000-000000000000}"/>
          </ac:spMkLst>
        </pc:spChg>
        <pc:spChg chg="del">
          <ac:chgData name="William Grey" userId="37b73424-c081-4fc2-b1af-363f4f3fd4f3" providerId="ADAL" clId="{527242A2-0C70-43CE-908E-B95FB32CAEE4}" dt="2022-08-11T19:33:30.411" v="555" actId="478"/>
          <ac:spMkLst>
            <pc:docMk/>
            <pc:sldMk cId="3595305873" sldId="391"/>
            <ac:spMk id="5" creationId="{DBE1A906-498E-4E1C-993F-B977A1ADBE2D}"/>
          </ac:spMkLst>
        </pc:spChg>
        <pc:spChg chg="mod">
          <ac:chgData name="William Grey" userId="37b73424-c081-4fc2-b1af-363f4f3fd4f3" providerId="ADAL" clId="{527242A2-0C70-43CE-908E-B95FB32CAEE4}" dt="2022-08-11T20:24:00.090" v="1140" actId="20577"/>
          <ac:spMkLst>
            <pc:docMk/>
            <pc:sldMk cId="3595305873" sldId="391"/>
            <ac:spMk id="6" creationId="{C405D866-CB71-4F7C-A833-2631D79E3234}"/>
          </ac:spMkLst>
        </pc:spChg>
        <pc:graphicFrameChg chg="mod modGraphic">
          <ac:chgData name="William Grey" userId="37b73424-c081-4fc2-b1af-363f4f3fd4f3" providerId="ADAL" clId="{527242A2-0C70-43CE-908E-B95FB32CAEE4}" dt="2022-08-11T19:53:56.015" v="669" actId="20577"/>
          <ac:graphicFrameMkLst>
            <pc:docMk/>
            <pc:sldMk cId="3595305873" sldId="391"/>
            <ac:graphicFrameMk id="4" creationId="{00000000-0000-0000-0000-000000000000}"/>
          </ac:graphicFrameMkLst>
        </pc:graphicFrameChg>
      </pc:sldChg>
      <pc:sldChg chg="addSp delSp modSp add mod">
        <pc:chgData name="William Grey" userId="37b73424-c081-4fc2-b1af-363f4f3fd4f3" providerId="ADAL" clId="{527242A2-0C70-43CE-908E-B95FB32CAEE4}" dt="2022-08-11T20:08:01.277" v="905" actId="1076"/>
        <pc:sldMkLst>
          <pc:docMk/>
          <pc:sldMk cId="2622621990" sldId="392"/>
        </pc:sldMkLst>
        <pc:spChg chg="mod">
          <ac:chgData name="William Grey" userId="37b73424-c081-4fc2-b1af-363f4f3fd4f3" providerId="ADAL" clId="{527242A2-0C70-43CE-908E-B95FB32CAEE4}" dt="2022-08-11T20:04:45.302" v="835" actId="20577"/>
          <ac:spMkLst>
            <pc:docMk/>
            <pc:sldMk cId="2622621990" sldId="392"/>
            <ac:spMk id="2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08:01.277" v="905" actId="1076"/>
          <ac:spMkLst>
            <pc:docMk/>
            <pc:sldMk cId="2622621990" sldId="392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19:58:29.640" v="762" actId="1036"/>
          <ac:spMkLst>
            <pc:docMk/>
            <pc:sldMk cId="2622621990" sldId="392"/>
            <ac:spMk id="6" creationId="{A6287D24-324F-407B-A897-FE5EE8B4408F}"/>
          </ac:spMkLst>
        </pc:spChg>
        <pc:graphicFrameChg chg="modGraphic">
          <ac:chgData name="William Grey" userId="37b73424-c081-4fc2-b1af-363f4f3fd4f3" providerId="ADAL" clId="{527242A2-0C70-43CE-908E-B95FB32CAEE4}" dt="2022-08-11T20:07:48.038" v="904" actId="20577"/>
          <ac:graphicFrameMkLst>
            <pc:docMk/>
            <pc:sldMk cId="2622621990" sldId="392"/>
            <ac:graphicFrameMk id="4" creationId="{00000000-0000-0000-0000-000000000000}"/>
          </ac:graphicFrameMkLst>
        </pc:graphicFrameChg>
        <pc:graphicFrameChg chg="add mod modGraphic">
          <ac:chgData name="William Grey" userId="37b73424-c081-4fc2-b1af-363f4f3fd4f3" providerId="ADAL" clId="{527242A2-0C70-43CE-908E-B95FB32CAEE4}" dt="2022-08-11T19:57:11.718" v="710" actId="1076"/>
          <ac:graphicFrameMkLst>
            <pc:docMk/>
            <pc:sldMk cId="2622621990" sldId="392"/>
            <ac:graphicFrameMk id="7" creationId="{2253F928-7EDE-46C5-A7BB-AA1FCD0E5D6C}"/>
          </ac:graphicFrameMkLst>
        </pc:graphicFrameChg>
        <pc:graphicFrameChg chg="del">
          <ac:chgData name="William Grey" userId="37b73424-c081-4fc2-b1af-363f4f3fd4f3" providerId="ADAL" clId="{527242A2-0C70-43CE-908E-B95FB32CAEE4}" dt="2022-08-11T19:57:05.354" v="709" actId="478"/>
          <ac:graphicFrameMkLst>
            <pc:docMk/>
            <pc:sldMk cId="2622621990" sldId="392"/>
            <ac:graphicFrameMk id="19" creationId="{C92734F4-F6AF-4B82-BE92-6063259FB653}"/>
          </ac:graphicFrameMkLst>
        </pc:graphicFrameChg>
      </pc:sldChg>
      <pc:sldChg chg="modSp add mod">
        <pc:chgData name="William Grey" userId="37b73424-c081-4fc2-b1af-363f4f3fd4f3" providerId="ADAL" clId="{527242A2-0C70-43CE-908E-B95FB32CAEE4}" dt="2022-08-11T20:09:54.406" v="915" actId="20577"/>
        <pc:sldMkLst>
          <pc:docMk/>
          <pc:sldMk cId="3790192485" sldId="393"/>
        </pc:sldMkLst>
        <pc:spChg chg="mod">
          <ac:chgData name="William Grey" userId="37b73424-c081-4fc2-b1af-363f4f3fd4f3" providerId="ADAL" clId="{527242A2-0C70-43CE-908E-B95FB32CAEE4}" dt="2022-08-11T20:04:50.255" v="837" actId="20577"/>
          <ac:spMkLst>
            <pc:docMk/>
            <pc:sldMk cId="3790192485" sldId="393"/>
            <ac:spMk id="2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08:27.444" v="906" actId="1076"/>
          <ac:spMkLst>
            <pc:docMk/>
            <pc:sldMk cId="3790192485" sldId="393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19:58:49.462" v="799" actId="1036"/>
          <ac:spMkLst>
            <pc:docMk/>
            <pc:sldMk cId="3790192485" sldId="393"/>
            <ac:spMk id="6" creationId="{A6287D24-324F-407B-A897-FE5EE8B4408F}"/>
          </ac:spMkLst>
        </pc:spChg>
        <pc:graphicFrameChg chg="modGraphic">
          <ac:chgData name="William Grey" userId="37b73424-c081-4fc2-b1af-363f4f3fd4f3" providerId="ADAL" clId="{527242A2-0C70-43CE-908E-B95FB32CAEE4}" dt="2022-08-11T20:09:54.406" v="915" actId="20577"/>
          <ac:graphicFrameMkLst>
            <pc:docMk/>
            <pc:sldMk cId="3790192485" sldId="393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527242A2-0C70-43CE-908E-B95FB32CAEE4}" dt="2022-08-11T20:10:00.652" v="917" actId="20577"/>
        <pc:sldMkLst>
          <pc:docMk/>
          <pc:sldMk cId="3353383079" sldId="394"/>
        </pc:sldMkLst>
        <pc:spChg chg="mod">
          <ac:chgData name="William Grey" userId="37b73424-c081-4fc2-b1af-363f4f3fd4f3" providerId="ADAL" clId="{527242A2-0C70-43CE-908E-B95FB32CAEE4}" dt="2022-08-11T20:04:54.606" v="839" actId="20577"/>
          <ac:spMkLst>
            <pc:docMk/>
            <pc:sldMk cId="3353383079" sldId="394"/>
            <ac:spMk id="2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08:50.155" v="907" actId="1076"/>
          <ac:spMkLst>
            <pc:docMk/>
            <pc:sldMk cId="3353383079" sldId="394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19:59:33.879" v="811" actId="1035"/>
          <ac:spMkLst>
            <pc:docMk/>
            <pc:sldMk cId="3353383079" sldId="394"/>
            <ac:spMk id="6" creationId="{A6287D24-324F-407B-A897-FE5EE8B4408F}"/>
          </ac:spMkLst>
        </pc:spChg>
        <pc:graphicFrameChg chg="modGraphic">
          <ac:chgData name="William Grey" userId="37b73424-c081-4fc2-b1af-363f4f3fd4f3" providerId="ADAL" clId="{527242A2-0C70-43CE-908E-B95FB32CAEE4}" dt="2022-08-11T20:10:00.652" v="917" actId="20577"/>
          <ac:graphicFrameMkLst>
            <pc:docMk/>
            <pc:sldMk cId="3353383079" sldId="394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527242A2-0C70-43CE-908E-B95FB32CAEE4}" dt="2022-08-11T20:10:06.334" v="919" actId="20577"/>
        <pc:sldMkLst>
          <pc:docMk/>
          <pc:sldMk cId="1989493444" sldId="395"/>
        </pc:sldMkLst>
        <pc:spChg chg="mod">
          <ac:chgData name="William Grey" userId="37b73424-c081-4fc2-b1af-363f4f3fd4f3" providerId="ADAL" clId="{527242A2-0C70-43CE-908E-B95FB32CAEE4}" dt="2022-08-11T20:04:58.848" v="841" actId="20577"/>
          <ac:spMkLst>
            <pc:docMk/>
            <pc:sldMk cId="1989493444" sldId="395"/>
            <ac:spMk id="2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09:04.351" v="908" actId="1076"/>
          <ac:spMkLst>
            <pc:docMk/>
            <pc:sldMk cId="1989493444" sldId="395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00:23.750" v="815" actId="1035"/>
          <ac:spMkLst>
            <pc:docMk/>
            <pc:sldMk cId="1989493444" sldId="395"/>
            <ac:spMk id="6" creationId="{A6287D24-324F-407B-A897-FE5EE8B4408F}"/>
          </ac:spMkLst>
        </pc:spChg>
        <pc:graphicFrameChg chg="modGraphic">
          <ac:chgData name="William Grey" userId="37b73424-c081-4fc2-b1af-363f4f3fd4f3" providerId="ADAL" clId="{527242A2-0C70-43CE-908E-B95FB32CAEE4}" dt="2022-08-11T20:10:06.334" v="919" actId="20577"/>
          <ac:graphicFrameMkLst>
            <pc:docMk/>
            <pc:sldMk cId="1989493444" sldId="395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527242A2-0C70-43CE-908E-B95FB32CAEE4}" dt="2022-08-11T20:10:10.975" v="921" actId="20577"/>
        <pc:sldMkLst>
          <pc:docMk/>
          <pc:sldMk cId="4075282222" sldId="396"/>
        </pc:sldMkLst>
        <pc:spChg chg="mod">
          <ac:chgData name="William Grey" userId="37b73424-c081-4fc2-b1af-363f4f3fd4f3" providerId="ADAL" clId="{527242A2-0C70-43CE-908E-B95FB32CAEE4}" dt="2022-08-11T20:05:03.423" v="843" actId="20577"/>
          <ac:spMkLst>
            <pc:docMk/>
            <pc:sldMk cId="4075282222" sldId="396"/>
            <ac:spMk id="2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09:16.432" v="909" actId="1076"/>
          <ac:spMkLst>
            <pc:docMk/>
            <pc:sldMk cId="4075282222" sldId="396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02:15.012" v="822" actId="1076"/>
          <ac:spMkLst>
            <pc:docMk/>
            <pc:sldMk cId="4075282222" sldId="396"/>
            <ac:spMk id="6" creationId="{A6287D24-324F-407B-A897-FE5EE8B4408F}"/>
          </ac:spMkLst>
        </pc:spChg>
        <pc:graphicFrameChg chg="modGraphic">
          <ac:chgData name="William Grey" userId="37b73424-c081-4fc2-b1af-363f4f3fd4f3" providerId="ADAL" clId="{527242A2-0C70-43CE-908E-B95FB32CAEE4}" dt="2022-08-11T20:10:10.975" v="921" actId="20577"/>
          <ac:graphicFrameMkLst>
            <pc:docMk/>
            <pc:sldMk cId="4075282222" sldId="396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527242A2-0C70-43CE-908E-B95FB32CAEE4}" dt="2022-08-11T20:10:18.925" v="923" actId="20577"/>
        <pc:sldMkLst>
          <pc:docMk/>
          <pc:sldMk cId="3828917800" sldId="397"/>
        </pc:sldMkLst>
        <pc:spChg chg="mod">
          <ac:chgData name="William Grey" userId="37b73424-c081-4fc2-b1af-363f4f3fd4f3" providerId="ADAL" clId="{527242A2-0C70-43CE-908E-B95FB32CAEE4}" dt="2022-08-11T20:05:07.448" v="845" actId="20577"/>
          <ac:spMkLst>
            <pc:docMk/>
            <pc:sldMk cId="3828917800" sldId="397"/>
            <ac:spMk id="2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09:28.499" v="913" actId="1038"/>
          <ac:spMkLst>
            <pc:docMk/>
            <pc:sldMk cId="3828917800" sldId="397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02:35.841" v="825" actId="1076"/>
          <ac:spMkLst>
            <pc:docMk/>
            <pc:sldMk cId="3828917800" sldId="397"/>
            <ac:spMk id="6" creationId="{A6287D24-324F-407B-A897-FE5EE8B4408F}"/>
          </ac:spMkLst>
        </pc:spChg>
        <pc:graphicFrameChg chg="modGraphic">
          <ac:chgData name="William Grey" userId="37b73424-c081-4fc2-b1af-363f4f3fd4f3" providerId="ADAL" clId="{527242A2-0C70-43CE-908E-B95FB32CAEE4}" dt="2022-08-11T20:10:18.925" v="923" actId="20577"/>
          <ac:graphicFrameMkLst>
            <pc:docMk/>
            <pc:sldMk cId="3828917800" sldId="397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527242A2-0C70-43CE-908E-B95FB32CAEE4}" dt="2022-08-11T20:27:23.099" v="1144" actId="1076"/>
        <pc:sldMkLst>
          <pc:docMk/>
          <pc:sldMk cId="2117516933" sldId="398"/>
        </pc:sldMkLst>
        <pc:spChg chg="mod">
          <ac:chgData name="William Grey" userId="37b73424-c081-4fc2-b1af-363f4f3fd4f3" providerId="ADAL" clId="{527242A2-0C70-43CE-908E-B95FB32CAEE4}" dt="2022-08-11T20:05:12.093" v="847" actId="20577"/>
          <ac:spMkLst>
            <pc:docMk/>
            <pc:sldMk cId="2117516933" sldId="398"/>
            <ac:spMk id="2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27:23.099" v="1144" actId="1076"/>
          <ac:spMkLst>
            <pc:docMk/>
            <pc:sldMk cId="2117516933" sldId="398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27:18.230" v="1143" actId="1076"/>
          <ac:spMkLst>
            <pc:docMk/>
            <pc:sldMk cId="2117516933" sldId="398"/>
            <ac:spMk id="6" creationId="{A6287D24-324F-407B-A897-FE5EE8B4408F}"/>
          </ac:spMkLst>
        </pc:spChg>
      </pc:sldChg>
      <pc:sldChg chg="modSp add mod">
        <pc:chgData name="William Grey" userId="37b73424-c081-4fc2-b1af-363f4f3fd4f3" providerId="ADAL" clId="{527242A2-0C70-43CE-908E-B95FB32CAEE4}" dt="2022-08-11T20:28:09.175" v="1150" actId="1036"/>
        <pc:sldMkLst>
          <pc:docMk/>
          <pc:sldMk cId="1474947212" sldId="399"/>
        </pc:sldMkLst>
        <pc:spChg chg="mod">
          <ac:chgData name="William Grey" userId="37b73424-c081-4fc2-b1af-363f4f3fd4f3" providerId="ADAL" clId="{527242A2-0C70-43CE-908E-B95FB32CAEE4}" dt="2022-08-11T20:05:16.128" v="849" actId="20577"/>
          <ac:spMkLst>
            <pc:docMk/>
            <pc:sldMk cId="1474947212" sldId="399"/>
            <ac:spMk id="2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27:57.656" v="1145" actId="1076"/>
          <ac:spMkLst>
            <pc:docMk/>
            <pc:sldMk cId="1474947212" sldId="399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28:09.175" v="1150" actId="1036"/>
          <ac:spMkLst>
            <pc:docMk/>
            <pc:sldMk cId="1474947212" sldId="399"/>
            <ac:spMk id="6" creationId="{A6287D24-324F-407B-A897-FE5EE8B4408F}"/>
          </ac:spMkLst>
        </pc:spChg>
        <pc:graphicFrameChg chg="modGraphic">
          <ac:chgData name="William Grey" userId="37b73424-c081-4fc2-b1af-363f4f3fd4f3" providerId="ADAL" clId="{527242A2-0C70-43CE-908E-B95FB32CAEE4}" dt="2022-08-11T20:27:59.559" v="1147" actId="20577"/>
          <ac:graphicFrameMkLst>
            <pc:docMk/>
            <pc:sldMk cId="1474947212" sldId="399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527242A2-0C70-43CE-908E-B95FB32CAEE4}" dt="2022-08-11T20:29:21.773" v="1164" actId="1036"/>
        <pc:sldMkLst>
          <pc:docMk/>
          <pc:sldMk cId="2606638414" sldId="400"/>
        </pc:sldMkLst>
        <pc:spChg chg="mod">
          <ac:chgData name="William Grey" userId="37b73424-c081-4fc2-b1af-363f4f3fd4f3" providerId="ADAL" clId="{527242A2-0C70-43CE-908E-B95FB32CAEE4}" dt="2022-08-11T20:05:20.431" v="851" actId="20577"/>
          <ac:spMkLst>
            <pc:docMk/>
            <pc:sldMk cId="2606638414" sldId="400"/>
            <ac:spMk id="2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29:05.834" v="1154" actId="1076"/>
          <ac:spMkLst>
            <pc:docMk/>
            <pc:sldMk cId="2606638414" sldId="400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29:21.773" v="1164" actId="1036"/>
          <ac:spMkLst>
            <pc:docMk/>
            <pc:sldMk cId="2606638414" sldId="400"/>
            <ac:spMk id="6" creationId="{A6287D24-324F-407B-A897-FE5EE8B4408F}"/>
          </ac:spMkLst>
        </pc:spChg>
        <pc:graphicFrameChg chg="modGraphic">
          <ac:chgData name="William Grey" userId="37b73424-c081-4fc2-b1af-363f4f3fd4f3" providerId="ADAL" clId="{527242A2-0C70-43CE-908E-B95FB32CAEE4}" dt="2022-08-11T20:28:50.803" v="1153" actId="20577"/>
          <ac:graphicFrameMkLst>
            <pc:docMk/>
            <pc:sldMk cId="2606638414" sldId="400"/>
            <ac:graphicFrameMk id="4" creationId="{00000000-0000-0000-0000-000000000000}"/>
          </ac:graphicFrameMkLst>
        </pc:graphicFrameChg>
        <pc:graphicFrameChg chg="modGraphic">
          <ac:chgData name="William Grey" userId="37b73424-c081-4fc2-b1af-363f4f3fd4f3" providerId="ADAL" clId="{527242A2-0C70-43CE-908E-B95FB32CAEE4}" dt="2022-08-11T20:29:12.319" v="1156" actId="14734"/>
          <ac:graphicFrameMkLst>
            <pc:docMk/>
            <pc:sldMk cId="2606638414" sldId="400"/>
            <ac:graphicFrameMk id="7" creationId="{2253F928-7EDE-46C5-A7BB-AA1FCD0E5D6C}"/>
          </ac:graphicFrameMkLst>
        </pc:graphicFrameChg>
      </pc:sldChg>
      <pc:sldChg chg="addSp delSp modSp add mod">
        <pc:chgData name="William Grey" userId="37b73424-c081-4fc2-b1af-363f4f3fd4f3" providerId="ADAL" clId="{527242A2-0C70-43CE-908E-B95FB32CAEE4}" dt="2022-08-11T20:25:32.339" v="1142" actId="478"/>
        <pc:sldMkLst>
          <pc:docMk/>
          <pc:sldMk cId="2229491924" sldId="401"/>
        </pc:sldMkLst>
        <pc:spChg chg="mod">
          <ac:chgData name="William Grey" userId="37b73424-c081-4fc2-b1af-363f4f3fd4f3" providerId="ADAL" clId="{527242A2-0C70-43CE-908E-B95FB32CAEE4}" dt="2022-08-11T20:06:33.686" v="866" actId="20577"/>
          <ac:spMkLst>
            <pc:docMk/>
            <pc:sldMk cId="2229491924" sldId="401"/>
            <ac:spMk id="2" creationId="{00000000-0000-0000-0000-000000000000}"/>
          </ac:spMkLst>
        </pc:spChg>
        <pc:spChg chg="del">
          <ac:chgData name="William Grey" userId="37b73424-c081-4fc2-b1af-363f4f3fd4f3" providerId="ADAL" clId="{527242A2-0C70-43CE-908E-B95FB32CAEE4}" dt="2022-08-11T20:25:32.339" v="1142" actId="478"/>
          <ac:spMkLst>
            <pc:docMk/>
            <pc:sldMk cId="2229491924" sldId="401"/>
            <ac:spMk id="6" creationId="{A6287D24-324F-407B-A897-FE5EE8B4408F}"/>
          </ac:spMkLst>
        </pc:spChg>
        <pc:spChg chg="add mod">
          <ac:chgData name="William Grey" userId="37b73424-c081-4fc2-b1af-363f4f3fd4f3" providerId="ADAL" clId="{527242A2-0C70-43CE-908E-B95FB32CAEE4}" dt="2022-08-11T20:07:16.936" v="902" actId="255"/>
          <ac:spMkLst>
            <pc:docMk/>
            <pc:sldMk cId="2229491924" sldId="401"/>
            <ac:spMk id="8" creationId="{8194B760-873A-4853-BD98-3C3034A3F689}"/>
          </ac:spMkLst>
        </pc:spChg>
        <pc:spChg chg="add del mod">
          <ac:chgData name="William Grey" userId="37b73424-c081-4fc2-b1af-363f4f3fd4f3" providerId="ADAL" clId="{527242A2-0C70-43CE-908E-B95FB32CAEE4}" dt="2022-08-11T20:21:18.246" v="942"/>
          <ac:spMkLst>
            <pc:docMk/>
            <pc:sldMk cId="2229491924" sldId="401"/>
            <ac:spMk id="10" creationId="{FA7CB6A5-5F67-4004-A68A-7706601E70AF}"/>
          </ac:spMkLst>
        </pc:spChg>
        <pc:graphicFrameChg chg="add del mod">
          <ac:chgData name="William Grey" userId="37b73424-c081-4fc2-b1af-363f4f3fd4f3" providerId="ADAL" clId="{527242A2-0C70-43CE-908E-B95FB32CAEE4}" dt="2022-08-11T20:21:18.246" v="942"/>
          <ac:graphicFrameMkLst>
            <pc:docMk/>
            <pc:sldMk cId="2229491924" sldId="401"/>
            <ac:graphicFrameMk id="9" creationId="{4FB4A400-E251-44F6-ACCB-65A0E46D7ABD}"/>
          </ac:graphicFrameMkLst>
        </pc:graphicFrameChg>
      </pc:sldChg>
      <pc:sldChg chg="addSp delSp modSp add mod">
        <pc:chgData name="William Grey" userId="37b73424-c081-4fc2-b1af-363f4f3fd4f3" providerId="ADAL" clId="{527242A2-0C70-43CE-908E-B95FB32CAEE4}" dt="2022-08-11T20:23:03.888" v="1125" actId="20577"/>
        <pc:sldMkLst>
          <pc:docMk/>
          <pc:sldMk cId="2281803823" sldId="402"/>
        </pc:sldMkLst>
        <pc:spChg chg="mod">
          <ac:chgData name="William Grey" userId="37b73424-c081-4fc2-b1af-363f4f3fd4f3" providerId="ADAL" clId="{527242A2-0C70-43CE-908E-B95FB32CAEE4}" dt="2022-08-11T20:23:03.888" v="1125" actId="20577"/>
          <ac:spMkLst>
            <pc:docMk/>
            <pc:sldMk cId="2281803823" sldId="402"/>
            <ac:spMk id="2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22:47.720" v="1108" actId="20577"/>
          <ac:spMkLst>
            <pc:docMk/>
            <pc:sldMk cId="2281803823" sldId="402"/>
            <ac:spMk id="6" creationId="{C405D866-CB71-4F7C-A833-2631D79E3234}"/>
          </ac:spMkLst>
        </pc:spChg>
        <pc:spChg chg="add mod">
          <ac:chgData name="William Grey" userId="37b73424-c081-4fc2-b1af-363f4f3fd4f3" providerId="ADAL" clId="{527242A2-0C70-43CE-908E-B95FB32CAEE4}" dt="2022-08-11T20:21:26.025" v="944" actId="1076"/>
          <ac:spMkLst>
            <pc:docMk/>
            <pc:sldMk cId="2281803823" sldId="402"/>
            <ac:spMk id="7" creationId="{5144538E-940B-4DA8-B424-14B06F8B11F5}"/>
          </ac:spMkLst>
        </pc:spChg>
        <pc:spChg chg="add del mod">
          <ac:chgData name="William Grey" userId="37b73424-c081-4fc2-b1af-363f4f3fd4f3" providerId="ADAL" clId="{527242A2-0C70-43CE-908E-B95FB32CAEE4}" dt="2022-08-11T20:21:50.617" v="948" actId="478"/>
          <ac:spMkLst>
            <pc:docMk/>
            <pc:sldMk cId="2281803823" sldId="402"/>
            <ac:spMk id="9" creationId="{D4AA1D4C-70CB-4F5B-B7EE-968992A7911F}"/>
          </ac:spMkLst>
        </pc:spChg>
        <pc:graphicFrameChg chg="del">
          <ac:chgData name="William Grey" userId="37b73424-c081-4fc2-b1af-363f4f3fd4f3" providerId="ADAL" clId="{527242A2-0C70-43CE-908E-B95FB32CAEE4}" dt="2022-08-11T20:21:46.699" v="947" actId="478"/>
          <ac:graphicFrameMkLst>
            <pc:docMk/>
            <pc:sldMk cId="2281803823" sldId="402"/>
            <ac:graphicFrameMk id="4" creationId="{00000000-0000-0000-0000-000000000000}"/>
          </ac:graphicFrameMkLst>
        </pc:graphicFrameChg>
        <pc:graphicFrameChg chg="add mod">
          <ac:chgData name="William Grey" userId="37b73424-c081-4fc2-b1af-363f4f3fd4f3" providerId="ADAL" clId="{527242A2-0C70-43CE-908E-B95FB32CAEE4}" dt="2022-08-11T20:21:26.025" v="944" actId="1076"/>
          <ac:graphicFrameMkLst>
            <pc:docMk/>
            <pc:sldMk cId="2281803823" sldId="402"/>
            <ac:graphicFrameMk id="5" creationId="{B2C53938-1AE4-4D23-BE68-996D1AE6B900}"/>
          </ac:graphicFrameMkLst>
        </pc:graphicFrameChg>
        <pc:graphicFrameChg chg="add mod">
          <ac:chgData name="William Grey" userId="37b73424-c081-4fc2-b1af-363f4f3fd4f3" providerId="ADAL" clId="{527242A2-0C70-43CE-908E-B95FB32CAEE4}" dt="2022-08-11T20:21:55.253" v="949" actId="1076"/>
          <ac:graphicFrameMkLst>
            <pc:docMk/>
            <pc:sldMk cId="2281803823" sldId="402"/>
            <ac:graphicFrameMk id="8" creationId="{C2E6F3AD-9E31-4529-A575-B6868C4D06EA}"/>
          </ac:graphicFrameMkLst>
        </pc:graphicFrameChg>
      </pc:sldChg>
      <pc:sldChg chg="add del">
        <pc:chgData name="William Grey" userId="37b73424-c081-4fc2-b1af-363f4f3fd4f3" providerId="ADAL" clId="{527242A2-0C70-43CE-908E-B95FB32CAEE4}" dt="2022-08-11T20:20:57.445" v="940"/>
        <pc:sldMkLst>
          <pc:docMk/>
          <pc:sldMk cId="627100792" sldId="403"/>
        </pc:sldMkLst>
      </pc:sldChg>
      <pc:sldChg chg="modSp add mod">
        <pc:chgData name="William Grey" userId="37b73424-c081-4fc2-b1af-363f4f3fd4f3" providerId="ADAL" clId="{527242A2-0C70-43CE-908E-B95FB32CAEE4}" dt="2022-08-11T20:30:06.002" v="1176" actId="1038"/>
        <pc:sldMkLst>
          <pc:docMk/>
          <pc:sldMk cId="956119355" sldId="403"/>
        </pc:sldMkLst>
        <pc:spChg chg="mod">
          <ac:chgData name="William Grey" userId="37b73424-c081-4fc2-b1af-363f4f3fd4f3" providerId="ADAL" clId="{527242A2-0C70-43CE-908E-B95FB32CAEE4}" dt="2022-08-11T20:30:06.002" v="1176" actId="1038"/>
          <ac:spMkLst>
            <pc:docMk/>
            <pc:sldMk cId="956119355" sldId="403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29:54.218" v="1166" actId="1076"/>
          <ac:spMkLst>
            <pc:docMk/>
            <pc:sldMk cId="956119355" sldId="403"/>
            <ac:spMk id="6" creationId="{A6287D24-324F-407B-A897-FE5EE8B4408F}"/>
          </ac:spMkLst>
        </pc:spChg>
      </pc:sldChg>
      <pc:sldChg chg="add del">
        <pc:chgData name="William Grey" userId="37b73424-c081-4fc2-b1af-363f4f3fd4f3" providerId="ADAL" clId="{527242A2-0C70-43CE-908E-B95FB32CAEE4}" dt="2022-08-11T20:20:27.702" v="936"/>
        <pc:sldMkLst>
          <pc:docMk/>
          <pc:sldMk cId="3450619519" sldId="403"/>
        </pc:sldMkLst>
      </pc:sldChg>
      <pc:sldChg chg="add del">
        <pc:chgData name="William Grey" userId="37b73424-c081-4fc2-b1af-363f4f3fd4f3" providerId="ADAL" clId="{527242A2-0C70-43CE-908E-B95FB32CAEE4}" dt="2022-08-11T20:20:44.312" v="938"/>
        <pc:sldMkLst>
          <pc:docMk/>
          <pc:sldMk cId="3627445411" sldId="403"/>
        </pc:sldMkLst>
      </pc:sldChg>
      <pc:sldChg chg="modSp add mod">
        <pc:chgData name="William Grey" userId="37b73424-c081-4fc2-b1af-363f4f3fd4f3" providerId="ADAL" clId="{527242A2-0C70-43CE-908E-B95FB32CAEE4}" dt="2022-08-11T20:31:40.858" v="1182" actId="1036"/>
        <pc:sldMkLst>
          <pc:docMk/>
          <pc:sldMk cId="2518319547" sldId="404"/>
        </pc:sldMkLst>
        <pc:spChg chg="mod">
          <ac:chgData name="William Grey" userId="37b73424-c081-4fc2-b1af-363f4f3fd4f3" providerId="ADAL" clId="{527242A2-0C70-43CE-908E-B95FB32CAEE4}" dt="2022-08-11T20:30:26.873" v="1180" actId="1076"/>
          <ac:spMkLst>
            <pc:docMk/>
            <pc:sldMk cId="2518319547" sldId="404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31:40.858" v="1182" actId="1036"/>
          <ac:spMkLst>
            <pc:docMk/>
            <pc:sldMk cId="2518319547" sldId="404"/>
            <ac:spMk id="6" creationId="{A6287D24-324F-407B-A897-FE5EE8B4408F}"/>
          </ac:spMkLst>
        </pc:spChg>
        <pc:graphicFrameChg chg="modGraphic">
          <ac:chgData name="William Grey" userId="37b73424-c081-4fc2-b1af-363f4f3fd4f3" providerId="ADAL" clId="{527242A2-0C70-43CE-908E-B95FB32CAEE4}" dt="2022-08-11T20:30:21.398" v="1179" actId="20577"/>
          <ac:graphicFrameMkLst>
            <pc:docMk/>
            <pc:sldMk cId="2518319547" sldId="404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527242A2-0C70-43CE-908E-B95FB32CAEE4}" dt="2022-08-11T20:32:08.822" v="1187" actId="1076"/>
        <pc:sldMkLst>
          <pc:docMk/>
          <pc:sldMk cId="77218194" sldId="405"/>
        </pc:sldMkLst>
        <pc:spChg chg="mod">
          <ac:chgData name="William Grey" userId="37b73424-c081-4fc2-b1af-363f4f3fd4f3" providerId="ADAL" clId="{527242A2-0C70-43CE-908E-B95FB32CAEE4}" dt="2022-08-11T20:32:08.822" v="1187" actId="1076"/>
          <ac:spMkLst>
            <pc:docMk/>
            <pc:sldMk cId="77218194" sldId="405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32:01.962" v="1186" actId="1035"/>
          <ac:spMkLst>
            <pc:docMk/>
            <pc:sldMk cId="77218194" sldId="405"/>
            <ac:spMk id="6" creationId="{A6287D24-324F-407B-A897-FE5EE8B4408F}"/>
          </ac:spMkLst>
        </pc:spChg>
      </pc:sldChg>
      <pc:sldChg chg="modSp add mod">
        <pc:chgData name="William Grey" userId="37b73424-c081-4fc2-b1af-363f4f3fd4f3" providerId="ADAL" clId="{527242A2-0C70-43CE-908E-B95FB32CAEE4}" dt="2022-08-11T20:32:38.006" v="1190" actId="1076"/>
        <pc:sldMkLst>
          <pc:docMk/>
          <pc:sldMk cId="2628509149" sldId="406"/>
        </pc:sldMkLst>
        <pc:spChg chg="mod">
          <ac:chgData name="William Grey" userId="37b73424-c081-4fc2-b1af-363f4f3fd4f3" providerId="ADAL" clId="{527242A2-0C70-43CE-908E-B95FB32CAEE4}" dt="2022-08-11T20:32:38.006" v="1190" actId="1076"/>
          <ac:spMkLst>
            <pc:docMk/>
            <pc:sldMk cId="2628509149" sldId="406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32:29.842" v="1189" actId="1076"/>
          <ac:spMkLst>
            <pc:docMk/>
            <pc:sldMk cId="2628509149" sldId="406"/>
            <ac:spMk id="6" creationId="{A6287D24-324F-407B-A897-FE5EE8B4408F}"/>
          </ac:spMkLst>
        </pc:spChg>
      </pc:sldChg>
      <pc:sldChg chg="modSp add mod">
        <pc:chgData name="William Grey" userId="37b73424-c081-4fc2-b1af-363f4f3fd4f3" providerId="ADAL" clId="{527242A2-0C70-43CE-908E-B95FB32CAEE4}" dt="2022-08-11T20:33:13.626" v="1195" actId="1076"/>
        <pc:sldMkLst>
          <pc:docMk/>
          <pc:sldMk cId="1727894666" sldId="407"/>
        </pc:sldMkLst>
        <pc:spChg chg="mod">
          <ac:chgData name="William Grey" userId="37b73424-c081-4fc2-b1af-363f4f3fd4f3" providerId="ADAL" clId="{527242A2-0C70-43CE-908E-B95FB32CAEE4}" dt="2022-08-11T20:32:57.127" v="1192" actId="1076"/>
          <ac:spMkLst>
            <pc:docMk/>
            <pc:sldMk cId="1727894666" sldId="407"/>
            <ac:spMk id="3" creationId="{00000000-0000-0000-0000-000000000000}"/>
          </ac:spMkLst>
        </pc:spChg>
        <pc:spChg chg="mod">
          <ac:chgData name="William Grey" userId="37b73424-c081-4fc2-b1af-363f4f3fd4f3" providerId="ADAL" clId="{527242A2-0C70-43CE-908E-B95FB32CAEE4}" dt="2022-08-11T20:33:13.626" v="1195" actId="1076"/>
          <ac:spMkLst>
            <pc:docMk/>
            <pc:sldMk cId="1727894666" sldId="407"/>
            <ac:spMk id="6" creationId="{A6287D24-324F-407B-A897-FE5EE8B4408F}"/>
          </ac:spMkLst>
        </pc:spChg>
        <pc:graphicFrameChg chg="modGraphic">
          <ac:chgData name="William Grey" userId="37b73424-c081-4fc2-b1af-363f4f3fd4f3" providerId="ADAL" clId="{527242A2-0C70-43CE-908E-B95FB32CAEE4}" dt="2022-08-11T20:33:03.179" v="1194" actId="20577"/>
          <ac:graphicFrameMkLst>
            <pc:docMk/>
            <pc:sldMk cId="1727894666" sldId="407"/>
            <ac:graphicFrameMk id="4" creationId="{00000000-0000-0000-0000-000000000000}"/>
          </ac:graphicFrameMkLst>
        </pc:graphicFrameChg>
      </pc:sldChg>
      <pc:sldChg chg="modSp add mod">
        <pc:chgData name="William Grey" userId="37b73424-c081-4fc2-b1af-363f4f3fd4f3" providerId="ADAL" clId="{527242A2-0C70-43CE-908E-B95FB32CAEE4}" dt="2022-08-11T20:33:49.369" v="1203" actId="1035"/>
        <pc:sldMkLst>
          <pc:docMk/>
          <pc:sldMk cId="1114557220" sldId="408"/>
        </pc:sldMkLst>
        <pc:spChg chg="mod">
          <ac:chgData name="William Grey" userId="37b73424-c081-4fc2-b1af-363f4f3fd4f3" providerId="ADAL" clId="{527242A2-0C70-43CE-908E-B95FB32CAEE4}" dt="2022-08-11T20:33:49.369" v="1203" actId="1035"/>
          <ac:spMkLst>
            <pc:docMk/>
            <pc:sldMk cId="1114557220" sldId="408"/>
            <ac:spMk id="6" creationId="{A6287D24-324F-407B-A897-FE5EE8B4408F}"/>
          </ac:spMkLst>
        </pc:spChg>
        <pc:graphicFrameChg chg="modGraphic">
          <ac:chgData name="William Grey" userId="37b73424-c081-4fc2-b1af-363f4f3fd4f3" providerId="ADAL" clId="{527242A2-0C70-43CE-908E-B95FB32CAEE4}" dt="2022-08-11T20:33:39.644" v="1198" actId="20577"/>
          <ac:graphicFrameMkLst>
            <pc:docMk/>
            <pc:sldMk cId="1114557220" sldId="408"/>
            <ac:graphicFrameMk id="7" creationId="{2253F928-7EDE-46C5-A7BB-AA1FCD0E5D6C}"/>
          </ac:graphicFrameMkLst>
        </pc:graphicFrameChg>
      </pc:sldChg>
      <pc:sldChg chg="new del">
        <pc:chgData name="William Grey" userId="37b73424-c081-4fc2-b1af-363f4f3fd4f3" providerId="ADAL" clId="{527242A2-0C70-43CE-908E-B95FB32CAEE4}" dt="2022-08-14T19:12:55.100" v="1284" actId="47"/>
        <pc:sldMkLst>
          <pc:docMk/>
          <pc:sldMk cId="1279405289" sldId="409"/>
        </pc:sldMkLst>
      </pc:sldChg>
      <pc:sldChg chg="addSp modSp new mod">
        <pc:chgData name="William Grey" userId="37b73424-c081-4fc2-b1af-363f4f3fd4f3" providerId="ADAL" clId="{527242A2-0C70-43CE-908E-B95FB32CAEE4}" dt="2022-08-14T19:15:39.765" v="1481" actId="27636"/>
        <pc:sldMkLst>
          <pc:docMk/>
          <pc:sldMk cId="3773492337" sldId="409"/>
        </pc:sldMkLst>
        <pc:spChg chg="mod">
          <ac:chgData name="William Grey" userId="37b73424-c081-4fc2-b1af-363f4f3fd4f3" providerId="ADAL" clId="{527242A2-0C70-43CE-908E-B95FB32CAEE4}" dt="2022-08-14T19:13:17.330" v="1320" actId="20577"/>
          <ac:spMkLst>
            <pc:docMk/>
            <pc:sldMk cId="3773492337" sldId="409"/>
            <ac:spMk id="2" creationId="{182125DA-A852-49CB-8436-7C1A950CBD27}"/>
          </ac:spMkLst>
        </pc:spChg>
        <pc:spChg chg="mod">
          <ac:chgData name="William Grey" userId="37b73424-c081-4fc2-b1af-363f4f3fd4f3" providerId="ADAL" clId="{527242A2-0C70-43CE-908E-B95FB32CAEE4}" dt="2022-08-14T19:15:39.765" v="1481" actId="27636"/>
          <ac:spMkLst>
            <pc:docMk/>
            <pc:sldMk cId="3773492337" sldId="409"/>
            <ac:spMk id="3" creationId="{8F5F3929-62E4-44F8-9652-BA543D4E2889}"/>
          </ac:spMkLst>
        </pc:spChg>
        <pc:picChg chg="add mod">
          <ac:chgData name="William Grey" userId="37b73424-c081-4fc2-b1af-363f4f3fd4f3" providerId="ADAL" clId="{527242A2-0C70-43CE-908E-B95FB32CAEE4}" dt="2022-08-14T19:14:21.501" v="1408" actId="14100"/>
          <ac:picMkLst>
            <pc:docMk/>
            <pc:sldMk cId="3773492337" sldId="409"/>
            <ac:picMk id="5" creationId="{972223DC-F274-4E1C-8AD2-3F373923C907}"/>
          </ac:picMkLst>
        </pc:picChg>
      </pc:sldChg>
      <pc:sldChg chg="modSp add mod">
        <pc:chgData name="William Grey" userId="37b73424-c081-4fc2-b1af-363f4f3fd4f3" providerId="ADAL" clId="{527242A2-0C70-43CE-908E-B95FB32CAEE4}" dt="2022-08-14T19:17:31.274" v="1742" actId="20577"/>
        <pc:sldMkLst>
          <pc:docMk/>
          <pc:sldMk cId="3878621535" sldId="410"/>
        </pc:sldMkLst>
        <pc:spChg chg="mod">
          <ac:chgData name="William Grey" userId="37b73424-c081-4fc2-b1af-363f4f3fd4f3" providerId="ADAL" clId="{527242A2-0C70-43CE-908E-B95FB32CAEE4}" dt="2022-08-14T19:15:50.863" v="1492" actId="20577"/>
          <ac:spMkLst>
            <pc:docMk/>
            <pc:sldMk cId="3878621535" sldId="410"/>
            <ac:spMk id="2" creationId="{182125DA-A852-49CB-8436-7C1A950CBD27}"/>
          </ac:spMkLst>
        </pc:spChg>
        <pc:spChg chg="mod">
          <ac:chgData name="William Grey" userId="37b73424-c081-4fc2-b1af-363f4f3fd4f3" providerId="ADAL" clId="{527242A2-0C70-43CE-908E-B95FB32CAEE4}" dt="2022-08-14T19:17:31.274" v="1742" actId="20577"/>
          <ac:spMkLst>
            <pc:docMk/>
            <pc:sldMk cId="3878621535" sldId="410"/>
            <ac:spMk id="3" creationId="{8F5F3929-62E4-44F8-9652-BA543D4E2889}"/>
          </ac:spMkLst>
        </pc:spChg>
      </pc:sldChg>
      <pc:sldMasterChg chg="modSldLayout">
        <pc:chgData name="William Grey" userId="37b73424-c081-4fc2-b1af-363f4f3fd4f3" providerId="ADAL" clId="{527242A2-0C70-43CE-908E-B95FB32CAEE4}" dt="2022-08-11T19:22:23.558" v="61" actId="1038"/>
        <pc:sldMasterMkLst>
          <pc:docMk/>
          <pc:sldMasterMk cId="2850828782" sldId="2147483660"/>
        </pc:sldMasterMkLst>
        <pc:sldLayoutChg chg="addSp delSp modSp mod">
          <pc:chgData name="William Grey" userId="37b73424-c081-4fc2-b1af-363f4f3fd4f3" providerId="ADAL" clId="{527242A2-0C70-43CE-908E-B95FB32CAEE4}" dt="2022-08-11T19:22:23.558" v="61" actId="1038"/>
          <pc:sldLayoutMkLst>
            <pc:docMk/>
            <pc:sldMasterMk cId="2850828782" sldId="2147483660"/>
            <pc:sldLayoutMk cId="2048005158" sldId="2147483661"/>
          </pc:sldLayoutMkLst>
          <pc:picChg chg="del">
            <ac:chgData name="William Grey" userId="37b73424-c081-4fc2-b1af-363f4f3fd4f3" providerId="ADAL" clId="{527242A2-0C70-43CE-908E-B95FB32CAEE4}" dt="2022-08-11T19:22:14.500" v="53" actId="478"/>
            <ac:picMkLst>
              <pc:docMk/>
              <pc:sldMasterMk cId="2850828782" sldId="2147483660"/>
              <pc:sldLayoutMk cId="2048005158" sldId="2147483661"/>
              <ac:picMk id="8" creationId="{63B928B6-3DF2-476E-85F1-8814FADB2AE5}"/>
            </ac:picMkLst>
          </pc:picChg>
          <pc:picChg chg="add mod">
            <ac:chgData name="William Grey" userId="37b73424-c081-4fc2-b1af-363f4f3fd4f3" providerId="ADAL" clId="{527242A2-0C70-43CE-908E-B95FB32CAEE4}" dt="2022-08-11T19:22:23.558" v="61" actId="1038"/>
            <ac:picMkLst>
              <pc:docMk/>
              <pc:sldMasterMk cId="2850828782" sldId="2147483660"/>
              <pc:sldLayoutMk cId="2048005158" sldId="2147483661"/>
              <ac:picMk id="10" creationId="{D356AF25-DFE8-4F2A-890C-4DA0F86A72A7}"/>
            </ac:picMkLst>
          </pc:picChg>
        </pc:sldLayoutChg>
      </pc:sldMasterChg>
    </pc:docChg>
  </pc:docChgLst>
  <pc:docChgLst>
    <pc:chgData name="William Grey" userId="37b73424-c081-4fc2-b1af-363f4f3fd4f3" providerId="ADAL" clId="{36E92C1B-6A45-46F7-8B1E-E90C8BD82CDB}"/>
    <pc:docChg chg="undo custSel addSld delSld modSld">
      <pc:chgData name="William Grey" userId="37b73424-c081-4fc2-b1af-363f4f3fd4f3" providerId="ADAL" clId="{36E92C1B-6A45-46F7-8B1E-E90C8BD82CDB}" dt="2022-09-07T13:22:51.089" v="242" actId="20577"/>
      <pc:docMkLst>
        <pc:docMk/>
      </pc:docMkLst>
      <pc:sldChg chg="modSp add mod">
        <pc:chgData name="William Grey" userId="37b73424-c081-4fc2-b1af-363f4f3fd4f3" providerId="ADAL" clId="{36E92C1B-6A45-46F7-8B1E-E90C8BD82CDB}" dt="2022-09-07T11:17:36.831" v="228" actId="20577"/>
        <pc:sldMkLst>
          <pc:docMk/>
          <pc:sldMk cId="235920470" sldId="257"/>
        </pc:sldMkLst>
        <pc:spChg chg="mod">
          <ac:chgData name="William Grey" userId="37b73424-c081-4fc2-b1af-363f4f3fd4f3" providerId="ADAL" clId="{36E92C1B-6A45-46F7-8B1E-E90C8BD82CDB}" dt="2022-09-07T11:17:36.831" v="228" actId="20577"/>
          <ac:spMkLst>
            <pc:docMk/>
            <pc:sldMk cId="235920470" sldId="257"/>
            <ac:spMk id="2" creationId="{10F5A6D9-595E-4A62-AB7F-97FF463EE50F}"/>
          </ac:spMkLst>
        </pc:spChg>
        <pc:spChg chg="mod">
          <ac:chgData name="William Grey" userId="37b73424-c081-4fc2-b1af-363f4f3fd4f3" providerId="ADAL" clId="{36E92C1B-6A45-46F7-8B1E-E90C8BD82CDB}" dt="2022-09-07T11:17:30.030" v="212" actId="20577"/>
          <ac:spMkLst>
            <pc:docMk/>
            <pc:sldMk cId="235920470" sldId="257"/>
            <ac:spMk id="3" creationId="{782A7D70-3318-42EE-9149-998A14D4A319}"/>
          </ac:spMkLst>
        </pc:spChg>
      </pc:sldChg>
      <pc:sldChg chg="modSp add del mod">
        <pc:chgData name="William Grey" userId="37b73424-c081-4fc2-b1af-363f4f3fd4f3" providerId="ADAL" clId="{36E92C1B-6A45-46F7-8B1E-E90C8BD82CDB}" dt="2022-09-07T10:08:53.141" v="179" actId="47"/>
        <pc:sldMkLst>
          <pc:docMk/>
          <pc:sldMk cId="2324638176" sldId="257"/>
        </pc:sldMkLst>
        <pc:spChg chg="mod">
          <ac:chgData name="William Grey" userId="37b73424-c081-4fc2-b1af-363f4f3fd4f3" providerId="ADAL" clId="{36E92C1B-6A45-46F7-8B1E-E90C8BD82CDB}" dt="2022-09-06T09:40:40.805" v="172" actId="27636"/>
          <ac:spMkLst>
            <pc:docMk/>
            <pc:sldMk cId="2324638176" sldId="257"/>
            <ac:spMk id="2" creationId="{CA47CFD9-4E24-4748-B150-F03F40EC8003}"/>
          </ac:spMkLst>
        </pc:spChg>
      </pc:sldChg>
      <pc:sldChg chg="modSp add del mod">
        <pc:chgData name="William Grey" userId="37b73424-c081-4fc2-b1af-363f4f3fd4f3" providerId="ADAL" clId="{36E92C1B-6A45-46F7-8B1E-E90C8BD82CDB}" dt="2022-09-07T10:08:55.593" v="180" actId="47"/>
        <pc:sldMkLst>
          <pc:docMk/>
          <pc:sldMk cId="983809677" sldId="258"/>
        </pc:sldMkLst>
        <pc:spChg chg="mod">
          <ac:chgData name="William Grey" userId="37b73424-c081-4fc2-b1af-363f4f3fd4f3" providerId="ADAL" clId="{36E92C1B-6A45-46F7-8B1E-E90C8BD82CDB}" dt="2022-09-06T09:40:40.838" v="173" actId="27636"/>
          <ac:spMkLst>
            <pc:docMk/>
            <pc:sldMk cId="983809677" sldId="258"/>
            <ac:spMk id="2" creationId="{D35DE9F6-A738-444B-893C-E7ECC6826CC1}"/>
          </ac:spMkLst>
        </pc:spChg>
      </pc:sldChg>
      <pc:sldChg chg="modSp mod">
        <pc:chgData name="William Grey" userId="37b73424-c081-4fc2-b1af-363f4f3fd4f3" providerId="ADAL" clId="{36E92C1B-6A45-46F7-8B1E-E90C8BD82CDB}" dt="2022-09-06T08:57:31.028" v="24" actId="20577"/>
        <pc:sldMkLst>
          <pc:docMk/>
          <pc:sldMk cId="3132938775" sldId="339"/>
        </pc:sldMkLst>
        <pc:spChg chg="mod">
          <ac:chgData name="William Grey" userId="37b73424-c081-4fc2-b1af-363f4f3fd4f3" providerId="ADAL" clId="{36E92C1B-6A45-46F7-8B1E-E90C8BD82CDB}" dt="2022-09-06T08:57:18.216" v="20" actId="20577"/>
          <ac:spMkLst>
            <pc:docMk/>
            <pc:sldMk cId="3132938775" sldId="339"/>
            <ac:spMk id="3" creationId="{00000000-0000-0000-0000-000000000000}"/>
          </ac:spMkLst>
        </pc:spChg>
        <pc:graphicFrameChg chg="modGraphic">
          <ac:chgData name="William Grey" userId="37b73424-c081-4fc2-b1af-363f4f3fd4f3" providerId="ADAL" clId="{36E92C1B-6A45-46F7-8B1E-E90C8BD82CDB}" dt="2022-09-06T08:57:31.028" v="24" actId="20577"/>
          <ac:graphicFrameMkLst>
            <pc:docMk/>
            <pc:sldMk cId="3132938775" sldId="339"/>
            <ac:graphicFrameMk id="5" creationId="{4375BD21-121E-43BD-BB5E-476BF01948EE}"/>
          </ac:graphicFrameMkLst>
        </pc:graphicFrameChg>
      </pc:sldChg>
      <pc:sldChg chg="addSp delSp modSp mod">
        <pc:chgData name="William Grey" userId="37b73424-c081-4fc2-b1af-363f4f3fd4f3" providerId="ADAL" clId="{36E92C1B-6A45-46F7-8B1E-E90C8BD82CDB}" dt="2022-09-06T08:47:16.465" v="14" actId="478"/>
        <pc:sldMkLst>
          <pc:docMk/>
          <pc:sldMk cId="894867998" sldId="341"/>
        </pc:sldMkLst>
        <pc:picChg chg="add del mod">
          <ac:chgData name="William Grey" userId="37b73424-c081-4fc2-b1af-363f4f3fd4f3" providerId="ADAL" clId="{36E92C1B-6A45-46F7-8B1E-E90C8BD82CDB}" dt="2022-09-06T08:47:16.465" v="14" actId="478"/>
          <ac:picMkLst>
            <pc:docMk/>
            <pc:sldMk cId="894867998" sldId="341"/>
            <ac:picMk id="5" creationId="{5B927B64-3DD8-49CE-9C29-C60995D43F53}"/>
          </ac:picMkLst>
        </pc:picChg>
      </pc:sldChg>
      <pc:sldChg chg="modSp mod">
        <pc:chgData name="William Grey" userId="37b73424-c081-4fc2-b1af-363f4f3fd4f3" providerId="ADAL" clId="{36E92C1B-6A45-46F7-8B1E-E90C8BD82CDB}" dt="2022-09-07T11:28:11.019" v="234" actId="27636"/>
        <pc:sldMkLst>
          <pc:docMk/>
          <pc:sldMk cId="1074917355" sldId="346"/>
        </pc:sldMkLst>
        <pc:spChg chg="mod">
          <ac:chgData name="William Grey" userId="37b73424-c081-4fc2-b1af-363f4f3fd4f3" providerId="ADAL" clId="{36E92C1B-6A45-46F7-8B1E-E90C8BD82CDB}" dt="2022-09-07T11:28:11.019" v="234" actId="27636"/>
          <ac:spMkLst>
            <pc:docMk/>
            <pc:sldMk cId="1074917355" sldId="346"/>
            <ac:spMk id="3" creationId="{7582226A-EC7F-4358-BE54-642A44C0846C}"/>
          </ac:spMkLst>
        </pc:spChg>
      </pc:sldChg>
      <pc:sldChg chg="modSp mod">
        <pc:chgData name="William Grey" userId="37b73424-c081-4fc2-b1af-363f4f3fd4f3" providerId="ADAL" clId="{36E92C1B-6A45-46F7-8B1E-E90C8BD82CDB}" dt="2022-09-07T10:35:27.337" v="201" actId="20577"/>
        <pc:sldMkLst>
          <pc:docMk/>
          <pc:sldMk cId="288703779" sldId="373"/>
        </pc:sldMkLst>
        <pc:spChg chg="mod">
          <ac:chgData name="William Grey" userId="37b73424-c081-4fc2-b1af-363f4f3fd4f3" providerId="ADAL" clId="{36E92C1B-6A45-46F7-8B1E-E90C8BD82CDB}" dt="2022-09-07T10:35:27.337" v="201" actId="20577"/>
          <ac:spMkLst>
            <pc:docMk/>
            <pc:sldMk cId="288703779" sldId="373"/>
            <ac:spMk id="3" creationId="{00000000-0000-0000-0000-000000000000}"/>
          </ac:spMkLst>
        </pc:spChg>
      </pc:sldChg>
      <pc:sldChg chg="modSp mod">
        <pc:chgData name="William Grey" userId="37b73424-c081-4fc2-b1af-363f4f3fd4f3" providerId="ADAL" clId="{36E92C1B-6A45-46F7-8B1E-E90C8BD82CDB}" dt="2022-09-07T13:22:51.089" v="242" actId="20577"/>
        <pc:sldMkLst>
          <pc:docMk/>
          <pc:sldMk cId="86321495" sldId="381"/>
        </pc:sldMkLst>
        <pc:spChg chg="mod">
          <ac:chgData name="William Grey" userId="37b73424-c081-4fc2-b1af-363f4f3fd4f3" providerId="ADAL" clId="{36E92C1B-6A45-46F7-8B1E-E90C8BD82CDB}" dt="2022-09-07T13:22:51.089" v="242" actId="20577"/>
          <ac:spMkLst>
            <pc:docMk/>
            <pc:sldMk cId="86321495" sldId="381"/>
            <ac:spMk id="6" creationId="{80513DD1-CEEF-4F83-9ACD-2602B40937CC}"/>
          </ac:spMkLst>
        </pc:spChg>
        <pc:graphicFrameChg chg="modGraphic">
          <ac:chgData name="William Grey" userId="37b73424-c081-4fc2-b1af-363f4f3fd4f3" providerId="ADAL" clId="{36E92C1B-6A45-46F7-8B1E-E90C8BD82CDB}" dt="2022-09-07T13:22:47.346" v="238" actId="20577"/>
          <ac:graphicFrameMkLst>
            <pc:docMk/>
            <pc:sldMk cId="86321495" sldId="381"/>
            <ac:graphicFrameMk id="5" creationId="{832B44D1-1A38-4522-8F28-23EDB098CFEF}"/>
          </ac:graphicFrameMkLst>
        </pc:graphicFrameChg>
      </pc:sldChg>
      <pc:sldChg chg="modSp mod">
        <pc:chgData name="William Grey" userId="37b73424-c081-4fc2-b1af-363f4f3fd4f3" providerId="ADAL" clId="{36E92C1B-6A45-46F7-8B1E-E90C8BD82CDB}" dt="2022-09-06T09:17:06.957" v="159" actId="20577"/>
        <pc:sldMkLst>
          <pc:docMk/>
          <pc:sldMk cId="3595305873" sldId="391"/>
        </pc:sldMkLst>
        <pc:spChg chg="mod">
          <ac:chgData name="William Grey" userId="37b73424-c081-4fc2-b1af-363f4f3fd4f3" providerId="ADAL" clId="{36E92C1B-6A45-46F7-8B1E-E90C8BD82CDB}" dt="2022-09-06T09:17:06.957" v="159" actId="20577"/>
          <ac:spMkLst>
            <pc:docMk/>
            <pc:sldMk cId="3595305873" sldId="391"/>
            <ac:spMk id="6" creationId="{C405D866-CB71-4F7C-A833-2631D79E3234}"/>
          </ac:spMkLst>
        </pc:spChg>
      </pc:sldChg>
      <pc:sldChg chg="modSp mod">
        <pc:chgData name="William Grey" userId="37b73424-c081-4fc2-b1af-363f4f3fd4f3" providerId="ADAL" clId="{36E92C1B-6A45-46F7-8B1E-E90C8BD82CDB}" dt="2022-09-06T09:18:41.804" v="162" actId="1076"/>
        <pc:sldMkLst>
          <pc:docMk/>
          <pc:sldMk cId="2622621990" sldId="392"/>
        </pc:sldMkLst>
        <pc:spChg chg="mod">
          <ac:chgData name="William Grey" userId="37b73424-c081-4fc2-b1af-363f4f3fd4f3" providerId="ADAL" clId="{36E92C1B-6A45-46F7-8B1E-E90C8BD82CDB}" dt="2022-09-06T09:18:41.804" v="162" actId="1076"/>
          <ac:spMkLst>
            <pc:docMk/>
            <pc:sldMk cId="2622621990" sldId="392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36E92C1B-6A45-46F7-8B1E-E90C8BD82CDB}" dt="2022-09-06T09:19:19.714" v="165" actId="1035"/>
        <pc:sldMkLst>
          <pc:docMk/>
          <pc:sldMk cId="3790192485" sldId="393"/>
        </pc:sldMkLst>
        <pc:spChg chg="mod">
          <ac:chgData name="William Grey" userId="37b73424-c081-4fc2-b1af-363f4f3fd4f3" providerId="ADAL" clId="{36E92C1B-6A45-46F7-8B1E-E90C8BD82CDB}" dt="2022-09-06T09:19:19.714" v="165" actId="1035"/>
          <ac:spMkLst>
            <pc:docMk/>
            <pc:sldMk cId="3790192485" sldId="393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36E92C1B-6A45-46F7-8B1E-E90C8BD82CDB}" dt="2022-09-06T09:19:31.451" v="166" actId="1076"/>
        <pc:sldMkLst>
          <pc:docMk/>
          <pc:sldMk cId="3353383079" sldId="394"/>
        </pc:sldMkLst>
        <pc:spChg chg="mod">
          <ac:chgData name="William Grey" userId="37b73424-c081-4fc2-b1af-363f4f3fd4f3" providerId="ADAL" clId="{36E92C1B-6A45-46F7-8B1E-E90C8BD82CDB}" dt="2022-09-06T09:19:31.451" v="166" actId="1076"/>
          <ac:spMkLst>
            <pc:docMk/>
            <pc:sldMk cId="3353383079" sldId="394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36E92C1B-6A45-46F7-8B1E-E90C8BD82CDB}" dt="2022-09-06T09:20:09.540" v="167" actId="1076"/>
        <pc:sldMkLst>
          <pc:docMk/>
          <pc:sldMk cId="1989493444" sldId="395"/>
        </pc:sldMkLst>
        <pc:spChg chg="mod">
          <ac:chgData name="William Grey" userId="37b73424-c081-4fc2-b1af-363f4f3fd4f3" providerId="ADAL" clId="{36E92C1B-6A45-46F7-8B1E-E90C8BD82CDB}" dt="2022-09-06T09:20:09.540" v="167" actId="1076"/>
          <ac:spMkLst>
            <pc:docMk/>
            <pc:sldMk cId="1989493444" sldId="395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36E92C1B-6A45-46F7-8B1E-E90C8BD82CDB}" dt="2022-09-06T09:20:22.170" v="168" actId="1076"/>
        <pc:sldMkLst>
          <pc:docMk/>
          <pc:sldMk cId="4075282222" sldId="396"/>
        </pc:sldMkLst>
        <pc:spChg chg="mod">
          <ac:chgData name="William Grey" userId="37b73424-c081-4fc2-b1af-363f4f3fd4f3" providerId="ADAL" clId="{36E92C1B-6A45-46F7-8B1E-E90C8BD82CDB}" dt="2022-09-06T09:20:22.170" v="168" actId="1076"/>
          <ac:spMkLst>
            <pc:docMk/>
            <pc:sldMk cId="4075282222" sldId="396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36E92C1B-6A45-46F7-8B1E-E90C8BD82CDB}" dt="2022-09-06T09:20:41.105" v="169" actId="1076"/>
        <pc:sldMkLst>
          <pc:docMk/>
          <pc:sldMk cId="3828917800" sldId="397"/>
        </pc:sldMkLst>
        <pc:spChg chg="mod">
          <ac:chgData name="William Grey" userId="37b73424-c081-4fc2-b1af-363f4f3fd4f3" providerId="ADAL" clId="{36E92C1B-6A45-46F7-8B1E-E90C8BD82CDB}" dt="2022-09-06T09:20:41.105" v="169" actId="1076"/>
          <ac:spMkLst>
            <pc:docMk/>
            <pc:sldMk cId="3828917800" sldId="397"/>
            <ac:spMk id="6" creationId="{A6287D24-324F-407B-A897-FE5EE8B4408F}"/>
          </ac:spMkLst>
        </pc:spChg>
      </pc:sldChg>
      <pc:sldChg chg="modSp mod">
        <pc:chgData name="William Grey" userId="37b73424-c081-4fc2-b1af-363f4f3fd4f3" providerId="ADAL" clId="{36E92C1B-6A45-46F7-8B1E-E90C8BD82CDB}" dt="2022-09-06T09:20:58.235" v="170" actId="1076"/>
        <pc:sldMkLst>
          <pc:docMk/>
          <pc:sldMk cId="2117516933" sldId="398"/>
        </pc:sldMkLst>
        <pc:spChg chg="mod">
          <ac:chgData name="William Grey" userId="37b73424-c081-4fc2-b1af-363f4f3fd4f3" providerId="ADAL" clId="{36E92C1B-6A45-46F7-8B1E-E90C8BD82CDB}" dt="2022-09-06T09:20:58.235" v="170" actId="1076"/>
          <ac:spMkLst>
            <pc:docMk/>
            <pc:sldMk cId="2117516933" sldId="398"/>
            <ac:spMk id="6" creationId="{A6287D24-324F-407B-A897-FE5EE8B4408F}"/>
          </ac:spMkLst>
        </pc:spChg>
      </pc:sldChg>
      <pc:sldChg chg="addSp modSp mod">
        <pc:chgData name="William Grey" userId="37b73424-c081-4fc2-b1af-363f4f3fd4f3" providerId="ADAL" clId="{36E92C1B-6A45-46F7-8B1E-E90C8BD82CDB}" dt="2022-09-06T09:18:20.868" v="161" actId="167"/>
        <pc:sldMkLst>
          <pc:docMk/>
          <pc:sldMk cId="2229491924" sldId="401"/>
        </pc:sldMkLst>
        <pc:spChg chg="add ord">
          <ac:chgData name="William Grey" userId="37b73424-c081-4fc2-b1af-363f4f3fd4f3" providerId="ADAL" clId="{36E92C1B-6A45-46F7-8B1E-E90C8BD82CDB}" dt="2022-09-06T09:18:20.868" v="161" actId="167"/>
          <ac:spMkLst>
            <pc:docMk/>
            <pc:sldMk cId="2229491924" sldId="401"/>
            <ac:spMk id="5" creationId="{3630EFF4-7FB2-403A-A15A-0D8B51A7BD7E}"/>
          </ac:spMkLst>
        </pc:spChg>
      </pc:sldChg>
      <pc:sldChg chg="modSp mod">
        <pc:chgData name="William Grey" userId="37b73424-c081-4fc2-b1af-363f4f3fd4f3" providerId="ADAL" clId="{36E92C1B-6A45-46F7-8B1E-E90C8BD82CDB}" dt="2022-09-07T11:00:34.613" v="206" actId="1076"/>
        <pc:sldMkLst>
          <pc:docMk/>
          <pc:sldMk cId="2281803823" sldId="402"/>
        </pc:sldMkLst>
        <pc:spChg chg="mod">
          <ac:chgData name="William Grey" userId="37b73424-c081-4fc2-b1af-363f4f3fd4f3" providerId="ADAL" clId="{36E92C1B-6A45-46F7-8B1E-E90C8BD82CDB}" dt="2022-09-07T11:00:34.613" v="206" actId="1076"/>
          <ac:spMkLst>
            <pc:docMk/>
            <pc:sldMk cId="2281803823" sldId="402"/>
            <ac:spMk id="6" creationId="{C405D866-CB71-4F7C-A833-2631D79E3234}"/>
          </ac:spMkLst>
        </pc:spChg>
        <pc:graphicFrameChg chg="modGraphic">
          <ac:chgData name="William Grey" userId="37b73424-c081-4fc2-b1af-363f4f3fd4f3" providerId="ADAL" clId="{36E92C1B-6A45-46F7-8B1E-E90C8BD82CDB}" dt="2022-09-06T09:11:16.544" v="136" actId="20577"/>
          <ac:graphicFrameMkLst>
            <pc:docMk/>
            <pc:sldMk cId="2281803823" sldId="402"/>
            <ac:graphicFrameMk id="8" creationId="{C2E6F3AD-9E31-4529-A575-B6868C4D06EA}"/>
          </ac:graphicFrameMkLst>
        </pc:graphicFrameChg>
      </pc:sldChg>
      <pc:sldChg chg="addSp delSp modSp mod">
        <pc:chgData name="William Grey" userId="37b73424-c081-4fc2-b1af-363f4f3fd4f3" providerId="ADAL" clId="{36E92C1B-6A45-46F7-8B1E-E90C8BD82CDB}" dt="2022-09-06T09:41:06.572" v="176" actId="1076"/>
        <pc:sldMkLst>
          <pc:docMk/>
          <pc:sldMk cId="3773492337" sldId="409"/>
        </pc:sldMkLst>
        <pc:picChg chg="del">
          <ac:chgData name="William Grey" userId="37b73424-c081-4fc2-b1af-363f4f3fd4f3" providerId="ADAL" clId="{36E92C1B-6A45-46F7-8B1E-E90C8BD82CDB}" dt="2022-09-06T08:46:14.591" v="4" actId="478"/>
          <ac:picMkLst>
            <pc:docMk/>
            <pc:sldMk cId="3773492337" sldId="409"/>
            <ac:picMk id="5" creationId="{972223DC-F274-4E1C-8AD2-3F373923C907}"/>
          </ac:picMkLst>
        </pc:picChg>
        <pc:picChg chg="add del mod">
          <ac:chgData name="William Grey" userId="37b73424-c081-4fc2-b1af-363f4f3fd4f3" providerId="ADAL" clId="{36E92C1B-6A45-46F7-8B1E-E90C8BD82CDB}" dt="2022-09-06T09:41:01.979" v="174" actId="478"/>
          <ac:picMkLst>
            <pc:docMk/>
            <pc:sldMk cId="3773492337" sldId="409"/>
            <ac:picMk id="6" creationId="{D174EEC2-038A-446A-9FE0-E17B01138F78}"/>
          </ac:picMkLst>
        </pc:picChg>
        <pc:picChg chg="add mod">
          <ac:chgData name="William Grey" userId="37b73424-c081-4fc2-b1af-363f4f3fd4f3" providerId="ADAL" clId="{36E92C1B-6A45-46F7-8B1E-E90C8BD82CDB}" dt="2022-09-06T09:41:06.572" v="176" actId="1076"/>
          <ac:picMkLst>
            <pc:docMk/>
            <pc:sldMk cId="3773492337" sldId="409"/>
            <ac:picMk id="8" creationId="{E1DA29D0-B486-4345-B37F-2C049BEA3BE1}"/>
          </ac:picMkLst>
        </pc:picChg>
      </pc:sldChg>
      <pc:sldChg chg="addSp delSp modSp mod">
        <pc:chgData name="William Grey" userId="37b73424-c081-4fc2-b1af-363f4f3fd4f3" providerId="ADAL" clId="{36E92C1B-6A45-46F7-8B1E-E90C8BD82CDB}" dt="2022-09-07T10:16:54.775" v="188" actId="20577"/>
        <pc:sldMkLst>
          <pc:docMk/>
          <pc:sldMk cId="3878621535" sldId="410"/>
        </pc:sldMkLst>
        <pc:spChg chg="mod">
          <ac:chgData name="William Grey" userId="37b73424-c081-4fc2-b1af-363f4f3fd4f3" providerId="ADAL" clId="{36E92C1B-6A45-46F7-8B1E-E90C8BD82CDB}" dt="2022-09-07T10:16:54.775" v="188" actId="20577"/>
          <ac:spMkLst>
            <pc:docMk/>
            <pc:sldMk cId="3878621535" sldId="410"/>
            <ac:spMk id="3" creationId="{8F5F3929-62E4-44F8-9652-BA543D4E2889}"/>
          </ac:spMkLst>
        </pc:spChg>
        <pc:graphicFrameChg chg="modGraphic">
          <ac:chgData name="William Grey" userId="37b73424-c081-4fc2-b1af-363f4f3fd4f3" providerId="ADAL" clId="{36E92C1B-6A45-46F7-8B1E-E90C8BD82CDB}" dt="2022-09-07T10:16:39.880" v="184" actId="20577"/>
          <ac:graphicFrameMkLst>
            <pc:docMk/>
            <pc:sldMk cId="3878621535" sldId="410"/>
            <ac:graphicFrameMk id="4" creationId="{5204D749-5944-429B-8CB6-4C87933D34ED}"/>
          </ac:graphicFrameMkLst>
        </pc:graphicFrameChg>
        <pc:picChg chg="del">
          <ac:chgData name="William Grey" userId="37b73424-c081-4fc2-b1af-363f4f3fd4f3" providerId="ADAL" clId="{36E92C1B-6A45-46F7-8B1E-E90C8BD82CDB}" dt="2022-09-06T08:46:21.207" v="7" actId="478"/>
          <ac:picMkLst>
            <pc:docMk/>
            <pc:sldMk cId="3878621535" sldId="410"/>
            <ac:picMk id="5" creationId="{972223DC-F274-4E1C-8AD2-3F373923C907}"/>
          </ac:picMkLst>
        </pc:picChg>
        <pc:picChg chg="add del mod">
          <ac:chgData name="William Grey" userId="37b73424-c081-4fc2-b1af-363f4f3fd4f3" providerId="ADAL" clId="{36E92C1B-6A45-46F7-8B1E-E90C8BD82CDB}" dt="2022-09-06T09:41:12.067" v="177" actId="478"/>
          <ac:picMkLst>
            <pc:docMk/>
            <pc:sldMk cId="3878621535" sldId="410"/>
            <ac:picMk id="6" creationId="{D5D75FAE-A9B6-4E7A-BA1C-7E62E2131927}"/>
          </ac:picMkLst>
        </pc:picChg>
        <pc:picChg chg="add">
          <ac:chgData name="William Grey" userId="37b73424-c081-4fc2-b1af-363f4f3fd4f3" providerId="ADAL" clId="{36E92C1B-6A45-46F7-8B1E-E90C8BD82CDB}" dt="2022-09-06T09:41:12.498" v="178" actId="22"/>
          <ac:picMkLst>
            <pc:docMk/>
            <pc:sldMk cId="3878621535" sldId="410"/>
            <ac:picMk id="8" creationId="{B8F0AEBB-5B3E-495B-A03A-A0C711FF2A93}"/>
          </ac:picMkLst>
        </pc:picChg>
      </pc:sldChg>
      <pc:sldChg chg="modSp mod">
        <pc:chgData name="William Grey" userId="37b73424-c081-4fc2-b1af-363f4f3fd4f3" providerId="ADAL" clId="{36E92C1B-6A45-46F7-8B1E-E90C8BD82CDB}" dt="2022-09-07T10:17:46.182" v="196" actId="20577"/>
        <pc:sldMkLst>
          <pc:docMk/>
          <pc:sldMk cId="4291606183" sldId="411"/>
        </pc:sldMkLst>
        <pc:spChg chg="mod">
          <ac:chgData name="William Grey" userId="37b73424-c081-4fc2-b1af-363f4f3fd4f3" providerId="ADAL" clId="{36E92C1B-6A45-46F7-8B1E-E90C8BD82CDB}" dt="2022-09-07T10:17:46.182" v="196" actId="20577"/>
          <ac:spMkLst>
            <pc:docMk/>
            <pc:sldMk cId="4291606183" sldId="411"/>
            <ac:spMk id="3" creationId="{8F5F3929-62E4-44F8-9652-BA543D4E2889}"/>
          </ac:spMkLst>
        </pc:spChg>
      </pc:sldChg>
      <pc:sldChg chg="modSp mod">
        <pc:chgData name="William Grey" userId="37b73424-c081-4fc2-b1af-363f4f3fd4f3" providerId="ADAL" clId="{36E92C1B-6A45-46F7-8B1E-E90C8BD82CDB}" dt="2022-09-07T10:23:29.814" v="200" actId="20577"/>
        <pc:sldMkLst>
          <pc:docMk/>
          <pc:sldMk cId="3244740056" sldId="412"/>
        </pc:sldMkLst>
        <pc:spChg chg="mod">
          <ac:chgData name="William Grey" userId="37b73424-c081-4fc2-b1af-363f4f3fd4f3" providerId="ADAL" clId="{36E92C1B-6A45-46F7-8B1E-E90C8BD82CDB}" dt="2022-09-07T10:23:02.073" v="198" actId="20577"/>
          <ac:spMkLst>
            <pc:docMk/>
            <pc:sldMk cId="3244740056" sldId="412"/>
            <ac:spMk id="3" creationId="{8F5F3929-62E4-44F8-9652-BA543D4E2889}"/>
          </ac:spMkLst>
        </pc:spChg>
        <pc:graphicFrameChg chg="modGraphic">
          <ac:chgData name="William Grey" userId="37b73424-c081-4fc2-b1af-363f4f3fd4f3" providerId="ADAL" clId="{36E92C1B-6A45-46F7-8B1E-E90C8BD82CDB}" dt="2022-09-07T10:23:29.814" v="200" actId="20577"/>
          <ac:graphicFrameMkLst>
            <pc:docMk/>
            <pc:sldMk cId="3244740056" sldId="412"/>
            <ac:graphicFrameMk id="6" creationId="{249DC6EC-CD46-4FFF-B314-0E1876B51038}"/>
          </ac:graphicFrameMkLst>
        </pc:graphicFrameChg>
      </pc:sldChg>
    </pc:docChg>
  </pc:docChgLst>
  <pc:docChgLst>
    <pc:chgData name="William Grey" userId="37b73424-c081-4fc2-b1af-363f4f3fd4f3" providerId="ADAL" clId="{2EC6F286-A42B-4B18-A392-26A0C0FDB78B}"/>
    <pc:docChg chg="modSld">
      <pc:chgData name="William Grey" userId="37b73424-c081-4fc2-b1af-363f4f3fd4f3" providerId="ADAL" clId="{2EC6F286-A42B-4B18-A392-26A0C0FDB78B}" dt="2020-02-12T13:15:55.868" v="3" actId="14100"/>
      <pc:docMkLst>
        <pc:docMk/>
      </pc:docMkLst>
      <pc:sldChg chg="modSp">
        <pc:chgData name="William Grey" userId="37b73424-c081-4fc2-b1af-363f4f3fd4f3" providerId="ADAL" clId="{2EC6F286-A42B-4B18-A392-26A0C0FDB78B}" dt="2020-02-12T13:07:18.555" v="2" actId="1076"/>
        <pc:sldMkLst>
          <pc:docMk/>
          <pc:sldMk cId="3565477453" sldId="335"/>
        </pc:sldMkLst>
        <pc:spChg chg="mod">
          <ac:chgData name="William Grey" userId="37b73424-c081-4fc2-b1af-363f4f3fd4f3" providerId="ADAL" clId="{2EC6F286-A42B-4B18-A392-26A0C0FDB78B}" dt="2020-02-12T13:07:14.792" v="1" actId="1076"/>
          <ac:spMkLst>
            <pc:docMk/>
            <pc:sldMk cId="3565477453" sldId="335"/>
            <ac:spMk id="34" creationId="{00000000-0000-0000-0000-000000000000}"/>
          </ac:spMkLst>
        </pc:spChg>
        <pc:graphicFrameChg chg="mod">
          <ac:chgData name="William Grey" userId="37b73424-c081-4fc2-b1af-363f4f3fd4f3" providerId="ADAL" clId="{2EC6F286-A42B-4B18-A392-26A0C0FDB78B}" dt="2020-02-12T13:07:18.555" v="2" actId="1076"/>
          <ac:graphicFrameMkLst>
            <pc:docMk/>
            <pc:sldMk cId="3565477453" sldId="335"/>
            <ac:graphicFrameMk id="23" creationId="{00000000-0000-0000-0000-000000000000}"/>
          </ac:graphicFrameMkLst>
        </pc:graphicFrameChg>
      </pc:sldChg>
      <pc:sldChg chg="modSp">
        <pc:chgData name="William Grey" userId="37b73424-c081-4fc2-b1af-363f4f3fd4f3" providerId="ADAL" clId="{2EC6F286-A42B-4B18-A392-26A0C0FDB78B}" dt="2020-02-12T13:15:55.868" v="3" actId="14100"/>
        <pc:sldMkLst>
          <pc:docMk/>
          <pc:sldMk cId="848930278" sldId="336"/>
        </pc:sldMkLst>
        <pc:graphicFrameChg chg="modGraphic">
          <ac:chgData name="William Grey" userId="37b73424-c081-4fc2-b1af-363f4f3fd4f3" providerId="ADAL" clId="{2EC6F286-A42B-4B18-A392-26A0C0FDB78B}" dt="2020-02-12T13:15:55.868" v="3" actId="14100"/>
          <ac:graphicFrameMkLst>
            <pc:docMk/>
            <pc:sldMk cId="848930278" sldId="336"/>
            <ac:graphicFrameMk id="4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FCB92-6D44-4B0E-984E-741B2594A62B}" type="datetimeFigureOut">
              <a:rPr lang="en-PH" smtClean="0"/>
              <a:t>26/03/2025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42EDE1-7182-4448-A736-EDC5AD91376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894979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P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42EDE1-7182-4448-A736-EDC5AD913762}" type="slidenum">
              <a:rPr lang="en-PH" smtClean="0"/>
              <a:t>40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4084039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822AEDE-3FFE-428E-8AD7-B03C8D432A1A}"/>
              </a:ext>
            </a:extLst>
          </p:cNvPr>
          <p:cNvSpPr/>
          <p:nvPr userDrawn="1"/>
        </p:nvSpPr>
        <p:spPr>
          <a:xfrm>
            <a:off x="-1" y="307976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005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326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917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C910C-B85F-4D04-840C-2F8596206FAC}"/>
              </a:ext>
            </a:extLst>
          </p:cNvPr>
          <p:cNvSpPr/>
          <p:nvPr userDrawn="1"/>
        </p:nvSpPr>
        <p:spPr>
          <a:xfrm>
            <a:off x="0" y="681037"/>
            <a:ext cx="10182225" cy="57149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009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211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err="1"/>
              <a:t>Clickto</a:t>
            </a:r>
            <a:r>
              <a:rPr lang="en-US"/>
              <a:t>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283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6814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13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717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032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194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exampaperspractice.co.uk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F1B51C-75D2-44AC-A204-88377C855671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8CECF-B53F-4520-BB05-AC3757890C3F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0C5A07-ECA1-4401-BA23-B8332B2C7288}"/>
              </a:ext>
            </a:extLst>
          </p:cNvPr>
          <p:cNvSpPr/>
          <p:nvPr userDrawn="1"/>
        </p:nvSpPr>
        <p:spPr>
          <a:xfrm>
            <a:off x="0" y="6550024"/>
            <a:ext cx="12192000" cy="307977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129401C5-7985-8FD8-983A-5CB64A3CBDB9}"/>
              </a:ext>
            </a:extLst>
          </p:cNvPr>
          <p:cNvSpPr txBox="1">
            <a:spLocks/>
          </p:cNvSpPr>
          <p:nvPr userDrawn="1"/>
        </p:nvSpPr>
        <p:spPr>
          <a:xfrm>
            <a:off x="3969982" y="6604635"/>
            <a:ext cx="4038600" cy="23368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more help, please visit </a:t>
            </a: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www.exampaperspractice.co.uk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2A3376-015C-0D6D-92FB-DC2732B60F5D}"/>
              </a:ext>
            </a:extLst>
          </p:cNvPr>
          <p:cNvSpPr txBox="1"/>
          <p:nvPr userDrawn="1"/>
        </p:nvSpPr>
        <p:spPr>
          <a:xfrm>
            <a:off x="9264424" y="6636880"/>
            <a:ext cx="3048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0" dirty="0">
                <a:solidFill>
                  <a:schemeClr val="bg2">
                    <a:lumMod val="75000"/>
                  </a:schemeClr>
                </a:solidFill>
                <a:effectLst/>
                <a:latin typeface="gg sans"/>
              </a:rPr>
              <a:t>© 2025 Exams Papers Practice. All Rights Reserved</a:t>
            </a:r>
            <a:endParaRPr lang="en-PH" sz="9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9AA374-5C7F-3C45-EF0F-8678BC1A755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786" y="1561449"/>
            <a:ext cx="7695738" cy="309835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9965C-CA51-C09F-D742-758B68A96B5A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9582" y="232481"/>
            <a:ext cx="933411" cy="37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828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hyperlink" Target="turing-machine-exercise.docx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hyperlink" Target="turing-machine-exercise-answers.docx" TargetMode="Externa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25DA-A852-49CB-8436-7C1A950CB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Recap and 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F3929-62E4-44F8-9652-BA543D4E2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" y="1253331"/>
            <a:ext cx="4602480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Given the FSM which of the following are acceptable inputs: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1010101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01110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0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01111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110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Create the state transition diagram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DA29D0-B486-4345-B37F-2C049BEA3B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541" y="1525556"/>
            <a:ext cx="5276850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492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Turing machine components (symbols)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/>
              <a:t>Has a finite set of symbols, commonly 0 , 1 and  □  which indicates no value.  Each square on the tape takes on one of the values of the symbols.</a:t>
            </a:r>
          </a:p>
          <a:p>
            <a:pPr marL="0" indent="0">
              <a:buNone/>
            </a:pPr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373C6915-D977-4EB1-BC4C-037F8F4DAB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1915229"/>
              </p:ext>
            </p:extLst>
          </p:nvPr>
        </p:nvGraphicFramePr>
        <p:xfrm>
          <a:off x="1218343" y="3510189"/>
          <a:ext cx="8685944" cy="365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7443">
                  <a:extLst>
                    <a:ext uri="{9D8B030D-6E8A-4147-A177-3AD203B41FA5}">
                      <a16:colId xmlns:a16="http://schemas.microsoft.com/office/drawing/2014/main" val="694250566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3315464341"/>
                    </a:ext>
                  </a:extLst>
                </a:gridCol>
              </a:tblGrid>
              <a:tr h="354727"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916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Turing machine components (Read Write Head)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Has a head which can read and write to the tape and move along the tape in either direction.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D7C9B41-E9C1-4580-8A4B-946387199A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257217"/>
              </p:ext>
            </p:extLst>
          </p:nvPr>
        </p:nvGraphicFramePr>
        <p:xfrm>
          <a:off x="1269713" y="2914288"/>
          <a:ext cx="8685944" cy="365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7443">
                  <a:extLst>
                    <a:ext uri="{9D8B030D-6E8A-4147-A177-3AD203B41FA5}">
                      <a16:colId xmlns:a16="http://schemas.microsoft.com/office/drawing/2014/main" val="694250566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3315464341"/>
                    </a:ext>
                  </a:extLst>
                </a:gridCol>
              </a:tblGrid>
              <a:tr h="354727"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Up Arrow 2">
            <a:extLst>
              <a:ext uri="{FF2B5EF4-FFF2-40B4-BE49-F238E27FC236}">
                <a16:creationId xmlns:a16="http://schemas.microsoft.com/office/drawing/2014/main" id="{81496003-D30B-46E6-8A0C-EAB3A3757DC0}"/>
              </a:ext>
            </a:extLst>
          </p:cNvPr>
          <p:cNvSpPr/>
          <p:nvPr/>
        </p:nvSpPr>
        <p:spPr>
          <a:xfrm>
            <a:off x="2793993" y="3429000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112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5" y="256841"/>
            <a:ext cx="11097126" cy="176295"/>
          </a:xfrm>
        </p:spPr>
        <p:txBody>
          <a:bodyPr>
            <a:normAutofit fontScale="90000"/>
          </a:bodyPr>
          <a:lstStyle/>
          <a:p>
            <a:r>
              <a:rPr lang="en-GB" dirty="0"/>
              <a:t>Turing machine components (states and instructions)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1377950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Has a finite set of states including start state and halt state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set of transition rules for moving from one state to another. These are the instructions. These rules can be expressed using: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Finite State Machines / diagrams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State transition tables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State transition functions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Turing machines behave as interpreters because they deal with one instruction at a time.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404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B216340-2E07-4911-BA26-800E4141B07D}"/>
              </a:ext>
            </a:extLst>
          </p:cNvPr>
          <p:cNvSpPr/>
          <p:nvPr/>
        </p:nvSpPr>
        <p:spPr>
          <a:xfrm>
            <a:off x="7222822" y="4271213"/>
            <a:ext cx="4969178" cy="673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D7C9B41-E9C1-4580-8A4B-946387199A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1970465"/>
              </p:ext>
            </p:extLst>
          </p:nvPr>
        </p:nvGraphicFramePr>
        <p:xfrm>
          <a:off x="375964" y="1296898"/>
          <a:ext cx="6846858" cy="120032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1143">
                  <a:extLst>
                    <a:ext uri="{9D8B030D-6E8A-4147-A177-3AD203B41FA5}">
                      <a16:colId xmlns:a16="http://schemas.microsoft.com/office/drawing/2014/main" val="964249023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1038363440"/>
                    </a:ext>
                  </a:extLst>
                </a:gridCol>
              </a:tblGrid>
              <a:tr h="1200329"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Up Arrow 2">
            <a:extLst>
              <a:ext uri="{FF2B5EF4-FFF2-40B4-BE49-F238E27FC236}">
                <a16:creationId xmlns:a16="http://schemas.microsoft.com/office/drawing/2014/main" id="{81496003-D30B-46E6-8A0C-EAB3A3757DC0}"/>
              </a:ext>
            </a:extLst>
          </p:cNvPr>
          <p:cNvSpPr/>
          <p:nvPr/>
        </p:nvSpPr>
        <p:spPr>
          <a:xfrm>
            <a:off x="1700977" y="2840772"/>
            <a:ext cx="657545" cy="148085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BC3239-4AFD-4EED-91FB-13ADD3F6A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355556"/>
              </p:ext>
            </p:extLst>
          </p:nvPr>
        </p:nvGraphicFramePr>
        <p:xfrm>
          <a:off x="7408756" y="3608623"/>
          <a:ext cx="4638042" cy="2718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014">
                  <a:extLst>
                    <a:ext uri="{9D8B030D-6E8A-4147-A177-3AD203B41FA5}">
                      <a16:colId xmlns:a16="http://schemas.microsoft.com/office/drawing/2014/main" val="2473382200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1073861177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3557694920"/>
                    </a:ext>
                  </a:extLst>
                </a:gridCol>
              </a:tblGrid>
              <a:tr h="679569">
                <a:tc>
                  <a:txBody>
                    <a:bodyPr/>
                    <a:lstStyle/>
                    <a:p>
                      <a:r>
                        <a:rPr lang="en-GB" sz="2800" b="1" dirty="0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Move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20161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27137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893465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38958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3C51AF5-9DB6-4AA3-AB2A-750C48ACCCA2}"/>
              </a:ext>
            </a:extLst>
          </p:cNvPr>
          <p:cNvSpPr txBox="1"/>
          <p:nvPr/>
        </p:nvSpPr>
        <p:spPr>
          <a:xfrm>
            <a:off x="9131300" y="2869347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Rules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83C5ED1-46A2-458D-985F-35FDF7ED5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dirty="0"/>
              <a:t>Single state Turing Machine</a:t>
            </a:r>
          </a:p>
        </p:txBody>
      </p:sp>
    </p:spTree>
    <p:extLst>
      <p:ext uri="{BB962C8B-B14F-4D97-AF65-F5344CB8AC3E}">
        <p14:creationId xmlns:p14="http://schemas.microsoft.com/office/powerpoint/2010/main" val="35503122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8302805-89EE-4103-A1FC-60A6DCD0219D}"/>
              </a:ext>
            </a:extLst>
          </p:cNvPr>
          <p:cNvSpPr/>
          <p:nvPr/>
        </p:nvSpPr>
        <p:spPr>
          <a:xfrm>
            <a:off x="7222822" y="4271213"/>
            <a:ext cx="4969178" cy="673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D7C9B41-E9C1-4580-8A4B-946387199A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3786117"/>
              </p:ext>
            </p:extLst>
          </p:nvPr>
        </p:nvGraphicFramePr>
        <p:xfrm>
          <a:off x="366439" y="1287373"/>
          <a:ext cx="6846858" cy="120032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1143">
                  <a:extLst>
                    <a:ext uri="{9D8B030D-6E8A-4147-A177-3AD203B41FA5}">
                      <a16:colId xmlns:a16="http://schemas.microsoft.com/office/drawing/2014/main" val="3085973045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1038363440"/>
                    </a:ext>
                  </a:extLst>
                </a:gridCol>
              </a:tblGrid>
              <a:tr h="1200329"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Up Arrow 2">
            <a:extLst>
              <a:ext uri="{FF2B5EF4-FFF2-40B4-BE49-F238E27FC236}">
                <a16:creationId xmlns:a16="http://schemas.microsoft.com/office/drawing/2014/main" id="{81496003-D30B-46E6-8A0C-EAB3A3757DC0}"/>
              </a:ext>
            </a:extLst>
          </p:cNvPr>
          <p:cNvSpPr/>
          <p:nvPr/>
        </p:nvSpPr>
        <p:spPr>
          <a:xfrm>
            <a:off x="1770002" y="2842125"/>
            <a:ext cx="657545" cy="148085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B1AE77-EA55-48B7-9A37-A1F1ED40D395}"/>
              </a:ext>
            </a:extLst>
          </p:cNvPr>
          <p:cNvSpPr txBox="1"/>
          <p:nvPr/>
        </p:nvSpPr>
        <p:spPr>
          <a:xfrm>
            <a:off x="2842292" y="2830094"/>
            <a:ext cx="29083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IF 1 THEN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ERASE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WRITE 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MOVE RIGHT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BC3239-4AFD-4EED-91FB-13ADD3F6A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933478"/>
              </p:ext>
            </p:extLst>
          </p:nvPr>
        </p:nvGraphicFramePr>
        <p:xfrm>
          <a:off x="7408756" y="3608623"/>
          <a:ext cx="4638042" cy="2718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014">
                  <a:extLst>
                    <a:ext uri="{9D8B030D-6E8A-4147-A177-3AD203B41FA5}">
                      <a16:colId xmlns:a16="http://schemas.microsoft.com/office/drawing/2014/main" val="2473382200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1073861177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3557694920"/>
                    </a:ext>
                  </a:extLst>
                </a:gridCol>
              </a:tblGrid>
              <a:tr h="679569">
                <a:tc>
                  <a:txBody>
                    <a:bodyPr/>
                    <a:lstStyle/>
                    <a:p>
                      <a:r>
                        <a:rPr lang="en-GB" sz="2800" b="1" dirty="0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Move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20161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27137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893465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38958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3C51AF5-9DB6-4AA3-AB2A-750C48ACCCA2}"/>
              </a:ext>
            </a:extLst>
          </p:cNvPr>
          <p:cNvSpPr txBox="1"/>
          <p:nvPr/>
        </p:nvSpPr>
        <p:spPr>
          <a:xfrm>
            <a:off x="9131300" y="2869347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Rules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83C5ED1-46A2-458D-985F-35FDF7ED5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dirty="0"/>
              <a:t>Single state Turing Machine</a:t>
            </a:r>
          </a:p>
        </p:txBody>
      </p:sp>
    </p:spTree>
    <p:extLst>
      <p:ext uri="{BB962C8B-B14F-4D97-AF65-F5344CB8AC3E}">
        <p14:creationId xmlns:p14="http://schemas.microsoft.com/office/powerpoint/2010/main" val="1696609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28FDDE6-7ACE-43A5-9E40-CEEFECDC3D4C}"/>
              </a:ext>
            </a:extLst>
          </p:cNvPr>
          <p:cNvSpPr/>
          <p:nvPr/>
        </p:nvSpPr>
        <p:spPr>
          <a:xfrm>
            <a:off x="7222822" y="4271213"/>
            <a:ext cx="4969178" cy="673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D7C9B41-E9C1-4580-8A4B-946387199A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967138"/>
              </p:ext>
            </p:extLst>
          </p:nvPr>
        </p:nvGraphicFramePr>
        <p:xfrm>
          <a:off x="337864" y="1173073"/>
          <a:ext cx="6846858" cy="120032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1143">
                  <a:extLst>
                    <a:ext uri="{9D8B030D-6E8A-4147-A177-3AD203B41FA5}">
                      <a16:colId xmlns:a16="http://schemas.microsoft.com/office/drawing/2014/main" val="2052950775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1038363440"/>
                    </a:ext>
                  </a:extLst>
                </a:gridCol>
              </a:tblGrid>
              <a:tr h="1200329"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Up Arrow 2">
            <a:extLst>
              <a:ext uri="{FF2B5EF4-FFF2-40B4-BE49-F238E27FC236}">
                <a16:creationId xmlns:a16="http://schemas.microsoft.com/office/drawing/2014/main" id="{81496003-D30B-46E6-8A0C-EAB3A3757DC0}"/>
              </a:ext>
            </a:extLst>
          </p:cNvPr>
          <p:cNvSpPr/>
          <p:nvPr/>
        </p:nvSpPr>
        <p:spPr>
          <a:xfrm>
            <a:off x="1585699" y="2716947"/>
            <a:ext cx="657545" cy="148085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B1AE77-EA55-48B7-9A37-A1F1ED40D395}"/>
              </a:ext>
            </a:extLst>
          </p:cNvPr>
          <p:cNvSpPr txBox="1"/>
          <p:nvPr/>
        </p:nvSpPr>
        <p:spPr>
          <a:xfrm>
            <a:off x="2471845" y="2845769"/>
            <a:ext cx="29083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IF 1 THEN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ERASE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WRITE 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MOVE RIGHT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BC3239-4AFD-4EED-91FB-13ADD3F6A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150051"/>
              </p:ext>
            </p:extLst>
          </p:nvPr>
        </p:nvGraphicFramePr>
        <p:xfrm>
          <a:off x="7408756" y="3608623"/>
          <a:ext cx="4638042" cy="2718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014">
                  <a:extLst>
                    <a:ext uri="{9D8B030D-6E8A-4147-A177-3AD203B41FA5}">
                      <a16:colId xmlns:a16="http://schemas.microsoft.com/office/drawing/2014/main" val="2473382200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1073861177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3557694920"/>
                    </a:ext>
                  </a:extLst>
                </a:gridCol>
              </a:tblGrid>
              <a:tr h="679569">
                <a:tc>
                  <a:txBody>
                    <a:bodyPr/>
                    <a:lstStyle/>
                    <a:p>
                      <a:r>
                        <a:rPr lang="en-GB" sz="2800" b="1" dirty="0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Move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20161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27137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893465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38958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3C51AF5-9DB6-4AA3-AB2A-750C48ACCCA2}"/>
              </a:ext>
            </a:extLst>
          </p:cNvPr>
          <p:cNvSpPr txBox="1"/>
          <p:nvPr/>
        </p:nvSpPr>
        <p:spPr>
          <a:xfrm>
            <a:off x="9131300" y="2869347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Rules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83C5ED1-46A2-458D-985F-35FDF7ED5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dirty="0"/>
              <a:t>Single state Turing Machine</a:t>
            </a:r>
          </a:p>
        </p:txBody>
      </p:sp>
    </p:spTree>
    <p:extLst>
      <p:ext uri="{BB962C8B-B14F-4D97-AF65-F5344CB8AC3E}">
        <p14:creationId xmlns:p14="http://schemas.microsoft.com/office/powerpoint/2010/main" val="1424551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B293DEF-55DB-4939-9936-664593C13AD5}"/>
              </a:ext>
            </a:extLst>
          </p:cNvPr>
          <p:cNvSpPr/>
          <p:nvPr/>
        </p:nvSpPr>
        <p:spPr>
          <a:xfrm>
            <a:off x="7222822" y="4271213"/>
            <a:ext cx="4969178" cy="673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D7C9B41-E9C1-4580-8A4B-946387199A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2649841"/>
              </p:ext>
            </p:extLst>
          </p:nvPr>
        </p:nvGraphicFramePr>
        <p:xfrm>
          <a:off x="414064" y="1277848"/>
          <a:ext cx="6846858" cy="120032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1143">
                  <a:extLst>
                    <a:ext uri="{9D8B030D-6E8A-4147-A177-3AD203B41FA5}">
                      <a16:colId xmlns:a16="http://schemas.microsoft.com/office/drawing/2014/main" val="1297077983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1038363440"/>
                    </a:ext>
                  </a:extLst>
                </a:gridCol>
              </a:tblGrid>
              <a:tr h="1200329"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Up Arrow 2">
            <a:extLst>
              <a:ext uri="{FF2B5EF4-FFF2-40B4-BE49-F238E27FC236}">
                <a16:creationId xmlns:a16="http://schemas.microsoft.com/office/drawing/2014/main" id="{81496003-D30B-46E6-8A0C-EAB3A3757DC0}"/>
              </a:ext>
            </a:extLst>
          </p:cNvPr>
          <p:cNvSpPr/>
          <p:nvPr/>
        </p:nvSpPr>
        <p:spPr>
          <a:xfrm>
            <a:off x="1751109" y="2952917"/>
            <a:ext cx="657545" cy="148085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B1AE77-EA55-48B7-9A37-A1F1ED40D395}"/>
              </a:ext>
            </a:extLst>
          </p:cNvPr>
          <p:cNvSpPr txBox="1"/>
          <p:nvPr/>
        </p:nvSpPr>
        <p:spPr>
          <a:xfrm>
            <a:off x="2637255" y="3081739"/>
            <a:ext cx="29083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IF 1 THEN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ERASE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WRITE 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MOVE RIGHT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BC3239-4AFD-4EED-91FB-13ADD3F6A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861141"/>
              </p:ext>
            </p:extLst>
          </p:nvPr>
        </p:nvGraphicFramePr>
        <p:xfrm>
          <a:off x="7408756" y="3608623"/>
          <a:ext cx="4638042" cy="2718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014">
                  <a:extLst>
                    <a:ext uri="{9D8B030D-6E8A-4147-A177-3AD203B41FA5}">
                      <a16:colId xmlns:a16="http://schemas.microsoft.com/office/drawing/2014/main" val="2473382200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1073861177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3557694920"/>
                    </a:ext>
                  </a:extLst>
                </a:gridCol>
              </a:tblGrid>
              <a:tr h="679569">
                <a:tc>
                  <a:txBody>
                    <a:bodyPr/>
                    <a:lstStyle/>
                    <a:p>
                      <a:r>
                        <a:rPr lang="en-GB" sz="2800" b="1" dirty="0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Move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20161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27137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893465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38958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3C51AF5-9DB6-4AA3-AB2A-750C48ACCCA2}"/>
              </a:ext>
            </a:extLst>
          </p:cNvPr>
          <p:cNvSpPr txBox="1"/>
          <p:nvPr/>
        </p:nvSpPr>
        <p:spPr>
          <a:xfrm>
            <a:off x="9131300" y="2869347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Rules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83C5ED1-46A2-458D-985F-35FDF7ED5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dirty="0"/>
              <a:t>Single state Turing Machine</a:t>
            </a:r>
          </a:p>
        </p:txBody>
      </p:sp>
    </p:spTree>
    <p:extLst>
      <p:ext uri="{BB962C8B-B14F-4D97-AF65-F5344CB8AC3E}">
        <p14:creationId xmlns:p14="http://schemas.microsoft.com/office/powerpoint/2010/main" val="21717188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548DD0B-28A9-42FA-9DD4-0FC58C144903}"/>
              </a:ext>
            </a:extLst>
          </p:cNvPr>
          <p:cNvSpPr/>
          <p:nvPr/>
        </p:nvSpPr>
        <p:spPr>
          <a:xfrm>
            <a:off x="7257778" y="4967761"/>
            <a:ext cx="4969178" cy="673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D7C9B41-E9C1-4580-8A4B-946387199A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6324105"/>
              </p:ext>
            </p:extLst>
          </p:nvPr>
        </p:nvGraphicFramePr>
        <p:xfrm>
          <a:off x="395014" y="1249273"/>
          <a:ext cx="6846858" cy="120032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1143">
                  <a:extLst>
                    <a:ext uri="{9D8B030D-6E8A-4147-A177-3AD203B41FA5}">
                      <a16:colId xmlns:a16="http://schemas.microsoft.com/office/drawing/2014/main" val="406666727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1038363440"/>
                    </a:ext>
                  </a:extLst>
                </a:gridCol>
              </a:tblGrid>
              <a:tr h="1200329"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Up Arrow 2">
            <a:extLst>
              <a:ext uri="{FF2B5EF4-FFF2-40B4-BE49-F238E27FC236}">
                <a16:creationId xmlns:a16="http://schemas.microsoft.com/office/drawing/2014/main" id="{81496003-D30B-46E6-8A0C-EAB3A3757DC0}"/>
              </a:ext>
            </a:extLst>
          </p:cNvPr>
          <p:cNvSpPr/>
          <p:nvPr/>
        </p:nvSpPr>
        <p:spPr>
          <a:xfrm>
            <a:off x="2834196" y="2793147"/>
            <a:ext cx="657545" cy="148085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B1AE77-EA55-48B7-9A37-A1F1ED40D395}"/>
              </a:ext>
            </a:extLst>
          </p:cNvPr>
          <p:cNvSpPr txBox="1"/>
          <p:nvPr/>
        </p:nvSpPr>
        <p:spPr>
          <a:xfrm>
            <a:off x="3904389" y="2718580"/>
            <a:ext cx="29083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IF 1 THEN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ERASE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WRITE 0</a:t>
            </a:r>
          </a:p>
          <a:p>
            <a:r>
              <a:rPr lang="en-GB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28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MOVE RIGHT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BC3239-4AFD-4EED-91FB-13ADD3F6A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22426"/>
              </p:ext>
            </p:extLst>
          </p:nvPr>
        </p:nvGraphicFramePr>
        <p:xfrm>
          <a:off x="7408756" y="3608623"/>
          <a:ext cx="4638042" cy="2718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014">
                  <a:extLst>
                    <a:ext uri="{9D8B030D-6E8A-4147-A177-3AD203B41FA5}">
                      <a16:colId xmlns:a16="http://schemas.microsoft.com/office/drawing/2014/main" val="2473382200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1073861177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3557694920"/>
                    </a:ext>
                  </a:extLst>
                </a:gridCol>
              </a:tblGrid>
              <a:tr h="679569">
                <a:tc>
                  <a:txBody>
                    <a:bodyPr/>
                    <a:lstStyle/>
                    <a:p>
                      <a:r>
                        <a:rPr lang="en-GB" sz="2800" b="1" dirty="0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 dirty="0"/>
                        <a:t>Move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20161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27137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893465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38958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3C51AF5-9DB6-4AA3-AB2A-750C48ACCCA2}"/>
              </a:ext>
            </a:extLst>
          </p:cNvPr>
          <p:cNvSpPr txBox="1"/>
          <p:nvPr/>
        </p:nvSpPr>
        <p:spPr>
          <a:xfrm>
            <a:off x="9131300" y="2869347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Rules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83C5ED1-46A2-458D-985F-35FDF7ED5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dirty="0"/>
              <a:t>Single state Turing Machine</a:t>
            </a:r>
          </a:p>
        </p:txBody>
      </p:sp>
    </p:spTree>
    <p:extLst>
      <p:ext uri="{BB962C8B-B14F-4D97-AF65-F5344CB8AC3E}">
        <p14:creationId xmlns:p14="http://schemas.microsoft.com/office/powerpoint/2010/main" val="2094385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1A3F829-23FD-4DA8-B005-5FF452922D1D}"/>
              </a:ext>
            </a:extLst>
          </p:cNvPr>
          <p:cNvSpPr/>
          <p:nvPr/>
        </p:nvSpPr>
        <p:spPr>
          <a:xfrm>
            <a:off x="7243188" y="4956617"/>
            <a:ext cx="4969178" cy="673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D7C9B41-E9C1-4580-8A4B-946387199A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7018723"/>
              </p:ext>
            </p:extLst>
          </p:nvPr>
        </p:nvGraphicFramePr>
        <p:xfrm>
          <a:off x="414064" y="1277848"/>
          <a:ext cx="6846858" cy="120032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1143">
                  <a:extLst>
                    <a:ext uri="{9D8B030D-6E8A-4147-A177-3AD203B41FA5}">
                      <a16:colId xmlns:a16="http://schemas.microsoft.com/office/drawing/2014/main" val="406666727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1038363440"/>
                    </a:ext>
                  </a:extLst>
                </a:gridCol>
              </a:tblGrid>
              <a:tr h="1200329"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Up Arrow 2">
            <a:extLst>
              <a:ext uri="{FF2B5EF4-FFF2-40B4-BE49-F238E27FC236}">
                <a16:creationId xmlns:a16="http://schemas.microsoft.com/office/drawing/2014/main" id="{81496003-D30B-46E6-8A0C-EAB3A3757DC0}"/>
              </a:ext>
            </a:extLst>
          </p:cNvPr>
          <p:cNvSpPr/>
          <p:nvPr/>
        </p:nvSpPr>
        <p:spPr>
          <a:xfrm>
            <a:off x="2853246" y="2821722"/>
            <a:ext cx="657545" cy="148085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BC3239-4AFD-4EED-91FB-13ADD3F6A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526475"/>
              </p:ext>
            </p:extLst>
          </p:nvPr>
        </p:nvGraphicFramePr>
        <p:xfrm>
          <a:off x="7408756" y="3608623"/>
          <a:ext cx="4638042" cy="2718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014">
                  <a:extLst>
                    <a:ext uri="{9D8B030D-6E8A-4147-A177-3AD203B41FA5}">
                      <a16:colId xmlns:a16="http://schemas.microsoft.com/office/drawing/2014/main" val="2473382200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1073861177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3557694920"/>
                    </a:ext>
                  </a:extLst>
                </a:gridCol>
              </a:tblGrid>
              <a:tr h="679569">
                <a:tc>
                  <a:txBody>
                    <a:bodyPr/>
                    <a:lstStyle/>
                    <a:p>
                      <a:r>
                        <a:rPr lang="en-GB" sz="2800" b="1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/>
                        <a:t>Move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20161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27137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893465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38958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3C51AF5-9DB6-4AA3-AB2A-750C48ACCCA2}"/>
              </a:ext>
            </a:extLst>
          </p:cNvPr>
          <p:cNvSpPr txBox="1"/>
          <p:nvPr/>
        </p:nvSpPr>
        <p:spPr>
          <a:xfrm>
            <a:off x="9131300" y="2869347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/>
              <a:t>Rules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83C5ED1-46A2-458D-985F-35FDF7ED5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/>
              <a:t>Single state Turing Machine</a:t>
            </a:r>
          </a:p>
        </p:txBody>
      </p:sp>
    </p:spTree>
    <p:extLst>
      <p:ext uri="{BB962C8B-B14F-4D97-AF65-F5344CB8AC3E}">
        <p14:creationId xmlns:p14="http://schemas.microsoft.com/office/powerpoint/2010/main" val="752711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090058A-759E-4FA9-AD07-BFA62A691E80}"/>
              </a:ext>
            </a:extLst>
          </p:cNvPr>
          <p:cNvSpPr/>
          <p:nvPr/>
        </p:nvSpPr>
        <p:spPr>
          <a:xfrm>
            <a:off x="7222822" y="4294675"/>
            <a:ext cx="4969178" cy="673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D7C9B41-E9C1-4580-8A4B-946387199A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6541351"/>
              </p:ext>
            </p:extLst>
          </p:nvPr>
        </p:nvGraphicFramePr>
        <p:xfrm>
          <a:off x="337864" y="1306423"/>
          <a:ext cx="6846858" cy="120032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1143">
                  <a:extLst>
                    <a:ext uri="{9D8B030D-6E8A-4147-A177-3AD203B41FA5}">
                      <a16:colId xmlns:a16="http://schemas.microsoft.com/office/drawing/2014/main" val="406666727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1038363440"/>
                    </a:ext>
                  </a:extLst>
                </a:gridCol>
              </a:tblGrid>
              <a:tr h="1200329"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Up Arrow 2">
            <a:extLst>
              <a:ext uri="{FF2B5EF4-FFF2-40B4-BE49-F238E27FC236}">
                <a16:creationId xmlns:a16="http://schemas.microsoft.com/office/drawing/2014/main" id="{81496003-D30B-46E6-8A0C-EAB3A3757DC0}"/>
              </a:ext>
            </a:extLst>
          </p:cNvPr>
          <p:cNvSpPr/>
          <p:nvPr/>
        </p:nvSpPr>
        <p:spPr>
          <a:xfrm>
            <a:off x="4043871" y="2823074"/>
            <a:ext cx="657545" cy="148085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BC3239-4AFD-4EED-91FB-13ADD3F6A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140105"/>
              </p:ext>
            </p:extLst>
          </p:nvPr>
        </p:nvGraphicFramePr>
        <p:xfrm>
          <a:off x="7408756" y="3608623"/>
          <a:ext cx="4638042" cy="2718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014">
                  <a:extLst>
                    <a:ext uri="{9D8B030D-6E8A-4147-A177-3AD203B41FA5}">
                      <a16:colId xmlns:a16="http://schemas.microsoft.com/office/drawing/2014/main" val="2473382200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1073861177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3557694920"/>
                    </a:ext>
                  </a:extLst>
                </a:gridCol>
              </a:tblGrid>
              <a:tr h="679569">
                <a:tc>
                  <a:txBody>
                    <a:bodyPr/>
                    <a:lstStyle/>
                    <a:p>
                      <a:r>
                        <a:rPr lang="en-GB" sz="2800" b="1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/>
                        <a:t>Move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20161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27137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893465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38958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3C51AF5-9DB6-4AA3-AB2A-750C48ACCCA2}"/>
              </a:ext>
            </a:extLst>
          </p:cNvPr>
          <p:cNvSpPr txBox="1"/>
          <p:nvPr/>
        </p:nvSpPr>
        <p:spPr>
          <a:xfrm>
            <a:off x="9131300" y="2869347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/>
              <a:t>Rules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83C5ED1-46A2-458D-985F-35FDF7ED5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/>
              <a:t>Single state Turing Machine</a:t>
            </a:r>
          </a:p>
        </p:txBody>
      </p:sp>
    </p:spTree>
    <p:extLst>
      <p:ext uri="{BB962C8B-B14F-4D97-AF65-F5344CB8AC3E}">
        <p14:creationId xmlns:p14="http://schemas.microsoft.com/office/powerpoint/2010/main" val="2391194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25DA-A852-49CB-8436-7C1A950CB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Recap and starter - Answers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F3929-62E4-44F8-9652-BA543D4E2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1" y="1107678"/>
            <a:ext cx="4879205" cy="2583197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Given the FSM which of the following are valid inputs: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1010101           Valid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01110               Invalid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0                        Valid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01111               Valid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110                    Valid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Create the state transition diagram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F0AEBB-5B3E-495B-A03A-A0C711FF2A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2273" y="2195513"/>
            <a:ext cx="5276850" cy="3981450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204D749-5944-429B-8CB6-4C87933D34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4955041"/>
              </p:ext>
            </p:extLst>
          </p:nvPr>
        </p:nvGraphicFramePr>
        <p:xfrm>
          <a:off x="426721" y="3873582"/>
          <a:ext cx="2615788" cy="25831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58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5053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8621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DE9040D-036E-4DAE-9B73-7B518405454B}"/>
              </a:ext>
            </a:extLst>
          </p:cNvPr>
          <p:cNvSpPr/>
          <p:nvPr/>
        </p:nvSpPr>
        <p:spPr>
          <a:xfrm>
            <a:off x="7222822" y="4294675"/>
            <a:ext cx="4969178" cy="673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D7C9B41-E9C1-4580-8A4B-946387199A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9248621"/>
              </p:ext>
            </p:extLst>
          </p:nvPr>
        </p:nvGraphicFramePr>
        <p:xfrm>
          <a:off x="356914" y="1239748"/>
          <a:ext cx="6846858" cy="120032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1143">
                  <a:extLst>
                    <a:ext uri="{9D8B030D-6E8A-4147-A177-3AD203B41FA5}">
                      <a16:colId xmlns:a16="http://schemas.microsoft.com/office/drawing/2014/main" val="406666727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1038363440"/>
                    </a:ext>
                  </a:extLst>
                </a:gridCol>
              </a:tblGrid>
              <a:tr h="1200329"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Up Arrow 2">
            <a:extLst>
              <a:ext uri="{FF2B5EF4-FFF2-40B4-BE49-F238E27FC236}">
                <a16:creationId xmlns:a16="http://schemas.microsoft.com/office/drawing/2014/main" id="{81496003-D30B-46E6-8A0C-EAB3A3757DC0}"/>
              </a:ext>
            </a:extLst>
          </p:cNvPr>
          <p:cNvSpPr/>
          <p:nvPr/>
        </p:nvSpPr>
        <p:spPr>
          <a:xfrm>
            <a:off x="5157795" y="2775249"/>
            <a:ext cx="657545" cy="148085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BC3239-4AFD-4EED-91FB-13ADD3F6A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661363"/>
              </p:ext>
            </p:extLst>
          </p:nvPr>
        </p:nvGraphicFramePr>
        <p:xfrm>
          <a:off x="7408756" y="3608623"/>
          <a:ext cx="4638042" cy="2718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014">
                  <a:extLst>
                    <a:ext uri="{9D8B030D-6E8A-4147-A177-3AD203B41FA5}">
                      <a16:colId xmlns:a16="http://schemas.microsoft.com/office/drawing/2014/main" val="2473382200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1073861177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3557694920"/>
                    </a:ext>
                  </a:extLst>
                </a:gridCol>
              </a:tblGrid>
              <a:tr h="679569">
                <a:tc>
                  <a:txBody>
                    <a:bodyPr/>
                    <a:lstStyle/>
                    <a:p>
                      <a:r>
                        <a:rPr lang="en-GB" sz="2800" b="1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/>
                        <a:t>Move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20161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27137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893465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38958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3C51AF5-9DB6-4AA3-AB2A-750C48ACCCA2}"/>
              </a:ext>
            </a:extLst>
          </p:cNvPr>
          <p:cNvSpPr txBox="1"/>
          <p:nvPr/>
        </p:nvSpPr>
        <p:spPr>
          <a:xfrm>
            <a:off x="9131300" y="2869347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/>
              <a:t>Rules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83C5ED1-46A2-458D-985F-35FDF7ED5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/>
              <a:t>Single state Turing Machine</a:t>
            </a:r>
          </a:p>
        </p:txBody>
      </p:sp>
    </p:spTree>
    <p:extLst>
      <p:ext uri="{BB962C8B-B14F-4D97-AF65-F5344CB8AC3E}">
        <p14:creationId xmlns:p14="http://schemas.microsoft.com/office/powerpoint/2010/main" val="9421376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0DA3B9F-69EC-4CA0-9099-89FB7FC63FB7}"/>
              </a:ext>
            </a:extLst>
          </p:cNvPr>
          <p:cNvSpPr/>
          <p:nvPr/>
        </p:nvSpPr>
        <p:spPr>
          <a:xfrm>
            <a:off x="7222822" y="5653813"/>
            <a:ext cx="4969178" cy="67308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D7C9B41-E9C1-4580-8A4B-946387199A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3248650"/>
              </p:ext>
            </p:extLst>
          </p:nvPr>
        </p:nvGraphicFramePr>
        <p:xfrm>
          <a:off x="395014" y="1277848"/>
          <a:ext cx="6846858" cy="120032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141143">
                  <a:extLst>
                    <a:ext uri="{9D8B030D-6E8A-4147-A177-3AD203B41FA5}">
                      <a16:colId xmlns:a16="http://schemas.microsoft.com/office/drawing/2014/main" val="406666727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1143">
                  <a:extLst>
                    <a:ext uri="{9D8B030D-6E8A-4147-A177-3AD203B41FA5}">
                      <a16:colId xmlns:a16="http://schemas.microsoft.com/office/drawing/2014/main" val="1038363440"/>
                    </a:ext>
                  </a:extLst>
                </a:gridCol>
              </a:tblGrid>
              <a:tr h="1200329"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0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6000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Up Arrow 2">
            <a:extLst>
              <a:ext uri="{FF2B5EF4-FFF2-40B4-BE49-F238E27FC236}">
                <a16:creationId xmlns:a16="http://schemas.microsoft.com/office/drawing/2014/main" id="{81496003-D30B-46E6-8A0C-EAB3A3757DC0}"/>
              </a:ext>
            </a:extLst>
          </p:cNvPr>
          <p:cNvSpPr/>
          <p:nvPr/>
        </p:nvSpPr>
        <p:spPr>
          <a:xfrm>
            <a:off x="6320346" y="2775249"/>
            <a:ext cx="657545" cy="1480858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2BC3239-4AFD-4EED-91FB-13ADD3F6A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436358"/>
              </p:ext>
            </p:extLst>
          </p:nvPr>
        </p:nvGraphicFramePr>
        <p:xfrm>
          <a:off x="7408756" y="3608623"/>
          <a:ext cx="4638042" cy="271827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6014">
                  <a:extLst>
                    <a:ext uri="{9D8B030D-6E8A-4147-A177-3AD203B41FA5}">
                      <a16:colId xmlns:a16="http://schemas.microsoft.com/office/drawing/2014/main" val="2473382200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1073861177"/>
                    </a:ext>
                  </a:extLst>
                </a:gridCol>
                <a:gridCol w="1546014">
                  <a:extLst>
                    <a:ext uri="{9D8B030D-6E8A-4147-A177-3AD203B41FA5}">
                      <a16:colId xmlns:a16="http://schemas.microsoft.com/office/drawing/2014/main" val="3557694920"/>
                    </a:ext>
                  </a:extLst>
                </a:gridCol>
              </a:tblGrid>
              <a:tr h="679569">
                <a:tc>
                  <a:txBody>
                    <a:bodyPr/>
                    <a:lstStyle/>
                    <a:p>
                      <a:r>
                        <a:rPr lang="en-GB" sz="2800" b="1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b="1"/>
                        <a:t>Move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20161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27137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/>
                        <a:t>Right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893465"/>
                  </a:ext>
                </a:extLst>
              </a:tr>
              <a:tr h="679569">
                <a:tc>
                  <a:txBody>
                    <a:bodyPr/>
                    <a:lstStyle/>
                    <a:p>
                      <a:r>
                        <a:rPr lang="en-GB" sz="280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38958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3C51AF5-9DB6-4AA3-AB2A-750C48ACCCA2}"/>
              </a:ext>
            </a:extLst>
          </p:cNvPr>
          <p:cNvSpPr txBox="1"/>
          <p:nvPr/>
        </p:nvSpPr>
        <p:spPr>
          <a:xfrm>
            <a:off x="9131300" y="2869347"/>
            <a:ext cx="1192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/>
              <a:t>Rules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83C5ED1-46A2-458D-985F-35FDF7ED5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/>
              <a:t>Single state Turing Machine</a:t>
            </a:r>
          </a:p>
        </p:txBody>
      </p:sp>
    </p:spTree>
    <p:extLst>
      <p:ext uri="{BB962C8B-B14F-4D97-AF65-F5344CB8AC3E}">
        <p14:creationId xmlns:p14="http://schemas.microsoft.com/office/powerpoint/2010/main" val="25160465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Program states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1525" y="907733"/>
            <a:ext cx="10515600" cy="290627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This program is incomplete because it does not stop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It is stuck on the blank square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We need to introduce program states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After each instruction, the state we transition to needs to be specified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Lets update out state transition table to account for the halt state</a:t>
            </a:r>
          </a:p>
          <a:p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702F10D-AA80-4FBF-81A9-0A9838F224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115888"/>
              </p:ext>
            </p:extLst>
          </p:nvPr>
        </p:nvGraphicFramePr>
        <p:xfrm>
          <a:off x="2732296" y="4144169"/>
          <a:ext cx="6594057" cy="22298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9086">
                  <a:extLst>
                    <a:ext uri="{9D8B030D-6E8A-4147-A177-3AD203B41FA5}">
                      <a16:colId xmlns:a16="http://schemas.microsoft.com/office/drawing/2014/main" val="717132099"/>
                    </a:ext>
                  </a:extLst>
                </a:gridCol>
                <a:gridCol w="1317485">
                  <a:extLst>
                    <a:ext uri="{9D8B030D-6E8A-4147-A177-3AD203B41FA5}">
                      <a16:colId xmlns:a16="http://schemas.microsoft.com/office/drawing/2014/main" val="2473382200"/>
                    </a:ext>
                  </a:extLst>
                </a:gridCol>
                <a:gridCol w="1163154">
                  <a:extLst>
                    <a:ext uri="{9D8B030D-6E8A-4147-A177-3AD203B41FA5}">
                      <a16:colId xmlns:a16="http://schemas.microsoft.com/office/drawing/2014/main" val="1073861177"/>
                    </a:ext>
                  </a:extLst>
                </a:gridCol>
                <a:gridCol w="1308549">
                  <a:extLst>
                    <a:ext uri="{9D8B030D-6E8A-4147-A177-3AD203B41FA5}">
                      <a16:colId xmlns:a16="http://schemas.microsoft.com/office/drawing/2014/main" val="3557694920"/>
                    </a:ext>
                  </a:extLst>
                </a:gridCol>
                <a:gridCol w="1915783">
                  <a:extLst>
                    <a:ext uri="{9D8B030D-6E8A-4147-A177-3AD203B41FA5}">
                      <a16:colId xmlns:a16="http://schemas.microsoft.com/office/drawing/2014/main" val="1841943370"/>
                    </a:ext>
                  </a:extLst>
                </a:gridCol>
              </a:tblGrid>
              <a:tr h="557451">
                <a:tc>
                  <a:txBody>
                    <a:bodyPr/>
                    <a:lstStyle/>
                    <a:p>
                      <a:r>
                        <a:rPr lang="en-GB" sz="24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/>
                        <a:t>Symbol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20161"/>
                  </a:ext>
                </a:extLst>
              </a:tr>
              <a:tr h="557451">
                <a:tc>
                  <a:txBody>
                    <a:bodyPr/>
                    <a:lstStyle/>
                    <a:p>
                      <a:r>
                        <a:rPr lang="en-GB" sz="24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427137"/>
                  </a:ext>
                </a:extLst>
              </a:tr>
              <a:tr h="557451">
                <a:tc>
                  <a:txBody>
                    <a:bodyPr/>
                    <a:lstStyle/>
                    <a:p>
                      <a:r>
                        <a:rPr lang="en-GB" sz="24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Right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893465"/>
                  </a:ext>
                </a:extLst>
              </a:tr>
              <a:tr h="557451">
                <a:tc>
                  <a:txBody>
                    <a:bodyPr/>
                    <a:lstStyle/>
                    <a:p>
                      <a:r>
                        <a:rPr lang="en-GB" sz="24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Blank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/>
                        <a:t>None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3895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037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Example 1: State transition table for even parity generator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9682477"/>
              </p:ext>
            </p:extLst>
          </p:nvPr>
        </p:nvGraphicFramePr>
        <p:xfrm>
          <a:off x="838200" y="2265179"/>
          <a:ext cx="8101265" cy="258319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02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02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2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02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>
                          <a:sym typeface="Wingdings 3" panose="05040102010807070707" pitchFamily="18" charset="2"/>
                        </a:rPr>
                        <a:t>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>
                          <a:sym typeface="Wingdings 3" panose="05040102010807070707" pitchFamily="18" charset="2"/>
                        </a:rPr>
                        <a:t>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BE1A906-498E-4E1C-993F-B977A1ADBE2D}"/>
              </a:ext>
            </a:extLst>
          </p:cNvPr>
          <p:cNvSpPr txBox="1"/>
          <p:nvPr/>
        </p:nvSpPr>
        <p:spPr>
          <a:xfrm>
            <a:off x="1926657" y="5015546"/>
            <a:ext cx="61235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If in State 0 then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Read 0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Write 0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Move right</a:t>
            </a:r>
          </a:p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	Transition to State 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05D866-CB71-4F7C-A833-2631D79E3234}"/>
              </a:ext>
            </a:extLst>
          </p:cNvPr>
          <p:cNvSpPr/>
          <p:nvPr/>
        </p:nvSpPr>
        <p:spPr>
          <a:xfrm>
            <a:off x="731520" y="806328"/>
            <a:ext cx="1103071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More complex Turing Machines can be created with multiple states. We will now</a:t>
            </a:r>
          </a:p>
          <a:p>
            <a:r>
              <a:rPr lang="en-GB" sz="2400" dirty="0"/>
              <a:t>look at an even parity generator, that will add the parity bit on the right-hand side of a </a:t>
            </a:r>
          </a:p>
          <a:p>
            <a:r>
              <a:rPr lang="en-GB" sz="2400" dirty="0"/>
              <a:t>sequence of bits </a:t>
            </a:r>
          </a:p>
        </p:txBody>
      </p:sp>
    </p:spTree>
    <p:extLst>
      <p:ext uri="{BB962C8B-B14F-4D97-AF65-F5344CB8AC3E}">
        <p14:creationId xmlns:p14="http://schemas.microsoft.com/office/powerpoint/2010/main" val="4949438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Tape we will use for even parity generator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6780174"/>
              </p:ext>
            </p:extLst>
          </p:nvPr>
        </p:nvGraphicFramePr>
        <p:xfrm>
          <a:off x="838199" y="2068512"/>
          <a:ext cx="8685944" cy="365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7443">
                  <a:extLst>
                    <a:ext uri="{9D8B030D-6E8A-4147-A177-3AD203B41FA5}">
                      <a16:colId xmlns:a16="http://schemas.microsoft.com/office/drawing/2014/main" val="694250566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3315464341"/>
                    </a:ext>
                  </a:extLst>
                </a:gridCol>
              </a:tblGrid>
              <a:tr h="354727"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C822F225-1B86-4B8F-8A10-7813708CA8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2736945"/>
              </p:ext>
            </p:extLst>
          </p:nvPr>
        </p:nvGraphicFramePr>
        <p:xfrm>
          <a:off x="7157933" y="3765517"/>
          <a:ext cx="440441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7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89302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4" y="4474042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Even Parity Generator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4676774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1626833" y="2400720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C92734F4-F6AF-4B82-BE92-6063259FB6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3948935"/>
              </p:ext>
            </p:extLst>
          </p:nvPr>
        </p:nvGraphicFramePr>
        <p:xfrm>
          <a:off x="7157933" y="3765517"/>
          <a:ext cx="440441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7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48679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53322" y="5219998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Even Parity Generator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2493106" y="235259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C92734F4-F6AF-4B82-BE92-6063259FB653}"/>
              </a:ext>
            </a:extLst>
          </p:cNvPr>
          <p:cNvGraphicFramePr>
            <a:graphicFrameLocks/>
          </p:cNvGraphicFramePr>
          <p:nvPr/>
        </p:nvGraphicFramePr>
        <p:xfrm>
          <a:off x="7157933" y="3765517"/>
          <a:ext cx="440441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7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69789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4" y="5592977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Even Parity Generator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3347348" y="2470391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C92734F4-F6AF-4B82-BE92-6063259FB653}"/>
              </a:ext>
            </a:extLst>
          </p:cNvPr>
          <p:cNvGraphicFramePr>
            <a:graphicFrameLocks/>
          </p:cNvGraphicFramePr>
          <p:nvPr/>
        </p:nvGraphicFramePr>
        <p:xfrm>
          <a:off x="7157933" y="3765517"/>
          <a:ext cx="440441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7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47439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3" y="4474042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Even Parity Generator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4249716" y="2470391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C92734F4-F6AF-4B82-BE92-6063259FB6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4116168"/>
              </p:ext>
            </p:extLst>
          </p:nvPr>
        </p:nvGraphicFramePr>
        <p:xfrm>
          <a:off x="7157932" y="3765517"/>
          <a:ext cx="440441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7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46055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3" y="5586636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Even Parity Generator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5115990" y="2386170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C92734F4-F6AF-4B82-BE92-6063259FB653}"/>
              </a:ext>
            </a:extLst>
          </p:cNvPr>
          <p:cNvGraphicFramePr>
            <a:graphicFrameLocks/>
          </p:cNvGraphicFramePr>
          <p:nvPr/>
        </p:nvGraphicFramePr>
        <p:xfrm>
          <a:off x="7157932" y="3765517"/>
          <a:ext cx="440441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7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334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25DA-A852-49CB-8436-7C1A950CB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Recap and starter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F3929-62E4-44F8-9652-BA543D4E2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" y="1253331"/>
            <a:ext cx="4602480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Given the following Mealy Machine input what is the output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1010  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01110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01111</a:t>
            </a:r>
            <a:endParaRPr lang="en-GB" dirty="0">
              <a:solidFill>
                <a:srgbClr val="FF0000"/>
              </a:solidFill>
            </a:endParaRP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110</a:t>
            </a:r>
            <a:endParaRPr lang="en-GB" dirty="0">
              <a:solidFill>
                <a:srgbClr val="FF0000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Create the state transition diagram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4ECAE-B9EF-45B2-AEF8-D75DBA204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525" y="2246896"/>
            <a:ext cx="4768600" cy="358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6061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3" y="4130815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Even Parity Generator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5992969" y="2470391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C92734F4-F6AF-4B82-BE92-6063259FB653}"/>
              </a:ext>
            </a:extLst>
          </p:cNvPr>
          <p:cNvGraphicFramePr>
            <a:graphicFrameLocks/>
          </p:cNvGraphicFramePr>
          <p:nvPr/>
        </p:nvGraphicFramePr>
        <p:xfrm>
          <a:off x="7157932" y="3765517"/>
          <a:ext cx="440441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7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7715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3" y="4861011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Even Parity Generator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5347567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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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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6862322" y="2470391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C92734F4-F6AF-4B82-BE92-6063259FB653}"/>
              </a:ext>
            </a:extLst>
          </p:cNvPr>
          <p:cNvGraphicFramePr>
            <a:graphicFrameLocks/>
          </p:cNvGraphicFramePr>
          <p:nvPr/>
        </p:nvGraphicFramePr>
        <p:xfrm>
          <a:off x="7157932" y="3765517"/>
          <a:ext cx="440441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7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708492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3" y="4861011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Even Parity Generator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0405637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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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7788754" y="2449751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9" name="Content Placeholder 3">
            <a:extLst>
              <a:ext uri="{FF2B5EF4-FFF2-40B4-BE49-F238E27FC236}">
                <a16:creationId xmlns:a16="http://schemas.microsoft.com/office/drawing/2014/main" id="{C92734F4-F6AF-4B82-BE92-6063259FB653}"/>
              </a:ext>
            </a:extLst>
          </p:cNvPr>
          <p:cNvGraphicFramePr>
            <a:graphicFrameLocks/>
          </p:cNvGraphicFramePr>
          <p:nvPr/>
        </p:nvGraphicFramePr>
        <p:xfrm>
          <a:off x="7157932" y="3765517"/>
          <a:ext cx="440441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7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333406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8491A-FB71-405E-9A6A-05B96360C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Task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F11A0F9-847D-472F-8623-4D6D5C0C6E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009492"/>
              </p:ext>
            </p:extLst>
          </p:nvPr>
        </p:nvGraphicFramePr>
        <p:xfrm>
          <a:off x="1352550" y="2068512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>
                          <a:sym typeface="Wingdings 3" panose="05040102010807070707" pitchFamily="18" charset="2"/>
                        </a:rPr>
                        <a:t>1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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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Up Arrow 2">
            <a:extLst>
              <a:ext uri="{FF2B5EF4-FFF2-40B4-BE49-F238E27FC236}">
                <a16:creationId xmlns:a16="http://schemas.microsoft.com/office/drawing/2014/main" id="{B2B1E901-C143-40D8-A474-7727981434F7}"/>
              </a:ext>
            </a:extLst>
          </p:cNvPr>
          <p:cNvSpPr/>
          <p:nvPr/>
        </p:nvSpPr>
        <p:spPr>
          <a:xfrm>
            <a:off x="2556189" y="2551096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BF2F7501-A02D-4CD5-9C3E-8E28273BCE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3948935"/>
              </p:ext>
            </p:extLst>
          </p:nvPr>
        </p:nvGraphicFramePr>
        <p:xfrm>
          <a:off x="7157933" y="3765517"/>
          <a:ext cx="440441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074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3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60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01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94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73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1122"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>
                          <a:sym typeface="Wingdings 3" panose="05040102010807070707" pitchFamily="18" charset="2"/>
                        </a:rPr>
                        <a:t></a:t>
                      </a:r>
                      <a:endParaRPr lang="en-GB" sz="1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D3E402D4-E1B3-44A1-9F14-53E9E9FA230F}"/>
              </a:ext>
            </a:extLst>
          </p:cNvPr>
          <p:cNvSpPr/>
          <p:nvPr/>
        </p:nvSpPr>
        <p:spPr>
          <a:xfrm>
            <a:off x="1158040" y="1139933"/>
            <a:ext cx="91520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Use Pencil and paper to apply the Even Parity Turing Machine to the following sequence: </a:t>
            </a:r>
          </a:p>
        </p:txBody>
      </p:sp>
    </p:spTree>
    <p:extLst>
      <p:ext uri="{BB962C8B-B14F-4D97-AF65-F5344CB8AC3E}">
        <p14:creationId xmlns:p14="http://schemas.microsoft.com/office/powerpoint/2010/main" val="32421756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5A6D9-595E-4A62-AB7F-97FF463EE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Solving problems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A7D70-3318-42EE-9149-998A14D4A3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</a:t>
            </a:r>
            <a:r>
              <a:rPr lang="en-GB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 state transition table is separate from the main memory.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modern day programmable computer will have instructions stored in memory. 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real </a:t>
            </a:r>
            <a:r>
              <a:rPr lang="en-GB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Turing Machine </a:t>
            </a:r>
            <a:r>
              <a:rPr lang="en-GB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will need physically rewiring  to solve a different type of problem.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Turing machine can solve a single problem. 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GB" sz="3200" dirty="0"/>
              <a:t>A Turing Machine is not a general purpose machine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2047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Finite state machine for even parity generator</a:t>
            </a:r>
          </a:p>
        </p:txBody>
      </p:sp>
      <p:graphicFrame>
        <p:nvGraphicFramePr>
          <p:cNvPr id="23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8887680"/>
              </p:ext>
            </p:extLst>
          </p:nvPr>
        </p:nvGraphicFramePr>
        <p:xfrm>
          <a:off x="8057345" y="1810598"/>
          <a:ext cx="3296455" cy="2628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9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3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56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83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ym typeface="Wingdings 3" panose="05040102010807070707" pitchFamily="18" charset="2"/>
                        </a:rPr>
                        <a:t>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>
                          <a:sym typeface="Wingdings 3" panose="05040102010807070707" pitchFamily="18" charset="2"/>
                        </a:rPr>
                        <a:t>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123823" y="4916625"/>
            <a:ext cx="64118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Read symbol, write symbol, move</a:t>
            </a:r>
          </a:p>
          <a:p>
            <a:endParaRPr lang="en-GB" dirty="0"/>
          </a:p>
          <a:p>
            <a:r>
              <a:rPr lang="en-GB" dirty="0">
                <a:sym typeface="Wingdings 3" panose="05040102010807070707" pitchFamily="18" charset="2"/>
              </a:rPr>
              <a:t>   </a:t>
            </a:r>
            <a:r>
              <a:rPr lang="en-GB" dirty="0"/>
              <a:t>First value is the symbol read</a:t>
            </a:r>
          </a:p>
          <a:p>
            <a:r>
              <a:rPr lang="en-GB" dirty="0"/>
              <a:t>1   Second value is the symbol to write</a:t>
            </a:r>
          </a:p>
          <a:p>
            <a:r>
              <a:rPr lang="en-GB" dirty="0"/>
              <a:t>→ Third value is the direction in which to move the head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65D7B5A-7AA0-4750-BEA3-912942AC1FAC}"/>
              </a:ext>
            </a:extLst>
          </p:cNvPr>
          <p:cNvSpPr/>
          <p:nvPr/>
        </p:nvSpPr>
        <p:spPr>
          <a:xfrm>
            <a:off x="963889" y="1058128"/>
            <a:ext cx="8356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The transition rules for a Turing machine can be expressed using a Finite state machine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E781028-223D-485F-9BC4-8121804B4A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986" y="1729324"/>
            <a:ext cx="4673016" cy="3187301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E98A75-AAB8-494F-9047-8F67CF31B42D}"/>
              </a:ext>
            </a:extLst>
          </p:cNvPr>
          <p:cNvCxnSpPr>
            <a:cxnSpLocks/>
          </p:cNvCxnSpPr>
          <p:nvPr/>
        </p:nvCxnSpPr>
        <p:spPr>
          <a:xfrm flipV="1">
            <a:off x="4716379" y="4087461"/>
            <a:ext cx="0" cy="8291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AD5B62F-E96C-4526-9CD4-60D135263823}"/>
              </a:ext>
            </a:extLst>
          </p:cNvPr>
          <p:cNvCxnSpPr>
            <a:cxnSpLocks/>
          </p:cNvCxnSpPr>
          <p:nvPr/>
        </p:nvCxnSpPr>
        <p:spPr>
          <a:xfrm flipH="1" flipV="1">
            <a:off x="4932947" y="4087461"/>
            <a:ext cx="1455822" cy="8291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0842D47-4E1B-40B8-AD3A-58494B3E0F56}"/>
              </a:ext>
            </a:extLst>
          </p:cNvPr>
          <p:cNvCxnSpPr>
            <a:cxnSpLocks/>
          </p:cNvCxnSpPr>
          <p:nvPr/>
        </p:nvCxnSpPr>
        <p:spPr>
          <a:xfrm flipH="1" flipV="1">
            <a:off x="5308937" y="4011995"/>
            <a:ext cx="2573574" cy="90463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34494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State transition function for even parity generator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A Turing machine can be expressed as a state transition function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∂(current state, input symbol) = (next state , output symbol ,direction)</a:t>
            </a:r>
          </a:p>
          <a:p>
            <a:pPr marL="0" indent="0">
              <a:buNone/>
            </a:pPr>
            <a:r>
              <a:rPr lang="en-GB" dirty="0"/>
              <a:t>∂(S0,0) = (S0,0,→)</a:t>
            </a:r>
          </a:p>
          <a:p>
            <a:pPr marL="0" indent="0">
              <a:buNone/>
            </a:pPr>
            <a:r>
              <a:rPr lang="en-GB" dirty="0"/>
              <a:t>∂(S0,1) = (S1,1,→)</a:t>
            </a:r>
          </a:p>
          <a:p>
            <a:pPr marL="0" indent="0">
              <a:buNone/>
            </a:pPr>
            <a:r>
              <a:rPr lang="en-GB" dirty="0"/>
              <a:t>∂(S0,</a:t>
            </a:r>
            <a:r>
              <a:rPr lang="en-GB" dirty="0">
                <a:latin typeface="Wingdings 3" panose="05040102010807070707" pitchFamily="18" charset="2"/>
                <a:sym typeface="Wingdings 3" panose="05040102010807070707" pitchFamily="18" charset="2"/>
              </a:rPr>
              <a:t></a:t>
            </a:r>
            <a:r>
              <a:rPr lang="en-GB" dirty="0"/>
              <a:t>) = (S2,0,→)</a:t>
            </a:r>
          </a:p>
          <a:p>
            <a:pPr marL="0" indent="0">
              <a:buNone/>
            </a:pPr>
            <a:r>
              <a:rPr lang="en-GB" dirty="0"/>
              <a:t>∂(S1,0) = (S1,0,→)</a:t>
            </a:r>
          </a:p>
          <a:p>
            <a:pPr marL="0" indent="0">
              <a:buNone/>
            </a:pPr>
            <a:r>
              <a:rPr lang="en-GB" dirty="0"/>
              <a:t>∂(S1,1) = (S0,1,→)</a:t>
            </a:r>
          </a:p>
          <a:p>
            <a:pPr marL="0" indent="0">
              <a:buNone/>
            </a:pPr>
            <a:r>
              <a:rPr lang="en-GB" dirty="0"/>
              <a:t>∂(S1,</a:t>
            </a:r>
            <a:r>
              <a:rPr lang="en-GB" dirty="0">
                <a:latin typeface="Wingdings 3" panose="05040102010807070707" pitchFamily="18" charset="2"/>
                <a:sym typeface="Wingdings 3" panose="05040102010807070707" pitchFamily="18" charset="2"/>
              </a:rPr>
              <a:t></a:t>
            </a:r>
            <a:r>
              <a:rPr lang="en-GB" dirty="0"/>
              <a:t>) = (S2,1,→)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We know S2 is the end state because it does</a:t>
            </a:r>
          </a:p>
          <a:p>
            <a:pPr marL="0" indent="0">
              <a:buNone/>
            </a:pPr>
            <a:r>
              <a:rPr lang="en-GB" dirty="0"/>
              <a:t>not appear on the left hand side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4375BD21-121E-43BD-BB5E-476BF01948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0829004"/>
              </p:ext>
            </p:extLst>
          </p:nvPr>
        </p:nvGraphicFramePr>
        <p:xfrm>
          <a:off x="7864840" y="2508430"/>
          <a:ext cx="3296455" cy="26289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95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95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3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56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830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386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ym typeface="Wingdings 3" panose="05040102010807070707" pitchFamily="18" charset="2"/>
                        </a:rPr>
                        <a:t>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>
                          <a:sym typeface="Wingdings 3" panose="05040102010807070707" pitchFamily="18" charset="2"/>
                        </a:rPr>
                        <a:t>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9387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Exercise: Turing Machine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05D866-CB71-4F7C-A833-2631D79E3234}"/>
              </a:ext>
            </a:extLst>
          </p:cNvPr>
          <p:cNvSpPr/>
          <p:nvPr/>
        </p:nvSpPr>
        <p:spPr>
          <a:xfrm>
            <a:off x="6196734" y="2198062"/>
            <a:ext cx="49221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Convert this state transition table into a state transition function.</a:t>
            </a:r>
          </a:p>
          <a:p>
            <a:endParaRPr lang="en-GB" sz="2400" dirty="0"/>
          </a:p>
          <a:p>
            <a:r>
              <a:rPr lang="en-GB" dirty="0"/>
              <a:t>∂(current state, input symbol) = (next state , output symbol ,direction)</a:t>
            </a:r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Apply the state transition table to the sequence. Start at state 1.  The head starts on the left most 1.  What does the Turing Machine do?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B2C53938-1AE4-4D23-BE68-996D1AE6B9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5293846"/>
              </p:ext>
            </p:extLst>
          </p:nvPr>
        </p:nvGraphicFramePr>
        <p:xfrm>
          <a:off x="549340" y="101156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Up Arrow 2">
            <a:extLst>
              <a:ext uri="{FF2B5EF4-FFF2-40B4-BE49-F238E27FC236}">
                <a16:creationId xmlns:a16="http://schemas.microsoft.com/office/drawing/2014/main" id="{5144538E-940B-4DA8-B424-14B06F8B11F5}"/>
              </a:ext>
            </a:extLst>
          </p:cNvPr>
          <p:cNvSpPr/>
          <p:nvPr/>
        </p:nvSpPr>
        <p:spPr>
          <a:xfrm>
            <a:off x="1776123" y="1583830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C2E6F3AD-9E31-4529-A575-B6868C4D06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8953167"/>
              </p:ext>
            </p:extLst>
          </p:nvPr>
        </p:nvGraphicFramePr>
        <p:xfrm>
          <a:off x="1073154" y="2446637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8038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Exercise: Turing Machine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05D866-CB71-4F7C-A833-2631D79E3234}"/>
              </a:ext>
            </a:extLst>
          </p:cNvPr>
          <p:cNvSpPr/>
          <p:nvPr/>
        </p:nvSpPr>
        <p:spPr>
          <a:xfrm>
            <a:off x="6196734" y="1583830"/>
            <a:ext cx="4922112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Convert this state transition table into a state transition function.</a:t>
            </a:r>
          </a:p>
          <a:p>
            <a:endParaRPr lang="en-GB" sz="2400" dirty="0"/>
          </a:p>
          <a:p>
            <a:r>
              <a:rPr lang="en-GB" sz="2400" dirty="0"/>
              <a:t>∂(S1,0) = (Halt,0,→) </a:t>
            </a:r>
          </a:p>
          <a:p>
            <a:r>
              <a:rPr lang="en-GB" sz="2400" dirty="0"/>
              <a:t>∂(S1,1) = (S2,0,→)</a:t>
            </a:r>
          </a:p>
          <a:p>
            <a:r>
              <a:rPr lang="en-GB" sz="2400" dirty="0"/>
              <a:t>∂(S2,0) = (S3,0,→) </a:t>
            </a:r>
          </a:p>
          <a:p>
            <a:r>
              <a:rPr lang="en-GB" sz="2400" dirty="0"/>
              <a:t>∂(S2,1) = (S2,1,→)</a:t>
            </a:r>
          </a:p>
          <a:p>
            <a:r>
              <a:rPr lang="en-GB" sz="2400" dirty="0"/>
              <a:t>∂(S3,0) = (S4,1,←) </a:t>
            </a:r>
          </a:p>
          <a:p>
            <a:r>
              <a:rPr lang="en-GB" sz="2400" dirty="0"/>
              <a:t>∂(S3,1) = (S3,1,→)</a:t>
            </a:r>
          </a:p>
          <a:p>
            <a:r>
              <a:rPr lang="en-GB" sz="2400" dirty="0"/>
              <a:t>∂(S4,0) = (S5,0,←) </a:t>
            </a:r>
          </a:p>
          <a:p>
            <a:r>
              <a:rPr lang="en-GB" sz="2400" dirty="0"/>
              <a:t>∂(S4,1) = (S4,1,←)</a:t>
            </a:r>
          </a:p>
          <a:p>
            <a:r>
              <a:rPr lang="en-GB" sz="2400" dirty="0"/>
              <a:t>∂(S5,0) = (S1,1,→) </a:t>
            </a:r>
          </a:p>
          <a:p>
            <a:r>
              <a:rPr lang="en-GB" sz="2400" dirty="0"/>
              <a:t>∂(S5,1) = (S5,1,←)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B2C53938-1AE4-4D23-BE68-996D1AE6B900}"/>
              </a:ext>
            </a:extLst>
          </p:cNvPr>
          <p:cNvGraphicFramePr>
            <a:graphicFrameLocks/>
          </p:cNvGraphicFramePr>
          <p:nvPr/>
        </p:nvGraphicFramePr>
        <p:xfrm>
          <a:off x="549340" y="101156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Up Arrow 2">
            <a:extLst>
              <a:ext uri="{FF2B5EF4-FFF2-40B4-BE49-F238E27FC236}">
                <a16:creationId xmlns:a16="http://schemas.microsoft.com/office/drawing/2014/main" id="{5144538E-940B-4DA8-B424-14B06F8B11F5}"/>
              </a:ext>
            </a:extLst>
          </p:cNvPr>
          <p:cNvSpPr/>
          <p:nvPr/>
        </p:nvSpPr>
        <p:spPr>
          <a:xfrm>
            <a:off x="1776123" y="1583830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Content Placeholder 3">
            <a:extLst>
              <a:ext uri="{FF2B5EF4-FFF2-40B4-BE49-F238E27FC236}">
                <a16:creationId xmlns:a16="http://schemas.microsoft.com/office/drawing/2014/main" id="{C2E6F3AD-9E31-4529-A575-B6868C4D06EA}"/>
              </a:ext>
            </a:extLst>
          </p:cNvPr>
          <p:cNvGraphicFramePr>
            <a:graphicFrameLocks/>
          </p:cNvGraphicFramePr>
          <p:nvPr/>
        </p:nvGraphicFramePr>
        <p:xfrm>
          <a:off x="1073154" y="2446637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25580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Exercise: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3388351"/>
              </p:ext>
            </p:extLst>
          </p:nvPr>
        </p:nvGraphicFramePr>
        <p:xfrm>
          <a:off x="838200" y="2265179"/>
          <a:ext cx="8101265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02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02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02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025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C405D866-CB71-4F7C-A833-2631D79E3234}"/>
              </a:ext>
            </a:extLst>
          </p:cNvPr>
          <p:cNvSpPr/>
          <p:nvPr/>
        </p:nvSpPr>
        <p:spPr>
          <a:xfrm>
            <a:off x="731520" y="806328"/>
            <a:ext cx="1167300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This will look at a two symbol Turing Machine with 0 and 1.  It will take a sequence of 1s and</a:t>
            </a:r>
          </a:p>
          <a:p>
            <a:r>
              <a:rPr lang="en-GB" sz="2400" dirty="0"/>
              <a:t>double the length of the sequence with a 0 in between. </a:t>
            </a:r>
            <a:r>
              <a:rPr lang="en-GB" sz="2400" dirty="0" err="1"/>
              <a:t>eg</a:t>
            </a:r>
            <a:r>
              <a:rPr lang="en-GB" sz="2400" dirty="0"/>
              <a:t> if we have a sequence of 11 </a:t>
            </a:r>
          </a:p>
          <a:p>
            <a:r>
              <a:rPr lang="en-GB" sz="2400" dirty="0"/>
              <a:t>the Turing machine will create 11011.   </a:t>
            </a:r>
          </a:p>
        </p:txBody>
      </p:sp>
    </p:spTree>
    <p:extLst>
      <p:ext uri="{BB962C8B-B14F-4D97-AF65-F5344CB8AC3E}">
        <p14:creationId xmlns:p14="http://schemas.microsoft.com/office/powerpoint/2010/main" val="3595305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125DA-A852-49CB-8436-7C1A950CB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401220"/>
            <a:ext cx="10515600" cy="57150"/>
          </a:xfrm>
        </p:spPr>
        <p:txBody>
          <a:bodyPr>
            <a:normAutofit fontScale="90000"/>
          </a:bodyPr>
          <a:lstStyle/>
          <a:p>
            <a:r>
              <a:rPr lang="en-GB" dirty="0"/>
              <a:t>Answer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F3929-62E4-44F8-9652-BA543D4E2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" y="1253331"/>
            <a:ext cx="4049027" cy="2515561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Given the following Mealy Machine input what is the output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1010  </a:t>
            </a:r>
            <a:r>
              <a:rPr lang="en-GB" dirty="0">
                <a:solidFill>
                  <a:srgbClr val="FF0000"/>
                </a:solidFill>
              </a:rPr>
              <a:t>0110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01110  </a:t>
            </a:r>
            <a:r>
              <a:rPr lang="en-GB" dirty="0">
                <a:solidFill>
                  <a:srgbClr val="FF0000"/>
                </a:solidFill>
              </a:rPr>
              <a:t>11110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01111 </a:t>
            </a:r>
            <a:r>
              <a:rPr lang="en-GB" dirty="0">
                <a:solidFill>
                  <a:srgbClr val="FF0000"/>
                </a:solidFill>
              </a:rPr>
              <a:t>11111</a:t>
            </a:r>
          </a:p>
          <a:p>
            <a:pPr marL="514350" indent="-514350">
              <a:lnSpc>
                <a:spcPct val="110000"/>
              </a:lnSpc>
              <a:buFont typeface="+mj-lt"/>
              <a:buAutoNum type="alphaLcParenR"/>
            </a:pPr>
            <a:r>
              <a:rPr lang="en-GB" dirty="0"/>
              <a:t>110 </a:t>
            </a:r>
            <a:r>
              <a:rPr lang="en-GB" dirty="0">
                <a:solidFill>
                  <a:srgbClr val="FF0000"/>
                </a:solidFill>
              </a:rPr>
              <a:t>011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Create the state transition diagram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4ECAE-B9EF-45B2-AEF8-D75DBA204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6525" y="2246896"/>
            <a:ext cx="4768600" cy="3580817"/>
          </a:xfrm>
          <a:prstGeom prst="rect">
            <a:avLst/>
          </a:prstGeom>
        </p:spPr>
      </p:pic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249DC6EC-CD46-4FFF-B314-0E1876B510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2544372"/>
              </p:ext>
            </p:extLst>
          </p:nvPr>
        </p:nvGraphicFramePr>
        <p:xfrm>
          <a:off x="426720" y="3896460"/>
          <a:ext cx="355900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551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33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6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8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02459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Input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245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245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245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245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245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459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5053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47400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4218A9-D55C-E9F1-855F-51E64B881A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729" y="1004549"/>
            <a:ext cx="11050542" cy="4848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5189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3630EFF4-7FB2-403A-A15A-0D8B51A7BD7E}"/>
              </a:ext>
            </a:extLst>
          </p:cNvPr>
          <p:cNvSpPr/>
          <p:nvPr/>
        </p:nvSpPr>
        <p:spPr>
          <a:xfrm>
            <a:off x="6965352" y="3217477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165710"/>
            <a:ext cx="10953750" cy="370839"/>
          </a:xfrm>
        </p:spPr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1626833" y="2400720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8194B760-873A-4853-BD98-3C3034A3F689}"/>
              </a:ext>
            </a:extLst>
          </p:cNvPr>
          <p:cNvSpPr txBox="1"/>
          <p:nvPr/>
        </p:nvSpPr>
        <p:spPr>
          <a:xfrm>
            <a:off x="601875" y="997835"/>
            <a:ext cx="61022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Start on state 1. Pointer starts on left most 1</a:t>
            </a:r>
            <a:r>
              <a:rPr lang="en-GB" sz="1800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94919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3936568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405487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2466588" y="2452378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9767240"/>
              </p:ext>
            </p:extLst>
          </p:nvPr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262199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3587714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2083362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3325005" y="24606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01924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4299085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4246448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4202082" y="2420662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338307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5018176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517180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3380989" y="24606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949344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7063006" y="6137538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8110808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2447926" y="24606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28222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7080762" y="5759558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336457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1589509" y="24606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91780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3236138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2503910" y="24527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75169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3557344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2844481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3315653" y="24606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4947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Turing Machines</a:t>
            </a:r>
          </a:p>
        </p:txBody>
      </p:sp>
    </p:spTree>
    <p:extLst>
      <p:ext uri="{BB962C8B-B14F-4D97-AF65-F5344CB8AC3E}">
        <p14:creationId xmlns:p14="http://schemas.microsoft.com/office/powerpoint/2010/main" val="25477313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4658708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0890484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4192730" y="24606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6310141"/>
              </p:ext>
            </p:extLst>
          </p:nvPr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66384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4299085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5113611" y="2396750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611935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5402910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0184496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4217872" y="24606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831954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5029442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3359456" y="24606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21819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5757720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2482379" y="24606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50914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6287D24-324F-407B-A897-FE5EE8B4408F}"/>
              </a:ext>
            </a:extLst>
          </p:cNvPr>
          <p:cNvSpPr/>
          <p:nvPr/>
        </p:nvSpPr>
        <p:spPr>
          <a:xfrm>
            <a:off x="6965352" y="2836108"/>
            <a:ext cx="4789571" cy="36933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7380432"/>
              </p:ext>
            </p:extLst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3322134" y="24606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89466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Double sequence of Bits Turing Machine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00050" y="1828453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Up Arrow 2"/>
          <p:cNvSpPr/>
          <p:nvPr/>
        </p:nvSpPr>
        <p:spPr>
          <a:xfrm>
            <a:off x="4212471" y="2460633"/>
            <a:ext cx="206062" cy="512013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253F928-7EDE-46C5-A7BB-AA1FCD0E5D6C}"/>
              </a:ext>
            </a:extLst>
          </p:cNvPr>
          <p:cNvGraphicFramePr>
            <a:graphicFrameLocks/>
          </p:cNvGraphicFramePr>
          <p:nvPr/>
        </p:nvGraphicFramePr>
        <p:xfrm>
          <a:off x="7231358" y="2460633"/>
          <a:ext cx="4257561" cy="40462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05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8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7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019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8637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Halt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ym typeface="Wingdings 3" panose="05040102010807070707" pitchFamily="18" charset="2"/>
                        </a:rPr>
                        <a:t>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sym typeface="Wingdings 3" panose="05040102010807070707" pitchFamily="18" charset="2"/>
                        </a:rPr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254232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4276986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→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820728"/>
                  </a:ext>
                </a:extLst>
              </a:tr>
              <a:tr h="35686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9194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881573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0DAD9-E759-4985-A895-76214A56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DC9F3F41-279F-49D7-AC01-5EAB34314DAC}"/>
              </a:ext>
            </a:extLst>
          </p:cNvPr>
          <p:cNvSpPr txBox="1">
            <a:spLocks/>
          </p:cNvSpPr>
          <p:nvPr/>
        </p:nvSpPr>
        <p:spPr>
          <a:xfrm>
            <a:off x="1120372" y="1159217"/>
            <a:ext cx="10515600" cy="4799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Create the state transition table and state transition function of the following finite state machine:</a:t>
            </a:r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Apply the Turing machine to the following sequence 10101100 starting at the right most bit. What is the outcome.</a:t>
            </a:r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Explain the purpose of this finite state machine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E7B82B9-9C74-4048-81D0-D07F47B3C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886200" y="1993756"/>
            <a:ext cx="4419600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2282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0DAD9-E759-4985-A895-76214A56F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Exercise:</a:t>
            </a: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DC9F3F41-279F-49D7-AC01-5EAB34314DAC}"/>
              </a:ext>
            </a:extLst>
          </p:cNvPr>
          <p:cNvSpPr txBox="1">
            <a:spLocks/>
          </p:cNvSpPr>
          <p:nvPr/>
        </p:nvSpPr>
        <p:spPr>
          <a:xfrm>
            <a:off x="1120372" y="1159217"/>
            <a:ext cx="10515600" cy="4799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Create the state transition table and state transition function of the following finite state machine:</a:t>
            </a:r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Apply the Turing machine to the following sequence 10101100 starting at the right most bit. What is the outcome.</a:t>
            </a:r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742950" indent="-7429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Explain the purpose of this finite state machine: Performs Twos’ Complement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E7B82B9-9C74-4048-81D0-D07F47B3C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0632" y="1945630"/>
            <a:ext cx="4419600" cy="2371725"/>
          </a:xfrm>
          <a:prstGeom prst="rect">
            <a:avLst/>
          </a:prstGeom>
        </p:spPr>
      </p:pic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832B44D1-1A38-4522-8F28-23EDB098CF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2372216"/>
              </p:ext>
            </p:extLst>
          </p:nvPr>
        </p:nvGraphicFramePr>
        <p:xfrm>
          <a:off x="4968919" y="2078516"/>
          <a:ext cx="3296776" cy="21059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41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59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36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96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433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6224"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State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Move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Next state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128"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966"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6224"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S0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41307"/>
                  </a:ext>
                </a:extLst>
              </a:tr>
              <a:tr h="336224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1374584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80513DD1-CEEF-4F83-9ACD-2602B40937CC}"/>
              </a:ext>
            </a:extLst>
          </p:cNvPr>
          <p:cNvSpPr/>
          <p:nvPr/>
        </p:nvSpPr>
        <p:spPr>
          <a:xfrm>
            <a:off x="9242913" y="2078516"/>
            <a:ext cx="22953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∂(S0,0) = (S0,0, ←)</a:t>
            </a:r>
          </a:p>
          <a:p>
            <a:r>
              <a:rPr lang="en-GB" dirty="0"/>
              <a:t>∂(S0,1) = (S1,1, ←)</a:t>
            </a:r>
          </a:p>
          <a:p>
            <a:r>
              <a:rPr lang="en-GB" dirty="0"/>
              <a:t>∂(S1,1) = (S1,0, ←)</a:t>
            </a:r>
          </a:p>
          <a:p>
            <a:r>
              <a:rPr lang="en-GB" dirty="0"/>
              <a:t>∂(S1,0) = (S1,1, ←)</a:t>
            </a:r>
          </a:p>
          <a:p>
            <a:r>
              <a:rPr lang="en-GB" dirty="0"/>
              <a:t>∂(S1, □) = (S2, □, ←)</a:t>
            </a:r>
          </a:p>
          <a:p>
            <a:r>
              <a:rPr lang="en-GB" dirty="0"/>
              <a:t>∂(S1, □) = (S2, □, ←)</a:t>
            </a:r>
          </a:p>
          <a:p>
            <a:endParaRPr lang="en-GB" dirty="0"/>
          </a:p>
        </p:txBody>
      </p:sp>
      <p:graphicFrame>
        <p:nvGraphicFramePr>
          <p:cNvPr id="7" name="Content Placeholder 3">
            <a:extLst>
              <a:ext uri="{FF2B5EF4-FFF2-40B4-BE49-F238E27FC236}">
                <a16:creationId xmlns:a16="http://schemas.microsoft.com/office/drawing/2014/main" id="{2FAC2A55-3564-4D5E-94CD-9E280ED944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4549054"/>
              </p:ext>
            </p:extLst>
          </p:nvPr>
        </p:nvGraphicFramePr>
        <p:xfrm>
          <a:off x="3090861" y="5019020"/>
          <a:ext cx="8763000" cy="3708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876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0">
                          <a:sym typeface="Wingdings 3" panose="05040102010807070707" pitchFamily="18" charset="2"/>
                        </a:rPr>
                        <a:t></a:t>
                      </a: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0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ym typeface="Wingdings 3" panose="05040102010807070707" pitchFamily="18" charset="2"/>
                        </a:rPr>
                        <a:t></a:t>
                      </a:r>
                      <a:endParaRPr lang="en-GB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32149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Universal Turing Machine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53330"/>
            <a:ext cx="10515600" cy="491886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 A different Turing machine must be created for each operation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A Universal Turing machine is a Turing machine that can execute another Turing machine.</a:t>
            </a:r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endParaRPr lang="en-GB" dirty="0"/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en-GB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instructions (standard definition) of the Turing machine are stored on the tape.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This model of computing is what is used in modern general-purpose computers today where both the program instructions and the data are stored in memory.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Therefore instead of creating a new Turing machine to solve a different problem, all we need to do is change the instructions (and data).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5D0AC6D-2D5E-4DC2-AF6E-98C95258A0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656821"/>
              </p:ext>
            </p:extLst>
          </p:nvPr>
        </p:nvGraphicFramePr>
        <p:xfrm>
          <a:off x="1598863" y="2642633"/>
          <a:ext cx="8127990" cy="3708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541866">
                  <a:extLst>
                    <a:ext uri="{9D8B030D-6E8A-4147-A177-3AD203B41FA5}">
                      <a16:colId xmlns:a16="http://schemas.microsoft.com/office/drawing/2014/main" val="1764266078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3927257132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327995294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1117519315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2522102420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488489820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4221514753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2054710942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11859619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4129925730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965332644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1504448378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799853265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629269394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24909846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370606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E2B914CF-7298-4831-A76B-A140174159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7768273"/>
              </p:ext>
            </p:extLst>
          </p:nvPr>
        </p:nvGraphicFramePr>
        <p:xfrm>
          <a:off x="5391925" y="2642633"/>
          <a:ext cx="4334928" cy="37084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541866">
                  <a:extLst>
                    <a:ext uri="{9D8B030D-6E8A-4147-A177-3AD203B41FA5}">
                      <a16:colId xmlns:a16="http://schemas.microsoft.com/office/drawing/2014/main" val="2054710942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11859619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4129925730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965332644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1504448378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799853265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629269394"/>
                    </a:ext>
                  </a:extLst>
                </a:gridCol>
                <a:gridCol w="541866">
                  <a:extLst>
                    <a:ext uri="{9D8B030D-6E8A-4147-A177-3AD203B41FA5}">
                      <a16:colId xmlns:a16="http://schemas.microsoft.com/office/drawing/2014/main" val="24909846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37060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ED75A47-48DD-4F5A-9279-592A859A00AA}"/>
              </a:ext>
            </a:extLst>
          </p:cNvPr>
          <p:cNvSpPr txBox="1"/>
          <p:nvPr/>
        </p:nvSpPr>
        <p:spPr>
          <a:xfrm>
            <a:off x="2820727" y="3059668"/>
            <a:ext cx="6906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 Data				Instructions </a:t>
            </a:r>
          </a:p>
        </p:txBody>
      </p:sp>
    </p:spTree>
    <p:extLst>
      <p:ext uri="{BB962C8B-B14F-4D97-AF65-F5344CB8AC3E}">
        <p14:creationId xmlns:p14="http://schemas.microsoft.com/office/powerpoint/2010/main" val="1897291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B4566-66B7-42F4-B0DC-6DD6F8EA9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FF42A2-8E35-4C6B-B728-D430E0A2B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Use Turing machines to solve simple algorithms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Explain what Universal Turing Machines are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35116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972CF-B320-4BC3-883B-D2C11CA16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168" y="83637"/>
            <a:ext cx="10515600" cy="597400"/>
          </a:xfrm>
        </p:spPr>
        <p:txBody>
          <a:bodyPr>
            <a:normAutofit fontScale="90000"/>
          </a:bodyPr>
          <a:lstStyle/>
          <a:p>
            <a:r>
              <a:rPr lang="en-GB" dirty="0"/>
              <a:t>Plenary </a:t>
            </a:r>
            <a:r>
              <a:rPr lang="en-GB" dirty="0">
                <a:hlinkClick r:id="rId2"/>
              </a:rPr>
              <a:t>turing-machine-exercise.docx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2226A-EC7F-4358-BE54-642A44C08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14350" indent="-514350">
              <a:buFont typeface="+mj-lt"/>
              <a:buAutoNum type="arabicParenR"/>
            </a:pPr>
            <a:r>
              <a:rPr lang="en-GB" sz="2900" dirty="0"/>
              <a:t>Why are Turing machines important in computing?</a:t>
            </a:r>
          </a:p>
          <a:p>
            <a:pPr marL="514350" indent="-514350">
              <a:buFont typeface="+mj-lt"/>
              <a:buAutoNum type="arabicParenR"/>
            </a:pPr>
            <a:endParaRPr lang="en-GB" sz="2900" dirty="0"/>
          </a:p>
          <a:p>
            <a:pPr marL="514350" indent="-514350">
              <a:buFont typeface="+mj-lt"/>
              <a:buAutoNum type="arabicParenR"/>
            </a:pPr>
            <a:r>
              <a:rPr lang="en-GB" sz="2900" dirty="0"/>
              <a:t>What is a Universal Turing Machine?</a:t>
            </a:r>
          </a:p>
          <a:p>
            <a:pPr marL="514350" indent="-514350">
              <a:buFont typeface="+mj-lt"/>
              <a:buAutoNum type="arabicParenR"/>
            </a:pPr>
            <a:endParaRPr lang="en-GB" sz="2900" dirty="0"/>
          </a:p>
          <a:p>
            <a:pPr marL="514350" indent="-514350">
              <a:buFont typeface="+mj-lt"/>
              <a:buAutoNum type="arabicParenR"/>
            </a:pPr>
            <a:r>
              <a:rPr lang="en-GB" sz="2900" dirty="0"/>
              <a:t>Why is a Turing machine considered to be an interpreter?</a:t>
            </a:r>
          </a:p>
          <a:p>
            <a:pPr marL="514350" indent="-514350">
              <a:buFont typeface="+mj-lt"/>
              <a:buAutoNum type="arabicParenR"/>
            </a:pPr>
            <a:endParaRPr lang="en-GB" sz="2900" dirty="0"/>
          </a:p>
          <a:p>
            <a:pPr marL="514350" indent="-514350">
              <a:buFont typeface="+mj-lt"/>
              <a:buAutoNum type="arabicParenR"/>
            </a:pPr>
            <a:r>
              <a:rPr lang="en-GB" sz="2900" dirty="0"/>
              <a:t>Why is a Turing machine more powerful than a real computer?</a:t>
            </a:r>
          </a:p>
          <a:p>
            <a:pPr marL="514350" indent="-514350">
              <a:buFont typeface="+mj-lt"/>
              <a:buAutoNum type="arabicParenR"/>
            </a:pPr>
            <a:endParaRPr lang="en-GB" sz="2900" dirty="0"/>
          </a:p>
          <a:p>
            <a:pPr marL="514350" indent="-514350">
              <a:buFont typeface="+mj-lt"/>
              <a:buAutoNum type="arabicParenR"/>
            </a:pPr>
            <a:r>
              <a:rPr lang="en-GB" sz="2900" dirty="0"/>
              <a:t>What is the relation between an algorithm and a Turing machine?</a:t>
            </a:r>
          </a:p>
          <a:p>
            <a:pPr marL="514350" indent="-514350">
              <a:buFont typeface="+mj-lt"/>
              <a:buAutoNum type="arabicParenR"/>
            </a:pPr>
            <a:endParaRPr lang="en-GB" sz="2900" dirty="0"/>
          </a:p>
          <a:p>
            <a:pPr marL="514350" indent="-514350">
              <a:buFont typeface="+mj-lt"/>
              <a:buAutoNum type="arabicParenR"/>
            </a:pPr>
            <a:r>
              <a:rPr lang="en-GB" sz="2900" dirty="0"/>
              <a:t>Why can a Turing machine not solve the Halting problem?</a:t>
            </a:r>
          </a:p>
          <a:p>
            <a:pPr marL="514350" indent="-514350">
              <a:buFont typeface="+mj-lt"/>
              <a:buAutoNum type="arabicParenR"/>
            </a:pPr>
            <a:endParaRPr lang="en-GB" sz="2900" dirty="0"/>
          </a:p>
          <a:p>
            <a:pPr marL="514350" indent="-514350">
              <a:buFont typeface="+mj-lt"/>
              <a:buAutoNum type="arabicParenR"/>
            </a:pPr>
            <a:r>
              <a:rPr lang="en-GB" sz="2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are the limitations of a Turing Machine?</a:t>
            </a:r>
          </a:p>
          <a:p>
            <a:pPr marL="514350" indent="-514350">
              <a:buFont typeface="+mj-lt"/>
              <a:buAutoNum type="arabicParenR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91735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972CF-B320-4BC3-883B-D2C11CA16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652"/>
            <a:ext cx="10515600" cy="332706"/>
          </a:xfrm>
        </p:spPr>
        <p:txBody>
          <a:bodyPr>
            <a:noAutofit/>
          </a:bodyPr>
          <a:lstStyle/>
          <a:p>
            <a:r>
              <a:rPr lang="en-GB" sz="3200" dirty="0"/>
              <a:t>Plenary – answers  </a:t>
            </a:r>
            <a:r>
              <a:rPr lang="en-GB" sz="3200" dirty="0">
                <a:hlinkClick r:id="rId2"/>
              </a:rPr>
              <a:t>turing-machine-exercise-answers.docx 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82226A-EC7F-4358-BE54-642A44C084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Why are Turing machines important in computing? </a:t>
            </a:r>
            <a:r>
              <a:rPr lang="en-GB" dirty="0">
                <a:solidFill>
                  <a:srgbClr val="FF0000"/>
                </a:solidFill>
              </a:rPr>
              <a:t>Because they help us understand that algorithms are computable.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What is a Universal Turing Machine? </a:t>
            </a:r>
            <a:r>
              <a:rPr lang="en-GB" dirty="0">
                <a:solidFill>
                  <a:srgbClr val="FF0000"/>
                </a:solidFill>
              </a:rPr>
              <a:t>A Universal Turing machine can simulate the behaviour of any Turing machine.  The instructions of  the Turing machine are stored on the tape.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Why is a Turing machine considered to be an interpreter? </a:t>
            </a:r>
            <a:r>
              <a:rPr lang="en-GB" dirty="0">
                <a:solidFill>
                  <a:srgbClr val="FF0000"/>
                </a:solidFill>
              </a:rPr>
              <a:t>A Turing machines reads one instruction at a time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Why is a Turing machine more powerful than a real computer? </a:t>
            </a:r>
            <a:r>
              <a:rPr lang="en-GB" dirty="0">
                <a:solidFill>
                  <a:srgbClr val="FF0000"/>
                </a:solidFill>
              </a:rPr>
              <a:t>A Turing machine has infinite memory (tape length)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What is the relation between an algorithm and a Turing machine?  </a:t>
            </a:r>
            <a:r>
              <a:rPr lang="en-GB" dirty="0">
                <a:solidFill>
                  <a:srgbClr val="FF0000"/>
                </a:solidFill>
              </a:rPr>
              <a:t>If an algorithm exists that can solve a problem, then a Turing machine can be created to solve the problem.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Why can a Turing machine not solve the Halting problem? </a:t>
            </a:r>
            <a:r>
              <a:rPr lang="en-GB" dirty="0">
                <a:solidFill>
                  <a:srgbClr val="FF0000"/>
                </a:solidFill>
              </a:rPr>
              <a:t>The Halting problem itself cannot be solved.</a:t>
            </a:r>
          </a:p>
        </p:txBody>
      </p:sp>
    </p:spTree>
    <p:extLst>
      <p:ext uri="{BB962C8B-B14F-4D97-AF65-F5344CB8AC3E}">
        <p14:creationId xmlns:p14="http://schemas.microsoft.com/office/powerpoint/2010/main" val="17412238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66826-BC32-41EF-936D-16EA43B35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AQA Past Papers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8E4B8-A778-4482-AF76-A895EC1ADA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June 2018 Paper 1 Q4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June 2016 Paper 3 Q7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June 2014 Paper 3 Q9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June 2013 Paper 3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June 2011 Paper 3 Q11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June 2010 Paper 3 Q4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7802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Purpose of Turing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5333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Turing machines were devised by Alan Turing as a way of understanding whether or not a problem was computable.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Turing machines are a model of computation that help us understand how algorithms can be solved computationally.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If a problem is computable then it can be solved by a Turing machine.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altLang="en-US" dirty="0"/>
              <a:t>Church-Turing thesis: </a:t>
            </a:r>
            <a:r>
              <a:rPr lang="en-GB" dirty="0"/>
              <a:t>If an algorithm exists that can solve a problem, then a Turing machine can be created to solve the problem.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GB" dirty="0"/>
              <a:t>The Halting problem proved that some algorithms cannot be solved.</a:t>
            </a:r>
          </a:p>
          <a:p>
            <a:pPr marL="0" indent="0">
              <a:buNone/>
            </a:pPr>
            <a:endParaRPr lang="en-US" alt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569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0438A-3B1B-4B42-88C1-F3E4366AF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Turing machine components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C087C9-153E-4B09-AD77-D1C2C4FCDC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tape of infinite length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set of symbols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read/write head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The machine state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A set of instructions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8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Turing machine components (The tape)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 Turing machine has a tape of infinite length that is divided into squares.  This is the memory of the machine.</a:t>
            </a:r>
          </a:p>
          <a:p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0BF41D-16DF-4217-BC3F-F6337A0634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0360195"/>
              </p:ext>
            </p:extLst>
          </p:nvPr>
        </p:nvGraphicFramePr>
        <p:xfrm>
          <a:off x="1064230" y="3246120"/>
          <a:ext cx="8685944" cy="365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517443">
                  <a:extLst>
                    <a:ext uri="{9D8B030D-6E8A-4147-A177-3AD203B41FA5}">
                      <a16:colId xmlns:a16="http://schemas.microsoft.com/office/drawing/2014/main" val="694250566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42591">
                  <a:extLst>
                    <a:ext uri="{9D8B030D-6E8A-4147-A177-3AD203B41FA5}">
                      <a16:colId xmlns:a16="http://schemas.microsoft.com/office/drawing/2014/main" val="3315464341"/>
                    </a:ext>
                  </a:extLst>
                </a:gridCol>
              </a:tblGrid>
              <a:tr h="354727"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b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164338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</TotalTime>
  <Words>3896</Words>
  <Application>Microsoft Office PowerPoint</Application>
  <PresentationFormat>Widescreen</PresentationFormat>
  <Paragraphs>2364</Paragraphs>
  <Slides>62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2" baseType="lpstr">
      <vt:lpstr>Aptos</vt:lpstr>
      <vt:lpstr>Arial</vt:lpstr>
      <vt:lpstr>Calibri</vt:lpstr>
      <vt:lpstr>Calibri Light</vt:lpstr>
      <vt:lpstr>Courier New</vt:lpstr>
      <vt:lpstr>gg sans</vt:lpstr>
      <vt:lpstr>Times New Roman</vt:lpstr>
      <vt:lpstr>Wingdings</vt:lpstr>
      <vt:lpstr>Wingdings 3</vt:lpstr>
      <vt:lpstr>1_Office Theme</vt:lpstr>
      <vt:lpstr>Recap and starter</vt:lpstr>
      <vt:lpstr>Recap and starter - Answers</vt:lpstr>
      <vt:lpstr>Recap and starter</vt:lpstr>
      <vt:lpstr>Answer</vt:lpstr>
      <vt:lpstr>Turing Machines</vt:lpstr>
      <vt:lpstr>Learning objectives</vt:lpstr>
      <vt:lpstr>Purpose of Turing Machines</vt:lpstr>
      <vt:lpstr>Turing machine components</vt:lpstr>
      <vt:lpstr>Turing machine components (The tape)</vt:lpstr>
      <vt:lpstr>Turing machine components (symbols)</vt:lpstr>
      <vt:lpstr>Turing machine components (Read Write Head)</vt:lpstr>
      <vt:lpstr>Turing machine components (states and instructions)</vt:lpstr>
      <vt:lpstr>Single state Turing Machine</vt:lpstr>
      <vt:lpstr>Single state Turing Machine</vt:lpstr>
      <vt:lpstr>Single state Turing Machine</vt:lpstr>
      <vt:lpstr>Single state Turing Machine</vt:lpstr>
      <vt:lpstr>Single state Turing Machine</vt:lpstr>
      <vt:lpstr>Single state Turing Machine</vt:lpstr>
      <vt:lpstr>Single state Turing Machine</vt:lpstr>
      <vt:lpstr>Single state Turing Machine</vt:lpstr>
      <vt:lpstr>Single state Turing Machine</vt:lpstr>
      <vt:lpstr>Program states</vt:lpstr>
      <vt:lpstr>Example 1: State transition table for even parity generator </vt:lpstr>
      <vt:lpstr>Tape we will use for even parity generator</vt:lpstr>
      <vt:lpstr>Even Parity Generator Turing Machine</vt:lpstr>
      <vt:lpstr>Even Parity Generator Turing Machine</vt:lpstr>
      <vt:lpstr>Even Parity Generator Turing Machine</vt:lpstr>
      <vt:lpstr>Even Parity Generator Turing Machine</vt:lpstr>
      <vt:lpstr>Even Parity Generator Turing Machine</vt:lpstr>
      <vt:lpstr>Even Parity Generator Turing Machine</vt:lpstr>
      <vt:lpstr>Even Parity Generator Turing Machine</vt:lpstr>
      <vt:lpstr>Even Parity Generator Turing Machine</vt:lpstr>
      <vt:lpstr>Task</vt:lpstr>
      <vt:lpstr>Solving problems</vt:lpstr>
      <vt:lpstr>Finite state machine for even parity generator</vt:lpstr>
      <vt:lpstr>State transition function for even parity generator</vt:lpstr>
      <vt:lpstr>Exercise: Turing Machine</vt:lpstr>
      <vt:lpstr>Exercise: Turing Machine</vt:lpstr>
      <vt:lpstr>Exercise:</vt:lpstr>
      <vt:lpstr>PowerPoint Presentation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Double sequence of Bits Turing Machine</vt:lpstr>
      <vt:lpstr>Exercise:</vt:lpstr>
      <vt:lpstr>Exercise:</vt:lpstr>
      <vt:lpstr>Universal Turing Machine</vt:lpstr>
      <vt:lpstr>Plenary turing-machine-exercise.docx</vt:lpstr>
      <vt:lpstr>Plenary – answers  turing-machine-exercise-answers.docx </vt:lpstr>
      <vt:lpstr>AQA Past Papers</vt:lpstr>
    </vt:vector>
  </TitlesOfParts>
  <Company>RM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objective</dc:title>
  <dc:creator>Grey William</dc:creator>
  <cp:lastModifiedBy>Chezka Mae Madrona</cp:lastModifiedBy>
  <cp:revision>3</cp:revision>
  <cp:lastPrinted>2016-09-16T11:32:46Z</cp:lastPrinted>
  <dcterms:created xsi:type="dcterms:W3CDTF">2016-09-09T07:37:57Z</dcterms:created>
  <dcterms:modified xsi:type="dcterms:W3CDTF">2025-03-26T14:37:18Z</dcterms:modified>
</cp:coreProperties>
</file>