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332" r:id="rId2"/>
    <p:sldId id="355" r:id="rId3"/>
    <p:sldId id="334" r:id="rId4"/>
    <p:sldId id="343" r:id="rId5"/>
    <p:sldId id="344" r:id="rId6"/>
    <p:sldId id="335" r:id="rId7"/>
    <p:sldId id="336" r:id="rId8"/>
    <p:sldId id="357" r:id="rId9"/>
    <p:sldId id="337" r:id="rId10"/>
    <p:sldId id="338" r:id="rId11"/>
    <p:sldId id="340" r:id="rId12"/>
    <p:sldId id="339" r:id="rId13"/>
    <p:sldId id="360" r:id="rId14"/>
    <p:sldId id="341" r:id="rId15"/>
    <p:sldId id="345" r:id="rId16"/>
    <p:sldId id="347" r:id="rId17"/>
    <p:sldId id="348" r:id="rId18"/>
    <p:sldId id="349" r:id="rId19"/>
    <p:sldId id="352" r:id="rId20"/>
    <p:sldId id="353" r:id="rId21"/>
    <p:sldId id="354" r:id="rId22"/>
    <p:sldId id="350" r:id="rId23"/>
    <p:sldId id="363" r:id="rId24"/>
    <p:sldId id="362" r:id="rId25"/>
    <p:sldId id="361"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47994E4-0D2F-419C-8E4A-73380B44E6F4}" v="112" dt="2022-10-05T09:51:59.47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968" autoAdjust="0"/>
    <p:restoredTop sz="94337" autoAdjust="0"/>
  </p:normalViewPr>
  <p:slideViewPr>
    <p:cSldViewPr snapToGrid="0">
      <p:cViewPr varScale="1">
        <p:scale>
          <a:sx n="64" d="100"/>
          <a:sy n="64" d="100"/>
        </p:scale>
        <p:origin x="246" y="60"/>
      </p:cViewPr>
      <p:guideLst/>
    </p:cSldViewPr>
  </p:slideViewPr>
  <p:outlineViewPr>
    <p:cViewPr>
      <p:scale>
        <a:sx n="33" d="100"/>
        <a:sy n="33" d="100"/>
      </p:scale>
      <p:origin x="0" y="-3912"/>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lliam Grey" userId="37b73424-c081-4fc2-b1af-363f4f3fd4f3" providerId="ADAL" clId="{D87B069F-E0AC-4CCF-BE73-8BFD977EAB88}"/>
    <pc:docChg chg="addSld modSld">
      <pc:chgData name="William Grey" userId="37b73424-c081-4fc2-b1af-363f4f3fd4f3" providerId="ADAL" clId="{D87B069F-E0AC-4CCF-BE73-8BFD977EAB88}" dt="2021-10-12T13:52:21.096" v="451" actId="20577"/>
      <pc:docMkLst>
        <pc:docMk/>
      </pc:docMkLst>
      <pc:sldChg chg="modSp mod">
        <pc:chgData name="William Grey" userId="37b73424-c081-4fc2-b1af-363f4f3fd4f3" providerId="ADAL" clId="{D87B069F-E0AC-4CCF-BE73-8BFD977EAB88}" dt="2021-10-12T13:52:21.096" v="451" actId="20577"/>
        <pc:sldMkLst>
          <pc:docMk/>
          <pc:sldMk cId="717470886" sldId="343"/>
        </pc:sldMkLst>
        <pc:spChg chg="mod">
          <ac:chgData name="William Grey" userId="37b73424-c081-4fc2-b1af-363f4f3fd4f3" providerId="ADAL" clId="{D87B069F-E0AC-4CCF-BE73-8BFD977EAB88}" dt="2021-10-12T13:52:21.096" v="451" actId="20577"/>
          <ac:spMkLst>
            <pc:docMk/>
            <pc:sldMk cId="717470886" sldId="343"/>
            <ac:spMk id="3" creationId="{00000000-0000-0000-0000-000000000000}"/>
          </ac:spMkLst>
        </pc:spChg>
      </pc:sldChg>
      <pc:sldChg chg="modSp new mod">
        <pc:chgData name="William Grey" userId="37b73424-c081-4fc2-b1af-363f4f3fd4f3" providerId="ADAL" clId="{D87B069F-E0AC-4CCF-BE73-8BFD977EAB88}" dt="2021-10-12T12:41:50.211" v="156" actId="20577"/>
        <pc:sldMkLst>
          <pc:docMk/>
          <pc:sldMk cId="3806353241" sldId="358"/>
        </pc:sldMkLst>
        <pc:spChg chg="mod">
          <ac:chgData name="William Grey" userId="37b73424-c081-4fc2-b1af-363f4f3fd4f3" providerId="ADAL" clId="{D87B069F-E0AC-4CCF-BE73-8BFD977EAB88}" dt="2021-10-12T12:41:50.211" v="156" actId="20577"/>
          <ac:spMkLst>
            <pc:docMk/>
            <pc:sldMk cId="3806353241" sldId="358"/>
            <ac:spMk id="3" creationId="{D3EA74DB-1AC6-4013-B13F-D342DEBB62EC}"/>
          </ac:spMkLst>
        </pc:spChg>
      </pc:sldChg>
      <pc:sldChg chg="modSp new mod">
        <pc:chgData name="William Grey" userId="37b73424-c081-4fc2-b1af-363f4f3fd4f3" providerId="ADAL" clId="{D87B069F-E0AC-4CCF-BE73-8BFD977EAB88}" dt="2021-10-12T13:38:45.875" v="316" actId="20577"/>
        <pc:sldMkLst>
          <pc:docMk/>
          <pc:sldMk cId="2433225388" sldId="359"/>
        </pc:sldMkLst>
        <pc:spChg chg="mod">
          <ac:chgData name="William Grey" userId="37b73424-c081-4fc2-b1af-363f4f3fd4f3" providerId="ADAL" clId="{D87B069F-E0AC-4CCF-BE73-8BFD977EAB88}" dt="2021-10-12T13:38:45.875" v="316" actId="20577"/>
          <ac:spMkLst>
            <pc:docMk/>
            <pc:sldMk cId="2433225388" sldId="359"/>
            <ac:spMk id="3" creationId="{127813A2-C9DA-4519-83C0-680F79A921BC}"/>
          </ac:spMkLst>
        </pc:spChg>
      </pc:sldChg>
    </pc:docChg>
  </pc:docChgLst>
  <pc:docChgLst>
    <pc:chgData name="William Grey" userId="37b73424-c081-4fc2-b1af-363f4f3fd4f3" providerId="ADAL" clId="{547994E4-0D2F-419C-8E4A-73380B44E6F4}"/>
    <pc:docChg chg="custSel addSld modSld sldOrd">
      <pc:chgData name="William Grey" userId="37b73424-c081-4fc2-b1af-363f4f3fd4f3" providerId="ADAL" clId="{547994E4-0D2F-419C-8E4A-73380B44E6F4}" dt="2022-10-05T13:07:37.312" v="1291" actId="20577"/>
      <pc:docMkLst>
        <pc:docMk/>
      </pc:docMkLst>
      <pc:sldChg chg="modSp mod">
        <pc:chgData name="William Grey" userId="37b73424-c081-4fc2-b1af-363f4f3fd4f3" providerId="ADAL" clId="{547994E4-0D2F-419C-8E4A-73380B44E6F4}" dt="2022-10-05T10:01:32.470" v="1286" actId="113"/>
        <pc:sldMkLst>
          <pc:docMk/>
          <pc:sldMk cId="3610081352" sldId="336"/>
        </pc:sldMkLst>
        <pc:spChg chg="mod">
          <ac:chgData name="William Grey" userId="37b73424-c081-4fc2-b1af-363f4f3fd4f3" providerId="ADAL" clId="{547994E4-0D2F-419C-8E4A-73380B44E6F4}" dt="2022-10-05T10:01:32.470" v="1286" actId="113"/>
          <ac:spMkLst>
            <pc:docMk/>
            <pc:sldMk cId="3610081352" sldId="336"/>
            <ac:spMk id="3" creationId="{00000000-0000-0000-0000-000000000000}"/>
          </ac:spMkLst>
        </pc:spChg>
      </pc:sldChg>
      <pc:sldChg chg="modSp mod">
        <pc:chgData name="William Grey" userId="37b73424-c081-4fc2-b1af-363f4f3fd4f3" providerId="ADAL" clId="{547994E4-0D2F-419C-8E4A-73380B44E6F4}" dt="2022-10-05T09:42:25.401" v="1017" actId="20577"/>
        <pc:sldMkLst>
          <pc:docMk/>
          <pc:sldMk cId="3129499528" sldId="337"/>
        </pc:sldMkLst>
        <pc:spChg chg="mod">
          <ac:chgData name="William Grey" userId="37b73424-c081-4fc2-b1af-363f4f3fd4f3" providerId="ADAL" clId="{547994E4-0D2F-419C-8E4A-73380B44E6F4}" dt="2022-10-05T09:42:25.401" v="1017" actId="20577"/>
          <ac:spMkLst>
            <pc:docMk/>
            <pc:sldMk cId="3129499528" sldId="337"/>
            <ac:spMk id="3" creationId="{00000000-0000-0000-0000-000000000000}"/>
          </ac:spMkLst>
        </pc:spChg>
      </pc:sldChg>
      <pc:sldChg chg="modSp mod">
        <pc:chgData name="William Grey" userId="37b73424-c081-4fc2-b1af-363f4f3fd4f3" providerId="ADAL" clId="{547994E4-0D2F-419C-8E4A-73380B44E6F4}" dt="2022-10-05T09:41:59.827" v="1003" actId="20577"/>
        <pc:sldMkLst>
          <pc:docMk/>
          <pc:sldMk cId="4221141360" sldId="338"/>
        </pc:sldMkLst>
        <pc:spChg chg="mod">
          <ac:chgData name="William Grey" userId="37b73424-c081-4fc2-b1af-363f4f3fd4f3" providerId="ADAL" clId="{547994E4-0D2F-419C-8E4A-73380B44E6F4}" dt="2022-10-05T09:41:59.827" v="1003" actId="20577"/>
          <ac:spMkLst>
            <pc:docMk/>
            <pc:sldMk cId="4221141360" sldId="338"/>
            <ac:spMk id="3" creationId="{00000000-0000-0000-0000-000000000000}"/>
          </ac:spMkLst>
        </pc:spChg>
      </pc:sldChg>
      <pc:sldChg chg="modSp mod">
        <pc:chgData name="William Grey" userId="37b73424-c081-4fc2-b1af-363f4f3fd4f3" providerId="ADAL" clId="{547994E4-0D2F-419C-8E4A-73380B44E6F4}" dt="2022-10-05T09:42:15.219" v="1010" actId="20577"/>
        <pc:sldMkLst>
          <pc:docMk/>
          <pc:sldMk cId="3352732795" sldId="345"/>
        </pc:sldMkLst>
        <pc:spChg chg="mod">
          <ac:chgData name="William Grey" userId="37b73424-c081-4fc2-b1af-363f4f3fd4f3" providerId="ADAL" clId="{547994E4-0D2F-419C-8E4A-73380B44E6F4}" dt="2022-10-05T09:42:15.219" v="1010" actId="20577"/>
          <ac:spMkLst>
            <pc:docMk/>
            <pc:sldMk cId="3352732795" sldId="345"/>
            <ac:spMk id="3" creationId="{00000000-0000-0000-0000-000000000000}"/>
          </ac:spMkLst>
        </pc:spChg>
      </pc:sldChg>
      <pc:sldChg chg="modSp mod">
        <pc:chgData name="William Grey" userId="37b73424-c081-4fc2-b1af-363f4f3fd4f3" providerId="ADAL" clId="{547994E4-0D2F-419C-8E4A-73380B44E6F4}" dt="2022-10-04T09:34:33.057" v="331" actId="20577"/>
        <pc:sldMkLst>
          <pc:docMk/>
          <pc:sldMk cId="818537443" sldId="347"/>
        </pc:sldMkLst>
        <pc:spChg chg="mod">
          <ac:chgData name="William Grey" userId="37b73424-c081-4fc2-b1af-363f4f3fd4f3" providerId="ADAL" clId="{547994E4-0D2F-419C-8E4A-73380B44E6F4}" dt="2022-10-04T09:34:33.057" v="331" actId="20577"/>
          <ac:spMkLst>
            <pc:docMk/>
            <pc:sldMk cId="818537443" sldId="347"/>
            <ac:spMk id="3" creationId="{00000000-0000-0000-0000-000000000000}"/>
          </ac:spMkLst>
        </pc:spChg>
      </pc:sldChg>
      <pc:sldChg chg="modSp mod">
        <pc:chgData name="William Grey" userId="37b73424-c081-4fc2-b1af-363f4f3fd4f3" providerId="ADAL" clId="{547994E4-0D2F-419C-8E4A-73380B44E6F4}" dt="2022-10-04T09:43:11.383" v="679" actId="20577"/>
        <pc:sldMkLst>
          <pc:docMk/>
          <pc:sldMk cId="2451920374" sldId="361"/>
        </pc:sldMkLst>
        <pc:spChg chg="mod">
          <ac:chgData name="William Grey" userId="37b73424-c081-4fc2-b1af-363f4f3fd4f3" providerId="ADAL" clId="{547994E4-0D2F-419C-8E4A-73380B44E6F4}" dt="2022-10-04T09:43:11.383" v="679" actId="20577"/>
          <ac:spMkLst>
            <pc:docMk/>
            <pc:sldMk cId="2451920374" sldId="361"/>
            <ac:spMk id="2" creationId="{265F6C71-E45F-43E0-90D1-846E7E2D1D16}"/>
          </ac:spMkLst>
        </pc:spChg>
        <pc:spChg chg="mod">
          <ac:chgData name="William Grey" userId="37b73424-c081-4fc2-b1af-363f4f3fd4f3" providerId="ADAL" clId="{547994E4-0D2F-419C-8E4A-73380B44E6F4}" dt="2022-10-04T09:27:36.596" v="34" actId="1076"/>
          <ac:spMkLst>
            <pc:docMk/>
            <pc:sldMk cId="2451920374" sldId="361"/>
            <ac:spMk id="3" creationId="{00CC8724-07F0-41FF-B35E-C64B775A6E27}"/>
          </ac:spMkLst>
        </pc:spChg>
      </pc:sldChg>
      <pc:sldChg chg="addSp delSp modSp new mod ord">
        <pc:chgData name="William Grey" userId="37b73424-c081-4fc2-b1af-363f4f3fd4f3" providerId="ADAL" clId="{547994E4-0D2F-419C-8E4A-73380B44E6F4}" dt="2022-10-05T09:51:59.477" v="1284" actId="20577"/>
        <pc:sldMkLst>
          <pc:docMk/>
          <pc:sldMk cId="1989093793" sldId="362"/>
        </pc:sldMkLst>
        <pc:spChg chg="mod">
          <ac:chgData name="William Grey" userId="37b73424-c081-4fc2-b1af-363f4f3fd4f3" providerId="ADAL" clId="{547994E4-0D2F-419C-8E4A-73380B44E6F4}" dt="2022-10-04T09:43:05.504" v="669" actId="20577"/>
          <ac:spMkLst>
            <pc:docMk/>
            <pc:sldMk cId="1989093793" sldId="362"/>
            <ac:spMk id="2" creationId="{EF209402-742D-4828-9E29-A685A1C8D389}"/>
          </ac:spMkLst>
        </pc:spChg>
        <pc:spChg chg="del">
          <ac:chgData name="William Grey" userId="37b73424-c081-4fc2-b1af-363f4f3fd4f3" providerId="ADAL" clId="{547994E4-0D2F-419C-8E4A-73380B44E6F4}" dt="2022-10-04T09:26:18.085" v="1" actId="3680"/>
          <ac:spMkLst>
            <pc:docMk/>
            <pc:sldMk cId="1989093793" sldId="362"/>
            <ac:spMk id="3" creationId="{1BD4785A-A37D-47CD-B93E-5731986C5345}"/>
          </ac:spMkLst>
        </pc:spChg>
        <pc:spChg chg="add mod">
          <ac:chgData name="William Grey" userId="37b73424-c081-4fc2-b1af-363f4f3fd4f3" providerId="ADAL" clId="{547994E4-0D2F-419C-8E4A-73380B44E6F4}" dt="2022-10-04T09:42:22.059" v="651" actId="21"/>
          <ac:spMkLst>
            <pc:docMk/>
            <pc:sldMk cId="1989093793" sldId="362"/>
            <ac:spMk id="5" creationId="{FACF5077-04E8-4C13-AC6C-EA7DF9BF0577}"/>
          </ac:spMkLst>
        </pc:spChg>
        <pc:spChg chg="add mod">
          <ac:chgData name="William Grey" userId="37b73424-c081-4fc2-b1af-363f4f3fd4f3" providerId="ADAL" clId="{547994E4-0D2F-419C-8E4A-73380B44E6F4}" dt="2022-10-05T09:49:51.262" v="1258" actId="27636"/>
          <ac:spMkLst>
            <pc:docMk/>
            <pc:sldMk cId="1989093793" sldId="362"/>
            <ac:spMk id="7" creationId="{70D32E1A-F3E0-4F9A-AED4-1B92C460527E}"/>
          </ac:spMkLst>
        </pc:spChg>
        <pc:graphicFrameChg chg="add del mod modGraphic">
          <ac:chgData name="William Grey" userId="37b73424-c081-4fc2-b1af-363f4f3fd4f3" providerId="ADAL" clId="{547994E4-0D2F-419C-8E4A-73380B44E6F4}" dt="2022-10-05T09:46:14.948" v="1133" actId="478"/>
          <ac:graphicFrameMkLst>
            <pc:docMk/>
            <pc:sldMk cId="1989093793" sldId="362"/>
            <ac:graphicFrameMk id="3" creationId="{0ECF9EBD-9C7B-4477-93FE-B6EEFB181E61}"/>
          </ac:graphicFrameMkLst>
        </pc:graphicFrameChg>
        <pc:graphicFrameChg chg="add del mod ord modGraphic">
          <ac:chgData name="William Grey" userId="37b73424-c081-4fc2-b1af-363f4f3fd4f3" providerId="ADAL" clId="{547994E4-0D2F-419C-8E4A-73380B44E6F4}" dt="2022-10-04T09:42:02.262" v="648" actId="478"/>
          <ac:graphicFrameMkLst>
            <pc:docMk/>
            <pc:sldMk cId="1989093793" sldId="362"/>
            <ac:graphicFrameMk id="4" creationId="{121C736E-B3F7-49B2-902D-DAD5E1A7E307}"/>
          </ac:graphicFrameMkLst>
        </pc:graphicFrameChg>
        <pc:graphicFrameChg chg="add mod modGraphic">
          <ac:chgData name="William Grey" userId="37b73424-c081-4fc2-b1af-363f4f3fd4f3" providerId="ADAL" clId="{547994E4-0D2F-419C-8E4A-73380B44E6F4}" dt="2022-10-05T09:51:59.477" v="1284" actId="20577"/>
          <ac:graphicFrameMkLst>
            <pc:docMk/>
            <pc:sldMk cId="1989093793" sldId="362"/>
            <ac:graphicFrameMk id="4" creationId="{D6941FC9-277C-4B49-959A-F9614BA26F15}"/>
          </ac:graphicFrameMkLst>
        </pc:graphicFrameChg>
        <pc:graphicFrameChg chg="add mod">
          <ac:chgData name="William Grey" userId="37b73424-c081-4fc2-b1af-363f4f3fd4f3" providerId="ADAL" clId="{547994E4-0D2F-419C-8E4A-73380B44E6F4}" dt="2022-10-05T09:49:56.497" v="1259" actId="1076"/>
          <ac:graphicFrameMkLst>
            <pc:docMk/>
            <pc:sldMk cId="1989093793" sldId="362"/>
            <ac:graphicFrameMk id="8" creationId="{10604F0F-BCF8-40C0-96EC-2C8838A40916}"/>
          </ac:graphicFrameMkLst>
        </pc:graphicFrameChg>
      </pc:sldChg>
      <pc:sldChg chg="modSp add mod">
        <pc:chgData name="William Grey" userId="37b73424-c081-4fc2-b1af-363f4f3fd4f3" providerId="ADAL" clId="{547994E4-0D2F-419C-8E4A-73380B44E6F4}" dt="2022-10-05T13:07:37.312" v="1291" actId="20577"/>
        <pc:sldMkLst>
          <pc:docMk/>
          <pc:sldMk cId="311852504" sldId="363"/>
        </pc:sldMkLst>
        <pc:spChg chg="mod">
          <ac:chgData name="William Grey" userId="37b73424-c081-4fc2-b1af-363f4f3fd4f3" providerId="ADAL" clId="{547994E4-0D2F-419C-8E4A-73380B44E6F4}" dt="2022-10-05T13:07:37.312" v="1291" actId="20577"/>
          <ac:spMkLst>
            <pc:docMk/>
            <pc:sldMk cId="311852504" sldId="363"/>
            <ac:spMk id="7" creationId="{70D32E1A-F3E0-4F9A-AED4-1B92C460527E}"/>
          </ac:spMkLst>
        </pc:spChg>
      </pc:sldChg>
    </pc:docChg>
  </pc:docChgLst>
  <pc:docChgLst>
    <pc:chgData name="William Grey" userId="37b73424-c081-4fc2-b1af-363f4f3fd4f3" providerId="ADAL" clId="{B6B598AD-9085-4C93-8F2D-5E325712BCA5}"/>
    <pc:docChg chg="undo custSel addSld delSld modSld">
      <pc:chgData name="William Grey" userId="37b73424-c081-4fc2-b1af-363f4f3fd4f3" providerId="ADAL" clId="{B6B598AD-9085-4C93-8F2D-5E325712BCA5}" dt="2022-09-28T11:02:28.681" v="1156" actId="20577"/>
      <pc:docMkLst>
        <pc:docMk/>
      </pc:docMkLst>
      <pc:sldChg chg="modSp">
        <pc:chgData name="William Grey" userId="37b73424-c081-4fc2-b1af-363f4f3fd4f3" providerId="ADAL" clId="{B6B598AD-9085-4C93-8F2D-5E325712BCA5}" dt="2022-09-17T18:21:22.800" v="0"/>
        <pc:sldMkLst>
          <pc:docMk/>
          <pc:sldMk cId="2547731327" sldId="332"/>
        </pc:sldMkLst>
        <pc:spChg chg="mod">
          <ac:chgData name="William Grey" userId="37b73424-c081-4fc2-b1af-363f4f3fd4f3" providerId="ADAL" clId="{B6B598AD-9085-4C93-8F2D-5E325712BCA5}" dt="2022-09-17T18:21:22.800" v="0"/>
          <ac:spMkLst>
            <pc:docMk/>
            <pc:sldMk cId="2547731327" sldId="332"/>
            <ac:spMk id="2" creationId="{00000000-0000-0000-0000-000000000000}"/>
          </ac:spMkLst>
        </pc:spChg>
        <pc:spChg chg="mod">
          <ac:chgData name="William Grey" userId="37b73424-c081-4fc2-b1af-363f4f3fd4f3" providerId="ADAL" clId="{B6B598AD-9085-4C93-8F2D-5E325712BCA5}" dt="2022-09-17T18:21:22.800" v="0"/>
          <ac:spMkLst>
            <pc:docMk/>
            <pc:sldMk cId="2547731327" sldId="332"/>
            <ac:spMk id="3" creationId="{00000000-0000-0000-0000-000000000000}"/>
          </ac:spMkLst>
        </pc:spChg>
      </pc:sldChg>
      <pc:sldChg chg="modSp mod">
        <pc:chgData name="William Grey" userId="37b73424-c081-4fc2-b1af-363f4f3fd4f3" providerId="ADAL" clId="{B6B598AD-9085-4C93-8F2D-5E325712BCA5}" dt="2022-09-17T18:28:17.965" v="24" actId="12"/>
        <pc:sldMkLst>
          <pc:docMk/>
          <pc:sldMk cId="4084829227" sldId="334"/>
        </pc:sldMkLst>
        <pc:spChg chg="mod">
          <ac:chgData name="William Grey" userId="37b73424-c081-4fc2-b1af-363f4f3fd4f3" providerId="ADAL" clId="{B6B598AD-9085-4C93-8F2D-5E325712BCA5}" dt="2022-09-17T18:21:22.937" v="2" actId="27636"/>
          <ac:spMkLst>
            <pc:docMk/>
            <pc:sldMk cId="4084829227" sldId="334"/>
            <ac:spMk id="2" creationId="{00000000-0000-0000-0000-000000000000}"/>
          </ac:spMkLst>
        </pc:spChg>
        <pc:spChg chg="mod">
          <ac:chgData name="William Grey" userId="37b73424-c081-4fc2-b1af-363f4f3fd4f3" providerId="ADAL" clId="{B6B598AD-9085-4C93-8F2D-5E325712BCA5}" dt="2022-09-17T18:28:17.965" v="24" actId="12"/>
          <ac:spMkLst>
            <pc:docMk/>
            <pc:sldMk cId="4084829227" sldId="334"/>
            <ac:spMk id="3" creationId="{00000000-0000-0000-0000-000000000000}"/>
          </ac:spMkLst>
        </pc:spChg>
      </pc:sldChg>
      <pc:sldChg chg="modSp mod">
        <pc:chgData name="William Grey" userId="37b73424-c081-4fc2-b1af-363f4f3fd4f3" providerId="ADAL" clId="{B6B598AD-9085-4C93-8F2D-5E325712BCA5}" dt="2022-09-17T18:32:51.887" v="106" actId="27636"/>
        <pc:sldMkLst>
          <pc:docMk/>
          <pc:sldMk cId="3551398477" sldId="335"/>
        </pc:sldMkLst>
        <pc:spChg chg="mod">
          <ac:chgData name="William Grey" userId="37b73424-c081-4fc2-b1af-363f4f3fd4f3" providerId="ADAL" clId="{B6B598AD-9085-4C93-8F2D-5E325712BCA5}" dt="2022-09-17T18:32:24.492" v="101" actId="1076"/>
          <ac:spMkLst>
            <pc:docMk/>
            <pc:sldMk cId="3551398477" sldId="335"/>
            <ac:spMk id="2" creationId="{00000000-0000-0000-0000-000000000000}"/>
          </ac:spMkLst>
        </pc:spChg>
        <pc:spChg chg="mod">
          <ac:chgData name="William Grey" userId="37b73424-c081-4fc2-b1af-363f4f3fd4f3" providerId="ADAL" clId="{B6B598AD-9085-4C93-8F2D-5E325712BCA5}" dt="2022-09-17T18:32:51.887" v="106" actId="27636"/>
          <ac:spMkLst>
            <pc:docMk/>
            <pc:sldMk cId="3551398477" sldId="335"/>
            <ac:spMk id="3" creationId="{00000000-0000-0000-0000-000000000000}"/>
          </ac:spMkLst>
        </pc:spChg>
      </pc:sldChg>
      <pc:sldChg chg="modSp mod">
        <pc:chgData name="William Grey" userId="37b73424-c081-4fc2-b1af-363f4f3fd4f3" providerId="ADAL" clId="{B6B598AD-9085-4C93-8F2D-5E325712BCA5}" dt="2022-09-17T18:33:09.975" v="107" actId="1076"/>
        <pc:sldMkLst>
          <pc:docMk/>
          <pc:sldMk cId="3610081352" sldId="336"/>
        </pc:sldMkLst>
        <pc:spChg chg="mod">
          <ac:chgData name="William Grey" userId="37b73424-c081-4fc2-b1af-363f4f3fd4f3" providerId="ADAL" clId="{B6B598AD-9085-4C93-8F2D-5E325712BCA5}" dt="2022-09-17T18:21:22.981" v="6" actId="27636"/>
          <ac:spMkLst>
            <pc:docMk/>
            <pc:sldMk cId="3610081352" sldId="336"/>
            <ac:spMk id="2" creationId="{00000000-0000-0000-0000-000000000000}"/>
          </ac:spMkLst>
        </pc:spChg>
        <pc:spChg chg="mod">
          <ac:chgData name="William Grey" userId="37b73424-c081-4fc2-b1af-363f4f3fd4f3" providerId="ADAL" clId="{B6B598AD-9085-4C93-8F2D-5E325712BCA5}" dt="2022-09-17T18:33:09.975" v="107" actId="1076"/>
          <ac:spMkLst>
            <pc:docMk/>
            <pc:sldMk cId="3610081352" sldId="336"/>
            <ac:spMk id="3" creationId="{00000000-0000-0000-0000-000000000000}"/>
          </ac:spMkLst>
        </pc:spChg>
        <pc:spChg chg="mod">
          <ac:chgData name="William Grey" userId="37b73424-c081-4fc2-b1af-363f4f3fd4f3" providerId="ADAL" clId="{B6B598AD-9085-4C93-8F2D-5E325712BCA5}" dt="2022-09-17T18:33:09.975" v="107" actId="1076"/>
          <ac:spMkLst>
            <pc:docMk/>
            <pc:sldMk cId="3610081352" sldId="336"/>
            <ac:spMk id="4" creationId="{00000000-0000-0000-0000-000000000000}"/>
          </ac:spMkLst>
        </pc:spChg>
        <pc:spChg chg="mod">
          <ac:chgData name="William Grey" userId="37b73424-c081-4fc2-b1af-363f4f3fd4f3" providerId="ADAL" clId="{B6B598AD-9085-4C93-8F2D-5E325712BCA5}" dt="2022-09-17T18:33:09.975" v="107" actId="1076"/>
          <ac:spMkLst>
            <pc:docMk/>
            <pc:sldMk cId="3610081352" sldId="336"/>
            <ac:spMk id="5" creationId="{4035B39B-A371-4F08-A25C-7E1FFD1C7F0E}"/>
          </ac:spMkLst>
        </pc:spChg>
        <pc:spChg chg="mod">
          <ac:chgData name="William Grey" userId="37b73424-c081-4fc2-b1af-363f4f3fd4f3" providerId="ADAL" clId="{B6B598AD-9085-4C93-8F2D-5E325712BCA5}" dt="2022-09-17T18:33:09.975" v="107" actId="1076"/>
          <ac:spMkLst>
            <pc:docMk/>
            <pc:sldMk cId="3610081352" sldId="336"/>
            <ac:spMk id="12" creationId="{00000000-0000-0000-0000-000000000000}"/>
          </ac:spMkLst>
        </pc:spChg>
        <pc:spChg chg="mod">
          <ac:chgData name="William Grey" userId="37b73424-c081-4fc2-b1af-363f4f3fd4f3" providerId="ADAL" clId="{B6B598AD-9085-4C93-8F2D-5E325712BCA5}" dt="2022-09-17T18:33:09.975" v="107" actId="1076"/>
          <ac:spMkLst>
            <pc:docMk/>
            <pc:sldMk cId="3610081352" sldId="336"/>
            <ac:spMk id="13" creationId="{00000000-0000-0000-0000-000000000000}"/>
          </ac:spMkLst>
        </pc:spChg>
        <pc:spChg chg="mod">
          <ac:chgData name="William Grey" userId="37b73424-c081-4fc2-b1af-363f4f3fd4f3" providerId="ADAL" clId="{B6B598AD-9085-4C93-8F2D-5E325712BCA5}" dt="2022-09-17T18:33:09.975" v="107" actId="1076"/>
          <ac:spMkLst>
            <pc:docMk/>
            <pc:sldMk cId="3610081352" sldId="336"/>
            <ac:spMk id="14" creationId="{00000000-0000-0000-0000-000000000000}"/>
          </ac:spMkLst>
        </pc:spChg>
        <pc:spChg chg="mod">
          <ac:chgData name="William Grey" userId="37b73424-c081-4fc2-b1af-363f4f3fd4f3" providerId="ADAL" clId="{B6B598AD-9085-4C93-8F2D-5E325712BCA5}" dt="2022-09-17T18:33:09.975" v="107" actId="1076"/>
          <ac:spMkLst>
            <pc:docMk/>
            <pc:sldMk cId="3610081352" sldId="336"/>
            <ac:spMk id="15" creationId="{00000000-0000-0000-0000-000000000000}"/>
          </ac:spMkLst>
        </pc:spChg>
        <pc:spChg chg="mod">
          <ac:chgData name="William Grey" userId="37b73424-c081-4fc2-b1af-363f4f3fd4f3" providerId="ADAL" clId="{B6B598AD-9085-4C93-8F2D-5E325712BCA5}" dt="2022-09-17T18:33:09.975" v="107" actId="1076"/>
          <ac:spMkLst>
            <pc:docMk/>
            <pc:sldMk cId="3610081352" sldId="336"/>
            <ac:spMk id="16" creationId="{00000000-0000-0000-0000-000000000000}"/>
          </ac:spMkLst>
        </pc:spChg>
        <pc:spChg chg="mod">
          <ac:chgData name="William Grey" userId="37b73424-c081-4fc2-b1af-363f4f3fd4f3" providerId="ADAL" clId="{B6B598AD-9085-4C93-8F2D-5E325712BCA5}" dt="2022-09-17T18:33:09.975" v="107" actId="1076"/>
          <ac:spMkLst>
            <pc:docMk/>
            <pc:sldMk cId="3610081352" sldId="336"/>
            <ac:spMk id="17" creationId="{00000000-0000-0000-0000-000000000000}"/>
          </ac:spMkLst>
        </pc:spChg>
        <pc:spChg chg="mod">
          <ac:chgData name="William Grey" userId="37b73424-c081-4fc2-b1af-363f4f3fd4f3" providerId="ADAL" clId="{B6B598AD-9085-4C93-8F2D-5E325712BCA5}" dt="2022-09-17T18:33:09.975" v="107" actId="1076"/>
          <ac:spMkLst>
            <pc:docMk/>
            <pc:sldMk cId="3610081352" sldId="336"/>
            <ac:spMk id="18" creationId="{00000000-0000-0000-0000-000000000000}"/>
          </ac:spMkLst>
        </pc:spChg>
        <pc:spChg chg="mod">
          <ac:chgData name="William Grey" userId="37b73424-c081-4fc2-b1af-363f4f3fd4f3" providerId="ADAL" clId="{B6B598AD-9085-4C93-8F2D-5E325712BCA5}" dt="2022-09-17T18:33:09.975" v="107" actId="1076"/>
          <ac:spMkLst>
            <pc:docMk/>
            <pc:sldMk cId="3610081352" sldId="336"/>
            <ac:spMk id="19" creationId="{00000000-0000-0000-0000-000000000000}"/>
          </ac:spMkLst>
        </pc:spChg>
        <pc:spChg chg="mod">
          <ac:chgData name="William Grey" userId="37b73424-c081-4fc2-b1af-363f4f3fd4f3" providerId="ADAL" clId="{B6B598AD-9085-4C93-8F2D-5E325712BCA5}" dt="2022-09-17T18:33:09.975" v="107" actId="1076"/>
          <ac:spMkLst>
            <pc:docMk/>
            <pc:sldMk cId="3610081352" sldId="336"/>
            <ac:spMk id="20" creationId="{00000000-0000-0000-0000-000000000000}"/>
          </ac:spMkLst>
        </pc:spChg>
        <pc:spChg chg="mod">
          <ac:chgData name="William Grey" userId="37b73424-c081-4fc2-b1af-363f4f3fd4f3" providerId="ADAL" clId="{B6B598AD-9085-4C93-8F2D-5E325712BCA5}" dt="2022-09-17T18:33:09.975" v="107" actId="1076"/>
          <ac:spMkLst>
            <pc:docMk/>
            <pc:sldMk cId="3610081352" sldId="336"/>
            <ac:spMk id="21" creationId="{00000000-0000-0000-0000-000000000000}"/>
          </ac:spMkLst>
        </pc:spChg>
        <pc:spChg chg="mod">
          <ac:chgData name="William Grey" userId="37b73424-c081-4fc2-b1af-363f4f3fd4f3" providerId="ADAL" clId="{B6B598AD-9085-4C93-8F2D-5E325712BCA5}" dt="2022-09-17T18:33:09.975" v="107" actId="1076"/>
          <ac:spMkLst>
            <pc:docMk/>
            <pc:sldMk cId="3610081352" sldId="336"/>
            <ac:spMk id="23" creationId="{00000000-0000-0000-0000-000000000000}"/>
          </ac:spMkLst>
        </pc:spChg>
        <pc:spChg chg="mod">
          <ac:chgData name="William Grey" userId="37b73424-c081-4fc2-b1af-363f4f3fd4f3" providerId="ADAL" clId="{B6B598AD-9085-4C93-8F2D-5E325712BCA5}" dt="2022-09-17T18:33:09.975" v="107" actId="1076"/>
          <ac:spMkLst>
            <pc:docMk/>
            <pc:sldMk cId="3610081352" sldId="336"/>
            <ac:spMk id="24" creationId="{00000000-0000-0000-0000-000000000000}"/>
          </ac:spMkLst>
        </pc:spChg>
        <pc:spChg chg="mod">
          <ac:chgData name="William Grey" userId="37b73424-c081-4fc2-b1af-363f4f3fd4f3" providerId="ADAL" clId="{B6B598AD-9085-4C93-8F2D-5E325712BCA5}" dt="2022-09-17T18:33:09.975" v="107" actId="1076"/>
          <ac:spMkLst>
            <pc:docMk/>
            <pc:sldMk cId="3610081352" sldId="336"/>
            <ac:spMk id="25" creationId="{00000000-0000-0000-0000-000000000000}"/>
          </ac:spMkLst>
        </pc:spChg>
        <pc:spChg chg="mod">
          <ac:chgData name="William Grey" userId="37b73424-c081-4fc2-b1af-363f4f3fd4f3" providerId="ADAL" clId="{B6B598AD-9085-4C93-8F2D-5E325712BCA5}" dt="2022-09-17T18:33:09.975" v="107" actId="1076"/>
          <ac:spMkLst>
            <pc:docMk/>
            <pc:sldMk cId="3610081352" sldId="336"/>
            <ac:spMk id="26" creationId="{00000000-0000-0000-0000-000000000000}"/>
          </ac:spMkLst>
        </pc:spChg>
        <pc:spChg chg="mod">
          <ac:chgData name="William Grey" userId="37b73424-c081-4fc2-b1af-363f4f3fd4f3" providerId="ADAL" clId="{B6B598AD-9085-4C93-8F2D-5E325712BCA5}" dt="2022-09-17T18:33:09.975" v="107" actId="1076"/>
          <ac:spMkLst>
            <pc:docMk/>
            <pc:sldMk cId="3610081352" sldId="336"/>
            <ac:spMk id="27" creationId="{00000000-0000-0000-0000-000000000000}"/>
          </ac:spMkLst>
        </pc:spChg>
        <pc:spChg chg="mod">
          <ac:chgData name="William Grey" userId="37b73424-c081-4fc2-b1af-363f4f3fd4f3" providerId="ADAL" clId="{B6B598AD-9085-4C93-8F2D-5E325712BCA5}" dt="2022-09-17T18:33:09.975" v="107" actId="1076"/>
          <ac:spMkLst>
            <pc:docMk/>
            <pc:sldMk cId="3610081352" sldId="336"/>
            <ac:spMk id="28" creationId="{00000000-0000-0000-0000-000000000000}"/>
          </ac:spMkLst>
        </pc:spChg>
        <pc:spChg chg="mod">
          <ac:chgData name="William Grey" userId="37b73424-c081-4fc2-b1af-363f4f3fd4f3" providerId="ADAL" clId="{B6B598AD-9085-4C93-8F2D-5E325712BCA5}" dt="2022-09-17T18:33:09.975" v="107" actId="1076"/>
          <ac:spMkLst>
            <pc:docMk/>
            <pc:sldMk cId="3610081352" sldId="336"/>
            <ac:spMk id="29" creationId="{00000000-0000-0000-0000-000000000000}"/>
          </ac:spMkLst>
        </pc:spChg>
        <pc:spChg chg="mod">
          <ac:chgData name="William Grey" userId="37b73424-c081-4fc2-b1af-363f4f3fd4f3" providerId="ADAL" clId="{B6B598AD-9085-4C93-8F2D-5E325712BCA5}" dt="2022-09-17T18:33:09.975" v="107" actId="1076"/>
          <ac:spMkLst>
            <pc:docMk/>
            <pc:sldMk cId="3610081352" sldId="336"/>
            <ac:spMk id="30" creationId="{00000000-0000-0000-0000-000000000000}"/>
          </ac:spMkLst>
        </pc:spChg>
        <pc:spChg chg="mod">
          <ac:chgData name="William Grey" userId="37b73424-c081-4fc2-b1af-363f4f3fd4f3" providerId="ADAL" clId="{B6B598AD-9085-4C93-8F2D-5E325712BCA5}" dt="2022-09-17T18:33:09.975" v="107" actId="1076"/>
          <ac:spMkLst>
            <pc:docMk/>
            <pc:sldMk cId="3610081352" sldId="336"/>
            <ac:spMk id="31" creationId="{00000000-0000-0000-0000-000000000000}"/>
          </ac:spMkLst>
        </pc:spChg>
        <pc:spChg chg="mod">
          <ac:chgData name="William Grey" userId="37b73424-c081-4fc2-b1af-363f4f3fd4f3" providerId="ADAL" clId="{B6B598AD-9085-4C93-8F2D-5E325712BCA5}" dt="2022-09-17T18:33:09.975" v="107" actId="1076"/>
          <ac:spMkLst>
            <pc:docMk/>
            <pc:sldMk cId="3610081352" sldId="336"/>
            <ac:spMk id="32" creationId="{00000000-0000-0000-0000-000000000000}"/>
          </ac:spMkLst>
        </pc:spChg>
        <pc:spChg chg="mod">
          <ac:chgData name="William Grey" userId="37b73424-c081-4fc2-b1af-363f4f3fd4f3" providerId="ADAL" clId="{B6B598AD-9085-4C93-8F2D-5E325712BCA5}" dt="2022-09-17T18:33:09.975" v="107" actId="1076"/>
          <ac:spMkLst>
            <pc:docMk/>
            <pc:sldMk cId="3610081352" sldId="336"/>
            <ac:spMk id="33" creationId="{00000000-0000-0000-0000-000000000000}"/>
          </ac:spMkLst>
        </pc:spChg>
        <pc:spChg chg="mod">
          <ac:chgData name="William Grey" userId="37b73424-c081-4fc2-b1af-363f4f3fd4f3" providerId="ADAL" clId="{B6B598AD-9085-4C93-8F2D-5E325712BCA5}" dt="2022-09-17T18:33:09.975" v="107" actId="1076"/>
          <ac:spMkLst>
            <pc:docMk/>
            <pc:sldMk cId="3610081352" sldId="336"/>
            <ac:spMk id="34" creationId="{00000000-0000-0000-0000-000000000000}"/>
          </ac:spMkLst>
        </pc:spChg>
        <pc:spChg chg="mod">
          <ac:chgData name="William Grey" userId="37b73424-c081-4fc2-b1af-363f4f3fd4f3" providerId="ADAL" clId="{B6B598AD-9085-4C93-8F2D-5E325712BCA5}" dt="2022-09-17T18:33:09.975" v="107" actId="1076"/>
          <ac:spMkLst>
            <pc:docMk/>
            <pc:sldMk cId="3610081352" sldId="336"/>
            <ac:spMk id="35" creationId="{00000000-0000-0000-0000-000000000000}"/>
          </ac:spMkLst>
        </pc:spChg>
        <pc:spChg chg="mod">
          <ac:chgData name="William Grey" userId="37b73424-c081-4fc2-b1af-363f4f3fd4f3" providerId="ADAL" clId="{B6B598AD-9085-4C93-8F2D-5E325712BCA5}" dt="2022-09-17T18:33:09.975" v="107" actId="1076"/>
          <ac:spMkLst>
            <pc:docMk/>
            <pc:sldMk cId="3610081352" sldId="336"/>
            <ac:spMk id="36" creationId="{00000000-0000-0000-0000-000000000000}"/>
          </ac:spMkLst>
        </pc:spChg>
        <pc:spChg chg="mod">
          <ac:chgData name="William Grey" userId="37b73424-c081-4fc2-b1af-363f4f3fd4f3" providerId="ADAL" clId="{B6B598AD-9085-4C93-8F2D-5E325712BCA5}" dt="2022-09-17T18:33:09.975" v="107" actId="1076"/>
          <ac:spMkLst>
            <pc:docMk/>
            <pc:sldMk cId="3610081352" sldId="336"/>
            <ac:spMk id="40" creationId="{00000000-0000-0000-0000-000000000000}"/>
          </ac:spMkLst>
        </pc:spChg>
        <pc:spChg chg="mod">
          <ac:chgData name="William Grey" userId="37b73424-c081-4fc2-b1af-363f4f3fd4f3" providerId="ADAL" clId="{B6B598AD-9085-4C93-8F2D-5E325712BCA5}" dt="2022-09-17T18:33:09.975" v="107" actId="1076"/>
          <ac:spMkLst>
            <pc:docMk/>
            <pc:sldMk cId="3610081352" sldId="336"/>
            <ac:spMk id="41" creationId="{00000000-0000-0000-0000-000000000000}"/>
          </ac:spMkLst>
        </pc:spChg>
        <pc:spChg chg="mod">
          <ac:chgData name="William Grey" userId="37b73424-c081-4fc2-b1af-363f4f3fd4f3" providerId="ADAL" clId="{B6B598AD-9085-4C93-8F2D-5E325712BCA5}" dt="2022-09-17T18:33:09.975" v="107" actId="1076"/>
          <ac:spMkLst>
            <pc:docMk/>
            <pc:sldMk cId="3610081352" sldId="336"/>
            <ac:spMk id="42" creationId="{00000000-0000-0000-0000-000000000000}"/>
          </ac:spMkLst>
        </pc:spChg>
        <pc:spChg chg="mod">
          <ac:chgData name="William Grey" userId="37b73424-c081-4fc2-b1af-363f4f3fd4f3" providerId="ADAL" clId="{B6B598AD-9085-4C93-8F2D-5E325712BCA5}" dt="2022-09-17T18:33:09.975" v="107" actId="1076"/>
          <ac:spMkLst>
            <pc:docMk/>
            <pc:sldMk cId="3610081352" sldId="336"/>
            <ac:spMk id="43" creationId="{00000000-0000-0000-0000-000000000000}"/>
          </ac:spMkLst>
        </pc:spChg>
        <pc:spChg chg="mod">
          <ac:chgData name="William Grey" userId="37b73424-c081-4fc2-b1af-363f4f3fd4f3" providerId="ADAL" clId="{B6B598AD-9085-4C93-8F2D-5E325712BCA5}" dt="2022-09-17T18:33:09.975" v="107" actId="1076"/>
          <ac:spMkLst>
            <pc:docMk/>
            <pc:sldMk cId="3610081352" sldId="336"/>
            <ac:spMk id="45" creationId="{00000000-0000-0000-0000-000000000000}"/>
          </ac:spMkLst>
        </pc:spChg>
        <pc:spChg chg="mod">
          <ac:chgData name="William Grey" userId="37b73424-c081-4fc2-b1af-363f4f3fd4f3" providerId="ADAL" clId="{B6B598AD-9085-4C93-8F2D-5E325712BCA5}" dt="2022-09-17T18:33:09.975" v="107" actId="1076"/>
          <ac:spMkLst>
            <pc:docMk/>
            <pc:sldMk cId="3610081352" sldId="336"/>
            <ac:spMk id="46" creationId="{00000000-0000-0000-0000-000000000000}"/>
          </ac:spMkLst>
        </pc:spChg>
        <pc:spChg chg="mod">
          <ac:chgData name="William Grey" userId="37b73424-c081-4fc2-b1af-363f4f3fd4f3" providerId="ADAL" clId="{B6B598AD-9085-4C93-8F2D-5E325712BCA5}" dt="2022-09-17T18:33:09.975" v="107" actId="1076"/>
          <ac:spMkLst>
            <pc:docMk/>
            <pc:sldMk cId="3610081352" sldId="336"/>
            <ac:spMk id="47" creationId="{00000000-0000-0000-0000-000000000000}"/>
          </ac:spMkLst>
        </pc:spChg>
        <pc:spChg chg="mod">
          <ac:chgData name="William Grey" userId="37b73424-c081-4fc2-b1af-363f4f3fd4f3" providerId="ADAL" clId="{B6B598AD-9085-4C93-8F2D-5E325712BCA5}" dt="2022-09-17T18:33:09.975" v="107" actId="1076"/>
          <ac:spMkLst>
            <pc:docMk/>
            <pc:sldMk cId="3610081352" sldId="336"/>
            <ac:spMk id="48" creationId="{00000000-0000-0000-0000-000000000000}"/>
          </ac:spMkLst>
        </pc:spChg>
        <pc:spChg chg="mod">
          <ac:chgData name="William Grey" userId="37b73424-c081-4fc2-b1af-363f4f3fd4f3" providerId="ADAL" clId="{B6B598AD-9085-4C93-8F2D-5E325712BCA5}" dt="2022-09-17T18:33:09.975" v="107" actId="1076"/>
          <ac:spMkLst>
            <pc:docMk/>
            <pc:sldMk cId="3610081352" sldId="336"/>
            <ac:spMk id="49" creationId="{00000000-0000-0000-0000-000000000000}"/>
          </ac:spMkLst>
        </pc:spChg>
        <pc:spChg chg="mod">
          <ac:chgData name="William Grey" userId="37b73424-c081-4fc2-b1af-363f4f3fd4f3" providerId="ADAL" clId="{B6B598AD-9085-4C93-8F2D-5E325712BCA5}" dt="2022-09-17T18:33:09.975" v="107" actId="1076"/>
          <ac:spMkLst>
            <pc:docMk/>
            <pc:sldMk cId="3610081352" sldId="336"/>
            <ac:spMk id="50" creationId="{00000000-0000-0000-0000-000000000000}"/>
          </ac:spMkLst>
        </pc:spChg>
        <pc:spChg chg="mod">
          <ac:chgData name="William Grey" userId="37b73424-c081-4fc2-b1af-363f4f3fd4f3" providerId="ADAL" clId="{B6B598AD-9085-4C93-8F2D-5E325712BCA5}" dt="2022-09-17T18:33:09.975" v="107" actId="1076"/>
          <ac:spMkLst>
            <pc:docMk/>
            <pc:sldMk cId="3610081352" sldId="336"/>
            <ac:spMk id="51" creationId="{00000000-0000-0000-0000-000000000000}"/>
          </ac:spMkLst>
        </pc:spChg>
        <pc:spChg chg="mod">
          <ac:chgData name="William Grey" userId="37b73424-c081-4fc2-b1af-363f4f3fd4f3" providerId="ADAL" clId="{B6B598AD-9085-4C93-8F2D-5E325712BCA5}" dt="2022-09-17T18:33:09.975" v="107" actId="1076"/>
          <ac:spMkLst>
            <pc:docMk/>
            <pc:sldMk cId="3610081352" sldId="336"/>
            <ac:spMk id="52" creationId="{00000000-0000-0000-0000-000000000000}"/>
          </ac:spMkLst>
        </pc:spChg>
        <pc:spChg chg="mod">
          <ac:chgData name="William Grey" userId="37b73424-c081-4fc2-b1af-363f4f3fd4f3" providerId="ADAL" clId="{B6B598AD-9085-4C93-8F2D-5E325712BCA5}" dt="2022-09-17T18:33:09.975" v="107" actId="1076"/>
          <ac:spMkLst>
            <pc:docMk/>
            <pc:sldMk cId="3610081352" sldId="336"/>
            <ac:spMk id="53" creationId="{00000000-0000-0000-0000-000000000000}"/>
          </ac:spMkLst>
        </pc:spChg>
        <pc:spChg chg="mod">
          <ac:chgData name="William Grey" userId="37b73424-c081-4fc2-b1af-363f4f3fd4f3" providerId="ADAL" clId="{B6B598AD-9085-4C93-8F2D-5E325712BCA5}" dt="2022-09-17T18:33:09.975" v="107" actId="1076"/>
          <ac:spMkLst>
            <pc:docMk/>
            <pc:sldMk cId="3610081352" sldId="336"/>
            <ac:spMk id="54" creationId="{00000000-0000-0000-0000-000000000000}"/>
          </ac:spMkLst>
        </pc:spChg>
        <pc:spChg chg="mod">
          <ac:chgData name="William Grey" userId="37b73424-c081-4fc2-b1af-363f4f3fd4f3" providerId="ADAL" clId="{B6B598AD-9085-4C93-8F2D-5E325712BCA5}" dt="2022-09-17T18:33:09.975" v="107" actId="1076"/>
          <ac:spMkLst>
            <pc:docMk/>
            <pc:sldMk cId="3610081352" sldId="336"/>
            <ac:spMk id="55" creationId="{00000000-0000-0000-0000-000000000000}"/>
          </ac:spMkLst>
        </pc:spChg>
        <pc:spChg chg="mod">
          <ac:chgData name="William Grey" userId="37b73424-c081-4fc2-b1af-363f4f3fd4f3" providerId="ADAL" clId="{B6B598AD-9085-4C93-8F2D-5E325712BCA5}" dt="2022-09-17T18:33:09.975" v="107" actId="1076"/>
          <ac:spMkLst>
            <pc:docMk/>
            <pc:sldMk cId="3610081352" sldId="336"/>
            <ac:spMk id="56" creationId="{00000000-0000-0000-0000-000000000000}"/>
          </ac:spMkLst>
        </pc:spChg>
        <pc:spChg chg="mod">
          <ac:chgData name="William Grey" userId="37b73424-c081-4fc2-b1af-363f4f3fd4f3" providerId="ADAL" clId="{B6B598AD-9085-4C93-8F2D-5E325712BCA5}" dt="2022-09-17T18:33:09.975" v="107" actId="1076"/>
          <ac:spMkLst>
            <pc:docMk/>
            <pc:sldMk cId="3610081352" sldId="336"/>
            <ac:spMk id="57" creationId="{00000000-0000-0000-0000-000000000000}"/>
          </ac:spMkLst>
        </pc:spChg>
        <pc:spChg chg="mod">
          <ac:chgData name="William Grey" userId="37b73424-c081-4fc2-b1af-363f4f3fd4f3" providerId="ADAL" clId="{B6B598AD-9085-4C93-8F2D-5E325712BCA5}" dt="2022-09-17T18:33:09.975" v="107" actId="1076"/>
          <ac:spMkLst>
            <pc:docMk/>
            <pc:sldMk cId="3610081352" sldId="336"/>
            <ac:spMk id="58" creationId="{00000000-0000-0000-0000-000000000000}"/>
          </ac:spMkLst>
        </pc:spChg>
        <pc:spChg chg="mod">
          <ac:chgData name="William Grey" userId="37b73424-c081-4fc2-b1af-363f4f3fd4f3" providerId="ADAL" clId="{B6B598AD-9085-4C93-8F2D-5E325712BCA5}" dt="2022-09-17T18:33:09.975" v="107" actId="1076"/>
          <ac:spMkLst>
            <pc:docMk/>
            <pc:sldMk cId="3610081352" sldId="336"/>
            <ac:spMk id="59" creationId="{00000000-0000-0000-0000-000000000000}"/>
          </ac:spMkLst>
        </pc:spChg>
        <pc:spChg chg="mod">
          <ac:chgData name="William Grey" userId="37b73424-c081-4fc2-b1af-363f4f3fd4f3" providerId="ADAL" clId="{B6B598AD-9085-4C93-8F2D-5E325712BCA5}" dt="2022-09-17T18:33:09.975" v="107" actId="1076"/>
          <ac:spMkLst>
            <pc:docMk/>
            <pc:sldMk cId="3610081352" sldId="336"/>
            <ac:spMk id="61" creationId="{00000000-0000-0000-0000-000000000000}"/>
          </ac:spMkLst>
        </pc:spChg>
        <pc:spChg chg="mod">
          <ac:chgData name="William Grey" userId="37b73424-c081-4fc2-b1af-363f4f3fd4f3" providerId="ADAL" clId="{B6B598AD-9085-4C93-8F2D-5E325712BCA5}" dt="2022-09-17T18:33:09.975" v="107" actId="1076"/>
          <ac:spMkLst>
            <pc:docMk/>
            <pc:sldMk cId="3610081352" sldId="336"/>
            <ac:spMk id="64" creationId="{66307595-BE5B-4525-9E70-36836B81A306}"/>
          </ac:spMkLst>
        </pc:spChg>
        <pc:spChg chg="mod">
          <ac:chgData name="William Grey" userId="37b73424-c081-4fc2-b1af-363f4f3fd4f3" providerId="ADAL" clId="{B6B598AD-9085-4C93-8F2D-5E325712BCA5}" dt="2022-09-17T18:33:09.975" v="107" actId="1076"/>
          <ac:spMkLst>
            <pc:docMk/>
            <pc:sldMk cId="3610081352" sldId="336"/>
            <ac:spMk id="65" creationId="{7FAA4E3A-9484-40DF-AFAC-373E4C9EB568}"/>
          </ac:spMkLst>
        </pc:spChg>
      </pc:sldChg>
      <pc:sldChg chg="delSp modSp mod">
        <pc:chgData name="William Grey" userId="37b73424-c081-4fc2-b1af-363f4f3fd4f3" providerId="ADAL" clId="{B6B598AD-9085-4C93-8F2D-5E325712BCA5}" dt="2022-09-17T18:34:14.213" v="127" actId="20577"/>
        <pc:sldMkLst>
          <pc:docMk/>
          <pc:sldMk cId="3129499528" sldId="337"/>
        </pc:sldMkLst>
        <pc:spChg chg="mod">
          <ac:chgData name="William Grey" userId="37b73424-c081-4fc2-b1af-363f4f3fd4f3" providerId="ADAL" clId="{B6B598AD-9085-4C93-8F2D-5E325712BCA5}" dt="2022-09-17T18:21:22.997" v="8" actId="27636"/>
          <ac:spMkLst>
            <pc:docMk/>
            <pc:sldMk cId="3129499528" sldId="337"/>
            <ac:spMk id="2" creationId="{00000000-0000-0000-0000-000000000000}"/>
          </ac:spMkLst>
        </pc:spChg>
        <pc:spChg chg="mod">
          <ac:chgData name="William Grey" userId="37b73424-c081-4fc2-b1af-363f4f3fd4f3" providerId="ADAL" clId="{B6B598AD-9085-4C93-8F2D-5E325712BCA5}" dt="2022-09-17T18:34:14.213" v="127" actId="20577"/>
          <ac:spMkLst>
            <pc:docMk/>
            <pc:sldMk cId="3129499528" sldId="337"/>
            <ac:spMk id="3" creationId="{00000000-0000-0000-0000-000000000000}"/>
          </ac:spMkLst>
        </pc:spChg>
        <pc:spChg chg="mod">
          <ac:chgData name="William Grey" userId="37b73424-c081-4fc2-b1af-363f4f3fd4f3" providerId="ADAL" clId="{B6B598AD-9085-4C93-8F2D-5E325712BCA5}" dt="2022-09-17T18:34:07.306" v="114" actId="1076"/>
          <ac:spMkLst>
            <pc:docMk/>
            <pc:sldMk cId="3129499528" sldId="337"/>
            <ac:spMk id="17" creationId="{00000000-0000-0000-0000-000000000000}"/>
          </ac:spMkLst>
        </pc:spChg>
        <pc:spChg chg="mod">
          <ac:chgData name="William Grey" userId="37b73424-c081-4fc2-b1af-363f4f3fd4f3" providerId="ADAL" clId="{B6B598AD-9085-4C93-8F2D-5E325712BCA5}" dt="2022-09-17T18:34:07.306" v="114" actId="1076"/>
          <ac:spMkLst>
            <pc:docMk/>
            <pc:sldMk cId="3129499528" sldId="337"/>
            <ac:spMk id="21" creationId="{00000000-0000-0000-0000-000000000000}"/>
          </ac:spMkLst>
        </pc:spChg>
        <pc:spChg chg="mod">
          <ac:chgData name="William Grey" userId="37b73424-c081-4fc2-b1af-363f4f3fd4f3" providerId="ADAL" clId="{B6B598AD-9085-4C93-8F2D-5E325712BCA5}" dt="2022-09-17T18:34:07.306" v="114" actId="1076"/>
          <ac:spMkLst>
            <pc:docMk/>
            <pc:sldMk cId="3129499528" sldId="337"/>
            <ac:spMk id="25" creationId="{00000000-0000-0000-0000-000000000000}"/>
          </ac:spMkLst>
        </pc:spChg>
        <pc:spChg chg="mod">
          <ac:chgData name="William Grey" userId="37b73424-c081-4fc2-b1af-363f4f3fd4f3" providerId="ADAL" clId="{B6B598AD-9085-4C93-8F2D-5E325712BCA5}" dt="2022-09-17T18:34:07.306" v="114" actId="1076"/>
          <ac:spMkLst>
            <pc:docMk/>
            <pc:sldMk cId="3129499528" sldId="337"/>
            <ac:spMk id="26" creationId="{00000000-0000-0000-0000-000000000000}"/>
          </ac:spMkLst>
        </pc:spChg>
        <pc:spChg chg="mod">
          <ac:chgData name="William Grey" userId="37b73424-c081-4fc2-b1af-363f4f3fd4f3" providerId="ADAL" clId="{B6B598AD-9085-4C93-8F2D-5E325712BCA5}" dt="2022-09-17T18:34:07.306" v="114" actId="1076"/>
          <ac:spMkLst>
            <pc:docMk/>
            <pc:sldMk cId="3129499528" sldId="337"/>
            <ac:spMk id="27" creationId="{00000000-0000-0000-0000-000000000000}"/>
          </ac:spMkLst>
        </pc:spChg>
        <pc:spChg chg="mod">
          <ac:chgData name="William Grey" userId="37b73424-c081-4fc2-b1af-363f4f3fd4f3" providerId="ADAL" clId="{B6B598AD-9085-4C93-8F2D-5E325712BCA5}" dt="2022-09-17T18:34:07.306" v="114" actId="1076"/>
          <ac:spMkLst>
            <pc:docMk/>
            <pc:sldMk cId="3129499528" sldId="337"/>
            <ac:spMk id="29" creationId="{00000000-0000-0000-0000-000000000000}"/>
          </ac:spMkLst>
        </pc:spChg>
        <pc:spChg chg="mod">
          <ac:chgData name="William Grey" userId="37b73424-c081-4fc2-b1af-363f4f3fd4f3" providerId="ADAL" clId="{B6B598AD-9085-4C93-8F2D-5E325712BCA5}" dt="2022-09-17T18:34:07.306" v="114" actId="1076"/>
          <ac:spMkLst>
            <pc:docMk/>
            <pc:sldMk cId="3129499528" sldId="337"/>
            <ac:spMk id="30" creationId="{00000000-0000-0000-0000-000000000000}"/>
          </ac:spMkLst>
        </pc:spChg>
        <pc:spChg chg="mod">
          <ac:chgData name="William Grey" userId="37b73424-c081-4fc2-b1af-363f4f3fd4f3" providerId="ADAL" clId="{B6B598AD-9085-4C93-8F2D-5E325712BCA5}" dt="2022-09-17T18:34:07.306" v="114" actId="1076"/>
          <ac:spMkLst>
            <pc:docMk/>
            <pc:sldMk cId="3129499528" sldId="337"/>
            <ac:spMk id="31" creationId="{00000000-0000-0000-0000-000000000000}"/>
          </ac:spMkLst>
        </pc:spChg>
        <pc:inkChg chg="del">
          <ac:chgData name="William Grey" userId="37b73424-c081-4fc2-b1af-363f4f3fd4f3" providerId="ADAL" clId="{B6B598AD-9085-4C93-8F2D-5E325712BCA5}" dt="2022-09-17T18:33:37.281" v="109" actId="478"/>
          <ac:inkMkLst>
            <pc:docMk/>
            <pc:sldMk cId="3129499528" sldId="337"/>
            <ac:inkMk id="4" creationId="{46E91559-6658-D843-B23D-79968D1A5D8C}"/>
          </ac:inkMkLst>
        </pc:inkChg>
        <pc:cxnChg chg="mod">
          <ac:chgData name="William Grey" userId="37b73424-c081-4fc2-b1af-363f4f3fd4f3" providerId="ADAL" clId="{B6B598AD-9085-4C93-8F2D-5E325712BCA5}" dt="2022-09-17T18:34:07.306" v="114" actId="1076"/>
          <ac:cxnSpMkLst>
            <pc:docMk/>
            <pc:sldMk cId="3129499528" sldId="337"/>
            <ac:cxnSpMk id="5" creationId="{00000000-0000-0000-0000-000000000000}"/>
          </ac:cxnSpMkLst>
        </pc:cxnChg>
        <pc:cxnChg chg="mod">
          <ac:chgData name="William Grey" userId="37b73424-c081-4fc2-b1af-363f4f3fd4f3" providerId="ADAL" clId="{B6B598AD-9085-4C93-8F2D-5E325712BCA5}" dt="2022-09-17T18:34:07.306" v="114" actId="1076"/>
          <ac:cxnSpMkLst>
            <pc:docMk/>
            <pc:sldMk cId="3129499528" sldId="337"/>
            <ac:cxnSpMk id="8" creationId="{00000000-0000-0000-0000-000000000000}"/>
          </ac:cxnSpMkLst>
        </pc:cxnChg>
        <pc:cxnChg chg="mod">
          <ac:chgData name="William Grey" userId="37b73424-c081-4fc2-b1af-363f4f3fd4f3" providerId="ADAL" clId="{B6B598AD-9085-4C93-8F2D-5E325712BCA5}" dt="2022-09-17T18:34:07.306" v="114" actId="1076"/>
          <ac:cxnSpMkLst>
            <pc:docMk/>
            <pc:sldMk cId="3129499528" sldId="337"/>
            <ac:cxnSpMk id="9" creationId="{00000000-0000-0000-0000-000000000000}"/>
          </ac:cxnSpMkLst>
        </pc:cxnChg>
        <pc:cxnChg chg="mod">
          <ac:chgData name="William Grey" userId="37b73424-c081-4fc2-b1af-363f4f3fd4f3" providerId="ADAL" clId="{B6B598AD-9085-4C93-8F2D-5E325712BCA5}" dt="2022-09-17T18:34:07.306" v="114" actId="1076"/>
          <ac:cxnSpMkLst>
            <pc:docMk/>
            <pc:sldMk cId="3129499528" sldId="337"/>
            <ac:cxnSpMk id="14" creationId="{00000000-0000-0000-0000-000000000000}"/>
          </ac:cxnSpMkLst>
        </pc:cxnChg>
        <pc:cxnChg chg="mod">
          <ac:chgData name="William Grey" userId="37b73424-c081-4fc2-b1af-363f4f3fd4f3" providerId="ADAL" clId="{B6B598AD-9085-4C93-8F2D-5E325712BCA5}" dt="2022-09-17T18:34:07.306" v="114" actId="1076"/>
          <ac:cxnSpMkLst>
            <pc:docMk/>
            <pc:sldMk cId="3129499528" sldId="337"/>
            <ac:cxnSpMk id="15" creationId="{00000000-0000-0000-0000-000000000000}"/>
          </ac:cxnSpMkLst>
        </pc:cxnChg>
        <pc:cxnChg chg="mod">
          <ac:chgData name="William Grey" userId="37b73424-c081-4fc2-b1af-363f4f3fd4f3" providerId="ADAL" clId="{B6B598AD-9085-4C93-8F2D-5E325712BCA5}" dt="2022-09-17T18:34:07.306" v="114" actId="1076"/>
          <ac:cxnSpMkLst>
            <pc:docMk/>
            <pc:sldMk cId="3129499528" sldId="337"/>
            <ac:cxnSpMk id="16" creationId="{00000000-0000-0000-0000-000000000000}"/>
          </ac:cxnSpMkLst>
        </pc:cxnChg>
        <pc:cxnChg chg="mod">
          <ac:chgData name="William Grey" userId="37b73424-c081-4fc2-b1af-363f4f3fd4f3" providerId="ADAL" clId="{B6B598AD-9085-4C93-8F2D-5E325712BCA5}" dt="2022-09-17T18:34:07.306" v="114" actId="1076"/>
          <ac:cxnSpMkLst>
            <pc:docMk/>
            <pc:sldMk cId="3129499528" sldId="337"/>
            <ac:cxnSpMk id="18" creationId="{00000000-0000-0000-0000-000000000000}"/>
          </ac:cxnSpMkLst>
        </pc:cxnChg>
        <pc:cxnChg chg="mod">
          <ac:chgData name="William Grey" userId="37b73424-c081-4fc2-b1af-363f4f3fd4f3" providerId="ADAL" clId="{B6B598AD-9085-4C93-8F2D-5E325712BCA5}" dt="2022-09-17T18:34:07.306" v="114" actId="1076"/>
          <ac:cxnSpMkLst>
            <pc:docMk/>
            <pc:sldMk cId="3129499528" sldId="337"/>
            <ac:cxnSpMk id="19" creationId="{00000000-0000-0000-0000-000000000000}"/>
          </ac:cxnSpMkLst>
        </pc:cxnChg>
        <pc:cxnChg chg="mod">
          <ac:chgData name="William Grey" userId="37b73424-c081-4fc2-b1af-363f4f3fd4f3" providerId="ADAL" clId="{B6B598AD-9085-4C93-8F2D-5E325712BCA5}" dt="2022-09-17T18:34:07.306" v="114" actId="1076"/>
          <ac:cxnSpMkLst>
            <pc:docMk/>
            <pc:sldMk cId="3129499528" sldId="337"/>
            <ac:cxnSpMk id="20" creationId="{00000000-0000-0000-0000-000000000000}"/>
          </ac:cxnSpMkLst>
        </pc:cxnChg>
        <pc:cxnChg chg="mod">
          <ac:chgData name="William Grey" userId="37b73424-c081-4fc2-b1af-363f4f3fd4f3" providerId="ADAL" clId="{B6B598AD-9085-4C93-8F2D-5E325712BCA5}" dt="2022-09-17T18:34:07.306" v="114" actId="1076"/>
          <ac:cxnSpMkLst>
            <pc:docMk/>
            <pc:sldMk cId="3129499528" sldId="337"/>
            <ac:cxnSpMk id="22" creationId="{00000000-0000-0000-0000-000000000000}"/>
          </ac:cxnSpMkLst>
        </pc:cxnChg>
        <pc:cxnChg chg="mod">
          <ac:chgData name="William Grey" userId="37b73424-c081-4fc2-b1af-363f4f3fd4f3" providerId="ADAL" clId="{B6B598AD-9085-4C93-8F2D-5E325712BCA5}" dt="2022-09-17T18:34:07.306" v="114" actId="1076"/>
          <ac:cxnSpMkLst>
            <pc:docMk/>
            <pc:sldMk cId="3129499528" sldId="337"/>
            <ac:cxnSpMk id="23" creationId="{00000000-0000-0000-0000-000000000000}"/>
          </ac:cxnSpMkLst>
        </pc:cxnChg>
        <pc:cxnChg chg="mod">
          <ac:chgData name="William Grey" userId="37b73424-c081-4fc2-b1af-363f4f3fd4f3" providerId="ADAL" clId="{B6B598AD-9085-4C93-8F2D-5E325712BCA5}" dt="2022-09-17T18:34:07.306" v="114" actId="1076"/>
          <ac:cxnSpMkLst>
            <pc:docMk/>
            <pc:sldMk cId="3129499528" sldId="337"/>
            <ac:cxnSpMk id="24" creationId="{00000000-0000-0000-0000-000000000000}"/>
          </ac:cxnSpMkLst>
        </pc:cxnChg>
      </pc:sldChg>
      <pc:sldChg chg="modSp mod">
        <pc:chgData name="William Grey" userId="37b73424-c081-4fc2-b1af-363f4f3fd4f3" providerId="ADAL" clId="{B6B598AD-9085-4C93-8F2D-5E325712BCA5}" dt="2022-09-17T18:43:38.239" v="467" actId="20577"/>
        <pc:sldMkLst>
          <pc:docMk/>
          <pc:sldMk cId="4221141360" sldId="338"/>
        </pc:sldMkLst>
        <pc:spChg chg="mod">
          <ac:chgData name="William Grey" userId="37b73424-c081-4fc2-b1af-363f4f3fd4f3" providerId="ADAL" clId="{B6B598AD-9085-4C93-8F2D-5E325712BCA5}" dt="2022-09-17T18:43:38.239" v="467" actId="20577"/>
          <ac:spMkLst>
            <pc:docMk/>
            <pc:sldMk cId="4221141360" sldId="338"/>
            <ac:spMk id="2" creationId="{00000000-0000-0000-0000-000000000000}"/>
          </ac:spMkLst>
        </pc:spChg>
        <pc:spChg chg="mod">
          <ac:chgData name="William Grey" userId="37b73424-c081-4fc2-b1af-363f4f3fd4f3" providerId="ADAL" clId="{B6B598AD-9085-4C93-8F2D-5E325712BCA5}" dt="2022-09-17T18:34:29.931" v="131" actId="20577"/>
          <ac:spMkLst>
            <pc:docMk/>
            <pc:sldMk cId="4221141360" sldId="338"/>
            <ac:spMk id="3" creationId="{00000000-0000-0000-0000-000000000000}"/>
          </ac:spMkLst>
        </pc:spChg>
      </pc:sldChg>
      <pc:sldChg chg="modSp mod">
        <pc:chgData name="William Grey" userId="37b73424-c081-4fc2-b1af-363f4f3fd4f3" providerId="ADAL" clId="{B6B598AD-9085-4C93-8F2D-5E325712BCA5}" dt="2022-09-17T18:36:28.531" v="152" actId="1076"/>
        <pc:sldMkLst>
          <pc:docMk/>
          <pc:sldMk cId="4000639281" sldId="339"/>
        </pc:sldMkLst>
        <pc:spChg chg="mod">
          <ac:chgData name="William Grey" userId="37b73424-c081-4fc2-b1af-363f4f3fd4f3" providerId="ADAL" clId="{B6B598AD-9085-4C93-8F2D-5E325712BCA5}" dt="2022-09-17T18:36:08.408" v="148" actId="20577"/>
          <ac:spMkLst>
            <pc:docMk/>
            <pc:sldMk cId="4000639281" sldId="339"/>
            <ac:spMk id="2" creationId="{00000000-0000-0000-0000-000000000000}"/>
          </ac:spMkLst>
        </pc:spChg>
        <pc:spChg chg="mod">
          <ac:chgData name="William Grey" userId="37b73424-c081-4fc2-b1af-363f4f3fd4f3" providerId="ADAL" clId="{B6B598AD-9085-4C93-8F2D-5E325712BCA5}" dt="2022-09-17T18:36:15.215" v="149" actId="1076"/>
          <ac:spMkLst>
            <pc:docMk/>
            <pc:sldMk cId="4000639281" sldId="339"/>
            <ac:spMk id="3" creationId="{00000000-0000-0000-0000-000000000000}"/>
          </ac:spMkLst>
        </pc:spChg>
        <pc:spChg chg="mod">
          <ac:chgData name="William Grey" userId="37b73424-c081-4fc2-b1af-363f4f3fd4f3" providerId="ADAL" clId="{B6B598AD-9085-4C93-8F2D-5E325712BCA5}" dt="2022-09-17T18:36:20.035" v="150" actId="1076"/>
          <ac:spMkLst>
            <pc:docMk/>
            <pc:sldMk cId="4000639281" sldId="339"/>
            <ac:spMk id="4" creationId="{00000000-0000-0000-0000-000000000000}"/>
          </ac:spMkLst>
        </pc:spChg>
        <pc:spChg chg="mod">
          <ac:chgData name="William Grey" userId="37b73424-c081-4fc2-b1af-363f4f3fd4f3" providerId="ADAL" clId="{B6B598AD-9085-4C93-8F2D-5E325712BCA5}" dt="2022-09-17T18:36:22.552" v="151" actId="1076"/>
          <ac:spMkLst>
            <pc:docMk/>
            <pc:sldMk cId="4000639281" sldId="339"/>
            <ac:spMk id="5" creationId="{00000000-0000-0000-0000-000000000000}"/>
          </ac:spMkLst>
        </pc:spChg>
        <pc:spChg chg="mod">
          <ac:chgData name="William Grey" userId="37b73424-c081-4fc2-b1af-363f4f3fd4f3" providerId="ADAL" clId="{B6B598AD-9085-4C93-8F2D-5E325712BCA5}" dt="2022-09-17T18:36:28.531" v="152" actId="1076"/>
          <ac:spMkLst>
            <pc:docMk/>
            <pc:sldMk cId="4000639281" sldId="339"/>
            <ac:spMk id="6" creationId="{00000000-0000-0000-0000-000000000000}"/>
          </ac:spMkLst>
        </pc:spChg>
      </pc:sldChg>
      <pc:sldChg chg="delSp modSp mod">
        <pc:chgData name="William Grey" userId="37b73424-c081-4fc2-b1af-363f4f3fd4f3" providerId="ADAL" clId="{B6B598AD-9085-4C93-8F2D-5E325712BCA5}" dt="2022-09-18T19:09:46.139" v="945" actId="20577"/>
        <pc:sldMkLst>
          <pc:docMk/>
          <pc:sldMk cId="3745703926" sldId="340"/>
        </pc:sldMkLst>
        <pc:spChg chg="mod">
          <ac:chgData name="William Grey" userId="37b73424-c081-4fc2-b1af-363f4f3fd4f3" providerId="ADAL" clId="{B6B598AD-9085-4C93-8F2D-5E325712BCA5}" dt="2022-09-18T19:09:46.139" v="945" actId="20577"/>
          <ac:spMkLst>
            <pc:docMk/>
            <pc:sldMk cId="3745703926" sldId="340"/>
            <ac:spMk id="2" creationId="{00000000-0000-0000-0000-000000000000}"/>
          </ac:spMkLst>
        </pc:spChg>
        <pc:graphicFrameChg chg="mod modGraphic">
          <ac:chgData name="William Grey" userId="37b73424-c081-4fc2-b1af-363f4f3fd4f3" providerId="ADAL" clId="{B6B598AD-9085-4C93-8F2D-5E325712BCA5}" dt="2022-09-17T18:34:57.064" v="136" actId="113"/>
          <ac:graphicFrameMkLst>
            <pc:docMk/>
            <pc:sldMk cId="3745703926" sldId="340"/>
            <ac:graphicFrameMk id="4" creationId="{00000000-0000-0000-0000-000000000000}"/>
          </ac:graphicFrameMkLst>
        </pc:graphicFrameChg>
        <pc:inkChg chg="del">
          <ac:chgData name="William Grey" userId="37b73424-c081-4fc2-b1af-363f4f3fd4f3" providerId="ADAL" clId="{B6B598AD-9085-4C93-8F2D-5E325712BCA5}" dt="2022-09-17T18:34:35.491" v="132" actId="478"/>
          <ac:inkMkLst>
            <pc:docMk/>
            <pc:sldMk cId="3745703926" sldId="340"/>
            <ac:inkMk id="3" creationId="{6701AD38-14B7-974B-815F-C7643BDA64A9}"/>
          </ac:inkMkLst>
        </pc:inkChg>
      </pc:sldChg>
      <pc:sldChg chg="modSp mod modAnim">
        <pc:chgData name="William Grey" userId="37b73424-c081-4fc2-b1af-363f4f3fd4f3" providerId="ADAL" clId="{B6B598AD-9085-4C93-8F2D-5E325712BCA5}" dt="2022-09-17T18:42:34.303" v="453" actId="113"/>
        <pc:sldMkLst>
          <pc:docMk/>
          <pc:sldMk cId="263762241" sldId="341"/>
        </pc:sldMkLst>
        <pc:spChg chg="mod">
          <ac:chgData name="William Grey" userId="37b73424-c081-4fc2-b1af-363f4f3fd4f3" providerId="ADAL" clId="{B6B598AD-9085-4C93-8F2D-5E325712BCA5}" dt="2022-09-17T18:21:23.027" v="11" actId="27636"/>
          <ac:spMkLst>
            <pc:docMk/>
            <pc:sldMk cId="263762241" sldId="341"/>
            <ac:spMk id="2" creationId="{00000000-0000-0000-0000-000000000000}"/>
          </ac:spMkLst>
        </pc:spChg>
        <pc:spChg chg="mod">
          <ac:chgData name="William Grey" userId="37b73424-c081-4fc2-b1af-363f4f3fd4f3" providerId="ADAL" clId="{B6B598AD-9085-4C93-8F2D-5E325712BCA5}" dt="2022-09-17T18:40:53.570" v="435" actId="1076"/>
          <ac:spMkLst>
            <pc:docMk/>
            <pc:sldMk cId="263762241" sldId="341"/>
            <ac:spMk id="3" creationId="{00000000-0000-0000-0000-000000000000}"/>
          </ac:spMkLst>
        </pc:spChg>
        <pc:graphicFrameChg chg="modGraphic">
          <ac:chgData name="William Grey" userId="37b73424-c081-4fc2-b1af-363f4f3fd4f3" providerId="ADAL" clId="{B6B598AD-9085-4C93-8F2D-5E325712BCA5}" dt="2022-09-17T18:41:47.611" v="442" actId="113"/>
          <ac:graphicFrameMkLst>
            <pc:docMk/>
            <pc:sldMk cId="263762241" sldId="341"/>
            <ac:graphicFrameMk id="5" creationId="{00000000-0000-0000-0000-000000000000}"/>
          </ac:graphicFrameMkLst>
        </pc:graphicFrameChg>
        <pc:graphicFrameChg chg="modGraphic">
          <ac:chgData name="William Grey" userId="37b73424-c081-4fc2-b1af-363f4f3fd4f3" providerId="ADAL" clId="{B6B598AD-9085-4C93-8F2D-5E325712BCA5}" dt="2022-09-17T18:41:51.110" v="443" actId="113"/>
          <ac:graphicFrameMkLst>
            <pc:docMk/>
            <pc:sldMk cId="263762241" sldId="341"/>
            <ac:graphicFrameMk id="6" creationId="{00000000-0000-0000-0000-000000000000}"/>
          </ac:graphicFrameMkLst>
        </pc:graphicFrameChg>
        <pc:graphicFrameChg chg="modGraphic">
          <ac:chgData name="William Grey" userId="37b73424-c081-4fc2-b1af-363f4f3fd4f3" providerId="ADAL" clId="{B6B598AD-9085-4C93-8F2D-5E325712BCA5}" dt="2022-09-17T18:41:55.516" v="444" actId="113"/>
          <ac:graphicFrameMkLst>
            <pc:docMk/>
            <pc:sldMk cId="263762241" sldId="341"/>
            <ac:graphicFrameMk id="7" creationId="{00000000-0000-0000-0000-000000000000}"/>
          </ac:graphicFrameMkLst>
        </pc:graphicFrameChg>
        <pc:graphicFrameChg chg="modGraphic">
          <ac:chgData name="William Grey" userId="37b73424-c081-4fc2-b1af-363f4f3fd4f3" providerId="ADAL" clId="{B6B598AD-9085-4C93-8F2D-5E325712BCA5}" dt="2022-09-17T18:42:02.921" v="446" actId="113"/>
          <ac:graphicFrameMkLst>
            <pc:docMk/>
            <pc:sldMk cId="263762241" sldId="341"/>
            <ac:graphicFrameMk id="8" creationId="{00000000-0000-0000-0000-000000000000}"/>
          </ac:graphicFrameMkLst>
        </pc:graphicFrameChg>
        <pc:graphicFrameChg chg="modGraphic">
          <ac:chgData name="William Grey" userId="37b73424-c081-4fc2-b1af-363f4f3fd4f3" providerId="ADAL" clId="{B6B598AD-9085-4C93-8F2D-5E325712BCA5}" dt="2022-09-17T18:41:59.558" v="445" actId="113"/>
          <ac:graphicFrameMkLst>
            <pc:docMk/>
            <pc:sldMk cId="263762241" sldId="341"/>
            <ac:graphicFrameMk id="9" creationId="{00000000-0000-0000-0000-000000000000}"/>
          </ac:graphicFrameMkLst>
        </pc:graphicFrameChg>
        <pc:graphicFrameChg chg="modGraphic">
          <ac:chgData name="William Grey" userId="37b73424-c081-4fc2-b1af-363f4f3fd4f3" providerId="ADAL" clId="{B6B598AD-9085-4C93-8F2D-5E325712BCA5}" dt="2022-09-17T18:42:34.303" v="453" actId="113"/>
          <ac:graphicFrameMkLst>
            <pc:docMk/>
            <pc:sldMk cId="263762241" sldId="341"/>
            <ac:graphicFrameMk id="10" creationId="{00000000-0000-0000-0000-000000000000}"/>
          </ac:graphicFrameMkLst>
        </pc:graphicFrameChg>
        <pc:graphicFrameChg chg="modGraphic">
          <ac:chgData name="William Grey" userId="37b73424-c081-4fc2-b1af-363f4f3fd4f3" providerId="ADAL" clId="{B6B598AD-9085-4C93-8F2D-5E325712BCA5}" dt="2022-09-17T18:42:11.726" v="448" actId="113"/>
          <ac:graphicFrameMkLst>
            <pc:docMk/>
            <pc:sldMk cId="263762241" sldId="341"/>
            <ac:graphicFrameMk id="12" creationId="{00000000-0000-0000-0000-000000000000}"/>
          </ac:graphicFrameMkLst>
        </pc:graphicFrameChg>
        <pc:graphicFrameChg chg="modGraphic">
          <ac:chgData name="William Grey" userId="37b73424-c081-4fc2-b1af-363f4f3fd4f3" providerId="ADAL" clId="{B6B598AD-9085-4C93-8F2D-5E325712BCA5}" dt="2022-09-17T18:42:07.488" v="447" actId="113"/>
          <ac:graphicFrameMkLst>
            <pc:docMk/>
            <pc:sldMk cId="263762241" sldId="341"/>
            <ac:graphicFrameMk id="13" creationId="{00000000-0000-0000-0000-000000000000}"/>
          </ac:graphicFrameMkLst>
        </pc:graphicFrameChg>
        <pc:graphicFrameChg chg="modGraphic">
          <ac:chgData name="William Grey" userId="37b73424-c081-4fc2-b1af-363f4f3fd4f3" providerId="ADAL" clId="{B6B598AD-9085-4C93-8F2D-5E325712BCA5}" dt="2022-09-17T18:42:19.570" v="450" actId="113"/>
          <ac:graphicFrameMkLst>
            <pc:docMk/>
            <pc:sldMk cId="263762241" sldId="341"/>
            <ac:graphicFrameMk id="14" creationId="{00000000-0000-0000-0000-000000000000}"/>
          </ac:graphicFrameMkLst>
        </pc:graphicFrameChg>
        <pc:graphicFrameChg chg="modGraphic">
          <ac:chgData name="William Grey" userId="37b73424-c081-4fc2-b1af-363f4f3fd4f3" providerId="ADAL" clId="{B6B598AD-9085-4C93-8F2D-5E325712BCA5}" dt="2022-09-17T18:42:15.817" v="449" actId="113"/>
          <ac:graphicFrameMkLst>
            <pc:docMk/>
            <pc:sldMk cId="263762241" sldId="341"/>
            <ac:graphicFrameMk id="15" creationId="{00000000-0000-0000-0000-000000000000}"/>
          </ac:graphicFrameMkLst>
        </pc:graphicFrameChg>
        <pc:graphicFrameChg chg="modGraphic">
          <ac:chgData name="William Grey" userId="37b73424-c081-4fc2-b1af-363f4f3fd4f3" providerId="ADAL" clId="{B6B598AD-9085-4C93-8F2D-5E325712BCA5}" dt="2022-09-17T18:42:29.423" v="452" actId="113"/>
          <ac:graphicFrameMkLst>
            <pc:docMk/>
            <pc:sldMk cId="263762241" sldId="341"/>
            <ac:graphicFrameMk id="16" creationId="{00000000-0000-0000-0000-000000000000}"/>
          </ac:graphicFrameMkLst>
        </pc:graphicFrameChg>
        <pc:graphicFrameChg chg="modGraphic">
          <ac:chgData name="William Grey" userId="37b73424-c081-4fc2-b1af-363f4f3fd4f3" providerId="ADAL" clId="{B6B598AD-9085-4C93-8F2D-5E325712BCA5}" dt="2022-09-17T18:42:23.824" v="451" actId="113"/>
          <ac:graphicFrameMkLst>
            <pc:docMk/>
            <pc:sldMk cId="263762241" sldId="341"/>
            <ac:graphicFrameMk id="17" creationId="{00000000-0000-0000-0000-000000000000}"/>
          </ac:graphicFrameMkLst>
        </pc:graphicFrameChg>
      </pc:sldChg>
      <pc:sldChg chg="modSp del mod">
        <pc:chgData name="William Grey" userId="37b73424-c081-4fc2-b1af-363f4f3fd4f3" providerId="ADAL" clId="{B6B598AD-9085-4C93-8F2D-5E325712BCA5}" dt="2022-09-17T18:42:42.879" v="454" actId="2696"/>
        <pc:sldMkLst>
          <pc:docMk/>
          <pc:sldMk cId="364200211" sldId="342"/>
        </pc:sldMkLst>
        <pc:spChg chg="mod">
          <ac:chgData name="William Grey" userId="37b73424-c081-4fc2-b1af-363f4f3fd4f3" providerId="ADAL" clId="{B6B598AD-9085-4C93-8F2D-5E325712BCA5}" dt="2022-09-17T18:21:23.033" v="12" actId="27636"/>
          <ac:spMkLst>
            <pc:docMk/>
            <pc:sldMk cId="364200211" sldId="342"/>
            <ac:spMk id="2" creationId="{00000000-0000-0000-0000-000000000000}"/>
          </ac:spMkLst>
        </pc:spChg>
      </pc:sldChg>
      <pc:sldChg chg="modSp mod">
        <pc:chgData name="William Grey" userId="37b73424-c081-4fc2-b1af-363f4f3fd4f3" providerId="ADAL" clId="{B6B598AD-9085-4C93-8F2D-5E325712BCA5}" dt="2022-09-17T18:31:30.850" v="87" actId="20577"/>
        <pc:sldMkLst>
          <pc:docMk/>
          <pc:sldMk cId="717470886" sldId="343"/>
        </pc:sldMkLst>
        <pc:spChg chg="mod">
          <ac:chgData name="William Grey" userId="37b73424-c081-4fc2-b1af-363f4f3fd4f3" providerId="ADAL" clId="{B6B598AD-9085-4C93-8F2D-5E325712BCA5}" dt="2022-09-17T18:29:07.091" v="49" actId="20577"/>
          <ac:spMkLst>
            <pc:docMk/>
            <pc:sldMk cId="717470886" sldId="343"/>
            <ac:spMk id="2" creationId="{00000000-0000-0000-0000-000000000000}"/>
          </ac:spMkLst>
        </pc:spChg>
        <pc:spChg chg="mod">
          <ac:chgData name="William Grey" userId="37b73424-c081-4fc2-b1af-363f4f3fd4f3" providerId="ADAL" clId="{B6B598AD-9085-4C93-8F2D-5E325712BCA5}" dt="2022-09-17T18:31:30.850" v="87" actId="20577"/>
          <ac:spMkLst>
            <pc:docMk/>
            <pc:sldMk cId="717470886" sldId="343"/>
            <ac:spMk id="3" creationId="{00000000-0000-0000-0000-000000000000}"/>
          </ac:spMkLst>
        </pc:spChg>
      </pc:sldChg>
      <pc:sldChg chg="modSp mod">
        <pc:chgData name="William Grey" userId="37b73424-c081-4fc2-b1af-363f4f3fd4f3" providerId="ADAL" clId="{B6B598AD-9085-4C93-8F2D-5E325712BCA5}" dt="2022-09-17T18:48:28.011" v="535" actId="113"/>
        <pc:sldMkLst>
          <pc:docMk/>
          <pc:sldMk cId="3477949606" sldId="344"/>
        </pc:sldMkLst>
        <pc:spChg chg="mod">
          <ac:chgData name="William Grey" userId="37b73424-c081-4fc2-b1af-363f4f3fd4f3" providerId="ADAL" clId="{B6B598AD-9085-4C93-8F2D-5E325712BCA5}" dt="2022-09-17T18:30:14.922" v="64" actId="20577"/>
          <ac:spMkLst>
            <pc:docMk/>
            <pc:sldMk cId="3477949606" sldId="344"/>
            <ac:spMk id="2" creationId="{00000000-0000-0000-0000-000000000000}"/>
          </ac:spMkLst>
        </pc:spChg>
        <pc:spChg chg="mod">
          <ac:chgData name="William Grey" userId="37b73424-c081-4fc2-b1af-363f4f3fd4f3" providerId="ADAL" clId="{B6B598AD-9085-4C93-8F2D-5E325712BCA5}" dt="2022-09-17T18:48:28.011" v="535" actId="113"/>
          <ac:spMkLst>
            <pc:docMk/>
            <pc:sldMk cId="3477949606" sldId="344"/>
            <ac:spMk id="3" creationId="{00000000-0000-0000-0000-000000000000}"/>
          </ac:spMkLst>
        </pc:spChg>
      </pc:sldChg>
      <pc:sldChg chg="modSp mod">
        <pc:chgData name="William Grey" userId="37b73424-c081-4fc2-b1af-363f4f3fd4f3" providerId="ADAL" clId="{B6B598AD-9085-4C93-8F2D-5E325712BCA5}" dt="2022-09-28T10:47:25.122" v="950" actId="5793"/>
        <pc:sldMkLst>
          <pc:docMk/>
          <pc:sldMk cId="3352732795" sldId="345"/>
        </pc:sldMkLst>
        <pc:spChg chg="mod">
          <ac:chgData name="William Grey" userId="37b73424-c081-4fc2-b1af-363f4f3fd4f3" providerId="ADAL" clId="{B6B598AD-9085-4C93-8F2D-5E325712BCA5}" dt="2022-09-17T18:21:23.039" v="13" actId="27636"/>
          <ac:spMkLst>
            <pc:docMk/>
            <pc:sldMk cId="3352732795" sldId="345"/>
            <ac:spMk id="2" creationId="{00000000-0000-0000-0000-000000000000}"/>
          </ac:spMkLst>
        </pc:spChg>
        <pc:spChg chg="mod">
          <ac:chgData name="William Grey" userId="37b73424-c081-4fc2-b1af-363f4f3fd4f3" providerId="ADAL" clId="{B6B598AD-9085-4C93-8F2D-5E325712BCA5}" dt="2022-09-28T10:47:25.122" v="950" actId="5793"/>
          <ac:spMkLst>
            <pc:docMk/>
            <pc:sldMk cId="3352732795" sldId="345"/>
            <ac:spMk id="3" creationId="{00000000-0000-0000-0000-000000000000}"/>
          </ac:spMkLst>
        </pc:spChg>
      </pc:sldChg>
      <pc:sldChg chg="modSp mod">
        <pc:chgData name="William Grey" userId="37b73424-c081-4fc2-b1af-363f4f3fd4f3" providerId="ADAL" clId="{B6B598AD-9085-4C93-8F2D-5E325712BCA5}" dt="2022-09-17T18:44:00.065" v="469" actId="20577"/>
        <pc:sldMkLst>
          <pc:docMk/>
          <pc:sldMk cId="818537443" sldId="347"/>
        </pc:sldMkLst>
        <pc:spChg chg="mod">
          <ac:chgData name="William Grey" userId="37b73424-c081-4fc2-b1af-363f4f3fd4f3" providerId="ADAL" clId="{B6B598AD-9085-4C93-8F2D-5E325712BCA5}" dt="2022-09-17T18:21:23.045" v="14" actId="27636"/>
          <ac:spMkLst>
            <pc:docMk/>
            <pc:sldMk cId="818537443" sldId="347"/>
            <ac:spMk id="2" creationId="{00000000-0000-0000-0000-000000000000}"/>
          </ac:spMkLst>
        </pc:spChg>
        <pc:spChg chg="mod">
          <ac:chgData name="William Grey" userId="37b73424-c081-4fc2-b1af-363f4f3fd4f3" providerId="ADAL" clId="{B6B598AD-9085-4C93-8F2D-5E325712BCA5}" dt="2022-09-17T18:44:00.065" v="469" actId="20577"/>
          <ac:spMkLst>
            <pc:docMk/>
            <pc:sldMk cId="818537443" sldId="347"/>
            <ac:spMk id="3" creationId="{00000000-0000-0000-0000-000000000000}"/>
          </ac:spMkLst>
        </pc:spChg>
      </pc:sldChg>
      <pc:sldChg chg="modSp mod">
        <pc:chgData name="William Grey" userId="37b73424-c081-4fc2-b1af-363f4f3fd4f3" providerId="ADAL" clId="{B6B598AD-9085-4C93-8F2D-5E325712BCA5}" dt="2022-09-17T18:44:18.278" v="472" actId="1076"/>
        <pc:sldMkLst>
          <pc:docMk/>
          <pc:sldMk cId="2241496006" sldId="348"/>
        </pc:sldMkLst>
        <pc:spChg chg="mod">
          <ac:chgData name="William Grey" userId="37b73424-c081-4fc2-b1af-363f4f3fd4f3" providerId="ADAL" clId="{B6B598AD-9085-4C93-8F2D-5E325712BCA5}" dt="2022-09-17T18:21:23.055" v="15" actId="27636"/>
          <ac:spMkLst>
            <pc:docMk/>
            <pc:sldMk cId="2241496006" sldId="348"/>
            <ac:spMk id="2" creationId="{00000000-0000-0000-0000-000000000000}"/>
          </ac:spMkLst>
        </pc:spChg>
        <pc:spChg chg="mod">
          <ac:chgData name="William Grey" userId="37b73424-c081-4fc2-b1af-363f4f3fd4f3" providerId="ADAL" clId="{B6B598AD-9085-4C93-8F2D-5E325712BCA5}" dt="2022-09-17T18:44:11.396" v="471" actId="5793"/>
          <ac:spMkLst>
            <pc:docMk/>
            <pc:sldMk cId="2241496006" sldId="348"/>
            <ac:spMk id="3" creationId="{00000000-0000-0000-0000-000000000000}"/>
          </ac:spMkLst>
        </pc:spChg>
        <pc:spChg chg="mod">
          <ac:chgData name="William Grey" userId="37b73424-c081-4fc2-b1af-363f4f3fd4f3" providerId="ADAL" clId="{B6B598AD-9085-4C93-8F2D-5E325712BCA5}" dt="2022-09-17T18:44:18.278" v="472" actId="1076"/>
          <ac:spMkLst>
            <pc:docMk/>
            <pc:sldMk cId="2241496006" sldId="348"/>
            <ac:spMk id="4" creationId="{00000000-0000-0000-0000-000000000000}"/>
          </ac:spMkLst>
        </pc:spChg>
        <pc:spChg chg="mod">
          <ac:chgData name="William Grey" userId="37b73424-c081-4fc2-b1af-363f4f3fd4f3" providerId="ADAL" clId="{B6B598AD-9085-4C93-8F2D-5E325712BCA5}" dt="2022-09-17T18:44:18.278" v="472" actId="1076"/>
          <ac:spMkLst>
            <pc:docMk/>
            <pc:sldMk cId="2241496006" sldId="348"/>
            <ac:spMk id="5" creationId="{00000000-0000-0000-0000-000000000000}"/>
          </ac:spMkLst>
        </pc:spChg>
        <pc:spChg chg="mod">
          <ac:chgData name="William Grey" userId="37b73424-c081-4fc2-b1af-363f4f3fd4f3" providerId="ADAL" clId="{B6B598AD-9085-4C93-8F2D-5E325712BCA5}" dt="2022-09-17T18:44:18.278" v="472" actId="1076"/>
          <ac:spMkLst>
            <pc:docMk/>
            <pc:sldMk cId="2241496006" sldId="348"/>
            <ac:spMk id="6" creationId="{00000000-0000-0000-0000-000000000000}"/>
          </ac:spMkLst>
        </pc:spChg>
        <pc:spChg chg="mod">
          <ac:chgData name="William Grey" userId="37b73424-c081-4fc2-b1af-363f4f3fd4f3" providerId="ADAL" clId="{B6B598AD-9085-4C93-8F2D-5E325712BCA5}" dt="2022-09-17T18:44:18.278" v="472" actId="1076"/>
          <ac:spMkLst>
            <pc:docMk/>
            <pc:sldMk cId="2241496006" sldId="348"/>
            <ac:spMk id="7" creationId="{00000000-0000-0000-0000-000000000000}"/>
          </ac:spMkLst>
        </pc:spChg>
        <pc:spChg chg="mod">
          <ac:chgData name="William Grey" userId="37b73424-c081-4fc2-b1af-363f4f3fd4f3" providerId="ADAL" clId="{B6B598AD-9085-4C93-8F2D-5E325712BCA5}" dt="2022-09-17T18:44:18.278" v="472" actId="1076"/>
          <ac:spMkLst>
            <pc:docMk/>
            <pc:sldMk cId="2241496006" sldId="348"/>
            <ac:spMk id="8" creationId="{00000000-0000-0000-0000-000000000000}"/>
          </ac:spMkLst>
        </pc:spChg>
        <pc:spChg chg="mod">
          <ac:chgData name="William Grey" userId="37b73424-c081-4fc2-b1af-363f4f3fd4f3" providerId="ADAL" clId="{B6B598AD-9085-4C93-8F2D-5E325712BCA5}" dt="2022-09-17T18:44:18.278" v="472" actId="1076"/>
          <ac:spMkLst>
            <pc:docMk/>
            <pc:sldMk cId="2241496006" sldId="348"/>
            <ac:spMk id="9" creationId="{00000000-0000-0000-0000-000000000000}"/>
          </ac:spMkLst>
        </pc:spChg>
        <pc:spChg chg="mod">
          <ac:chgData name="William Grey" userId="37b73424-c081-4fc2-b1af-363f4f3fd4f3" providerId="ADAL" clId="{B6B598AD-9085-4C93-8F2D-5E325712BCA5}" dt="2022-09-17T18:44:18.278" v="472" actId="1076"/>
          <ac:spMkLst>
            <pc:docMk/>
            <pc:sldMk cId="2241496006" sldId="348"/>
            <ac:spMk id="10" creationId="{00000000-0000-0000-0000-000000000000}"/>
          </ac:spMkLst>
        </pc:spChg>
        <pc:spChg chg="mod">
          <ac:chgData name="William Grey" userId="37b73424-c081-4fc2-b1af-363f4f3fd4f3" providerId="ADAL" clId="{B6B598AD-9085-4C93-8F2D-5E325712BCA5}" dt="2022-09-17T18:44:18.278" v="472" actId="1076"/>
          <ac:spMkLst>
            <pc:docMk/>
            <pc:sldMk cId="2241496006" sldId="348"/>
            <ac:spMk id="11" creationId="{00000000-0000-0000-0000-000000000000}"/>
          </ac:spMkLst>
        </pc:spChg>
        <pc:spChg chg="mod">
          <ac:chgData name="William Grey" userId="37b73424-c081-4fc2-b1af-363f4f3fd4f3" providerId="ADAL" clId="{B6B598AD-9085-4C93-8F2D-5E325712BCA5}" dt="2022-09-17T18:44:18.278" v="472" actId="1076"/>
          <ac:spMkLst>
            <pc:docMk/>
            <pc:sldMk cId="2241496006" sldId="348"/>
            <ac:spMk id="12" creationId="{00000000-0000-0000-0000-000000000000}"/>
          </ac:spMkLst>
        </pc:spChg>
        <pc:spChg chg="mod">
          <ac:chgData name="William Grey" userId="37b73424-c081-4fc2-b1af-363f4f3fd4f3" providerId="ADAL" clId="{B6B598AD-9085-4C93-8F2D-5E325712BCA5}" dt="2022-09-17T18:44:18.278" v="472" actId="1076"/>
          <ac:spMkLst>
            <pc:docMk/>
            <pc:sldMk cId="2241496006" sldId="348"/>
            <ac:spMk id="13" creationId="{00000000-0000-0000-0000-000000000000}"/>
          </ac:spMkLst>
        </pc:spChg>
        <pc:spChg chg="mod">
          <ac:chgData name="William Grey" userId="37b73424-c081-4fc2-b1af-363f4f3fd4f3" providerId="ADAL" clId="{B6B598AD-9085-4C93-8F2D-5E325712BCA5}" dt="2022-09-17T18:44:18.278" v="472" actId="1076"/>
          <ac:spMkLst>
            <pc:docMk/>
            <pc:sldMk cId="2241496006" sldId="348"/>
            <ac:spMk id="14" creationId="{00000000-0000-0000-0000-000000000000}"/>
          </ac:spMkLst>
        </pc:spChg>
        <pc:spChg chg="mod">
          <ac:chgData name="William Grey" userId="37b73424-c081-4fc2-b1af-363f4f3fd4f3" providerId="ADAL" clId="{B6B598AD-9085-4C93-8F2D-5E325712BCA5}" dt="2022-09-17T18:44:18.278" v="472" actId="1076"/>
          <ac:spMkLst>
            <pc:docMk/>
            <pc:sldMk cId="2241496006" sldId="348"/>
            <ac:spMk id="15" creationId="{00000000-0000-0000-0000-000000000000}"/>
          </ac:spMkLst>
        </pc:spChg>
        <pc:spChg chg="mod">
          <ac:chgData name="William Grey" userId="37b73424-c081-4fc2-b1af-363f4f3fd4f3" providerId="ADAL" clId="{B6B598AD-9085-4C93-8F2D-5E325712BCA5}" dt="2022-09-17T18:44:18.278" v="472" actId="1076"/>
          <ac:spMkLst>
            <pc:docMk/>
            <pc:sldMk cId="2241496006" sldId="348"/>
            <ac:spMk id="16" creationId="{00000000-0000-0000-0000-000000000000}"/>
          </ac:spMkLst>
        </pc:spChg>
        <pc:spChg chg="mod">
          <ac:chgData name="William Grey" userId="37b73424-c081-4fc2-b1af-363f4f3fd4f3" providerId="ADAL" clId="{B6B598AD-9085-4C93-8F2D-5E325712BCA5}" dt="2022-09-17T18:44:18.278" v="472" actId="1076"/>
          <ac:spMkLst>
            <pc:docMk/>
            <pc:sldMk cId="2241496006" sldId="348"/>
            <ac:spMk id="17" creationId="{00000000-0000-0000-0000-000000000000}"/>
          </ac:spMkLst>
        </pc:spChg>
        <pc:spChg chg="mod">
          <ac:chgData name="William Grey" userId="37b73424-c081-4fc2-b1af-363f4f3fd4f3" providerId="ADAL" clId="{B6B598AD-9085-4C93-8F2D-5E325712BCA5}" dt="2022-09-17T18:44:18.278" v="472" actId="1076"/>
          <ac:spMkLst>
            <pc:docMk/>
            <pc:sldMk cId="2241496006" sldId="348"/>
            <ac:spMk id="18" creationId="{00000000-0000-0000-0000-000000000000}"/>
          </ac:spMkLst>
        </pc:spChg>
        <pc:spChg chg="mod">
          <ac:chgData name="William Grey" userId="37b73424-c081-4fc2-b1af-363f4f3fd4f3" providerId="ADAL" clId="{B6B598AD-9085-4C93-8F2D-5E325712BCA5}" dt="2022-09-17T18:44:18.278" v="472" actId="1076"/>
          <ac:spMkLst>
            <pc:docMk/>
            <pc:sldMk cId="2241496006" sldId="348"/>
            <ac:spMk id="19" creationId="{00000000-0000-0000-0000-000000000000}"/>
          </ac:spMkLst>
        </pc:spChg>
        <pc:spChg chg="mod">
          <ac:chgData name="William Grey" userId="37b73424-c081-4fc2-b1af-363f4f3fd4f3" providerId="ADAL" clId="{B6B598AD-9085-4C93-8F2D-5E325712BCA5}" dt="2022-09-17T18:44:18.278" v="472" actId="1076"/>
          <ac:spMkLst>
            <pc:docMk/>
            <pc:sldMk cId="2241496006" sldId="348"/>
            <ac:spMk id="20" creationId="{00000000-0000-0000-0000-000000000000}"/>
          </ac:spMkLst>
        </pc:spChg>
        <pc:spChg chg="mod">
          <ac:chgData name="William Grey" userId="37b73424-c081-4fc2-b1af-363f4f3fd4f3" providerId="ADAL" clId="{B6B598AD-9085-4C93-8F2D-5E325712BCA5}" dt="2022-09-17T18:44:18.278" v="472" actId="1076"/>
          <ac:spMkLst>
            <pc:docMk/>
            <pc:sldMk cId="2241496006" sldId="348"/>
            <ac:spMk id="21" creationId="{00000000-0000-0000-0000-000000000000}"/>
          </ac:spMkLst>
        </pc:spChg>
        <pc:spChg chg="mod">
          <ac:chgData name="William Grey" userId="37b73424-c081-4fc2-b1af-363f4f3fd4f3" providerId="ADAL" clId="{B6B598AD-9085-4C93-8F2D-5E325712BCA5}" dt="2022-09-17T18:44:18.278" v="472" actId="1076"/>
          <ac:spMkLst>
            <pc:docMk/>
            <pc:sldMk cId="2241496006" sldId="348"/>
            <ac:spMk id="22" creationId="{00000000-0000-0000-0000-000000000000}"/>
          </ac:spMkLst>
        </pc:spChg>
        <pc:spChg chg="mod">
          <ac:chgData name="William Grey" userId="37b73424-c081-4fc2-b1af-363f4f3fd4f3" providerId="ADAL" clId="{B6B598AD-9085-4C93-8F2D-5E325712BCA5}" dt="2022-09-17T18:44:18.278" v="472" actId="1076"/>
          <ac:spMkLst>
            <pc:docMk/>
            <pc:sldMk cId="2241496006" sldId="348"/>
            <ac:spMk id="23" creationId="{00000000-0000-0000-0000-000000000000}"/>
          </ac:spMkLst>
        </pc:spChg>
        <pc:spChg chg="mod">
          <ac:chgData name="William Grey" userId="37b73424-c081-4fc2-b1af-363f4f3fd4f3" providerId="ADAL" clId="{B6B598AD-9085-4C93-8F2D-5E325712BCA5}" dt="2022-09-17T18:44:18.278" v="472" actId="1076"/>
          <ac:spMkLst>
            <pc:docMk/>
            <pc:sldMk cId="2241496006" sldId="348"/>
            <ac:spMk id="24" creationId="{00000000-0000-0000-0000-000000000000}"/>
          </ac:spMkLst>
        </pc:spChg>
      </pc:sldChg>
      <pc:sldChg chg="modSp mod">
        <pc:chgData name="William Grey" userId="37b73424-c081-4fc2-b1af-363f4f3fd4f3" providerId="ADAL" clId="{B6B598AD-9085-4C93-8F2D-5E325712BCA5}" dt="2022-09-17T18:44:32.399" v="474" actId="1076"/>
        <pc:sldMkLst>
          <pc:docMk/>
          <pc:sldMk cId="2308237146" sldId="349"/>
        </pc:sldMkLst>
        <pc:spChg chg="mod">
          <ac:chgData name="William Grey" userId="37b73424-c081-4fc2-b1af-363f4f3fd4f3" providerId="ADAL" clId="{B6B598AD-9085-4C93-8F2D-5E325712BCA5}" dt="2022-09-17T18:21:23.060" v="16" actId="27636"/>
          <ac:spMkLst>
            <pc:docMk/>
            <pc:sldMk cId="2308237146" sldId="349"/>
            <ac:spMk id="2" creationId="{00000000-0000-0000-0000-000000000000}"/>
          </ac:spMkLst>
        </pc:spChg>
        <pc:spChg chg="mod">
          <ac:chgData name="William Grey" userId="37b73424-c081-4fc2-b1af-363f4f3fd4f3" providerId="ADAL" clId="{B6B598AD-9085-4C93-8F2D-5E325712BCA5}" dt="2022-09-17T18:44:26.836" v="473" actId="1076"/>
          <ac:spMkLst>
            <pc:docMk/>
            <pc:sldMk cId="2308237146" sldId="349"/>
            <ac:spMk id="3" creationId="{00000000-0000-0000-0000-000000000000}"/>
          </ac:spMkLst>
        </pc:spChg>
        <pc:spChg chg="mod">
          <ac:chgData name="William Grey" userId="37b73424-c081-4fc2-b1af-363f4f3fd4f3" providerId="ADAL" clId="{B6B598AD-9085-4C93-8F2D-5E325712BCA5}" dt="2022-09-17T18:44:32.399" v="474" actId="1076"/>
          <ac:spMkLst>
            <pc:docMk/>
            <pc:sldMk cId="2308237146" sldId="349"/>
            <ac:spMk id="4" creationId="{00000000-0000-0000-0000-000000000000}"/>
          </ac:spMkLst>
        </pc:spChg>
        <pc:spChg chg="mod">
          <ac:chgData name="William Grey" userId="37b73424-c081-4fc2-b1af-363f4f3fd4f3" providerId="ADAL" clId="{B6B598AD-9085-4C93-8F2D-5E325712BCA5}" dt="2022-09-17T18:44:32.399" v="474" actId="1076"/>
          <ac:spMkLst>
            <pc:docMk/>
            <pc:sldMk cId="2308237146" sldId="349"/>
            <ac:spMk id="5" creationId="{00000000-0000-0000-0000-000000000000}"/>
          </ac:spMkLst>
        </pc:spChg>
        <pc:spChg chg="mod">
          <ac:chgData name="William Grey" userId="37b73424-c081-4fc2-b1af-363f4f3fd4f3" providerId="ADAL" clId="{B6B598AD-9085-4C93-8F2D-5E325712BCA5}" dt="2022-09-17T18:44:32.399" v="474" actId="1076"/>
          <ac:spMkLst>
            <pc:docMk/>
            <pc:sldMk cId="2308237146" sldId="349"/>
            <ac:spMk id="6" creationId="{00000000-0000-0000-0000-000000000000}"/>
          </ac:spMkLst>
        </pc:spChg>
        <pc:spChg chg="mod">
          <ac:chgData name="William Grey" userId="37b73424-c081-4fc2-b1af-363f4f3fd4f3" providerId="ADAL" clId="{B6B598AD-9085-4C93-8F2D-5E325712BCA5}" dt="2022-09-17T18:44:32.399" v="474" actId="1076"/>
          <ac:spMkLst>
            <pc:docMk/>
            <pc:sldMk cId="2308237146" sldId="349"/>
            <ac:spMk id="7" creationId="{00000000-0000-0000-0000-000000000000}"/>
          </ac:spMkLst>
        </pc:spChg>
        <pc:spChg chg="mod">
          <ac:chgData name="William Grey" userId="37b73424-c081-4fc2-b1af-363f4f3fd4f3" providerId="ADAL" clId="{B6B598AD-9085-4C93-8F2D-5E325712BCA5}" dt="2022-09-17T18:44:32.399" v="474" actId="1076"/>
          <ac:spMkLst>
            <pc:docMk/>
            <pc:sldMk cId="2308237146" sldId="349"/>
            <ac:spMk id="8" creationId="{00000000-0000-0000-0000-000000000000}"/>
          </ac:spMkLst>
        </pc:spChg>
        <pc:spChg chg="mod">
          <ac:chgData name="William Grey" userId="37b73424-c081-4fc2-b1af-363f4f3fd4f3" providerId="ADAL" clId="{B6B598AD-9085-4C93-8F2D-5E325712BCA5}" dt="2022-09-17T18:44:32.399" v="474" actId="1076"/>
          <ac:spMkLst>
            <pc:docMk/>
            <pc:sldMk cId="2308237146" sldId="349"/>
            <ac:spMk id="9" creationId="{00000000-0000-0000-0000-000000000000}"/>
          </ac:spMkLst>
        </pc:spChg>
        <pc:spChg chg="mod">
          <ac:chgData name="William Grey" userId="37b73424-c081-4fc2-b1af-363f4f3fd4f3" providerId="ADAL" clId="{B6B598AD-9085-4C93-8F2D-5E325712BCA5}" dt="2022-09-17T18:44:32.399" v="474" actId="1076"/>
          <ac:spMkLst>
            <pc:docMk/>
            <pc:sldMk cId="2308237146" sldId="349"/>
            <ac:spMk id="10" creationId="{00000000-0000-0000-0000-000000000000}"/>
          </ac:spMkLst>
        </pc:spChg>
        <pc:spChg chg="mod">
          <ac:chgData name="William Grey" userId="37b73424-c081-4fc2-b1af-363f4f3fd4f3" providerId="ADAL" clId="{B6B598AD-9085-4C93-8F2D-5E325712BCA5}" dt="2022-09-17T18:44:32.399" v="474" actId="1076"/>
          <ac:spMkLst>
            <pc:docMk/>
            <pc:sldMk cId="2308237146" sldId="349"/>
            <ac:spMk id="11" creationId="{00000000-0000-0000-0000-000000000000}"/>
          </ac:spMkLst>
        </pc:spChg>
        <pc:spChg chg="mod">
          <ac:chgData name="William Grey" userId="37b73424-c081-4fc2-b1af-363f4f3fd4f3" providerId="ADAL" clId="{B6B598AD-9085-4C93-8F2D-5E325712BCA5}" dt="2022-09-17T18:44:32.399" v="474" actId="1076"/>
          <ac:spMkLst>
            <pc:docMk/>
            <pc:sldMk cId="2308237146" sldId="349"/>
            <ac:spMk id="12" creationId="{00000000-0000-0000-0000-000000000000}"/>
          </ac:spMkLst>
        </pc:spChg>
        <pc:spChg chg="mod">
          <ac:chgData name="William Grey" userId="37b73424-c081-4fc2-b1af-363f4f3fd4f3" providerId="ADAL" clId="{B6B598AD-9085-4C93-8F2D-5E325712BCA5}" dt="2022-09-17T18:44:32.399" v="474" actId="1076"/>
          <ac:spMkLst>
            <pc:docMk/>
            <pc:sldMk cId="2308237146" sldId="349"/>
            <ac:spMk id="13" creationId="{00000000-0000-0000-0000-000000000000}"/>
          </ac:spMkLst>
        </pc:spChg>
        <pc:spChg chg="mod">
          <ac:chgData name="William Grey" userId="37b73424-c081-4fc2-b1af-363f4f3fd4f3" providerId="ADAL" clId="{B6B598AD-9085-4C93-8F2D-5E325712BCA5}" dt="2022-09-17T18:44:32.399" v="474" actId="1076"/>
          <ac:spMkLst>
            <pc:docMk/>
            <pc:sldMk cId="2308237146" sldId="349"/>
            <ac:spMk id="14" creationId="{00000000-0000-0000-0000-000000000000}"/>
          </ac:spMkLst>
        </pc:spChg>
        <pc:spChg chg="mod">
          <ac:chgData name="William Grey" userId="37b73424-c081-4fc2-b1af-363f4f3fd4f3" providerId="ADAL" clId="{B6B598AD-9085-4C93-8F2D-5E325712BCA5}" dt="2022-09-17T18:44:32.399" v="474" actId="1076"/>
          <ac:spMkLst>
            <pc:docMk/>
            <pc:sldMk cId="2308237146" sldId="349"/>
            <ac:spMk id="15" creationId="{00000000-0000-0000-0000-000000000000}"/>
          </ac:spMkLst>
        </pc:spChg>
        <pc:spChg chg="mod">
          <ac:chgData name="William Grey" userId="37b73424-c081-4fc2-b1af-363f4f3fd4f3" providerId="ADAL" clId="{B6B598AD-9085-4C93-8F2D-5E325712BCA5}" dt="2022-09-17T18:44:32.399" v="474" actId="1076"/>
          <ac:spMkLst>
            <pc:docMk/>
            <pc:sldMk cId="2308237146" sldId="349"/>
            <ac:spMk id="16" creationId="{00000000-0000-0000-0000-000000000000}"/>
          </ac:spMkLst>
        </pc:spChg>
        <pc:spChg chg="mod">
          <ac:chgData name="William Grey" userId="37b73424-c081-4fc2-b1af-363f4f3fd4f3" providerId="ADAL" clId="{B6B598AD-9085-4C93-8F2D-5E325712BCA5}" dt="2022-09-17T18:44:32.399" v="474" actId="1076"/>
          <ac:spMkLst>
            <pc:docMk/>
            <pc:sldMk cId="2308237146" sldId="349"/>
            <ac:spMk id="17" creationId="{00000000-0000-0000-0000-000000000000}"/>
          </ac:spMkLst>
        </pc:spChg>
        <pc:spChg chg="mod">
          <ac:chgData name="William Grey" userId="37b73424-c081-4fc2-b1af-363f4f3fd4f3" providerId="ADAL" clId="{B6B598AD-9085-4C93-8F2D-5E325712BCA5}" dt="2022-09-17T18:44:32.399" v="474" actId="1076"/>
          <ac:spMkLst>
            <pc:docMk/>
            <pc:sldMk cId="2308237146" sldId="349"/>
            <ac:spMk id="26" creationId="{00000000-0000-0000-0000-000000000000}"/>
          </ac:spMkLst>
        </pc:spChg>
        <pc:spChg chg="mod">
          <ac:chgData name="William Grey" userId="37b73424-c081-4fc2-b1af-363f4f3fd4f3" providerId="ADAL" clId="{B6B598AD-9085-4C93-8F2D-5E325712BCA5}" dt="2022-09-17T18:44:32.399" v="474" actId="1076"/>
          <ac:spMkLst>
            <pc:docMk/>
            <pc:sldMk cId="2308237146" sldId="349"/>
            <ac:spMk id="27" creationId="{00000000-0000-0000-0000-000000000000}"/>
          </ac:spMkLst>
        </pc:spChg>
        <pc:spChg chg="mod">
          <ac:chgData name="William Grey" userId="37b73424-c081-4fc2-b1af-363f4f3fd4f3" providerId="ADAL" clId="{B6B598AD-9085-4C93-8F2D-5E325712BCA5}" dt="2022-09-17T18:44:32.399" v="474" actId="1076"/>
          <ac:spMkLst>
            <pc:docMk/>
            <pc:sldMk cId="2308237146" sldId="349"/>
            <ac:spMk id="28" creationId="{00000000-0000-0000-0000-000000000000}"/>
          </ac:spMkLst>
        </pc:spChg>
        <pc:spChg chg="mod">
          <ac:chgData name="William Grey" userId="37b73424-c081-4fc2-b1af-363f4f3fd4f3" providerId="ADAL" clId="{B6B598AD-9085-4C93-8F2D-5E325712BCA5}" dt="2022-09-17T18:44:32.399" v="474" actId="1076"/>
          <ac:spMkLst>
            <pc:docMk/>
            <pc:sldMk cId="2308237146" sldId="349"/>
            <ac:spMk id="29" creationId="{00000000-0000-0000-0000-000000000000}"/>
          </ac:spMkLst>
        </pc:spChg>
        <pc:spChg chg="mod">
          <ac:chgData name="William Grey" userId="37b73424-c081-4fc2-b1af-363f4f3fd4f3" providerId="ADAL" clId="{B6B598AD-9085-4C93-8F2D-5E325712BCA5}" dt="2022-09-17T18:44:32.399" v="474" actId="1076"/>
          <ac:spMkLst>
            <pc:docMk/>
            <pc:sldMk cId="2308237146" sldId="349"/>
            <ac:spMk id="47" creationId="{00000000-0000-0000-0000-000000000000}"/>
          </ac:spMkLst>
        </pc:spChg>
        <pc:spChg chg="mod">
          <ac:chgData name="William Grey" userId="37b73424-c081-4fc2-b1af-363f4f3fd4f3" providerId="ADAL" clId="{B6B598AD-9085-4C93-8F2D-5E325712BCA5}" dt="2022-09-17T18:44:32.399" v="474" actId="1076"/>
          <ac:spMkLst>
            <pc:docMk/>
            <pc:sldMk cId="2308237146" sldId="349"/>
            <ac:spMk id="48" creationId="{00000000-0000-0000-0000-000000000000}"/>
          </ac:spMkLst>
        </pc:spChg>
        <pc:spChg chg="mod">
          <ac:chgData name="William Grey" userId="37b73424-c081-4fc2-b1af-363f4f3fd4f3" providerId="ADAL" clId="{B6B598AD-9085-4C93-8F2D-5E325712BCA5}" dt="2022-09-17T18:44:32.399" v="474" actId="1076"/>
          <ac:spMkLst>
            <pc:docMk/>
            <pc:sldMk cId="2308237146" sldId="349"/>
            <ac:spMk id="49" creationId="{00000000-0000-0000-0000-000000000000}"/>
          </ac:spMkLst>
        </pc:spChg>
        <pc:spChg chg="mod">
          <ac:chgData name="William Grey" userId="37b73424-c081-4fc2-b1af-363f4f3fd4f3" providerId="ADAL" clId="{B6B598AD-9085-4C93-8F2D-5E325712BCA5}" dt="2022-09-17T18:44:32.399" v="474" actId="1076"/>
          <ac:spMkLst>
            <pc:docMk/>
            <pc:sldMk cId="2308237146" sldId="349"/>
            <ac:spMk id="50" creationId="{00000000-0000-0000-0000-000000000000}"/>
          </ac:spMkLst>
        </pc:spChg>
        <pc:spChg chg="mod">
          <ac:chgData name="William Grey" userId="37b73424-c081-4fc2-b1af-363f4f3fd4f3" providerId="ADAL" clId="{B6B598AD-9085-4C93-8F2D-5E325712BCA5}" dt="2022-09-17T18:44:32.399" v="474" actId="1076"/>
          <ac:spMkLst>
            <pc:docMk/>
            <pc:sldMk cId="2308237146" sldId="349"/>
            <ac:spMk id="51" creationId="{00000000-0000-0000-0000-000000000000}"/>
          </ac:spMkLst>
        </pc:spChg>
        <pc:spChg chg="mod">
          <ac:chgData name="William Grey" userId="37b73424-c081-4fc2-b1af-363f4f3fd4f3" providerId="ADAL" clId="{B6B598AD-9085-4C93-8F2D-5E325712BCA5}" dt="2022-09-17T18:44:32.399" v="474" actId="1076"/>
          <ac:spMkLst>
            <pc:docMk/>
            <pc:sldMk cId="2308237146" sldId="349"/>
            <ac:spMk id="52" creationId="{00000000-0000-0000-0000-000000000000}"/>
          </ac:spMkLst>
        </pc:spChg>
        <pc:spChg chg="mod">
          <ac:chgData name="William Grey" userId="37b73424-c081-4fc2-b1af-363f4f3fd4f3" providerId="ADAL" clId="{B6B598AD-9085-4C93-8F2D-5E325712BCA5}" dt="2022-09-17T18:44:32.399" v="474" actId="1076"/>
          <ac:spMkLst>
            <pc:docMk/>
            <pc:sldMk cId="2308237146" sldId="349"/>
            <ac:spMk id="53" creationId="{00000000-0000-0000-0000-000000000000}"/>
          </ac:spMkLst>
        </pc:spChg>
        <pc:spChg chg="mod">
          <ac:chgData name="William Grey" userId="37b73424-c081-4fc2-b1af-363f4f3fd4f3" providerId="ADAL" clId="{B6B598AD-9085-4C93-8F2D-5E325712BCA5}" dt="2022-09-17T18:44:32.399" v="474" actId="1076"/>
          <ac:spMkLst>
            <pc:docMk/>
            <pc:sldMk cId="2308237146" sldId="349"/>
            <ac:spMk id="54" creationId="{00000000-0000-0000-0000-000000000000}"/>
          </ac:spMkLst>
        </pc:spChg>
        <pc:spChg chg="mod">
          <ac:chgData name="William Grey" userId="37b73424-c081-4fc2-b1af-363f4f3fd4f3" providerId="ADAL" clId="{B6B598AD-9085-4C93-8F2D-5E325712BCA5}" dt="2022-09-17T18:44:32.399" v="474" actId="1076"/>
          <ac:spMkLst>
            <pc:docMk/>
            <pc:sldMk cId="2308237146" sldId="349"/>
            <ac:spMk id="55" creationId="{00000000-0000-0000-0000-000000000000}"/>
          </ac:spMkLst>
        </pc:spChg>
        <pc:spChg chg="mod">
          <ac:chgData name="William Grey" userId="37b73424-c081-4fc2-b1af-363f4f3fd4f3" providerId="ADAL" clId="{B6B598AD-9085-4C93-8F2D-5E325712BCA5}" dt="2022-09-17T18:44:32.399" v="474" actId="1076"/>
          <ac:spMkLst>
            <pc:docMk/>
            <pc:sldMk cId="2308237146" sldId="349"/>
            <ac:spMk id="56" creationId="{00000000-0000-0000-0000-000000000000}"/>
          </ac:spMkLst>
        </pc:spChg>
        <pc:spChg chg="mod">
          <ac:chgData name="William Grey" userId="37b73424-c081-4fc2-b1af-363f4f3fd4f3" providerId="ADAL" clId="{B6B598AD-9085-4C93-8F2D-5E325712BCA5}" dt="2022-09-17T18:44:32.399" v="474" actId="1076"/>
          <ac:spMkLst>
            <pc:docMk/>
            <pc:sldMk cId="2308237146" sldId="349"/>
            <ac:spMk id="57" creationId="{00000000-0000-0000-0000-000000000000}"/>
          </ac:spMkLst>
        </pc:spChg>
        <pc:spChg chg="mod">
          <ac:chgData name="William Grey" userId="37b73424-c081-4fc2-b1af-363f4f3fd4f3" providerId="ADAL" clId="{B6B598AD-9085-4C93-8F2D-5E325712BCA5}" dt="2022-09-17T18:44:32.399" v="474" actId="1076"/>
          <ac:spMkLst>
            <pc:docMk/>
            <pc:sldMk cId="2308237146" sldId="349"/>
            <ac:spMk id="58" creationId="{00000000-0000-0000-0000-000000000000}"/>
          </ac:spMkLst>
        </pc:spChg>
        <pc:spChg chg="mod">
          <ac:chgData name="William Grey" userId="37b73424-c081-4fc2-b1af-363f4f3fd4f3" providerId="ADAL" clId="{B6B598AD-9085-4C93-8F2D-5E325712BCA5}" dt="2022-09-17T18:44:32.399" v="474" actId="1076"/>
          <ac:spMkLst>
            <pc:docMk/>
            <pc:sldMk cId="2308237146" sldId="349"/>
            <ac:spMk id="59" creationId="{00000000-0000-0000-0000-000000000000}"/>
          </ac:spMkLst>
        </pc:spChg>
        <pc:spChg chg="mod">
          <ac:chgData name="William Grey" userId="37b73424-c081-4fc2-b1af-363f4f3fd4f3" providerId="ADAL" clId="{B6B598AD-9085-4C93-8F2D-5E325712BCA5}" dt="2022-09-17T18:44:32.399" v="474" actId="1076"/>
          <ac:spMkLst>
            <pc:docMk/>
            <pc:sldMk cId="2308237146" sldId="349"/>
            <ac:spMk id="60" creationId="{00000000-0000-0000-0000-000000000000}"/>
          </ac:spMkLst>
        </pc:spChg>
        <pc:spChg chg="mod">
          <ac:chgData name="William Grey" userId="37b73424-c081-4fc2-b1af-363f4f3fd4f3" providerId="ADAL" clId="{B6B598AD-9085-4C93-8F2D-5E325712BCA5}" dt="2022-09-17T18:44:32.399" v="474" actId="1076"/>
          <ac:spMkLst>
            <pc:docMk/>
            <pc:sldMk cId="2308237146" sldId="349"/>
            <ac:spMk id="61" creationId="{00000000-0000-0000-0000-000000000000}"/>
          </ac:spMkLst>
        </pc:spChg>
        <pc:spChg chg="mod">
          <ac:chgData name="William Grey" userId="37b73424-c081-4fc2-b1af-363f4f3fd4f3" providerId="ADAL" clId="{B6B598AD-9085-4C93-8F2D-5E325712BCA5}" dt="2022-09-17T18:44:32.399" v="474" actId="1076"/>
          <ac:spMkLst>
            <pc:docMk/>
            <pc:sldMk cId="2308237146" sldId="349"/>
            <ac:spMk id="62" creationId="{00000000-0000-0000-0000-000000000000}"/>
          </ac:spMkLst>
        </pc:spChg>
        <pc:spChg chg="mod">
          <ac:chgData name="William Grey" userId="37b73424-c081-4fc2-b1af-363f4f3fd4f3" providerId="ADAL" clId="{B6B598AD-9085-4C93-8F2D-5E325712BCA5}" dt="2022-09-17T18:44:32.399" v="474" actId="1076"/>
          <ac:spMkLst>
            <pc:docMk/>
            <pc:sldMk cId="2308237146" sldId="349"/>
            <ac:spMk id="63" creationId="{00000000-0000-0000-0000-000000000000}"/>
          </ac:spMkLst>
        </pc:spChg>
        <pc:spChg chg="mod">
          <ac:chgData name="William Grey" userId="37b73424-c081-4fc2-b1af-363f4f3fd4f3" providerId="ADAL" clId="{B6B598AD-9085-4C93-8F2D-5E325712BCA5}" dt="2022-09-17T18:44:32.399" v="474" actId="1076"/>
          <ac:spMkLst>
            <pc:docMk/>
            <pc:sldMk cId="2308237146" sldId="349"/>
            <ac:spMk id="64" creationId="{00000000-0000-0000-0000-000000000000}"/>
          </ac:spMkLst>
        </pc:spChg>
      </pc:sldChg>
      <pc:sldChg chg="modSp mod">
        <pc:chgData name="William Grey" userId="37b73424-c081-4fc2-b1af-363f4f3fd4f3" providerId="ADAL" clId="{B6B598AD-9085-4C93-8F2D-5E325712BCA5}" dt="2022-09-28T11:02:28.681" v="1156" actId="20577"/>
        <pc:sldMkLst>
          <pc:docMk/>
          <pc:sldMk cId="1510965071" sldId="350"/>
        </pc:sldMkLst>
        <pc:spChg chg="mod">
          <ac:chgData name="William Grey" userId="37b73424-c081-4fc2-b1af-363f4f3fd4f3" providerId="ADAL" clId="{B6B598AD-9085-4C93-8F2D-5E325712BCA5}" dt="2022-09-17T18:21:23.097" v="20" actId="27636"/>
          <ac:spMkLst>
            <pc:docMk/>
            <pc:sldMk cId="1510965071" sldId="350"/>
            <ac:spMk id="2" creationId="{00000000-0000-0000-0000-000000000000}"/>
          </ac:spMkLst>
        </pc:spChg>
        <pc:spChg chg="mod">
          <ac:chgData name="William Grey" userId="37b73424-c081-4fc2-b1af-363f4f3fd4f3" providerId="ADAL" clId="{B6B598AD-9085-4C93-8F2D-5E325712BCA5}" dt="2022-09-28T11:02:28.681" v="1156" actId="20577"/>
          <ac:spMkLst>
            <pc:docMk/>
            <pc:sldMk cId="1510965071" sldId="350"/>
            <ac:spMk id="3" creationId="{00000000-0000-0000-0000-000000000000}"/>
          </ac:spMkLst>
        </pc:spChg>
        <pc:spChg chg="mod">
          <ac:chgData name="William Grey" userId="37b73424-c081-4fc2-b1af-363f4f3fd4f3" providerId="ADAL" clId="{B6B598AD-9085-4C93-8F2D-5E325712BCA5}" dt="2022-09-17T18:54:14.173" v="745" actId="1076"/>
          <ac:spMkLst>
            <pc:docMk/>
            <pc:sldMk cId="1510965071" sldId="350"/>
            <ac:spMk id="4" creationId="{00000000-0000-0000-0000-000000000000}"/>
          </ac:spMkLst>
        </pc:spChg>
        <pc:spChg chg="mod">
          <ac:chgData name="William Grey" userId="37b73424-c081-4fc2-b1af-363f4f3fd4f3" providerId="ADAL" clId="{B6B598AD-9085-4C93-8F2D-5E325712BCA5}" dt="2022-09-17T18:54:14.173" v="745" actId="1076"/>
          <ac:spMkLst>
            <pc:docMk/>
            <pc:sldMk cId="1510965071" sldId="350"/>
            <ac:spMk id="5" creationId="{00000000-0000-0000-0000-000000000000}"/>
          </ac:spMkLst>
        </pc:spChg>
        <pc:spChg chg="mod">
          <ac:chgData name="William Grey" userId="37b73424-c081-4fc2-b1af-363f4f3fd4f3" providerId="ADAL" clId="{B6B598AD-9085-4C93-8F2D-5E325712BCA5}" dt="2022-09-17T18:54:14.173" v="745" actId="1076"/>
          <ac:spMkLst>
            <pc:docMk/>
            <pc:sldMk cId="1510965071" sldId="350"/>
            <ac:spMk id="6" creationId="{00000000-0000-0000-0000-000000000000}"/>
          </ac:spMkLst>
        </pc:spChg>
        <pc:spChg chg="mod">
          <ac:chgData name="William Grey" userId="37b73424-c081-4fc2-b1af-363f4f3fd4f3" providerId="ADAL" clId="{B6B598AD-9085-4C93-8F2D-5E325712BCA5}" dt="2022-09-17T18:54:14.173" v="745" actId="1076"/>
          <ac:spMkLst>
            <pc:docMk/>
            <pc:sldMk cId="1510965071" sldId="350"/>
            <ac:spMk id="7" creationId="{00000000-0000-0000-0000-000000000000}"/>
          </ac:spMkLst>
        </pc:spChg>
        <pc:spChg chg="mod">
          <ac:chgData name="William Grey" userId="37b73424-c081-4fc2-b1af-363f4f3fd4f3" providerId="ADAL" clId="{B6B598AD-9085-4C93-8F2D-5E325712BCA5}" dt="2022-09-17T18:54:14.173" v="745" actId="1076"/>
          <ac:spMkLst>
            <pc:docMk/>
            <pc:sldMk cId="1510965071" sldId="350"/>
            <ac:spMk id="8" creationId="{00000000-0000-0000-0000-000000000000}"/>
          </ac:spMkLst>
        </pc:spChg>
        <pc:spChg chg="mod">
          <ac:chgData name="William Grey" userId="37b73424-c081-4fc2-b1af-363f4f3fd4f3" providerId="ADAL" clId="{B6B598AD-9085-4C93-8F2D-5E325712BCA5}" dt="2022-09-17T18:54:14.173" v="745" actId="1076"/>
          <ac:spMkLst>
            <pc:docMk/>
            <pc:sldMk cId="1510965071" sldId="350"/>
            <ac:spMk id="9" creationId="{00000000-0000-0000-0000-000000000000}"/>
          </ac:spMkLst>
        </pc:spChg>
        <pc:spChg chg="mod">
          <ac:chgData name="William Grey" userId="37b73424-c081-4fc2-b1af-363f4f3fd4f3" providerId="ADAL" clId="{B6B598AD-9085-4C93-8F2D-5E325712BCA5}" dt="2022-09-17T18:54:14.173" v="745" actId="1076"/>
          <ac:spMkLst>
            <pc:docMk/>
            <pc:sldMk cId="1510965071" sldId="350"/>
            <ac:spMk id="10" creationId="{00000000-0000-0000-0000-000000000000}"/>
          </ac:spMkLst>
        </pc:spChg>
      </pc:sldChg>
      <pc:sldChg chg="modSp del mod">
        <pc:chgData name="William Grey" userId="37b73424-c081-4fc2-b1af-363f4f3fd4f3" providerId="ADAL" clId="{B6B598AD-9085-4C93-8F2D-5E325712BCA5}" dt="2022-09-17T18:57:50.166" v="921" actId="47"/>
        <pc:sldMkLst>
          <pc:docMk/>
          <pc:sldMk cId="2363419241" sldId="351"/>
        </pc:sldMkLst>
        <pc:spChg chg="mod">
          <ac:chgData name="William Grey" userId="37b73424-c081-4fc2-b1af-363f4f3fd4f3" providerId="ADAL" clId="{B6B598AD-9085-4C93-8F2D-5E325712BCA5}" dt="2022-09-17T18:21:23.119" v="21" actId="27636"/>
          <ac:spMkLst>
            <pc:docMk/>
            <pc:sldMk cId="2363419241" sldId="351"/>
            <ac:spMk id="2" creationId="{00000000-0000-0000-0000-000000000000}"/>
          </ac:spMkLst>
        </pc:spChg>
      </pc:sldChg>
      <pc:sldChg chg="modSp mod">
        <pc:chgData name="William Grey" userId="37b73424-c081-4fc2-b1af-363f4f3fd4f3" providerId="ADAL" clId="{B6B598AD-9085-4C93-8F2D-5E325712BCA5}" dt="2022-09-17T18:53:18.732" v="738" actId="27636"/>
        <pc:sldMkLst>
          <pc:docMk/>
          <pc:sldMk cId="3847688799" sldId="352"/>
        </pc:sldMkLst>
        <pc:spChg chg="mod">
          <ac:chgData name="William Grey" userId="37b73424-c081-4fc2-b1af-363f4f3fd4f3" providerId="ADAL" clId="{B6B598AD-9085-4C93-8F2D-5E325712BCA5}" dt="2022-09-17T18:44:41.105" v="475" actId="1076"/>
          <ac:spMkLst>
            <pc:docMk/>
            <pc:sldMk cId="3847688799" sldId="352"/>
            <ac:spMk id="2" creationId="{00000000-0000-0000-0000-000000000000}"/>
          </ac:spMkLst>
        </pc:spChg>
        <pc:spChg chg="mod">
          <ac:chgData name="William Grey" userId="37b73424-c081-4fc2-b1af-363f4f3fd4f3" providerId="ADAL" clId="{B6B598AD-9085-4C93-8F2D-5E325712BCA5}" dt="2022-09-17T18:53:18.732" v="738" actId="27636"/>
          <ac:spMkLst>
            <pc:docMk/>
            <pc:sldMk cId="3847688799" sldId="352"/>
            <ac:spMk id="3" creationId="{00000000-0000-0000-0000-000000000000}"/>
          </ac:spMkLst>
        </pc:spChg>
        <pc:spChg chg="mod">
          <ac:chgData name="William Grey" userId="37b73424-c081-4fc2-b1af-363f4f3fd4f3" providerId="ADAL" clId="{B6B598AD-9085-4C93-8F2D-5E325712BCA5}" dt="2022-09-17T18:49:50.880" v="559" actId="1076"/>
          <ac:spMkLst>
            <pc:docMk/>
            <pc:sldMk cId="3847688799" sldId="352"/>
            <ac:spMk id="4" creationId="{00000000-0000-0000-0000-000000000000}"/>
          </ac:spMkLst>
        </pc:spChg>
        <pc:spChg chg="mod">
          <ac:chgData name="William Grey" userId="37b73424-c081-4fc2-b1af-363f4f3fd4f3" providerId="ADAL" clId="{B6B598AD-9085-4C93-8F2D-5E325712BCA5}" dt="2022-09-17T18:49:50.880" v="559" actId="1076"/>
          <ac:spMkLst>
            <pc:docMk/>
            <pc:sldMk cId="3847688799" sldId="352"/>
            <ac:spMk id="5" creationId="{00000000-0000-0000-0000-000000000000}"/>
          </ac:spMkLst>
        </pc:spChg>
        <pc:spChg chg="mod">
          <ac:chgData name="William Grey" userId="37b73424-c081-4fc2-b1af-363f4f3fd4f3" providerId="ADAL" clId="{B6B598AD-9085-4C93-8F2D-5E325712BCA5}" dt="2022-09-17T18:49:50.880" v="559" actId="1076"/>
          <ac:spMkLst>
            <pc:docMk/>
            <pc:sldMk cId="3847688799" sldId="352"/>
            <ac:spMk id="6" creationId="{00000000-0000-0000-0000-000000000000}"/>
          </ac:spMkLst>
        </pc:spChg>
        <pc:spChg chg="mod">
          <ac:chgData name="William Grey" userId="37b73424-c081-4fc2-b1af-363f4f3fd4f3" providerId="ADAL" clId="{B6B598AD-9085-4C93-8F2D-5E325712BCA5}" dt="2022-09-17T18:49:50.880" v="559" actId="1076"/>
          <ac:spMkLst>
            <pc:docMk/>
            <pc:sldMk cId="3847688799" sldId="352"/>
            <ac:spMk id="7" creationId="{00000000-0000-0000-0000-000000000000}"/>
          </ac:spMkLst>
        </pc:spChg>
        <pc:spChg chg="mod">
          <ac:chgData name="William Grey" userId="37b73424-c081-4fc2-b1af-363f4f3fd4f3" providerId="ADAL" clId="{B6B598AD-9085-4C93-8F2D-5E325712BCA5}" dt="2022-09-17T18:49:50.880" v="559" actId="1076"/>
          <ac:spMkLst>
            <pc:docMk/>
            <pc:sldMk cId="3847688799" sldId="352"/>
            <ac:spMk id="8" creationId="{00000000-0000-0000-0000-000000000000}"/>
          </ac:spMkLst>
        </pc:spChg>
        <pc:spChg chg="mod">
          <ac:chgData name="William Grey" userId="37b73424-c081-4fc2-b1af-363f4f3fd4f3" providerId="ADAL" clId="{B6B598AD-9085-4C93-8F2D-5E325712BCA5}" dt="2022-09-17T18:49:50.880" v="559" actId="1076"/>
          <ac:spMkLst>
            <pc:docMk/>
            <pc:sldMk cId="3847688799" sldId="352"/>
            <ac:spMk id="9" creationId="{00000000-0000-0000-0000-000000000000}"/>
          </ac:spMkLst>
        </pc:spChg>
        <pc:spChg chg="mod">
          <ac:chgData name="William Grey" userId="37b73424-c081-4fc2-b1af-363f4f3fd4f3" providerId="ADAL" clId="{B6B598AD-9085-4C93-8F2D-5E325712BCA5}" dt="2022-09-17T18:49:50.880" v="559" actId="1076"/>
          <ac:spMkLst>
            <pc:docMk/>
            <pc:sldMk cId="3847688799" sldId="352"/>
            <ac:spMk id="10" creationId="{00000000-0000-0000-0000-000000000000}"/>
          </ac:spMkLst>
        </pc:spChg>
        <pc:spChg chg="mod">
          <ac:chgData name="William Grey" userId="37b73424-c081-4fc2-b1af-363f4f3fd4f3" providerId="ADAL" clId="{B6B598AD-9085-4C93-8F2D-5E325712BCA5}" dt="2022-09-17T18:44:50.191" v="476" actId="1076"/>
          <ac:spMkLst>
            <pc:docMk/>
            <pc:sldMk cId="3847688799" sldId="352"/>
            <ac:spMk id="11" creationId="{00000000-0000-0000-0000-000000000000}"/>
          </ac:spMkLst>
        </pc:spChg>
        <pc:spChg chg="mod">
          <ac:chgData name="William Grey" userId="37b73424-c081-4fc2-b1af-363f4f3fd4f3" providerId="ADAL" clId="{B6B598AD-9085-4C93-8F2D-5E325712BCA5}" dt="2022-09-17T18:44:50.191" v="476" actId="1076"/>
          <ac:spMkLst>
            <pc:docMk/>
            <pc:sldMk cId="3847688799" sldId="352"/>
            <ac:spMk id="12" creationId="{00000000-0000-0000-0000-000000000000}"/>
          </ac:spMkLst>
        </pc:spChg>
        <pc:spChg chg="mod">
          <ac:chgData name="William Grey" userId="37b73424-c081-4fc2-b1af-363f4f3fd4f3" providerId="ADAL" clId="{B6B598AD-9085-4C93-8F2D-5E325712BCA5}" dt="2022-09-17T18:49:50.880" v="559" actId="1076"/>
          <ac:spMkLst>
            <pc:docMk/>
            <pc:sldMk cId="3847688799" sldId="352"/>
            <ac:spMk id="31" creationId="{00000000-0000-0000-0000-000000000000}"/>
          </ac:spMkLst>
        </pc:spChg>
        <pc:spChg chg="mod">
          <ac:chgData name="William Grey" userId="37b73424-c081-4fc2-b1af-363f4f3fd4f3" providerId="ADAL" clId="{B6B598AD-9085-4C93-8F2D-5E325712BCA5}" dt="2022-09-17T18:49:50.880" v="559" actId="1076"/>
          <ac:spMkLst>
            <pc:docMk/>
            <pc:sldMk cId="3847688799" sldId="352"/>
            <ac:spMk id="32" creationId="{00000000-0000-0000-0000-000000000000}"/>
          </ac:spMkLst>
        </pc:spChg>
        <pc:spChg chg="mod">
          <ac:chgData name="William Grey" userId="37b73424-c081-4fc2-b1af-363f4f3fd4f3" providerId="ADAL" clId="{B6B598AD-9085-4C93-8F2D-5E325712BCA5}" dt="2022-09-17T18:44:50.191" v="476" actId="1076"/>
          <ac:spMkLst>
            <pc:docMk/>
            <pc:sldMk cId="3847688799" sldId="352"/>
            <ac:spMk id="35" creationId="{00000000-0000-0000-0000-000000000000}"/>
          </ac:spMkLst>
        </pc:spChg>
        <pc:spChg chg="mod">
          <ac:chgData name="William Grey" userId="37b73424-c081-4fc2-b1af-363f4f3fd4f3" providerId="ADAL" clId="{B6B598AD-9085-4C93-8F2D-5E325712BCA5}" dt="2022-09-17T18:44:50.191" v="476" actId="1076"/>
          <ac:spMkLst>
            <pc:docMk/>
            <pc:sldMk cId="3847688799" sldId="352"/>
            <ac:spMk id="36" creationId="{00000000-0000-0000-0000-000000000000}"/>
          </ac:spMkLst>
        </pc:spChg>
        <pc:spChg chg="mod">
          <ac:chgData name="William Grey" userId="37b73424-c081-4fc2-b1af-363f4f3fd4f3" providerId="ADAL" clId="{B6B598AD-9085-4C93-8F2D-5E325712BCA5}" dt="2022-09-17T18:44:50.191" v="476" actId="1076"/>
          <ac:spMkLst>
            <pc:docMk/>
            <pc:sldMk cId="3847688799" sldId="352"/>
            <ac:spMk id="37" creationId="{00000000-0000-0000-0000-000000000000}"/>
          </ac:spMkLst>
        </pc:spChg>
        <pc:spChg chg="mod">
          <ac:chgData name="William Grey" userId="37b73424-c081-4fc2-b1af-363f4f3fd4f3" providerId="ADAL" clId="{B6B598AD-9085-4C93-8F2D-5E325712BCA5}" dt="2022-09-17T18:44:50.191" v="476" actId="1076"/>
          <ac:spMkLst>
            <pc:docMk/>
            <pc:sldMk cId="3847688799" sldId="352"/>
            <ac:spMk id="38" creationId="{00000000-0000-0000-0000-000000000000}"/>
          </ac:spMkLst>
        </pc:spChg>
        <pc:spChg chg="mod">
          <ac:chgData name="William Grey" userId="37b73424-c081-4fc2-b1af-363f4f3fd4f3" providerId="ADAL" clId="{B6B598AD-9085-4C93-8F2D-5E325712BCA5}" dt="2022-09-17T18:44:50.191" v="476" actId="1076"/>
          <ac:spMkLst>
            <pc:docMk/>
            <pc:sldMk cId="3847688799" sldId="352"/>
            <ac:spMk id="39" creationId="{00000000-0000-0000-0000-000000000000}"/>
          </ac:spMkLst>
        </pc:spChg>
        <pc:spChg chg="mod">
          <ac:chgData name="William Grey" userId="37b73424-c081-4fc2-b1af-363f4f3fd4f3" providerId="ADAL" clId="{B6B598AD-9085-4C93-8F2D-5E325712BCA5}" dt="2022-09-17T18:44:50.191" v="476" actId="1076"/>
          <ac:spMkLst>
            <pc:docMk/>
            <pc:sldMk cId="3847688799" sldId="352"/>
            <ac:spMk id="40" creationId="{00000000-0000-0000-0000-000000000000}"/>
          </ac:spMkLst>
        </pc:spChg>
        <pc:spChg chg="mod">
          <ac:chgData name="William Grey" userId="37b73424-c081-4fc2-b1af-363f4f3fd4f3" providerId="ADAL" clId="{B6B598AD-9085-4C93-8F2D-5E325712BCA5}" dt="2022-09-17T18:44:50.191" v="476" actId="1076"/>
          <ac:spMkLst>
            <pc:docMk/>
            <pc:sldMk cId="3847688799" sldId="352"/>
            <ac:spMk id="41" creationId="{00000000-0000-0000-0000-000000000000}"/>
          </ac:spMkLst>
        </pc:spChg>
        <pc:spChg chg="mod">
          <ac:chgData name="William Grey" userId="37b73424-c081-4fc2-b1af-363f4f3fd4f3" providerId="ADAL" clId="{B6B598AD-9085-4C93-8F2D-5E325712BCA5}" dt="2022-09-17T18:44:50.191" v="476" actId="1076"/>
          <ac:spMkLst>
            <pc:docMk/>
            <pc:sldMk cId="3847688799" sldId="352"/>
            <ac:spMk id="42" creationId="{00000000-0000-0000-0000-000000000000}"/>
          </ac:spMkLst>
        </pc:spChg>
        <pc:spChg chg="mod">
          <ac:chgData name="William Grey" userId="37b73424-c081-4fc2-b1af-363f4f3fd4f3" providerId="ADAL" clId="{B6B598AD-9085-4C93-8F2D-5E325712BCA5}" dt="2022-09-17T18:44:50.191" v="476" actId="1076"/>
          <ac:spMkLst>
            <pc:docMk/>
            <pc:sldMk cId="3847688799" sldId="352"/>
            <ac:spMk id="43" creationId="{00000000-0000-0000-0000-000000000000}"/>
          </ac:spMkLst>
        </pc:spChg>
        <pc:spChg chg="mod">
          <ac:chgData name="William Grey" userId="37b73424-c081-4fc2-b1af-363f4f3fd4f3" providerId="ADAL" clId="{B6B598AD-9085-4C93-8F2D-5E325712BCA5}" dt="2022-09-17T18:44:50.191" v="476" actId="1076"/>
          <ac:spMkLst>
            <pc:docMk/>
            <pc:sldMk cId="3847688799" sldId="352"/>
            <ac:spMk id="44" creationId="{00000000-0000-0000-0000-000000000000}"/>
          </ac:spMkLst>
        </pc:spChg>
        <pc:spChg chg="mod">
          <ac:chgData name="William Grey" userId="37b73424-c081-4fc2-b1af-363f4f3fd4f3" providerId="ADAL" clId="{B6B598AD-9085-4C93-8F2D-5E325712BCA5}" dt="2022-09-17T18:44:50.191" v="476" actId="1076"/>
          <ac:spMkLst>
            <pc:docMk/>
            <pc:sldMk cId="3847688799" sldId="352"/>
            <ac:spMk id="45" creationId="{00000000-0000-0000-0000-000000000000}"/>
          </ac:spMkLst>
        </pc:spChg>
        <pc:spChg chg="mod">
          <ac:chgData name="William Grey" userId="37b73424-c081-4fc2-b1af-363f4f3fd4f3" providerId="ADAL" clId="{B6B598AD-9085-4C93-8F2D-5E325712BCA5}" dt="2022-09-17T18:44:50.191" v="476" actId="1076"/>
          <ac:spMkLst>
            <pc:docMk/>
            <pc:sldMk cId="3847688799" sldId="352"/>
            <ac:spMk id="46" creationId="{00000000-0000-0000-0000-000000000000}"/>
          </ac:spMkLst>
        </pc:spChg>
        <pc:spChg chg="mod">
          <ac:chgData name="William Grey" userId="37b73424-c081-4fc2-b1af-363f4f3fd4f3" providerId="ADAL" clId="{B6B598AD-9085-4C93-8F2D-5E325712BCA5}" dt="2022-09-17T18:44:50.191" v="476" actId="1076"/>
          <ac:spMkLst>
            <pc:docMk/>
            <pc:sldMk cId="3847688799" sldId="352"/>
            <ac:spMk id="47" creationId="{00000000-0000-0000-0000-000000000000}"/>
          </ac:spMkLst>
        </pc:spChg>
        <pc:spChg chg="mod">
          <ac:chgData name="William Grey" userId="37b73424-c081-4fc2-b1af-363f4f3fd4f3" providerId="ADAL" clId="{B6B598AD-9085-4C93-8F2D-5E325712BCA5}" dt="2022-09-17T18:44:50.191" v="476" actId="1076"/>
          <ac:spMkLst>
            <pc:docMk/>
            <pc:sldMk cId="3847688799" sldId="352"/>
            <ac:spMk id="48" creationId="{00000000-0000-0000-0000-000000000000}"/>
          </ac:spMkLst>
        </pc:spChg>
        <pc:spChg chg="mod">
          <ac:chgData name="William Grey" userId="37b73424-c081-4fc2-b1af-363f4f3fd4f3" providerId="ADAL" clId="{B6B598AD-9085-4C93-8F2D-5E325712BCA5}" dt="2022-09-17T18:44:50.191" v="476" actId="1076"/>
          <ac:spMkLst>
            <pc:docMk/>
            <pc:sldMk cId="3847688799" sldId="352"/>
            <ac:spMk id="49" creationId="{00000000-0000-0000-0000-000000000000}"/>
          </ac:spMkLst>
        </pc:spChg>
        <pc:spChg chg="mod">
          <ac:chgData name="William Grey" userId="37b73424-c081-4fc2-b1af-363f4f3fd4f3" providerId="ADAL" clId="{B6B598AD-9085-4C93-8F2D-5E325712BCA5}" dt="2022-09-17T18:44:50.191" v="476" actId="1076"/>
          <ac:spMkLst>
            <pc:docMk/>
            <pc:sldMk cId="3847688799" sldId="352"/>
            <ac:spMk id="50" creationId="{00000000-0000-0000-0000-000000000000}"/>
          </ac:spMkLst>
        </pc:spChg>
        <pc:spChg chg="mod">
          <ac:chgData name="William Grey" userId="37b73424-c081-4fc2-b1af-363f4f3fd4f3" providerId="ADAL" clId="{B6B598AD-9085-4C93-8F2D-5E325712BCA5}" dt="2022-09-17T18:44:50.191" v="476" actId="1076"/>
          <ac:spMkLst>
            <pc:docMk/>
            <pc:sldMk cId="3847688799" sldId="352"/>
            <ac:spMk id="51" creationId="{00000000-0000-0000-0000-000000000000}"/>
          </ac:spMkLst>
        </pc:spChg>
        <pc:spChg chg="mod">
          <ac:chgData name="William Grey" userId="37b73424-c081-4fc2-b1af-363f4f3fd4f3" providerId="ADAL" clId="{B6B598AD-9085-4C93-8F2D-5E325712BCA5}" dt="2022-09-17T18:44:50.191" v="476" actId="1076"/>
          <ac:spMkLst>
            <pc:docMk/>
            <pc:sldMk cId="3847688799" sldId="352"/>
            <ac:spMk id="52" creationId="{00000000-0000-0000-0000-000000000000}"/>
          </ac:spMkLst>
        </pc:spChg>
        <pc:spChg chg="mod">
          <ac:chgData name="William Grey" userId="37b73424-c081-4fc2-b1af-363f4f3fd4f3" providerId="ADAL" clId="{B6B598AD-9085-4C93-8F2D-5E325712BCA5}" dt="2022-09-17T18:44:50.191" v="476" actId="1076"/>
          <ac:spMkLst>
            <pc:docMk/>
            <pc:sldMk cId="3847688799" sldId="352"/>
            <ac:spMk id="53" creationId="{00000000-0000-0000-0000-000000000000}"/>
          </ac:spMkLst>
        </pc:spChg>
        <pc:spChg chg="mod">
          <ac:chgData name="William Grey" userId="37b73424-c081-4fc2-b1af-363f4f3fd4f3" providerId="ADAL" clId="{B6B598AD-9085-4C93-8F2D-5E325712BCA5}" dt="2022-09-17T18:44:50.191" v="476" actId="1076"/>
          <ac:spMkLst>
            <pc:docMk/>
            <pc:sldMk cId="3847688799" sldId="352"/>
            <ac:spMk id="54" creationId="{00000000-0000-0000-0000-000000000000}"/>
          </ac:spMkLst>
        </pc:spChg>
        <pc:cxnChg chg="mod">
          <ac:chgData name="William Grey" userId="37b73424-c081-4fc2-b1af-363f4f3fd4f3" providerId="ADAL" clId="{B6B598AD-9085-4C93-8F2D-5E325712BCA5}" dt="2022-09-17T18:44:50.191" v="476" actId="1076"/>
          <ac:cxnSpMkLst>
            <pc:docMk/>
            <pc:sldMk cId="3847688799" sldId="352"/>
            <ac:cxnSpMk id="14" creationId="{00000000-0000-0000-0000-000000000000}"/>
          </ac:cxnSpMkLst>
        </pc:cxnChg>
        <pc:cxnChg chg="mod">
          <ac:chgData name="William Grey" userId="37b73424-c081-4fc2-b1af-363f4f3fd4f3" providerId="ADAL" clId="{B6B598AD-9085-4C93-8F2D-5E325712BCA5}" dt="2022-09-17T18:44:50.191" v="476" actId="1076"/>
          <ac:cxnSpMkLst>
            <pc:docMk/>
            <pc:sldMk cId="3847688799" sldId="352"/>
            <ac:cxnSpMk id="16" creationId="{00000000-0000-0000-0000-000000000000}"/>
          </ac:cxnSpMkLst>
        </pc:cxnChg>
        <pc:cxnChg chg="mod">
          <ac:chgData name="William Grey" userId="37b73424-c081-4fc2-b1af-363f4f3fd4f3" providerId="ADAL" clId="{B6B598AD-9085-4C93-8F2D-5E325712BCA5}" dt="2022-09-17T18:44:50.191" v="476" actId="1076"/>
          <ac:cxnSpMkLst>
            <pc:docMk/>
            <pc:sldMk cId="3847688799" sldId="352"/>
            <ac:cxnSpMk id="18" creationId="{00000000-0000-0000-0000-000000000000}"/>
          </ac:cxnSpMkLst>
        </pc:cxnChg>
        <pc:cxnChg chg="mod">
          <ac:chgData name="William Grey" userId="37b73424-c081-4fc2-b1af-363f4f3fd4f3" providerId="ADAL" clId="{B6B598AD-9085-4C93-8F2D-5E325712BCA5}" dt="2022-09-17T18:44:50.191" v="476" actId="1076"/>
          <ac:cxnSpMkLst>
            <pc:docMk/>
            <pc:sldMk cId="3847688799" sldId="352"/>
            <ac:cxnSpMk id="19" creationId="{00000000-0000-0000-0000-000000000000}"/>
          </ac:cxnSpMkLst>
        </pc:cxnChg>
        <pc:cxnChg chg="mod">
          <ac:chgData name="William Grey" userId="37b73424-c081-4fc2-b1af-363f4f3fd4f3" providerId="ADAL" clId="{B6B598AD-9085-4C93-8F2D-5E325712BCA5}" dt="2022-09-17T18:44:50.191" v="476" actId="1076"/>
          <ac:cxnSpMkLst>
            <pc:docMk/>
            <pc:sldMk cId="3847688799" sldId="352"/>
            <ac:cxnSpMk id="22" creationId="{00000000-0000-0000-0000-000000000000}"/>
          </ac:cxnSpMkLst>
        </pc:cxnChg>
        <pc:cxnChg chg="mod">
          <ac:chgData name="William Grey" userId="37b73424-c081-4fc2-b1af-363f4f3fd4f3" providerId="ADAL" clId="{B6B598AD-9085-4C93-8F2D-5E325712BCA5}" dt="2022-09-17T18:44:50.191" v="476" actId="1076"/>
          <ac:cxnSpMkLst>
            <pc:docMk/>
            <pc:sldMk cId="3847688799" sldId="352"/>
            <ac:cxnSpMk id="25" creationId="{00000000-0000-0000-0000-000000000000}"/>
          </ac:cxnSpMkLst>
        </pc:cxnChg>
        <pc:cxnChg chg="mod">
          <ac:chgData name="William Grey" userId="37b73424-c081-4fc2-b1af-363f4f3fd4f3" providerId="ADAL" clId="{B6B598AD-9085-4C93-8F2D-5E325712BCA5}" dt="2022-09-17T18:44:50.191" v="476" actId="1076"/>
          <ac:cxnSpMkLst>
            <pc:docMk/>
            <pc:sldMk cId="3847688799" sldId="352"/>
            <ac:cxnSpMk id="26" creationId="{00000000-0000-0000-0000-000000000000}"/>
          </ac:cxnSpMkLst>
        </pc:cxnChg>
        <pc:cxnChg chg="mod">
          <ac:chgData name="William Grey" userId="37b73424-c081-4fc2-b1af-363f4f3fd4f3" providerId="ADAL" clId="{B6B598AD-9085-4C93-8F2D-5E325712BCA5}" dt="2022-09-17T18:44:50.191" v="476" actId="1076"/>
          <ac:cxnSpMkLst>
            <pc:docMk/>
            <pc:sldMk cId="3847688799" sldId="352"/>
            <ac:cxnSpMk id="29" creationId="{00000000-0000-0000-0000-000000000000}"/>
          </ac:cxnSpMkLst>
        </pc:cxnChg>
      </pc:sldChg>
      <pc:sldChg chg="modSp mod">
        <pc:chgData name="William Grey" userId="37b73424-c081-4fc2-b1af-363f4f3fd4f3" providerId="ADAL" clId="{B6B598AD-9085-4C93-8F2D-5E325712BCA5}" dt="2022-09-17T18:53:44.490" v="741" actId="1076"/>
        <pc:sldMkLst>
          <pc:docMk/>
          <pc:sldMk cId="1478396509" sldId="353"/>
        </pc:sldMkLst>
        <pc:spChg chg="mod">
          <ac:chgData name="William Grey" userId="37b73424-c081-4fc2-b1af-363f4f3fd4f3" providerId="ADAL" clId="{B6B598AD-9085-4C93-8F2D-5E325712BCA5}" dt="2022-09-17T18:50:50.615" v="644" actId="20577"/>
          <ac:spMkLst>
            <pc:docMk/>
            <pc:sldMk cId="1478396509" sldId="353"/>
            <ac:spMk id="2" creationId="{00000000-0000-0000-0000-000000000000}"/>
          </ac:spMkLst>
        </pc:spChg>
        <pc:spChg chg="mod">
          <ac:chgData name="William Grey" userId="37b73424-c081-4fc2-b1af-363f4f3fd4f3" providerId="ADAL" clId="{B6B598AD-9085-4C93-8F2D-5E325712BCA5}" dt="2022-09-17T18:45:39.199" v="508" actId="1076"/>
          <ac:spMkLst>
            <pc:docMk/>
            <pc:sldMk cId="1478396509" sldId="353"/>
            <ac:spMk id="4" creationId="{00000000-0000-0000-0000-000000000000}"/>
          </ac:spMkLst>
        </pc:spChg>
        <pc:spChg chg="mod">
          <ac:chgData name="William Grey" userId="37b73424-c081-4fc2-b1af-363f4f3fd4f3" providerId="ADAL" clId="{B6B598AD-9085-4C93-8F2D-5E325712BCA5}" dt="2022-09-17T18:45:39.199" v="508" actId="1076"/>
          <ac:spMkLst>
            <pc:docMk/>
            <pc:sldMk cId="1478396509" sldId="353"/>
            <ac:spMk id="5" creationId="{00000000-0000-0000-0000-000000000000}"/>
          </ac:spMkLst>
        </pc:spChg>
        <pc:spChg chg="mod">
          <ac:chgData name="William Grey" userId="37b73424-c081-4fc2-b1af-363f4f3fd4f3" providerId="ADAL" clId="{B6B598AD-9085-4C93-8F2D-5E325712BCA5}" dt="2022-09-17T18:45:39.199" v="508" actId="1076"/>
          <ac:spMkLst>
            <pc:docMk/>
            <pc:sldMk cId="1478396509" sldId="353"/>
            <ac:spMk id="14" creationId="{00000000-0000-0000-0000-000000000000}"/>
          </ac:spMkLst>
        </pc:spChg>
        <pc:spChg chg="mod">
          <ac:chgData name="William Grey" userId="37b73424-c081-4fc2-b1af-363f4f3fd4f3" providerId="ADAL" clId="{B6B598AD-9085-4C93-8F2D-5E325712BCA5}" dt="2022-09-17T18:45:39.199" v="508" actId="1076"/>
          <ac:spMkLst>
            <pc:docMk/>
            <pc:sldMk cId="1478396509" sldId="353"/>
            <ac:spMk id="15" creationId="{00000000-0000-0000-0000-000000000000}"/>
          </ac:spMkLst>
        </pc:spChg>
        <pc:spChg chg="mod">
          <ac:chgData name="William Grey" userId="37b73424-c081-4fc2-b1af-363f4f3fd4f3" providerId="ADAL" clId="{B6B598AD-9085-4C93-8F2D-5E325712BCA5}" dt="2022-09-17T18:45:39.199" v="508" actId="1076"/>
          <ac:spMkLst>
            <pc:docMk/>
            <pc:sldMk cId="1478396509" sldId="353"/>
            <ac:spMk id="16" creationId="{00000000-0000-0000-0000-000000000000}"/>
          </ac:spMkLst>
        </pc:spChg>
        <pc:spChg chg="mod">
          <ac:chgData name="William Grey" userId="37b73424-c081-4fc2-b1af-363f4f3fd4f3" providerId="ADAL" clId="{B6B598AD-9085-4C93-8F2D-5E325712BCA5}" dt="2022-09-17T18:45:39.199" v="508" actId="1076"/>
          <ac:spMkLst>
            <pc:docMk/>
            <pc:sldMk cId="1478396509" sldId="353"/>
            <ac:spMk id="17" creationId="{00000000-0000-0000-0000-000000000000}"/>
          </ac:spMkLst>
        </pc:spChg>
        <pc:spChg chg="mod">
          <ac:chgData name="William Grey" userId="37b73424-c081-4fc2-b1af-363f4f3fd4f3" providerId="ADAL" clId="{B6B598AD-9085-4C93-8F2D-5E325712BCA5}" dt="2022-09-17T18:45:39.199" v="508" actId="1076"/>
          <ac:spMkLst>
            <pc:docMk/>
            <pc:sldMk cId="1478396509" sldId="353"/>
            <ac:spMk id="18" creationId="{00000000-0000-0000-0000-000000000000}"/>
          </ac:spMkLst>
        </pc:spChg>
        <pc:spChg chg="mod">
          <ac:chgData name="William Grey" userId="37b73424-c081-4fc2-b1af-363f4f3fd4f3" providerId="ADAL" clId="{B6B598AD-9085-4C93-8F2D-5E325712BCA5}" dt="2022-09-17T18:45:39.199" v="508" actId="1076"/>
          <ac:spMkLst>
            <pc:docMk/>
            <pc:sldMk cId="1478396509" sldId="353"/>
            <ac:spMk id="19" creationId="{00000000-0000-0000-0000-000000000000}"/>
          </ac:spMkLst>
        </pc:spChg>
        <pc:spChg chg="mod">
          <ac:chgData name="William Grey" userId="37b73424-c081-4fc2-b1af-363f4f3fd4f3" providerId="ADAL" clId="{B6B598AD-9085-4C93-8F2D-5E325712BCA5}" dt="2022-09-17T18:45:39.199" v="508" actId="1076"/>
          <ac:spMkLst>
            <pc:docMk/>
            <pc:sldMk cId="1478396509" sldId="353"/>
            <ac:spMk id="20" creationId="{00000000-0000-0000-0000-000000000000}"/>
          </ac:spMkLst>
        </pc:spChg>
        <pc:spChg chg="mod">
          <ac:chgData name="William Grey" userId="37b73424-c081-4fc2-b1af-363f4f3fd4f3" providerId="ADAL" clId="{B6B598AD-9085-4C93-8F2D-5E325712BCA5}" dt="2022-09-17T18:45:39.199" v="508" actId="1076"/>
          <ac:spMkLst>
            <pc:docMk/>
            <pc:sldMk cId="1478396509" sldId="353"/>
            <ac:spMk id="21" creationId="{00000000-0000-0000-0000-000000000000}"/>
          </ac:spMkLst>
        </pc:spChg>
        <pc:spChg chg="mod">
          <ac:chgData name="William Grey" userId="37b73424-c081-4fc2-b1af-363f4f3fd4f3" providerId="ADAL" clId="{B6B598AD-9085-4C93-8F2D-5E325712BCA5}" dt="2022-09-17T18:45:39.199" v="508" actId="1076"/>
          <ac:spMkLst>
            <pc:docMk/>
            <pc:sldMk cId="1478396509" sldId="353"/>
            <ac:spMk id="22" creationId="{00000000-0000-0000-0000-000000000000}"/>
          </ac:spMkLst>
        </pc:spChg>
        <pc:spChg chg="mod">
          <ac:chgData name="William Grey" userId="37b73424-c081-4fc2-b1af-363f4f3fd4f3" providerId="ADAL" clId="{B6B598AD-9085-4C93-8F2D-5E325712BCA5}" dt="2022-09-17T18:45:39.199" v="508" actId="1076"/>
          <ac:spMkLst>
            <pc:docMk/>
            <pc:sldMk cId="1478396509" sldId="353"/>
            <ac:spMk id="23" creationId="{00000000-0000-0000-0000-000000000000}"/>
          </ac:spMkLst>
        </pc:spChg>
        <pc:spChg chg="mod">
          <ac:chgData name="William Grey" userId="37b73424-c081-4fc2-b1af-363f4f3fd4f3" providerId="ADAL" clId="{B6B598AD-9085-4C93-8F2D-5E325712BCA5}" dt="2022-09-17T18:45:39.199" v="508" actId="1076"/>
          <ac:spMkLst>
            <pc:docMk/>
            <pc:sldMk cId="1478396509" sldId="353"/>
            <ac:spMk id="24" creationId="{00000000-0000-0000-0000-000000000000}"/>
          </ac:spMkLst>
        </pc:spChg>
        <pc:spChg chg="mod">
          <ac:chgData name="William Grey" userId="37b73424-c081-4fc2-b1af-363f4f3fd4f3" providerId="ADAL" clId="{B6B598AD-9085-4C93-8F2D-5E325712BCA5}" dt="2022-09-17T18:45:39.199" v="508" actId="1076"/>
          <ac:spMkLst>
            <pc:docMk/>
            <pc:sldMk cId="1478396509" sldId="353"/>
            <ac:spMk id="25" creationId="{00000000-0000-0000-0000-000000000000}"/>
          </ac:spMkLst>
        </pc:spChg>
        <pc:spChg chg="mod">
          <ac:chgData name="William Grey" userId="37b73424-c081-4fc2-b1af-363f4f3fd4f3" providerId="ADAL" clId="{B6B598AD-9085-4C93-8F2D-5E325712BCA5}" dt="2022-09-17T18:45:39.199" v="508" actId="1076"/>
          <ac:spMkLst>
            <pc:docMk/>
            <pc:sldMk cId="1478396509" sldId="353"/>
            <ac:spMk id="26" creationId="{00000000-0000-0000-0000-000000000000}"/>
          </ac:spMkLst>
        </pc:spChg>
        <pc:spChg chg="mod">
          <ac:chgData name="William Grey" userId="37b73424-c081-4fc2-b1af-363f4f3fd4f3" providerId="ADAL" clId="{B6B598AD-9085-4C93-8F2D-5E325712BCA5}" dt="2022-09-17T18:45:39.199" v="508" actId="1076"/>
          <ac:spMkLst>
            <pc:docMk/>
            <pc:sldMk cId="1478396509" sldId="353"/>
            <ac:spMk id="27" creationId="{00000000-0000-0000-0000-000000000000}"/>
          </ac:spMkLst>
        </pc:spChg>
        <pc:spChg chg="mod">
          <ac:chgData name="William Grey" userId="37b73424-c081-4fc2-b1af-363f4f3fd4f3" providerId="ADAL" clId="{B6B598AD-9085-4C93-8F2D-5E325712BCA5}" dt="2022-09-17T18:45:39.199" v="508" actId="1076"/>
          <ac:spMkLst>
            <pc:docMk/>
            <pc:sldMk cId="1478396509" sldId="353"/>
            <ac:spMk id="28" creationId="{00000000-0000-0000-0000-000000000000}"/>
          </ac:spMkLst>
        </pc:spChg>
        <pc:spChg chg="mod">
          <ac:chgData name="William Grey" userId="37b73424-c081-4fc2-b1af-363f4f3fd4f3" providerId="ADAL" clId="{B6B598AD-9085-4C93-8F2D-5E325712BCA5}" dt="2022-09-17T18:45:39.199" v="508" actId="1076"/>
          <ac:spMkLst>
            <pc:docMk/>
            <pc:sldMk cId="1478396509" sldId="353"/>
            <ac:spMk id="29" creationId="{00000000-0000-0000-0000-000000000000}"/>
          </ac:spMkLst>
        </pc:spChg>
        <pc:spChg chg="mod">
          <ac:chgData name="William Grey" userId="37b73424-c081-4fc2-b1af-363f4f3fd4f3" providerId="ADAL" clId="{B6B598AD-9085-4C93-8F2D-5E325712BCA5}" dt="2022-09-17T18:45:39.199" v="508" actId="1076"/>
          <ac:spMkLst>
            <pc:docMk/>
            <pc:sldMk cId="1478396509" sldId="353"/>
            <ac:spMk id="30" creationId="{00000000-0000-0000-0000-000000000000}"/>
          </ac:spMkLst>
        </pc:spChg>
        <pc:spChg chg="mod">
          <ac:chgData name="William Grey" userId="37b73424-c081-4fc2-b1af-363f4f3fd4f3" providerId="ADAL" clId="{B6B598AD-9085-4C93-8F2D-5E325712BCA5}" dt="2022-09-17T18:45:39.199" v="508" actId="1076"/>
          <ac:spMkLst>
            <pc:docMk/>
            <pc:sldMk cId="1478396509" sldId="353"/>
            <ac:spMk id="31" creationId="{00000000-0000-0000-0000-000000000000}"/>
          </ac:spMkLst>
        </pc:spChg>
        <pc:spChg chg="mod">
          <ac:chgData name="William Grey" userId="37b73424-c081-4fc2-b1af-363f4f3fd4f3" providerId="ADAL" clId="{B6B598AD-9085-4C93-8F2D-5E325712BCA5}" dt="2022-09-17T18:45:39.199" v="508" actId="1076"/>
          <ac:spMkLst>
            <pc:docMk/>
            <pc:sldMk cId="1478396509" sldId="353"/>
            <ac:spMk id="32" creationId="{00000000-0000-0000-0000-000000000000}"/>
          </ac:spMkLst>
        </pc:spChg>
        <pc:spChg chg="mod">
          <ac:chgData name="William Grey" userId="37b73424-c081-4fc2-b1af-363f4f3fd4f3" providerId="ADAL" clId="{B6B598AD-9085-4C93-8F2D-5E325712BCA5}" dt="2022-09-17T18:45:39.199" v="508" actId="1076"/>
          <ac:spMkLst>
            <pc:docMk/>
            <pc:sldMk cId="1478396509" sldId="353"/>
            <ac:spMk id="33" creationId="{00000000-0000-0000-0000-000000000000}"/>
          </ac:spMkLst>
        </pc:spChg>
        <pc:spChg chg="mod">
          <ac:chgData name="William Grey" userId="37b73424-c081-4fc2-b1af-363f4f3fd4f3" providerId="ADAL" clId="{B6B598AD-9085-4C93-8F2D-5E325712BCA5}" dt="2022-09-17T18:53:30.116" v="739" actId="1076"/>
          <ac:spMkLst>
            <pc:docMk/>
            <pc:sldMk cId="1478396509" sldId="353"/>
            <ac:spMk id="34" creationId="{00000000-0000-0000-0000-000000000000}"/>
          </ac:spMkLst>
        </pc:spChg>
        <pc:spChg chg="mod">
          <ac:chgData name="William Grey" userId="37b73424-c081-4fc2-b1af-363f4f3fd4f3" providerId="ADAL" clId="{B6B598AD-9085-4C93-8F2D-5E325712BCA5}" dt="2022-09-17T18:53:30.116" v="739" actId="1076"/>
          <ac:spMkLst>
            <pc:docMk/>
            <pc:sldMk cId="1478396509" sldId="353"/>
            <ac:spMk id="35" creationId="{00000000-0000-0000-0000-000000000000}"/>
          </ac:spMkLst>
        </pc:spChg>
        <pc:spChg chg="mod">
          <ac:chgData name="William Grey" userId="37b73424-c081-4fc2-b1af-363f4f3fd4f3" providerId="ADAL" clId="{B6B598AD-9085-4C93-8F2D-5E325712BCA5}" dt="2022-09-17T18:53:30.116" v="739" actId="1076"/>
          <ac:spMkLst>
            <pc:docMk/>
            <pc:sldMk cId="1478396509" sldId="353"/>
            <ac:spMk id="44" creationId="{00000000-0000-0000-0000-000000000000}"/>
          </ac:spMkLst>
        </pc:spChg>
        <pc:spChg chg="mod">
          <ac:chgData name="William Grey" userId="37b73424-c081-4fc2-b1af-363f4f3fd4f3" providerId="ADAL" clId="{B6B598AD-9085-4C93-8F2D-5E325712BCA5}" dt="2022-09-17T18:53:30.116" v="739" actId="1076"/>
          <ac:spMkLst>
            <pc:docMk/>
            <pc:sldMk cId="1478396509" sldId="353"/>
            <ac:spMk id="46" creationId="{00000000-0000-0000-0000-000000000000}"/>
          </ac:spMkLst>
        </pc:spChg>
        <pc:spChg chg="mod">
          <ac:chgData name="William Grey" userId="37b73424-c081-4fc2-b1af-363f4f3fd4f3" providerId="ADAL" clId="{B6B598AD-9085-4C93-8F2D-5E325712BCA5}" dt="2022-09-17T18:53:30.116" v="739" actId="1076"/>
          <ac:spMkLst>
            <pc:docMk/>
            <pc:sldMk cId="1478396509" sldId="353"/>
            <ac:spMk id="47" creationId="{00000000-0000-0000-0000-000000000000}"/>
          </ac:spMkLst>
        </pc:spChg>
        <pc:spChg chg="mod">
          <ac:chgData name="William Grey" userId="37b73424-c081-4fc2-b1af-363f4f3fd4f3" providerId="ADAL" clId="{B6B598AD-9085-4C93-8F2D-5E325712BCA5}" dt="2022-09-17T18:53:30.116" v="739" actId="1076"/>
          <ac:spMkLst>
            <pc:docMk/>
            <pc:sldMk cId="1478396509" sldId="353"/>
            <ac:spMk id="48" creationId="{00000000-0000-0000-0000-000000000000}"/>
          </ac:spMkLst>
        </pc:spChg>
        <pc:spChg chg="mod">
          <ac:chgData name="William Grey" userId="37b73424-c081-4fc2-b1af-363f4f3fd4f3" providerId="ADAL" clId="{B6B598AD-9085-4C93-8F2D-5E325712BCA5}" dt="2022-09-17T18:53:30.116" v="739" actId="1076"/>
          <ac:spMkLst>
            <pc:docMk/>
            <pc:sldMk cId="1478396509" sldId="353"/>
            <ac:spMk id="49" creationId="{00000000-0000-0000-0000-000000000000}"/>
          </ac:spMkLst>
        </pc:spChg>
        <pc:spChg chg="mod">
          <ac:chgData name="William Grey" userId="37b73424-c081-4fc2-b1af-363f4f3fd4f3" providerId="ADAL" clId="{B6B598AD-9085-4C93-8F2D-5E325712BCA5}" dt="2022-09-17T18:53:30.116" v="739" actId="1076"/>
          <ac:spMkLst>
            <pc:docMk/>
            <pc:sldMk cId="1478396509" sldId="353"/>
            <ac:spMk id="50" creationId="{00000000-0000-0000-0000-000000000000}"/>
          </ac:spMkLst>
        </pc:spChg>
        <pc:spChg chg="mod">
          <ac:chgData name="William Grey" userId="37b73424-c081-4fc2-b1af-363f4f3fd4f3" providerId="ADAL" clId="{B6B598AD-9085-4C93-8F2D-5E325712BCA5}" dt="2022-09-17T18:53:30.116" v="739" actId="1076"/>
          <ac:spMkLst>
            <pc:docMk/>
            <pc:sldMk cId="1478396509" sldId="353"/>
            <ac:spMk id="51" creationId="{00000000-0000-0000-0000-000000000000}"/>
          </ac:spMkLst>
        </pc:spChg>
        <pc:spChg chg="mod">
          <ac:chgData name="William Grey" userId="37b73424-c081-4fc2-b1af-363f4f3fd4f3" providerId="ADAL" clId="{B6B598AD-9085-4C93-8F2D-5E325712BCA5}" dt="2022-09-17T18:53:30.116" v="739" actId="1076"/>
          <ac:spMkLst>
            <pc:docMk/>
            <pc:sldMk cId="1478396509" sldId="353"/>
            <ac:spMk id="52" creationId="{00000000-0000-0000-0000-000000000000}"/>
          </ac:spMkLst>
        </pc:spChg>
        <pc:spChg chg="mod">
          <ac:chgData name="William Grey" userId="37b73424-c081-4fc2-b1af-363f4f3fd4f3" providerId="ADAL" clId="{B6B598AD-9085-4C93-8F2D-5E325712BCA5}" dt="2022-09-17T18:53:30.116" v="739" actId="1076"/>
          <ac:spMkLst>
            <pc:docMk/>
            <pc:sldMk cId="1478396509" sldId="353"/>
            <ac:spMk id="53" creationId="{00000000-0000-0000-0000-000000000000}"/>
          </ac:spMkLst>
        </pc:spChg>
        <pc:spChg chg="mod">
          <ac:chgData name="William Grey" userId="37b73424-c081-4fc2-b1af-363f4f3fd4f3" providerId="ADAL" clId="{B6B598AD-9085-4C93-8F2D-5E325712BCA5}" dt="2022-09-17T18:53:30.116" v="739" actId="1076"/>
          <ac:spMkLst>
            <pc:docMk/>
            <pc:sldMk cId="1478396509" sldId="353"/>
            <ac:spMk id="54" creationId="{00000000-0000-0000-0000-000000000000}"/>
          </ac:spMkLst>
        </pc:spChg>
        <pc:spChg chg="mod">
          <ac:chgData name="William Grey" userId="37b73424-c081-4fc2-b1af-363f4f3fd4f3" providerId="ADAL" clId="{B6B598AD-9085-4C93-8F2D-5E325712BCA5}" dt="2022-09-17T18:53:30.116" v="739" actId="1076"/>
          <ac:spMkLst>
            <pc:docMk/>
            <pc:sldMk cId="1478396509" sldId="353"/>
            <ac:spMk id="55" creationId="{00000000-0000-0000-0000-000000000000}"/>
          </ac:spMkLst>
        </pc:spChg>
        <pc:spChg chg="mod">
          <ac:chgData name="William Grey" userId="37b73424-c081-4fc2-b1af-363f4f3fd4f3" providerId="ADAL" clId="{B6B598AD-9085-4C93-8F2D-5E325712BCA5}" dt="2022-09-17T18:53:30.116" v="739" actId="1076"/>
          <ac:spMkLst>
            <pc:docMk/>
            <pc:sldMk cId="1478396509" sldId="353"/>
            <ac:spMk id="56" creationId="{00000000-0000-0000-0000-000000000000}"/>
          </ac:spMkLst>
        </pc:spChg>
        <pc:spChg chg="mod">
          <ac:chgData name="William Grey" userId="37b73424-c081-4fc2-b1af-363f4f3fd4f3" providerId="ADAL" clId="{B6B598AD-9085-4C93-8F2D-5E325712BCA5}" dt="2022-09-17T18:53:30.116" v="739" actId="1076"/>
          <ac:spMkLst>
            <pc:docMk/>
            <pc:sldMk cId="1478396509" sldId="353"/>
            <ac:spMk id="57" creationId="{00000000-0000-0000-0000-000000000000}"/>
          </ac:spMkLst>
        </pc:spChg>
        <pc:spChg chg="mod">
          <ac:chgData name="William Grey" userId="37b73424-c081-4fc2-b1af-363f4f3fd4f3" providerId="ADAL" clId="{B6B598AD-9085-4C93-8F2D-5E325712BCA5}" dt="2022-09-17T18:53:30.116" v="739" actId="1076"/>
          <ac:spMkLst>
            <pc:docMk/>
            <pc:sldMk cId="1478396509" sldId="353"/>
            <ac:spMk id="58" creationId="{00000000-0000-0000-0000-000000000000}"/>
          </ac:spMkLst>
        </pc:spChg>
        <pc:spChg chg="mod">
          <ac:chgData name="William Grey" userId="37b73424-c081-4fc2-b1af-363f4f3fd4f3" providerId="ADAL" clId="{B6B598AD-9085-4C93-8F2D-5E325712BCA5}" dt="2022-09-17T18:53:30.116" v="739" actId="1076"/>
          <ac:spMkLst>
            <pc:docMk/>
            <pc:sldMk cId="1478396509" sldId="353"/>
            <ac:spMk id="59" creationId="{00000000-0000-0000-0000-000000000000}"/>
          </ac:spMkLst>
        </pc:spChg>
        <pc:spChg chg="mod">
          <ac:chgData name="William Grey" userId="37b73424-c081-4fc2-b1af-363f4f3fd4f3" providerId="ADAL" clId="{B6B598AD-9085-4C93-8F2D-5E325712BCA5}" dt="2022-09-17T18:53:30.116" v="739" actId="1076"/>
          <ac:spMkLst>
            <pc:docMk/>
            <pc:sldMk cId="1478396509" sldId="353"/>
            <ac:spMk id="60" creationId="{00000000-0000-0000-0000-000000000000}"/>
          </ac:spMkLst>
        </pc:spChg>
        <pc:spChg chg="mod">
          <ac:chgData name="William Grey" userId="37b73424-c081-4fc2-b1af-363f4f3fd4f3" providerId="ADAL" clId="{B6B598AD-9085-4C93-8F2D-5E325712BCA5}" dt="2022-09-17T18:53:30.116" v="739" actId="1076"/>
          <ac:spMkLst>
            <pc:docMk/>
            <pc:sldMk cId="1478396509" sldId="353"/>
            <ac:spMk id="61" creationId="{00000000-0000-0000-0000-000000000000}"/>
          </ac:spMkLst>
        </pc:spChg>
        <pc:spChg chg="mod">
          <ac:chgData name="William Grey" userId="37b73424-c081-4fc2-b1af-363f4f3fd4f3" providerId="ADAL" clId="{B6B598AD-9085-4C93-8F2D-5E325712BCA5}" dt="2022-09-17T18:53:30.116" v="739" actId="1076"/>
          <ac:spMkLst>
            <pc:docMk/>
            <pc:sldMk cId="1478396509" sldId="353"/>
            <ac:spMk id="62" creationId="{00000000-0000-0000-0000-000000000000}"/>
          </ac:spMkLst>
        </pc:spChg>
        <pc:spChg chg="mod">
          <ac:chgData name="William Grey" userId="37b73424-c081-4fc2-b1af-363f4f3fd4f3" providerId="ADAL" clId="{B6B598AD-9085-4C93-8F2D-5E325712BCA5}" dt="2022-09-17T18:53:30.116" v="739" actId="1076"/>
          <ac:spMkLst>
            <pc:docMk/>
            <pc:sldMk cId="1478396509" sldId="353"/>
            <ac:spMk id="63" creationId="{00000000-0000-0000-0000-000000000000}"/>
          </ac:spMkLst>
        </pc:spChg>
        <pc:spChg chg="mod">
          <ac:chgData name="William Grey" userId="37b73424-c081-4fc2-b1af-363f4f3fd4f3" providerId="ADAL" clId="{B6B598AD-9085-4C93-8F2D-5E325712BCA5}" dt="2022-09-17T18:53:44.490" v="741" actId="1076"/>
          <ac:spMkLst>
            <pc:docMk/>
            <pc:sldMk cId="1478396509" sldId="353"/>
            <ac:spMk id="64" creationId="{00000000-0000-0000-0000-000000000000}"/>
          </ac:spMkLst>
        </pc:spChg>
        <pc:cxnChg chg="mod">
          <ac:chgData name="William Grey" userId="37b73424-c081-4fc2-b1af-363f4f3fd4f3" providerId="ADAL" clId="{B6B598AD-9085-4C93-8F2D-5E325712BCA5}" dt="2022-09-17T18:45:39.199" v="508" actId="1076"/>
          <ac:cxnSpMkLst>
            <pc:docMk/>
            <pc:sldMk cId="1478396509" sldId="353"/>
            <ac:cxnSpMk id="6" creationId="{00000000-0000-0000-0000-000000000000}"/>
          </ac:cxnSpMkLst>
        </pc:cxnChg>
        <pc:cxnChg chg="mod">
          <ac:chgData name="William Grey" userId="37b73424-c081-4fc2-b1af-363f4f3fd4f3" providerId="ADAL" clId="{B6B598AD-9085-4C93-8F2D-5E325712BCA5}" dt="2022-09-17T18:45:39.199" v="508" actId="1076"/>
          <ac:cxnSpMkLst>
            <pc:docMk/>
            <pc:sldMk cId="1478396509" sldId="353"/>
            <ac:cxnSpMk id="7" creationId="{00000000-0000-0000-0000-000000000000}"/>
          </ac:cxnSpMkLst>
        </pc:cxnChg>
        <pc:cxnChg chg="mod">
          <ac:chgData name="William Grey" userId="37b73424-c081-4fc2-b1af-363f4f3fd4f3" providerId="ADAL" clId="{B6B598AD-9085-4C93-8F2D-5E325712BCA5}" dt="2022-09-17T18:45:39.199" v="508" actId="1076"/>
          <ac:cxnSpMkLst>
            <pc:docMk/>
            <pc:sldMk cId="1478396509" sldId="353"/>
            <ac:cxnSpMk id="8" creationId="{00000000-0000-0000-0000-000000000000}"/>
          </ac:cxnSpMkLst>
        </pc:cxnChg>
        <pc:cxnChg chg="mod">
          <ac:chgData name="William Grey" userId="37b73424-c081-4fc2-b1af-363f4f3fd4f3" providerId="ADAL" clId="{B6B598AD-9085-4C93-8F2D-5E325712BCA5}" dt="2022-09-17T18:45:39.199" v="508" actId="1076"/>
          <ac:cxnSpMkLst>
            <pc:docMk/>
            <pc:sldMk cId="1478396509" sldId="353"/>
            <ac:cxnSpMk id="9" creationId="{00000000-0000-0000-0000-000000000000}"/>
          </ac:cxnSpMkLst>
        </pc:cxnChg>
        <pc:cxnChg chg="mod">
          <ac:chgData name="William Grey" userId="37b73424-c081-4fc2-b1af-363f4f3fd4f3" providerId="ADAL" clId="{B6B598AD-9085-4C93-8F2D-5E325712BCA5}" dt="2022-09-17T18:45:39.199" v="508" actId="1076"/>
          <ac:cxnSpMkLst>
            <pc:docMk/>
            <pc:sldMk cId="1478396509" sldId="353"/>
            <ac:cxnSpMk id="10" creationId="{00000000-0000-0000-0000-000000000000}"/>
          </ac:cxnSpMkLst>
        </pc:cxnChg>
        <pc:cxnChg chg="mod">
          <ac:chgData name="William Grey" userId="37b73424-c081-4fc2-b1af-363f4f3fd4f3" providerId="ADAL" clId="{B6B598AD-9085-4C93-8F2D-5E325712BCA5}" dt="2022-09-17T18:45:39.199" v="508" actId="1076"/>
          <ac:cxnSpMkLst>
            <pc:docMk/>
            <pc:sldMk cId="1478396509" sldId="353"/>
            <ac:cxnSpMk id="11" creationId="{00000000-0000-0000-0000-000000000000}"/>
          </ac:cxnSpMkLst>
        </pc:cxnChg>
        <pc:cxnChg chg="mod">
          <ac:chgData name="William Grey" userId="37b73424-c081-4fc2-b1af-363f4f3fd4f3" providerId="ADAL" clId="{B6B598AD-9085-4C93-8F2D-5E325712BCA5}" dt="2022-09-17T18:45:39.199" v="508" actId="1076"/>
          <ac:cxnSpMkLst>
            <pc:docMk/>
            <pc:sldMk cId="1478396509" sldId="353"/>
            <ac:cxnSpMk id="12" creationId="{00000000-0000-0000-0000-000000000000}"/>
          </ac:cxnSpMkLst>
        </pc:cxnChg>
        <pc:cxnChg chg="mod">
          <ac:chgData name="William Grey" userId="37b73424-c081-4fc2-b1af-363f4f3fd4f3" providerId="ADAL" clId="{B6B598AD-9085-4C93-8F2D-5E325712BCA5}" dt="2022-09-17T18:45:39.199" v="508" actId="1076"/>
          <ac:cxnSpMkLst>
            <pc:docMk/>
            <pc:sldMk cId="1478396509" sldId="353"/>
            <ac:cxnSpMk id="13" creationId="{00000000-0000-0000-0000-000000000000}"/>
          </ac:cxnSpMkLst>
        </pc:cxnChg>
        <pc:cxnChg chg="mod">
          <ac:chgData name="William Grey" userId="37b73424-c081-4fc2-b1af-363f4f3fd4f3" providerId="ADAL" clId="{B6B598AD-9085-4C93-8F2D-5E325712BCA5}" dt="2022-09-17T18:53:30.116" v="739" actId="1076"/>
          <ac:cxnSpMkLst>
            <pc:docMk/>
            <pc:sldMk cId="1478396509" sldId="353"/>
            <ac:cxnSpMk id="36" creationId="{00000000-0000-0000-0000-000000000000}"/>
          </ac:cxnSpMkLst>
        </pc:cxnChg>
        <pc:cxnChg chg="mod">
          <ac:chgData name="William Grey" userId="37b73424-c081-4fc2-b1af-363f4f3fd4f3" providerId="ADAL" clId="{B6B598AD-9085-4C93-8F2D-5E325712BCA5}" dt="2022-09-17T18:53:30.116" v="739" actId="1076"/>
          <ac:cxnSpMkLst>
            <pc:docMk/>
            <pc:sldMk cId="1478396509" sldId="353"/>
            <ac:cxnSpMk id="37" creationId="{00000000-0000-0000-0000-000000000000}"/>
          </ac:cxnSpMkLst>
        </pc:cxnChg>
        <pc:cxnChg chg="mod">
          <ac:chgData name="William Grey" userId="37b73424-c081-4fc2-b1af-363f4f3fd4f3" providerId="ADAL" clId="{B6B598AD-9085-4C93-8F2D-5E325712BCA5}" dt="2022-09-17T18:53:30.116" v="739" actId="1076"/>
          <ac:cxnSpMkLst>
            <pc:docMk/>
            <pc:sldMk cId="1478396509" sldId="353"/>
            <ac:cxnSpMk id="38" creationId="{00000000-0000-0000-0000-000000000000}"/>
          </ac:cxnSpMkLst>
        </pc:cxnChg>
        <pc:cxnChg chg="mod">
          <ac:chgData name="William Grey" userId="37b73424-c081-4fc2-b1af-363f4f3fd4f3" providerId="ADAL" clId="{B6B598AD-9085-4C93-8F2D-5E325712BCA5}" dt="2022-09-17T18:53:30.116" v="739" actId="1076"/>
          <ac:cxnSpMkLst>
            <pc:docMk/>
            <pc:sldMk cId="1478396509" sldId="353"/>
            <ac:cxnSpMk id="39" creationId="{00000000-0000-0000-0000-000000000000}"/>
          </ac:cxnSpMkLst>
        </pc:cxnChg>
        <pc:cxnChg chg="mod">
          <ac:chgData name="William Grey" userId="37b73424-c081-4fc2-b1af-363f4f3fd4f3" providerId="ADAL" clId="{B6B598AD-9085-4C93-8F2D-5E325712BCA5}" dt="2022-09-17T18:53:30.116" v="739" actId="1076"/>
          <ac:cxnSpMkLst>
            <pc:docMk/>
            <pc:sldMk cId="1478396509" sldId="353"/>
            <ac:cxnSpMk id="40" creationId="{00000000-0000-0000-0000-000000000000}"/>
          </ac:cxnSpMkLst>
        </pc:cxnChg>
        <pc:cxnChg chg="mod">
          <ac:chgData name="William Grey" userId="37b73424-c081-4fc2-b1af-363f4f3fd4f3" providerId="ADAL" clId="{B6B598AD-9085-4C93-8F2D-5E325712BCA5}" dt="2022-09-17T18:53:30.116" v="739" actId="1076"/>
          <ac:cxnSpMkLst>
            <pc:docMk/>
            <pc:sldMk cId="1478396509" sldId="353"/>
            <ac:cxnSpMk id="41" creationId="{00000000-0000-0000-0000-000000000000}"/>
          </ac:cxnSpMkLst>
        </pc:cxnChg>
        <pc:cxnChg chg="mod">
          <ac:chgData name="William Grey" userId="37b73424-c081-4fc2-b1af-363f4f3fd4f3" providerId="ADAL" clId="{B6B598AD-9085-4C93-8F2D-5E325712BCA5}" dt="2022-09-17T18:53:30.116" v="739" actId="1076"/>
          <ac:cxnSpMkLst>
            <pc:docMk/>
            <pc:sldMk cId="1478396509" sldId="353"/>
            <ac:cxnSpMk id="42" creationId="{00000000-0000-0000-0000-000000000000}"/>
          </ac:cxnSpMkLst>
        </pc:cxnChg>
        <pc:cxnChg chg="mod">
          <ac:chgData name="William Grey" userId="37b73424-c081-4fc2-b1af-363f4f3fd4f3" providerId="ADAL" clId="{B6B598AD-9085-4C93-8F2D-5E325712BCA5}" dt="2022-09-17T18:53:30.116" v="739" actId="1076"/>
          <ac:cxnSpMkLst>
            <pc:docMk/>
            <pc:sldMk cId="1478396509" sldId="353"/>
            <ac:cxnSpMk id="43" creationId="{00000000-0000-0000-0000-000000000000}"/>
          </ac:cxnSpMkLst>
        </pc:cxnChg>
      </pc:sldChg>
      <pc:sldChg chg="addSp delSp modSp mod">
        <pc:chgData name="William Grey" userId="37b73424-c081-4fc2-b1af-363f4f3fd4f3" providerId="ADAL" clId="{B6B598AD-9085-4C93-8F2D-5E325712BCA5}" dt="2022-09-17T18:53:57.980" v="743" actId="255"/>
        <pc:sldMkLst>
          <pc:docMk/>
          <pc:sldMk cId="3425860822" sldId="354"/>
        </pc:sldMkLst>
        <pc:spChg chg="mod">
          <ac:chgData name="William Grey" userId="37b73424-c081-4fc2-b1af-363f4f3fd4f3" providerId="ADAL" clId="{B6B598AD-9085-4C93-8F2D-5E325712BCA5}" dt="2022-09-17T18:46:18.599" v="515" actId="1076"/>
          <ac:spMkLst>
            <pc:docMk/>
            <pc:sldMk cId="3425860822" sldId="354"/>
            <ac:spMk id="4" creationId="{00000000-0000-0000-0000-000000000000}"/>
          </ac:spMkLst>
        </pc:spChg>
        <pc:spChg chg="mod">
          <ac:chgData name="William Grey" userId="37b73424-c081-4fc2-b1af-363f4f3fd4f3" providerId="ADAL" clId="{B6B598AD-9085-4C93-8F2D-5E325712BCA5}" dt="2022-09-17T18:46:18.599" v="515" actId="1076"/>
          <ac:spMkLst>
            <pc:docMk/>
            <pc:sldMk cId="3425860822" sldId="354"/>
            <ac:spMk id="5" creationId="{00000000-0000-0000-0000-000000000000}"/>
          </ac:spMkLst>
        </pc:spChg>
        <pc:spChg chg="mod">
          <ac:chgData name="William Grey" userId="37b73424-c081-4fc2-b1af-363f4f3fd4f3" providerId="ADAL" clId="{B6B598AD-9085-4C93-8F2D-5E325712BCA5}" dt="2022-09-17T18:46:18.599" v="515" actId="1076"/>
          <ac:spMkLst>
            <pc:docMk/>
            <pc:sldMk cId="3425860822" sldId="354"/>
            <ac:spMk id="14" creationId="{00000000-0000-0000-0000-000000000000}"/>
          </ac:spMkLst>
        </pc:spChg>
        <pc:spChg chg="add del mod">
          <ac:chgData name="William Grey" userId="37b73424-c081-4fc2-b1af-363f4f3fd4f3" providerId="ADAL" clId="{B6B598AD-9085-4C93-8F2D-5E325712BCA5}" dt="2022-09-17T18:51:09.577" v="651"/>
          <ac:spMkLst>
            <pc:docMk/>
            <pc:sldMk cId="3425860822" sldId="354"/>
            <ac:spMk id="15" creationId="{38CEFFF0-6F2B-4F89-8B42-81C92FD27AF5}"/>
          </ac:spMkLst>
        </pc:spChg>
        <pc:spChg chg="mod">
          <ac:chgData name="William Grey" userId="37b73424-c081-4fc2-b1af-363f4f3fd4f3" providerId="ADAL" clId="{B6B598AD-9085-4C93-8F2D-5E325712BCA5}" dt="2022-09-17T18:46:18.599" v="515" actId="1076"/>
          <ac:spMkLst>
            <pc:docMk/>
            <pc:sldMk cId="3425860822" sldId="354"/>
            <ac:spMk id="16" creationId="{E14A5D5A-9A2A-471E-9D12-536BEDF6CC01}"/>
          </ac:spMkLst>
        </pc:spChg>
        <pc:spChg chg="mod">
          <ac:chgData name="William Grey" userId="37b73424-c081-4fc2-b1af-363f4f3fd4f3" providerId="ADAL" clId="{B6B598AD-9085-4C93-8F2D-5E325712BCA5}" dt="2022-09-17T18:46:18.599" v="515" actId="1076"/>
          <ac:spMkLst>
            <pc:docMk/>
            <pc:sldMk cId="3425860822" sldId="354"/>
            <ac:spMk id="17" creationId="{00000000-0000-0000-0000-000000000000}"/>
          </ac:spMkLst>
        </pc:spChg>
        <pc:spChg chg="mod">
          <ac:chgData name="William Grey" userId="37b73424-c081-4fc2-b1af-363f4f3fd4f3" providerId="ADAL" clId="{B6B598AD-9085-4C93-8F2D-5E325712BCA5}" dt="2022-09-17T18:46:18.599" v="515" actId="1076"/>
          <ac:spMkLst>
            <pc:docMk/>
            <pc:sldMk cId="3425860822" sldId="354"/>
            <ac:spMk id="18" creationId="{00000000-0000-0000-0000-000000000000}"/>
          </ac:spMkLst>
        </pc:spChg>
        <pc:spChg chg="mod">
          <ac:chgData name="William Grey" userId="37b73424-c081-4fc2-b1af-363f4f3fd4f3" providerId="ADAL" clId="{B6B598AD-9085-4C93-8F2D-5E325712BCA5}" dt="2022-09-17T18:46:18.599" v="515" actId="1076"/>
          <ac:spMkLst>
            <pc:docMk/>
            <pc:sldMk cId="3425860822" sldId="354"/>
            <ac:spMk id="19" creationId="{00000000-0000-0000-0000-000000000000}"/>
          </ac:spMkLst>
        </pc:spChg>
        <pc:spChg chg="mod">
          <ac:chgData name="William Grey" userId="37b73424-c081-4fc2-b1af-363f4f3fd4f3" providerId="ADAL" clId="{B6B598AD-9085-4C93-8F2D-5E325712BCA5}" dt="2022-09-17T18:46:18.599" v="515" actId="1076"/>
          <ac:spMkLst>
            <pc:docMk/>
            <pc:sldMk cId="3425860822" sldId="354"/>
            <ac:spMk id="20" creationId="{00000000-0000-0000-0000-000000000000}"/>
          </ac:spMkLst>
        </pc:spChg>
        <pc:spChg chg="mod">
          <ac:chgData name="William Grey" userId="37b73424-c081-4fc2-b1af-363f4f3fd4f3" providerId="ADAL" clId="{B6B598AD-9085-4C93-8F2D-5E325712BCA5}" dt="2022-09-17T18:46:18.599" v="515" actId="1076"/>
          <ac:spMkLst>
            <pc:docMk/>
            <pc:sldMk cId="3425860822" sldId="354"/>
            <ac:spMk id="21" creationId="{00000000-0000-0000-0000-000000000000}"/>
          </ac:spMkLst>
        </pc:spChg>
        <pc:spChg chg="mod">
          <ac:chgData name="William Grey" userId="37b73424-c081-4fc2-b1af-363f4f3fd4f3" providerId="ADAL" clId="{B6B598AD-9085-4C93-8F2D-5E325712BCA5}" dt="2022-09-17T18:46:18.599" v="515" actId="1076"/>
          <ac:spMkLst>
            <pc:docMk/>
            <pc:sldMk cId="3425860822" sldId="354"/>
            <ac:spMk id="22" creationId="{00000000-0000-0000-0000-000000000000}"/>
          </ac:spMkLst>
        </pc:spChg>
        <pc:spChg chg="mod">
          <ac:chgData name="William Grey" userId="37b73424-c081-4fc2-b1af-363f4f3fd4f3" providerId="ADAL" clId="{B6B598AD-9085-4C93-8F2D-5E325712BCA5}" dt="2022-09-17T18:46:18.599" v="515" actId="1076"/>
          <ac:spMkLst>
            <pc:docMk/>
            <pc:sldMk cId="3425860822" sldId="354"/>
            <ac:spMk id="23" creationId="{00000000-0000-0000-0000-000000000000}"/>
          </ac:spMkLst>
        </pc:spChg>
        <pc:spChg chg="mod">
          <ac:chgData name="William Grey" userId="37b73424-c081-4fc2-b1af-363f4f3fd4f3" providerId="ADAL" clId="{B6B598AD-9085-4C93-8F2D-5E325712BCA5}" dt="2022-09-17T18:46:18.599" v="515" actId="1076"/>
          <ac:spMkLst>
            <pc:docMk/>
            <pc:sldMk cId="3425860822" sldId="354"/>
            <ac:spMk id="24" creationId="{00000000-0000-0000-0000-000000000000}"/>
          </ac:spMkLst>
        </pc:spChg>
        <pc:spChg chg="mod">
          <ac:chgData name="William Grey" userId="37b73424-c081-4fc2-b1af-363f4f3fd4f3" providerId="ADAL" clId="{B6B598AD-9085-4C93-8F2D-5E325712BCA5}" dt="2022-09-17T18:46:18.599" v="515" actId="1076"/>
          <ac:spMkLst>
            <pc:docMk/>
            <pc:sldMk cId="3425860822" sldId="354"/>
            <ac:spMk id="25" creationId="{00000000-0000-0000-0000-000000000000}"/>
          </ac:spMkLst>
        </pc:spChg>
        <pc:spChg chg="mod">
          <ac:chgData name="William Grey" userId="37b73424-c081-4fc2-b1af-363f4f3fd4f3" providerId="ADAL" clId="{B6B598AD-9085-4C93-8F2D-5E325712BCA5}" dt="2022-09-17T18:46:18.599" v="515" actId="1076"/>
          <ac:spMkLst>
            <pc:docMk/>
            <pc:sldMk cId="3425860822" sldId="354"/>
            <ac:spMk id="26" creationId="{00000000-0000-0000-0000-000000000000}"/>
          </ac:spMkLst>
        </pc:spChg>
        <pc:spChg chg="mod">
          <ac:chgData name="William Grey" userId="37b73424-c081-4fc2-b1af-363f4f3fd4f3" providerId="ADAL" clId="{B6B598AD-9085-4C93-8F2D-5E325712BCA5}" dt="2022-09-17T18:46:18.599" v="515" actId="1076"/>
          <ac:spMkLst>
            <pc:docMk/>
            <pc:sldMk cId="3425860822" sldId="354"/>
            <ac:spMk id="27" creationId="{00000000-0000-0000-0000-000000000000}"/>
          </ac:spMkLst>
        </pc:spChg>
        <pc:spChg chg="mod">
          <ac:chgData name="William Grey" userId="37b73424-c081-4fc2-b1af-363f4f3fd4f3" providerId="ADAL" clId="{B6B598AD-9085-4C93-8F2D-5E325712BCA5}" dt="2022-09-17T18:46:18.599" v="515" actId="1076"/>
          <ac:spMkLst>
            <pc:docMk/>
            <pc:sldMk cId="3425860822" sldId="354"/>
            <ac:spMk id="28" creationId="{00000000-0000-0000-0000-000000000000}"/>
          </ac:spMkLst>
        </pc:spChg>
        <pc:spChg chg="mod">
          <ac:chgData name="William Grey" userId="37b73424-c081-4fc2-b1af-363f4f3fd4f3" providerId="ADAL" clId="{B6B598AD-9085-4C93-8F2D-5E325712BCA5}" dt="2022-09-17T18:46:18.599" v="515" actId="1076"/>
          <ac:spMkLst>
            <pc:docMk/>
            <pc:sldMk cId="3425860822" sldId="354"/>
            <ac:spMk id="29" creationId="{00000000-0000-0000-0000-000000000000}"/>
          </ac:spMkLst>
        </pc:spChg>
        <pc:spChg chg="mod">
          <ac:chgData name="William Grey" userId="37b73424-c081-4fc2-b1af-363f4f3fd4f3" providerId="ADAL" clId="{B6B598AD-9085-4C93-8F2D-5E325712BCA5}" dt="2022-09-17T18:46:18.599" v="515" actId="1076"/>
          <ac:spMkLst>
            <pc:docMk/>
            <pc:sldMk cId="3425860822" sldId="354"/>
            <ac:spMk id="31" creationId="{00000000-0000-0000-0000-000000000000}"/>
          </ac:spMkLst>
        </pc:spChg>
        <pc:spChg chg="mod">
          <ac:chgData name="William Grey" userId="37b73424-c081-4fc2-b1af-363f4f3fd4f3" providerId="ADAL" clId="{B6B598AD-9085-4C93-8F2D-5E325712BCA5}" dt="2022-09-17T18:46:18.599" v="515" actId="1076"/>
          <ac:spMkLst>
            <pc:docMk/>
            <pc:sldMk cId="3425860822" sldId="354"/>
            <ac:spMk id="32" creationId="{00000000-0000-0000-0000-000000000000}"/>
          </ac:spMkLst>
        </pc:spChg>
        <pc:spChg chg="mod">
          <ac:chgData name="William Grey" userId="37b73424-c081-4fc2-b1af-363f4f3fd4f3" providerId="ADAL" clId="{B6B598AD-9085-4C93-8F2D-5E325712BCA5}" dt="2022-09-17T18:46:18.599" v="515" actId="1076"/>
          <ac:spMkLst>
            <pc:docMk/>
            <pc:sldMk cId="3425860822" sldId="354"/>
            <ac:spMk id="33" creationId="{00000000-0000-0000-0000-000000000000}"/>
          </ac:spMkLst>
        </pc:spChg>
        <pc:spChg chg="mod">
          <ac:chgData name="William Grey" userId="37b73424-c081-4fc2-b1af-363f4f3fd4f3" providerId="ADAL" clId="{B6B598AD-9085-4C93-8F2D-5E325712BCA5}" dt="2022-09-17T18:46:18.599" v="515" actId="1076"/>
          <ac:spMkLst>
            <pc:docMk/>
            <pc:sldMk cId="3425860822" sldId="354"/>
            <ac:spMk id="34" creationId="{00000000-0000-0000-0000-000000000000}"/>
          </ac:spMkLst>
        </pc:spChg>
        <pc:spChg chg="mod">
          <ac:chgData name="William Grey" userId="37b73424-c081-4fc2-b1af-363f4f3fd4f3" providerId="ADAL" clId="{B6B598AD-9085-4C93-8F2D-5E325712BCA5}" dt="2022-09-17T18:46:18.599" v="515" actId="1076"/>
          <ac:spMkLst>
            <pc:docMk/>
            <pc:sldMk cId="3425860822" sldId="354"/>
            <ac:spMk id="35" creationId="{00000000-0000-0000-0000-000000000000}"/>
          </ac:spMkLst>
        </pc:spChg>
        <pc:spChg chg="mod">
          <ac:chgData name="William Grey" userId="37b73424-c081-4fc2-b1af-363f4f3fd4f3" providerId="ADAL" clId="{B6B598AD-9085-4C93-8F2D-5E325712BCA5}" dt="2022-09-17T18:46:18.599" v="515" actId="1076"/>
          <ac:spMkLst>
            <pc:docMk/>
            <pc:sldMk cId="3425860822" sldId="354"/>
            <ac:spMk id="44" creationId="{00000000-0000-0000-0000-000000000000}"/>
          </ac:spMkLst>
        </pc:spChg>
        <pc:spChg chg="mod">
          <ac:chgData name="William Grey" userId="37b73424-c081-4fc2-b1af-363f4f3fd4f3" providerId="ADAL" clId="{B6B598AD-9085-4C93-8F2D-5E325712BCA5}" dt="2022-09-17T18:46:18.599" v="515" actId="1076"/>
          <ac:spMkLst>
            <pc:docMk/>
            <pc:sldMk cId="3425860822" sldId="354"/>
            <ac:spMk id="47" creationId="{00000000-0000-0000-0000-000000000000}"/>
          </ac:spMkLst>
        </pc:spChg>
        <pc:spChg chg="mod">
          <ac:chgData name="William Grey" userId="37b73424-c081-4fc2-b1af-363f4f3fd4f3" providerId="ADAL" clId="{B6B598AD-9085-4C93-8F2D-5E325712BCA5}" dt="2022-09-17T18:46:18.599" v="515" actId="1076"/>
          <ac:spMkLst>
            <pc:docMk/>
            <pc:sldMk cId="3425860822" sldId="354"/>
            <ac:spMk id="48" creationId="{00000000-0000-0000-0000-000000000000}"/>
          </ac:spMkLst>
        </pc:spChg>
        <pc:spChg chg="mod">
          <ac:chgData name="William Grey" userId="37b73424-c081-4fc2-b1af-363f4f3fd4f3" providerId="ADAL" clId="{B6B598AD-9085-4C93-8F2D-5E325712BCA5}" dt="2022-09-17T18:46:18.599" v="515" actId="1076"/>
          <ac:spMkLst>
            <pc:docMk/>
            <pc:sldMk cId="3425860822" sldId="354"/>
            <ac:spMk id="49" creationId="{00000000-0000-0000-0000-000000000000}"/>
          </ac:spMkLst>
        </pc:spChg>
        <pc:spChg chg="mod">
          <ac:chgData name="William Grey" userId="37b73424-c081-4fc2-b1af-363f4f3fd4f3" providerId="ADAL" clId="{B6B598AD-9085-4C93-8F2D-5E325712BCA5}" dt="2022-09-17T18:46:18.599" v="515" actId="1076"/>
          <ac:spMkLst>
            <pc:docMk/>
            <pc:sldMk cId="3425860822" sldId="354"/>
            <ac:spMk id="50" creationId="{00000000-0000-0000-0000-000000000000}"/>
          </ac:spMkLst>
        </pc:spChg>
        <pc:spChg chg="mod">
          <ac:chgData name="William Grey" userId="37b73424-c081-4fc2-b1af-363f4f3fd4f3" providerId="ADAL" clId="{B6B598AD-9085-4C93-8F2D-5E325712BCA5}" dt="2022-09-17T18:46:18.599" v="515" actId="1076"/>
          <ac:spMkLst>
            <pc:docMk/>
            <pc:sldMk cId="3425860822" sldId="354"/>
            <ac:spMk id="51" creationId="{00000000-0000-0000-0000-000000000000}"/>
          </ac:spMkLst>
        </pc:spChg>
        <pc:spChg chg="mod">
          <ac:chgData name="William Grey" userId="37b73424-c081-4fc2-b1af-363f4f3fd4f3" providerId="ADAL" clId="{B6B598AD-9085-4C93-8F2D-5E325712BCA5}" dt="2022-09-17T18:46:18.599" v="515" actId="1076"/>
          <ac:spMkLst>
            <pc:docMk/>
            <pc:sldMk cId="3425860822" sldId="354"/>
            <ac:spMk id="52" creationId="{00000000-0000-0000-0000-000000000000}"/>
          </ac:spMkLst>
        </pc:spChg>
        <pc:spChg chg="mod">
          <ac:chgData name="William Grey" userId="37b73424-c081-4fc2-b1af-363f4f3fd4f3" providerId="ADAL" clId="{B6B598AD-9085-4C93-8F2D-5E325712BCA5}" dt="2022-09-17T18:46:18.599" v="515" actId="1076"/>
          <ac:spMkLst>
            <pc:docMk/>
            <pc:sldMk cId="3425860822" sldId="354"/>
            <ac:spMk id="53" creationId="{00000000-0000-0000-0000-000000000000}"/>
          </ac:spMkLst>
        </pc:spChg>
        <pc:spChg chg="mod">
          <ac:chgData name="William Grey" userId="37b73424-c081-4fc2-b1af-363f4f3fd4f3" providerId="ADAL" clId="{B6B598AD-9085-4C93-8F2D-5E325712BCA5}" dt="2022-09-17T18:46:18.599" v="515" actId="1076"/>
          <ac:spMkLst>
            <pc:docMk/>
            <pc:sldMk cId="3425860822" sldId="354"/>
            <ac:spMk id="54" creationId="{00000000-0000-0000-0000-000000000000}"/>
          </ac:spMkLst>
        </pc:spChg>
        <pc:spChg chg="mod">
          <ac:chgData name="William Grey" userId="37b73424-c081-4fc2-b1af-363f4f3fd4f3" providerId="ADAL" clId="{B6B598AD-9085-4C93-8F2D-5E325712BCA5}" dt="2022-09-17T18:46:18.599" v="515" actId="1076"/>
          <ac:spMkLst>
            <pc:docMk/>
            <pc:sldMk cId="3425860822" sldId="354"/>
            <ac:spMk id="55" creationId="{00000000-0000-0000-0000-000000000000}"/>
          </ac:spMkLst>
        </pc:spChg>
        <pc:spChg chg="mod">
          <ac:chgData name="William Grey" userId="37b73424-c081-4fc2-b1af-363f4f3fd4f3" providerId="ADAL" clId="{B6B598AD-9085-4C93-8F2D-5E325712BCA5}" dt="2022-09-17T18:46:18.599" v="515" actId="1076"/>
          <ac:spMkLst>
            <pc:docMk/>
            <pc:sldMk cId="3425860822" sldId="354"/>
            <ac:spMk id="56" creationId="{00000000-0000-0000-0000-000000000000}"/>
          </ac:spMkLst>
        </pc:spChg>
        <pc:spChg chg="mod">
          <ac:chgData name="William Grey" userId="37b73424-c081-4fc2-b1af-363f4f3fd4f3" providerId="ADAL" clId="{B6B598AD-9085-4C93-8F2D-5E325712BCA5}" dt="2022-09-17T18:46:18.599" v="515" actId="1076"/>
          <ac:spMkLst>
            <pc:docMk/>
            <pc:sldMk cId="3425860822" sldId="354"/>
            <ac:spMk id="57" creationId="{00000000-0000-0000-0000-000000000000}"/>
          </ac:spMkLst>
        </pc:spChg>
        <pc:spChg chg="mod">
          <ac:chgData name="William Grey" userId="37b73424-c081-4fc2-b1af-363f4f3fd4f3" providerId="ADAL" clId="{B6B598AD-9085-4C93-8F2D-5E325712BCA5}" dt="2022-09-17T18:46:18.599" v="515" actId="1076"/>
          <ac:spMkLst>
            <pc:docMk/>
            <pc:sldMk cId="3425860822" sldId="354"/>
            <ac:spMk id="58" creationId="{00000000-0000-0000-0000-000000000000}"/>
          </ac:spMkLst>
        </pc:spChg>
        <pc:spChg chg="mod">
          <ac:chgData name="William Grey" userId="37b73424-c081-4fc2-b1af-363f4f3fd4f3" providerId="ADAL" clId="{B6B598AD-9085-4C93-8F2D-5E325712BCA5}" dt="2022-09-17T18:46:18.599" v="515" actId="1076"/>
          <ac:spMkLst>
            <pc:docMk/>
            <pc:sldMk cId="3425860822" sldId="354"/>
            <ac:spMk id="59" creationId="{00000000-0000-0000-0000-000000000000}"/>
          </ac:spMkLst>
        </pc:spChg>
        <pc:spChg chg="mod">
          <ac:chgData name="William Grey" userId="37b73424-c081-4fc2-b1af-363f4f3fd4f3" providerId="ADAL" clId="{B6B598AD-9085-4C93-8F2D-5E325712BCA5}" dt="2022-09-17T18:46:18.599" v="515" actId="1076"/>
          <ac:spMkLst>
            <pc:docMk/>
            <pc:sldMk cId="3425860822" sldId="354"/>
            <ac:spMk id="61" creationId="{00000000-0000-0000-0000-000000000000}"/>
          </ac:spMkLst>
        </pc:spChg>
        <pc:spChg chg="mod">
          <ac:chgData name="William Grey" userId="37b73424-c081-4fc2-b1af-363f4f3fd4f3" providerId="ADAL" clId="{B6B598AD-9085-4C93-8F2D-5E325712BCA5}" dt="2022-09-17T18:46:18.599" v="515" actId="1076"/>
          <ac:spMkLst>
            <pc:docMk/>
            <pc:sldMk cId="3425860822" sldId="354"/>
            <ac:spMk id="62" creationId="{00000000-0000-0000-0000-000000000000}"/>
          </ac:spMkLst>
        </pc:spChg>
        <pc:spChg chg="mod">
          <ac:chgData name="William Grey" userId="37b73424-c081-4fc2-b1af-363f4f3fd4f3" providerId="ADAL" clId="{B6B598AD-9085-4C93-8F2D-5E325712BCA5}" dt="2022-09-17T18:46:18.599" v="515" actId="1076"/>
          <ac:spMkLst>
            <pc:docMk/>
            <pc:sldMk cId="3425860822" sldId="354"/>
            <ac:spMk id="63" creationId="{00000000-0000-0000-0000-000000000000}"/>
          </ac:spMkLst>
        </pc:spChg>
        <pc:spChg chg="mod">
          <ac:chgData name="William Grey" userId="37b73424-c081-4fc2-b1af-363f4f3fd4f3" providerId="ADAL" clId="{B6B598AD-9085-4C93-8F2D-5E325712BCA5}" dt="2022-09-17T18:53:52.865" v="742" actId="255"/>
          <ac:spMkLst>
            <pc:docMk/>
            <pc:sldMk cId="3425860822" sldId="354"/>
            <ac:spMk id="64" creationId="{00000000-0000-0000-0000-000000000000}"/>
          </ac:spMkLst>
        </pc:spChg>
        <pc:spChg chg="add del">
          <ac:chgData name="William Grey" userId="37b73424-c081-4fc2-b1af-363f4f3fd4f3" providerId="ADAL" clId="{B6B598AD-9085-4C93-8F2D-5E325712BCA5}" dt="2022-09-17T18:46:01.939" v="513" actId="22"/>
          <ac:spMkLst>
            <pc:docMk/>
            <pc:sldMk cId="3425860822" sldId="354"/>
            <ac:spMk id="65" creationId="{45C9710E-07CC-4F66-B146-72C1B6012F0E}"/>
          </ac:spMkLst>
        </pc:spChg>
        <pc:spChg chg="mod">
          <ac:chgData name="William Grey" userId="37b73424-c081-4fc2-b1af-363f4f3fd4f3" providerId="ADAL" clId="{B6B598AD-9085-4C93-8F2D-5E325712BCA5}" dt="2022-09-17T18:53:57.980" v="743" actId="255"/>
          <ac:spMkLst>
            <pc:docMk/>
            <pc:sldMk cId="3425860822" sldId="354"/>
            <ac:spMk id="66" creationId="{00000000-0000-0000-0000-000000000000}"/>
          </ac:spMkLst>
        </pc:spChg>
        <pc:spChg chg="mod">
          <ac:chgData name="William Grey" userId="37b73424-c081-4fc2-b1af-363f4f3fd4f3" providerId="ADAL" clId="{B6B598AD-9085-4C93-8F2D-5E325712BCA5}" dt="2022-09-17T18:46:18.599" v="515" actId="1076"/>
          <ac:spMkLst>
            <pc:docMk/>
            <pc:sldMk cId="3425860822" sldId="354"/>
            <ac:spMk id="67" creationId="{28743ACD-0A6A-4A42-9CFD-3767CDB1D550}"/>
          </ac:spMkLst>
        </pc:spChg>
        <pc:spChg chg="mod">
          <ac:chgData name="William Grey" userId="37b73424-c081-4fc2-b1af-363f4f3fd4f3" providerId="ADAL" clId="{B6B598AD-9085-4C93-8F2D-5E325712BCA5}" dt="2022-09-17T18:46:18.599" v="515" actId="1076"/>
          <ac:spMkLst>
            <pc:docMk/>
            <pc:sldMk cId="3425860822" sldId="354"/>
            <ac:spMk id="68" creationId="{3D29A431-FEE0-4B2C-BA3C-6D8EDC76E606}"/>
          </ac:spMkLst>
        </pc:spChg>
        <pc:spChg chg="add del mod">
          <ac:chgData name="William Grey" userId="37b73424-c081-4fc2-b1af-363f4f3fd4f3" providerId="ADAL" clId="{B6B598AD-9085-4C93-8F2D-5E325712BCA5}" dt="2022-09-17T18:51:01.301" v="645" actId="478"/>
          <ac:spMkLst>
            <pc:docMk/>
            <pc:sldMk cId="3425860822" sldId="354"/>
            <ac:spMk id="69" creationId="{2F92AC5E-F060-47B5-A6CF-44EC73AC61C3}"/>
          </ac:spMkLst>
        </pc:spChg>
        <pc:spChg chg="add del mod">
          <ac:chgData name="William Grey" userId="37b73424-c081-4fc2-b1af-363f4f3fd4f3" providerId="ADAL" clId="{B6B598AD-9085-4C93-8F2D-5E325712BCA5}" dt="2022-09-17T18:51:06.817" v="650"/>
          <ac:spMkLst>
            <pc:docMk/>
            <pc:sldMk cId="3425860822" sldId="354"/>
            <ac:spMk id="70" creationId="{3481F4BD-4FFD-4CE9-987B-46E29CDF0F87}"/>
          </ac:spMkLst>
        </pc:spChg>
        <pc:spChg chg="add mod">
          <ac:chgData name="William Grey" userId="37b73424-c081-4fc2-b1af-363f4f3fd4f3" providerId="ADAL" clId="{B6B598AD-9085-4C93-8F2D-5E325712BCA5}" dt="2022-09-17T18:51:09.577" v="651"/>
          <ac:spMkLst>
            <pc:docMk/>
            <pc:sldMk cId="3425860822" sldId="354"/>
            <ac:spMk id="71" creationId="{E132ABDC-15CE-4253-A3D8-0A24BEB73250}"/>
          </ac:spMkLst>
        </pc:spChg>
        <pc:cxnChg chg="mod">
          <ac:chgData name="William Grey" userId="37b73424-c081-4fc2-b1af-363f4f3fd4f3" providerId="ADAL" clId="{B6B598AD-9085-4C93-8F2D-5E325712BCA5}" dt="2022-09-17T18:46:18.599" v="515" actId="1076"/>
          <ac:cxnSpMkLst>
            <pc:docMk/>
            <pc:sldMk cId="3425860822" sldId="354"/>
            <ac:cxnSpMk id="6" creationId="{00000000-0000-0000-0000-000000000000}"/>
          </ac:cxnSpMkLst>
        </pc:cxnChg>
        <pc:cxnChg chg="mod">
          <ac:chgData name="William Grey" userId="37b73424-c081-4fc2-b1af-363f4f3fd4f3" providerId="ADAL" clId="{B6B598AD-9085-4C93-8F2D-5E325712BCA5}" dt="2022-09-17T18:46:18.599" v="515" actId="1076"/>
          <ac:cxnSpMkLst>
            <pc:docMk/>
            <pc:sldMk cId="3425860822" sldId="354"/>
            <ac:cxnSpMk id="7" creationId="{00000000-0000-0000-0000-000000000000}"/>
          </ac:cxnSpMkLst>
        </pc:cxnChg>
        <pc:cxnChg chg="mod">
          <ac:chgData name="William Grey" userId="37b73424-c081-4fc2-b1af-363f4f3fd4f3" providerId="ADAL" clId="{B6B598AD-9085-4C93-8F2D-5E325712BCA5}" dt="2022-09-17T18:46:18.599" v="515" actId="1076"/>
          <ac:cxnSpMkLst>
            <pc:docMk/>
            <pc:sldMk cId="3425860822" sldId="354"/>
            <ac:cxnSpMk id="8" creationId="{00000000-0000-0000-0000-000000000000}"/>
          </ac:cxnSpMkLst>
        </pc:cxnChg>
        <pc:cxnChg chg="mod">
          <ac:chgData name="William Grey" userId="37b73424-c081-4fc2-b1af-363f4f3fd4f3" providerId="ADAL" clId="{B6B598AD-9085-4C93-8F2D-5E325712BCA5}" dt="2022-09-17T18:46:18.599" v="515" actId="1076"/>
          <ac:cxnSpMkLst>
            <pc:docMk/>
            <pc:sldMk cId="3425860822" sldId="354"/>
            <ac:cxnSpMk id="9" creationId="{00000000-0000-0000-0000-000000000000}"/>
          </ac:cxnSpMkLst>
        </pc:cxnChg>
        <pc:cxnChg chg="mod">
          <ac:chgData name="William Grey" userId="37b73424-c081-4fc2-b1af-363f4f3fd4f3" providerId="ADAL" clId="{B6B598AD-9085-4C93-8F2D-5E325712BCA5}" dt="2022-09-17T18:46:18.599" v="515" actId="1076"/>
          <ac:cxnSpMkLst>
            <pc:docMk/>
            <pc:sldMk cId="3425860822" sldId="354"/>
            <ac:cxnSpMk id="10" creationId="{00000000-0000-0000-0000-000000000000}"/>
          </ac:cxnSpMkLst>
        </pc:cxnChg>
        <pc:cxnChg chg="mod">
          <ac:chgData name="William Grey" userId="37b73424-c081-4fc2-b1af-363f4f3fd4f3" providerId="ADAL" clId="{B6B598AD-9085-4C93-8F2D-5E325712BCA5}" dt="2022-09-17T18:46:18.599" v="515" actId="1076"/>
          <ac:cxnSpMkLst>
            <pc:docMk/>
            <pc:sldMk cId="3425860822" sldId="354"/>
            <ac:cxnSpMk id="11" creationId="{00000000-0000-0000-0000-000000000000}"/>
          </ac:cxnSpMkLst>
        </pc:cxnChg>
        <pc:cxnChg chg="mod">
          <ac:chgData name="William Grey" userId="37b73424-c081-4fc2-b1af-363f4f3fd4f3" providerId="ADAL" clId="{B6B598AD-9085-4C93-8F2D-5E325712BCA5}" dt="2022-09-17T18:46:18.599" v="515" actId="1076"/>
          <ac:cxnSpMkLst>
            <pc:docMk/>
            <pc:sldMk cId="3425860822" sldId="354"/>
            <ac:cxnSpMk id="12" creationId="{00000000-0000-0000-0000-000000000000}"/>
          </ac:cxnSpMkLst>
        </pc:cxnChg>
        <pc:cxnChg chg="mod">
          <ac:chgData name="William Grey" userId="37b73424-c081-4fc2-b1af-363f4f3fd4f3" providerId="ADAL" clId="{B6B598AD-9085-4C93-8F2D-5E325712BCA5}" dt="2022-09-17T18:46:18.599" v="515" actId="1076"/>
          <ac:cxnSpMkLst>
            <pc:docMk/>
            <pc:sldMk cId="3425860822" sldId="354"/>
            <ac:cxnSpMk id="13" creationId="{00000000-0000-0000-0000-000000000000}"/>
          </ac:cxnSpMkLst>
        </pc:cxnChg>
        <pc:cxnChg chg="mod">
          <ac:chgData name="William Grey" userId="37b73424-c081-4fc2-b1af-363f4f3fd4f3" providerId="ADAL" clId="{B6B598AD-9085-4C93-8F2D-5E325712BCA5}" dt="2022-09-17T18:46:18.599" v="515" actId="1076"/>
          <ac:cxnSpMkLst>
            <pc:docMk/>
            <pc:sldMk cId="3425860822" sldId="354"/>
            <ac:cxnSpMk id="36" creationId="{00000000-0000-0000-0000-000000000000}"/>
          </ac:cxnSpMkLst>
        </pc:cxnChg>
        <pc:cxnChg chg="mod">
          <ac:chgData name="William Grey" userId="37b73424-c081-4fc2-b1af-363f4f3fd4f3" providerId="ADAL" clId="{B6B598AD-9085-4C93-8F2D-5E325712BCA5}" dt="2022-09-17T18:46:18.599" v="515" actId="1076"/>
          <ac:cxnSpMkLst>
            <pc:docMk/>
            <pc:sldMk cId="3425860822" sldId="354"/>
            <ac:cxnSpMk id="37" creationId="{00000000-0000-0000-0000-000000000000}"/>
          </ac:cxnSpMkLst>
        </pc:cxnChg>
        <pc:cxnChg chg="mod">
          <ac:chgData name="William Grey" userId="37b73424-c081-4fc2-b1af-363f4f3fd4f3" providerId="ADAL" clId="{B6B598AD-9085-4C93-8F2D-5E325712BCA5}" dt="2022-09-17T18:46:18.599" v="515" actId="1076"/>
          <ac:cxnSpMkLst>
            <pc:docMk/>
            <pc:sldMk cId="3425860822" sldId="354"/>
            <ac:cxnSpMk id="38" creationId="{00000000-0000-0000-0000-000000000000}"/>
          </ac:cxnSpMkLst>
        </pc:cxnChg>
        <pc:cxnChg chg="mod">
          <ac:chgData name="William Grey" userId="37b73424-c081-4fc2-b1af-363f4f3fd4f3" providerId="ADAL" clId="{B6B598AD-9085-4C93-8F2D-5E325712BCA5}" dt="2022-09-17T18:46:18.599" v="515" actId="1076"/>
          <ac:cxnSpMkLst>
            <pc:docMk/>
            <pc:sldMk cId="3425860822" sldId="354"/>
            <ac:cxnSpMk id="39" creationId="{00000000-0000-0000-0000-000000000000}"/>
          </ac:cxnSpMkLst>
        </pc:cxnChg>
        <pc:cxnChg chg="mod">
          <ac:chgData name="William Grey" userId="37b73424-c081-4fc2-b1af-363f4f3fd4f3" providerId="ADAL" clId="{B6B598AD-9085-4C93-8F2D-5E325712BCA5}" dt="2022-09-17T18:46:18.599" v="515" actId="1076"/>
          <ac:cxnSpMkLst>
            <pc:docMk/>
            <pc:sldMk cId="3425860822" sldId="354"/>
            <ac:cxnSpMk id="40" creationId="{00000000-0000-0000-0000-000000000000}"/>
          </ac:cxnSpMkLst>
        </pc:cxnChg>
        <pc:cxnChg chg="mod">
          <ac:chgData name="William Grey" userId="37b73424-c081-4fc2-b1af-363f4f3fd4f3" providerId="ADAL" clId="{B6B598AD-9085-4C93-8F2D-5E325712BCA5}" dt="2022-09-17T18:46:18.599" v="515" actId="1076"/>
          <ac:cxnSpMkLst>
            <pc:docMk/>
            <pc:sldMk cId="3425860822" sldId="354"/>
            <ac:cxnSpMk id="41" creationId="{00000000-0000-0000-0000-000000000000}"/>
          </ac:cxnSpMkLst>
        </pc:cxnChg>
        <pc:cxnChg chg="mod">
          <ac:chgData name="William Grey" userId="37b73424-c081-4fc2-b1af-363f4f3fd4f3" providerId="ADAL" clId="{B6B598AD-9085-4C93-8F2D-5E325712BCA5}" dt="2022-09-17T18:46:18.599" v="515" actId="1076"/>
          <ac:cxnSpMkLst>
            <pc:docMk/>
            <pc:sldMk cId="3425860822" sldId="354"/>
            <ac:cxnSpMk id="42" creationId="{00000000-0000-0000-0000-000000000000}"/>
          </ac:cxnSpMkLst>
        </pc:cxnChg>
        <pc:cxnChg chg="mod">
          <ac:chgData name="William Grey" userId="37b73424-c081-4fc2-b1af-363f4f3fd4f3" providerId="ADAL" clId="{B6B598AD-9085-4C93-8F2D-5E325712BCA5}" dt="2022-09-17T18:46:18.599" v="515" actId="1076"/>
          <ac:cxnSpMkLst>
            <pc:docMk/>
            <pc:sldMk cId="3425860822" sldId="354"/>
            <ac:cxnSpMk id="43" creationId="{00000000-0000-0000-0000-000000000000}"/>
          </ac:cxnSpMkLst>
        </pc:cxnChg>
      </pc:sldChg>
      <pc:sldChg chg="modSp mod">
        <pc:chgData name="William Grey" userId="37b73424-c081-4fc2-b1af-363f4f3fd4f3" providerId="ADAL" clId="{B6B598AD-9085-4C93-8F2D-5E325712BCA5}" dt="2022-09-17T18:28:07.867" v="23" actId="12"/>
        <pc:sldMkLst>
          <pc:docMk/>
          <pc:sldMk cId="3308038287" sldId="355"/>
        </pc:sldMkLst>
        <pc:spChg chg="mod">
          <ac:chgData name="William Grey" userId="37b73424-c081-4fc2-b1af-363f4f3fd4f3" providerId="ADAL" clId="{B6B598AD-9085-4C93-8F2D-5E325712BCA5}" dt="2022-09-17T18:21:22.923" v="1" actId="27636"/>
          <ac:spMkLst>
            <pc:docMk/>
            <pc:sldMk cId="3308038287" sldId="355"/>
            <ac:spMk id="2" creationId="{F8405726-FE7E-440D-99DC-358B1E22B865}"/>
          </ac:spMkLst>
        </pc:spChg>
        <pc:spChg chg="mod">
          <ac:chgData name="William Grey" userId="37b73424-c081-4fc2-b1af-363f4f3fd4f3" providerId="ADAL" clId="{B6B598AD-9085-4C93-8F2D-5E325712BCA5}" dt="2022-09-17T18:28:07.867" v="23" actId="12"/>
          <ac:spMkLst>
            <pc:docMk/>
            <pc:sldMk cId="3308038287" sldId="355"/>
            <ac:spMk id="3" creationId="{8DC11CB2-46FE-47D3-920D-262A03F5D7C9}"/>
          </ac:spMkLst>
        </pc:spChg>
      </pc:sldChg>
      <pc:sldChg chg="modSp del mod">
        <pc:chgData name="William Grey" userId="37b73424-c081-4fc2-b1af-363f4f3fd4f3" providerId="ADAL" clId="{B6B598AD-9085-4C93-8F2D-5E325712BCA5}" dt="2022-09-17T18:32:17.890" v="100" actId="47"/>
        <pc:sldMkLst>
          <pc:docMk/>
          <pc:sldMk cId="3969904246" sldId="356"/>
        </pc:sldMkLst>
        <pc:spChg chg="mod">
          <ac:chgData name="William Grey" userId="37b73424-c081-4fc2-b1af-363f4f3fd4f3" providerId="ADAL" clId="{B6B598AD-9085-4C93-8F2D-5E325712BCA5}" dt="2022-09-17T18:21:22.965" v="5" actId="27636"/>
          <ac:spMkLst>
            <pc:docMk/>
            <pc:sldMk cId="3969904246" sldId="356"/>
            <ac:spMk id="2" creationId="{FF6B6F69-7FB6-4764-AEBB-AC5EF1202B30}"/>
          </ac:spMkLst>
        </pc:spChg>
        <pc:spChg chg="mod">
          <ac:chgData name="William Grey" userId="37b73424-c081-4fc2-b1af-363f4f3fd4f3" providerId="ADAL" clId="{B6B598AD-9085-4C93-8F2D-5E325712BCA5}" dt="2022-09-17T18:31:00.247" v="71" actId="21"/>
          <ac:spMkLst>
            <pc:docMk/>
            <pc:sldMk cId="3969904246" sldId="356"/>
            <ac:spMk id="3" creationId="{94BFADC1-7F14-4DE2-A0B0-9EAE3C1A7D1E}"/>
          </ac:spMkLst>
        </pc:spChg>
      </pc:sldChg>
      <pc:sldChg chg="modSp mod">
        <pc:chgData name="William Grey" userId="37b73424-c081-4fc2-b1af-363f4f3fd4f3" providerId="ADAL" clId="{B6B598AD-9085-4C93-8F2D-5E325712BCA5}" dt="2022-09-17T18:33:20.558" v="108" actId="1076"/>
        <pc:sldMkLst>
          <pc:docMk/>
          <pc:sldMk cId="87272024" sldId="357"/>
        </pc:sldMkLst>
        <pc:spChg chg="mod">
          <ac:chgData name="William Grey" userId="37b73424-c081-4fc2-b1af-363f4f3fd4f3" providerId="ADAL" clId="{B6B598AD-9085-4C93-8F2D-5E325712BCA5}" dt="2022-09-17T18:21:22.990" v="7" actId="27636"/>
          <ac:spMkLst>
            <pc:docMk/>
            <pc:sldMk cId="87272024" sldId="357"/>
            <ac:spMk id="2" creationId="{00000000-0000-0000-0000-000000000000}"/>
          </ac:spMkLst>
        </pc:spChg>
        <pc:spChg chg="mod">
          <ac:chgData name="William Grey" userId="37b73424-c081-4fc2-b1af-363f4f3fd4f3" providerId="ADAL" clId="{B6B598AD-9085-4C93-8F2D-5E325712BCA5}" dt="2022-09-17T18:33:20.558" v="108" actId="1076"/>
          <ac:spMkLst>
            <pc:docMk/>
            <pc:sldMk cId="87272024" sldId="357"/>
            <ac:spMk id="3" creationId="{00000000-0000-0000-0000-000000000000}"/>
          </ac:spMkLst>
        </pc:spChg>
      </pc:sldChg>
      <pc:sldChg chg="modSp del mod">
        <pc:chgData name="William Grey" userId="37b73424-c081-4fc2-b1af-363f4f3fd4f3" providerId="ADAL" clId="{B6B598AD-9085-4C93-8F2D-5E325712BCA5}" dt="2022-09-17T18:51:19.185" v="653" actId="47"/>
        <pc:sldMkLst>
          <pc:docMk/>
          <pc:sldMk cId="3806353241" sldId="358"/>
        </pc:sldMkLst>
        <pc:spChg chg="mod">
          <ac:chgData name="William Grey" userId="37b73424-c081-4fc2-b1af-363f4f3fd4f3" providerId="ADAL" clId="{B6B598AD-9085-4C93-8F2D-5E325712BCA5}" dt="2022-09-17T18:48:52.757" v="544" actId="20577"/>
          <ac:spMkLst>
            <pc:docMk/>
            <pc:sldMk cId="3806353241" sldId="358"/>
            <ac:spMk id="2" creationId="{FE23FFD1-920A-4E8E-B0EE-AECBB4C21FB5}"/>
          </ac:spMkLst>
        </pc:spChg>
        <pc:spChg chg="mod">
          <ac:chgData name="William Grey" userId="37b73424-c081-4fc2-b1af-363f4f3fd4f3" providerId="ADAL" clId="{B6B598AD-9085-4C93-8F2D-5E325712BCA5}" dt="2022-09-17T18:48:59.182" v="545" actId="21"/>
          <ac:spMkLst>
            <pc:docMk/>
            <pc:sldMk cId="3806353241" sldId="358"/>
            <ac:spMk id="3" creationId="{D3EA74DB-1AC6-4013-B13F-D342DEBB62EC}"/>
          </ac:spMkLst>
        </pc:spChg>
      </pc:sldChg>
      <pc:sldChg chg="modSp del mod">
        <pc:chgData name="William Grey" userId="37b73424-c081-4fc2-b1af-363f4f3fd4f3" providerId="ADAL" clId="{B6B598AD-9085-4C93-8F2D-5E325712BCA5}" dt="2022-09-17T18:51:16.819" v="652" actId="47"/>
        <pc:sldMkLst>
          <pc:docMk/>
          <pc:sldMk cId="2433225388" sldId="359"/>
        </pc:sldMkLst>
        <pc:spChg chg="mod">
          <ac:chgData name="William Grey" userId="37b73424-c081-4fc2-b1af-363f4f3fd4f3" providerId="ADAL" clId="{B6B598AD-9085-4C93-8F2D-5E325712BCA5}" dt="2022-09-17T18:21:23.088" v="19" actId="27636"/>
          <ac:spMkLst>
            <pc:docMk/>
            <pc:sldMk cId="2433225388" sldId="359"/>
            <ac:spMk id="2" creationId="{20201C1B-F6D0-4A85-9486-247A18419777}"/>
          </ac:spMkLst>
        </pc:spChg>
        <pc:spChg chg="mod">
          <ac:chgData name="William Grey" userId="37b73424-c081-4fc2-b1af-363f4f3fd4f3" providerId="ADAL" clId="{B6B598AD-9085-4C93-8F2D-5E325712BCA5}" dt="2022-09-17T18:47:44.726" v="521" actId="21"/>
          <ac:spMkLst>
            <pc:docMk/>
            <pc:sldMk cId="2433225388" sldId="359"/>
            <ac:spMk id="3" creationId="{127813A2-C9DA-4519-83C0-680F79A921BC}"/>
          </ac:spMkLst>
        </pc:spChg>
      </pc:sldChg>
      <pc:sldChg chg="modSp add mod">
        <pc:chgData name="William Grey" userId="37b73424-c081-4fc2-b1af-363f4f3fd4f3" providerId="ADAL" clId="{B6B598AD-9085-4C93-8F2D-5E325712BCA5}" dt="2022-09-17T18:40:41.580" v="434" actId="20577"/>
        <pc:sldMkLst>
          <pc:docMk/>
          <pc:sldMk cId="68398893" sldId="360"/>
        </pc:sldMkLst>
        <pc:spChg chg="mod">
          <ac:chgData name="William Grey" userId="37b73424-c081-4fc2-b1af-363f4f3fd4f3" providerId="ADAL" clId="{B6B598AD-9085-4C93-8F2D-5E325712BCA5}" dt="2022-09-17T18:38:24.125" v="216" actId="20577"/>
          <ac:spMkLst>
            <pc:docMk/>
            <pc:sldMk cId="68398893" sldId="360"/>
            <ac:spMk id="3" creationId="{00000000-0000-0000-0000-000000000000}"/>
          </ac:spMkLst>
        </pc:spChg>
        <pc:spChg chg="mod">
          <ac:chgData name="William Grey" userId="37b73424-c081-4fc2-b1af-363f4f3fd4f3" providerId="ADAL" clId="{B6B598AD-9085-4C93-8F2D-5E325712BCA5}" dt="2022-09-17T18:39:42.996" v="359" actId="20577"/>
          <ac:spMkLst>
            <pc:docMk/>
            <pc:sldMk cId="68398893" sldId="360"/>
            <ac:spMk id="4" creationId="{00000000-0000-0000-0000-000000000000}"/>
          </ac:spMkLst>
        </pc:spChg>
        <pc:spChg chg="mod">
          <ac:chgData name="William Grey" userId="37b73424-c081-4fc2-b1af-363f4f3fd4f3" providerId="ADAL" clId="{B6B598AD-9085-4C93-8F2D-5E325712BCA5}" dt="2022-09-17T18:39:13.185" v="313" actId="20577"/>
          <ac:spMkLst>
            <pc:docMk/>
            <pc:sldMk cId="68398893" sldId="360"/>
            <ac:spMk id="5" creationId="{00000000-0000-0000-0000-000000000000}"/>
          </ac:spMkLst>
        </pc:spChg>
        <pc:spChg chg="mod">
          <ac:chgData name="William Grey" userId="37b73424-c081-4fc2-b1af-363f4f3fd4f3" providerId="ADAL" clId="{B6B598AD-9085-4C93-8F2D-5E325712BCA5}" dt="2022-09-17T18:40:41.580" v="434" actId="20577"/>
          <ac:spMkLst>
            <pc:docMk/>
            <pc:sldMk cId="68398893" sldId="360"/>
            <ac:spMk id="6" creationId="{00000000-0000-0000-0000-000000000000}"/>
          </ac:spMkLst>
        </pc:spChg>
      </pc:sldChg>
      <pc:sldChg chg="modSp new mod">
        <pc:chgData name="William Grey" userId="37b73424-c081-4fc2-b1af-363f4f3fd4f3" providerId="ADAL" clId="{B6B598AD-9085-4C93-8F2D-5E325712BCA5}" dt="2022-09-17T18:55:42.293" v="897" actId="12"/>
        <pc:sldMkLst>
          <pc:docMk/>
          <pc:sldMk cId="2451920374" sldId="361"/>
        </pc:sldMkLst>
        <pc:spChg chg="mod">
          <ac:chgData name="William Grey" userId="37b73424-c081-4fc2-b1af-363f4f3fd4f3" providerId="ADAL" clId="{B6B598AD-9085-4C93-8F2D-5E325712BCA5}" dt="2022-09-17T18:54:29.438" v="754" actId="20577"/>
          <ac:spMkLst>
            <pc:docMk/>
            <pc:sldMk cId="2451920374" sldId="361"/>
            <ac:spMk id="2" creationId="{265F6C71-E45F-43E0-90D1-846E7E2D1D16}"/>
          </ac:spMkLst>
        </pc:spChg>
        <pc:spChg chg="mod">
          <ac:chgData name="William Grey" userId="37b73424-c081-4fc2-b1af-363f4f3fd4f3" providerId="ADAL" clId="{B6B598AD-9085-4C93-8F2D-5E325712BCA5}" dt="2022-09-17T18:55:42.293" v="897" actId="12"/>
          <ac:spMkLst>
            <pc:docMk/>
            <pc:sldMk cId="2451920374" sldId="361"/>
            <ac:spMk id="3" creationId="{00CC8724-07F0-41FF-B35E-C64B775A6E27}"/>
          </ac:spMkLst>
        </pc:spChg>
      </pc:sldChg>
    </pc:docChg>
  </pc:docChgLst>
  <pc:docChgLst>
    <pc:chgData name="William Grey" userId="37b73424-c081-4fc2-b1af-363f4f3fd4f3" providerId="ADAL" clId="{8B5A0109-6665-40DC-ABAE-BEA16B3B9313}"/>
    <pc:docChg chg="modSld">
      <pc:chgData name="William Grey" userId="37b73424-c081-4fc2-b1af-363f4f3fd4f3" providerId="ADAL" clId="{8B5A0109-6665-40DC-ABAE-BEA16B3B9313}" dt="2021-02-08T12:02:02.693" v="172" actId="20577"/>
      <pc:docMkLst>
        <pc:docMk/>
      </pc:docMkLst>
      <pc:sldChg chg="addSp modSp mod">
        <pc:chgData name="William Grey" userId="37b73424-c081-4fc2-b1af-363f4f3fd4f3" providerId="ADAL" clId="{8B5A0109-6665-40DC-ABAE-BEA16B3B9313}" dt="2021-02-08T12:02:02.693" v="172" actId="20577"/>
        <pc:sldMkLst>
          <pc:docMk/>
          <pc:sldMk cId="3610081352" sldId="336"/>
        </pc:sldMkLst>
        <pc:spChg chg="add mod">
          <ac:chgData name="William Grey" userId="37b73424-c081-4fc2-b1af-363f4f3fd4f3" providerId="ADAL" clId="{8B5A0109-6665-40DC-ABAE-BEA16B3B9313}" dt="2021-02-08T12:02:02.693" v="172" actId="20577"/>
          <ac:spMkLst>
            <pc:docMk/>
            <pc:sldMk cId="3610081352" sldId="336"/>
            <ac:spMk id="5" creationId="{4035B39B-A371-4F08-A25C-7E1FFD1C7F0E}"/>
          </ac:spMkLst>
        </pc:spChg>
        <pc:spChg chg="mod">
          <ac:chgData name="William Grey" userId="37b73424-c081-4fc2-b1af-363f4f3fd4f3" providerId="ADAL" clId="{8B5A0109-6665-40DC-ABAE-BEA16B3B9313}" dt="2021-02-08T12:00:01.351" v="1" actId="20577"/>
          <ac:spMkLst>
            <pc:docMk/>
            <pc:sldMk cId="3610081352" sldId="336"/>
            <ac:spMk id="12" creationId="{00000000-0000-0000-0000-000000000000}"/>
          </ac:spMkLst>
        </pc:spChg>
        <pc:spChg chg="mod">
          <ac:chgData name="William Grey" userId="37b73424-c081-4fc2-b1af-363f4f3fd4f3" providerId="ADAL" clId="{8B5A0109-6665-40DC-ABAE-BEA16B3B9313}" dt="2021-02-08T12:00:05.224" v="3" actId="20577"/>
          <ac:spMkLst>
            <pc:docMk/>
            <pc:sldMk cId="3610081352" sldId="336"/>
            <ac:spMk id="14" creationId="{00000000-0000-0000-0000-000000000000}"/>
          </ac:spMkLst>
        </pc:spChg>
        <pc:spChg chg="mod">
          <ac:chgData name="William Grey" userId="37b73424-c081-4fc2-b1af-363f4f3fd4f3" providerId="ADAL" clId="{8B5A0109-6665-40DC-ABAE-BEA16B3B9313}" dt="2021-02-08T12:00:08.982" v="5" actId="20577"/>
          <ac:spMkLst>
            <pc:docMk/>
            <pc:sldMk cId="3610081352" sldId="336"/>
            <ac:spMk id="16" creationId="{00000000-0000-0000-0000-000000000000}"/>
          </ac:spMkLst>
        </pc:spChg>
        <pc:spChg chg="mod">
          <ac:chgData name="William Grey" userId="37b73424-c081-4fc2-b1af-363f4f3fd4f3" providerId="ADAL" clId="{8B5A0109-6665-40DC-ABAE-BEA16B3B9313}" dt="2021-02-08T12:00:11.688" v="7" actId="20577"/>
          <ac:spMkLst>
            <pc:docMk/>
            <pc:sldMk cId="3610081352" sldId="336"/>
            <ac:spMk id="18" creationId="{00000000-0000-0000-0000-000000000000}"/>
          </ac:spMkLst>
        </pc:spChg>
        <pc:spChg chg="mod">
          <ac:chgData name="William Grey" userId="37b73424-c081-4fc2-b1af-363f4f3fd4f3" providerId="ADAL" clId="{8B5A0109-6665-40DC-ABAE-BEA16B3B9313}" dt="2021-02-08T12:00:14.682" v="9" actId="20577"/>
          <ac:spMkLst>
            <pc:docMk/>
            <pc:sldMk cId="3610081352" sldId="336"/>
            <ac:spMk id="20" creationId="{00000000-0000-0000-0000-000000000000}"/>
          </ac:spMkLst>
        </pc:spChg>
        <pc:spChg chg="mod">
          <ac:chgData name="William Grey" userId="37b73424-c081-4fc2-b1af-363f4f3fd4f3" providerId="ADAL" clId="{8B5A0109-6665-40DC-ABAE-BEA16B3B9313}" dt="2021-02-08T12:00:21.793" v="11" actId="20577"/>
          <ac:spMkLst>
            <pc:docMk/>
            <pc:sldMk cId="3610081352" sldId="336"/>
            <ac:spMk id="30" creationId="{00000000-0000-0000-0000-000000000000}"/>
          </ac:spMkLst>
        </pc:spChg>
        <pc:spChg chg="mod">
          <ac:chgData name="William Grey" userId="37b73424-c081-4fc2-b1af-363f4f3fd4f3" providerId="ADAL" clId="{8B5A0109-6665-40DC-ABAE-BEA16B3B9313}" dt="2021-02-08T12:00:26.567" v="13" actId="20577"/>
          <ac:spMkLst>
            <pc:docMk/>
            <pc:sldMk cId="3610081352" sldId="336"/>
            <ac:spMk id="32" creationId="{00000000-0000-0000-0000-000000000000}"/>
          </ac:spMkLst>
        </pc:spChg>
        <pc:spChg chg="mod">
          <ac:chgData name="William Grey" userId="37b73424-c081-4fc2-b1af-363f4f3fd4f3" providerId="ADAL" clId="{8B5A0109-6665-40DC-ABAE-BEA16B3B9313}" dt="2021-02-08T12:00:51.767" v="15" actId="20577"/>
          <ac:spMkLst>
            <pc:docMk/>
            <pc:sldMk cId="3610081352" sldId="336"/>
            <ac:spMk id="34" creationId="{00000000-0000-0000-0000-000000000000}"/>
          </ac:spMkLst>
        </pc:spChg>
        <pc:spChg chg="mod">
          <ac:chgData name="William Grey" userId="37b73424-c081-4fc2-b1af-363f4f3fd4f3" providerId="ADAL" clId="{8B5A0109-6665-40DC-ABAE-BEA16B3B9313}" dt="2021-02-08T12:00:56.707" v="17" actId="20577"/>
          <ac:spMkLst>
            <pc:docMk/>
            <pc:sldMk cId="3610081352" sldId="336"/>
            <ac:spMk id="36" creationId="{00000000-0000-0000-0000-000000000000}"/>
          </ac:spMkLst>
        </pc:spChg>
        <pc:spChg chg="mod">
          <ac:chgData name="William Grey" userId="37b73424-c081-4fc2-b1af-363f4f3fd4f3" providerId="ADAL" clId="{8B5A0109-6665-40DC-ABAE-BEA16B3B9313}" dt="2021-02-08T12:01:01.098" v="19" actId="20577"/>
          <ac:spMkLst>
            <pc:docMk/>
            <pc:sldMk cId="3610081352" sldId="336"/>
            <ac:spMk id="47" creationId="{00000000-0000-0000-0000-000000000000}"/>
          </ac:spMkLst>
        </pc:spChg>
        <pc:spChg chg="mod">
          <ac:chgData name="William Grey" userId="37b73424-c081-4fc2-b1af-363f4f3fd4f3" providerId="ADAL" clId="{8B5A0109-6665-40DC-ABAE-BEA16B3B9313}" dt="2021-02-08T12:01:07.644" v="23" actId="20577"/>
          <ac:spMkLst>
            <pc:docMk/>
            <pc:sldMk cId="3610081352" sldId="336"/>
            <ac:spMk id="49" creationId="{00000000-0000-0000-0000-000000000000}"/>
          </ac:spMkLst>
        </pc:spChg>
        <pc:spChg chg="mod">
          <ac:chgData name="William Grey" userId="37b73424-c081-4fc2-b1af-363f4f3fd4f3" providerId="ADAL" clId="{8B5A0109-6665-40DC-ABAE-BEA16B3B9313}" dt="2021-02-08T12:01:11.344" v="25" actId="20577"/>
          <ac:spMkLst>
            <pc:docMk/>
            <pc:sldMk cId="3610081352" sldId="336"/>
            <ac:spMk id="51" creationId="{00000000-0000-0000-0000-000000000000}"/>
          </ac:spMkLst>
        </pc:spChg>
        <pc:spChg chg="mod">
          <ac:chgData name="William Grey" userId="37b73424-c081-4fc2-b1af-363f4f3fd4f3" providerId="ADAL" clId="{8B5A0109-6665-40DC-ABAE-BEA16B3B9313}" dt="2021-02-08T12:01:15.338" v="27" actId="20577"/>
          <ac:spMkLst>
            <pc:docMk/>
            <pc:sldMk cId="3610081352" sldId="336"/>
            <ac:spMk id="53" creationId="{00000000-0000-0000-0000-000000000000}"/>
          </ac:spMkLst>
        </pc:spChg>
        <pc:spChg chg="mod">
          <ac:chgData name="William Grey" userId="37b73424-c081-4fc2-b1af-363f4f3fd4f3" providerId="ADAL" clId="{8B5A0109-6665-40DC-ABAE-BEA16B3B9313}" dt="2021-02-08T12:01:18.344" v="29" actId="20577"/>
          <ac:spMkLst>
            <pc:docMk/>
            <pc:sldMk cId="3610081352" sldId="336"/>
            <ac:spMk id="59" creationId="{00000000-0000-0000-0000-000000000000}"/>
          </ac:spMkLst>
        </pc:spChg>
      </pc:sldChg>
    </pc:docChg>
  </pc:docChgLst>
  <pc:docChgLst>
    <pc:chgData name="William Grey" userId="37b73424-c081-4fc2-b1af-363f4f3fd4f3" providerId="ADAL" clId="{0E373529-61D4-46BC-AFF8-8346DC07B7C4}"/>
    <pc:docChg chg="undo custSel addSld modSld">
      <pc:chgData name="William Grey" userId="37b73424-c081-4fc2-b1af-363f4f3fd4f3" providerId="ADAL" clId="{0E373529-61D4-46BC-AFF8-8346DC07B7C4}" dt="2020-01-31T10:46:49.971" v="77" actId="1076"/>
      <pc:docMkLst>
        <pc:docMk/>
      </pc:docMkLst>
      <pc:sldChg chg="modSp">
        <pc:chgData name="William Grey" userId="37b73424-c081-4fc2-b1af-363f4f3fd4f3" providerId="ADAL" clId="{0E373529-61D4-46BC-AFF8-8346DC07B7C4}" dt="2020-01-31T09:56:08.115" v="11" actId="1076"/>
        <pc:sldMkLst>
          <pc:docMk/>
          <pc:sldMk cId="3551398477" sldId="335"/>
        </pc:sldMkLst>
        <pc:spChg chg="mod">
          <ac:chgData name="William Grey" userId="37b73424-c081-4fc2-b1af-363f4f3fd4f3" providerId="ADAL" clId="{0E373529-61D4-46BC-AFF8-8346DC07B7C4}" dt="2020-01-31T09:56:08.115" v="11" actId="1076"/>
          <ac:spMkLst>
            <pc:docMk/>
            <pc:sldMk cId="3551398477" sldId="335"/>
            <ac:spMk id="3" creationId="{00000000-0000-0000-0000-000000000000}"/>
          </ac:spMkLst>
        </pc:spChg>
      </pc:sldChg>
      <pc:sldChg chg="modSp">
        <pc:chgData name="William Grey" userId="37b73424-c081-4fc2-b1af-363f4f3fd4f3" providerId="ADAL" clId="{0E373529-61D4-46BC-AFF8-8346DC07B7C4}" dt="2020-01-31T10:42:30.340" v="21" actId="20577"/>
        <pc:sldMkLst>
          <pc:docMk/>
          <pc:sldMk cId="3610081352" sldId="336"/>
        </pc:sldMkLst>
        <pc:spChg chg="mod">
          <ac:chgData name="William Grey" userId="37b73424-c081-4fc2-b1af-363f4f3fd4f3" providerId="ADAL" clId="{0E373529-61D4-46BC-AFF8-8346DC07B7C4}" dt="2020-01-31T10:42:30.340" v="21" actId="20577"/>
          <ac:spMkLst>
            <pc:docMk/>
            <pc:sldMk cId="3610081352" sldId="336"/>
            <ac:spMk id="45" creationId="{00000000-0000-0000-0000-000000000000}"/>
          </ac:spMkLst>
        </pc:spChg>
      </pc:sldChg>
      <pc:sldChg chg="modSp">
        <pc:chgData name="William Grey" userId="37b73424-c081-4fc2-b1af-363f4f3fd4f3" providerId="ADAL" clId="{0E373529-61D4-46BC-AFF8-8346DC07B7C4}" dt="2020-01-31T09:49:58.083" v="3" actId="1076"/>
        <pc:sldMkLst>
          <pc:docMk/>
          <pc:sldMk cId="2308237146" sldId="349"/>
        </pc:sldMkLst>
        <pc:spChg chg="mod">
          <ac:chgData name="William Grey" userId="37b73424-c081-4fc2-b1af-363f4f3fd4f3" providerId="ADAL" clId="{0E373529-61D4-46BC-AFF8-8346DC07B7C4}" dt="2020-01-31T09:49:58.083" v="3" actId="1076"/>
          <ac:spMkLst>
            <pc:docMk/>
            <pc:sldMk cId="2308237146" sldId="349"/>
            <ac:spMk id="3" creationId="{00000000-0000-0000-0000-000000000000}"/>
          </ac:spMkLst>
        </pc:spChg>
        <pc:spChg chg="mod">
          <ac:chgData name="William Grey" userId="37b73424-c081-4fc2-b1af-363f4f3fd4f3" providerId="ADAL" clId="{0E373529-61D4-46BC-AFF8-8346DC07B7C4}" dt="2020-01-31T09:48:49.829" v="2" actId="1076"/>
          <ac:spMkLst>
            <pc:docMk/>
            <pc:sldMk cId="2308237146" sldId="349"/>
            <ac:spMk id="56" creationId="{00000000-0000-0000-0000-000000000000}"/>
          </ac:spMkLst>
        </pc:spChg>
        <pc:spChg chg="mod">
          <ac:chgData name="William Grey" userId="37b73424-c081-4fc2-b1af-363f4f3fd4f3" providerId="ADAL" clId="{0E373529-61D4-46BC-AFF8-8346DC07B7C4}" dt="2020-01-31T09:48:49.829" v="2" actId="1076"/>
          <ac:spMkLst>
            <pc:docMk/>
            <pc:sldMk cId="2308237146" sldId="349"/>
            <ac:spMk id="57" creationId="{00000000-0000-0000-0000-000000000000}"/>
          </ac:spMkLst>
        </pc:spChg>
        <pc:spChg chg="mod">
          <ac:chgData name="William Grey" userId="37b73424-c081-4fc2-b1af-363f4f3fd4f3" providerId="ADAL" clId="{0E373529-61D4-46BC-AFF8-8346DC07B7C4}" dt="2020-01-31T09:48:49.829" v="2" actId="1076"/>
          <ac:spMkLst>
            <pc:docMk/>
            <pc:sldMk cId="2308237146" sldId="349"/>
            <ac:spMk id="58" creationId="{00000000-0000-0000-0000-000000000000}"/>
          </ac:spMkLst>
        </pc:spChg>
        <pc:spChg chg="mod">
          <ac:chgData name="William Grey" userId="37b73424-c081-4fc2-b1af-363f4f3fd4f3" providerId="ADAL" clId="{0E373529-61D4-46BC-AFF8-8346DC07B7C4}" dt="2020-01-31T09:48:49.829" v="2" actId="1076"/>
          <ac:spMkLst>
            <pc:docMk/>
            <pc:sldMk cId="2308237146" sldId="349"/>
            <ac:spMk id="59" creationId="{00000000-0000-0000-0000-000000000000}"/>
          </ac:spMkLst>
        </pc:spChg>
        <pc:spChg chg="mod">
          <ac:chgData name="William Grey" userId="37b73424-c081-4fc2-b1af-363f4f3fd4f3" providerId="ADAL" clId="{0E373529-61D4-46BC-AFF8-8346DC07B7C4}" dt="2020-01-31T09:48:49.829" v="2" actId="1076"/>
          <ac:spMkLst>
            <pc:docMk/>
            <pc:sldMk cId="2308237146" sldId="349"/>
            <ac:spMk id="60" creationId="{00000000-0000-0000-0000-000000000000}"/>
          </ac:spMkLst>
        </pc:spChg>
        <pc:spChg chg="mod">
          <ac:chgData name="William Grey" userId="37b73424-c081-4fc2-b1af-363f4f3fd4f3" providerId="ADAL" clId="{0E373529-61D4-46BC-AFF8-8346DC07B7C4}" dt="2020-01-31T09:48:49.829" v="2" actId="1076"/>
          <ac:spMkLst>
            <pc:docMk/>
            <pc:sldMk cId="2308237146" sldId="349"/>
            <ac:spMk id="61" creationId="{00000000-0000-0000-0000-000000000000}"/>
          </ac:spMkLst>
        </pc:spChg>
        <pc:spChg chg="mod">
          <ac:chgData name="William Grey" userId="37b73424-c081-4fc2-b1af-363f4f3fd4f3" providerId="ADAL" clId="{0E373529-61D4-46BC-AFF8-8346DC07B7C4}" dt="2020-01-31T09:48:49.829" v="2" actId="1076"/>
          <ac:spMkLst>
            <pc:docMk/>
            <pc:sldMk cId="2308237146" sldId="349"/>
            <ac:spMk id="62" creationId="{00000000-0000-0000-0000-000000000000}"/>
          </ac:spMkLst>
        </pc:spChg>
        <pc:spChg chg="mod">
          <ac:chgData name="William Grey" userId="37b73424-c081-4fc2-b1af-363f4f3fd4f3" providerId="ADAL" clId="{0E373529-61D4-46BC-AFF8-8346DC07B7C4}" dt="2020-01-31T09:48:49.829" v="2" actId="1076"/>
          <ac:spMkLst>
            <pc:docMk/>
            <pc:sldMk cId="2308237146" sldId="349"/>
            <ac:spMk id="63" creationId="{00000000-0000-0000-0000-000000000000}"/>
          </ac:spMkLst>
        </pc:spChg>
        <pc:spChg chg="mod">
          <ac:chgData name="William Grey" userId="37b73424-c081-4fc2-b1af-363f4f3fd4f3" providerId="ADAL" clId="{0E373529-61D4-46BC-AFF8-8346DC07B7C4}" dt="2020-01-31T09:48:49.829" v="2" actId="1076"/>
          <ac:spMkLst>
            <pc:docMk/>
            <pc:sldMk cId="2308237146" sldId="349"/>
            <ac:spMk id="64" creationId="{00000000-0000-0000-0000-000000000000}"/>
          </ac:spMkLst>
        </pc:spChg>
      </pc:sldChg>
      <pc:sldChg chg="modSp">
        <pc:chgData name="William Grey" userId="37b73424-c081-4fc2-b1af-363f4f3fd4f3" providerId="ADAL" clId="{0E373529-61D4-46BC-AFF8-8346DC07B7C4}" dt="2020-01-30T21:44:51.088" v="0" actId="20577"/>
        <pc:sldMkLst>
          <pc:docMk/>
          <pc:sldMk cId="2363419241" sldId="351"/>
        </pc:sldMkLst>
        <pc:spChg chg="mod">
          <ac:chgData name="William Grey" userId="37b73424-c081-4fc2-b1af-363f4f3fd4f3" providerId="ADAL" clId="{0E373529-61D4-46BC-AFF8-8346DC07B7C4}" dt="2020-01-30T21:44:51.088" v="0" actId="20577"/>
          <ac:spMkLst>
            <pc:docMk/>
            <pc:sldMk cId="2363419241" sldId="351"/>
            <ac:spMk id="3" creationId="{00000000-0000-0000-0000-000000000000}"/>
          </ac:spMkLst>
        </pc:spChg>
      </pc:sldChg>
      <pc:sldChg chg="modSp">
        <pc:chgData name="William Grey" userId="37b73424-c081-4fc2-b1af-363f4f3fd4f3" providerId="ADAL" clId="{0E373529-61D4-46BC-AFF8-8346DC07B7C4}" dt="2020-01-31T09:52:12.007" v="10" actId="1076"/>
        <pc:sldMkLst>
          <pc:docMk/>
          <pc:sldMk cId="3847688799" sldId="352"/>
        </pc:sldMkLst>
        <pc:spChg chg="mod">
          <ac:chgData name="William Grey" userId="37b73424-c081-4fc2-b1af-363f4f3fd4f3" providerId="ADAL" clId="{0E373529-61D4-46BC-AFF8-8346DC07B7C4}" dt="2020-01-31T09:52:05.476" v="9" actId="1076"/>
          <ac:spMkLst>
            <pc:docMk/>
            <pc:sldMk cId="3847688799" sldId="352"/>
            <ac:spMk id="2" creationId="{00000000-0000-0000-0000-000000000000}"/>
          </ac:spMkLst>
        </pc:spChg>
        <pc:spChg chg="mod">
          <ac:chgData name="William Grey" userId="37b73424-c081-4fc2-b1af-363f4f3fd4f3" providerId="ADAL" clId="{0E373529-61D4-46BC-AFF8-8346DC07B7C4}" dt="2020-01-31T09:50:11.768" v="4" actId="1076"/>
          <ac:spMkLst>
            <pc:docMk/>
            <pc:sldMk cId="3847688799" sldId="352"/>
            <ac:spMk id="3" creationId="{00000000-0000-0000-0000-000000000000}"/>
          </ac:spMkLst>
        </pc:spChg>
        <pc:spChg chg="mod">
          <ac:chgData name="William Grey" userId="37b73424-c081-4fc2-b1af-363f4f3fd4f3" providerId="ADAL" clId="{0E373529-61D4-46BC-AFF8-8346DC07B7C4}" dt="2020-01-31T09:52:12.007" v="10" actId="1076"/>
          <ac:spMkLst>
            <pc:docMk/>
            <pc:sldMk cId="3847688799" sldId="352"/>
            <ac:spMk id="11" creationId="{00000000-0000-0000-0000-000000000000}"/>
          </ac:spMkLst>
        </pc:spChg>
        <pc:spChg chg="mod">
          <ac:chgData name="William Grey" userId="37b73424-c081-4fc2-b1af-363f4f3fd4f3" providerId="ADAL" clId="{0E373529-61D4-46BC-AFF8-8346DC07B7C4}" dt="2020-01-31T09:52:12.007" v="10" actId="1076"/>
          <ac:spMkLst>
            <pc:docMk/>
            <pc:sldMk cId="3847688799" sldId="352"/>
            <ac:spMk id="12" creationId="{00000000-0000-0000-0000-000000000000}"/>
          </ac:spMkLst>
        </pc:spChg>
        <pc:spChg chg="mod">
          <ac:chgData name="William Grey" userId="37b73424-c081-4fc2-b1af-363f4f3fd4f3" providerId="ADAL" clId="{0E373529-61D4-46BC-AFF8-8346DC07B7C4}" dt="2020-01-31T09:50:18.168" v="7" actId="1037"/>
          <ac:spMkLst>
            <pc:docMk/>
            <pc:sldMk cId="3847688799" sldId="352"/>
            <ac:spMk id="31" creationId="{00000000-0000-0000-0000-000000000000}"/>
          </ac:spMkLst>
        </pc:spChg>
        <pc:spChg chg="mod">
          <ac:chgData name="William Grey" userId="37b73424-c081-4fc2-b1af-363f4f3fd4f3" providerId="ADAL" clId="{0E373529-61D4-46BC-AFF8-8346DC07B7C4}" dt="2020-01-31T09:50:34.307" v="8" actId="1076"/>
          <ac:spMkLst>
            <pc:docMk/>
            <pc:sldMk cId="3847688799" sldId="352"/>
            <ac:spMk id="32" creationId="{00000000-0000-0000-0000-000000000000}"/>
          </ac:spMkLst>
        </pc:spChg>
        <pc:spChg chg="mod">
          <ac:chgData name="William Grey" userId="37b73424-c081-4fc2-b1af-363f4f3fd4f3" providerId="ADAL" clId="{0E373529-61D4-46BC-AFF8-8346DC07B7C4}" dt="2020-01-31T09:52:12.007" v="10" actId="1076"/>
          <ac:spMkLst>
            <pc:docMk/>
            <pc:sldMk cId="3847688799" sldId="352"/>
            <ac:spMk id="35" creationId="{00000000-0000-0000-0000-000000000000}"/>
          </ac:spMkLst>
        </pc:spChg>
        <pc:spChg chg="mod">
          <ac:chgData name="William Grey" userId="37b73424-c081-4fc2-b1af-363f4f3fd4f3" providerId="ADAL" clId="{0E373529-61D4-46BC-AFF8-8346DC07B7C4}" dt="2020-01-31T09:52:12.007" v="10" actId="1076"/>
          <ac:spMkLst>
            <pc:docMk/>
            <pc:sldMk cId="3847688799" sldId="352"/>
            <ac:spMk id="36" creationId="{00000000-0000-0000-0000-000000000000}"/>
          </ac:spMkLst>
        </pc:spChg>
        <pc:spChg chg="mod">
          <ac:chgData name="William Grey" userId="37b73424-c081-4fc2-b1af-363f4f3fd4f3" providerId="ADAL" clId="{0E373529-61D4-46BC-AFF8-8346DC07B7C4}" dt="2020-01-31T09:52:12.007" v="10" actId="1076"/>
          <ac:spMkLst>
            <pc:docMk/>
            <pc:sldMk cId="3847688799" sldId="352"/>
            <ac:spMk id="37" creationId="{00000000-0000-0000-0000-000000000000}"/>
          </ac:spMkLst>
        </pc:spChg>
        <pc:spChg chg="mod">
          <ac:chgData name="William Grey" userId="37b73424-c081-4fc2-b1af-363f4f3fd4f3" providerId="ADAL" clId="{0E373529-61D4-46BC-AFF8-8346DC07B7C4}" dt="2020-01-31T09:52:12.007" v="10" actId="1076"/>
          <ac:spMkLst>
            <pc:docMk/>
            <pc:sldMk cId="3847688799" sldId="352"/>
            <ac:spMk id="38" creationId="{00000000-0000-0000-0000-000000000000}"/>
          </ac:spMkLst>
        </pc:spChg>
        <pc:spChg chg="mod">
          <ac:chgData name="William Grey" userId="37b73424-c081-4fc2-b1af-363f4f3fd4f3" providerId="ADAL" clId="{0E373529-61D4-46BC-AFF8-8346DC07B7C4}" dt="2020-01-31T09:52:12.007" v="10" actId="1076"/>
          <ac:spMkLst>
            <pc:docMk/>
            <pc:sldMk cId="3847688799" sldId="352"/>
            <ac:spMk id="39" creationId="{00000000-0000-0000-0000-000000000000}"/>
          </ac:spMkLst>
        </pc:spChg>
        <pc:spChg chg="mod">
          <ac:chgData name="William Grey" userId="37b73424-c081-4fc2-b1af-363f4f3fd4f3" providerId="ADAL" clId="{0E373529-61D4-46BC-AFF8-8346DC07B7C4}" dt="2020-01-31T09:52:12.007" v="10" actId="1076"/>
          <ac:spMkLst>
            <pc:docMk/>
            <pc:sldMk cId="3847688799" sldId="352"/>
            <ac:spMk id="40" creationId="{00000000-0000-0000-0000-000000000000}"/>
          </ac:spMkLst>
        </pc:spChg>
        <pc:spChg chg="mod">
          <ac:chgData name="William Grey" userId="37b73424-c081-4fc2-b1af-363f4f3fd4f3" providerId="ADAL" clId="{0E373529-61D4-46BC-AFF8-8346DC07B7C4}" dt="2020-01-31T09:52:12.007" v="10" actId="1076"/>
          <ac:spMkLst>
            <pc:docMk/>
            <pc:sldMk cId="3847688799" sldId="352"/>
            <ac:spMk id="41" creationId="{00000000-0000-0000-0000-000000000000}"/>
          </ac:spMkLst>
        </pc:spChg>
        <pc:spChg chg="mod">
          <ac:chgData name="William Grey" userId="37b73424-c081-4fc2-b1af-363f4f3fd4f3" providerId="ADAL" clId="{0E373529-61D4-46BC-AFF8-8346DC07B7C4}" dt="2020-01-31T09:52:12.007" v="10" actId="1076"/>
          <ac:spMkLst>
            <pc:docMk/>
            <pc:sldMk cId="3847688799" sldId="352"/>
            <ac:spMk id="42" creationId="{00000000-0000-0000-0000-000000000000}"/>
          </ac:spMkLst>
        </pc:spChg>
        <pc:spChg chg="mod">
          <ac:chgData name="William Grey" userId="37b73424-c081-4fc2-b1af-363f4f3fd4f3" providerId="ADAL" clId="{0E373529-61D4-46BC-AFF8-8346DC07B7C4}" dt="2020-01-31T09:52:12.007" v="10" actId="1076"/>
          <ac:spMkLst>
            <pc:docMk/>
            <pc:sldMk cId="3847688799" sldId="352"/>
            <ac:spMk id="43" creationId="{00000000-0000-0000-0000-000000000000}"/>
          </ac:spMkLst>
        </pc:spChg>
        <pc:spChg chg="mod">
          <ac:chgData name="William Grey" userId="37b73424-c081-4fc2-b1af-363f4f3fd4f3" providerId="ADAL" clId="{0E373529-61D4-46BC-AFF8-8346DC07B7C4}" dt="2020-01-31T09:52:12.007" v="10" actId="1076"/>
          <ac:spMkLst>
            <pc:docMk/>
            <pc:sldMk cId="3847688799" sldId="352"/>
            <ac:spMk id="44" creationId="{00000000-0000-0000-0000-000000000000}"/>
          </ac:spMkLst>
        </pc:spChg>
        <pc:spChg chg="mod">
          <ac:chgData name="William Grey" userId="37b73424-c081-4fc2-b1af-363f4f3fd4f3" providerId="ADAL" clId="{0E373529-61D4-46BC-AFF8-8346DC07B7C4}" dt="2020-01-31T09:52:12.007" v="10" actId="1076"/>
          <ac:spMkLst>
            <pc:docMk/>
            <pc:sldMk cId="3847688799" sldId="352"/>
            <ac:spMk id="45" creationId="{00000000-0000-0000-0000-000000000000}"/>
          </ac:spMkLst>
        </pc:spChg>
        <pc:spChg chg="mod">
          <ac:chgData name="William Grey" userId="37b73424-c081-4fc2-b1af-363f4f3fd4f3" providerId="ADAL" clId="{0E373529-61D4-46BC-AFF8-8346DC07B7C4}" dt="2020-01-31T09:52:12.007" v="10" actId="1076"/>
          <ac:spMkLst>
            <pc:docMk/>
            <pc:sldMk cId="3847688799" sldId="352"/>
            <ac:spMk id="46" creationId="{00000000-0000-0000-0000-000000000000}"/>
          </ac:spMkLst>
        </pc:spChg>
        <pc:spChg chg="mod">
          <ac:chgData name="William Grey" userId="37b73424-c081-4fc2-b1af-363f4f3fd4f3" providerId="ADAL" clId="{0E373529-61D4-46BC-AFF8-8346DC07B7C4}" dt="2020-01-31T09:52:12.007" v="10" actId="1076"/>
          <ac:spMkLst>
            <pc:docMk/>
            <pc:sldMk cId="3847688799" sldId="352"/>
            <ac:spMk id="47" creationId="{00000000-0000-0000-0000-000000000000}"/>
          </ac:spMkLst>
        </pc:spChg>
        <pc:spChg chg="mod">
          <ac:chgData name="William Grey" userId="37b73424-c081-4fc2-b1af-363f4f3fd4f3" providerId="ADAL" clId="{0E373529-61D4-46BC-AFF8-8346DC07B7C4}" dt="2020-01-31T09:52:12.007" v="10" actId="1076"/>
          <ac:spMkLst>
            <pc:docMk/>
            <pc:sldMk cId="3847688799" sldId="352"/>
            <ac:spMk id="48" creationId="{00000000-0000-0000-0000-000000000000}"/>
          </ac:spMkLst>
        </pc:spChg>
        <pc:spChg chg="mod">
          <ac:chgData name="William Grey" userId="37b73424-c081-4fc2-b1af-363f4f3fd4f3" providerId="ADAL" clId="{0E373529-61D4-46BC-AFF8-8346DC07B7C4}" dt="2020-01-31T09:52:12.007" v="10" actId="1076"/>
          <ac:spMkLst>
            <pc:docMk/>
            <pc:sldMk cId="3847688799" sldId="352"/>
            <ac:spMk id="49" creationId="{00000000-0000-0000-0000-000000000000}"/>
          </ac:spMkLst>
        </pc:spChg>
        <pc:spChg chg="mod">
          <ac:chgData name="William Grey" userId="37b73424-c081-4fc2-b1af-363f4f3fd4f3" providerId="ADAL" clId="{0E373529-61D4-46BC-AFF8-8346DC07B7C4}" dt="2020-01-31T09:52:12.007" v="10" actId="1076"/>
          <ac:spMkLst>
            <pc:docMk/>
            <pc:sldMk cId="3847688799" sldId="352"/>
            <ac:spMk id="50" creationId="{00000000-0000-0000-0000-000000000000}"/>
          </ac:spMkLst>
        </pc:spChg>
        <pc:spChg chg="mod">
          <ac:chgData name="William Grey" userId="37b73424-c081-4fc2-b1af-363f4f3fd4f3" providerId="ADAL" clId="{0E373529-61D4-46BC-AFF8-8346DC07B7C4}" dt="2020-01-31T09:52:12.007" v="10" actId="1076"/>
          <ac:spMkLst>
            <pc:docMk/>
            <pc:sldMk cId="3847688799" sldId="352"/>
            <ac:spMk id="51" creationId="{00000000-0000-0000-0000-000000000000}"/>
          </ac:spMkLst>
        </pc:spChg>
        <pc:spChg chg="mod">
          <ac:chgData name="William Grey" userId="37b73424-c081-4fc2-b1af-363f4f3fd4f3" providerId="ADAL" clId="{0E373529-61D4-46BC-AFF8-8346DC07B7C4}" dt="2020-01-31T09:52:12.007" v="10" actId="1076"/>
          <ac:spMkLst>
            <pc:docMk/>
            <pc:sldMk cId="3847688799" sldId="352"/>
            <ac:spMk id="52" creationId="{00000000-0000-0000-0000-000000000000}"/>
          </ac:spMkLst>
        </pc:spChg>
        <pc:spChg chg="mod">
          <ac:chgData name="William Grey" userId="37b73424-c081-4fc2-b1af-363f4f3fd4f3" providerId="ADAL" clId="{0E373529-61D4-46BC-AFF8-8346DC07B7C4}" dt="2020-01-31T09:52:12.007" v="10" actId="1076"/>
          <ac:spMkLst>
            <pc:docMk/>
            <pc:sldMk cId="3847688799" sldId="352"/>
            <ac:spMk id="53" creationId="{00000000-0000-0000-0000-000000000000}"/>
          </ac:spMkLst>
        </pc:spChg>
        <pc:spChg chg="mod">
          <ac:chgData name="William Grey" userId="37b73424-c081-4fc2-b1af-363f4f3fd4f3" providerId="ADAL" clId="{0E373529-61D4-46BC-AFF8-8346DC07B7C4}" dt="2020-01-31T09:52:12.007" v="10" actId="1076"/>
          <ac:spMkLst>
            <pc:docMk/>
            <pc:sldMk cId="3847688799" sldId="352"/>
            <ac:spMk id="54" creationId="{00000000-0000-0000-0000-000000000000}"/>
          </ac:spMkLst>
        </pc:spChg>
        <pc:cxnChg chg="mod">
          <ac:chgData name="William Grey" userId="37b73424-c081-4fc2-b1af-363f4f3fd4f3" providerId="ADAL" clId="{0E373529-61D4-46BC-AFF8-8346DC07B7C4}" dt="2020-01-31T09:52:12.007" v="10" actId="1076"/>
          <ac:cxnSpMkLst>
            <pc:docMk/>
            <pc:sldMk cId="3847688799" sldId="352"/>
            <ac:cxnSpMk id="14" creationId="{00000000-0000-0000-0000-000000000000}"/>
          </ac:cxnSpMkLst>
        </pc:cxnChg>
        <pc:cxnChg chg="mod">
          <ac:chgData name="William Grey" userId="37b73424-c081-4fc2-b1af-363f4f3fd4f3" providerId="ADAL" clId="{0E373529-61D4-46BC-AFF8-8346DC07B7C4}" dt="2020-01-31T09:52:12.007" v="10" actId="1076"/>
          <ac:cxnSpMkLst>
            <pc:docMk/>
            <pc:sldMk cId="3847688799" sldId="352"/>
            <ac:cxnSpMk id="16" creationId="{00000000-0000-0000-0000-000000000000}"/>
          </ac:cxnSpMkLst>
        </pc:cxnChg>
        <pc:cxnChg chg="mod">
          <ac:chgData name="William Grey" userId="37b73424-c081-4fc2-b1af-363f4f3fd4f3" providerId="ADAL" clId="{0E373529-61D4-46BC-AFF8-8346DC07B7C4}" dt="2020-01-31T09:52:12.007" v="10" actId="1076"/>
          <ac:cxnSpMkLst>
            <pc:docMk/>
            <pc:sldMk cId="3847688799" sldId="352"/>
            <ac:cxnSpMk id="18" creationId="{00000000-0000-0000-0000-000000000000}"/>
          </ac:cxnSpMkLst>
        </pc:cxnChg>
        <pc:cxnChg chg="mod">
          <ac:chgData name="William Grey" userId="37b73424-c081-4fc2-b1af-363f4f3fd4f3" providerId="ADAL" clId="{0E373529-61D4-46BC-AFF8-8346DC07B7C4}" dt="2020-01-31T09:52:12.007" v="10" actId="1076"/>
          <ac:cxnSpMkLst>
            <pc:docMk/>
            <pc:sldMk cId="3847688799" sldId="352"/>
            <ac:cxnSpMk id="19" creationId="{00000000-0000-0000-0000-000000000000}"/>
          </ac:cxnSpMkLst>
        </pc:cxnChg>
        <pc:cxnChg chg="mod">
          <ac:chgData name="William Grey" userId="37b73424-c081-4fc2-b1af-363f4f3fd4f3" providerId="ADAL" clId="{0E373529-61D4-46BC-AFF8-8346DC07B7C4}" dt="2020-01-31T09:52:12.007" v="10" actId="1076"/>
          <ac:cxnSpMkLst>
            <pc:docMk/>
            <pc:sldMk cId="3847688799" sldId="352"/>
            <ac:cxnSpMk id="22" creationId="{00000000-0000-0000-0000-000000000000}"/>
          </ac:cxnSpMkLst>
        </pc:cxnChg>
        <pc:cxnChg chg="mod">
          <ac:chgData name="William Grey" userId="37b73424-c081-4fc2-b1af-363f4f3fd4f3" providerId="ADAL" clId="{0E373529-61D4-46BC-AFF8-8346DC07B7C4}" dt="2020-01-31T09:52:12.007" v="10" actId="1076"/>
          <ac:cxnSpMkLst>
            <pc:docMk/>
            <pc:sldMk cId="3847688799" sldId="352"/>
            <ac:cxnSpMk id="25" creationId="{00000000-0000-0000-0000-000000000000}"/>
          </ac:cxnSpMkLst>
        </pc:cxnChg>
        <pc:cxnChg chg="mod">
          <ac:chgData name="William Grey" userId="37b73424-c081-4fc2-b1af-363f4f3fd4f3" providerId="ADAL" clId="{0E373529-61D4-46BC-AFF8-8346DC07B7C4}" dt="2020-01-31T09:52:12.007" v="10" actId="1076"/>
          <ac:cxnSpMkLst>
            <pc:docMk/>
            <pc:sldMk cId="3847688799" sldId="352"/>
            <ac:cxnSpMk id="26" creationId="{00000000-0000-0000-0000-000000000000}"/>
          </ac:cxnSpMkLst>
        </pc:cxnChg>
        <pc:cxnChg chg="mod">
          <ac:chgData name="William Grey" userId="37b73424-c081-4fc2-b1af-363f4f3fd4f3" providerId="ADAL" clId="{0E373529-61D4-46BC-AFF8-8346DC07B7C4}" dt="2020-01-31T09:52:12.007" v="10" actId="1076"/>
          <ac:cxnSpMkLst>
            <pc:docMk/>
            <pc:sldMk cId="3847688799" sldId="352"/>
            <ac:cxnSpMk id="29" creationId="{00000000-0000-0000-0000-000000000000}"/>
          </ac:cxnSpMkLst>
        </pc:cxnChg>
      </pc:sldChg>
      <pc:sldChg chg="addSp delSp modSp add">
        <pc:chgData name="William Grey" userId="37b73424-c081-4fc2-b1af-363f4f3fd4f3" providerId="ADAL" clId="{0E373529-61D4-46BC-AFF8-8346DC07B7C4}" dt="2020-01-31T10:46:49.971" v="77" actId="1076"/>
        <pc:sldMkLst>
          <pc:docMk/>
          <pc:sldMk cId="87272024" sldId="357"/>
        </pc:sldMkLst>
        <pc:spChg chg="mod">
          <ac:chgData name="William Grey" userId="37b73424-c081-4fc2-b1af-363f4f3fd4f3" providerId="ADAL" clId="{0E373529-61D4-46BC-AFF8-8346DC07B7C4}" dt="2020-01-31T10:45:02.458" v="50" actId="20577"/>
          <ac:spMkLst>
            <pc:docMk/>
            <pc:sldMk cId="87272024" sldId="357"/>
            <ac:spMk id="12" creationId="{00000000-0000-0000-0000-000000000000}"/>
          </ac:spMkLst>
        </pc:spChg>
        <pc:spChg chg="mod">
          <ac:chgData name="William Grey" userId="37b73424-c081-4fc2-b1af-363f4f3fd4f3" providerId="ADAL" clId="{0E373529-61D4-46BC-AFF8-8346DC07B7C4}" dt="2020-01-31T10:44:40.329" v="42" actId="20577"/>
          <ac:spMkLst>
            <pc:docMk/>
            <pc:sldMk cId="87272024" sldId="357"/>
            <ac:spMk id="13" creationId="{00000000-0000-0000-0000-000000000000}"/>
          </ac:spMkLst>
        </pc:spChg>
        <pc:spChg chg="mod">
          <ac:chgData name="William Grey" userId="37b73424-c081-4fc2-b1af-363f4f3fd4f3" providerId="ADAL" clId="{0E373529-61D4-46BC-AFF8-8346DC07B7C4}" dt="2020-01-31T10:45:05.142" v="52" actId="20577"/>
          <ac:spMkLst>
            <pc:docMk/>
            <pc:sldMk cId="87272024" sldId="357"/>
            <ac:spMk id="14" creationId="{00000000-0000-0000-0000-000000000000}"/>
          </ac:spMkLst>
        </pc:spChg>
        <pc:spChg chg="mod">
          <ac:chgData name="William Grey" userId="37b73424-c081-4fc2-b1af-363f4f3fd4f3" providerId="ADAL" clId="{0E373529-61D4-46BC-AFF8-8346DC07B7C4}" dt="2020-01-31T10:44:43.438" v="44" actId="20577"/>
          <ac:spMkLst>
            <pc:docMk/>
            <pc:sldMk cId="87272024" sldId="357"/>
            <ac:spMk id="15" creationId="{00000000-0000-0000-0000-000000000000}"/>
          </ac:spMkLst>
        </pc:spChg>
        <pc:spChg chg="add del mod">
          <ac:chgData name="William Grey" userId="37b73424-c081-4fc2-b1af-363f4f3fd4f3" providerId="ADAL" clId="{0E373529-61D4-46BC-AFF8-8346DC07B7C4}" dt="2020-01-31T10:45:09.587" v="54" actId="20577"/>
          <ac:spMkLst>
            <pc:docMk/>
            <pc:sldMk cId="87272024" sldId="357"/>
            <ac:spMk id="16" creationId="{00000000-0000-0000-0000-000000000000}"/>
          </ac:spMkLst>
        </pc:spChg>
        <pc:spChg chg="add del mod">
          <ac:chgData name="William Grey" userId="37b73424-c081-4fc2-b1af-363f4f3fd4f3" providerId="ADAL" clId="{0E373529-61D4-46BC-AFF8-8346DC07B7C4}" dt="2020-01-31T10:44:47.541" v="46" actId="20577"/>
          <ac:spMkLst>
            <pc:docMk/>
            <pc:sldMk cId="87272024" sldId="357"/>
            <ac:spMk id="17" creationId="{00000000-0000-0000-0000-000000000000}"/>
          </ac:spMkLst>
        </pc:spChg>
        <pc:spChg chg="add del">
          <ac:chgData name="William Grey" userId="37b73424-c081-4fc2-b1af-363f4f3fd4f3" providerId="ADAL" clId="{0E373529-61D4-46BC-AFF8-8346DC07B7C4}" dt="2020-01-31T10:44:59.342" v="48" actId="478"/>
          <ac:spMkLst>
            <pc:docMk/>
            <pc:sldMk cId="87272024" sldId="357"/>
            <ac:spMk id="18" creationId="{00000000-0000-0000-0000-000000000000}"/>
          </ac:spMkLst>
        </pc:spChg>
        <pc:spChg chg="add del">
          <ac:chgData name="William Grey" userId="37b73424-c081-4fc2-b1af-363f4f3fd4f3" providerId="ADAL" clId="{0E373529-61D4-46BC-AFF8-8346DC07B7C4}" dt="2020-01-31T10:44:55.030" v="47" actId="478"/>
          <ac:spMkLst>
            <pc:docMk/>
            <pc:sldMk cId="87272024" sldId="357"/>
            <ac:spMk id="19" creationId="{00000000-0000-0000-0000-000000000000}"/>
          </ac:spMkLst>
        </pc:spChg>
        <pc:spChg chg="add del">
          <ac:chgData name="William Grey" userId="37b73424-c081-4fc2-b1af-363f4f3fd4f3" providerId="ADAL" clId="{0E373529-61D4-46BC-AFF8-8346DC07B7C4}" dt="2020-01-31T10:44:55.030" v="47" actId="478"/>
          <ac:spMkLst>
            <pc:docMk/>
            <pc:sldMk cId="87272024" sldId="357"/>
            <ac:spMk id="20" creationId="{00000000-0000-0000-0000-000000000000}"/>
          </ac:spMkLst>
        </pc:spChg>
        <pc:spChg chg="add del">
          <ac:chgData name="William Grey" userId="37b73424-c081-4fc2-b1af-363f4f3fd4f3" providerId="ADAL" clId="{0E373529-61D4-46BC-AFF8-8346DC07B7C4}" dt="2020-01-31T10:44:55.030" v="47" actId="478"/>
          <ac:spMkLst>
            <pc:docMk/>
            <pc:sldMk cId="87272024" sldId="357"/>
            <ac:spMk id="21" creationId="{00000000-0000-0000-0000-000000000000}"/>
          </ac:spMkLst>
        </pc:spChg>
        <pc:spChg chg="add del">
          <ac:chgData name="William Grey" userId="37b73424-c081-4fc2-b1af-363f4f3fd4f3" providerId="ADAL" clId="{0E373529-61D4-46BC-AFF8-8346DC07B7C4}" dt="2020-01-31T10:44:36.446" v="39" actId="478"/>
          <ac:spMkLst>
            <pc:docMk/>
            <pc:sldMk cId="87272024" sldId="357"/>
            <ac:spMk id="25" creationId="{00000000-0000-0000-0000-000000000000}"/>
          </ac:spMkLst>
        </pc:spChg>
        <pc:spChg chg="add del">
          <ac:chgData name="William Grey" userId="37b73424-c081-4fc2-b1af-363f4f3fd4f3" providerId="ADAL" clId="{0E373529-61D4-46BC-AFF8-8346DC07B7C4}" dt="2020-01-31T10:44:55.030" v="47" actId="478"/>
          <ac:spMkLst>
            <pc:docMk/>
            <pc:sldMk cId="87272024" sldId="357"/>
            <ac:spMk id="26" creationId="{00000000-0000-0000-0000-000000000000}"/>
          </ac:spMkLst>
        </pc:spChg>
        <pc:spChg chg="add del">
          <ac:chgData name="William Grey" userId="37b73424-c081-4fc2-b1af-363f4f3fd4f3" providerId="ADAL" clId="{0E373529-61D4-46BC-AFF8-8346DC07B7C4}" dt="2020-01-31T10:44:55.030" v="47" actId="478"/>
          <ac:spMkLst>
            <pc:docMk/>
            <pc:sldMk cId="87272024" sldId="357"/>
            <ac:spMk id="27" creationId="{00000000-0000-0000-0000-000000000000}"/>
          </ac:spMkLst>
        </pc:spChg>
        <pc:spChg chg="del">
          <ac:chgData name="William Grey" userId="37b73424-c081-4fc2-b1af-363f4f3fd4f3" providerId="ADAL" clId="{0E373529-61D4-46BC-AFF8-8346DC07B7C4}" dt="2020-01-31T10:43:26.399" v="23" actId="478"/>
          <ac:spMkLst>
            <pc:docMk/>
            <pc:sldMk cId="87272024" sldId="357"/>
            <ac:spMk id="28" creationId="{00000000-0000-0000-0000-000000000000}"/>
          </ac:spMkLst>
        </pc:spChg>
        <pc:spChg chg="del">
          <ac:chgData name="William Grey" userId="37b73424-c081-4fc2-b1af-363f4f3fd4f3" providerId="ADAL" clId="{0E373529-61D4-46BC-AFF8-8346DC07B7C4}" dt="2020-01-31T10:46:07.824" v="66" actId="478"/>
          <ac:spMkLst>
            <pc:docMk/>
            <pc:sldMk cId="87272024" sldId="357"/>
            <ac:spMk id="29" creationId="{00000000-0000-0000-0000-000000000000}"/>
          </ac:spMkLst>
        </pc:spChg>
        <pc:spChg chg="del">
          <ac:chgData name="William Grey" userId="37b73424-c081-4fc2-b1af-363f4f3fd4f3" providerId="ADAL" clId="{0E373529-61D4-46BC-AFF8-8346DC07B7C4}" dt="2020-01-31T10:46:07.824" v="66" actId="478"/>
          <ac:spMkLst>
            <pc:docMk/>
            <pc:sldMk cId="87272024" sldId="357"/>
            <ac:spMk id="30" creationId="{00000000-0000-0000-0000-000000000000}"/>
          </ac:spMkLst>
        </pc:spChg>
        <pc:spChg chg="del">
          <ac:chgData name="William Grey" userId="37b73424-c081-4fc2-b1af-363f4f3fd4f3" providerId="ADAL" clId="{0E373529-61D4-46BC-AFF8-8346DC07B7C4}" dt="2020-01-31T10:46:07.824" v="66" actId="478"/>
          <ac:spMkLst>
            <pc:docMk/>
            <pc:sldMk cId="87272024" sldId="357"/>
            <ac:spMk id="31" creationId="{00000000-0000-0000-0000-000000000000}"/>
          </ac:spMkLst>
        </pc:spChg>
        <pc:spChg chg="del">
          <ac:chgData name="William Grey" userId="37b73424-c081-4fc2-b1af-363f4f3fd4f3" providerId="ADAL" clId="{0E373529-61D4-46BC-AFF8-8346DC07B7C4}" dt="2020-01-31T10:46:07.824" v="66" actId="478"/>
          <ac:spMkLst>
            <pc:docMk/>
            <pc:sldMk cId="87272024" sldId="357"/>
            <ac:spMk id="32" creationId="{00000000-0000-0000-0000-000000000000}"/>
          </ac:spMkLst>
        </pc:spChg>
        <pc:spChg chg="del">
          <ac:chgData name="William Grey" userId="37b73424-c081-4fc2-b1af-363f4f3fd4f3" providerId="ADAL" clId="{0E373529-61D4-46BC-AFF8-8346DC07B7C4}" dt="2020-01-31T10:46:07.824" v="66" actId="478"/>
          <ac:spMkLst>
            <pc:docMk/>
            <pc:sldMk cId="87272024" sldId="357"/>
            <ac:spMk id="33" creationId="{00000000-0000-0000-0000-000000000000}"/>
          </ac:spMkLst>
        </pc:spChg>
        <pc:spChg chg="del">
          <ac:chgData name="William Grey" userId="37b73424-c081-4fc2-b1af-363f4f3fd4f3" providerId="ADAL" clId="{0E373529-61D4-46BC-AFF8-8346DC07B7C4}" dt="2020-01-31T10:46:07.824" v="66" actId="478"/>
          <ac:spMkLst>
            <pc:docMk/>
            <pc:sldMk cId="87272024" sldId="357"/>
            <ac:spMk id="34" creationId="{00000000-0000-0000-0000-000000000000}"/>
          </ac:spMkLst>
        </pc:spChg>
        <pc:spChg chg="del">
          <ac:chgData name="William Grey" userId="37b73424-c081-4fc2-b1af-363f4f3fd4f3" providerId="ADAL" clId="{0E373529-61D4-46BC-AFF8-8346DC07B7C4}" dt="2020-01-31T10:46:07.824" v="66" actId="478"/>
          <ac:spMkLst>
            <pc:docMk/>
            <pc:sldMk cId="87272024" sldId="357"/>
            <ac:spMk id="35" creationId="{00000000-0000-0000-0000-000000000000}"/>
          </ac:spMkLst>
        </pc:spChg>
        <pc:spChg chg="del">
          <ac:chgData name="William Grey" userId="37b73424-c081-4fc2-b1af-363f4f3fd4f3" providerId="ADAL" clId="{0E373529-61D4-46BC-AFF8-8346DC07B7C4}" dt="2020-01-31T10:46:07.824" v="66" actId="478"/>
          <ac:spMkLst>
            <pc:docMk/>
            <pc:sldMk cId="87272024" sldId="357"/>
            <ac:spMk id="36" creationId="{00000000-0000-0000-0000-000000000000}"/>
          </ac:spMkLst>
        </pc:spChg>
        <pc:spChg chg="del">
          <ac:chgData name="William Grey" userId="37b73424-c081-4fc2-b1af-363f4f3fd4f3" providerId="ADAL" clId="{0E373529-61D4-46BC-AFF8-8346DC07B7C4}" dt="2020-01-31T10:46:07.824" v="66" actId="478"/>
          <ac:spMkLst>
            <pc:docMk/>
            <pc:sldMk cId="87272024" sldId="357"/>
            <ac:spMk id="39" creationId="{00000000-0000-0000-0000-000000000000}"/>
          </ac:spMkLst>
        </pc:spChg>
        <pc:spChg chg="del">
          <ac:chgData name="William Grey" userId="37b73424-c081-4fc2-b1af-363f4f3fd4f3" providerId="ADAL" clId="{0E373529-61D4-46BC-AFF8-8346DC07B7C4}" dt="2020-01-31T10:46:07.824" v="66" actId="478"/>
          <ac:spMkLst>
            <pc:docMk/>
            <pc:sldMk cId="87272024" sldId="357"/>
            <ac:spMk id="40" creationId="{00000000-0000-0000-0000-000000000000}"/>
          </ac:spMkLst>
        </pc:spChg>
        <pc:spChg chg="del">
          <ac:chgData name="William Grey" userId="37b73424-c081-4fc2-b1af-363f4f3fd4f3" providerId="ADAL" clId="{0E373529-61D4-46BC-AFF8-8346DC07B7C4}" dt="2020-01-31T10:46:07.824" v="66" actId="478"/>
          <ac:spMkLst>
            <pc:docMk/>
            <pc:sldMk cId="87272024" sldId="357"/>
            <ac:spMk id="41" creationId="{00000000-0000-0000-0000-000000000000}"/>
          </ac:spMkLst>
        </pc:spChg>
        <pc:spChg chg="del">
          <ac:chgData name="William Grey" userId="37b73424-c081-4fc2-b1af-363f4f3fd4f3" providerId="ADAL" clId="{0E373529-61D4-46BC-AFF8-8346DC07B7C4}" dt="2020-01-31T10:46:07.824" v="66" actId="478"/>
          <ac:spMkLst>
            <pc:docMk/>
            <pc:sldMk cId="87272024" sldId="357"/>
            <ac:spMk id="42" creationId="{00000000-0000-0000-0000-000000000000}"/>
          </ac:spMkLst>
        </pc:spChg>
        <pc:spChg chg="del">
          <ac:chgData name="William Grey" userId="37b73424-c081-4fc2-b1af-363f4f3fd4f3" providerId="ADAL" clId="{0E373529-61D4-46BC-AFF8-8346DC07B7C4}" dt="2020-01-31T10:46:07.824" v="66" actId="478"/>
          <ac:spMkLst>
            <pc:docMk/>
            <pc:sldMk cId="87272024" sldId="357"/>
            <ac:spMk id="43" creationId="{00000000-0000-0000-0000-000000000000}"/>
          </ac:spMkLst>
        </pc:spChg>
        <pc:spChg chg="del">
          <ac:chgData name="William Grey" userId="37b73424-c081-4fc2-b1af-363f4f3fd4f3" providerId="ADAL" clId="{0E373529-61D4-46BC-AFF8-8346DC07B7C4}" dt="2020-01-31T10:43:30.586" v="24" actId="478"/>
          <ac:spMkLst>
            <pc:docMk/>
            <pc:sldMk cId="87272024" sldId="357"/>
            <ac:spMk id="45" creationId="{00000000-0000-0000-0000-000000000000}"/>
          </ac:spMkLst>
        </pc:spChg>
        <pc:spChg chg="del">
          <ac:chgData name="William Grey" userId="37b73424-c081-4fc2-b1af-363f4f3fd4f3" providerId="ADAL" clId="{0E373529-61D4-46BC-AFF8-8346DC07B7C4}" dt="2020-01-31T10:46:44.688" v="76" actId="478"/>
          <ac:spMkLst>
            <pc:docMk/>
            <pc:sldMk cId="87272024" sldId="357"/>
            <ac:spMk id="46" creationId="{00000000-0000-0000-0000-000000000000}"/>
          </ac:spMkLst>
        </pc:spChg>
        <pc:spChg chg="del">
          <ac:chgData name="William Grey" userId="37b73424-c081-4fc2-b1af-363f4f3fd4f3" providerId="ADAL" clId="{0E373529-61D4-46BC-AFF8-8346DC07B7C4}" dt="2020-01-31T10:46:44.688" v="76" actId="478"/>
          <ac:spMkLst>
            <pc:docMk/>
            <pc:sldMk cId="87272024" sldId="357"/>
            <ac:spMk id="47" creationId="{00000000-0000-0000-0000-000000000000}"/>
          </ac:spMkLst>
        </pc:spChg>
        <pc:spChg chg="del">
          <ac:chgData name="William Grey" userId="37b73424-c081-4fc2-b1af-363f4f3fd4f3" providerId="ADAL" clId="{0E373529-61D4-46BC-AFF8-8346DC07B7C4}" dt="2020-01-31T10:46:44.688" v="76" actId="478"/>
          <ac:spMkLst>
            <pc:docMk/>
            <pc:sldMk cId="87272024" sldId="357"/>
            <ac:spMk id="48" creationId="{00000000-0000-0000-0000-000000000000}"/>
          </ac:spMkLst>
        </pc:spChg>
        <pc:spChg chg="del">
          <ac:chgData name="William Grey" userId="37b73424-c081-4fc2-b1af-363f4f3fd4f3" providerId="ADAL" clId="{0E373529-61D4-46BC-AFF8-8346DC07B7C4}" dt="2020-01-31T10:46:44.688" v="76" actId="478"/>
          <ac:spMkLst>
            <pc:docMk/>
            <pc:sldMk cId="87272024" sldId="357"/>
            <ac:spMk id="49" creationId="{00000000-0000-0000-0000-000000000000}"/>
          </ac:spMkLst>
        </pc:spChg>
        <pc:spChg chg="del">
          <ac:chgData name="William Grey" userId="37b73424-c081-4fc2-b1af-363f4f3fd4f3" providerId="ADAL" clId="{0E373529-61D4-46BC-AFF8-8346DC07B7C4}" dt="2020-01-31T10:46:44.688" v="76" actId="478"/>
          <ac:spMkLst>
            <pc:docMk/>
            <pc:sldMk cId="87272024" sldId="357"/>
            <ac:spMk id="50" creationId="{00000000-0000-0000-0000-000000000000}"/>
          </ac:spMkLst>
        </pc:spChg>
        <pc:spChg chg="del">
          <ac:chgData name="William Grey" userId="37b73424-c081-4fc2-b1af-363f4f3fd4f3" providerId="ADAL" clId="{0E373529-61D4-46BC-AFF8-8346DC07B7C4}" dt="2020-01-31T10:46:44.688" v="76" actId="478"/>
          <ac:spMkLst>
            <pc:docMk/>
            <pc:sldMk cId="87272024" sldId="357"/>
            <ac:spMk id="51" creationId="{00000000-0000-0000-0000-000000000000}"/>
          </ac:spMkLst>
        </pc:spChg>
        <pc:spChg chg="del">
          <ac:chgData name="William Grey" userId="37b73424-c081-4fc2-b1af-363f4f3fd4f3" providerId="ADAL" clId="{0E373529-61D4-46BC-AFF8-8346DC07B7C4}" dt="2020-01-31T10:46:44.688" v="76" actId="478"/>
          <ac:spMkLst>
            <pc:docMk/>
            <pc:sldMk cId="87272024" sldId="357"/>
            <ac:spMk id="52" creationId="{00000000-0000-0000-0000-000000000000}"/>
          </ac:spMkLst>
        </pc:spChg>
        <pc:spChg chg="del">
          <ac:chgData name="William Grey" userId="37b73424-c081-4fc2-b1af-363f4f3fd4f3" providerId="ADAL" clId="{0E373529-61D4-46BC-AFF8-8346DC07B7C4}" dt="2020-01-31T10:46:44.688" v="76" actId="478"/>
          <ac:spMkLst>
            <pc:docMk/>
            <pc:sldMk cId="87272024" sldId="357"/>
            <ac:spMk id="53" creationId="{00000000-0000-0000-0000-000000000000}"/>
          </ac:spMkLst>
        </pc:spChg>
        <pc:spChg chg="del">
          <ac:chgData name="William Grey" userId="37b73424-c081-4fc2-b1af-363f4f3fd4f3" providerId="ADAL" clId="{0E373529-61D4-46BC-AFF8-8346DC07B7C4}" dt="2020-01-31T10:46:44.688" v="76" actId="478"/>
          <ac:spMkLst>
            <pc:docMk/>
            <pc:sldMk cId="87272024" sldId="357"/>
            <ac:spMk id="54" creationId="{00000000-0000-0000-0000-000000000000}"/>
          </ac:spMkLst>
        </pc:spChg>
        <pc:spChg chg="del">
          <ac:chgData name="William Grey" userId="37b73424-c081-4fc2-b1af-363f4f3fd4f3" providerId="ADAL" clId="{0E373529-61D4-46BC-AFF8-8346DC07B7C4}" dt="2020-01-31T10:46:44.688" v="76" actId="478"/>
          <ac:spMkLst>
            <pc:docMk/>
            <pc:sldMk cId="87272024" sldId="357"/>
            <ac:spMk id="55" creationId="{00000000-0000-0000-0000-000000000000}"/>
          </ac:spMkLst>
        </pc:spChg>
        <pc:spChg chg="del">
          <ac:chgData name="William Grey" userId="37b73424-c081-4fc2-b1af-363f4f3fd4f3" providerId="ADAL" clId="{0E373529-61D4-46BC-AFF8-8346DC07B7C4}" dt="2020-01-31T10:46:44.688" v="76" actId="478"/>
          <ac:spMkLst>
            <pc:docMk/>
            <pc:sldMk cId="87272024" sldId="357"/>
            <ac:spMk id="56" creationId="{00000000-0000-0000-0000-000000000000}"/>
          </ac:spMkLst>
        </pc:spChg>
        <pc:spChg chg="del">
          <ac:chgData name="William Grey" userId="37b73424-c081-4fc2-b1af-363f4f3fd4f3" providerId="ADAL" clId="{0E373529-61D4-46BC-AFF8-8346DC07B7C4}" dt="2020-01-31T10:46:44.688" v="76" actId="478"/>
          <ac:spMkLst>
            <pc:docMk/>
            <pc:sldMk cId="87272024" sldId="357"/>
            <ac:spMk id="57" creationId="{00000000-0000-0000-0000-000000000000}"/>
          </ac:spMkLst>
        </pc:spChg>
        <pc:spChg chg="del">
          <ac:chgData name="William Grey" userId="37b73424-c081-4fc2-b1af-363f4f3fd4f3" providerId="ADAL" clId="{0E373529-61D4-46BC-AFF8-8346DC07B7C4}" dt="2020-01-31T10:46:44.688" v="76" actId="478"/>
          <ac:spMkLst>
            <pc:docMk/>
            <pc:sldMk cId="87272024" sldId="357"/>
            <ac:spMk id="58" creationId="{00000000-0000-0000-0000-000000000000}"/>
          </ac:spMkLst>
        </pc:spChg>
        <pc:spChg chg="del">
          <ac:chgData name="William Grey" userId="37b73424-c081-4fc2-b1af-363f4f3fd4f3" providerId="ADAL" clId="{0E373529-61D4-46BC-AFF8-8346DC07B7C4}" dt="2020-01-31T10:46:44.688" v="76" actId="478"/>
          <ac:spMkLst>
            <pc:docMk/>
            <pc:sldMk cId="87272024" sldId="357"/>
            <ac:spMk id="59" creationId="{00000000-0000-0000-0000-000000000000}"/>
          </ac:spMkLst>
        </pc:spChg>
        <pc:spChg chg="mod">
          <ac:chgData name="William Grey" userId="37b73424-c081-4fc2-b1af-363f4f3fd4f3" providerId="ADAL" clId="{0E373529-61D4-46BC-AFF8-8346DC07B7C4}" dt="2020-01-31T10:46:49.971" v="77" actId="1076"/>
          <ac:spMkLst>
            <pc:docMk/>
            <pc:sldMk cId="87272024" sldId="357"/>
            <ac:spMk id="60" creationId="{00000000-0000-0000-0000-000000000000}"/>
          </ac:spMkLst>
        </pc:spChg>
        <pc:spChg chg="mod">
          <ac:chgData name="William Grey" userId="37b73424-c081-4fc2-b1af-363f4f3fd4f3" providerId="ADAL" clId="{0E373529-61D4-46BC-AFF8-8346DC07B7C4}" dt="2020-01-31T10:46:49.971" v="77" actId="1076"/>
          <ac:spMkLst>
            <pc:docMk/>
            <pc:sldMk cId="87272024" sldId="357"/>
            <ac:spMk id="61" creationId="{00000000-0000-0000-0000-000000000000}"/>
          </ac:spMkLst>
        </pc:spChg>
        <pc:spChg chg="add mod">
          <ac:chgData name="William Grey" userId="37b73424-c081-4fc2-b1af-363f4f3fd4f3" providerId="ADAL" clId="{0E373529-61D4-46BC-AFF8-8346DC07B7C4}" dt="2020-01-31T10:45:21.913" v="56" actId="1076"/>
          <ac:spMkLst>
            <pc:docMk/>
            <pc:sldMk cId="87272024" sldId="357"/>
            <ac:spMk id="62" creationId="{C5E30463-4035-4556-88F9-86EF0A057610}"/>
          </ac:spMkLst>
        </pc:spChg>
        <pc:spChg chg="add mod">
          <ac:chgData name="William Grey" userId="37b73424-c081-4fc2-b1af-363f4f3fd4f3" providerId="ADAL" clId="{0E373529-61D4-46BC-AFF8-8346DC07B7C4}" dt="2020-01-31T10:45:47.998" v="63" actId="20577"/>
          <ac:spMkLst>
            <pc:docMk/>
            <pc:sldMk cId="87272024" sldId="357"/>
            <ac:spMk id="63" creationId="{634137FB-44A4-4D26-BD7B-12FDBAFFB830}"/>
          </ac:spMkLst>
        </pc:spChg>
        <pc:spChg chg="add del mod">
          <ac:chgData name="William Grey" userId="37b73424-c081-4fc2-b1af-363f4f3fd4f3" providerId="ADAL" clId="{0E373529-61D4-46BC-AFF8-8346DC07B7C4}" dt="2020-01-31T10:45:29.209" v="59" actId="478"/>
          <ac:spMkLst>
            <pc:docMk/>
            <pc:sldMk cId="87272024" sldId="357"/>
            <ac:spMk id="64" creationId="{FB2481E1-93A4-4F1F-BA92-9F66F9FA49EE}"/>
          </ac:spMkLst>
        </pc:spChg>
        <pc:spChg chg="add del mod">
          <ac:chgData name="William Grey" userId="37b73424-c081-4fc2-b1af-363f4f3fd4f3" providerId="ADAL" clId="{0E373529-61D4-46BC-AFF8-8346DC07B7C4}" dt="2020-01-31T10:45:33.612" v="60" actId="478"/>
          <ac:spMkLst>
            <pc:docMk/>
            <pc:sldMk cId="87272024" sldId="357"/>
            <ac:spMk id="65" creationId="{AB402F57-1824-4EC2-8AD9-9E24E9D319A7}"/>
          </ac:spMkLst>
        </pc:spChg>
        <pc:spChg chg="add mod">
          <ac:chgData name="William Grey" userId="37b73424-c081-4fc2-b1af-363f4f3fd4f3" providerId="ADAL" clId="{0E373529-61D4-46BC-AFF8-8346DC07B7C4}" dt="2020-01-31T10:46:01.672" v="65" actId="1076"/>
          <ac:spMkLst>
            <pc:docMk/>
            <pc:sldMk cId="87272024" sldId="357"/>
            <ac:spMk id="66" creationId="{700E6D72-D86D-4BE1-9EA0-4B671788792C}"/>
          </ac:spMkLst>
        </pc:spChg>
        <pc:spChg chg="add mod">
          <ac:chgData name="William Grey" userId="37b73424-c081-4fc2-b1af-363f4f3fd4f3" providerId="ADAL" clId="{0E373529-61D4-46BC-AFF8-8346DC07B7C4}" dt="2020-01-31T10:46:01.672" v="65" actId="1076"/>
          <ac:spMkLst>
            <pc:docMk/>
            <pc:sldMk cId="87272024" sldId="357"/>
            <ac:spMk id="67" creationId="{6D0AF75D-470A-48CB-A296-EFA5B397521F}"/>
          </ac:spMkLst>
        </pc:spChg>
        <pc:spChg chg="add mod">
          <ac:chgData name="William Grey" userId="37b73424-c081-4fc2-b1af-363f4f3fd4f3" providerId="ADAL" clId="{0E373529-61D4-46BC-AFF8-8346DC07B7C4}" dt="2020-01-31T10:46:01.672" v="65" actId="1076"/>
          <ac:spMkLst>
            <pc:docMk/>
            <pc:sldMk cId="87272024" sldId="357"/>
            <ac:spMk id="68" creationId="{51B27B82-C343-4687-9495-3E56562F83EC}"/>
          </ac:spMkLst>
        </pc:spChg>
        <pc:spChg chg="add mod">
          <ac:chgData name="William Grey" userId="37b73424-c081-4fc2-b1af-363f4f3fd4f3" providerId="ADAL" clId="{0E373529-61D4-46BC-AFF8-8346DC07B7C4}" dt="2020-01-31T10:45:21.913" v="56" actId="1076"/>
          <ac:spMkLst>
            <pc:docMk/>
            <pc:sldMk cId="87272024" sldId="357"/>
            <ac:spMk id="69" creationId="{8D3DD628-971D-456F-A589-9CACC2F4366F}"/>
          </ac:spMkLst>
        </pc:spChg>
        <pc:spChg chg="add del mod">
          <ac:chgData name="William Grey" userId="37b73424-c081-4fc2-b1af-363f4f3fd4f3" providerId="ADAL" clId="{0E373529-61D4-46BC-AFF8-8346DC07B7C4}" dt="2020-01-31T10:45:37.448" v="61" actId="478"/>
          <ac:spMkLst>
            <pc:docMk/>
            <pc:sldMk cId="87272024" sldId="357"/>
            <ac:spMk id="70" creationId="{43AB1BB9-2BEF-4BC3-830B-A329F6695102}"/>
          </ac:spMkLst>
        </pc:spChg>
        <pc:spChg chg="add mod">
          <ac:chgData name="William Grey" userId="37b73424-c081-4fc2-b1af-363f4f3fd4f3" providerId="ADAL" clId="{0E373529-61D4-46BC-AFF8-8346DC07B7C4}" dt="2020-01-31T10:46:01.672" v="65" actId="1076"/>
          <ac:spMkLst>
            <pc:docMk/>
            <pc:sldMk cId="87272024" sldId="357"/>
            <ac:spMk id="71" creationId="{84A6BA4F-3135-4327-8FDB-D6672C59962B}"/>
          </ac:spMkLst>
        </pc:spChg>
        <pc:spChg chg="add mod">
          <ac:chgData name="William Grey" userId="37b73424-c081-4fc2-b1af-363f4f3fd4f3" providerId="ADAL" clId="{0E373529-61D4-46BC-AFF8-8346DC07B7C4}" dt="2020-01-31T10:46:17.535" v="68" actId="1076"/>
          <ac:spMkLst>
            <pc:docMk/>
            <pc:sldMk cId="87272024" sldId="357"/>
            <ac:spMk id="72" creationId="{7F11B6DD-84D4-47DD-9622-A9085EDF2184}"/>
          </ac:spMkLst>
        </pc:spChg>
        <pc:spChg chg="add del">
          <ac:chgData name="William Grey" userId="37b73424-c081-4fc2-b1af-363f4f3fd4f3" providerId="ADAL" clId="{0E373529-61D4-46BC-AFF8-8346DC07B7C4}" dt="2020-01-31T10:46:26.404" v="72" actId="1076"/>
          <ac:spMkLst>
            <pc:docMk/>
            <pc:sldMk cId="87272024" sldId="357"/>
            <ac:spMk id="73" creationId="{A3C7097D-484A-4D09-A323-9D19FF1DEE03}"/>
          </ac:spMkLst>
        </pc:spChg>
        <pc:spChg chg="add del">
          <ac:chgData name="William Grey" userId="37b73424-c081-4fc2-b1af-363f4f3fd4f3" providerId="ADAL" clId="{0E373529-61D4-46BC-AFF8-8346DC07B7C4}" dt="2020-01-31T10:46:26.404" v="72" actId="1076"/>
          <ac:spMkLst>
            <pc:docMk/>
            <pc:sldMk cId="87272024" sldId="357"/>
            <ac:spMk id="74" creationId="{77F0A7C1-BF11-44DD-B1A8-6F8109FC85FD}"/>
          </ac:spMkLst>
        </pc:spChg>
        <pc:spChg chg="add del">
          <ac:chgData name="William Grey" userId="37b73424-c081-4fc2-b1af-363f4f3fd4f3" providerId="ADAL" clId="{0E373529-61D4-46BC-AFF8-8346DC07B7C4}" dt="2020-01-31T10:46:26.404" v="72" actId="1076"/>
          <ac:spMkLst>
            <pc:docMk/>
            <pc:sldMk cId="87272024" sldId="357"/>
            <ac:spMk id="75" creationId="{69D18903-D811-41F3-88AD-2E7736274820}"/>
          </ac:spMkLst>
        </pc:spChg>
        <pc:spChg chg="add del mod">
          <ac:chgData name="William Grey" userId="37b73424-c081-4fc2-b1af-363f4f3fd4f3" providerId="ADAL" clId="{0E373529-61D4-46BC-AFF8-8346DC07B7C4}" dt="2020-01-31T10:46:26.404" v="72" actId="1076"/>
          <ac:spMkLst>
            <pc:docMk/>
            <pc:sldMk cId="87272024" sldId="357"/>
            <ac:spMk id="76" creationId="{B0533B5A-7795-42B1-AFEE-8BF6D442C5A3}"/>
          </ac:spMkLst>
        </pc:spChg>
        <pc:spChg chg="add del">
          <ac:chgData name="William Grey" userId="37b73424-c081-4fc2-b1af-363f4f3fd4f3" providerId="ADAL" clId="{0E373529-61D4-46BC-AFF8-8346DC07B7C4}" dt="2020-01-31T10:46:26.404" v="72" actId="1076"/>
          <ac:spMkLst>
            <pc:docMk/>
            <pc:sldMk cId="87272024" sldId="357"/>
            <ac:spMk id="77" creationId="{4380838F-FFBE-4605-BD9D-10EA950CCFA6}"/>
          </ac:spMkLst>
        </pc:spChg>
        <pc:spChg chg="add del">
          <ac:chgData name="William Grey" userId="37b73424-c081-4fc2-b1af-363f4f3fd4f3" providerId="ADAL" clId="{0E373529-61D4-46BC-AFF8-8346DC07B7C4}" dt="2020-01-31T10:46:26.404" v="72" actId="1076"/>
          <ac:spMkLst>
            <pc:docMk/>
            <pc:sldMk cId="87272024" sldId="357"/>
            <ac:spMk id="78" creationId="{C7E3A0CE-7669-49E0-9438-F1CB2F4AA51E}"/>
          </ac:spMkLst>
        </pc:spChg>
        <pc:spChg chg="add del">
          <ac:chgData name="William Grey" userId="37b73424-c081-4fc2-b1af-363f4f3fd4f3" providerId="ADAL" clId="{0E373529-61D4-46BC-AFF8-8346DC07B7C4}" dt="2020-01-31T10:46:26.404" v="72" actId="1076"/>
          <ac:spMkLst>
            <pc:docMk/>
            <pc:sldMk cId="87272024" sldId="357"/>
            <ac:spMk id="79" creationId="{437198A5-7E54-442D-BFF2-4BCA464FA9DF}"/>
          </ac:spMkLst>
        </pc:spChg>
        <pc:spChg chg="add mod">
          <ac:chgData name="William Grey" userId="37b73424-c081-4fc2-b1af-363f4f3fd4f3" providerId="ADAL" clId="{0E373529-61D4-46BC-AFF8-8346DC07B7C4}" dt="2020-01-31T10:46:31.416" v="74" actId="1076"/>
          <ac:spMkLst>
            <pc:docMk/>
            <pc:sldMk cId="87272024" sldId="357"/>
            <ac:spMk id="80" creationId="{C3FC9251-C9A0-4B64-9D93-6065FD4B6452}"/>
          </ac:spMkLst>
        </pc:spChg>
        <pc:spChg chg="add mod">
          <ac:chgData name="William Grey" userId="37b73424-c081-4fc2-b1af-363f4f3fd4f3" providerId="ADAL" clId="{0E373529-61D4-46BC-AFF8-8346DC07B7C4}" dt="2020-01-31T10:46:31.416" v="74" actId="1076"/>
          <ac:spMkLst>
            <pc:docMk/>
            <pc:sldMk cId="87272024" sldId="357"/>
            <ac:spMk id="81" creationId="{A90650F7-66FF-48D5-9B54-CB576AB08A10}"/>
          </ac:spMkLst>
        </pc:spChg>
        <pc:spChg chg="add mod">
          <ac:chgData name="William Grey" userId="37b73424-c081-4fc2-b1af-363f4f3fd4f3" providerId="ADAL" clId="{0E373529-61D4-46BC-AFF8-8346DC07B7C4}" dt="2020-01-31T10:46:31.416" v="74" actId="1076"/>
          <ac:spMkLst>
            <pc:docMk/>
            <pc:sldMk cId="87272024" sldId="357"/>
            <ac:spMk id="82" creationId="{A69A35DB-CB6C-4387-B05C-65A37212BF3A}"/>
          </ac:spMkLst>
        </pc:spChg>
        <pc:spChg chg="add mod">
          <ac:chgData name="William Grey" userId="37b73424-c081-4fc2-b1af-363f4f3fd4f3" providerId="ADAL" clId="{0E373529-61D4-46BC-AFF8-8346DC07B7C4}" dt="2020-01-31T10:46:31.416" v="74" actId="1076"/>
          <ac:spMkLst>
            <pc:docMk/>
            <pc:sldMk cId="87272024" sldId="357"/>
            <ac:spMk id="83" creationId="{1BD0608A-4159-4A4D-A316-EE797CAE1D44}"/>
          </ac:spMkLst>
        </pc:spChg>
        <pc:spChg chg="add mod">
          <ac:chgData name="William Grey" userId="37b73424-c081-4fc2-b1af-363f4f3fd4f3" providerId="ADAL" clId="{0E373529-61D4-46BC-AFF8-8346DC07B7C4}" dt="2020-01-31T10:46:31.416" v="74" actId="1076"/>
          <ac:spMkLst>
            <pc:docMk/>
            <pc:sldMk cId="87272024" sldId="357"/>
            <ac:spMk id="84" creationId="{1E8CF91B-5256-47BD-93E2-13F05744D6DC}"/>
          </ac:spMkLst>
        </pc:spChg>
        <pc:spChg chg="add mod">
          <ac:chgData name="William Grey" userId="37b73424-c081-4fc2-b1af-363f4f3fd4f3" providerId="ADAL" clId="{0E373529-61D4-46BC-AFF8-8346DC07B7C4}" dt="2020-01-31T10:46:31.416" v="74" actId="1076"/>
          <ac:spMkLst>
            <pc:docMk/>
            <pc:sldMk cId="87272024" sldId="357"/>
            <ac:spMk id="85" creationId="{0341CC7D-0CB7-45EA-A1CE-BFCEB11D211B}"/>
          </ac:spMkLst>
        </pc:spChg>
        <pc:spChg chg="add mod">
          <ac:chgData name="William Grey" userId="37b73424-c081-4fc2-b1af-363f4f3fd4f3" providerId="ADAL" clId="{0E373529-61D4-46BC-AFF8-8346DC07B7C4}" dt="2020-01-31T10:46:31.416" v="74" actId="1076"/>
          <ac:spMkLst>
            <pc:docMk/>
            <pc:sldMk cId="87272024" sldId="357"/>
            <ac:spMk id="86" creationId="{8CD2A7EE-2EDA-45E3-91C9-9C7D7AE126C0}"/>
          </ac:spMkLst>
        </pc:spChg>
      </pc:sldChg>
    </pc:docChg>
  </pc:docChgLst>
  <pc:docChgLst>
    <pc:chgData name="William Grey" userId="37b73424-c081-4fc2-b1af-363f4f3fd4f3" providerId="ADAL" clId="{DEA6B6E8-A723-384A-AA89-89CD072402B3}"/>
    <pc:docChg chg="custSel modSld">
      <pc:chgData name="William Grey" userId="37b73424-c081-4fc2-b1af-363f4f3fd4f3" providerId="ADAL" clId="{DEA6B6E8-A723-384A-AA89-89CD072402B3}" dt="2021-02-10T09:49:29.184" v="0" actId="7634"/>
      <pc:docMkLst>
        <pc:docMk/>
      </pc:docMkLst>
      <pc:sldChg chg="addSp">
        <pc:chgData name="William Grey" userId="37b73424-c081-4fc2-b1af-363f4f3fd4f3" providerId="ADAL" clId="{DEA6B6E8-A723-384A-AA89-89CD072402B3}" dt="2021-02-10T09:49:29.184" v="0" actId="7634"/>
        <pc:sldMkLst>
          <pc:docMk/>
          <pc:sldMk cId="3129499528" sldId="337"/>
        </pc:sldMkLst>
        <pc:inkChg chg="add">
          <ac:chgData name="William Grey" userId="37b73424-c081-4fc2-b1af-363f4f3fd4f3" providerId="ADAL" clId="{DEA6B6E8-A723-384A-AA89-89CD072402B3}" dt="2021-02-10T09:49:29.184" v="0" actId="7634"/>
          <ac:inkMkLst>
            <pc:docMk/>
            <pc:sldMk cId="3129499528" sldId="337"/>
            <ac:inkMk id="4" creationId="{46E91559-6658-D843-B23D-79968D1A5D8C}"/>
          </ac:inkMkLst>
        </pc:inkChg>
      </pc:sldChg>
      <pc:sldChg chg="addSp">
        <pc:chgData name="William Grey" userId="37b73424-c081-4fc2-b1af-363f4f3fd4f3" providerId="ADAL" clId="{DEA6B6E8-A723-384A-AA89-89CD072402B3}" dt="2021-02-10T09:49:29.184" v="0" actId="7634"/>
        <pc:sldMkLst>
          <pc:docMk/>
          <pc:sldMk cId="3745703926" sldId="340"/>
        </pc:sldMkLst>
        <pc:inkChg chg="add">
          <ac:chgData name="William Grey" userId="37b73424-c081-4fc2-b1af-363f4f3fd4f3" providerId="ADAL" clId="{DEA6B6E8-A723-384A-AA89-89CD072402B3}" dt="2021-02-10T09:49:29.184" v="0" actId="7634"/>
          <ac:inkMkLst>
            <pc:docMk/>
            <pc:sldMk cId="3745703926" sldId="340"/>
            <ac:inkMk id="3" creationId="{6701AD38-14B7-974B-815F-C7643BDA64A9}"/>
          </ac:inkMkLst>
        </pc:inkChg>
      </pc:sldChg>
    </pc:docChg>
  </pc:docChgLst>
  <pc:docChgLst>
    <pc:chgData name="William" userId="37b73424-c081-4fc2-b1af-363f4f3fd4f3" providerId="ADAL" clId="{5BF5AE07-16FF-418A-9FD0-6B7EEB42DC9C}"/>
    <pc:docChg chg="modSld">
      <pc:chgData name="William" userId="37b73424-c081-4fc2-b1af-363f4f3fd4f3" providerId="ADAL" clId="{5BF5AE07-16FF-418A-9FD0-6B7EEB42DC9C}" dt="2020-03-06T12:00:03.487" v="9" actId="14100"/>
      <pc:docMkLst>
        <pc:docMk/>
      </pc:docMkLst>
      <pc:sldChg chg="modSp mod">
        <pc:chgData name="William" userId="37b73424-c081-4fc2-b1af-363f4f3fd4f3" providerId="ADAL" clId="{5BF5AE07-16FF-418A-9FD0-6B7EEB42DC9C}" dt="2020-03-06T12:00:03.487" v="9" actId="14100"/>
        <pc:sldMkLst>
          <pc:docMk/>
          <pc:sldMk cId="364200211" sldId="342"/>
        </pc:sldMkLst>
        <pc:spChg chg="mod">
          <ac:chgData name="William" userId="37b73424-c081-4fc2-b1af-363f4f3fd4f3" providerId="ADAL" clId="{5BF5AE07-16FF-418A-9FD0-6B7EEB42DC9C}" dt="2020-03-06T11:59:46.745" v="5" actId="1037"/>
          <ac:spMkLst>
            <pc:docMk/>
            <pc:sldMk cId="364200211" sldId="342"/>
            <ac:spMk id="5" creationId="{00000000-0000-0000-0000-000000000000}"/>
          </ac:spMkLst>
        </pc:spChg>
        <pc:spChg chg="mod">
          <ac:chgData name="William" userId="37b73424-c081-4fc2-b1af-363f4f3fd4f3" providerId="ADAL" clId="{5BF5AE07-16FF-418A-9FD0-6B7EEB42DC9C}" dt="2020-03-06T11:59:59.271" v="8" actId="1076"/>
          <ac:spMkLst>
            <pc:docMk/>
            <pc:sldMk cId="364200211" sldId="342"/>
            <ac:spMk id="7" creationId="{00000000-0000-0000-0000-000000000000}"/>
          </ac:spMkLst>
        </pc:spChg>
        <pc:cxnChg chg="mod">
          <ac:chgData name="William" userId="37b73424-c081-4fc2-b1af-363f4f3fd4f3" providerId="ADAL" clId="{5BF5AE07-16FF-418A-9FD0-6B7EEB42DC9C}" dt="2020-03-06T11:59:54.319" v="7" actId="14100"/>
          <ac:cxnSpMkLst>
            <pc:docMk/>
            <pc:sldMk cId="364200211" sldId="342"/>
            <ac:cxnSpMk id="8" creationId="{00000000-0000-0000-0000-000000000000}"/>
          </ac:cxnSpMkLst>
        </pc:cxnChg>
        <pc:cxnChg chg="mod">
          <ac:chgData name="William" userId="37b73424-c081-4fc2-b1af-363f4f3fd4f3" providerId="ADAL" clId="{5BF5AE07-16FF-418A-9FD0-6B7EEB42DC9C}" dt="2020-03-06T12:00:03.487" v="9" actId="14100"/>
          <ac:cxnSpMkLst>
            <pc:docMk/>
            <pc:sldMk cId="364200211" sldId="342"/>
            <ac:cxnSpMk id="9" creationId="{00000000-0000-0000-0000-000000000000}"/>
          </ac:cxnSpMkLst>
        </pc:cxnChg>
      </pc:sldChg>
    </pc:docChg>
  </pc:docChgLst>
  <pc:docChgLst>
    <pc:chgData name="William Grey" userId="37b73424-c081-4fc2-b1af-363f4f3fd4f3" providerId="ADAL" clId="{827290A4-326C-447D-9713-8FE8ECE9F1B7}"/>
    <pc:docChg chg="undo custSel modSld">
      <pc:chgData name="William Grey" userId="37b73424-c081-4fc2-b1af-363f4f3fd4f3" providerId="ADAL" clId="{827290A4-326C-447D-9713-8FE8ECE9F1B7}" dt="2021-04-22T13:23:34.850" v="325" actId="20577"/>
      <pc:docMkLst>
        <pc:docMk/>
      </pc:docMkLst>
      <pc:sldChg chg="delSp modSp mod">
        <pc:chgData name="William Grey" userId="37b73424-c081-4fc2-b1af-363f4f3fd4f3" providerId="ADAL" clId="{827290A4-326C-447D-9713-8FE8ECE9F1B7}" dt="2021-04-22T13:23:34.850" v="325" actId="20577"/>
        <pc:sldMkLst>
          <pc:docMk/>
          <pc:sldMk cId="1510965071" sldId="350"/>
        </pc:sldMkLst>
        <pc:spChg chg="mod">
          <ac:chgData name="William Grey" userId="37b73424-c081-4fc2-b1af-363f4f3fd4f3" providerId="ADAL" clId="{827290A4-326C-447D-9713-8FE8ECE9F1B7}" dt="2021-04-22T13:23:34.850" v="325" actId="20577"/>
          <ac:spMkLst>
            <pc:docMk/>
            <pc:sldMk cId="1510965071" sldId="350"/>
            <ac:spMk id="3" creationId="{00000000-0000-0000-0000-000000000000}"/>
          </ac:spMkLst>
        </pc:spChg>
        <pc:spChg chg="mod">
          <ac:chgData name="William Grey" userId="37b73424-c081-4fc2-b1af-363f4f3fd4f3" providerId="ADAL" clId="{827290A4-326C-447D-9713-8FE8ECE9F1B7}" dt="2021-04-22T13:23:02.468" v="322" actId="1076"/>
          <ac:spMkLst>
            <pc:docMk/>
            <pc:sldMk cId="1510965071" sldId="350"/>
            <ac:spMk id="4" creationId="{00000000-0000-0000-0000-000000000000}"/>
          </ac:spMkLst>
        </pc:spChg>
        <pc:spChg chg="mod">
          <ac:chgData name="William Grey" userId="37b73424-c081-4fc2-b1af-363f4f3fd4f3" providerId="ADAL" clId="{827290A4-326C-447D-9713-8FE8ECE9F1B7}" dt="2021-04-22T13:23:02.468" v="322" actId="1076"/>
          <ac:spMkLst>
            <pc:docMk/>
            <pc:sldMk cId="1510965071" sldId="350"/>
            <ac:spMk id="5" creationId="{00000000-0000-0000-0000-000000000000}"/>
          </ac:spMkLst>
        </pc:spChg>
        <pc:spChg chg="mod">
          <ac:chgData name="William Grey" userId="37b73424-c081-4fc2-b1af-363f4f3fd4f3" providerId="ADAL" clId="{827290A4-326C-447D-9713-8FE8ECE9F1B7}" dt="2021-04-22T13:23:02.468" v="322" actId="1076"/>
          <ac:spMkLst>
            <pc:docMk/>
            <pc:sldMk cId="1510965071" sldId="350"/>
            <ac:spMk id="6" creationId="{00000000-0000-0000-0000-000000000000}"/>
          </ac:spMkLst>
        </pc:spChg>
        <pc:spChg chg="mod">
          <ac:chgData name="William Grey" userId="37b73424-c081-4fc2-b1af-363f4f3fd4f3" providerId="ADAL" clId="{827290A4-326C-447D-9713-8FE8ECE9F1B7}" dt="2021-04-22T13:23:02.468" v="322" actId="1076"/>
          <ac:spMkLst>
            <pc:docMk/>
            <pc:sldMk cId="1510965071" sldId="350"/>
            <ac:spMk id="7" creationId="{00000000-0000-0000-0000-000000000000}"/>
          </ac:spMkLst>
        </pc:spChg>
        <pc:spChg chg="mod">
          <ac:chgData name="William Grey" userId="37b73424-c081-4fc2-b1af-363f4f3fd4f3" providerId="ADAL" clId="{827290A4-326C-447D-9713-8FE8ECE9F1B7}" dt="2021-04-22T13:23:02.468" v="322" actId="1076"/>
          <ac:spMkLst>
            <pc:docMk/>
            <pc:sldMk cId="1510965071" sldId="350"/>
            <ac:spMk id="8" creationId="{00000000-0000-0000-0000-000000000000}"/>
          </ac:spMkLst>
        </pc:spChg>
        <pc:spChg chg="mod">
          <ac:chgData name="William Grey" userId="37b73424-c081-4fc2-b1af-363f4f3fd4f3" providerId="ADAL" clId="{827290A4-326C-447D-9713-8FE8ECE9F1B7}" dt="2021-04-22T13:23:02.468" v="322" actId="1076"/>
          <ac:spMkLst>
            <pc:docMk/>
            <pc:sldMk cId="1510965071" sldId="350"/>
            <ac:spMk id="9" creationId="{00000000-0000-0000-0000-000000000000}"/>
          </ac:spMkLst>
        </pc:spChg>
        <pc:spChg chg="mod">
          <ac:chgData name="William Grey" userId="37b73424-c081-4fc2-b1af-363f4f3fd4f3" providerId="ADAL" clId="{827290A4-326C-447D-9713-8FE8ECE9F1B7}" dt="2021-04-22T13:23:02.468" v="322" actId="1076"/>
          <ac:spMkLst>
            <pc:docMk/>
            <pc:sldMk cId="1510965071" sldId="350"/>
            <ac:spMk id="10" creationId="{00000000-0000-0000-0000-000000000000}"/>
          </ac:spMkLst>
        </pc:spChg>
        <pc:spChg chg="del">
          <ac:chgData name="William Grey" userId="37b73424-c081-4fc2-b1af-363f4f3fd4f3" providerId="ADAL" clId="{827290A4-326C-447D-9713-8FE8ECE9F1B7}" dt="2021-04-21T09:29:37.148" v="156" actId="478"/>
          <ac:spMkLst>
            <pc:docMk/>
            <pc:sldMk cId="1510965071" sldId="350"/>
            <ac:spMk id="11" creationId="{00000000-0000-0000-0000-000000000000}"/>
          </ac:spMkLst>
        </pc:spChg>
        <pc:spChg chg="del">
          <ac:chgData name="William Grey" userId="37b73424-c081-4fc2-b1af-363f4f3fd4f3" providerId="ADAL" clId="{827290A4-326C-447D-9713-8FE8ECE9F1B7}" dt="2021-04-21T09:29:34.888" v="155" actId="478"/>
          <ac:spMkLst>
            <pc:docMk/>
            <pc:sldMk cId="1510965071" sldId="350"/>
            <ac:spMk id="12" creationId="{00000000-0000-0000-0000-000000000000}"/>
          </ac:spMkLst>
        </pc:spChg>
      </pc:sldChg>
    </pc:docChg>
  </pc:docChgLst>
  <pc:docChgLst>
    <pc:chgData name="William Grey" userId="37b73424-c081-4fc2-b1af-363f4f3fd4f3" providerId="ADAL" clId="{5BF5AE07-16FF-418A-9FD0-6B7EEB42DC9C}"/>
    <pc:docChg chg="undo custSel modSld">
      <pc:chgData name="William Grey" userId="37b73424-c081-4fc2-b1af-363f4f3fd4f3" providerId="ADAL" clId="{5BF5AE07-16FF-418A-9FD0-6B7EEB42DC9C}" dt="2020-03-04T14:00:11.069" v="251" actId="1076"/>
      <pc:docMkLst>
        <pc:docMk/>
      </pc:docMkLst>
      <pc:sldChg chg="addSp delSp modSp">
        <pc:chgData name="William Grey" userId="37b73424-c081-4fc2-b1af-363f4f3fd4f3" providerId="ADAL" clId="{5BF5AE07-16FF-418A-9FD0-6B7EEB42DC9C}" dt="2020-03-04T13:25:00.389" v="83" actId="20577"/>
        <pc:sldMkLst>
          <pc:docMk/>
          <pc:sldMk cId="3551398477" sldId="335"/>
        </pc:sldMkLst>
        <pc:spChg chg="mod">
          <ac:chgData name="William Grey" userId="37b73424-c081-4fc2-b1af-363f4f3fd4f3" providerId="ADAL" clId="{5BF5AE07-16FF-418A-9FD0-6B7EEB42DC9C}" dt="2020-03-04T13:24:43.197" v="76" actId="20577"/>
          <ac:spMkLst>
            <pc:docMk/>
            <pc:sldMk cId="3551398477" sldId="335"/>
            <ac:spMk id="3" creationId="{00000000-0000-0000-0000-000000000000}"/>
          </ac:spMkLst>
        </pc:spChg>
        <pc:spChg chg="mod">
          <ac:chgData name="William Grey" userId="37b73424-c081-4fc2-b1af-363f4f3fd4f3" providerId="ADAL" clId="{5BF5AE07-16FF-418A-9FD0-6B7EEB42DC9C}" dt="2020-03-04T13:23:37.926" v="41" actId="20577"/>
          <ac:spMkLst>
            <pc:docMk/>
            <pc:sldMk cId="3551398477" sldId="335"/>
            <ac:spMk id="4" creationId="{00000000-0000-0000-0000-000000000000}"/>
          </ac:spMkLst>
        </pc:spChg>
        <pc:spChg chg="mod">
          <ac:chgData name="William Grey" userId="37b73424-c081-4fc2-b1af-363f4f3fd4f3" providerId="ADAL" clId="{5BF5AE07-16FF-418A-9FD0-6B7EEB42DC9C}" dt="2020-03-04T13:23:41.921" v="43" actId="20577"/>
          <ac:spMkLst>
            <pc:docMk/>
            <pc:sldMk cId="3551398477" sldId="335"/>
            <ac:spMk id="6" creationId="{00000000-0000-0000-0000-000000000000}"/>
          </ac:spMkLst>
        </pc:spChg>
        <pc:spChg chg="mod">
          <ac:chgData name="William Grey" userId="37b73424-c081-4fc2-b1af-363f4f3fd4f3" providerId="ADAL" clId="{5BF5AE07-16FF-418A-9FD0-6B7EEB42DC9C}" dt="2020-03-04T13:23:46.958" v="45" actId="20577"/>
          <ac:spMkLst>
            <pc:docMk/>
            <pc:sldMk cId="3551398477" sldId="335"/>
            <ac:spMk id="7" creationId="{00000000-0000-0000-0000-000000000000}"/>
          </ac:spMkLst>
        </pc:spChg>
        <pc:spChg chg="mod">
          <ac:chgData name="William Grey" userId="37b73424-c081-4fc2-b1af-363f4f3fd4f3" providerId="ADAL" clId="{5BF5AE07-16FF-418A-9FD0-6B7EEB42DC9C}" dt="2020-03-04T13:23:49.450" v="47" actId="20577"/>
          <ac:spMkLst>
            <pc:docMk/>
            <pc:sldMk cId="3551398477" sldId="335"/>
            <ac:spMk id="8" creationId="{00000000-0000-0000-0000-000000000000}"/>
          </ac:spMkLst>
        </pc:spChg>
        <pc:spChg chg="mod">
          <ac:chgData name="William Grey" userId="37b73424-c081-4fc2-b1af-363f4f3fd4f3" providerId="ADAL" clId="{5BF5AE07-16FF-418A-9FD0-6B7EEB42DC9C}" dt="2020-03-04T13:23:52.253" v="49" actId="20577"/>
          <ac:spMkLst>
            <pc:docMk/>
            <pc:sldMk cId="3551398477" sldId="335"/>
            <ac:spMk id="9" creationId="{00000000-0000-0000-0000-000000000000}"/>
          </ac:spMkLst>
        </pc:spChg>
        <pc:spChg chg="mod">
          <ac:chgData name="William Grey" userId="37b73424-c081-4fc2-b1af-363f4f3fd4f3" providerId="ADAL" clId="{5BF5AE07-16FF-418A-9FD0-6B7EEB42DC9C}" dt="2020-03-04T13:23:55.360" v="51" actId="20577"/>
          <ac:spMkLst>
            <pc:docMk/>
            <pc:sldMk cId="3551398477" sldId="335"/>
            <ac:spMk id="10" creationId="{00000000-0000-0000-0000-000000000000}"/>
          </ac:spMkLst>
        </pc:spChg>
        <pc:spChg chg="mod">
          <ac:chgData name="William Grey" userId="37b73424-c081-4fc2-b1af-363f4f3fd4f3" providerId="ADAL" clId="{5BF5AE07-16FF-418A-9FD0-6B7EEB42DC9C}" dt="2020-03-04T13:24:29.637" v="65" actId="20577"/>
          <ac:spMkLst>
            <pc:docMk/>
            <pc:sldMk cId="3551398477" sldId="335"/>
            <ac:spMk id="12" creationId="{00000000-0000-0000-0000-000000000000}"/>
          </ac:spMkLst>
        </pc:spChg>
        <pc:spChg chg="mod">
          <ac:chgData name="William Grey" userId="37b73424-c081-4fc2-b1af-363f4f3fd4f3" providerId="ADAL" clId="{5BF5AE07-16FF-418A-9FD0-6B7EEB42DC9C}" dt="2020-03-04T13:24:32.724" v="67" actId="20577"/>
          <ac:spMkLst>
            <pc:docMk/>
            <pc:sldMk cId="3551398477" sldId="335"/>
            <ac:spMk id="13" creationId="{00000000-0000-0000-0000-000000000000}"/>
          </ac:spMkLst>
        </pc:spChg>
        <pc:spChg chg="mod">
          <ac:chgData name="William Grey" userId="37b73424-c081-4fc2-b1af-363f4f3fd4f3" providerId="ADAL" clId="{5BF5AE07-16FF-418A-9FD0-6B7EEB42DC9C}" dt="2020-03-04T13:24:52.688" v="79" actId="20577"/>
          <ac:spMkLst>
            <pc:docMk/>
            <pc:sldMk cId="3551398477" sldId="335"/>
            <ac:spMk id="14" creationId="{00000000-0000-0000-0000-000000000000}"/>
          </ac:spMkLst>
        </pc:spChg>
        <pc:spChg chg="mod">
          <ac:chgData name="William Grey" userId="37b73424-c081-4fc2-b1af-363f4f3fd4f3" providerId="ADAL" clId="{5BF5AE07-16FF-418A-9FD0-6B7EEB42DC9C}" dt="2020-03-04T13:24:56.508" v="81" actId="20577"/>
          <ac:spMkLst>
            <pc:docMk/>
            <pc:sldMk cId="3551398477" sldId="335"/>
            <ac:spMk id="15" creationId="{00000000-0000-0000-0000-000000000000}"/>
          </ac:spMkLst>
        </pc:spChg>
        <pc:spChg chg="mod">
          <ac:chgData name="William Grey" userId="37b73424-c081-4fc2-b1af-363f4f3fd4f3" providerId="ADAL" clId="{5BF5AE07-16FF-418A-9FD0-6B7EEB42DC9C}" dt="2020-03-04T13:25:00.389" v="83" actId="20577"/>
          <ac:spMkLst>
            <pc:docMk/>
            <pc:sldMk cId="3551398477" sldId="335"/>
            <ac:spMk id="16" creationId="{00000000-0000-0000-0000-000000000000}"/>
          </ac:spMkLst>
        </pc:spChg>
        <pc:spChg chg="add del mod">
          <ac:chgData name="William Grey" userId="37b73424-c081-4fc2-b1af-363f4f3fd4f3" providerId="ADAL" clId="{5BF5AE07-16FF-418A-9FD0-6B7EEB42DC9C}" dt="2020-03-04T13:24:14.215" v="55" actId="20577"/>
          <ac:spMkLst>
            <pc:docMk/>
            <pc:sldMk cId="3551398477" sldId="335"/>
            <ac:spMk id="26" creationId="{00000000-0000-0000-0000-000000000000}"/>
          </ac:spMkLst>
        </pc:spChg>
        <pc:spChg chg="add del mod">
          <ac:chgData name="William Grey" userId="37b73424-c081-4fc2-b1af-363f4f3fd4f3" providerId="ADAL" clId="{5BF5AE07-16FF-418A-9FD0-6B7EEB42DC9C}" dt="2020-03-04T13:24:17.015" v="57" actId="20577"/>
          <ac:spMkLst>
            <pc:docMk/>
            <pc:sldMk cId="3551398477" sldId="335"/>
            <ac:spMk id="27" creationId="{00000000-0000-0000-0000-000000000000}"/>
          </ac:spMkLst>
        </pc:spChg>
        <pc:spChg chg="add del mod">
          <ac:chgData name="William Grey" userId="37b73424-c081-4fc2-b1af-363f4f3fd4f3" providerId="ADAL" clId="{5BF5AE07-16FF-418A-9FD0-6B7EEB42DC9C}" dt="2020-03-04T13:24:20.630" v="59" actId="20577"/>
          <ac:spMkLst>
            <pc:docMk/>
            <pc:sldMk cId="3551398477" sldId="335"/>
            <ac:spMk id="28" creationId="{00000000-0000-0000-0000-000000000000}"/>
          </ac:spMkLst>
        </pc:spChg>
        <pc:spChg chg="add del mod">
          <ac:chgData name="William Grey" userId="37b73424-c081-4fc2-b1af-363f4f3fd4f3" providerId="ADAL" clId="{5BF5AE07-16FF-418A-9FD0-6B7EEB42DC9C}" dt="2020-03-04T13:24:23.194" v="61" actId="20577"/>
          <ac:spMkLst>
            <pc:docMk/>
            <pc:sldMk cId="3551398477" sldId="335"/>
            <ac:spMk id="29" creationId="{00000000-0000-0000-0000-000000000000}"/>
          </ac:spMkLst>
        </pc:spChg>
        <pc:spChg chg="add del">
          <ac:chgData name="William Grey" userId="37b73424-c081-4fc2-b1af-363f4f3fd4f3" providerId="ADAL" clId="{5BF5AE07-16FF-418A-9FD0-6B7EEB42DC9C}" dt="2020-03-04T13:24:11.276" v="53" actId="478"/>
          <ac:spMkLst>
            <pc:docMk/>
            <pc:sldMk cId="3551398477" sldId="335"/>
            <ac:spMk id="30" creationId="{00000000-0000-0000-0000-000000000000}"/>
          </ac:spMkLst>
        </pc:spChg>
        <pc:spChg chg="add del mod">
          <ac:chgData name="William Grey" userId="37b73424-c081-4fc2-b1af-363f4f3fd4f3" providerId="ADAL" clId="{5BF5AE07-16FF-418A-9FD0-6B7EEB42DC9C}" dt="2020-03-04T13:24:26.325" v="63" actId="20577"/>
          <ac:spMkLst>
            <pc:docMk/>
            <pc:sldMk cId="3551398477" sldId="335"/>
            <ac:spMk id="31" creationId="{00000000-0000-0000-0000-000000000000}"/>
          </ac:spMkLst>
        </pc:spChg>
      </pc:sldChg>
      <pc:sldChg chg="addSp delSp modSp">
        <pc:chgData name="William Grey" userId="37b73424-c081-4fc2-b1af-363f4f3fd4f3" providerId="ADAL" clId="{5BF5AE07-16FF-418A-9FD0-6B7EEB42DC9C}" dt="2020-03-04T13:56:46.394" v="217" actId="1076"/>
        <pc:sldMkLst>
          <pc:docMk/>
          <pc:sldMk cId="3610081352" sldId="336"/>
        </pc:sldMkLst>
        <pc:spChg chg="mod">
          <ac:chgData name="William Grey" userId="37b73424-c081-4fc2-b1af-363f4f3fd4f3" providerId="ADAL" clId="{5BF5AE07-16FF-418A-9FD0-6B7EEB42DC9C}" dt="2020-03-04T13:23:26.664" v="37" actId="20577"/>
          <ac:spMkLst>
            <pc:docMk/>
            <pc:sldMk cId="3610081352" sldId="336"/>
            <ac:spMk id="4" creationId="{00000000-0000-0000-0000-000000000000}"/>
          </ac:spMkLst>
        </pc:spChg>
        <pc:spChg chg="mod">
          <ac:chgData name="William Grey" userId="37b73424-c081-4fc2-b1af-363f4f3fd4f3" providerId="ADAL" clId="{5BF5AE07-16FF-418A-9FD0-6B7EEB42DC9C}" dt="2020-03-04T13:27:12.411" v="119"/>
          <ac:spMkLst>
            <pc:docMk/>
            <pc:sldMk cId="3610081352" sldId="336"/>
            <ac:spMk id="12" creationId="{00000000-0000-0000-0000-000000000000}"/>
          </ac:spMkLst>
        </pc:spChg>
        <pc:spChg chg="mod">
          <ac:chgData name="William Grey" userId="37b73424-c081-4fc2-b1af-363f4f3fd4f3" providerId="ADAL" clId="{5BF5AE07-16FF-418A-9FD0-6B7EEB42DC9C}" dt="2020-03-04T13:23:29.499" v="39" actId="20577"/>
          <ac:spMkLst>
            <pc:docMk/>
            <pc:sldMk cId="3610081352" sldId="336"/>
            <ac:spMk id="13" creationId="{00000000-0000-0000-0000-000000000000}"/>
          </ac:spMkLst>
        </pc:spChg>
        <pc:spChg chg="mod">
          <ac:chgData name="William Grey" userId="37b73424-c081-4fc2-b1af-363f4f3fd4f3" providerId="ADAL" clId="{5BF5AE07-16FF-418A-9FD0-6B7EEB42DC9C}" dt="2020-03-04T13:27:31.695" v="135" actId="20577"/>
          <ac:spMkLst>
            <pc:docMk/>
            <pc:sldMk cId="3610081352" sldId="336"/>
            <ac:spMk id="14" creationId="{00000000-0000-0000-0000-000000000000}"/>
          </ac:spMkLst>
        </pc:spChg>
        <pc:spChg chg="mod">
          <ac:chgData name="William Grey" userId="37b73424-c081-4fc2-b1af-363f4f3fd4f3" providerId="ADAL" clId="{5BF5AE07-16FF-418A-9FD0-6B7EEB42DC9C}" dt="2020-03-04T13:25:08.441" v="85" actId="20577"/>
          <ac:spMkLst>
            <pc:docMk/>
            <pc:sldMk cId="3610081352" sldId="336"/>
            <ac:spMk id="15" creationId="{00000000-0000-0000-0000-000000000000}"/>
          </ac:spMkLst>
        </pc:spChg>
        <pc:spChg chg="mod">
          <ac:chgData name="William Grey" userId="37b73424-c081-4fc2-b1af-363f4f3fd4f3" providerId="ADAL" clId="{5BF5AE07-16FF-418A-9FD0-6B7EEB42DC9C}" dt="2020-03-04T13:27:34.669" v="137" actId="20577"/>
          <ac:spMkLst>
            <pc:docMk/>
            <pc:sldMk cId="3610081352" sldId="336"/>
            <ac:spMk id="16" creationId="{00000000-0000-0000-0000-000000000000}"/>
          </ac:spMkLst>
        </pc:spChg>
        <pc:spChg chg="mod">
          <ac:chgData name="William Grey" userId="37b73424-c081-4fc2-b1af-363f4f3fd4f3" providerId="ADAL" clId="{5BF5AE07-16FF-418A-9FD0-6B7EEB42DC9C}" dt="2020-03-04T13:25:12.827" v="87" actId="20577"/>
          <ac:spMkLst>
            <pc:docMk/>
            <pc:sldMk cId="3610081352" sldId="336"/>
            <ac:spMk id="17" creationId="{00000000-0000-0000-0000-000000000000}"/>
          </ac:spMkLst>
        </pc:spChg>
        <pc:spChg chg="mod">
          <ac:chgData name="William Grey" userId="37b73424-c081-4fc2-b1af-363f4f3fd4f3" providerId="ADAL" clId="{5BF5AE07-16FF-418A-9FD0-6B7EEB42DC9C}" dt="2020-03-04T13:27:37.180" v="139" actId="20577"/>
          <ac:spMkLst>
            <pc:docMk/>
            <pc:sldMk cId="3610081352" sldId="336"/>
            <ac:spMk id="18" creationId="{00000000-0000-0000-0000-000000000000}"/>
          </ac:spMkLst>
        </pc:spChg>
        <pc:spChg chg="mod">
          <ac:chgData name="William Grey" userId="37b73424-c081-4fc2-b1af-363f4f3fd4f3" providerId="ADAL" clId="{5BF5AE07-16FF-418A-9FD0-6B7EEB42DC9C}" dt="2020-03-04T13:25:17.399" v="89" actId="20577"/>
          <ac:spMkLst>
            <pc:docMk/>
            <pc:sldMk cId="3610081352" sldId="336"/>
            <ac:spMk id="19" creationId="{00000000-0000-0000-0000-000000000000}"/>
          </ac:spMkLst>
        </pc:spChg>
        <pc:spChg chg="mod">
          <ac:chgData name="William Grey" userId="37b73424-c081-4fc2-b1af-363f4f3fd4f3" providerId="ADAL" clId="{5BF5AE07-16FF-418A-9FD0-6B7EEB42DC9C}" dt="2020-03-04T13:27:40.624" v="141" actId="20577"/>
          <ac:spMkLst>
            <pc:docMk/>
            <pc:sldMk cId="3610081352" sldId="336"/>
            <ac:spMk id="20" creationId="{00000000-0000-0000-0000-000000000000}"/>
          </ac:spMkLst>
        </pc:spChg>
        <pc:spChg chg="mod">
          <ac:chgData name="William Grey" userId="37b73424-c081-4fc2-b1af-363f4f3fd4f3" providerId="ADAL" clId="{5BF5AE07-16FF-418A-9FD0-6B7EEB42DC9C}" dt="2020-03-04T13:56:29.394" v="211" actId="1076"/>
          <ac:spMkLst>
            <pc:docMk/>
            <pc:sldMk cId="3610081352" sldId="336"/>
            <ac:spMk id="21" creationId="{00000000-0000-0000-0000-000000000000}"/>
          </ac:spMkLst>
        </pc:spChg>
        <pc:spChg chg="mod">
          <ac:chgData name="William Grey" userId="37b73424-c081-4fc2-b1af-363f4f3fd4f3" providerId="ADAL" clId="{5BF5AE07-16FF-418A-9FD0-6B7EEB42DC9C}" dt="2020-03-04T13:26:21.189" v="102" actId="20577"/>
          <ac:spMkLst>
            <pc:docMk/>
            <pc:sldMk cId="3610081352" sldId="336"/>
            <ac:spMk id="29" creationId="{00000000-0000-0000-0000-000000000000}"/>
          </ac:spMkLst>
        </pc:spChg>
        <pc:spChg chg="mod">
          <ac:chgData name="William Grey" userId="37b73424-c081-4fc2-b1af-363f4f3fd4f3" providerId="ADAL" clId="{5BF5AE07-16FF-418A-9FD0-6B7EEB42DC9C}" dt="2020-03-04T13:27:19.563" v="127"/>
          <ac:spMkLst>
            <pc:docMk/>
            <pc:sldMk cId="3610081352" sldId="336"/>
            <ac:spMk id="30" creationId="{00000000-0000-0000-0000-000000000000}"/>
          </ac:spMkLst>
        </pc:spChg>
        <pc:spChg chg="mod">
          <ac:chgData name="William Grey" userId="37b73424-c081-4fc2-b1af-363f4f3fd4f3" providerId="ADAL" clId="{5BF5AE07-16FF-418A-9FD0-6B7EEB42DC9C}" dt="2020-03-04T13:26:24.380" v="104" actId="20577"/>
          <ac:spMkLst>
            <pc:docMk/>
            <pc:sldMk cId="3610081352" sldId="336"/>
            <ac:spMk id="31" creationId="{00000000-0000-0000-0000-000000000000}"/>
          </ac:spMkLst>
        </pc:spChg>
        <pc:spChg chg="mod">
          <ac:chgData name="William Grey" userId="37b73424-c081-4fc2-b1af-363f4f3fd4f3" providerId="ADAL" clId="{5BF5AE07-16FF-418A-9FD0-6B7EEB42DC9C}" dt="2020-03-04T13:27:44.438" v="143" actId="20577"/>
          <ac:spMkLst>
            <pc:docMk/>
            <pc:sldMk cId="3610081352" sldId="336"/>
            <ac:spMk id="32" creationId="{00000000-0000-0000-0000-000000000000}"/>
          </ac:spMkLst>
        </pc:spChg>
        <pc:spChg chg="mod">
          <ac:chgData name="William Grey" userId="37b73424-c081-4fc2-b1af-363f4f3fd4f3" providerId="ADAL" clId="{5BF5AE07-16FF-418A-9FD0-6B7EEB42DC9C}" dt="2020-03-04T13:26:29.023" v="106" actId="20577"/>
          <ac:spMkLst>
            <pc:docMk/>
            <pc:sldMk cId="3610081352" sldId="336"/>
            <ac:spMk id="33" creationId="{00000000-0000-0000-0000-000000000000}"/>
          </ac:spMkLst>
        </pc:spChg>
        <pc:spChg chg="mod">
          <ac:chgData name="William Grey" userId="37b73424-c081-4fc2-b1af-363f4f3fd4f3" providerId="ADAL" clId="{5BF5AE07-16FF-418A-9FD0-6B7EEB42DC9C}" dt="2020-03-04T13:27:49.362" v="145" actId="20577"/>
          <ac:spMkLst>
            <pc:docMk/>
            <pc:sldMk cId="3610081352" sldId="336"/>
            <ac:spMk id="34" creationId="{00000000-0000-0000-0000-000000000000}"/>
          </ac:spMkLst>
        </pc:spChg>
        <pc:spChg chg="mod">
          <ac:chgData name="William Grey" userId="37b73424-c081-4fc2-b1af-363f4f3fd4f3" providerId="ADAL" clId="{5BF5AE07-16FF-418A-9FD0-6B7EEB42DC9C}" dt="2020-03-04T13:26:39.866" v="108" actId="20577"/>
          <ac:spMkLst>
            <pc:docMk/>
            <pc:sldMk cId="3610081352" sldId="336"/>
            <ac:spMk id="35" creationId="{00000000-0000-0000-0000-000000000000}"/>
          </ac:spMkLst>
        </pc:spChg>
        <pc:spChg chg="mod">
          <ac:chgData name="William Grey" userId="37b73424-c081-4fc2-b1af-363f4f3fd4f3" providerId="ADAL" clId="{5BF5AE07-16FF-418A-9FD0-6B7EEB42DC9C}" dt="2020-03-04T13:27:51.913" v="147" actId="20577"/>
          <ac:spMkLst>
            <pc:docMk/>
            <pc:sldMk cId="3610081352" sldId="336"/>
            <ac:spMk id="36" creationId="{00000000-0000-0000-0000-000000000000}"/>
          </ac:spMkLst>
        </pc:spChg>
        <pc:spChg chg="del">
          <ac:chgData name="William Grey" userId="37b73424-c081-4fc2-b1af-363f4f3fd4f3" providerId="ADAL" clId="{5BF5AE07-16FF-418A-9FD0-6B7EEB42DC9C}" dt="2020-03-04T13:25:59.428" v="93" actId="478"/>
          <ac:spMkLst>
            <pc:docMk/>
            <pc:sldMk cId="3610081352" sldId="336"/>
            <ac:spMk id="39" creationId="{00000000-0000-0000-0000-000000000000}"/>
          </ac:spMkLst>
        </pc:spChg>
        <pc:spChg chg="mod">
          <ac:chgData name="William Grey" userId="37b73424-c081-4fc2-b1af-363f4f3fd4f3" providerId="ADAL" clId="{5BF5AE07-16FF-418A-9FD0-6B7EEB42DC9C}" dt="2020-03-04T13:26:49.388" v="110" actId="20577"/>
          <ac:spMkLst>
            <pc:docMk/>
            <pc:sldMk cId="3610081352" sldId="336"/>
            <ac:spMk id="46" creationId="{00000000-0000-0000-0000-000000000000}"/>
          </ac:spMkLst>
        </pc:spChg>
        <pc:spChg chg="mod">
          <ac:chgData name="William Grey" userId="37b73424-c081-4fc2-b1af-363f4f3fd4f3" providerId="ADAL" clId="{5BF5AE07-16FF-418A-9FD0-6B7EEB42DC9C}" dt="2020-03-04T13:27:20.490" v="128"/>
          <ac:spMkLst>
            <pc:docMk/>
            <pc:sldMk cId="3610081352" sldId="336"/>
            <ac:spMk id="47" creationId="{00000000-0000-0000-0000-000000000000}"/>
          </ac:spMkLst>
        </pc:spChg>
        <pc:spChg chg="mod">
          <ac:chgData name="William Grey" userId="37b73424-c081-4fc2-b1af-363f4f3fd4f3" providerId="ADAL" clId="{5BF5AE07-16FF-418A-9FD0-6B7EEB42DC9C}" dt="2020-03-04T13:26:52.379" v="112" actId="20577"/>
          <ac:spMkLst>
            <pc:docMk/>
            <pc:sldMk cId="3610081352" sldId="336"/>
            <ac:spMk id="48" creationId="{00000000-0000-0000-0000-000000000000}"/>
          </ac:spMkLst>
        </pc:spChg>
        <pc:spChg chg="mod">
          <ac:chgData name="William Grey" userId="37b73424-c081-4fc2-b1af-363f4f3fd4f3" providerId="ADAL" clId="{5BF5AE07-16FF-418A-9FD0-6B7EEB42DC9C}" dt="2020-03-04T13:28:07.302" v="155" actId="20577"/>
          <ac:spMkLst>
            <pc:docMk/>
            <pc:sldMk cId="3610081352" sldId="336"/>
            <ac:spMk id="49" creationId="{00000000-0000-0000-0000-000000000000}"/>
          </ac:spMkLst>
        </pc:spChg>
        <pc:spChg chg="mod">
          <ac:chgData name="William Grey" userId="37b73424-c081-4fc2-b1af-363f4f3fd4f3" providerId="ADAL" clId="{5BF5AE07-16FF-418A-9FD0-6B7EEB42DC9C}" dt="2020-03-04T13:26:55.954" v="114" actId="20577"/>
          <ac:spMkLst>
            <pc:docMk/>
            <pc:sldMk cId="3610081352" sldId="336"/>
            <ac:spMk id="50" creationId="{00000000-0000-0000-0000-000000000000}"/>
          </ac:spMkLst>
        </pc:spChg>
        <pc:spChg chg="mod">
          <ac:chgData name="William Grey" userId="37b73424-c081-4fc2-b1af-363f4f3fd4f3" providerId="ADAL" clId="{5BF5AE07-16FF-418A-9FD0-6B7EEB42DC9C}" dt="2020-03-04T13:28:04.548" v="153" actId="20577"/>
          <ac:spMkLst>
            <pc:docMk/>
            <pc:sldMk cId="3610081352" sldId="336"/>
            <ac:spMk id="51" creationId="{00000000-0000-0000-0000-000000000000}"/>
          </ac:spMkLst>
        </pc:spChg>
        <pc:spChg chg="mod">
          <ac:chgData name="William Grey" userId="37b73424-c081-4fc2-b1af-363f4f3fd4f3" providerId="ADAL" clId="{5BF5AE07-16FF-418A-9FD0-6B7EEB42DC9C}" dt="2020-03-04T13:26:59.124" v="116" actId="20577"/>
          <ac:spMkLst>
            <pc:docMk/>
            <pc:sldMk cId="3610081352" sldId="336"/>
            <ac:spMk id="52" creationId="{00000000-0000-0000-0000-000000000000}"/>
          </ac:spMkLst>
        </pc:spChg>
        <pc:spChg chg="mod">
          <ac:chgData name="William Grey" userId="37b73424-c081-4fc2-b1af-363f4f3fd4f3" providerId="ADAL" clId="{5BF5AE07-16FF-418A-9FD0-6B7EEB42DC9C}" dt="2020-03-04T13:28:10.565" v="157" actId="20577"/>
          <ac:spMkLst>
            <pc:docMk/>
            <pc:sldMk cId="3610081352" sldId="336"/>
            <ac:spMk id="53" creationId="{00000000-0000-0000-0000-000000000000}"/>
          </ac:spMkLst>
        </pc:spChg>
        <pc:spChg chg="mod">
          <ac:chgData name="William Grey" userId="37b73424-c081-4fc2-b1af-363f4f3fd4f3" providerId="ADAL" clId="{5BF5AE07-16FF-418A-9FD0-6B7EEB42DC9C}" dt="2020-03-04T13:27:02.477" v="118" actId="20577"/>
          <ac:spMkLst>
            <pc:docMk/>
            <pc:sldMk cId="3610081352" sldId="336"/>
            <ac:spMk id="54" creationId="{00000000-0000-0000-0000-000000000000}"/>
          </ac:spMkLst>
        </pc:spChg>
        <pc:spChg chg="mod">
          <ac:chgData name="William Grey" userId="37b73424-c081-4fc2-b1af-363f4f3fd4f3" providerId="ADAL" clId="{5BF5AE07-16FF-418A-9FD0-6B7EEB42DC9C}" dt="2020-03-04T13:28:14.014" v="159" actId="20577"/>
          <ac:spMkLst>
            <pc:docMk/>
            <pc:sldMk cId="3610081352" sldId="336"/>
            <ac:spMk id="59" creationId="{00000000-0000-0000-0000-000000000000}"/>
          </ac:spMkLst>
        </pc:spChg>
        <pc:spChg chg="del">
          <ac:chgData name="William Grey" userId="37b73424-c081-4fc2-b1af-363f4f3fd4f3" providerId="ADAL" clId="{5BF5AE07-16FF-418A-9FD0-6B7EEB42DC9C}" dt="2020-03-04T13:26:10.299" v="98" actId="478"/>
          <ac:spMkLst>
            <pc:docMk/>
            <pc:sldMk cId="3610081352" sldId="336"/>
            <ac:spMk id="60" creationId="{00000000-0000-0000-0000-000000000000}"/>
          </ac:spMkLst>
        </pc:spChg>
        <pc:spChg chg="add del mod">
          <ac:chgData name="William Grey" userId="37b73424-c081-4fc2-b1af-363f4f3fd4f3" providerId="ADAL" clId="{5BF5AE07-16FF-418A-9FD0-6B7EEB42DC9C}" dt="2020-03-04T13:56:34.326" v="212" actId="478"/>
          <ac:spMkLst>
            <pc:docMk/>
            <pc:sldMk cId="3610081352" sldId="336"/>
            <ac:spMk id="62" creationId="{705A10AA-167E-4FF5-AA4E-273B07E083E9}"/>
          </ac:spMkLst>
        </pc:spChg>
        <pc:spChg chg="add del mod">
          <ac:chgData name="William Grey" userId="37b73424-c081-4fc2-b1af-363f4f3fd4f3" providerId="ADAL" clId="{5BF5AE07-16FF-418A-9FD0-6B7EEB42DC9C}" dt="2020-03-04T13:56:42.043" v="215" actId="478"/>
          <ac:spMkLst>
            <pc:docMk/>
            <pc:sldMk cId="3610081352" sldId="336"/>
            <ac:spMk id="63" creationId="{36A389D6-EBE7-4A1C-A141-06ACFE7E6ED5}"/>
          </ac:spMkLst>
        </pc:spChg>
        <pc:spChg chg="add mod">
          <ac:chgData name="William Grey" userId="37b73424-c081-4fc2-b1af-363f4f3fd4f3" providerId="ADAL" clId="{5BF5AE07-16FF-418A-9FD0-6B7EEB42DC9C}" dt="2020-03-04T13:56:39.760" v="214" actId="1076"/>
          <ac:spMkLst>
            <pc:docMk/>
            <pc:sldMk cId="3610081352" sldId="336"/>
            <ac:spMk id="64" creationId="{66307595-BE5B-4525-9E70-36836B81A306}"/>
          </ac:spMkLst>
        </pc:spChg>
        <pc:spChg chg="add mod">
          <ac:chgData name="William Grey" userId="37b73424-c081-4fc2-b1af-363f4f3fd4f3" providerId="ADAL" clId="{5BF5AE07-16FF-418A-9FD0-6B7EEB42DC9C}" dt="2020-03-04T13:56:46.394" v="217" actId="1076"/>
          <ac:spMkLst>
            <pc:docMk/>
            <pc:sldMk cId="3610081352" sldId="336"/>
            <ac:spMk id="65" creationId="{7FAA4E3A-9484-40DF-AFAC-373E4C9EB568}"/>
          </ac:spMkLst>
        </pc:spChg>
      </pc:sldChg>
      <pc:sldChg chg="addSp delSp modSp">
        <pc:chgData name="William Grey" userId="37b73424-c081-4fc2-b1af-363f4f3fd4f3" providerId="ADAL" clId="{5BF5AE07-16FF-418A-9FD0-6B7EEB42DC9C}" dt="2020-03-04T14:00:11.069" v="251" actId="1076"/>
        <pc:sldMkLst>
          <pc:docMk/>
          <pc:sldMk cId="87272024" sldId="357"/>
        </pc:sldMkLst>
        <pc:spChg chg="mod">
          <ac:chgData name="William Grey" userId="37b73424-c081-4fc2-b1af-363f4f3fd4f3" providerId="ADAL" clId="{5BF5AE07-16FF-418A-9FD0-6B7EEB42DC9C}" dt="2020-03-04T13:29:07.634" v="178" actId="20577"/>
          <ac:spMkLst>
            <pc:docMk/>
            <pc:sldMk cId="87272024" sldId="357"/>
            <ac:spMk id="4" creationId="{00000000-0000-0000-0000-000000000000}"/>
          </ac:spMkLst>
        </pc:spChg>
        <pc:spChg chg="mod">
          <ac:chgData name="William Grey" userId="37b73424-c081-4fc2-b1af-363f4f3fd4f3" providerId="ADAL" clId="{5BF5AE07-16FF-418A-9FD0-6B7EEB42DC9C}" dt="2020-03-04T13:29:16.686" v="184" actId="20577"/>
          <ac:spMkLst>
            <pc:docMk/>
            <pc:sldMk cId="87272024" sldId="357"/>
            <ac:spMk id="13" creationId="{00000000-0000-0000-0000-000000000000}"/>
          </ac:spMkLst>
        </pc:spChg>
        <pc:spChg chg="mod">
          <ac:chgData name="William Grey" userId="37b73424-c081-4fc2-b1af-363f4f3fd4f3" providerId="ADAL" clId="{5BF5AE07-16FF-418A-9FD0-6B7EEB42DC9C}" dt="2020-03-04T13:58:43.287" v="245" actId="1076"/>
          <ac:spMkLst>
            <pc:docMk/>
            <pc:sldMk cId="87272024" sldId="357"/>
            <ac:spMk id="15" creationId="{00000000-0000-0000-0000-000000000000}"/>
          </ac:spMkLst>
        </pc:spChg>
        <pc:spChg chg="mod">
          <ac:chgData name="William Grey" userId="37b73424-c081-4fc2-b1af-363f4f3fd4f3" providerId="ADAL" clId="{5BF5AE07-16FF-418A-9FD0-6B7EEB42DC9C}" dt="2020-03-04T14:00:03.789" v="249" actId="1076"/>
          <ac:spMkLst>
            <pc:docMk/>
            <pc:sldMk cId="87272024" sldId="357"/>
            <ac:spMk id="16" creationId="{00000000-0000-0000-0000-000000000000}"/>
          </ac:spMkLst>
        </pc:spChg>
        <pc:spChg chg="del mod">
          <ac:chgData name="William Grey" userId="37b73424-c081-4fc2-b1af-363f4f3fd4f3" providerId="ADAL" clId="{5BF5AE07-16FF-418A-9FD0-6B7EEB42DC9C}" dt="2020-03-04T13:56:50.264" v="218" actId="478"/>
          <ac:spMkLst>
            <pc:docMk/>
            <pc:sldMk cId="87272024" sldId="357"/>
            <ac:spMk id="17" creationId="{00000000-0000-0000-0000-000000000000}"/>
          </ac:spMkLst>
        </pc:spChg>
        <pc:spChg chg="mod">
          <ac:chgData name="William Grey" userId="37b73424-c081-4fc2-b1af-363f4f3fd4f3" providerId="ADAL" clId="{5BF5AE07-16FF-418A-9FD0-6B7EEB42DC9C}" dt="2020-03-04T13:58:38.502" v="243" actId="1076"/>
          <ac:spMkLst>
            <pc:docMk/>
            <pc:sldMk cId="87272024" sldId="357"/>
            <ac:spMk id="24" creationId="{00000000-0000-0000-0000-000000000000}"/>
          </ac:spMkLst>
        </pc:spChg>
        <pc:spChg chg="mod">
          <ac:chgData name="William Grey" userId="37b73424-c081-4fc2-b1af-363f4f3fd4f3" providerId="ADAL" clId="{5BF5AE07-16FF-418A-9FD0-6B7EEB42DC9C}" dt="2020-03-04T14:00:11.069" v="251" actId="1076"/>
          <ac:spMkLst>
            <pc:docMk/>
            <pc:sldMk cId="87272024" sldId="357"/>
            <ac:spMk id="25" creationId="{00000000-0000-0000-0000-000000000000}"/>
          </ac:spMkLst>
        </pc:spChg>
        <pc:spChg chg="add del mod">
          <ac:chgData name="William Grey" userId="37b73424-c081-4fc2-b1af-363f4f3fd4f3" providerId="ADAL" clId="{5BF5AE07-16FF-418A-9FD0-6B7EEB42DC9C}" dt="2020-03-04T13:57:17.459" v="226" actId="478"/>
          <ac:spMkLst>
            <pc:docMk/>
            <pc:sldMk cId="87272024" sldId="357"/>
            <ac:spMk id="31" creationId="{C218CDDC-58AD-4ADC-ACE7-96851A337598}"/>
          </ac:spMkLst>
        </pc:spChg>
        <pc:spChg chg="add mod">
          <ac:chgData name="William Grey" userId="37b73424-c081-4fc2-b1af-363f4f3fd4f3" providerId="ADAL" clId="{5BF5AE07-16FF-418A-9FD0-6B7EEB42DC9C}" dt="2020-03-04T13:57:22.642" v="229" actId="1076"/>
          <ac:spMkLst>
            <pc:docMk/>
            <pc:sldMk cId="87272024" sldId="357"/>
            <ac:spMk id="32" creationId="{F4BCBC01-76EB-45B8-A665-67AC141ADA22}"/>
          </ac:spMkLst>
        </pc:spChg>
        <pc:spChg chg="add mod">
          <ac:chgData name="William Grey" userId="37b73424-c081-4fc2-b1af-363f4f3fd4f3" providerId="ADAL" clId="{5BF5AE07-16FF-418A-9FD0-6B7EEB42DC9C}" dt="2020-03-04T13:22:25.526" v="19" actId="20577"/>
          <ac:spMkLst>
            <pc:docMk/>
            <pc:sldMk cId="87272024" sldId="357"/>
            <ac:spMk id="33" creationId="{F3E6C208-66F3-4C5A-A0B4-4814BD26F8F4}"/>
          </ac:spMkLst>
        </pc:spChg>
        <pc:spChg chg="add mod">
          <ac:chgData name="William Grey" userId="37b73424-c081-4fc2-b1af-363f4f3fd4f3" providerId="ADAL" clId="{5BF5AE07-16FF-418A-9FD0-6B7EEB42DC9C}" dt="2020-03-04T13:58:52.768" v="248" actId="1076"/>
          <ac:spMkLst>
            <pc:docMk/>
            <pc:sldMk cId="87272024" sldId="357"/>
            <ac:spMk id="34" creationId="{B421E763-5D30-4E91-81A8-A4A5BC9DAE45}"/>
          </ac:spMkLst>
        </pc:spChg>
        <pc:spChg chg="add mod">
          <ac:chgData name="William Grey" userId="37b73424-c081-4fc2-b1af-363f4f3fd4f3" providerId="ADAL" clId="{5BF5AE07-16FF-418A-9FD0-6B7EEB42DC9C}" dt="2020-03-04T13:57:15.571" v="225" actId="1076"/>
          <ac:spMkLst>
            <pc:docMk/>
            <pc:sldMk cId="87272024" sldId="357"/>
            <ac:spMk id="35" creationId="{FF02C734-07D7-4817-BE2C-80D110A398F7}"/>
          </ac:spMkLst>
        </pc:spChg>
        <pc:spChg chg="add mod">
          <ac:chgData name="William Grey" userId="37b73424-c081-4fc2-b1af-363f4f3fd4f3" providerId="ADAL" clId="{5BF5AE07-16FF-418A-9FD0-6B7EEB42DC9C}" dt="2020-03-04T13:57:26.035" v="230" actId="1076"/>
          <ac:spMkLst>
            <pc:docMk/>
            <pc:sldMk cId="87272024" sldId="357"/>
            <ac:spMk id="36" creationId="{559B049D-55AE-4086-9031-0C0941CF5108}"/>
          </ac:spMkLst>
        </pc:spChg>
        <pc:spChg chg="mod">
          <ac:chgData name="William Grey" userId="37b73424-c081-4fc2-b1af-363f4f3fd4f3" providerId="ADAL" clId="{5BF5AE07-16FF-418A-9FD0-6B7EEB42DC9C}" dt="2020-03-04T13:57:44.141" v="240" actId="20577"/>
          <ac:spMkLst>
            <pc:docMk/>
            <pc:sldMk cId="87272024" sldId="357"/>
            <ac:spMk id="60" creationId="{00000000-0000-0000-0000-000000000000}"/>
          </ac:spMkLst>
        </pc:spChg>
        <pc:spChg chg="mod">
          <ac:chgData name="William Grey" userId="37b73424-c081-4fc2-b1af-363f4f3fd4f3" providerId="ADAL" clId="{5BF5AE07-16FF-418A-9FD0-6B7EEB42DC9C}" dt="2020-03-04T13:29:11.174" v="180" actId="20577"/>
          <ac:spMkLst>
            <pc:docMk/>
            <pc:sldMk cId="87272024" sldId="357"/>
            <ac:spMk id="62" creationId="{C5E30463-4035-4556-88F9-86EF0A057610}"/>
          </ac:spMkLst>
        </pc:spChg>
        <pc:spChg chg="mod">
          <ac:chgData name="William Grey" userId="37b73424-c081-4fc2-b1af-363f4f3fd4f3" providerId="ADAL" clId="{5BF5AE07-16FF-418A-9FD0-6B7EEB42DC9C}" dt="2020-03-04T13:57:02.314" v="222" actId="20577"/>
          <ac:spMkLst>
            <pc:docMk/>
            <pc:sldMk cId="87272024" sldId="357"/>
            <ac:spMk id="66" creationId="{700E6D72-D86D-4BE1-9EA0-4B671788792C}"/>
          </ac:spMkLst>
        </pc:spChg>
        <pc:spChg chg="del mod">
          <ac:chgData name="William Grey" userId="37b73424-c081-4fc2-b1af-363f4f3fd4f3" providerId="ADAL" clId="{5BF5AE07-16FF-418A-9FD0-6B7EEB42DC9C}" dt="2020-03-04T13:57:11.276" v="224" actId="478"/>
          <ac:spMkLst>
            <pc:docMk/>
            <pc:sldMk cId="87272024" sldId="357"/>
            <ac:spMk id="68" creationId="{51B27B82-C343-4687-9495-3E56562F83EC}"/>
          </ac:spMkLst>
        </pc:spChg>
        <pc:spChg chg="mod">
          <ac:chgData name="William Grey" userId="37b73424-c081-4fc2-b1af-363f4f3fd4f3" providerId="ADAL" clId="{5BF5AE07-16FF-418A-9FD0-6B7EEB42DC9C}" dt="2020-03-04T13:29:54.136" v="195" actId="1076"/>
          <ac:spMkLst>
            <pc:docMk/>
            <pc:sldMk cId="87272024" sldId="357"/>
            <ac:spMk id="72" creationId="{7F11B6DD-84D4-47DD-9622-A9085EDF2184}"/>
          </ac:spMkLst>
        </pc:spChg>
        <pc:spChg chg="mod">
          <ac:chgData name="William Grey" userId="37b73424-c081-4fc2-b1af-363f4f3fd4f3" providerId="ADAL" clId="{5BF5AE07-16FF-418A-9FD0-6B7EEB42DC9C}" dt="2020-03-04T13:57:55.709" v="242" actId="1076"/>
          <ac:spMkLst>
            <pc:docMk/>
            <pc:sldMk cId="87272024" sldId="357"/>
            <ac:spMk id="80" creationId="{C3FC9251-C9A0-4B64-9D93-6065FD4B6452}"/>
          </ac:spMkLst>
        </pc:spChg>
        <pc:spChg chg="mod">
          <ac:chgData name="William Grey" userId="37b73424-c081-4fc2-b1af-363f4f3fd4f3" providerId="ADAL" clId="{5BF5AE07-16FF-418A-9FD0-6B7EEB42DC9C}" dt="2020-03-04T13:57:51.852" v="241" actId="1076"/>
          <ac:spMkLst>
            <pc:docMk/>
            <pc:sldMk cId="87272024" sldId="357"/>
            <ac:spMk id="81" creationId="{A90650F7-66FF-48D5-9B54-CB576AB08A10}"/>
          </ac:spMkLst>
        </pc:spChg>
        <pc:spChg chg="mod">
          <ac:chgData name="William Grey" userId="37b73424-c081-4fc2-b1af-363f4f3fd4f3" providerId="ADAL" clId="{5BF5AE07-16FF-418A-9FD0-6B7EEB42DC9C}" dt="2020-03-04T13:57:31.534" v="232" actId="20577"/>
          <ac:spMkLst>
            <pc:docMk/>
            <pc:sldMk cId="87272024" sldId="357"/>
            <ac:spMk id="82" creationId="{A69A35DB-CB6C-4387-B05C-65A37212BF3A}"/>
          </ac:spMkLst>
        </pc:spChg>
        <pc:spChg chg="mod">
          <ac:chgData name="William Grey" userId="37b73424-c081-4fc2-b1af-363f4f3fd4f3" providerId="ADAL" clId="{5BF5AE07-16FF-418A-9FD0-6B7EEB42DC9C}" dt="2020-03-04T13:57:37.886" v="236" actId="20577"/>
          <ac:spMkLst>
            <pc:docMk/>
            <pc:sldMk cId="87272024" sldId="357"/>
            <ac:spMk id="83" creationId="{1BD0608A-4159-4A4D-A316-EE797CAE1D44}"/>
          </ac:spMkLst>
        </pc:spChg>
        <pc:spChg chg="mod">
          <ac:chgData name="William Grey" userId="37b73424-c081-4fc2-b1af-363f4f3fd4f3" providerId="ADAL" clId="{5BF5AE07-16FF-418A-9FD0-6B7EEB42DC9C}" dt="2020-03-04T13:57:40.984" v="238" actId="20577"/>
          <ac:spMkLst>
            <pc:docMk/>
            <pc:sldMk cId="87272024" sldId="357"/>
            <ac:spMk id="84" creationId="{1E8CF91B-5256-47BD-93E2-13F05744D6DC}"/>
          </ac:spMkLst>
        </pc:spChg>
      </pc:sldChg>
    </pc:docChg>
  </pc:docChgLst>
  <pc:docChgLst>
    <pc:chgData name="William Grey" userId="37b73424-c081-4fc2-b1af-363f4f3fd4f3" providerId="ADAL" clId="{5406C811-782B-4DB1-B35F-F31578C29038}"/>
    <pc:docChg chg="custSel modSld">
      <pc:chgData name="William Grey" userId="37b73424-c081-4fc2-b1af-363f4f3fd4f3" providerId="ADAL" clId="{5406C811-782B-4DB1-B35F-F31578C29038}" dt="2021-10-10T06:56:38.610" v="17" actId="20577"/>
      <pc:docMkLst>
        <pc:docMk/>
      </pc:docMkLst>
      <pc:sldChg chg="modSp mod">
        <pc:chgData name="William Grey" userId="37b73424-c081-4fc2-b1af-363f4f3fd4f3" providerId="ADAL" clId="{5406C811-782B-4DB1-B35F-F31578C29038}" dt="2021-10-10T06:56:38.610" v="17" actId="20577"/>
        <pc:sldMkLst>
          <pc:docMk/>
          <pc:sldMk cId="3551398477" sldId="335"/>
        </pc:sldMkLst>
        <pc:spChg chg="mod">
          <ac:chgData name="William Grey" userId="37b73424-c081-4fc2-b1af-363f4f3fd4f3" providerId="ADAL" clId="{5406C811-782B-4DB1-B35F-F31578C29038}" dt="2021-10-10T06:56:38.610" v="17" actId="20577"/>
          <ac:spMkLst>
            <pc:docMk/>
            <pc:sldMk cId="3551398477" sldId="335"/>
            <ac:spMk id="3" creationId="{00000000-0000-0000-0000-000000000000}"/>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8F549BB-A96C-4018-ADBD-6936857C3E8E}" type="doc">
      <dgm:prSet loTypeId="urn:microsoft.com/office/officeart/2005/8/layout/process3" loCatId="process" qsTypeId="urn:microsoft.com/office/officeart/2005/8/quickstyle/simple1" qsCatId="simple" csTypeId="urn:microsoft.com/office/officeart/2005/8/colors/accent0_1" csCatId="mainScheme" phldr="1"/>
      <dgm:spPr/>
      <dgm:t>
        <a:bodyPr/>
        <a:lstStyle/>
        <a:p>
          <a:endParaRPr lang="en-GB"/>
        </a:p>
      </dgm:t>
    </dgm:pt>
    <dgm:pt modelId="{12656863-FC22-4256-86C9-508EE6F01D26}">
      <dgm:prSet phldrT="[Text]"/>
      <dgm:spPr/>
      <dgm:t>
        <a:bodyPr/>
        <a:lstStyle/>
        <a:p>
          <a:r>
            <a:rPr lang="en-GB" dirty="0"/>
            <a:t>China</a:t>
          </a:r>
        </a:p>
      </dgm:t>
    </dgm:pt>
    <dgm:pt modelId="{66FD74F7-07CD-4388-AB0E-97B4940C8EDF}" type="parTrans" cxnId="{E3EC76C5-A526-4288-942B-03FCF33787FA}">
      <dgm:prSet/>
      <dgm:spPr/>
      <dgm:t>
        <a:bodyPr/>
        <a:lstStyle/>
        <a:p>
          <a:endParaRPr lang="en-GB"/>
        </a:p>
      </dgm:t>
    </dgm:pt>
    <dgm:pt modelId="{8A6E3000-1D22-49F1-85A6-201217597BF1}" type="sibTrans" cxnId="{E3EC76C5-A526-4288-942B-03FCF33787FA}">
      <dgm:prSet/>
      <dgm:spPr/>
      <dgm:t>
        <a:bodyPr/>
        <a:lstStyle/>
        <a:p>
          <a:endParaRPr lang="en-GB"/>
        </a:p>
      </dgm:t>
    </dgm:pt>
    <dgm:pt modelId="{C486EA57-2762-4FDE-8E6C-E3F452592BF4}">
      <dgm:prSet phldrT="[Text]"/>
      <dgm:spPr/>
      <dgm:t>
        <a:bodyPr/>
        <a:lstStyle/>
        <a:p>
          <a:r>
            <a:rPr lang="en-GB" dirty="0"/>
            <a:t>2</a:t>
          </a:r>
        </a:p>
      </dgm:t>
    </dgm:pt>
    <dgm:pt modelId="{33B5CCC0-4ABC-423F-83A6-880C9C2B508F}" type="parTrans" cxnId="{ADDA9B54-D03E-4B45-A08F-2761F8C6A249}">
      <dgm:prSet/>
      <dgm:spPr/>
      <dgm:t>
        <a:bodyPr/>
        <a:lstStyle/>
        <a:p>
          <a:endParaRPr lang="en-GB"/>
        </a:p>
      </dgm:t>
    </dgm:pt>
    <dgm:pt modelId="{B8CDF357-454C-4DEF-8244-257EA25E2F2E}" type="sibTrans" cxnId="{ADDA9B54-D03E-4B45-A08F-2761F8C6A249}">
      <dgm:prSet/>
      <dgm:spPr/>
      <dgm:t>
        <a:bodyPr/>
        <a:lstStyle/>
        <a:p>
          <a:endParaRPr lang="en-GB"/>
        </a:p>
      </dgm:t>
    </dgm:pt>
    <dgm:pt modelId="{CE816995-DE61-4699-9A07-C84EDE4F88F9}">
      <dgm:prSet phldrT="[Text]"/>
      <dgm:spPr/>
      <dgm:t>
        <a:bodyPr/>
        <a:lstStyle/>
        <a:p>
          <a:r>
            <a:rPr lang="en-GB" dirty="0"/>
            <a:t>France</a:t>
          </a:r>
        </a:p>
      </dgm:t>
    </dgm:pt>
    <dgm:pt modelId="{17CCE4CB-39B0-42AD-B757-E13F1725CFA6}" type="parTrans" cxnId="{8946B095-FFC9-4D6B-9C4B-49C5129A3F82}">
      <dgm:prSet/>
      <dgm:spPr/>
      <dgm:t>
        <a:bodyPr/>
        <a:lstStyle/>
        <a:p>
          <a:endParaRPr lang="en-GB"/>
        </a:p>
      </dgm:t>
    </dgm:pt>
    <dgm:pt modelId="{51B9F7D2-EB9C-4FCD-8FD6-4E3B3736A1DD}" type="sibTrans" cxnId="{8946B095-FFC9-4D6B-9C4B-49C5129A3F82}">
      <dgm:prSet/>
      <dgm:spPr/>
      <dgm:t>
        <a:bodyPr/>
        <a:lstStyle/>
        <a:p>
          <a:endParaRPr lang="en-GB"/>
        </a:p>
      </dgm:t>
    </dgm:pt>
    <dgm:pt modelId="{A12FB01F-A46F-4241-859A-FC465D6288F4}">
      <dgm:prSet phldrT="[Text]"/>
      <dgm:spPr/>
      <dgm:t>
        <a:bodyPr/>
        <a:lstStyle/>
        <a:p>
          <a:r>
            <a:rPr lang="en-GB" dirty="0"/>
            <a:t>3</a:t>
          </a:r>
        </a:p>
      </dgm:t>
    </dgm:pt>
    <dgm:pt modelId="{0DC02BB8-73D8-447E-BFBC-1C892BFB8B17}" type="parTrans" cxnId="{74FB48F2-6DC2-4335-924A-455A43F15499}">
      <dgm:prSet/>
      <dgm:spPr/>
      <dgm:t>
        <a:bodyPr/>
        <a:lstStyle/>
        <a:p>
          <a:endParaRPr lang="en-GB"/>
        </a:p>
      </dgm:t>
    </dgm:pt>
    <dgm:pt modelId="{682DE60E-E9F6-4CBA-945E-BBB35E9E6796}" type="sibTrans" cxnId="{74FB48F2-6DC2-4335-924A-455A43F15499}">
      <dgm:prSet/>
      <dgm:spPr/>
      <dgm:t>
        <a:bodyPr/>
        <a:lstStyle/>
        <a:p>
          <a:endParaRPr lang="en-GB"/>
        </a:p>
      </dgm:t>
    </dgm:pt>
    <dgm:pt modelId="{5236AF32-AA76-49CD-8604-9C4E9EBFD94B}">
      <dgm:prSet phldrT="[Text]"/>
      <dgm:spPr/>
      <dgm:t>
        <a:bodyPr/>
        <a:lstStyle/>
        <a:p>
          <a:r>
            <a:rPr lang="en-GB" dirty="0"/>
            <a:t>Germany</a:t>
          </a:r>
        </a:p>
      </dgm:t>
    </dgm:pt>
    <dgm:pt modelId="{7ADA7F3F-3B32-4FC4-B0DB-CA1A5778E5F1}" type="parTrans" cxnId="{E0469070-D960-422E-A94B-7C8B4387254C}">
      <dgm:prSet/>
      <dgm:spPr/>
      <dgm:t>
        <a:bodyPr/>
        <a:lstStyle/>
        <a:p>
          <a:endParaRPr lang="en-GB"/>
        </a:p>
      </dgm:t>
    </dgm:pt>
    <dgm:pt modelId="{82EAA33F-072D-4D5F-9376-AF0EDB95D336}" type="sibTrans" cxnId="{E0469070-D960-422E-A94B-7C8B4387254C}">
      <dgm:prSet/>
      <dgm:spPr/>
      <dgm:t>
        <a:bodyPr/>
        <a:lstStyle/>
        <a:p>
          <a:endParaRPr lang="en-GB"/>
        </a:p>
      </dgm:t>
    </dgm:pt>
    <dgm:pt modelId="{B11563AD-7281-4605-B31C-E452419DE858}">
      <dgm:prSet phldrT="[Text]"/>
      <dgm:spPr/>
      <dgm:t>
        <a:bodyPr/>
        <a:lstStyle/>
        <a:p>
          <a:r>
            <a:rPr lang="en-GB" dirty="0"/>
            <a:t>7</a:t>
          </a:r>
        </a:p>
      </dgm:t>
    </dgm:pt>
    <dgm:pt modelId="{1A495AB1-40E1-4E36-9528-FA42921A42DF}" type="parTrans" cxnId="{D89483D5-625F-4014-B02D-3A7B6A1592D4}">
      <dgm:prSet/>
      <dgm:spPr/>
      <dgm:t>
        <a:bodyPr/>
        <a:lstStyle/>
        <a:p>
          <a:endParaRPr lang="en-GB"/>
        </a:p>
      </dgm:t>
    </dgm:pt>
    <dgm:pt modelId="{47ABBB4A-6AC6-4D2A-AA0E-B94214C73400}" type="sibTrans" cxnId="{D89483D5-625F-4014-B02D-3A7B6A1592D4}">
      <dgm:prSet/>
      <dgm:spPr/>
      <dgm:t>
        <a:bodyPr/>
        <a:lstStyle/>
        <a:p>
          <a:endParaRPr lang="en-GB"/>
        </a:p>
      </dgm:t>
    </dgm:pt>
    <dgm:pt modelId="{70089AD5-C5AA-4F1D-BF64-80CFDDE15C7C}">
      <dgm:prSet phldrT="[Text]"/>
      <dgm:spPr/>
      <dgm:t>
        <a:bodyPr/>
        <a:lstStyle/>
        <a:p>
          <a:r>
            <a:rPr lang="en-GB" dirty="0"/>
            <a:t>USA</a:t>
          </a:r>
        </a:p>
      </dgm:t>
    </dgm:pt>
    <dgm:pt modelId="{A6E44D38-90CB-40DC-AC90-F84B6D0C51F8}" type="parTrans" cxnId="{F9855F5B-584E-4D2C-964C-2F8E6DA54AD8}">
      <dgm:prSet/>
      <dgm:spPr/>
      <dgm:t>
        <a:bodyPr/>
        <a:lstStyle/>
        <a:p>
          <a:endParaRPr lang="en-GB"/>
        </a:p>
      </dgm:t>
    </dgm:pt>
    <dgm:pt modelId="{3181C2FA-C54D-4A58-8D97-CA1ADCFDDC91}" type="sibTrans" cxnId="{F9855F5B-584E-4D2C-964C-2F8E6DA54AD8}">
      <dgm:prSet/>
      <dgm:spPr/>
      <dgm:t>
        <a:bodyPr/>
        <a:lstStyle/>
        <a:p>
          <a:endParaRPr lang="en-GB"/>
        </a:p>
      </dgm:t>
    </dgm:pt>
    <dgm:pt modelId="{7661A38C-16BC-458E-83C1-AC0B4C4ACC8E}">
      <dgm:prSet phldrT="[Text]"/>
      <dgm:spPr/>
      <dgm:t>
        <a:bodyPr/>
        <a:lstStyle/>
        <a:p>
          <a:r>
            <a:rPr lang="en-GB" dirty="0"/>
            <a:t>5</a:t>
          </a:r>
        </a:p>
      </dgm:t>
    </dgm:pt>
    <dgm:pt modelId="{801A05FF-36F7-46C0-8082-A5AB8B4088C5}" type="parTrans" cxnId="{219F1BF6-AC6D-4C21-85AF-0FFB03AECE18}">
      <dgm:prSet/>
      <dgm:spPr/>
      <dgm:t>
        <a:bodyPr/>
        <a:lstStyle/>
        <a:p>
          <a:endParaRPr lang="en-GB"/>
        </a:p>
      </dgm:t>
    </dgm:pt>
    <dgm:pt modelId="{753CBF48-3C23-4F25-971C-7A2C3E29F21F}" type="sibTrans" cxnId="{219F1BF6-AC6D-4C21-85AF-0FFB03AECE18}">
      <dgm:prSet/>
      <dgm:spPr/>
      <dgm:t>
        <a:bodyPr/>
        <a:lstStyle/>
        <a:p>
          <a:endParaRPr lang="en-GB"/>
        </a:p>
      </dgm:t>
    </dgm:pt>
    <dgm:pt modelId="{C8FD6841-70D2-4955-98CD-DA70297E30C5}">
      <dgm:prSet phldrT="[Text]"/>
      <dgm:spPr/>
      <dgm:t>
        <a:bodyPr/>
        <a:lstStyle/>
        <a:p>
          <a:r>
            <a:rPr lang="en-GB" dirty="0"/>
            <a:t>Venezuela</a:t>
          </a:r>
        </a:p>
      </dgm:t>
    </dgm:pt>
    <dgm:pt modelId="{DCC5047E-3377-44A1-96D7-DF101A6C2684}" type="parTrans" cxnId="{99CD61AA-B323-41E5-9DD1-48B1CFB7E0EF}">
      <dgm:prSet/>
      <dgm:spPr/>
      <dgm:t>
        <a:bodyPr/>
        <a:lstStyle/>
        <a:p>
          <a:endParaRPr lang="en-GB"/>
        </a:p>
      </dgm:t>
    </dgm:pt>
    <dgm:pt modelId="{C17B6985-EEBF-44FE-9DB6-8BA405D39CF2}" type="sibTrans" cxnId="{99CD61AA-B323-41E5-9DD1-48B1CFB7E0EF}">
      <dgm:prSet/>
      <dgm:spPr/>
      <dgm:t>
        <a:bodyPr/>
        <a:lstStyle/>
        <a:p>
          <a:endParaRPr lang="en-GB"/>
        </a:p>
      </dgm:t>
    </dgm:pt>
    <dgm:pt modelId="{0DCA992D-44C9-4BBE-A403-9DE603C2CAE4}">
      <dgm:prSet phldrT="[Text]"/>
      <dgm:spPr/>
      <dgm:t>
        <a:bodyPr/>
        <a:lstStyle/>
        <a:p>
          <a:r>
            <a:rPr lang="en-GB" dirty="0"/>
            <a:t>6</a:t>
          </a:r>
        </a:p>
      </dgm:t>
    </dgm:pt>
    <dgm:pt modelId="{D946616B-6E71-42B6-8B3D-F3C2BD9F0AA8}" type="parTrans" cxnId="{81582FED-8D2F-4CFF-AD99-F660FE16DD71}">
      <dgm:prSet/>
      <dgm:spPr/>
      <dgm:t>
        <a:bodyPr/>
        <a:lstStyle/>
        <a:p>
          <a:endParaRPr lang="en-GB"/>
        </a:p>
      </dgm:t>
    </dgm:pt>
    <dgm:pt modelId="{794BE419-4D43-46ED-B69F-BE79B65CF6DD}" type="sibTrans" cxnId="{81582FED-8D2F-4CFF-AD99-F660FE16DD71}">
      <dgm:prSet/>
      <dgm:spPr/>
      <dgm:t>
        <a:bodyPr/>
        <a:lstStyle/>
        <a:p>
          <a:endParaRPr lang="en-GB"/>
        </a:p>
      </dgm:t>
    </dgm:pt>
    <dgm:pt modelId="{8AC0E267-9A97-417D-8727-64DC1C76A466}">
      <dgm:prSet phldrT="[Text]"/>
      <dgm:spPr/>
      <dgm:t>
        <a:bodyPr/>
        <a:lstStyle/>
        <a:p>
          <a:r>
            <a:rPr lang="en-GB" dirty="0"/>
            <a:t>Terminator</a:t>
          </a:r>
        </a:p>
      </dgm:t>
    </dgm:pt>
    <dgm:pt modelId="{1437748A-323E-4120-BC60-B7BA825B3066}" type="parTrans" cxnId="{6A7F2340-B7EB-47F6-BFAE-340A6421CB6E}">
      <dgm:prSet/>
      <dgm:spPr/>
      <dgm:t>
        <a:bodyPr/>
        <a:lstStyle/>
        <a:p>
          <a:endParaRPr lang="en-GB"/>
        </a:p>
      </dgm:t>
    </dgm:pt>
    <dgm:pt modelId="{542AD2CC-8F0C-41DB-A57B-3D1D63A863DA}" type="sibTrans" cxnId="{6A7F2340-B7EB-47F6-BFAE-340A6421CB6E}">
      <dgm:prSet/>
      <dgm:spPr/>
      <dgm:t>
        <a:bodyPr/>
        <a:lstStyle/>
        <a:p>
          <a:endParaRPr lang="en-GB"/>
        </a:p>
      </dgm:t>
    </dgm:pt>
    <dgm:pt modelId="{839B0DD4-90D3-4EAC-BC12-4F7E00A2F78E}">
      <dgm:prSet phldrT="[Text]"/>
      <dgm:spPr/>
      <dgm:t>
        <a:bodyPr/>
        <a:lstStyle/>
        <a:p>
          <a:r>
            <a:rPr lang="en-GB" dirty="0"/>
            <a:t>Mali</a:t>
          </a:r>
        </a:p>
      </dgm:t>
    </dgm:pt>
    <dgm:pt modelId="{81194D28-7F92-4E17-9875-44BAAF81893D}" type="parTrans" cxnId="{D9EFBA10-54A2-44C7-89D3-04FF8964E21C}">
      <dgm:prSet/>
      <dgm:spPr/>
    </dgm:pt>
    <dgm:pt modelId="{3F2BA874-7593-4623-AADB-1480183964AA}" type="sibTrans" cxnId="{D9EFBA10-54A2-44C7-89D3-04FF8964E21C}">
      <dgm:prSet/>
      <dgm:spPr/>
      <dgm:t>
        <a:bodyPr/>
        <a:lstStyle/>
        <a:p>
          <a:endParaRPr lang="en-GB"/>
        </a:p>
      </dgm:t>
    </dgm:pt>
    <dgm:pt modelId="{0EF7A739-54A1-48E1-A857-FA61CB940D8C}">
      <dgm:prSet phldrT="[Text]"/>
      <dgm:spPr/>
      <dgm:t>
        <a:bodyPr/>
        <a:lstStyle/>
        <a:p>
          <a:r>
            <a:rPr lang="en-GB" dirty="0"/>
            <a:t>8</a:t>
          </a:r>
        </a:p>
      </dgm:t>
    </dgm:pt>
    <dgm:pt modelId="{04156746-35A9-4405-97A0-0E6BAF56BE62}" type="parTrans" cxnId="{E0DCB517-71A5-4233-BB4F-6163B760B9C4}">
      <dgm:prSet/>
      <dgm:spPr/>
    </dgm:pt>
    <dgm:pt modelId="{9BF7A40A-2573-40DD-A7B6-76EB860A1659}" type="sibTrans" cxnId="{E0DCB517-71A5-4233-BB4F-6163B760B9C4}">
      <dgm:prSet/>
      <dgm:spPr/>
      <dgm:t>
        <a:bodyPr/>
        <a:lstStyle/>
        <a:p>
          <a:endParaRPr lang="en-GB"/>
        </a:p>
      </dgm:t>
    </dgm:pt>
    <dgm:pt modelId="{1A52B721-6F15-4078-9DF2-F55301F13349}">
      <dgm:prSet phldrT="[Text]"/>
      <dgm:spPr/>
      <dgm:t>
        <a:bodyPr/>
        <a:lstStyle/>
        <a:p>
          <a:r>
            <a:rPr lang="en-GB" dirty="0"/>
            <a:t>Spain</a:t>
          </a:r>
        </a:p>
      </dgm:t>
    </dgm:pt>
    <dgm:pt modelId="{ECB4209A-FAA6-403E-859F-5A4E05C1B6D6}" type="parTrans" cxnId="{B2028F23-6F60-48C6-B2D3-5AAEE5D0C1CC}">
      <dgm:prSet/>
      <dgm:spPr/>
    </dgm:pt>
    <dgm:pt modelId="{5733BF85-DD8B-477E-B390-6D2ED86C0D66}" type="sibTrans" cxnId="{B2028F23-6F60-48C6-B2D3-5AAEE5D0C1CC}">
      <dgm:prSet/>
      <dgm:spPr/>
      <dgm:t>
        <a:bodyPr/>
        <a:lstStyle/>
        <a:p>
          <a:endParaRPr lang="en-GB"/>
        </a:p>
      </dgm:t>
    </dgm:pt>
    <dgm:pt modelId="{F3E76D67-6043-489E-8940-9ADE3A258383}">
      <dgm:prSet phldrT="[Text]"/>
      <dgm:spPr/>
      <dgm:t>
        <a:bodyPr/>
        <a:lstStyle/>
        <a:p>
          <a:r>
            <a:rPr lang="en-GB" dirty="0"/>
            <a:t>4</a:t>
          </a:r>
        </a:p>
      </dgm:t>
    </dgm:pt>
    <dgm:pt modelId="{86AA792D-65FC-49C8-B216-0C3D1B68070A}" type="parTrans" cxnId="{59661821-F67E-41A1-8ACB-32CC39F0BD33}">
      <dgm:prSet/>
      <dgm:spPr/>
    </dgm:pt>
    <dgm:pt modelId="{CA0B6F4F-62EE-449C-93B2-DA2DF38A8E04}" type="sibTrans" cxnId="{59661821-F67E-41A1-8ACB-32CC39F0BD33}">
      <dgm:prSet/>
      <dgm:spPr/>
      <dgm:t>
        <a:bodyPr/>
        <a:lstStyle/>
        <a:p>
          <a:endParaRPr lang="en-GB"/>
        </a:p>
      </dgm:t>
    </dgm:pt>
    <dgm:pt modelId="{11547F8A-BD16-4700-A7BA-5EE47E66ED77}" type="pres">
      <dgm:prSet presAssocID="{08F549BB-A96C-4018-ADBD-6936857C3E8E}" presName="linearFlow" presStyleCnt="0">
        <dgm:presLayoutVars>
          <dgm:dir/>
          <dgm:animLvl val="lvl"/>
          <dgm:resizeHandles val="exact"/>
        </dgm:presLayoutVars>
      </dgm:prSet>
      <dgm:spPr/>
    </dgm:pt>
    <dgm:pt modelId="{5E508646-F7C0-4429-9AAF-B1C392176C65}" type="pres">
      <dgm:prSet presAssocID="{12656863-FC22-4256-86C9-508EE6F01D26}" presName="composite" presStyleCnt="0"/>
      <dgm:spPr/>
    </dgm:pt>
    <dgm:pt modelId="{29C4BABB-AC25-4AAB-8A9E-6E783C563027}" type="pres">
      <dgm:prSet presAssocID="{12656863-FC22-4256-86C9-508EE6F01D26}" presName="parTx" presStyleLbl="node1" presStyleIdx="0" presStyleCnt="8">
        <dgm:presLayoutVars>
          <dgm:chMax val="0"/>
          <dgm:chPref val="0"/>
          <dgm:bulletEnabled val="1"/>
        </dgm:presLayoutVars>
      </dgm:prSet>
      <dgm:spPr/>
    </dgm:pt>
    <dgm:pt modelId="{66A8A3A3-E7C0-4A81-9AC5-A3C96A50651A}" type="pres">
      <dgm:prSet presAssocID="{12656863-FC22-4256-86C9-508EE6F01D26}" presName="parSh" presStyleLbl="node1" presStyleIdx="0" presStyleCnt="8"/>
      <dgm:spPr/>
    </dgm:pt>
    <dgm:pt modelId="{F535FA78-E470-4BCA-AE42-ECCA3D7FDC10}" type="pres">
      <dgm:prSet presAssocID="{12656863-FC22-4256-86C9-508EE6F01D26}" presName="desTx" presStyleLbl="fgAcc1" presStyleIdx="0" presStyleCnt="8">
        <dgm:presLayoutVars>
          <dgm:bulletEnabled val="1"/>
        </dgm:presLayoutVars>
      </dgm:prSet>
      <dgm:spPr/>
    </dgm:pt>
    <dgm:pt modelId="{6BD04321-ED0A-4330-899A-0B76CDDB5C53}" type="pres">
      <dgm:prSet presAssocID="{8A6E3000-1D22-49F1-85A6-201217597BF1}" presName="sibTrans" presStyleLbl="sibTrans2D1" presStyleIdx="0" presStyleCnt="7"/>
      <dgm:spPr/>
    </dgm:pt>
    <dgm:pt modelId="{ED7CA6C1-4FE6-4D25-A527-2909826F831F}" type="pres">
      <dgm:prSet presAssocID="{8A6E3000-1D22-49F1-85A6-201217597BF1}" presName="connTx" presStyleLbl="sibTrans2D1" presStyleIdx="0" presStyleCnt="7"/>
      <dgm:spPr/>
    </dgm:pt>
    <dgm:pt modelId="{7B7A8271-0B3E-46C3-84F7-6CB382C747DA}" type="pres">
      <dgm:prSet presAssocID="{CE816995-DE61-4699-9A07-C84EDE4F88F9}" presName="composite" presStyleCnt="0"/>
      <dgm:spPr/>
    </dgm:pt>
    <dgm:pt modelId="{64D5C6AF-500D-499A-8176-75A8AD2F4A42}" type="pres">
      <dgm:prSet presAssocID="{CE816995-DE61-4699-9A07-C84EDE4F88F9}" presName="parTx" presStyleLbl="node1" presStyleIdx="0" presStyleCnt="8">
        <dgm:presLayoutVars>
          <dgm:chMax val="0"/>
          <dgm:chPref val="0"/>
          <dgm:bulletEnabled val="1"/>
        </dgm:presLayoutVars>
      </dgm:prSet>
      <dgm:spPr/>
    </dgm:pt>
    <dgm:pt modelId="{322DEF4C-68AB-42C9-A138-D760EEC6FB87}" type="pres">
      <dgm:prSet presAssocID="{CE816995-DE61-4699-9A07-C84EDE4F88F9}" presName="parSh" presStyleLbl="node1" presStyleIdx="1" presStyleCnt="8"/>
      <dgm:spPr/>
    </dgm:pt>
    <dgm:pt modelId="{F241FE51-8288-4BE8-B7E7-FADE955B0F09}" type="pres">
      <dgm:prSet presAssocID="{CE816995-DE61-4699-9A07-C84EDE4F88F9}" presName="desTx" presStyleLbl="fgAcc1" presStyleIdx="1" presStyleCnt="8">
        <dgm:presLayoutVars>
          <dgm:bulletEnabled val="1"/>
        </dgm:presLayoutVars>
      </dgm:prSet>
      <dgm:spPr/>
    </dgm:pt>
    <dgm:pt modelId="{3566F6BC-1F35-4089-A556-4A3BB08FFAAB}" type="pres">
      <dgm:prSet presAssocID="{51B9F7D2-EB9C-4FCD-8FD6-4E3B3736A1DD}" presName="sibTrans" presStyleLbl="sibTrans2D1" presStyleIdx="1" presStyleCnt="7"/>
      <dgm:spPr/>
    </dgm:pt>
    <dgm:pt modelId="{4AC9C583-A1AE-492F-BE66-982356DFA7A7}" type="pres">
      <dgm:prSet presAssocID="{51B9F7D2-EB9C-4FCD-8FD6-4E3B3736A1DD}" presName="connTx" presStyleLbl="sibTrans2D1" presStyleIdx="1" presStyleCnt="7"/>
      <dgm:spPr/>
    </dgm:pt>
    <dgm:pt modelId="{AF2B35B7-600C-43B3-933E-A82A1445C970}" type="pres">
      <dgm:prSet presAssocID="{5236AF32-AA76-49CD-8604-9C4E9EBFD94B}" presName="composite" presStyleCnt="0"/>
      <dgm:spPr/>
    </dgm:pt>
    <dgm:pt modelId="{FF92F88E-B139-45A0-BD08-13BCC1097C4D}" type="pres">
      <dgm:prSet presAssocID="{5236AF32-AA76-49CD-8604-9C4E9EBFD94B}" presName="parTx" presStyleLbl="node1" presStyleIdx="1" presStyleCnt="8">
        <dgm:presLayoutVars>
          <dgm:chMax val="0"/>
          <dgm:chPref val="0"/>
          <dgm:bulletEnabled val="1"/>
        </dgm:presLayoutVars>
      </dgm:prSet>
      <dgm:spPr/>
    </dgm:pt>
    <dgm:pt modelId="{4EF7660E-D468-4299-880A-BA556EFAE3C6}" type="pres">
      <dgm:prSet presAssocID="{5236AF32-AA76-49CD-8604-9C4E9EBFD94B}" presName="parSh" presStyleLbl="node1" presStyleIdx="2" presStyleCnt="8" custLinFactNeighborX="-975" custLinFactNeighborY="-2321"/>
      <dgm:spPr/>
    </dgm:pt>
    <dgm:pt modelId="{EDB0FCD1-2B9A-40A9-807E-0839B01D3554}" type="pres">
      <dgm:prSet presAssocID="{5236AF32-AA76-49CD-8604-9C4E9EBFD94B}" presName="desTx" presStyleLbl="fgAcc1" presStyleIdx="2" presStyleCnt="8">
        <dgm:presLayoutVars>
          <dgm:bulletEnabled val="1"/>
        </dgm:presLayoutVars>
      </dgm:prSet>
      <dgm:spPr/>
    </dgm:pt>
    <dgm:pt modelId="{71B9C12E-59F2-4B43-B243-DBEC7335DA14}" type="pres">
      <dgm:prSet presAssocID="{82EAA33F-072D-4D5F-9376-AF0EDB95D336}" presName="sibTrans" presStyleLbl="sibTrans2D1" presStyleIdx="2" presStyleCnt="7"/>
      <dgm:spPr/>
    </dgm:pt>
    <dgm:pt modelId="{E349DFCC-A407-4964-8F3E-0B63BE94757D}" type="pres">
      <dgm:prSet presAssocID="{82EAA33F-072D-4D5F-9376-AF0EDB95D336}" presName="connTx" presStyleLbl="sibTrans2D1" presStyleIdx="2" presStyleCnt="7"/>
      <dgm:spPr/>
    </dgm:pt>
    <dgm:pt modelId="{9D1606F0-DE96-44B0-B5DA-3AE7E39D68F8}" type="pres">
      <dgm:prSet presAssocID="{839B0DD4-90D3-4EAC-BC12-4F7E00A2F78E}" presName="composite" presStyleCnt="0"/>
      <dgm:spPr/>
    </dgm:pt>
    <dgm:pt modelId="{B10DC8AF-74C9-4016-8FDB-8BF3367568A9}" type="pres">
      <dgm:prSet presAssocID="{839B0DD4-90D3-4EAC-BC12-4F7E00A2F78E}" presName="parTx" presStyleLbl="node1" presStyleIdx="2" presStyleCnt="8">
        <dgm:presLayoutVars>
          <dgm:chMax val="0"/>
          <dgm:chPref val="0"/>
          <dgm:bulletEnabled val="1"/>
        </dgm:presLayoutVars>
      </dgm:prSet>
      <dgm:spPr/>
    </dgm:pt>
    <dgm:pt modelId="{748B5965-3963-4B82-959C-6FB911A35C87}" type="pres">
      <dgm:prSet presAssocID="{839B0DD4-90D3-4EAC-BC12-4F7E00A2F78E}" presName="parSh" presStyleLbl="node1" presStyleIdx="3" presStyleCnt="8"/>
      <dgm:spPr/>
    </dgm:pt>
    <dgm:pt modelId="{3EF5EAD4-4F61-4F4E-B7E7-854787C4C431}" type="pres">
      <dgm:prSet presAssocID="{839B0DD4-90D3-4EAC-BC12-4F7E00A2F78E}" presName="desTx" presStyleLbl="fgAcc1" presStyleIdx="3" presStyleCnt="8">
        <dgm:presLayoutVars>
          <dgm:bulletEnabled val="1"/>
        </dgm:presLayoutVars>
      </dgm:prSet>
      <dgm:spPr/>
    </dgm:pt>
    <dgm:pt modelId="{420E8455-2F1E-4B97-8D88-8D53D6064A42}" type="pres">
      <dgm:prSet presAssocID="{3F2BA874-7593-4623-AADB-1480183964AA}" presName="sibTrans" presStyleLbl="sibTrans2D1" presStyleIdx="3" presStyleCnt="7"/>
      <dgm:spPr/>
    </dgm:pt>
    <dgm:pt modelId="{B3284DDF-72F4-4FCD-A842-58259045466A}" type="pres">
      <dgm:prSet presAssocID="{3F2BA874-7593-4623-AADB-1480183964AA}" presName="connTx" presStyleLbl="sibTrans2D1" presStyleIdx="3" presStyleCnt="7"/>
      <dgm:spPr/>
    </dgm:pt>
    <dgm:pt modelId="{6F8ACA63-C90D-44E6-AC7F-91239C682BA1}" type="pres">
      <dgm:prSet presAssocID="{1A52B721-6F15-4078-9DF2-F55301F13349}" presName="composite" presStyleCnt="0"/>
      <dgm:spPr/>
    </dgm:pt>
    <dgm:pt modelId="{0A600AA2-A68F-42E6-9B75-F91D7A08B901}" type="pres">
      <dgm:prSet presAssocID="{1A52B721-6F15-4078-9DF2-F55301F13349}" presName="parTx" presStyleLbl="node1" presStyleIdx="3" presStyleCnt="8">
        <dgm:presLayoutVars>
          <dgm:chMax val="0"/>
          <dgm:chPref val="0"/>
          <dgm:bulletEnabled val="1"/>
        </dgm:presLayoutVars>
      </dgm:prSet>
      <dgm:spPr/>
    </dgm:pt>
    <dgm:pt modelId="{F15F847F-EA87-4E3B-953A-5F01E5F1FC44}" type="pres">
      <dgm:prSet presAssocID="{1A52B721-6F15-4078-9DF2-F55301F13349}" presName="parSh" presStyleLbl="node1" presStyleIdx="4" presStyleCnt="8"/>
      <dgm:spPr/>
    </dgm:pt>
    <dgm:pt modelId="{6A04BA3E-C378-40FE-977D-892411F787E1}" type="pres">
      <dgm:prSet presAssocID="{1A52B721-6F15-4078-9DF2-F55301F13349}" presName="desTx" presStyleLbl="fgAcc1" presStyleIdx="4" presStyleCnt="8">
        <dgm:presLayoutVars>
          <dgm:bulletEnabled val="1"/>
        </dgm:presLayoutVars>
      </dgm:prSet>
      <dgm:spPr/>
    </dgm:pt>
    <dgm:pt modelId="{200DD156-19B9-4DAD-9D80-B31E05A57037}" type="pres">
      <dgm:prSet presAssocID="{5733BF85-DD8B-477E-B390-6D2ED86C0D66}" presName="sibTrans" presStyleLbl="sibTrans2D1" presStyleIdx="4" presStyleCnt="7"/>
      <dgm:spPr/>
    </dgm:pt>
    <dgm:pt modelId="{1A8CC344-F02A-4BC9-8CCB-91A971F6F5C5}" type="pres">
      <dgm:prSet presAssocID="{5733BF85-DD8B-477E-B390-6D2ED86C0D66}" presName="connTx" presStyleLbl="sibTrans2D1" presStyleIdx="4" presStyleCnt="7"/>
      <dgm:spPr/>
    </dgm:pt>
    <dgm:pt modelId="{5AD585A5-0265-46F9-89EE-3B172F81F5D9}" type="pres">
      <dgm:prSet presAssocID="{70089AD5-C5AA-4F1D-BF64-80CFDDE15C7C}" presName="composite" presStyleCnt="0"/>
      <dgm:spPr/>
    </dgm:pt>
    <dgm:pt modelId="{F524CADB-BBF7-4031-847D-E7FFB4E7CBD4}" type="pres">
      <dgm:prSet presAssocID="{70089AD5-C5AA-4F1D-BF64-80CFDDE15C7C}" presName="parTx" presStyleLbl="node1" presStyleIdx="4" presStyleCnt="8">
        <dgm:presLayoutVars>
          <dgm:chMax val="0"/>
          <dgm:chPref val="0"/>
          <dgm:bulletEnabled val="1"/>
        </dgm:presLayoutVars>
      </dgm:prSet>
      <dgm:spPr/>
    </dgm:pt>
    <dgm:pt modelId="{8B397A72-E97A-407D-8FC6-2C3AFB349CA9}" type="pres">
      <dgm:prSet presAssocID="{70089AD5-C5AA-4F1D-BF64-80CFDDE15C7C}" presName="parSh" presStyleLbl="node1" presStyleIdx="5" presStyleCnt="8"/>
      <dgm:spPr/>
    </dgm:pt>
    <dgm:pt modelId="{E86C528D-5EDD-4E24-9207-F65654F76626}" type="pres">
      <dgm:prSet presAssocID="{70089AD5-C5AA-4F1D-BF64-80CFDDE15C7C}" presName="desTx" presStyleLbl="fgAcc1" presStyleIdx="5" presStyleCnt="8">
        <dgm:presLayoutVars>
          <dgm:bulletEnabled val="1"/>
        </dgm:presLayoutVars>
      </dgm:prSet>
      <dgm:spPr/>
    </dgm:pt>
    <dgm:pt modelId="{CAB33AE1-779E-4D40-ABFE-0665D96215A7}" type="pres">
      <dgm:prSet presAssocID="{3181C2FA-C54D-4A58-8D97-CA1ADCFDDC91}" presName="sibTrans" presStyleLbl="sibTrans2D1" presStyleIdx="5" presStyleCnt="7"/>
      <dgm:spPr/>
    </dgm:pt>
    <dgm:pt modelId="{221EEC6B-D810-434F-BDBF-29F2627DD6F4}" type="pres">
      <dgm:prSet presAssocID="{3181C2FA-C54D-4A58-8D97-CA1ADCFDDC91}" presName="connTx" presStyleLbl="sibTrans2D1" presStyleIdx="5" presStyleCnt="7"/>
      <dgm:spPr/>
    </dgm:pt>
    <dgm:pt modelId="{A59BDE0F-9374-40D6-BC39-2F134D126E2F}" type="pres">
      <dgm:prSet presAssocID="{C8FD6841-70D2-4955-98CD-DA70297E30C5}" presName="composite" presStyleCnt="0"/>
      <dgm:spPr/>
    </dgm:pt>
    <dgm:pt modelId="{B56DC2DB-35FE-4A0A-88E2-17B6F4586E88}" type="pres">
      <dgm:prSet presAssocID="{C8FD6841-70D2-4955-98CD-DA70297E30C5}" presName="parTx" presStyleLbl="node1" presStyleIdx="5" presStyleCnt="8">
        <dgm:presLayoutVars>
          <dgm:chMax val="0"/>
          <dgm:chPref val="0"/>
          <dgm:bulletEnabled val="1"/>
        </dgm:presLayoutVars>
      </dgm:prSet>
      <dgm:spPr/>
    </dgm:pt>
    <dgm:pt modelId="{D7462BA6-F380-4851-B9F9-BD805A12A9CA}" type="pres">
      <dgm:prSet presAssocID="{C8FD6841-70D2-4955-98CD-DA70297E30C5}" presName="parSh" presStyleLbl="node1" presStyleIdx="6" presStyleCnt="8"/>
      <dgm:spPr/>
    </dgm:pt>
    <dgm:pt modelId="{AB1A68A6-D060-4FE0-AD20-8A7875483D7D}" type="pres">
      <dgm:prSet presAssocID="{C8FD6841-70D2-4955-98CD-DA70297E30C5}" presName="desTx" presStyleLbl="fgAcc1" presStyleIdx="6" presStyleCnt="8">
        <dgm:presLayoutVars>
          <dgm:bulletEnabled val="1"/>
        </dgm:presLayoutVars>
      </dgm:prSet>
      <dgm:spPr/>
    </dgm:pt>
    <dgm:pt modelId="{B5E434E2-ED5C-4BB3-853E-B66055E65575}" type="pres">
      <dgm:prSet presAssocID="{C17B6985-EEBF-44FE-9DB6-8BA405D39CF2}" presName="sibTrans" presStyleLbl="sibTrans2D1" presStyleIdx="6" presStyleCnt="7"/>
      <dgm:spPr/>
    </dgm:pt>
    <dgm:pt modelId="{9B453596-463E-40D9-A720-DBFF58A43AD7}" type="pres">
      <dgm:prSet presAssocID="{C17B6985-EEBF-44FE-9DB6-8BA405D39CF2}" presName="connTx" presStyleLbl="sibTrans2D1" presStyleIdx="6" presStyleCnt="7"/>
      <dgm:spPr/>
    </dgm:pt>
    <dgm:pt modelId="{9A5B7BB1-E251-499A-9355-79DED9A807BF}" type="pres">
      <dgm:prSet presAssocID="{8AC0E267-9A97-417D-8727-64DC1C76A466}" presName="composite" presStyleCnt="0"/>
      <dgm:spPr/>
    </dgm:pt>
    <dgm:pt modelId="{41E78C9E-38F7-41C7-972F-8C94D2F19C35}" type="pres">
      <dgm:prSet presAssocID="{8AC0E267-9A97-417D-8727-64DC1C76A466}" presName="parTx" presStyleLbl="node1" presStyleIdx="6" presStyleCnt="8">
        <dgm:presLayoutVars>
          <dgm:chMax val="0"/>
          <dgm:chPref val="0"/>
          <dgm:bulletEnabled val="1"/>
        </dgm:presLayoutVars>
      </dgm:prSet>
      <dgm:spPr/>
    </dgm:pt>
    <dgm:pt modelId="{6557C1B3-1869-44AF-AF8E-4DA8591D0608}" type="pres">
      <dgm:prSet presAssocID="{8AC0E267-9A97-417D-8727-64DC1C76A466}" presName="parSh" presStyleLbl="node1" presStyleIdx="7" presStyleCnt="8"/>
      <dgm:spPr/>
    </dgm:pt>
    <dgm:pt modelId="{EA94FB7F-2BC9-4D61-ABC1-F4BFF68BF74A}" type="pres">
      <dgm:prSet presAssocID="{8AC0E267-9A97-417D-8727-64DC1C76A466}" presName="desTx" presStyleLbl="fgAcc1" presStyleIdx="7" presStyleCnt="8">
        <dgm:presLayoutVars>
          <dgm:bulletEnabled val="1"/>
        </dgm:presLayoutVars>
      </dgm:prSet>
      <dgm:spPr/>
    </dgm:pt>
  </dgm:ptLst>
  <dgm:cxnLst>
    <dgm:cxn modelId="{31A1310C-F0A8-46B2-BB1B-947825C671B2}" type="presOf" srcId="{A12FB01F-A46F-4241-859A-FC465D6288F4}" destId="{F241FE51-8288-4BE8-B7E7-FADE955B0F09}" srcOrd="0" destOrd="0" presId="urn:microsoft.com/office/officeart/2005/8/layout/process3"/>
    <dgm:cxn modelId="{D021820C-1FDB-4657-817D-B118B1BB3DF0}" type="presOf" srcId="{CE816995-DE61-4699-9A07-C84EDE4F88F9}" destId="{322DEF4C-68AB-42C9-A138-D760EEC6FB87}" srcOrd="1" destOrd="0" presId="urn:microsoft.com/office/officeart/2005/8/layout/process3"/>
    <dgm:cxn modelId="{D9EFBA10-54A2-44C7-89D3-04FF8964E21C}" srcId="{08F549BB-A96C-4018-ADBD-6936857C3E8E}" destId="{839B0DD4-90D3-4EAC-BC12-4F7E00A2F78E}" srcOrd="3" destOrd="0" parTransId="{81194D28-7F92-4E17-9875-44BAAF81893D}" sibTransId="{3F2BA874-7593-4623-AADB-1480183964AA}"/>
    <dgm:cxn modelId="{E0DCB517-71A5-4233-BB4F-6163B760B9C4}" srcId="{839B0DD4-90D3-4EAC-BC12-4F7E00A2F78E}" destId="{0EF7A739-54A1-48E1-A857-FA61CB940D8C}" srcOrd="0" destOrd="0" parTransId="{04156746-35A9-4405-97A0-0E6BAF56BE62}" sibTransId="{9BF7A40A-2573-40DD-A7B6-76EB860A1659}"/>
    <dgm:cxn modelId="{A9ACF11A-1046-4BBE-81A3-D783DE2861CA}" type="presOf" srcId="{CE816995-DE61-4699-9A07-C84EDE4F88F9}" destId="{64D5C6AF-500D-499A-8176-75A8AD2F4A42}" srcOrd="0" destOrd="0" presId="urn:microsoft.com/office/officeart/2005/8/layout/process3"/>
    <dgm:cxn modelId="{00E6AC20-50FC-4652-AF15-60DE9DFA5BC3}" type="presOf" srcId="{B11563AD-7281-4605-B31C-E452419DE858}" destId="{EDB0FCD1-2B9A-40A9-807E-0839B01D3554}" srcOrd="0" destOrd="0" presId="urn:microsoft.com/office/officeart/2005/8/layout/process3"/>
    <dgm:cxn modelId="{59661821-F67E-41A1-8ACB-32CC39F0BD33}" srcId="{1A52B721-6F15-4078-9DF2-F55301F13349}" destId="{F3E76D67-6043-489E-8940-9ADE3A258383}" srcOrd="0" destOrd="0" parTransId="{86AA792D-65FC-49C8-B216-0C3D1B68070A}" sibTransId="{CA0B6F4F-62EE-449C-93B2-DA2DF38A8E04}"/>
    <dgm:cxn modelId="{E52B2B22-B4F3-4512-863B-751CF3C9F845}" type="presOf" srcId="{51B9F7D2-EB9C-4FCD-8FD6-4E3B3736A1DD}" destId="{3566F6BC-1F35-4089-A556-4A3BB08FFAAB}" srcOrd="0" destOrd="0" presId="urn:microsoft.com/office/officeart/2005/8/layout/process3"/>
    <dgm:cxn modelId="{E58BBD22-F28D-4D24-A8C7-26F356C8B7B9}" type="presOf" srcId="{0EF7A739-54A1-48E1-A857-FA61CB940D8C}" destId="{3EF5EAD4-4F61-4F4E-B7E7-854787C4C431}" srcOrd="0" destOrd="0" presId="urn:microsoft.com/office/officeart/2005/8/layout/process3"/>
    <dgm:cxn modelId="{B2028F23-6F60-48C6-B2D3-5AAEE5D0C1CC}" srcId="{08F549BB-A96C-4018-ADBD-6936857C3E8E}" destId="{1A52B721-6F15-4078-9DF2-F55301F13349}" srcOrd="4" destOrd="0" parTransId="{ECB4209A-FAA6-403E-859F-5A4E05C1B6D6}" sibTransId="{5733BF85-DD8B-477E-B390-6D2ED86C0D66}"/>
    <dgm:cxn modelId="{51BD5027-13FA-4E74-8CA5-0CD4706156A5}" type="presOf" srcId="{51B9F7D2-EB9C-4FCD-8FD6-4E3B3736A1DD}" destId="{4AC9C583-A1AE-492F-BE66-982356DFA7A7}" srcOrd="1" destOrd="0" presId="urn:microsoft.com/office/officeart/2005/8/layout/process3"/>
    <dgm:cxn modelId="{D50FAC2A-312C-4FEC-8C53-2695A8DBD4D2}" type="presOf" srcId="{839B0DD4-90D3-4EAC-BC12-4F7E00A2F78E}" destId="{748B5965-3963-4B82-959C-6FB911A35C87}" srcOrd="1" destOrd="0" presId="urn:microsoft.com/office/officeart/2005/8/layout/process3"/>
    <dgm:cxn modelId="{F3D1AA33-FDA4-43EE-8C21-A2D7BA424FEC}" type="presOf" srcId="{3F2BA874-7593-4623-AADB-1480183964AA}" destId="{420E8455-2F1E-4B97-8D88-8D53D6064A42}" srcOrd="0" destOrd="0" presId="urn:microsoft.com/office/officeart/2005/8/layout/process3"/>
    <dgm:cxn modelId="{5B7AA23E-4C18-4847-A8FC-485F027D8B39}" type="presOf" srcId="{C17B6985-EEBF-44FE-9DB6-8BA405D39CF2}" destId="{B5E434E2-ED5C-4BB3-853E-B66055E65575}" srcOrd="0" destOrd="0" presId="urn:microsoft.com/office/officeart/2005/8/layout/process3"/>
    <dgm:cxn modelId="{6A7F2340-B7EB-47F6-BFAE-340A6421CB6E}" srcId="{08F549BB-A96C-4018-ADBD-6936857C3E8E}" destId="{8AC0E267-9A97-417D-8727-64DC1C76A466}" srcOrd="7" destOrd="0" parTransId="{1437748A-323E-4120-BC60-B7BA825B3066}" sibTransId="{542AD2CC-8F0C-41DB-A57B-3D1D63A863DA}"/>
    <dgm:cxn modelId="{F9855F5B-584E-4D2C-964C-2F8E6DA54AD8}" srcId="{08F549BB-A96C-4018-ADBD-6936857C3E8E}" destId="{70089AD5-C5AA-4F1D-BF64-80CFDDE15C7C}" srcOrd="5" destOrd="0" parTransId="{A6E44D38-90CB-40DC-AC90-F84B6D0C51F8}" sibTransId="{3181C2FA-C54D-4A58-8D97-CA1ADCFDDC91}"/>
    <dgm:cxn modelId="{27BB6D60-73F2-4407-9BF0-B7EB61186E69}" type="presOf" srcId="{8A6E3000-1D22-49F1-85A6-201217597BF1}" destId="{ED7CA6C1-4FE6-4D25-A527-2909826F831F}" srcOrd="1" destOrd="0" presId="urn:microsoft.com/office/officeart/2005/8/layout/process3"/>
    <dgm:cxn modelId="{CC2ED263-1E82-4635-8AB1-FF66B1106906}" type="presOf" srcId="{3181C2FA-C54D-4A58-8D97-CA1ADCFDDC91}" destId="{221EEC6B-D810-434F-BDBF-29F2627DD6F4}" srcOrd="1" destOrd="0" presId="urn:microsoft.com/office/officeart/2005/8/layout/process3"/>
    <dgm:cxn modelId="{4C226769-C655-41AC-8380-0786C75B43D1}" type="presOf" srcId="{70089AD5-C5AA-4F1D-BF64-80CFDDE15C7C}" destId="{8B397A72-E97A-407D-8FC6-2C3AFB349CA9}" srcOrd="1" destOrd="0" presId="urn:microsoft.com/office/officeart/2005/8/layout/process3"/>
    <dgm:cxn modelId="{5861C169-06DE-47FE-8A5A-E3FC2AEB344D}" type="presOf" srcId="{F3E76D67-6043-489E-8940-9ADE3A258383}" destId="{6A04BA3E-C378-40FE-977D-892411F787E1}" srcOrd="0" destOrd="0" presId="urn:microsoft.com/office/officeart/2005/8/layout/process3"/>
    <dgm:cxn modelId="{11B32F6C-1B42-4429-8803-B0ECA442E6A0}" type="presOf" srcId="{5236AF32-AA76-49CD-8604-9C4E9EBFD94B}" destId="{4EF7660E-D468-4299-880A-BA556EFAE3C6}" srcOrd="1" destOrd="0" presId="urn:microsoft.com/office/officeart/2005/8/layout/process3"/>
    <dgm:cxn modelId="{C86F006D-B374-4A0F-B2DD-CB6C45A6E699}" type="presOf" srcId="{08F549BB-A96C-4018-ADBD-6936857C3E8E}" destId="{11547F8A-BD16-4700-A7BA-5EE47E66ED77}" srcOrd="0" destOrd="0" presId="urn:microsoft.com/office/officeart/2005/8/layout/process3"/>
    <dgm:cxn modelId="{E0469070-D960-422E-A94B-7C8B4387254C}" srcId="{08F549BB-A96C-4018-ADBD-6936857C3E8E}" destId="{5236AF32-AA76-49CD-8604-9C4E9EBFD94B}" srcOrd="2" destOrd="0" parTransId="{7ADA7F3F-3B32-4FC4-B0DB-CA1A5778E5F1}" sibTransId="{82EAA33F-072D-4D5F-9376-AF0EDB95D336}"/>
    <dgm:cxn modelId="{AC1D0372-4766-4739-BCF6-C735A9FF8359}" type="presOf" srcId="{7661A38C-16BC-458E-83C1-AC0B4C4ACC8E}" destId="{E86C528D-5EDD-4E24-9207-F65654F76626}" srcOrd="0" destOrd="0" presId="urn:microsoft.com/office/officeart/2005/8/layout/process3"/>
    <dgm:cxn modelId="{0E65B273-6796-4DA4-ACE2-D1E6BC4479D8}" type="presOf" srcId="{C8FD6841-70D2-4955-98CD-DA70297E30C5}" destId="{D7462BA6-F380-4851-B9F9-BD805A12A9CA}" srcOrd="1" destOrd="0" presId="urn:microsoft.com/office/officeart/2005/8/layout/process3"/>
    <dgm:cxn modelId="{ADDA9B54-D03E-4B45-A08F-2761F8C6A249}" srcId="{12656863-FC22-4256-86C9-508EE6F01D26}" destId="{C486EA57-2762-4FDE-8E6C-E3F452592BF4}" srcOrd="0" destOrd="0" parTransId="{33B5CCC0-4ABC-423F-83A6-880C9C2B508F}" sibTransId="{B8CDF357-454C-4DEF-8244-257EA25E2F2E}"/>
    <dgm:cxn modelId="{1CA2E775-932F-4628-8417-83EEE74D5ADD}" type="presOf" srcId="{C8FD6841-70D2-4955-98CD-DA70297E30C5}" destId="{B56DC2DB-35FE-4A0A-88E2-17B6F4586E88}" srcOrd="0" destOrd="0" presId="urn:microsoft.com/office/officeart/2005/8/layout/process3"/>
    <dgm:cxn modelId="{216C5076-5F80-4D5C-9B9F-4590A2F27E00}" type="presOf" srcId="{5236AF32-AA76-49CD-8604-9C4E9EBFD94B}" destId="{FF92F88E-B139-45A0-BD08-13BCC1097C4D}" srcOrd="0" destOrd="0" presId="urn:microsoft.com/office/officeart/2005/8/layout/process3"/>
    <dgm:cxn modelId="{04481A57-61C4-4DB3-897C-5F22AE6E84FD}" type="presOf" srcId="{8A6E3000-1D22-49F1-85A6-201217597BF1}" destId="{6BD04321-ED0A-4330-899A-0B76CDDB5C53}" srcOrd="0" destOrd="0" presId="urn:microsoft.com/office/officeart/2005/8/layout/process3"/>
    <dgm:cxn modelId="{F6768857-2211-4A62-B4EA-44624FF12E0B}" type="presOf" srcId="{3F2BA874-7593-4623-AADB-1480183964AA}" destId="{B3284DDF-72F4-4FCD-A842-58259045466A}" srcOrd="1" destOrd="0" presId="urn:microsoft.com/office/officeart/2005/8/layout/process3"/>
    <dgm:cxn modelId="{9BCB9A77-EF03-40AF-AA59-DBA1B5439E25}" type="presOf" srcId="{1A52B721-6F15-4078-9DF2-F55301F13349}" destId="{F15F847F-EA87-4E3B-953A-5F01E5F1FC44}" srcOrd="1" destOrd="0" presId="urn:microsoft.com/office/officeart/2005/8/layout/process3"/>
    <dgm:cxn modelId="{6419FD77-3B96-49DA-9DC0-9D2919E37B6F}" type="presOf" srcId="{12656863-FC22-4256-86C9-508EE6F01D26}" destId="{66A8A3A3-E7C0-4A81-9AC5-A3C96A50651A}" srcOrd="1" destOrd="0" presId="urn:microsoft.com/office/officeart/2005/8/layout/process3"/>
    <dgm:cxn modelId="{37189959-E572-412C-8329-1A810EBD2D6E}" type="presOf" srcId="{C486EA57-2762-4FDE-8E6C-E3F452592BF4}" destId="{F535FA78-E470-4BCA-AE42-ECCA3D7FDC10}" srcOrd="0" destOrd="0" presId="urn:microsoft.com/office/officeart/2005/8/layout/process3"/>
    <dgm:cxn modelId="{0DC4DC5A-41B1-4DBE-9601-7D7B5F927986}" type="presOf" srcId="{3181C2FA-C54D-4A58-8D97-CA1ADCFDDC91}" destId="{CAB33AE1-779E-4D40-ABFE-0665D96215A7}" srcOrd="0" destOrd="0" presId="urn:microsoft.com/office/officeart/2005/8/layout/process3"/>
    <dgm:cxn modelId="{638ADF8C-60D0-4B8C-A15A-3BA4FE279010}" type="presOf" srcId="{8AC0E267-9A97-417D-8727-64DC1C76A466}" destId="{41E78C9E-38F7-41C7-972F-8C94D2F19C35}" srcOrd="0" destOrd="0" presId="urn:microsoft.com/office/officeart/2005/8/layout/process3"/>
    <dgm:cxn modelId="{3ED6818F-819F-4F65-9712-80324BB9790D}" type="presOf" srcId="{5733BF85-DD8B-477E-B390-6D2ED86C0D66}" destId="{200DD156-19B9-4DAD-9D80-B31E05A57037}" srcOrd="0" destOrd="0" presId="urn:microsoft.com/office/officeart/2005/8/layout/process3"/>
    <dgm:cxn modelId="{CFB63990-A654-45ED-9BDC-38B423C0A0E4}" type="presOf" srcId="{5733BF85-DD8B-477E-B390-6D2ED86C0D66}" destId="{1A8CC344-F02A-4BC9-8CCB-91A971F6F5C5}" srcOrd="1" destOrd="0" presId="urn:microsoft.com/office/officeart/2005/8/layout/process3"/>
    <dgm:cxn modelId="{E3BBA590-81FC-4E83-B914-B89CFC357BFA}" type="presOf" srcId="{82EAA33F-072D-4D5F-9376-AF0EDB95D336}" destId="{71B9C12E-59F2-4B43-B243-DBEC7335DA14}" srcOrd="0" destOrd="0" presId="urn:microsoft.com/office/officeart/2005/8/layout/process3"/>
    <dgm:cxn modelId="{E69D2792-B4C0-4474-9E68-FE074A524AF0}" type="presOf" srcId="{8AC0E267-9A97-417D-8727-64DC1C76A466}" destId="{6557C1B3-1869-44AF-AF8E-4DA8591D0608}" srcOrd="1" destOrd="0" presId="urn:microsoft.com/office/officeart/2005/8/layout/process3"/>
    <dgm:cxn modelId="{8946B095-FFC9-4D6B-9C4B-49C5129A3F82}" srcId="{08F549BB-A96C-4018-ADBD-6936857C3E8E}" destId="{CE816995-DE61-4699-9A07-C84EDE4F88F9}" srcOrd="1" destOrd="0" parTransId="{17CCE4CB-39B0-42AD-B757-E13F1725CFA6}" sibTransId="{51B9F7D2-EB9C-4FCD-8FD6-4E3B3736A1DD}"/>
    <dgm:cxn modelId="{194336A3-45A3-4DC2-8720-C0AB9A904B35}" type="presOf" srcId="{70089AD5-C5AA-4F1D-BF64-80CFDDE15C7C}" destId="{F524CADB-BBF7-4031-847D-E7FFB4E7CBD4}" srcOrd="0" destOrd="0" presId="urn:microsoft.com/office/officeart/2005/8/layout/process3"/>
    <dgm:cxn modelId="{99CD61AA-B323-41E5-9DD1-48B1CFB7E0EF}" srcId="{08F549BB-A96C-4018-ADBD-6936857C3E8E}" destId="{C8FD6841-70D2-4955-98CD-DA70297E30C5}" srcOrd="6" destOrd="0" parTransId="{DCC5047E-3377-44A1-96D7-DF101A6C2684}" sibTransId="{C17B6985-EEBF-44FE-9DB6-8BA405D39CF2}"/>
    <dgm:cxn modelId="{6C1449AD-5D8D-473F-9888-2347A739F5B9}" type="presOf" srcId="{0DCA992D-44C9-4BBE-A403-9DE603C2CAE4}" destId="{AB1A68A6-D060-4FE0-AD20-8A7875483D7D}" srcOrd="0" destOrd="0" presId="urn:microsoft.com/office/officeart/2005/8/layout/process3"/>
    <dgm:cxn modelId="{58110EC3-DF76-4613-8FB7-D7751BE1340F}" type="presOf" srcId="{82EAA33F-072D-4D5F-9376-AF0EDB95D336}" destId="{E349DFCC-A407-4964-8F3E-0B63BE94757D}" srcOrd="1" destOrd="0" presId="urn:microsoft.com/office/officeart/2005/8/layout/process3"/>
    <dgm:cxn modelId="{E3EC76C5-A526-4288-942B-03FCF33787FA}" srcId="{08F549BB-A96C-4018-ADBD-6936857C3E8E}" destId="{12656863-FC22-4256-86C9-508EE6F01D26}" srcOrd="0" destOrd="0" parTransId="{66FD74F7-07CD-4388-AB0E-97B4940C8EDF}" sibTransId="{8A6E3000-1D22-49F1-85A6-201217597BF1}"/>
    <dgm:cxn modelId="{795765C7-D90C-492B-A976-86FBF04DB60F}" type="presOf" srcId="{1A52B721-6F15-4078-9DF2-F55301F13349}" destId="{0A600AA2-A68F-42E6-9B75-F91D7A08B901}" srcOrd="0" destOrd="0" presId="urn:microsoft.com/office/officeart/2005/8/layout/process3"/>
    <dgm:cxn modelId="{D89483D5-625F-4014-B02D-3A7B6A1592D4}" srcId="{5236AF32-AA76-49CD-8604-9C4E9EBFD94B}" destId="{B11563AD-7281-4605-B31C-E452419DE858}" srcOrd="0" destOrd="0" parTransId="{1A495AB1-40E1-4E36-9528-FA42921A42DF}" sibTransId="{47ABBB4A-6AC6-4D2A-AA0E-B94214C73400}"/>
    <dgm:cxn modelId="{A91B92E5-CAA8-4EB1-89A8-2BC423BD3012}" type="presOf" srcId="{12656863-FC22-4256-86C9-508EE6F01D26}" destId="{29C4BABB-AC25-4AAB-8A9E-6E783C563027}" srcOrd="0" destOrd="0" presId="urn:microsoft.com/office/officeart/2005/8/layout/process3"/>
    <dgm:cxn modelId="{54B85DEC-95AB-46DC-91AE-FC4F9C200D31}" type="presOf" srcId="{C17B6985-EEBF-44FE-9DB6-8BA405D39CF2}" destId="{9B453596-463E-40D9-A720-DBFF58A43AD7}" srcOrd="1" destOrd="0" presId="urn:microsoft.com/office/officeart/2005/8/layout/process3"/>
    <dgm:cxn modelId="{81582FED-8D2F-4CFF-AD99-F660FE16DD71}" srcId="{C8FD6841-70D2-4955-98CD-DA70297E30C5}" destId="{0DCA992D-44C9-4BBE-A403-9DE603C2CAE4}" srcOrd="0" destOrd="0" parTransId="{D946616B-6E71-42B6-8B3D-F3C2BD9F0AA8}" sibTransId="{794BE419-4D43-46ED-B69F-BE79B65CF6DD}"/>
    <dgm:cxn modelId="{74FB48F2-6DC2-4335-924A-455A43F15499}" srcId="{CE816995-DE61-4699-9A07-C84EDE4F88F9}" destId="{A12FB01F-A46F-4241-859A-FC465D6288F4}" srcOrd="0" destOrd="0" parTransId="{0DC02BB8-73D8-447E-BFBC-1C892BFB8B17}" sibTransId="{682DE60E-E9F6-4CBA-945E-BBB35E9E6796}"/>
    <dgm:cxn modelId="{6321A8F4-5049-413B-A87F-40EDFB6935AD}" type="presOf" srcId="{839B0DD4-90D3-4EAC-BC12-4F7E00A2F78E}" destId="{B10DC8AF-74C9-4016-8FDB-8BF3367568A9}" srcOrd="0" destOrd="0" presId="urn:microsoft.com/office/officeart/2005/8/layout/process3"/>
    <dgm:cxn modelId="{219F1BF6-AC6D-4C21-85AF-0FFB03AECE18}" srcId="{70089AD5-C5AA-4F1D-BF64-80CFDDE15C7C}" destId="{7661A38C-16BC-458E-83C1-AC0B4C4ACC8E}" srcOrd="0" destOrd="0" parTransId="{801A05FF-36F7-46C0-8082-A5AB8B4088C5}" sibTransId="{753CBF48-3C23-4F25-971C-7A2C3E29F21F}"/>
    <dgm:cxn modelId="{24801258-8DF9-401D-923A-A9403EEE3D09}" type="presParOf" srcId="{11547F8A-BD16-4700-A7BA-5EE47E66ED77}" destId="{5E508646-F7C0-4429-9AAF-B1C392176C65}" srcOrd="0" destOrd="0" presId="urn:microsoft.com/office/officeart/2005/8/layout/process3"/>
    <dgm:cxn modelId="{91092167-F67B-4560-874A-0BC0AEDAC313}" type="presParOf" srcId="{5E508646-F7C0-4429-9AAF-B1C392176C65}" destId="{29C4BABB-AC25-4AAB-8A9E-6E783C563027}" srcOrd="0" destOrd="0" presId="urn:microsoft.com/office/officeart/2005/8/layout/process3"/>
    <dgm:cxn modelId="{3F0BF502-E3E6-4604-95C6-BC27D960FD29}" type="presParOf" srcId="{5E508646-F7C0-4429-9AAF-B1C392176C65}" destId="{66A8A3A3-E7C0-4A81-9AC5-A3C96A50651A}" srcOrd="1" destOrd="0" presId="urn:microsoft.com/office/officeart/2005/8/layout/process3"/>
    <dgm:cxn modelId="{11E36A54-275C-4FE9-8D10-00E666D14545}" type="presParOf" srcId="{5E508646-F7C0-4429-9AAF-B1C392176C65}" destId="{F535FA78-E470-4BCA-AE42-ECCA3D7FDC10}" srcOrd="2" destOrd="0" presId="urn:microsoft.com/office/officeart/2005/8/layout/process3"/>
    <dgm:cxn modelId="{64D6E3B3-7357-4244-8EE9-5A563DDFF317}" type="presParOf" srcId="{11547F8A-BD16-4700-A7BA-5EE47E66ED77}" destId="{6BD04321-ED0A-4330-899A-0B76CDDB5C53}" srcOrd="1" destOrd="0" presId="urn:microsoft.com/office/officeart/2005/8/layout/process3"/>
    <dgm:cxn modelId="{51BF9B66-9137-448D-9424-4958DF4BD547}" type="presParOf" srcId="{6BD04321-ED0A-4330-899A-0B76CDDB5C53}" destId="{ED7CA6C1-4FE6-4D25-A527-2909826F831F}" srcOrd="0" destOrd="0" presId="urn:microsoft.com/office/officeart/2005/8/layout/process3"/>
    <dgm:cxn modelId="{A9BCB7C8-8F41-452C-99DA-01AEADB795F9}" type="presParOf" srcId="{11547F8A-BD16-4700-A7BA-5EE47E66ED77}" destId="{7B7A8271-0B3E-46C3-84F7-6CB382C747DA}" srcOrd="2" destOrd="0" presId="urn:microsoft.com/office/officeart/2005/8/layout/process3"/>
    <dgm:cxn modelId="{25A46C9A-68E3-4346-B0EF-564D515E64BC}" type="presParOf" srcId="{7B7A8271-0B3E-46C3-84F7-6CB382C747DA}" destId="{64D5C6AF-500D-499A-8176-75A8AD2F4A42}" srcOrd="0" destOrd="0" presId="urn:microsoft.com/office/officeart/2005/8/layout/process3"/>
    <dgm:cxn modelId="{EB5E3D3A-FAA1-46F5-83E5-FB0CBB733C18}" type="presParOf" srcId="{7B7A8271-0B3E-46C3-84F7-6CB382C747DA}" destId="{322DEF4C-68AB-42C9-A138-D760EEC6FB87}" srcOrd="1" destOrd="0" presId="urn:microsoft.com/office/officeart/2005/8/layout/process3"/>
    <dgm:cxn modelId="{D3C5DA41-B4E4-4A30-B38E-F33ED2633E1E}" type="presParOf" srcId="{7B7A8271-0B3E-46C3-84F7-6CB382C747DA}" destId="{F241FE51-8288-4BE8-B7E7-FADE955B0F09}" srcOrd="2" destOrd="0" presId="urn:microsoft.com/office/officeart/2005/8/layout/process3"/>
    <dgm:cxn modelId="{F8219B22-5322-4766-AF00-3FC5B2257833}" type="presParOf" srcId="{11547F8A-BD16-4700-A7BA-5EE47E66ED77}" destId="{3566F6BC-1F35-4089-A556-4A3BB08FFAAB}" srcOrd="3" destOrd="0" presId="urn:microsoft.com/office/officeart/2005/8/layout/process3"/>
    <dgm:cxn modelId="{E438F106-0959-44D2-A2FF-C4929E20677D}" type="presParOf" srcId="{3566F6BC-1F35-4089-A556-4A3BB08FFAAB}" destId="{4AC9C583-A1AE-492F-BE66-982356DFA7A7}" srcOrd="0" destOrd="0" presId="urn:microsoft.com/office/officeart/2005/8/layout/process3"/>
    <dgm:cxn modelId="{6AC05215-3BA1-4CA3-AFD0-4B641B9D5EC0}" type="presParOf" srcId="{11547F8A-BD16-4700-A7BA-5EE47E66ED77}" destId="{AF2B35B7-600C-43B3-933E-A82A1445C970}" srcOrd="4" destOrd="0" presId="urn:microsoft.com/office/officeart/2005/8/layout/process3"/>
    <dgm:cxn modelId="{FCDE6DEC-2A31-47BA-BC2F-0468F60CC805}" type="presParOf" srcId="{AF2B35B7-600C-43B3-933E-A82A1445C970}" destId="{FF92F88E-B139-45A0-BD08-13BCC1097C4D}" srcOrd="0" destOrd="0" presId="urn:microsoft.com/office/officeart/2005/8/layout/process3"/>
    <dgm:cxn modelId="{E4A1CCFF-05E1-4262-8156-2832B593851E}" type="presParOf" srcId="{AF2B35B7-600C-43B3-933E-A82A1445C970}" destId="{4EF7660E-D468-4299-880A-BA556EFAE3C6}" srcOrd="1" destOrd="0" presId="urn:microsoft.com/office/officeart/2005/8/layout/process3"/>
    <dgm:cxn modelId="{A95C61AB-2E5C-48D0-8364-AAF86E02882B}" type="presParOf" srcId="{AF2B35B7-600C-43B3-933E-A82A1445C970}" destId="{EDB0FCD1-2B9A-40A9-807E-0839B01D3554}" srcOrd="2" destOrd="0" presId="urn:microsoft.com/office/officeart/2005/8/layout/process3"/>
    <dgm:cxn modelId="{716BC411-2ECC-483F-AC3A-F70587787A6F}" type="presParOf" srcId="{11547F8A-BD16-4700-A7BA-5EE47E66ED77}" destId="{71B9C12E-59F2-4B43-B243-DBEC7335DA14}" srcOrd="5" destOrd="0" presId="urn:microsoft.com/office/officeart/2005/8/layout/process3"/>
    <dgm:cxn modelId="{F8819F78-6E77-48BF-A8ED-3C08A6E7BF34}" type="presParOf" srcId="{71B9C12E-59F2-4B43-B243-DBEC7335DA14}" destId="{E349DFCC-A407-4964-8F3E-0B63BE94757D}" srcOrd="0" destOrd="0" presId="urn:microsoft.com/office/officeart/2005/8/layout/process3"/>
    <dgm:cxn modelId="{C8E877FF-221F-4B77-A768-9B42DB5E6833}" type="presParOf" srcId="{11547F8A-BD16-4700-A7BA-5EE47E66ED77}" destId="{9D1606F0-DE96-44B0-B5DA-3AE7E39D68F8}" srcOrd="6" destOrd="0" presId="urn:microsoft.com/office/officeart/2005/8/layout/process3"/>
    <dgm:cxn modelId="{1ACD769B-0F2C-41CB-AD92-10E69E722026}" type="presParOf" srcId="{9D1606F0-DE96-44B0-B5DA-3AE7E39D68F8}" destId="{B10DC8AF-74C9-4016-8FDB-8BF3367568A9}" srcOrd="0" destOrd="0" presId="urn:microsoft.com/office/officeart/2005/8/layout/process3"/>
    <dgm:cxn modelId="{FEA368CB-F8B0-4024-BF8B-681D731FC4C2}" type="presParOf" srcId="{9D1606F0-DE96-44B0-B5DA-3AE7E39D68F8}" destId="{748B5965-3963-4B82-959C-6FB911A35C87}" srcOrd="1" destOrd="0" presId="urn:microsoft.com/office/officeart/2005/8/layout/process3"/>
    <dgm:cxn modelId="{63479C20-8D9A-47D8-8262-BDBE53FC8E35}" type="presParOf" srcId="{9D1606F0-DE96-44B0-B5DA-3AE7E39D68F8}" destId="{3EF5EAD4-4F61-4F4E-B7E7-854787C4C431}" srcOrd="2" destOrd="0" presId="urn:microsoft.com/office/officeart/2005/8/layout/process3"/>
    <dgm:cxn modelId="{FC840843-FC94-4146-9772-BFD790ECABDC}" type="presParOf" srcId="{11547F8A-BD16-4700-A7BA-5EE47E66ED77}" destId="{420E8455-2F1E-4B97-8D88-8D53D6064A42}" srcOrd="7" destOrd="0" presId="urn:microsoft.com/office/officeart/2005/8/layout/process3"/>
    <dgm:cxn modelId="{C75F263D-11C4-4DFA-AF22-4D847C46A92D}" type="presParOf" srcId="{420E8455-2F1E-4B97-8D88-8D53D6064A42}" destId="{B3284DDF-72F4-4FCD-A842-58259045466A}" srcOrd="0" destOrd="0" presId="urn:microsoft.com/office/officeart/2005/8/layout/process3"/>
    <dgm:cxn modelId="{34296FC0-B3A7-4FF3-B055-E23BCA704BD6}" type="presParOf" srcId="{11547F8A-BD16-4700-A7BA-5EE47E66ED77}" destId="{6F8ACA63-C90D-44E6-AC7F-91239C682BA1}" srcOrd="8" destOrd="0" presId="urn:microsoft.com/office/officeart/2005/8/layout/process3"/>
    <dgm:cxn modelId="{0DD1714E-5EBA-4F82-8412-324832A2698E}" type="presParOf" srcId="{6F8ACA63-C90D-44E6-AC7F-91239C682BA1}" destId="{0A600AA2-A68F-42E6-9B75-F91D7A08B901}" srcOrd="0" destOrd="0" presId="urn:microsoft.com/office/officeart/2005/8/layout/process3"/>
    <dgm:cxn modelId="{8172DB69-02C7-40FA-9C52-1745F6A00CE3}" type="presParOf" srcId="{6F8ACA63-C90D-44E6-AC7F-91239C682BA1}" destId="{F15F847F-EA87-4E3B-953A-5F01E5F1FC44}" srcOrd="1" destOrd="0" presId="urn:microsoft.com/office/officeart/2005/8/layout/process3"/>
    <dgm:cxn modelId="{8B8920A6-D809-4031-8741-420F43472C83}" type="presParOf" srcId="{6F8ACA63-C90D-44E6-AC7F-91239C682BA1}" destId="{6A04BA3E-C378-40FE-977D-892411F787E1}" srcOrd="2" destOrd="0" presId="urn:microsoft.com/office/officeart/2005/8/layout/process3"/>
    <dgm:cxn modelId="{07CA5705-C0BC-4F01-9B1A-C29E2F49E4C1}" type="presParOf" srcId="{11547F8A-BD16-4700-A7BA-5EE47E66ED77}" destId="{200DD156-19B9-4DAD-9D80-B31E05A57037}" srcOrd="9" destOrd="0" presId="urn:microsoft.com/office/officeart/2005/8/layout/process3"/>
    <dgm:cxn modelId="{9F5F3185-341C-4FB6-B3EA-44D8CD0C46B2}" type="presParOf" srcId="{200DD156-19B9-4DAD-9D80-B31E05A57037}" destId="{1A8CC344-F02A-4BC9-8CCB-91A971F6F5C5}" srcOrd="0" destOrd="0" presId="urn:microsoft.com/office/officeart/2005/8/layout/process3"/>
    <dgm:cxn modelId="{4777D519-0D6D-4CE1-A1A8-C978C45A1338}" type="presParOf" srcId="{11547F8A-BD16-4700-A7BA-5EE47E66ED77}" destId="{5AD585A5-0265-46F9-89EE-3B172F81F5D9}" srcOrd="10" destOrd="0" presId="urn:microsoft.com/office/officeart/2005/8/layout/process3"/>
    <dgm:cxn modelId="{EC516E9B-84BF-4117-825E-939CE8C15DA6}" type="presParOf" srcId="{5AD585A5-0265-46F9-89EE-3B172F81F5D9}" destId="{F524CADB-BBF7-4031-847D-E7FFB4E7CBD4}" srcOrd="0" destOrd="0" presId="urn:microsoft.com/office/officeart/2005/8/layout/process3"/>
    <dgm:cxn modelId="{CB942304-0A85-4CCA-8F2A-9FC0187CDED0}" type="presParOf" srcId="{5AD585A5-0265-46F9-89EE-3B172F81F5D9}" destId="{8B397A72-E97A-407D-8FC6-2C3AFB349CA9}" srcOrd="1" destOrd="0" presId="urn:microsoft.com/office/officeart/2005/8/layout/process3"/>
    <dgm:cxn modelId="{319D896D-5A13-4554-A469-A7F1E67CE5EA}" type="presParOf" srcId="{5AD585A5-0265-46F9-89EE-3B172F81F5D9}" destId="{E86C528D-5EDD-4E24-9207-F65654F76626}" srcOrd="2" destOrd="0" presId="urn:microsoft.com/office/officeart/2005/8/layout/process3"/>
    <dgm:cxn modelId="{195E4270-EBFA-4DCD-B99D-5926FFACFA9E}" type="presParOf" srcId="{11547F8A-BD16-4700-A7BA-5EE47E66ED77}" destId="{CAB33AE1-779E-4D40-ABFE-0665D96215A7}" srcOrd="11" destOrd="0" presId="urn:microsoft.com/office/officeart/2005/8/layout/process3"/>
    <dgm:cxn modelId="{F51AE79F-C344-44F6-8897-62D68CDE5BFD}" type="presParOf" srcId="{CAB33AE1-779E-4D40-ABFE-0665D96215A7}" destId="{221EEC6B-D810-434F-BDBF-29F2627DD6F4}" srcOrd="0" destOrd="0" presId="urn:microsoft.com/office/officeart/2005/8/layout/process3"/>
    <dgm:cxn modelId="{D2FD6E5C-7A0F-4B49-85EC-634048690C15}" type="presParOf" srcId="{11547F8A-BD16-4700-A7BA-5EE47E66ED77}" destId="{A59BDE0F-9374-40D6-BC39-2F134D126E2F}" srcOrd="12" destOrd="0" presId="urn:microsoft.com/office/officeart/2005/8/layout/process3"/>
    <dgm:cxn modelId="{2B413411-7B0C-4EEA-A309-E51820E6B4F6}" type="presParOf" srcId="{A59BDE0F-9374-40D6-BC39-2F134D126E2F}" destId="{B56DC2DB-35FE-4A0A-88E2-17B6F4586E88}" srcOrd="0" destOrd="0" presId="urn:microsoft.com/office/officeart/2005/8/layout/process3"/>
    <dgm:cxn modelId="{9D675F6F-B7ED-4C99-8079-960B05E7E290}" type="presParOf" srcId="{A59BDE0F-9374-40D6-BC39-2F134D126E2F}" destId="{D7462BA6-F380-4851-B9F9-BD805A12A9CA}" srcOrd="1" destOrd="0" presId="urn:microsoft.com/office/officeart/2005/8/layout/process3"/>
    <dgm:cxn modelId="{AE6FA22C-8E57-4BC4-A6ED-9245EC48B11C}" type="presParOf" srcId="{A59BDE0F-9374-40D6-BC39-2F134D126E2F}" destId="{AB1A68A6-D060-4FE0-AD20-8A7875483D7D}" srcOrd="2" destOrd="0" presId="urn:microsoft.com/office/officeart/2005/8/layout/process3"/>
    <dgm:cxn modelId="{C336305B-1A19-443B-8AB4-55DA9A5F7D71}" type="presParOf" srcId="{11547F8A-BD16-4700-A7BA-5EE47E66ED77}" destId="{B5E434E2-ED5C-4BB3-853E-B66055E65575}" srcOrd="13" destOrd="0" presId="urn:microsoft.com/office/officeart/2005/8/layout/process3"/>
    <dgm:cxn modelId="{6E76D2FD-E8B4-4587-AFEE-130E2E1219A6}" type="presParOf" srcId="{B5E434E2-ED5C-4BB3-853E-B66055E65575}" destId="{9B453596-463E-40D9-A720-DBFF58A43AD7}" srcOrd="0" destOrd="0" presId="urn:microsoft.com/office/officeart/2005/8/layout/process3"/>
    <dgm:cxn modelId="{11A4F37A-2440-49BF-9097-E3908C6C93DB}" type="presParOf" srcId="{11547F8A-BD16-4700-A7BA-5EE47E66ED77}" destId="{9A5B7BB1-E251-499A-9355-79DED9A807BF}" srcOrd="14" destOrd="0" presId="urn:microsoft.com/office/officeart/2005/8/layout/process3"/>
    <dgm:cxn modelId="{4CACA362-BCDD-430C-BB04-CCDA1215BA52}" type="presParOf" srcId="{9A5B7BB1-E251-499A-9355-79DED9A807BF}" destId="{41E78C9E-38F7-41C7-972F-8C94D2F19C35}" srcOrd="0" destOrd="0" presId="urn:microsoft.com/office/officeart/2005/8/layout/process3"/>
    <dgm:cxn modelId="{ADBF13FE-15CD-44A5-84B6-9260FE839268}" type="presParOf" srcId="{9A5B7BB1-E251-499A-9355-79DED9A807BF}" destId="{6557C1B3-1869-44AF-AF8E-4DA8591D0608}" srcOrd="1" destOrd="0" presId="urn:microsoft.com/office/officeart/2005/8/layout/process3"/>
    <dgm:cxn modelId="{E39E3040-45DD-49D8-ADDC-EAFFE97B7C0A}" type="presParOf" srcId="{9A5B7BB1-E251-499A-9355-79DED9A807BF}" destId="{EA94FB7F-2BC9-4D61-ABC1-F4BFF68BF74A}" srcOrd="2" destOrd="0" presId="urn:microsoft.com/office/officeart/2005/8/layout/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8F549BB-A96C-4018-ADBD-6936857C3E8E}" type="doc">
      <dgm:prSet loTypeId="urn:microsoft.com/office/officeart/2005/8/layout/process3" loCatId="process" qsTypeId="urn:microsoft.com/office/officeart/2005/8/quickstyle/simple1" qsCatId="simple" csTypeId="urn:microsoft.com/office/officeart/2005/8/colors/accent0_1" csCatId="mainScheme" phldr="1"/>
      <dgm:spPr/>
      <dgm:t>
        <a:bodyPr/>
        <a:lstStyle/>
        <a:p>
          <a:endParaRPr lang="en-GB"/>
        </a:p>
      </dgm:t>
    </dgm:pt>
    <dgm:pt modelId="{12656863-FC22-4256-86C9-508EE6F01D26}">
      <dgm:prSet phldrT="[Text]"/>
      <dgm:spPr/>
      <dgm:t>
        <a:bodyPr/>
        <a:lstStyle/>
        <a:p>
          <a:r>
            <a:rPr lang="en-GB" dirty="0"/>
            <a:t>China</a:t>
          </a:r>
        </a:p>
      </dgm:t>
    </dgm:pt>
    <dgm:pt modelId="{66FD74F7-07CD-4388-AB0E-97B4940C8EDF}" type="parTrans" cxnId="{E3EC76C5-A526-4288-942B-03FCF33787FA}">
      <dgm:prSet/>
      <dgm:spPr/>
      <dgm:t>
        <a:bodyPr/>
        <a:lstStyle/>
        <a:p>
          <a:endParaRPr lang="en-GB"/>
        </a:p>
      </dgm:t>
    </dgm:pt>
    <dgm:pt modelId="{8A6E3000-1D22-49F1-85A6-201217597BF1}" type="sibTrans" cxnId="{E3EC76C5-A526-4288-942B-03FCF33787FA}">
      <dgm:prSet/>
      <dgm:spPr/>
      <dgm:t>
        <a:bodyPr/>
        <a:lstStyle/>
        <a:p>
          <a:endParaRPr lang="en-GB"/>
        </a:p>
      </dgm:t>
    </dgm:pt>
    <dgm:pt modelId="{C486EA57-2762-4FDE-8E6C-E3F452592BF4}">
      <dgm:prSet phldrT="[Text]"/>
      <dgm:spPr/>
      <dgm:t>
        <a:bodyPr/>
        <a:lstStyle/>
        <a:p>
          <a:r>
            <a:rPr lang="en-GB" dirty="0"/>
            <a:t>2</a:t>
          </a:r>
        </a:p>
      </dgm:t>
    </dgm:pt>
    <dgm:pt modelId="{33B5CCC0-4ABC-423F-83A6-880C9C2B508F}" type="parTrans" cxnId="{ADDA9B54-D03E-4B45-A08F-2761F8C6A249}">
      <dgm:prSet/>
      <dgm:spPr/>
      <dgm:t>
        <a:bodyPr/>
        <a:lstStyle/>
        <a:p>
          <a:endParaRPr lang="en-GB"/>
        </a:p>
      </dgm:t>
    </dgm:pt>
    <dgm:pt modelId="{B8CDF357-454C-4DEF-8244-257EA25E2F2E}" type="sibTrans" cxnId="{ADDA9B54-D03E-4B45-A08F-2761F8C6A249}">
      <dgm:prSet/>
      <dgm:spPr/>
      <dgm:t>
        <a:bodyPr/>
        <a:lstStyle/>
        <a:p>
          <a:endParaRPr lang="en-GB"/>
        </a:p>
      </dgm:t>
    </dgm:pt>
    <dgm:pt modelId="{CE816995-DE61-4699-9A07-C84EDE4F88F9}">
      <dgm:prSet phldrT="[Text]"/>
      <dgm:spPr/>
      <dgm:t>
        <a:bodyPr/>
        <a:lstStyle/>
        <a:p>
          <a:r>
            <a:rPr lang="en-GB" dirty="0"/>
            <a:t>France</a:t>
          </a:r>
        </a:p>
      </dgm:t>
    </dgm:pt>
    <dgm:pt modelId="{17CCE4CB-39B0-42AD-B757-E13F1725CFA6}" type="parTrans" cxnId="{8946B095-FFC9-4D6B-9C4B-49C5129A3F82}">
      <dgm:prSet/>
      <dgm:spPr/>
      <dgm:t>
        <a:bodyPr/>
        <a:lstStyle/>
        <a:p>
          <a:endParaRPr lang="en-GB"/>
        </a:p>
      </dgm:t>
    </dgm:pt>
    <dgm:pt modelId="{51B9F7D2-EB9C-4FCD-8FD6-4E3B3736A1DD}" type="sibTrans" cxnId="{8946B095-FFC9-4D6B-9C4B-49C5129A3F82}">
      <dgm:prSet/>
      <dgm:spPr/>
      <dgm:t>
        <a:bodyPr/>
        <a:lstStyle/>
        <a:p>
          <a:endParaRPr lang="en-GB"/>
        </a:p>
      </dgm:t>
    </dgm:pt>
    <dgm:pt modelId="{A12FB01F-A46F-4241-859A-FC465D6288F4}">
      <dgm:prSet phldrT="[Text]"/>
      <dgm:spPr/>
      <dgm:t>
        <a:bodyPr/>
        <a:lstStyle/>
        <a:p>
          <a:r>
            <a:rPr lang="en-GB" dirty="0"/>
            <a:t>3</a:t>
          </a:r>
        </a:p>
      </dgm:t>
    </dgm:pt>
    <dgm:pt modelId="{0DC02BB8-73D8-447E-BFBC-1C892BFB8B17}" type="parTrans" cxnId="{74FB48F2-6DC2-4335-924A-455A43F15499}">
      <dgm:prSet/>
      <dgm:spPr/>
      <dgm:t>
        <a:bodyPr/>
        <a:lstStyle/>
        <a:p>
          <a:endParaRPr lang="en-GB"/>
        </a:p>
      </dgm:t>
    </dgm:pt>
    <dgm:pt modelId="{682DE60E-E9F6-4CBA-945E-BBB35E9E6796}" type="sibTrans" cxnId="{74FB48F2-6DC2-4335-924A-455A43F15499}">
      <dgm:prSet/>
      <dgm:spPr/>
      <dgm:t>
        <a:bodyPr/>
        <a:lstStyle/>
        <a:p>
          <a:endParaRPr lang="en-GB"/>
        </a:p>
      </dgm:t>
    </dgm:pt>
    <dgm:pt modelId="{5236AF32-AA76-49CD-8604-9C4E9EBFD94B}">
      <dgm:prSet phldrT="[Text]"/>
      <dgm:spPr/>
      <dgm:t>
        <a:bodyPr/>
        <a:lstStyle/>
        <a:p>
          <a:r>
            <a:rPr lang="en-GB" dirty="0"/>
            <a:t>Germany</a:t>
          </a:r>
        </a:p>
      </dgm:t>
    </dgm:pt>
    <dgm:pt modelId="{7ADA7F3F-3B32-4FC4-B0DB-CA1A5778E5F1}" type="parTrans" cxnId="{E0469070-D960-422E-A94B-7C8B4387254C}">
      <dgm:prSet/>
      <dgm:spPr/>
      <dgm:t>
        <a:bodyPr/>
        <a:lstStyle/>
        <a:p>
          <a:endParaRPr lang="en-GB"/>
        </a:p>
      </dgm:t>
    </dgm:pt>
    <dgm:pt modelId="{82EAA33F-072D-4D5F-9376-AF0EDB95D336}" type="sibTrans" cxnId="{E0469070-D960-422E-A94B-7C8B4387254C}">
      <dgm:prSet/>
      <dgm:spPr/>
      <dgm:t>
        <a:bodyPr/>
        <a:lstStyle/>
        <a:p>
          <a:endParaRPr lang="en-GB"/>
        </a:p>
      </dgm:t>
    </dgm:pt>
    <dgm:pt modelId="{B11563AD-7281-4605-B31C-E452419DE858}">
      <dgm:prSet phldrT="[Text]"/>
      <dgm:spPr/>
      <dgm:t>
        <a:bodyPr/>
        <a:lstStyle/>
        <a:p>
          <a:r>
            <a:rPr lang="en-GB" dirty="0"/>
            <a:t>4</a:t>
          </a:r>
        </a:p>
      </dgm:t>
    </dgm:pt>
    <dgm:pt modelId="{1A495AB1-40E1-4E36-9528-FA42921A42DF}" type="parTrans" cxnId="{D89483D5-625F-4014-B02D-3A7B6A1592D4}">
      <dgm:prSet/>
      <dgm:spPr/>
      <dgm:t>
        <a:bodyPr/>
        <a:lstStyle/>
        <a:p>
          <a:endParaRPr lang="en-GB"/>
        </a:p>
      </dgm:t>
    </dgm:pt>
    <dgm:pt modelId="{47ABBB4A-6AC6-4D2A-AA0E-B94214C73400}" type="sibTrans" cxnId="{D89483D5-625F-4014-B02D-3A7B6A1592D4}">
      <dgm:prSet/>
      <dgm:spPr/>
      <dgm:t>
        <a:bodyPr/>
        <a:lstStyle/>
        <a:p>
          <a:endParaRPr lang="en-GB"/>
        </a:p>
      </dgm:t>
    </dgm:pt>
    <dgm:pt modelId="{70089AD5-C5AA-4F1D-BF64-80CFDDE15C7C}">
      <dgm:prSet phldrT="[Text]"/>
      <dgm:spPr/>
      <dgm:t>
        <a:bodyPr/>
        <a:lstStyle/>
        <a:p>
          <a:r>
            <a:rPr lang="en-GB" dirty="0"/>
            <a:t>USA</a:t>
          </a:r>
        </a:p>
      </dgm:t>
    </dgm:pt>
    <dgm:pt modelId="{A6E44D38-90CB-40DC-AC90-F84B6D0C51F8}" type="parTrans" cxnId="{F9855F5B-584E-4D2C-964C-2F8E6DA54AD8}">
      <dgm:prSet/>
      <dgm:spPr/>
      <dgm:t>
        <a:bodyPr/>
        <a:lstStyle/>
        <a:p>
          <a:endParaRPr lang="en-GB"/>
        </a:p>
      </dgm:t>
    </dgm:pt>
    <dgm:pt modelId="{3181C2FA-C54D-4A58-8D97-CA1ADCFDDC91}" type="sibTrans" cxnId="{F9855F5B-584E-4D2C-964C-2F8E6DA54AD8}">
      <dgm:prSet/>
      <dgm:spPr/>
      <dgm:t>
        <a:bodyPr/>
        <a:lstStyle/>
        <a:p>
          <a:endParaRPr lang="en-GB"/>
        </a:p>
      </dgm:t>
    </dgm:pt>
    <dgm:pt modelId="{7661A38C-16BC-458E-83C1-AC0B4C4ACC8E}">
      <dgm:prSet phldrT="[Text]"/>
      <dgm:spPr/>
      <dgm:t>
        <a:bodyPr/>
        <a:lstStyle/>
        <a:p>
          <a:r>
            <a:rPr lang="en-GB" dirty="0"/>
            <a:t>5</a:t>
          </a:r>
        </a:p>
      </dgm:t>
    </dgm:pt>
    <dgm:pt modelId="{801A05FF-36F7-46C0-8082-A5AB8B4088C5}" type="parTrans" cxnId="{219F1BF6-AC6D-4C21-85AF-0FFB03AECE18}">
      <dgm:prSet/>
      <dgm:spPr/>
      <dgm:t>
        <a:bodyPr/>
        <a:lstStyle/>
        <a:p>
          <a:endParaRPr lang="en-GB"/>
        </a:p>
      </dgm:t>
    </dgm:pt>
    <dgm:pt modelId="{753CBF48-3C23-4F25-971C-7A2C3E29F21F}" type="sibTrans" cxnId="{219F1BF6-AC6D-4C21-85AF-0FFB03AECE18}">
      <dgm:prSet/>
      <dgm:spPr/>
      <dgm:t>
        <a:bodyPr/>
        <a:lstStyle/>
        <a:p>
          <a:endParaRPr lang="en-GB"/>
        </a:p>
      </dgm:t>
    </dgm:pt>
    <dgm:pt modelId="{C8FD6841-70D2-4955-98CD-DA70297E30C5}">
      <dgm:prSet phldrT="[Text]"/>
      <dgm:spPr/>
      <dgm:t>
        <a:bodyPr/>
        <a:lstStyle/>
        <a:p>
          <a:r>
            <a:rPr lang="en-GB" dirty="0"/>
            <a:t>Venezuela</a:t>
          </a:r>
        </a:p>
      </dgm:t>
    </dgm:pt>
    <dgm:pt modelId="{DCC5047E-3377-44A1-96D7-DF101A6C2684}" type="parTrans" cxnId="{99CD61AA-B323-41E5-9DD1-48B1CFB7E0EF}">
      <dgm:prSet/>
      <dgm:spPr/>
      <dgm:t>
        <a:bodyPr/>
        <a:lstStyle/>
        <a:p>
          <a:endParaRPr lang="en-GB"/>
        </a:p>
      </dgm:t>
    </dgm:pt>
    <dgm:pt modelId="{C17B6985-EEBF-44FE-9DB6-8BA405D39CF2}" type="sibTrans" cxnId="{99CD61AA-B323-41E5-9DD1-48B1CFB7E0EF}">
      <dgm:prSet/>
      <dgm:spPr/>
      <dgm:t>
        <a:bodyPr/>
        <a:lstStyle/>
        <a:p>
          <a:endParaRPr lang="en-GB"/>
        </a:p>
      </dgm:t>
    </dgm:pt>
    <dgm:pt modelId="{0DCA992D-44C9-4BBE-A403-9DE603C2CAE4}">
      <dgm:prSet phldrT="[Text]"/>
      <dgm:spPr/>
      <dgm:t>
        <a:bodyPr/>
        <a:lstStyle/>
        <a:p>
          <a:r>
            <a:rPr lang="en-GB" dirty="0"/>
            <a:t>6</a:t>
          </a:r>
        </a:p>
      </dgm:t>
    </dgm:pt>
    <dgm:pt modelId="{D946616B-6E71-42B6-8B3D-F3C2BD9F0AA8}" type="parTrans" cxnId="{81582FED-8D2F-4CFF-AD99-F660FE16DD71}">
      <dgm:prSet/>
      <dgm:spPr/>
      <dgm:t>
        <a:bodyPr/>
        <a:lstStyle/>
        <a:p>
          <a:endParaRPr lang="en-GB"/>
        </a:p>
      </dgm:t>
    </dgm:pt>
    <dgm:pt modelId="{794BE419-4D43-46ED-B69F-BE79B65CF6DD}" type="sibTrans" cxnId="{81582FED-8D2F-4CFF-AD99-F660FE16DD71}">
      <dgm:prSet/>
      <dgm:spPr/>
      <dgm:t>
        <a:bodyPr/>
        <a:lstStyle/>
        <a:p>
          <a:endParaRPr lang="en-GB"/>
        </a:p>
      </dgm:t>
    </dgm:pt>
    <dgm:pt modelId="{8AC0E267-9A97-417D-8727-64DC1C76A466}">
      <dgm:prSet phldrT="[Text]"/>
      <dgm:spPr/>
      <dgm:t>
        <a:bodyPr/>
        <a:lstStyle/>
        <a:p>
          <a:r>
            <a:rPr lang="en-GB" dirty="0"/>
            <a:t>Terminator</a:t>
          </a:r>
        </a:p>
      </dgm:t>
    </dgm:pt>
    <dgm:pt modelId="{1437748A-323E-4120-BC60-B7BA825B3066}" type="parTrans" cxnId="{6A7F2340-B7EB-47F6-BFAE-340A6421CB6E}">
      <dgm:prSet/>
      <dgm:spPr/>
      <dgm:t>
        <a:bodyPr/>
        <a:lstStyle/>
        <a:p>
          <a:endParaRPr lang="en-GB"/>
        </a:p>
      </dgm:t>
    </dgm:pt>
    <dgm:pt modelId="{542AD2CC-8F0C-41DB-A57B-3D1D63A863DA}" type="sibTrans" cxnId="{6A7F2340-B7EB-47F6-BFAE-340A6421CB6E}">
      <dgm:prSet/>
      <dgm:spPr/>
      <dgm:t>
        <a:bodyPr/>
        <a:lstStyle/>
        <a:p>
          <a:endParaRPr lang="en-GB"/>
        </a:p>
      </dgm:t>
    </dgm:pt>
    <dgm:pt modelId="{11547F8A-BD16-4700-A7BA-5EE47E66ED77}" type="pres">
      <dgm:prSet presAssocID="{08F549BB-A96C-4018-ADBD-6936857C3E8E}" presName="linearFlow" presStyleCnt="0">
        <dgm:presLayoutVars>
          <dgm:dir/>
          <dgm:animLvl val="lvl"/>
          <dgm:resizeHandles val="exact"/>
        </dgm:presLayoutVars>
      </dgm:prSet>
      <dgm:spPr/>
    </dgm:pt>
    <dgm:pt modelId="{5E508646-F7C0-4429-9AAF-B1C392176C65}" type="pres">
      <dgm:prSet presAssocID="{12656863-FC22-4256-86C9-508EE6F01D26}" presName="composite" presStyleCnt="0"/>
      <dgm:spPr/>
    </dgm:pt>
    <dgm:pt modelId="{29C4BABB-AC25-4AAB-8A9E-6E783C563027}" type="pres">
      <dgm:prSet presAssocID="{12656863-FC22-4256-86C9-508EE6F01D26}" presName="parTx" presStyleLbl="node1" presStyleIdx="0" presStyleCnt="6">
        <dgm:presLayoutVars>
          <dgm:chMax val="0"/>
          <dgm:chPref val="0"/>
          <dgm:bulletEnabled val="1"/>
        </dgm:presLayoutVars>
      </dgm:prSet>
      <dgm:spPr/>
    </dgm:pt>
    <dgm:pt modelId="{66A8A3A3-E7C0-4A81-9AC5-A3C96A50651A}" type="pres">
      <dgm:prSet presAssocID="{12656863-FC22-4256-86C9-508EE6F01D26}" presName="parSh" presStyleLbl="node1" presStyleIdx="0" presStyleCnt="6"/>
      <dgm:spPr/>
    </dgm:pt>
    <dgm:pt modelId="{F535FA78-E470-4BCA-AE42-ECCA3D7FDC10}" type="pres">
      <dgm:prSet presAssocID="{12656863-FC22-4256-86C9-508EE6F01D26}" presName="desTx" presStyleLbl="fgAcc1" presStyleIdx="0" presStyleCnt="6">
        <dgm:presLayoutVars>
          <dgm:bulletEnabled val="1"/>
        </dgm:presLayoutVars>
      </dgm:prSet>
      <dgm:spPr/>
    </dgm:pt>
    <dgm:pt modelId="{6BD04321-ED0A-4330-899A-0B76CDDB5C53}" type="pres">
      <dgm:prSet presAssocID="{8A6E3000-1D22-49F1-85A6-201217597BF1}" presName="sibTrans" presStyleLbl="sibTrans2D1" presStyleIdx="0" presStyleCnt="5"/>
      <dgm:spPr/>
    </dgm:pt>
    <dgm:pt modelId="{ED7CA6C1-4FE6-4D25-A527-2909826F831F}" type="pres">
      <dgm:prSet presAssocID="{8A6E3000-1D22-49F1-85A6-201217597BF1}" presName="connTx" presStyleLbl="sibTrans2D1" presStyleIdx="0" presStyleCnt="5"/>
      <dgm:spPr/>
    </dgm:pt>
    <dgm:pt modelId="{7B7A8271-0B3E-46C3-84F7-6CB382C747DA}" type="pres">
      <dgm:prSet presAssocID="{CE816995-DE61-4699-9A07-C84EDE4F88F9}" presName="composite" presStyleCnt="0"/>
      <dgm:spPr/>
    </dgm:pt>
    <dgm:pt modelId="{64D5C6AF-500D-499A-8176-75A8AD2F4A42}" type="pres">
      <dgm:prSet presAssocID="{CE816995-DE61-4699-9A07-C84EDE4F88F9}" presName="parTx" presStyleLbl="node1" presStyleIdx="0" presStyleCnt="6">
        <dgm:presLayoutVars>
          <dgm:chMax val="0"/>
          <dgm:chPref val="0"/>
          <dgm:bulletEnabled val="1"/>
        </dgm:presLayoutVars>
      </dgm:prSet>
      <dgm:spPr/>
    </dgm:pt>
    <dgm:pt modelId="{322DEF4C-68AB-42C9-A138-D760EEC6FB87}" type="pres">
      <dgm:prSet presAssocID="{CE816995-DE61-4699-9A07-C84EDE4F88F9}" presName="parSh" presStyleLbl="node1" presStyleIdx="1" presStyleCnt="6"/>
      <dgm:spPr/>
    </dgm:pt>
    <dgm:pt modelId="{F241FE51-8288-4BE8-B7E7-FADE955B0F09}" type="pres">
      <dgm:prSet presAssocID="{CE816995-DE61-4699-9A07-C84EDE4F88F9}" presName="desTx" presStyleLbl="fgAcc1" presStyleIdx="1" presStyleCnt="6">
        <dgm:presLayoutVars>
          <dgm:bulletEnabled val="1"/>
        </dgm:presLayoutVars>
      </dgm:prSet>
      <dgm:spPr/>
    </dgm:pt>
    <dgm:pt modelId="{3566F6BC-1F35-4089-A556-4A3BB08FFAAB}" type="pres">
      <dgm:prSet presAssocID="{51B9F7D2-EB9C-4FCD-8FD6-4E3B3736A1DD}" presName="sibTrans" presStyleLbl="sibTrans2D1" presStyleIdx="1" presStyleCnt="5"/>
      <dgm:spPr/>
    </dgm:pt>
    <dgm:pt modelId="{4AC9C583-A1AE-492F-BE66-982356DFA7A7}" type="pres">
      <dgm:prSet presAssocID="{51B9F7D2-EB9C-4FCD-8FD6-4E3B3736A1DD}" presName="connTx" presStyleLbl="sibTrans2D1" presStyleIdx="1" presStyleCnt="5"/>
      <dgm:spPr/>
    </dgm:pt>
    <dgm:pt modelId="{AF2B35B7-600C-43B3-933E-A82A1445C970}" type="pres">
      <dgm:prSet presAssocID="{5236AF32-AA76-49CD-8604-9C4E9EBFD94B}" presName="composite" presStyleCnt="0"/>
      <dgm:spPr/>
    </dgm:pt>
    <dgm:pt modelId="{FF92F88E-B139-45A0-BD08-13BCC1097C4D}" type="pres">
      <dgm:prSet presAssocID="{5236AF32-AA76-49CD-8604-9C4E9EBFD94B}" presName="parTx" presStyleLbl="node1" presStyleIdx="1" presStyleCnt="6">
        <dgm:presLayoutVars>
          <dgm:chMax val="0"/>
          <dgm:chPref val="0"/>
          <dgm:bulletEnabled val="1"/>
        </dgm:presLayoutVars>
      </dgm:prSet>
      <dgm:spPr/>
    </dgm:pt>
    <dgm:pt modelId="{4EF7660E-D468-4299-880A-BA556EFAE3C6}" type="pres">
      <dgm:prSet presAssocID="{5236AF32-AA76-49CD-8604-9C4E9EBFD94B}" presName="parSh" presStyleLbl="node1" presStyleIdx="2" presStyleCnt="6"/>
      <dgm:spPr/>
    </dgm:pt>
    <dgm:pt modelId="{EDB0FCD1-2B9A-40A9-807E-0839B01D3554}" type="pres">
      <dgm:prSet presAssocID="{5236AF32-AA76-49CD-8604-9C4E9EBFD94B}" presName="desTx" presStyleLbl="fgAcc1" presStyleIdx="2" presStyleCnt="6">
        <dgm:presLayoutVars>
          <dgm:bulletEnabled val="1"/>
        </dgm:presLayoutVars>
      </dgm:prSet>
      <dgm:spPr/>
    </dgm:pt>
    <dgm:pt modelId="{71B9C12E-59F2-4B43-B243-DBEC7335DA14}" type="pres">
      <dgm:prSet presAssocID="{82EAA33F-072D-4D5F-9376-AF0EDB95D336}" presName="sibTrans" presStyleLbl="sibTrans2D1" presStyleIdx="2" presStyleCnt="5"/>
      <dgm:spPr/>
    </dgm:pt>
    <dgm:pt modelId="{E349DFCC-A407-4964-8F3E-0B63BE94757D}" type="pres">
      <dgm:prSet presAssocID="{82EAA33F-072D-4D5F-9376-AF0EDB95D336}" presName="connTx" presStyleLbl="sibTrans2D1" presStyleIdx="2" presStyleCnt="5"/>
      <dgm:spPr/>
    </dgm:pt>
    <dgm:pt modelId="{5AD585A5-0265-46F9-89EE-3B172F81F5D9}" type="pres">
      <dgm:prSet presAssocID="{70089AD5-C5AA-4F1D-BF64-80CFDDE15C7C}" presName="composite" presStyleCnt="0"/>
      <dgm:spPr/>
    </dgm:pt>
    <dgm:pt modelId="{F524CADB-BBF7-4031-847D-E7FFB4E7CBD4}" type="pres">
      <dgm:prSet presAssocID="{70089AD5-C5AA-4F1D-BF64-80CFDDE15C7C}" presName="parTx" presStyleLbl="node1" presStyleIdx="2" presStyleCnt="6">
        <dgm:presLayoutVars>
          <dgm:chMax val="0"/>
          <dgm:chPref val="0"/>
          <dgm:bulletEnabled val="1"/>
        </dgm:presLayoutVars>
      </dgm:prSet>
      <dgm:spPr/>
    </dgm:pt>
    <dgm:pt modelId="{8B397A72-E97A-407D-8FC6-2C3AFB349CA9}" type="pres">
      <dgm:prSet presAssocID="{70089AD5-C5AA-4F1D-BF64-80CFDDE15C7C}" presName="parSh" presStyleLbl="node1" presStyleIdx="3" presStyleCnt="6"/>
      <dgm:spPr/>
    </dgm:pt>
    <dgm:pt modelId="{E86C528D-5EDD-4E24-9207-F65654F76626}" type="pres">
      <dgm:prSet presAssocID="{70089AD5-C5AA-4F1D-BF64-80CFDDE15C7C}" presName="desTx" presStyleLbl="fgAcc1" presStyleIdx="3" presStyleCnt="6">
        <dgm:presLayoutVars>
          <dgm:bulletEnabled val="1"/>
        </dgm:presLayoutVars>
      </dgm:prSet>
      <dgm:spPr/>
    </dgm:pt>
    <dgm:pt modelId="{CAB33AE1-779E-4D40-ABFE-0665D96215A7}" type="pres">
      <dgm:prSet presAssocID="{3181C2FA-C54D-4A58-8D97-CA1ADCFDDC91}" presName="sibTrans" presStyleLbl="sibTrans2D1" presStyleIdx="3" presStyleCnt="5"/>
      <dgm:spPr/>
    </dgm:pt>
    <dgm:pt modelId="{221EEC6B-D810-434F-BDBF-29F2627DD6F4}" type="pres">
      <dgm:prSet presAssocID="{3181C2FA-C54D-4A58-8D97-CA1ADCFDDC91}" presName="connTx" presStyleLbl="sibTrans2D1" presStyleIdx="3" presStyleCnt="5"/>
      <dgm:spPr/>
    </dgm:pt>
    <dgm:pt modelId="{A59BDE0F-9374-40D6-BC39-2F134D126E2F}" type="pres">
      <dgm:prSet presAssocID="{C8FD6841-70D2-4955-98CD-DA70297E30C5}" presName="composite" presStyleCnt="0"/>
      <dgm:spPr/>
    </dgm:pt>
    <dgm:pt modelId="{B56DC2DB-35FE-4A0A-88E2-17B6F4586E88}" type="pres">
      <dgm:prSet presAssocID="{C8FD6841-70D2-4955-98CD-DA70297E30C5}" presName="parTx" presStyleLbl="node1" presStyleIdx="3" presStyleCnt="6">
        <dgm:presLayoutVars>
          <dgm:chMax val="0"/>
          <dgm:chPref val="0"/>
          <dgm:bulletEnabled val="1"/>
        </dgm:presLayoutVars>
      </dgm:prSet>
      <dgm:spPr/>
    </dgm:pt>
    <dgm:pt modelId="{D7462BA6-F380-4851-B9F9-BD805A12A9CA}" type="pres">
      <dgm:prSet presAssocID="{C8FD6841-70D2-4955-98CD-DA70297E30C5}" presName="parSh" presStyleLbl="node1" presStyleIdx="4" presStyleCnt="6"/>
      <dgm:spPr/>
    </dgm:pt>
    <dgm:pt modelId="{AB1A68A6-D060-4FE0-AD20-8A7875483D7D}" type="pres">
      <dgm:prSet presAssocID="{C8FD6841-70D2-4955-98CD-DA70297E30C5}" presName="desTx" presStyleLbl="fgAcc1" presStyleIdx="4" presStyleCnt="6">
        <dgm:presLayoutVars>
          <dgm:bulletEnabled val="1"/>
        </dgm:presLayoutVars>
      </dgm:prSet>
      <dgm:spPr/>
    </dgm:pt>
    <dgm:pt modelId="{B5E434E2-ED5C-4BB3-853E-B66055E65575}" type="pres">
      <dgm:prSet presAssocID="{C17B6985-EEBF-44FE-9DB6-8BA405D39CF2}" presName="sibTrans" presStyleLbl="sibTrans2D1" presStyleIdx="4" presStyleCnt="5"/>
      <dgm:spPr/>
    </dgm:pt>
    <dgm:pt modelId="{9B453596-463E-40D9-A720-DBFF58A43AD7}" type="pres">
      <dgm:prSet presAssocID="{C17B6985-EEBF-44FE-9DB6-8BA405D39CF2}" presName="connTx" presStyleLbl="sibTrans2D1" presStyleIdx="4" presStyleCnt="5"/>
      <dgm:spPr/>
    </dgm:pt>
    <dgm:pt modelId="{9A5B7BB1-E251-499A-9355-79DED9A807BF}" type="pres">
      <dgm:prSet presAssocID="{8AC0E267-9A97-417D-8727-64DC1C76A466}" presName="composite" presStyleCnt="0"/>
      <dgm:spPr/>
    </dgm:pt>
    <dgm:pt modelId="{41E78C9E-38F7-41C7-972F-8C94D2F19C35}" type="pres">
      <dgm:prSet presAssocID="{8AC0E267-9A97-417D-8727-64DC1C76A466}" presName="parTx" presStyleLbl="node1" presStyleIdx="4" presStyleCnt="6">
        <dgm:presLayoutVars>
          <dgm:chMax val="0"/>
          <dgm:chPref val="0"/>
          <dgm:bulletEnabled val="1"/>
        </dgm:presLayoutVars>
      </dgm:prSet>
      <dgm:spPr/>
    </dgm:pt>
    <dgm:pt modelId="{6557C1B3-1869-44AF-AF8E-4DA8591D0608}" type="pres">
      <dgm:prSet presAssocID="{8AC0E267-9A97-417D-8727-64DC1C76A466}" presName="parSh" presStyleLbl="node1" presStyleIdx="5" presStyleCnt="6"/>
      <dgm:spPr/>
    </dgm:pt>
    <dgm:pt modelId="{EA94FB7F-2BC9-4D61-ABC1-F4BFF68BF74A}" type="pres">
      <dgm:prSet presAssocID="{8AC0E267-9A97-417D-8727-64DC1C76A466}" presName="desTx" presStyleLbl="fgAcc1" presStyleIdx="5" presStyleCnt="6">
        <dgm:presLayoutVars>
          <dgm:bulletEnabled val="1"/>
        </dgm:presLayoutVars>
      </dgm:prSet>
      <dgm:spPr/>
    </dgm:pt>
  </dgm:ptLst>
  <dgm:cxnLst>
    <dgm:cxn modelId="{31A1310C-F0A8-46B2-BB1B-947825C671B2}" type="presOf" srcId="{A12FB01F-A46F-4241-859A-FC465D6288F4}" destId="{F241FE51-8288-4BE8-B7E7-FADE955B0F09}" srcOrd="0" destOrd="0" presId="urn:microsoft.com/office/officeart/2005/8/layout/process3"/>
    <dgm:cxn modelId="{D021820C-1FDB-4657-817D-B118B1BB3DF0}" type="presOf" srcId="{CE816995-DE61-4699-9A07-C84EDE4F88F9}" destId="{322DEF4C-68AB-42C9-A138-D760EEC6FB87}" srcOrd="1" destOrd="0" presId="urn:microsoft.com/office/officeart/2005/8/layout/process3"/>
    <dgm:cxn modelId="{A9ACF11A-1046-4BBE-81A3-D783DE2861CA}" type="presOf" srcId="{CE816995-DE61-4699-9A07-C84EDE4F88F9}" destId="{64D5C6AF-500D-499A-8176-75A8AD2F4A42}" srcOrd="0" destOrd="0" presId="urn:microsoft.com/office/officeart/2005/8/layout/process3"/>
    <dgm:cxn modelId="{00E6AC20-50FC-4652-AF15-60DE9DFA5BC3}" type="presOf" srcId="{B11563AD-7281-4605-B31C-E452419DE858}" destId="{EDB0FCD1-2B9A-40A9-807E-0839B01D3554}" srcOrd="0" destOrd="0" presId="urn:microsoft.com/office/officeart/2005/8/layout/process3"/>
    <dgm:cxn modelId="{E52B2B22-B4F3-4512-863B-751CF3C9F845}" type="presOf" srcId="{51B9F7D2-EB9C-4FCD-8FD6-4E3B3736A1DD}" destId="{3566F6BC-1F35-4089-A556-4A3BB08FFAAB}" srcOrd="0" destOrd="0" presId="urn:microsoft.com/office/officeart/2005/8/layout/process3"/>
    <dgm:cxn modelId="{51BD5027-13FA-4E74-8CA5-0CD4706156A5}" type="presOf" srcId="{51B9F7D2-EB9C-4FCD-8FD6-4E3B3736A1DD}" destId="{4AC9C583-A1AE-492F-BE66-982356DFA7A7}" srcOrd="1" destOrd="0" presId="urn:microsoft.com/office/officeart/2005/8/layout/process3"/>
    <dgm:cxn modelId="{5B7AA23E-4C18-4847-A8FC-485F027D8B39}" type="presOf" srcId="{C17B6985-EEBF-44FE-9DB6-8BA405D39CF2}" destId="{B5E434E2-ED5C-4BB3-853E-B66055E65575}" srcOrd="0" destOrd="0" presId="urn:microsoft.com/office/officeart/2005/8/layout/process3"/>
    <dgm:cxn modelId="{6A7F2340-B7EB-47F6-BFAE-340A6421CB6E}" srcId="{08F549BB-A96C-4018-ADBD-6936857C3E8E}" destId="{8AC0E267-9A97-417D-8727-64DC1C76A466}" srcOrd="5" destOrd="0" parTransId="{1437748A-323E-4120-BC60-B7BA825B3066}" sibTransId="{542AD2CC-8F0C-41DB-A57B-3D1D63A863DA}"/>
    <dgm:cxn modelId="{F9855F5B-584E-4D2C-964C-2F8E6DA54AD8}" srcId="{08F549BB-A96C-4018-ADBD-6936857C3E8E}" destId="{70089AD5-C5AA-4F1D-BF64-80CFDDE15C7C}" srcOrd="3" destOrd="0" parTransId="{A6E44D38-90CB-40DC-AC90-F84B6D0C51F8}" sibTransId="{3181C2FA-C54D-4A58-8D97-CA1ADCFDDC91}"/>
    <dgm:cxn modelId="{27BB6D60-73F2-4407-9BF0-B7EB61186E69}" type="presOf" srcId="{8A6E3000-1D22-49F1-85A6-201217597BF1}" destId="{ED7CA6C1-4FE6-4D25-A527-2909826F831F}" srcOrd="1" destOrd="0" presId="urn:microsoft.com/office/officeart/2005/8/layout/process3"/>
    <dgm:cxn modelId="{CC2ED263-1E82-4635-8AB1-FF66B1106906}" type="presOf" srcId="{3181C2FA-C54D-4A58-8D97-CA1ADCFDDC91}" destId="{221EEC6B-D810-434F-BDBF-29F2627DD6F4}" srcOrd="1" destOrd="0" presId="urn:microsoft.com/office/officeart/2005/8/layout/process3"/>
    <dgm:cxn modelId="{4C226769-C655-41AC-8380-0786C75B43D1}" type="presOf" srcId="{70089AD5-C5AA-4F1D-BF64-80CFDDE15C7C}" destId="{8B397A72-E97A-407D-8FC6-2C3AFB349CA9}" srcOrd="1" destOrd="0" presId="urn:microsoft.com/office/officeart/2005/8/layout/process3"/>
    <dgm:cxn modelId="{11B32F6C-1B42-4429-8803-B0ECA442E6A0}" type="presOf" srcId="{5236AF32-AA76-49CD-8604-9C4E9EBFD94B}" destId="{4EF7660E-D468-4299-880A-BA556EFAE3C6}" srcOrd="1" destOrd="0" presId="urn:microsoft.com/office/officeart/2005/8/layout/process3"/>
    <dgm:cxn modelId="{C86F006D-B374-4A0F-B2DD-CB6C45A6E699}" type="presOf" srcId="{08F549BB-A96C-4018-ADBD-6936857C3E8E}" destId="{11547F8A-BD16-4700-A7BA-5EE47E66ED77}" srcOrd="0" destOrd="0" presId="urn:microsoft.com/office/officeart/2005/8/layout/process3"/>
    <dgm:cxn modelId="{E0469070-D960-422E-A94B-7C8B4387254C}" srcId="{08F549BB-A96C-4018-ADBD-6936857C3E8E}" destId="{5236AF32-AA76-49CD-8604-9C4E9EBFD94B}" srcOrd="2" destOrd="0" parTransId="{7ADA7F3F-3B32-4FC4-B0DB-CA1A5778E5F1}" sibTransId="{82EAA33F-072D-4D5F-9376-AF0EDB95D336}"/>
    <dgm:cxn modelId="{AC1D0372-4766-4739-BCF6-C735A9FF8359}" type="presOf" srcId="{7661A38C-16BC-458E-83C1-AC0B4C4ACC8E}" destId="{E86C528D-5EDD-4E24-9207-F65654F76626}" srcOrd="0" destOrd="0" presId="urn:microsoft.com/office/officeart/2005/8/layout/process3"/>
    <dgm:cxn modelId="{0E65B273-6796-4DA4-ACE2-D1E6BC4479D8}" type="presOf" srcId="{C8FD6841-70D2-4955-98CD-DA70297E30C5}" destId="{D7462BA6-F380-4851-B9F9-BD805A12A9CA}" srcOrd="1" destOrd="0" presId="urn:microsoft.com/office/officeart/2005/8/layout/process3"/>
    <dgm:cxn modelId="{ADDA9B54-D03E-4B45-A08F-2761F8C6A249}" srcId="{12656863-FC22-4256-86C9-508EE6F01D26}" destId="{C486EA57-2762-4FDE-8E6C-E3F452592BF4}" srcOrd="0" destOrd="0" parTransId="{33B5CCC0-4ABC-423F-83A6-880C9C2B508F}" sibTransId="{B8CDF357-454C-4DEF-8244-257EA25E2F2E}"/>
    <dgm:cxn modelId="{1CA2E775-932F-4628-8417-83EEE74D5ADD}" type="presOf" srcId="{C8FD6841-70D2-4955-98CD-DA70297E30C5}" destId="{B56DC2DB-35FE-4A0A-88E2-17B6F4586E88}" srcOrd="0" destOrd="0" presId="urn:microsoft.com/office/officeart/2005/8/layout/process3"/>
    <dgm:cxn modelId="{216C5076-5F80-4D5C-9B9F-4590A2F27E00}" type="presOf" srcId="{5236AF32-AA76-49CD-8604-9C4E9EBFD94B}" destId="{FF92F88E-B139-45A0-BD08-13BCC1097C4D}" srcOrd="0" destOrd="0" presId="urn:microsoft.com/office/officeart/2005/8/layout/process3"/>
    <dgm:cxn modelId="{04481A57-61C4-4DB3-897C-5F22AE6E84FD}" type="presOf" srcId="{8A6E3000-1D22-49F1-85A6-201217597BF1}" destId="{6BD04321-ED0A-4330-899A-0B76CDDB5C53}" srcOrd="0" destOrd="0" presId="urn:microsoft.com/office/officeart/2005/8/layout/process3"/>
    <dgm:cxn modelId="{6419FD77-3B96-49DA-9DC0-9D2919E37B6F}" type="presOf" srcId="{12656863-FC22-4256-86C9-508EE6F01D26}" destId="{66A8A3A3-E7C0-4A81-9AC5-A3C96A50651A}" srcOrd="1" destOrd="0" presId="urn:microsoft.com/office/officeart/2005/8/layout/process3"/>
    <dgm:cxn modelId="{37189959-E572-412C-8329-1A810EBD2D6E}" type="presOf" srcId="{C486EA57-2762-4FDE-8E6C-E3F452592BF4}" destId="{F535FA78-E470-4BCA-AE42-ECCA3D7FDC10}" srcOrd="0" destOrd="0" presId="urn:microsoft.com/office/officeart/2005/8/layout/process3"/>
    <dgm:cxn modelId="{0DC4DC5A-41B1-4DBE-9601-7D7B5F927986}" type="presOf" srcId="{3181C2FA-C54D-4A58-8D97-CA1ADCFDDC91}" destId="{CAB33AE1-779E-4D40-ABFE-0665D96215A7}" srcOrd="0" destOrd="0" presId="urn:microsoft.com/office/officeart/2005/8/layout/process3"/>
    <dgm:cxn modelId="{638ADF8C-60D0-4B8C-A15A-3BA4FE279010}" type="presOf" srcId="{8AC0E267-9A97-417D-8727-64DC1C76A466}" destId="{41E78C9E-38F7-41C7-972F-8C94D2F19C35}" srcOrd="0" destOrd="0" presId="urn:microsoft.com/office/officeart/2005/8/layout/process3"/>
    <dgm:cxn modelId="{E3BBA590-81FC-4E83-B914-B89CFC357BFA}" type="presOf" srcId="{82EAA33F-072D-4D5F-9376-AF0EDB95D336}" destId="{71B9C12E-59F2-4B43-B243-DBEC7335DA14}" srcOrd="0" destOrd="0" presId="urn:microsoft.com/office/officeart/2005/8/layout/process3"/>
    <dgm:cxn modelId="{E69D2792-B4C0-4474-9E68-FE074A524AF0}" type="presOf" srcId="{8AC0E267-9A97-417D-8727-64DC1C76A466}" destId="{6557C1B3-1869-44AF-AF8E-4DA8591D0608}" srcOrd="1" destOrd="0" presId="urn:microsoft.com/office/officeart/2005/8/layout/process3"/>
    <dgm:cxn modelId="{8946B095-FFC9-4D6B-9C4B-49C5129A3F82}" srcId="{08F549BB-A96C-4018-ADBD-6936857C3E8E}" destId="{CE816995-DE61-4699-9A07-C84EDE4F88F9}" srcOrd="1" destOrd="0" parTransId="{17CCE4CB-39B0-42AD-B757-E13F1725CFA6}" sibTransId="{51B9F7D2-EB9C-4FCD-8FD6-4E3B3736A1DD}"/>
    <dgm:cxn modelId="{194336A3-45A3-4DC2-8720-C0AB9A904B35}" type="presOf" srcId="{70089AD5-C5AA-4F1D-BF64-80CFDDE15C7C}" destId="{F524CADB-BBF7-4031-847D-E7FFB4E7CBD4}" srcOrd="0" destOrd="0" presId="urn:microsoft.com/office/officeart/2005/8/layout/process3"/>
    <dgm:cxn modelId="{99CD61AA-B323-41E5-9DD1-48B1CFB7E0EF}" srcId="{08F549BB-A96C-4018-ADBD-6936857C3E8E}" destId="{C8FD6841-70D2-4955-98CD-DA70297E30C5}" srcOrd="4" destOrd="0" parTransId="{DCC5047E-3377-44A1-96D7-DF101A6C2684}" sibTransId="{C17B6985-EEBF-44FE-9DB6-8BA405D39CF2}"/>
    <dgm:cxn modelId="{6C1449AD-5D8D-473F-9888-2347A739F5B9}" type="presOf" srcId="{0DCA992D-44C9-4BBE-A403-9DE603C2CAE4}" destId="{AB1A68A6-D060-4FE0-AD20-8A7875483D7D}" srcOrd="0" destOrd="0" presId="urn:microsoft.com/office/officeart/2005/8/layout/process3"/>
    <dgm:cxn modelId="{58110EC3-DF76-4613-8FB7-D7751BE1340F}" type="presOf" srcId="{82EAA33F-072D-4D5F-9376-AF0EDB95D336}" destId="{E349DFCC-A407-4964-8F3E-0B63BE94757D}" srcOrd="1" destOrd="0" presId="urn:microsoft.com/office/officeart/2005/8/layout/process3"/>
    <dgm:cxn modelId="{E3EC76C5-A526-4288-942B-03FCF33787FA}" srcId="{08F549BB-A96C-4018-ADBD-6936857C3E8E}" destId="{12656863-FC22-4256-86C9-508EE6F01D26}" srcOrd="0" destOrd="0" parTransId="{66FD74F7-07CD-4388-AB0E-97B4940C8EDF}" sibTransId="{8A6E3000-1D22-49F1-85A6-201217597BF1}"/>
    <dgm:cxn modelId="{D89483D5-625F-4014-B02D-3A7B6A1592D4}" srcId="{5236AF32-AA76-49CD-8604-9C4E9EBFD94B}" destId="{B11563AD-7281-4605-B31C-E452419DE858}" srcOrd="0" destOrd="0" parTransId="{1A495AB1-40E1-4E36-9528-FA42921A42DF}" sibTransId="{47ABBB4A-6AC6-4D2A-AA0E-B94214C73400}"/>
    <dgm:cxn modelId="{A91B92E5-CAA8-4EB1-89A8-2BC423BD3012}" type="presOf" srcId="{12656863-FC22-4256-86C9-508EE6F01D26}" destId="{29C4BABB-AC25-4AAB-8A9E-6E783C563027}" srcOrd="0" destOrd="0" presId="urn:microsoft.com/office/officeart/2005/8/layout/process3"/>
    <dgm:cxn modelId="{54B85DEC-95AB-46DC-91AE-FC4F9C200D31}" type="presOf" srcId="{C17B6985-EEBF-44FE-9DB6-8BA405D39CF2}" destId="{9B453596-463E-40D9-A720-DBFF58A43AD7}" srcOrd="1" destOrd="0" presId="urn:microsoft.com/office/officeart/2005/8/layout/process3"/>
    <dgm:cxn modelId="{81582FED-8D2F-4CFF-AD99-F660FE16DD71}" srcId="{C8FD6841-70D2-4955-98CD-DA70297E30C5}" destId="{0DCA992D-44C9-4BBE-A403-9DE603C2CAE4}" srcOrd="0" destOrd="0" parTransId="{D946616B-6E71-42B6-8B3D-F3C2BD9F0AA8}" sibTransId="{794BE419-4D43-46ED-B69F-BE79B65CF6DD}"/>
    <dgm:cxn modelId="{74FB48F2-6DC2-4335-924A-455A43F15499}" srcId="{CE816995-DE61-4699-9A07-C84EDE4F88F9}" destId="{A12FB01F-A46F-4241-859A-FC465D6288F4}" srcOrd="0" destOrd="0" parTransId="{0DC02BB8-73D8-447E-BFBC-1C892BFB8B17}" sibTransId="{682DE60E-E9F6-4CBA-945E-BBB35E9E6796}"/>
    <dgm:cxn modelId="{219F1BF6-AC6D-4C21-85AF-0FFB03AECE18}" srcId="{70089AD5-C5AA-4F1D-BF64-80CFDDE15C7C}" destId="{7661A38C-16BC-458E-83C1-AC0B4C4ACC8E}" srcOrd="0" destOrd="0" parTransId="{801A05FF-36F7-46C0-8082-A5AB8B4088C5}" sibTransId="{753CBF48-3C23-4F25-971C-7A2C3E29F21F}"/>
    <dgm:cxn modelId="{24801258-8DF9-401D-923A-A9403EEE3D09}" type="presParOf" srcId="{11547F8A-BD16-4700-A7BA-5EE47E66ED77}" destId="{5E508646-F7C0-4429-9AAF-B1C392176C65}" srcOrd="0" destOrd="0" presId="urn:microsoft.com/office/officeart/2005/8/layout/process3"/>
    <dgm:cxn modelId="{91092167-F67B-4560-874A-0BC0AEDAC313}" type="presParOf" srcId="{5E508646-F7C0-4429-9AAF-B1C392176C65}" destId="{29C4BABB-AC25-4AAB-8A9E-6E783C563027}" srcOrd="0" destOrd="0" presId="urn:microsoft.com/office/officeart/2005/8/layout/process3"/>
    <dgm:cxn modelId="{3F0BF502-E3E6-4604-95C6-BC27D960FD29}" type="presParOf" srcId="{5E508646-F7C0-4429-9AAF-B1C392176C65}" destId="{66A8A3A3-E7C0-4A81-9AC5-A3C96A50651A}" srcOrd="1" destOrd="0" presId="urn:microsoft.com/office/officeart/2005/8/layout/process3"/>
    <dgm:cxn modelId="{11E36A54-275C-4FE9-8D10-00E666D14545}" type="presParOf" srcId="{5E508646-F7C0-4429-9AAF-B1C392176C65}" destId="{F535FA78-E470-4BCA-AE42-ECCA3D7FDC10}" srcOrd="2" destOrd="0" presId="urn:microsoft.com/office/officeart/2005/8/layout/process3"/>
    <dgm:cxn modelId="{64D6E3B3-7357-4244-8EE9-5A563DDFF317}" type="presParOf" srcId="{11547F8A-BD16-4700-A7BA-5EE47E66ED77}" destId="{6BD04321-ED0A-4330-899A-0B76CDDB5C53}" srcOrd="1" destOrd="0" presId="urn:microsoft.com/office/officeart/2005/8/layout/process3"/>
    <dgm:cxn modelId="{51BF9B66-9137-448D-9424-4958DF4BD547}" type="presParOf" srcId="{6BD04321-ED0A-4330-899A-0B76CDDB5C53}" destId="{ED7CA6C1-4FE6-4D25-A527-2909826F831F}" srcOrd="0" destOrd="0" presId="urn:microsoft.com/office/officeart/2005/8/layout/process3"/>
    <dgm:cxn modelId="{A9BCB7C8-8F41-452C-99DA-01AEADB795F9}" type="presParOf" srcId="{11547F8A-BD16-4700-A7BA-5EE47E66ED77}" destId="{7B7A8271-0B3E-46C3-84F7-6CB382C747DA}" srcOrd="2" destOrd="0" presId="urn:microsoft.com/office/officeart/2005/8/layout/process3"/>
    <dgm:cxn modelId="{25A46C9A-68E3-4346-B0EF-564D515E64BC}" type="presParOf" srcId="{7B7A8271-0B3E-46C3-84F7-6CB382C747DA}" destId="{64D5C6AF-500D-499A-8176-75A8AD2F4A42}" srcOrd="0" destOrd="0" presId="urn:microsoft.com/office/officeart/2005/8/layout/process3"/>
    <dgm:cxn modelId="{EB5E3D3A-FAA1-46F5-83E5-FB0CBB733C18}" type="presParOf" srcId="{7B7A8271-0B3E-46C3-84F7-6CB382C747DA}" destId="{322DEF4C-68AB-42C9-A138-D760EEC6FB87}" srcOrd="1" destOrd="0" presId="urn:microsoft.com/office/officeart/2005/8/layout/process3"/>
    <dgm:cxn modelId="{D3C5DA41-B4E4-4A30-B38E-F33ED2633E1E}" type="presParOf" srcId="{7B7A8271-0B3E-46C3-84F7-6CB382C747DA}" destId="{F241FE51-8288-4BE8-B7E7-FADE955B0F09}" srcOrd="2" destOrd="0" presId="urn:microsoft.com/office/officeart/2005/8/layout/process3"/>
    <dgm:cxn modelId="{F8219B22-5322-4766-AF00-3FC5B2257833}" type="presParOf" srcId="{11547F8A-BD16-4700-A7BA-5EE47E66ED77}" destId="{3566F6BC-1F35-4089-A556-4A3BB08FFAAB}" srcOrd="3" destOrd="0" presId="urn:microsoft.com/office/officeart/2005/8/layout/process3"/>
    <dgm:cxn modelId="{E438F106-0959-44D2-A2FF-C4929E20677D}" type="presParOf" srcId="{3566F6BC-1F35-4089-A556-4A3BB08FFAAB}" destId="{4AC9C583-A1AE-492F-BE66-982356DFA7A7}" srcOrd="0" destOrd="0" presId="urn:microsoft.com/office/officeart/2005/8/layout/process3"/>
    <dgm:cxn modelId="{6AC05215-3BA1-4CA3-AFD0-4B641B9D5EC0}" type="presParOf" srcId="{11547F8A-BD16-4700-A7BA-5EE47E66ED77}" destId="{AF2B35B7-600C-43B3-933E-A82A1445C970}" srcOrd="4" destOrd="0" presId="urn:microsoft.com/office/officeart/2005/8/layout/process3"/>
    <dgm:cxn modelId="{FCDE6DEC-2A31-47BA-BC2F-0468F60CC805}" type="presParOf" srcId="{AF2B35B7-600C-43B3-933E-A82A1445C970}" destId="{FF92F88E-B139-45A0-BD08-13BCC1097C4D}" srcOrd="0" destOrd="0" presId="urn:microsoft.com/office/officeart/2005/8/layout/process3"/>
    <dgm:cxn modelId="{E4A1CCFF-05E1-4262-8156-2832B593851E}" type="presParOf" srcId="{AF2B35B7-600C-43B3-933E-A82A1445C970}" destId="{4EF7660E-D468-4299-880A-BA556EFAE3C6}" srcOrd="1" destOrd="0" presId="urn:microsoft.com/office/officeart/2005/8/layout/process3"/>
    <dgm:cxn modelId="{A95C61AB-2E5C-48D0-8364-AAF86E02882B}" type="presParOf" srcId="{AF2B35B7-600C-43B3-933E-A82A1445C970}" destId="{EDB0FCD1-2B9A-40A9-807E-0839B01D3554}" srcOrd="2" destOrd="0" presId="urn:microsoft.com/office/officeart/2005/8/layout/process3"/>
    <dgm:cxn modelId="{716BC411-2ECC-483F-AC3A-F70587787A6F}" type="presParOf" srcId="{11547F8A-BD16-4700-A7BA-5EE47E66ED77}" destId="{71B9C12E-59F2-4B43-B243-DBEC7335DA14}" srcOrd="5" destOrd="0" presId="urn:microsoft.com/office/officeart/2005/8/layout/process3"/>
    <dgm:cxn modelId="{F8819F78-6E77-48BF-A8ED-3C08A6E7BF34}" type="presParOf" srcId="{71B9C12E-59F2-4B43-B243-DBEC7335DA14}" destId="{E349DFCC-A407-4964-8F3E-0B63BE94757D}" srcOrd="0" destOrd="0" presId="urn:microsoft.com/office/officeart/2005/8/layout/process3"/>
    <dgm:cxn modelId="{4777D519-0D6D-4CE1-A1A8-C978C45A1338}" type="presParOf" srcId="{11547F8A-BD16-4700-A7BA-5EE47E66ED77}" destId="{5AD585A5-0265-46F9-89EE-3B172F81F5D9}" srcOrd="6" destOrd="0" presId="urn:microsoft.com/office/officeart/2005/8/layout/process3"/>
    <dgm:cxn modelId="{EC516E9B-84BF-4117-825E-939CE8C15DA6}" type="presParOf" srcId="{5AD585A5-0265-46F9-89EE-3B172F81F5D9}" destId="{F524CADB-BBF7-4031-847D-E7FFB4E7CBD4}" srcOrd="0" destOrd="0" presId="urn:microsoft.com/office/officeart/2005/8/layout/process3"/>
    <dgm:cxn modelId="{CB942304-0A85-4CCA-8F2A-9FC0187CDED0}" type="presParOf" srcId="{5AD585A5-0265-46F9-89EE-3B172F81F5D9}" destId="{8B397A72-E97A-407D-8FC6-2C3AFB349CA9}" srcOrd="1" destOrd="0" presId="urn:microsoft.com/office/officeart/2005/8/layout/process3"/>
    <dgm:cxn modelId="{319D896D-5A13-4554-A469-A7F1E67CE5EA}" type="presParOf" srcId="{5AD585A5-0265-46F9-89EE-3B172F81F5D9}" destId="{E86C528D-5EDD-4E24-9207-F65654F76626}" srcOrd="2" destOrd="0" presId="urn:microsoft.com/office/officeart/2005/8/layout/process3"/>
    <dgm:cxn modelId="{195E4270-EBFA-4DCD-B99D-5926FFACFA9E}" type="presParOf" srcId="{11547F8A-BD16-4700-A7BA-5EE47E66ED77}" destId="{CAB33AE1-779E-4D40-ABFE-0665D96215A7}" srcOrd="7" destOrd="0" presId="urn:microsoft.com/office/officeart/2005/8/layout/process3"/>
    <dgm:cxn modelId="{F51AE79F-C344-44F6-8897-62D68CDE5BFD}" type="presParOf" srcId="{CAB33AE1-779E-4D40-ABFE-0665D96215A7}" destId="{221EEC6B-D810-434F-BDBF-29F2627DD6F4}" srcOrd="0" destOrd="0" presId="urn:microsoft.com/office/officeart/2005/8/layout/process3"/>
    <dgm:cxn modelId="{D2FD6E5C-7A0F-4B49-85EC-634048690C15}" type="presParOf" srcId="{11547F8A-BD16-4700-A7BA-5EE47E66ED77}" destId="{A59BDE0F-9374-40D6-BC39-2F134D126E2F}" srcOrd="8" destOrd="0" presId="urn:microsoft.com/office/officeart/2005/8/layout/process3"/>
    <dgm:cxn modelId="{2B413411-7B0C-4EEA-A309-E51820E6B4F6}" type="presParOf" srcId="{A59BDE0F-9374-40D6-BC39-2F134D126E2F}" destId="{B56DC2DB-35FE-4A0A-88E2-17B6F4586E88}" srcOrd="0" destOrd="0" presId="urn:microsoft.com/office/officeart/2005/8/layout/process3"/>
    <dgm:cxn modelId="{9D675F6F-B7ED-4C99-8079-960B05E7E290}" type="presParOf" srcId="{A59BDE0F-9374-40D6-BC39-2F134D126E2F}" destId="{D7462BA6-F380-4851-B9F9-BD805A12A9CA}" srcOrd="1" destOrd="0" presId="urn:microsoft.com/office/officeart/2005/8/layout/process3"/>
    <dgm:cxn modelId="{AE6FA22C-8E57-4BC4-A6ED-9245EC48B11C}" type="presParOf" srcId="{A59BDE0F-9374-40D6-BC39-2F134D126E2F}" destId="{AB1A68A6-D060-4FE0-AD20-8A7875483D7D}" srcOrd="2" destOrd="0" presId="urn:microsoft.com/office/officeart/2005/8/layout/process3"/>
    <dgm:cxn modelId="{C336305B-1A19-443B-8AB4-55DA9A5F7D71}" type="presParOf" srcId="{11547F8A-BD16-4700-A7BA-5EE47E66ED77}" destId="{B5E434E2-ED5C-4BB3-853E-B66055E65575}" srcOrd="9" destOrd="0" presId="urn:microsoft.com/office/officeart/2005/8/layout/process3"/>
    <dgm:cxn modelId="{6E76D2FD-E8B4-4587-AFEE-130E2E1219A6}" type="presParOf" srcId="{B5E434E2-ED5C-4BB3-853E-B66055E65575}" destId="{9B453596-463E-40D9-A720-DBFF58A43AD7}" srcOrd="0" destOrd="0" presId="urn:microsoft.com/office/officeart/2005/8/layout/process3"/>
    <dgm:cxn modelId="{11A4F37A-2440-49BF-9097-E3908C6C93DB}" type="presParOf" srcId="{11547F8A-BD16-4700-A7BA-5EE47E66ED77}" destId="{9A5B7BB1-E251-499A-9355-79DED9A807BF}" srcOrd="10" destOrd="0" presId="urn:microsoft.com/office/officeart/2005/8/layout/process3"/>
    <dgm:cxn modelId="{4CACA362-BCDD-430C-BB04-CCDA1215BA52}" type="presParOf" srcId="{9A5B7BB1-E251-499A-9355-79DED9A807BF}" destId="{41E78C9E-38F7-41C7-972F-8C94D2F19C35}" srcOrd="0" destOrd="0" presId="urn:microsoft.com/office/officeart/2005/8/layout/process3"/>
    <dgm:cxn modelId="{ADBF13FE-15CD-44A5-84B6-9260FE839268}" type="presParOf" srcId="{9A5B7BB1-E251-499A-9355-79DED9A807BF}" destId="{6557C1B3-1869-44AF-AF8E-4DA8591D0608}" srcOrd="1" destOrd="0" presId="urn:microsoft.com/office/officeart/2005/8/layout/process3"/>
    <dgm:cxn modelId="{E39E3040-45DD-49D8-ADDC-EAFFE97B7C0A}" type="presParOf" srcId="{9A5B7BB1-E251-499A-9355-79DED9A807BF}" destId="{EA94FB7F-2BC9-4D61-ABC1-F4BFF68BF74A}" srcOrd="2" destOrd="0" presId="urn:microsoft.com/office/officeart/2005/8/layout/process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A8A3A3-E7C0-4A81-9AC5-A3C96A50651A}">
      <dsp:nvSpPr>
        <dsp:cNvPr id="0" name=""/>
        <dsp:cNvSpPr/>
      </dsp:nvSpPr>
      <dsp:spPr>
        <a:xfrm>
          <a:off x="4247" y="990520"/>
          <a:ext cx="682197" cy="388799"/>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34290" numCol="1" spcCol="1270" anchor="t" anchorCtr="0">
          <a:noAutofit/>
        </a:bodyPr>
        <a:lstStyle/>
        <a:p>
          <a:pPr marL="0" lvl="0" indent="0" algn="l" defTabSz="400050">
            <a:lnSpc>
              <a:spcPct val="90000"/>
            </a:lnSpc>
            <a:spcBef>
              <a:spcPct val="0"/>
            </a:spcBef>
            <a:spcAft>
              <a:spcPct val="35000"/>
            </a:spcAft>
            <a:buNone/>
          </a:pPr>
          <a:r>
            <a:rPr lang="en-GB" sz="900" kern="1200" dirty="0"/>
            <a:t>China</a:t>
          </a:r>
        </a:p>
      </dsp:txBody>
      <dsp:txXfrm>
        <a:off x="4247" y="990520"/>
        <a:ext cx="682197" cy="259200"/>
      </dsp:txXfrm>
    </dsp:sp>
    <dsp:sp modelId="{F535FA78-E470-4BCA-AE42-ECCA3D7FDC10}">
      <dsp:nvSpPr>
        <dsp:cNvPr id="0" name=""/>
        <dsp:cNvSpPr/>
      </dsp:nvSpPr>
      <dsp:spPr>
        <a:xfrm>
          <a:off x="143974" y="1249720"/>
          <a:ext cx="682197" cy="518400"/>
        </a:xfrm>
        <a:prstGeom prst="roundRect">
          <a:avLst>
            <a:gd name="adj" fmla="val 10000"/>
          </a:avLst>
        </a:prstGeom>
        <a:solidFill>
          <a:schemeClr val="dk1">
            <a:alpha val="90000"/>
            <a:tint val="40000"/>
            <a:hueOff val="0"/>
            <a:satOff val="0"/>
            <a:lumOff val="0"/>
            <a:alphaOff val="0"/>
          </a:schemeClr>
        </a:solidFill>
        <a:ln w="12700" cap="flat" cmpd="sng" algn="ctr">
          <a:solidFill>
            <a:schemeClr val="dk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008" tIns="64008" rIns="64008" bIns="64008" numCol="1" spcCol="1270" anchor="t" anchorCtr="0">
          <a:noAutofit/>
        </a:bodyPr>
        <a:lstStyle/>
        <a:p>
          <a:pPr marL="57150" lvl="1" indent="-57150" algn="l" defTabSz="400050">
            <a:lnSpc>
              <a:spcPct val="90000"/>
            </a:lnSpc>
            <a:spcBef>
              <a:spcPct val="0"/>
            </a:spcBef>
            <a:spcAft>
              <a:spcPct val="15000"/>
            </a:spcAft>
            <a:buChar char="•"/>
          </a:pPr>
          <a:r>
            <a:rPr lang="en-GB" sz="900" kern="1200" dirty="0"/>
            <a:t>2</a:t>
          </a:r>
        </a:p>
      </dsp:txBody>
      <dsp:txXfrm>
        <a:off x="159157" y="1264903"/>
        <a:ext cx="651831" cy="488034"/>
      </dsp:txXfrm>
    </dsp:sp>
    <dsp:sp modelId="{6BD04321-ED0A-4330-899A-0B76CDDB5C53}">
      <dsp:nvSpPr>
        <dsp:cNvPr id="0" name=""/>
        <dsp:cNvSpPr/>
      </dsp:nvSpPr>
      <dsp:spPr>
        <a:xfrm>
          <a:off x="789863" y="1035196"/>
          <a:ext cx="219247" cy="169847"/>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n-GB" sz="700" kern="1200"/>
        </a:p>
      </dsp:txBody>
      <dsp:txXfrm>
        <a:off x="789863" y="1069165"/>
        <a:ext cx="168293" cy="101909"/>
      </dsp:txXfrm>
    </dsp:sp>
    <dsp:sp modelId="{322DEF4C-68AB-42C9-A138-D760EEC6FB87}">
      <dsp:nvSpPr>
        <dsp:cNvPr id="0" name=""/>
        <dsp:cNvSpPr/>
      </dsp:nvSpPr>
      <dsp:spPr>
        <a:xfrm>
          <a:off x="1100119" y="990520"/>
          <a:ext cx="682197" cy="388799"/>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34290" numCol="1" spcCol="1270" anchor="t" anchorCtr="0">
          <a:noAutofit/>
        </a:bodyPr>
        <a:lstStyle/>
        <a:p>
          <a:pPr marL="0" lvl="0" indent="0" algn="l" defTabSz="400050">
            <a:lnSpc>
              <a:spcPct val="90000"/>
            </a:lnSpc>
            <a:spcBef>
              <a:spcPct val="0"/>
            </a:spcBef>
            <a:spcAft>
              <a:spcPct val="35000"/>
            </a:spcAft>
            <a:buNone/>
          </a:pPr>
          <a:r>
            <a:rPr lang="en-GB" sz="900" kern="1200" dirty="0"/>
            <a:t>France</a:t>
          </a:r>
        </a:p>
      </dsp:txBody>
      <dsp:txXfrm>
        <a:off x="1100119" y="990520"/>
        <a:ext cx="682197" cy="259200"/>
      </dsp:txXfrm>
    </dsp:sp>
    <dsp:sp modelId="{F241FE51-8288-4BE8-B7E7-FADE955B0F09}">
      <dsp:nvSpPr>
        <dsp:cNvPr id="0" name=""/>
        <dsp:cNvSpPr/>
      </dsp:nvSpPr>
      <dsp:spPr>
        <a:xfrm>
          <a:off x="1239847" y="1249720"/>
          <a:ext cx="682197" cy="518400"/>
        </a:xfrm>
        <a:prstGeom prst="roundRect">
          <a:avLst>
            <a:gd name="adj" fmla="val 10000"/>
          </a:avLst>
        </a:prstGeom>
        <a:solidFill>
          <a:schemeClr val="dk1">
            <a:alpha val="90000"/>
            <a:tint val="40000"/>
            <a:hueOff val="0"/>
            <a:satOff val="0"/>
            <a:lumOff val="0"/>
            <a:alphaOff val="0"/>
          </a:schemeClr>
        </a:solidFill>
        <a:ln w="12700" cap="flat" cmpd="sng" algn="ctr">
          <a:solidFill>
            <a:schemeClr val="dk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008" tIns="64008" rIns="64008" bIns="64008" numCol="1" spcCol="1270" anchor="t" anchorCtr="0">
          <a:noAutofit/>
        </a:bodyPr>
        <a:lstStyle/>
        <a:p>
          <a:pPr marL="57150" lvl="1" indent="-57150" algn="l" defTabSz="400050">
            <a:lnSpc>
              <a:spcPct val="90000"/>
            </a:lnSpc>
            <a:spcBef>
              <a:spcPct val="0"/>
            </a:spcBef>
            <a:spcAft>
              <a:spcPct val="15000"/>
            </a:spcAft>
            <a:buChar char="•"/>
          </a:pPr>
          <a:r>
            <a:rPr lang="en-GB" sz="900" kern="1200" dirty="0"/>
            <a:t>3</a:t>
          </a:r>
        </a:p>
      </dsp:txBody>
      <dsp:txXfrm>
        <a:off x="1255030" y="1264903"/>
        <a:ext cx="651831" cy="488034"/>
      </dsp:txXfrm>
    </dsp:sp>
    <dsp:sp modelId="{3566F6BC-1F35-4089-A556-4A3BB08FFAAB}">
      <dsp:nvSpPr>
        <dsp:cNvPr id="0" name=""/>
        <dsp:cNvSpPr/>
      </dsp:nvSpPr>
      <dsp:spPr>
        <a:xfrm rot="21571519">
          <a:off x="1884069" y="1030634"/>
          <a:ext cx="215729" cy="169847"/>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n-GB" sz="700" kern="1200"/>
        </a:p>
      </dsp:txBody>
      <dsp:txXfrm>
        <a:off x="1884070" y="1064814"/>
        <a:ext cx="164775" cy="101909"/>
      </dsp:txXfrm>
    </dsp:sp>
    <dsp:sp modelId="{4EF7660E-D468-4299-880A-BA556EFAE3C6}">
      <dsp:nvSpPr>
        <dsp:cNvPr id="0" name=""/>
        <dsp:cNvSpPr/>
      </dsp:nvSpPr>
      <dsp:spPr>
        <a:xfrm>
          <a:off x="2189341" y="981496"/>
          <a:ext cx="682197" cy="388799"/>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34290" numCol="1" spcCol="1270" anchor="t" anchorCtr="0">
          <a:noAutofit/>
        </a:bodyPr>
        <a:lstStyle/>
        <a:p>
          <a:pPr marL="0" lvl="0" indent="0" algn="l" defTabSz="400050">
            <a:lnSpc>
              <a:spcPct val="90000"/>
            </a:lnSpc>
            <a:spcBef>
              <a:spcPct val="0"/>
            </a:spcBef>
            <a:spcAft>
              <a:spcPct val="35000"/>
            </a:spcAft>
            <a:buNone/>
          </a:pPr>
          <a:r>
            <a:rPr lang="en-GB" sz="900" kern="1200" dirty="0"/>
            <a:t>Germany</a:t>
          </a:r>
        </a:p>
      </dsp:txBody>
      <dsp:txXfrm>
        <a:off x="2189341" y="981496"/>
        <a:ext cx="682197" cy="259200"/>
      </dsp:txXfrm>
    </dsp:sp>
    <dsp:sp modelId="{EDB0FCD1-2B9A-40A9-807E-0839B01D3554}">
      <dsp:nvSpPr>
        <dsp:cNvPr id="0" name=""/>
        <dsp:cNvSpPr/>
      </dsp:nvSpPr>
      <dsp:spPr>
        <a:xfrm>
          <a:off x="2335719" y="1249720"/>
          <a:ext cx="682197" cy="518400"/>
        </a:xfrm>
        <a:prstGeom prst="roundRect">
          <a:avLst>
            <a:gd name="adj" fmla="val 10000"/>
          </a:avLst>
        </a:prstGeom>
        <a:solidFill>
          <a:schemeClr val="dk1">
            <a:alpha val="90000"/>
            <a:tint val="40000"/>
            <a:hueOff val="0"/>
            <a:satOff val="0"/>
            <a:lumOff val="0"/>
            <a:alphaOff val="0"/>
          </a:schemeClr>
        </a:solidFill>
        <a:ln w="12700" cap="flat" cmpd="sng" algn="ctr">
          <a:solidFill>
            <a:schemeClr val="dk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008" tIns="64008" rIns="64008" bIns="64008" numCol="1" spcCol="1270" anchor="t" anchorCtr="0">
          <a:noAutofit/>
        </a:bodyPr>
        <a:lstStyle/>
        <a:p>
          <a:pPr marL="57150" lvl="1" indent="-57150" algn="l" defTabSz="400050">
            <a:lnSpc>
              <a:spcPct val="90000"/>
            </a:lnSpc>
            <a:spcBef>
              <a:spcPct val="0"/>
            </a:spcBef>
            <a:spcAft>
              <a:spcPct val="15000"/>
            </a:spcAft>
            <a:buChar char="•"/>
          </a:pPr>
          <a:r>
            <a:rPr lang="en-GB" sz="900" kern="1200" dirty="0"/>
            <a:t>7</a:t>
          </a:r>
        </a:p>
      </dsp:txBody>
      <dsp:txXfrm>
        <a:off x="2350902" y="1264903"/>
        <a:ext cx="651831" cy="488034"/>
      </dsp:txXfrm>
    </dsp:sp>
    <dsp:sp modelId="{71B9C12E-59F2-4B43-B243-DBEC7335DA14}">
      <dsp:nvSpPr>
        <dsp:cNvPr id="0" name=""/>
        <dsp:cNvSpPr/>
      </dsp:nvSpPr>
      <dsp:spPr>
        <a:xfrm rot="28137">
          <a:off x="2976616" y="1030736"/>
          <a:ext cx="222780" cy="169847"/>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n-GB" sz="700" kern="1200"/>
        </a:p>
      </dsp:txBody>
      <dsp:txXfrm>
        <a:off x="2976617" y="1064496"/>
        <a:ext cx="171826" cy="101909"/>
      </dsp:txXfrm>
    </dsp:sp>
    <dsp:sp modelId="{748B5965-3963-4B82-959C-6FB911A35C87}">
      <dsp:nvSpPr>
        <dsp:cNvPr id="0" name=""/>
        <dsp:cNvSpPr/>
      </dsp:nvSpPr>
      <dsp:spPr>
        <a:xfrm>
          <a:off x="3291865" y="990520"/>
          <a:ext cx="682197" cy="388799"/>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34290" numCol="1" spcCol="1270" anchor="t" anchorCtr="0">
          <a:noAutofit/>
        </a:bodyPr>
        <a:lstStyle/>
        <a:p>
          <a:pPr marL="0" lvl="0" indent="0" algn="l" defTabSz="400050">
            <a:lnSpc>
              <a:spcPct val="90000"/>
            </a:lnSpc>
            <a:spcBef>
              <a:spcPct val="0"/>
            </a:spcBef>
            <a:spcAft>
              <a:spcPct val="35000"/>
            </a:spcAft>
            <a:buNone/>
          </a:pPr>
          <a:r>
            <a:rPr lang="en-GB" sz="900" kern="1200" dirty="0"/>
            <a:t>Mali</a:t>
          </a:r>
        </a:p>
      </dsp:txBody>
      <dsp:txXfrm>
        <a:off x="3291865" y="990520"/>
        <a:ext cx="682197" cy="259200"/>
      </dsp:txXfrm>
    </dsp:sp>
    <dsp:sp modelId="{3EF5EAD4-4F61-4F4E-B7E7-854787C4C431}">
      <dsp:nvSpPr>
        <dsp:cNvPr id="0" name=""/>
        <dsp:cNvSpPr/>
      </dsp:nvSpPr>
      <dsp:spPr>
        <a:xfrm>
          <a:off x="3431592" y="1249720"/>
          <a:ext cx="682197" cy="518400"/>
        </a:xfrm>
        <a:prstGeom prst="roundRect">
          <a:avLst>
            <a:gd name="adj" fmla="val 10000"/>
          </a:avLst>
        </a:prstGeom>
        <a:solidFill>
          <a:schemeClr val="dk1">
            <a:alpha val="90000"/>
            <a:tint val="40000"/>
            <a:hueOff val="0"/>
            <a:satOff val="0"/>
            <a:lumOff val="0"/>
            <a:alphaOff val="0"/>
          </a:schemeClr>
        </a:solidFill>
        <a:ln w="12700" cap="flat" cmpd="sng" algn="ctr">
          <a:solidFill>
            <a:schemeClr val="dk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008" tIns="64008" rIns="64008" bIns="64008" numCol="1" spcCol="1270" anchor="t" anchorCtr="0">
          <a:noAutofit/>
        </a:bodyPr>
        <a:lstStyle/>
        <a:p>
          <a:pPr marL="57150" lvl="1" indent="-57150" algn="l" defTabSz="400050">
            <a:lnSpc>
              <a:spcPct val="90000"/>
            </a:lnSpc>
            <a:spcBef>
              <a:spcPct val="0"/>
            </a:spcBef>
            <a:spcAft>
              <a:spcPct val="15000"/>
            </a:spcAft>
            <a:buChar char="•"/>
          </a:pPr>
          <a:r>
            <a:rPr lang="en-GB" sz="900" kern="1200" dirty="0"/>
            <a:t>8</a:t>
          </a:r>
        </a:p>
      </dsp:txBody>
      <dsp:txXfrm>
        <a:off x="3446775" y="1264903"/>
        <a:ext cx="651831" cy="488034"/>
      </dsp:txXfrm>
    </dsp:sp>
    <dsp:sp modelId="{420E8455-2F1E-4B97-8D88-8D53D6064A42}">
      <dsp:nvSpPr>
        <dsp:cNvPr id="0" name=""/>
        <dsp:cNvSpPr/>
      </dsp:nvSpPr>
      <dsp:spPr>
        <a:xfrm>
          <a:off x="4077482" y="1035196"/>
          <a:ext cx="219247" cy="169847"/>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n-GB" sz="700" kern="1200"/>
        </a:p>
      </dsp:txBody>
      <dsp:txXfrm>
        <a:off x="4077482" y="1069165"/>
        <a:ext cx="168293" cy="101909"/>
      </dsp:txXfrm>
    </dsp:sp>
    <dsp:sp modelId="{F15F847F-EA87-4E3B-953A-5F01E5F1FC44}">
      <dsp:nvSpPr>
        <dsp:cNvPr id="0" name=""/>
        <dsp:cNvSpPr/>
      </dsp:nvSpPr>
      <dsp:spPr>
        <a:xfrm>
          <a:off x="4387738" y="990520"/>
          <a:ext cx="682197" cy="388799"/>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34290" numCol="1" spcCol="1270" anchor="t" anchorCtr="0">
          <a:noAutofit/>
        </a:bodyPr>
        <a:lstStyle/>
        <a:p>
          <a:pPr marL="0" lvl="0" indent="0" algn="l" defTabSz="400050">
            <a:lnSpc>
              <a:spcPct val="90000"/>
            </a:lnSpc>
            <a:spcBef>
              <a:spcPct val="0"/>
            </a:spcBef>
            <a:spcAft>
              <a:spcPct val="35000"/>
            </a:spcAft>
            <a:buNone/>
          </a:pPr>
          <a:r>
            <a:rPr lang="en-GB" sz="900" kern="1200" dirty="0"/>
            <a:t>Spain</a:t>
          </a:r>
        </a:p>
      </dsp:txBody>
      <dsp:txXfrm>
        <a:off x="4387738" y="990520"/>
        <a:ext cx="682197" cy="259200"/>
      </dsp:txXfrm>
    </dsp:sp>
    <dsp:sp modelId="{6A04BA3E-C378-40FE-977D-892411F787E1}">
      <dsp:nvSpPr>
        <dsp:cNvPr id="0" name=""/>
        <dsp:cNvSpPr/>
      </dsp:nvSpPr>
      <dsp:spPr>
        <a:xfrm>
          <a:off x="4527465" y="1249720"/>
          <a:ext cx="682197" cy="518400"/>
        </a:xfrm>
        <a:prstGeom prst="roundRect">
          <a:avLst>
            <a:gd name="adj" fmla="val 10000"/>
          </a:avLst>
        </a:prstGeom>
        <a:solidFill>
          <a:schemeClr val="dk1">
            <a:alpha val="90000"/>
            <a:tint val="40000"/>
            <a:hueOff val="0"/>
            <a:satOff val="0"/>
            <a:lumOff val="0"/>
            <a:alphaOff val="0"/>
          </a:schemeClr>
        </a:solidFill>
        <a:ln w="12700" cap="flat" cmpd="sng" algn="ctr">
          <a:solidFill>
            <a:schemeClr val="dk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008" tIns="64008" rIns="64008" bIns="64008" numCol="1" spcCol="1270" anchor="t" anchorCtr="0">
          <a:noAutofit/>
        </a:bodyPr>
        <a:lstStyle/>
        <a:p>
          <a:pPr marL="57150" lvl="1" indent="-57150" algn="l" defTabSz="400050">
            <a:lnSpc>
              <a:spcPct val="90000"/>
            </a:lnSpc>
            <a:spcBef>
              <a:spcPct val="0"/>
            </a:spcBef>
            <a:spcAft>
              <a:spcPct val="15000"/>
            </a:spcAft>
            <a:buChar char="•"/>
          </a:pPr>
          <a:r>
            <a:rPr lang="en-GB" sz="900" kern="1200" dirty="0"/>
            <a:t>4</a:t>
          </a:r>
        </a:p>
      </dsp:txBody>
      <dsp:txXfrm>
        <a:off x="4542648" y="1264903"/>
        <a:ext cx="651831" cy="488034"/>
      </dsp:txXfrm>
    </dsp:sp>
    <dsp:sp modelId="{200DD156-19B9-4DAD-9D80-B31E05A57037}">
      <dsp:nvSpPr>
        <dsp:cNvPr id="0" name=""/>
        <dsp:cNvSpPr/>
      </dsp:nvSpPr>
      <dsp:spPr>
        <a:xfrm>
          <a:off x="5173354" y="1035196"/>
          <a:ext cx="219247" cy="169847"/>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n-GB" sz="700" kern="1200"/>
        </a:p>
      </dsp:txBody>
      <dsp:txXfrm>
        <a:off x="5173354" y="1069165"/>
        <a:ext cx="168293" cy="101909"/>
      </dsp:txXfrm>
    </dsp:sp>
    <dsp:sp modelId="{8B397A72-E97A-407D-8FC6-2C3AFB349CA9}">
      <dsp:nvSpPr>
        <dsp:cNvPr id="0" name=""/>
        <dsp:cNvSpPr/>
      </dsp:nvSpPr>
      <dsp:spPr>
        <a:xfrm>
          <a:off x="5483611" y="990520"/>
          <a:ext cx="682197" cy="388799"/>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34290" numCol="1" spcCol="1270" anchor="t" anchorCtr="0">
          <a:noAutofit/>
        </a:bodyPr>
        <a:lstStyle/>
        <a:p>
          <a:pPr marL="0" lvl="0" indent="0" algn="l" defTabSz="400050">
            <a:lnSpc>
              <a:spcPct val="90000"/>
            </a:lnSpc>
            <a:spcBef>
              <a:spcPct val="0"/>
            </a:spcBef>
            <a:spcAft>
              <a:spcPct val="35000"/>
            </a:spcAft>
            <a:buNone/>
          </a:pPr>
          <a:r>
            <a:rPr lang="en-GB" sz="900" kern="1200" dirty="0"/>
            <a:t>USA</a:t>
          </a:r>
        </a:p>
      </dsp:txBody>
      <dsp:txXfrm>
        <a:off x="5483611" y="990520"/>
        <a:ext cx="682197" cy="259200"/>
      </dsp:txXfrm>
    </dsp:sp>
    <dsp:sp modelId="{E86C528D-5EDD-4E24-9207-F65654F76626}">
      <dsp:nvSpPr>
        <dsp:cNvPr id="0" name=""/>
        <dsp:cNvSpPr/>
      </dsp:nvSpPr>
      <dsp:spPr>
        <a:xfrm>
          <a:off x="5623338" y="1249720"/>
          <a:ext cx="682197" cy="518400"/>
        </a:xfrm>
        <a:prstGeom prst="roundRect">
          <a:avLst>
            <a:gd name="adj" fmla="val 10000"/>
          </a:avLst>
        </a:prstGeom>
        <a:solidFill>
          <a:schemeClr val="dk1">
            <a:alpha val="90000"/>
            <a:tint val="40000"/>
            <a:hueOff val="0"/>
            <a:satOff val="0"/>
            <a:lumOff val="0"/>
            <a:alphaOff val="0"/>
          </a:schemeClr>
        </a:solidFill>
        <a:ln w="12700" cap="flat" cmpd="sng" algn="ctr">
          <a:solidFill>
            <a:schemeClr val="dk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008" tIns="64008" rIns="64008" bIns="64008" numCol="1" spcCol="1270" anchor="t" anchorCtr="0">
          <a:noAutofit/>
        </a:bodyPr>
        <a:lstStyle/>
        <a:p>
          <a:pPr marL="57150" lvl="1" indent="-57150" algn="l" defTabSz="400050">
            <a:lnSpc>
              <a:spcPct val="90000"/>
            </a:lnSpc>
            <a:spcBef>
              <a:spcPct val="0"/>
            </a:spcBef>
            <a:spcAft>
              <a:spcPct val="15000"/>
            </a:spcAft>
            <a:buChar char="•"/>
          </a:pPr>
          <a:r>
            <a:rPr lang="en-GB" sz="900" kern="1200" dirty="0"/>
            <a:t>5</a:t>
          </a:r>
        </a:p>
      </dsp:txBody>
      <dsp:txXfrm>
        <a:off x="5638521" y="1264903"/>
        <a:ext cx="651831" cy="488034"/>
      </dsp:txXfrm>
    </dsp:sp>
    <dsp:sp modelId="{CAB33AE1-779E-4D40-ABFE-0665D96215A7}">
      <dsp:nvSpPr>
        <dsp:cNvPr id="0" name=""/>
        <dsp:cNvSpPr/>
      </dsp:nvSpPr>
      <dsp:spPr>
        <a:xfrm>
          <a:off x="6269227" y="1035196"/>
          <a:ext cx="219247" cy="169847"/>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n-GB" sz="700" kern="1200"/>
        </a:p>
      </dsp:txBody>
      <dsp:txXfrm>
        <a:off x="6269227" y="1069165"/>
        <a:ext cx="168293" cy="101909"/>
      </dsp:txXfrm>
    </dsp:sp>
    <dsp:sp modelId="{D7462BA6-F380-4851-B9F9-BD805A12A9CA}">
      <dsp:nvSpPr>
        <dsp:cNvPr id="0" name=""/>
        <dsp:cNvSpPr/>
      </dsp:nvSpPr>
      <dsp:spPr>
        <a:xfrm>
          <a:off x="6579483" y="990520"/>
          <a:ext cx="682197" cy="388799"/>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34290" numCol="1" spcCol="1270" anchor="t" anchorCtr="0">
          <a:noAutofit/>
        </a:bodyPr>
        <a:lstStyle/>
        <a:p>
          <a:pPr marL="0" lvl="0" indent="0" algn="l" defTabSz="400050">
            <a:lnSpc>
              <a:spcPct val="90000"/>
            </a:lnSpc>
            <a:spcBef>
              <a:spcPct val="0"/>
            </a:spcBef>
            <a:spcAft>
              <a:spcPct val="35000"/>
            </a:spcAft>
            <a:buNone/>
          </a:pPr>
          <a:r>
            <a:rPr lang="en-GB" sz="900" kern="1200" dirty="0"/>
            <a:t>Venezuela</a:t>
          </a:r>
        </a:p>
      </dsp:txBody>
      <dsp:txXfrm>
        <a:off x="6579483" y="990520"/>
        <a:ext cx="682197" cy="259200"/>
      </dsp:txXfrm>
    </dsp:sp>
    <dsp:sp modelId="{AB1A68A6-D060-4FE0-AD20-8A7875483D7D}">
      <dsp:nvSpPr>
        <dsp:cNvPr id="0" name=""/>
        <dsp:cNvSpPr/>
      </dsp:nvSpPr>
      <dsp:spPr>
        <a:xfrm>
          <a:off x="6719211" y="1249720"/>
          <a:ext cx="682197" cy="518400"/>
        </a:xfrm>
        <a:prstGeom prst="roundRect">
          <a:avLst>
            <a:gd name="adj" fmla="val 10000"/>
          </a:avLst>
        </a:prstGeom>
        <a:solidFill>
          <a:schemeClr val="dk1">
            <a:alpha val="90000"/>
            <a:tint val="40000"/>
            <a:hueOff val="0"/>
            <a:satOff val="0"/>
            <a:lumOff val="0"/>
            <a:alphaOff val="0"/>
          </a:schemeClr>
        </a:solidFill>
        <a:ln w="12700" cap="flat" cmpd="sng" algn="ctr">
          <a:solidFill>
            <a:schemeClr val="dk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008" tIns="64008" rIns="64008" bIns="64008" numCol="1" spcCol="1270" anchor="t" anchorCtr="0">
          <a:noAutofit/>
        </a:bodyPr>
        <a:lstStyle/>
        <a:p>
          <a:pPr marL="57150" lvl="1" indent="-57150" algn="l" defTabSz="400050">
            <a:lnSpc>
              <a:spcPct val="90000"/>
            </a:lnSpc>
            <a:spcBef>
              <a:spcPct val="0"/>
            </a:spcBef>
            <a:spcAft>
              <a:spcPct val="15000"/>
            </a:spcAft>
            <a:buChar char="•"/>
          </a:pPr>
          <a:r>
            <a:rPr lang="en-GB" sz="900" kern="1200" dirty="0"/>
            <a:t>6</a:t>
          </a:r>
        </a:p>
      </dsp:txBody>
      <dsp:txXfrm>
        <a:off x="6734394" y="1264903"/>
        <a:ext cx="651831" cy="488034"/>
      </dsp:txXfrm>
    </dsp:sp>
    <dsp:sp modelId="{B5E434E2-ED5C-4BB3-853E-B66055E65575}">
      <dsp:nvSpPr>
        <dsp:cNvPr id="0" name=""/>
        <dsp:cNvSpPr/>
      </dsp:nvSpPr>
      <dsp:spPr>
        <a:xfrm>
          <a:off x="7365100" y="1035196"/>
          <a:ext cx="219247" cy="169847"/>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n-GB" sz="700" kern="1200"/>
        </a:p>
      </dsp:txBody>
      <dsp:txXfrm>
        <a:off x="7365100" y="1069165"/>
        <a:ext cx="168293" cy="101909"/>
      </dsp:txXfrm>
    </dsp:sp>
    <dsp:sp modelId="{6557C1B3-1869-44AF-AF8E-4DA8591D0608}">
      <dsp:nvSpPr>
        <dsp:cNvPr id="0" name=""/>
        <dsp:cNvSpPr/>
      </dsp:nvSpPr>
      <dsp:spPr>
        <a:xfrm>
          <a:off x="7675356" y="990520"/>
          <a:ext cx="682197" cy="388799"/>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34290" numCol="1" spcCol="1270" anchor="t" anchorCtr="0">
          <a:noAutofit/>
        </a:bodyPr>
        <a:lstStyle/>
        <a:p>
          <a:pPr marL="0" lvl="0" indent="0" algn="l" defTabSz="400050">
            <a:lnSpc>
              <a:spcPct val="90000"/>
            </a:lnSpc>
            <a:spcBef>
              <a:spcPct val="0"/>
            </a:spcBef>
            <a:spcAft>
              <a:spcPct val="35000"/>
            </a:spcAft>
            <a:buNone/>
          </a:pPr>
          <a:r>
            <a:rPr lang="en-GB" sz="900" kern="1200" dirty="0"/>
            <a:t>Terminator</a:t>
          </a:r>
        </a:p>
      </dsp:txBody>
      <dsp:txXfrm>
        <a:off x="7675356" y="990520"/>
        <a:ext cx="682197" cy="259200"/>
      </dsp:txXfrm>
    </dsp:sp>
    <dsp:sp modelId="{EA94FB7F-2BC9-4D61-ABC1-F4BFF68BF74A}">
      <dsp:nvSpPr>
        <dsp:cNvPr id="0" name=""/>
        <dsp:cNvSpPr/>
      </dsp:nvSpPr>
      <dsp:spPr>
        <a:xfrm>
          <a:off x="7815084" y="1249720"/>
          <a:ext cx="682197" cy="518400"/>
        </a:xfrm>
        <a:prstGeom prst="roundRect">
          <a:avLst>
            <a:gd name="adj" fmla="val 10000"/>
          </a:avLst>
        </a:prstGeom>
        <a:solidFill>
          <a:schemeClr val="dk1">
            <a:alpha val="90000"/>
            <a:tint val="40000"/>
            <a:hueOff val="0"/>
            <a:satOff val="0"/>
            <a:lumOff val="0"/>
            <a:alphaOff val="0"/>
          </a:schemeClr>
        </a:solidFill>
        <a:ln w="12700" cap="flat" cmpd="sng" algn="ctr">
          <a:solidFill>
            <a:schemeClr val="dk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A8A3A3-E7C0-4A81-9AC5-A3C96A50651A}">
      <dsp:nvSpPr>
        <dsp:cNvPr id="0" name=""/>
        <dsp:cNvSpPr/>
      </dsp:nvSpPr>
      <dsp:spPr>
        <a:xfrm>
          <a:off x="2167" y="860920"/>
          <a:ext cx="919933" cy="518399"/>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45720" numCol="1" spcCol="1270" anchor="t" anchorCtr="0">
          <a:noAutofit/>
        </a:bodyPr>
        <a:lstStyle/>
        <a:p>
          <a:pPr marL="0" lvl="0" indent="0" algn="l" defTabSz="533400">
            <a:lnSpc>
              <a:spcPct val="90000"/>
            </a:lnSpc>
            <a:spcBef>
              <a:spcPct val="0"/>
            </a:spcBef>
            <a:spcAft>
              <a:spcPct val="35000"/>
            </a:spcAft>
            <a:buNone/>
          </a:pPr>
          <a:r>
            <a:rPr lang="en-GB" sz="1200" kern="1200" dirty="0"/>
            <a:t>China</a:t>
          </a:r>
        </a:p>
      </dsp:txBody>
      <dsp:txXfrm>
        <a:off x="2167" y="860920"/>
        <a:ext cx="919933" cy="345600"/>
      </dsp:txXfrm>
    </dsp:sp>
    <dsp:sp modelId="{F535FA78-E470-4BCA-AE42-ECCA3D7FDC10}">
      <dsp:nvSpPr>
        <dsp:cNvPr id="0" name=""/>
        <dsp:cNvSpPr/>
      </dsp:nvSpPr>
      <dsp:spPr>
        <a:xfrm>
          <a:off x="190588" y="1206520"/>
          <a:ext cx="919933" cy="691200"/>
        </a:xfrm>
        <a:prstGeom prst="roundRect">
          <a:avLst>
            <a:gd name="adj" fmla="val 10000"/>
          </a:avLst>
        </a:prstGeom>
        <a:solidFill>
          <a:schemeClr val="dk1">
            <a:alpha val="90000"/>
            <a:tint val="40000"/>
            <a:hueOff val="0"/>
            <a:satOff val="0"/>
            <a:lumOff val="0"/>
            <a:alphaOff val="0"/>
          </a:schemeClr>
        </a:solidFill>
        <a:ln w="12700" cap="flat" cmpd="sng" algn="ctr">
          <a:solidFill>
            <a:schemeClr val="dk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GB" sz="1200" kern="1200" dirty="0"/>
            <a:t>2</a:t>
          </a:r>
        </a:p>
      </dsp:txBody>
      <dsp:txXfrm>
        <a:off x="210833" y="1226765"/>
        <a:ext cx="879443" cy="650710"/>
      </dsp:txXfrm>
    </dsp:sp>
    <dsp:sp modelId="{6BD04321-ED0A-4330-899A-0B76CDDB5C53}">
      <dsp:nvSpPr>
        <dsp:cNvPr id="0" name=""/>
        <dsp:cNvSpPr/>
      </dsp:nvSpPr>
      <dsp:spPr>
        <a:xfrm>
          <a:off x="1061560" y="919202"/>
          <a:ext cx="295652" cy="229036"/>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GB" sz="900" kern="1200"/>
        </a:p>
      </dsp:txBody>
      <dsp:txXfrm>
        <a:off x="1061560" y="965009"/>
        <a:ext cx="226941" cy="137422"/>
      </dsp:txXfrm>
    </dsp:sp>
    <dsp:sp modelId="{322DEF4C-68AB-42C9-A138-D760EEC6FB87}">
      <dsp:nvSpPr>
        <dsp:cNvPr id="0" name=""/>
        <dsp:cNvSpPr/>
      </dsp:nvSpPr>
      <dsp:spPr>
        <a:xfrm>
          <a:off x="1479935" y="860920"/>
          <a:ext cx="919933" cy="518399"/>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45720" numCol="1" spcCol="1270" anchor="t" anchorCtr="0">
          <a:noAutofit/>
        </a:bodyPr>
        <a:lstStyle/>
        <a:p>
          <a:pPr marL="0" lvl="0" indent="0" algn="l" defTabSz="533400">
            <a:lnSpc>
              <a:spcPct val="90000"/>
            </a:lnSpc>
            <a:spcBef>
              <a:spcPct val="0"/>
            </a:spcBef>
            <a:spcAft>
              <a:spcPct val="35000"/>
            </a:spcAft>
            <a:buNone/>
          </a:pPr>
          <a:r>
            <a:rPr lang="en-GB" sz="1200" kern="1200" dirty="0"/>
            <a:t>France</a:t>
          </a:r>
        </a:p>
      </dsp:txBody>
      <dsp:txXfrm>
        <a:off x="1479935" y="860920"/>
        <a:ext cx="919933" cy="345600"/>
      </dsp:txXfrm>
    </dsp:sp>
    <dsp:sp modelId="{F241FE51-8288-4BE8-B7E7-FADE955B0F09}">
      <dsp:nvSpPr>
        <dsp:cNvPr id="0" name=""/>
        <dsp:cNvSpPr/>
      </dsp:nvSpPr>
      <dsp:spPr>
        <a:xfrm>
          <a:off x="1668355" y="1206520"/>
          <a:ext cx="919933" cy="691200"/>
        </a:xfrm>
        <a:prstGeom prst="roundRect">
          <a:avLst>
            <a:gd name="adj" fmla="val 10000"/>
          </a:avLst>
        </a:prstGeom>
        <a:solidFill>
          <a:schemeClr val="dk1">
            <a:alpha val="90000"/>
            <a:tint val="40000"/>
            <a:hueOff val="0"/>
            <a:satOff val="0"/>
            <a:lumOff val="0"/>
            <a:alphaOff val="0"/>
          </a:schemeClr>
        </a:solidFill>
        <a:ln w="12700" cap="flat" cmpd="sng" algn="ctr">
          <a:solidFill>
            <a:schemeClr val="dk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GB" sz="1200" kern="1200" dirty="0"/>
            <a:t>3</a:t>
          </a:r>
        </a:p>
      </dsp:txBody>
      <dsp:txXfrm>
        <a:off x="1688600" y="1226765"/>
        <a:ext cx="879443" cy="650710"/>
      </dsp:txXfrm>
    </dsp:sp>
    <dsp:sp modelId="{3566F6BC-1F35-4089-A556-4A3BB08FFAAB}">
      <dsp:nvSpPr>
        <dsp:cNvPr id="0" name=""/>
        <dsp:cNvSpPr/>
      </dsp:nvSpPr>
      <dsp:spPr>
        <a:xfrm>
          <a:off x="2539327" y="919202"/>
          <a:ext cx="295652" cy="229036"/>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GB" sz="900" kern="1200"/>
        </a:p>
      </dsp:txBody>
      <dsp:txXfrm>
        <a:off x="2539327" y="965009"/>
        <a:ext cx="226941" cy="137422"/>
      </dsp:txXfrm>
    </dsp:sp>
    <dsp:sp modelId="{4EF7660E-D468-4299-880A-BA556EFAE3C6}">
      <dsp:nvSpPr>
        <dsp:cNvPr id="0" name=""/>
        <dsp:cNvSpPr/>
      </dsp:nvSpPr>
      <dsp:spPr>
        <a:xfrm>
          <a:off x="2957703" y="860920"/>
          <a:ext cx="919933" cy="518399"/>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45720" numCol="1" spcCol="1270" anchor="t" anchorCtr="0">
          <a:noAutofit/>
        </a:bodyPr>
        <a:lstStyle/>
        <a:p>
          <a:pPr marL="0" lvl="0" indent="0" algn="l" defTabSz="533400">
            <a:lnSpc>
              <a:spcPct val="90000"/>
            </a:lnSpc>
            <a:spcBef>
              <a:spcPct val="0"/>
            </a:spcBef>
            <a:spcAft>
              <a:spcPct val="35000"/>
            </a:spcAft>
            <a:buNone/>
          </a:pPr>
          <a:r>
            <a:rPr lang="en-GB" sz="1200" kern="1200" dirty="0"/>
            <a:t>Germany</a:t>
          </a:r>
        </a:p>
      </dsp:txBody>
      <dsp:txXfrm>
        <a:off x="2957703" y="860920"/>
        <a:ext cx="919933" cy="345600"/>
      </dsp:txXfrm>
    </dsp:sp>
    <dsp:sp modelId="{EDB0FCD1-2B9A-40A9-807E-0839B01D3554}">
      <dsp:nvSpPr>
        <dsp:cNvPr id="0" name=""/>
        <dsp:cNvSpPr/>
      </dsp:nvSpPr>
      <dsp:spPr>
        <a:xfrm>
          <a:off x="3146123" y="1206520"/>
          <a:ext cx="919933" cy="691200"/>
        </a:xfrm>
        <a:prstGeom prst="roundRect">
          <a:avLst>
            <a:gd name="adj" fmla="val 10000"/>
          </a:avLst>
        </a:prstGeom>
        <a:solidFill>
          <a:schemeClr val="dk1">
            <a:alpha val="90000"/>
            <a:tint val="40000"/>
            <a:hueOff val="0"/>
            <a:satOff val="0"/>
            <a:lumOff val="0"/>
            <a:alphaOff val="0"/>
          </a:schemeClr>
        </a:solidFill>
        <a:ln w="12700" cap="flat" cmpd="sng" algn="ctr">
          <a:solidFill>
            <a:schemeClr val="dk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GB" sz="1200" kern="1200" dirty="0"/>
            <a:t>4</a:t>
          </a:r>
        </a:p>
      </dsp:txBody>
      <dsp:txXfrm>
        <a:off x="3166368" y="1226765"/>
        <a:ext cx="879443" cy="650710"/>
      </dsp:txXfrm>
    </dsp:sp>
    <dsp:sp modelId="{71B9C12E-59F2-4B43-B243-DBEC7335DA14}">
      <dsp:nvSpPr>
        <dsp:cNvPr id="0" name=""/>
        <dsp:cNvSpPr/>
      </dsp:nvSpPr>
      <dsp:spPr>
        <a:xfrm>
          <a:off x="4017095" y="919202"/>
          <a:ext cx="295652" cy="229036"/>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GB" sz="900" kern="1200"/>
        </a:p>
      </dsp:txBody>
      <dsp:txXfrm>
        <a:off x="4017095" y="965009"/>
        <a:ext cx="226941" cy="137422"/>
      </dsp:txXfrm>
    </dsp:sp>
    <dsp:sp modelId="{8B397A72-E97A-407D-8FC6-2C3AFB349CA9}">
      <dsp:nvSpPr>
        <dsp:cNvPr id="0" name=""/>
        <dsp:cNvSpPr/>
      </dsp:nvSpPr>
      <dsp:spPr>
        <a:xfrm>
          <a:off x="4435471" y="860920"/>
          <a:ext cx="919933" cy="518399"/>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45720" numCol="1" spcCol="1270" anchor="t" anchorCtr="0">
          <a:noAutofit/>
        </a:bodyPr>
        <a:lstStyle/>
        <a:p>
          <a:pPr marL="0" lvl="0" indent="0" algn="l" defTabSz="533400">
            <a:lnSpc>
              <a:spcPct val="90000"/>
            </a:lnSpc>
            <a:spcBef>
              <a:spcPct val="0"/>
            </a:spcBef>
            <a:spcAft>
              <a:spcPct val="35000"/>
            </a:spcAft>
            <a:buNone/>
          </a:pPr>
          <a:r>
            <a:rPr lang="en-GB" sz="1200" kern="1200" dirty="0"/>
            <a:t>USA</a:t>
          </a:r>
        </a:p>
      </dsp:txBody>
      <dsp:txXfrm>
        <a:off x="4435471" y="860920"/>
        <a:ext cx="919933" cy="345600"/>
      </dsp:txXfrm>
    </dsp:sp>
    <dsp:sp modelId="{E86C528D-5EDD-4E24-9207-F65654F76626}">
      <dsp:nvSpPr>
        <dsp:cNvPr id="0" name=""/>
        <dsp:cNvSpPr/>
      </dsp:nvSpPr>
      <dsp:spPr>
        <a:xfrm>
          <a:off x="4623891" y="1206520"/>
          <a:ext cx="919933" cy="691200"/>
        </a:xfrm>
        <a:prstGeom prst="roundRect">
          <a:avLst>
            <a:gd name="adj" fmla="val 10000"/>
          </a:avLst>
        </a:prstGeom>
        <a:solidFill>
          <a:schemeClr val="dk1">
            <a:alpha val="90000"/>
            <a:tint val="40000"/>
            <a:hueOff val="0"/>
            <a:satOff val="0"/>
            <a:lumOff val="0"/>
            <a:alphaOff val="0"/>
          </a:schemeClr>
        </a:solidFill>
        <a:ln w="12700" cap="flat" cmpd="sng" algn="ctr">
          <a:solidFill>
            <a:schemeClr val="dk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GB" sz="1200" kern="1200" dirty="0"/>
            <a:t>5</a:t>
          </a:r>
        </a:p>
      </dsp:txBody>
      <dsp:txXfrm>
        <a:off x="4644136" y="1226765"/>
        <a:ext cx="879443" cy="650710"/>
      </dsp:txXfrm>
    </dsp:sp>
    <dsp:sp modelId="{CAB33AE1-779E-4D40-ABFE-0665D96215A7}">
      <dsp:nvSpPr>
        <dsp:cNvPr id="0" name=""/>
        <dsp:cNvSpPr/>
      </dsp:nvSpPr>
      <dsp:spPr>
        <a:xfrm>
          <a:off x="5494863" y="919202"/>
          <a:ext cx="295652" cy="229036"/>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GB" sz="900" kern="1200"/>
        </a:p>
      </dsp:txBody>
      <dsp:txXfrm>
        <a:off x="5494863" y="965009"/>
        <a:ext cx="226941" cy="137422"/>
      </dsp:txXfrm>
    </dsp:sp>
    <dsp:sp modelId="{D7462BA6-F380-4851-B9F9-BD805A12A9CA}">
      <dsp:nvSpPr>
        <dsp:cNvPr id="0" name=""/>
        <dsp:cNvSpPr/>
      </dsp:nvSpPr>
      <dsp:spPr>
        <a:xfrm>
          <a:off x="5913239" y="860920"/>
          <a:ext cx="919933" cy="518399"/>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45720" numCol="1" spcCol="1270" anchor="t" anchorCtr="0">
          <a:noAutofit/>
        </a:bodyPr>
        <a:lstStyle/>
        <a:p>
          <a:pPr marL="0" lvl="0" indent="0" algn="l" defTabSz="533400">
            <a:lnSpc>
              <a:spcPct val="90000"/>
            </a:lnSpc>
            <a:spcBef>
              <a:spcPct val="0"/>
            </a:spcBef>
            <a:spcAft>
              <a:spcPct val="35000"/>
            </a:spcAft>
            <a:buNone/>
          </a:pPr>
          <a:r>
            <a:rPr lang="en-GB" sz="1200" kern="1200" dirty="0"/>
            <a:t>Venezuela</a:t>
          </a:r>
        </a:p>
      </dsp:txBody>
      <dsp:txXfrm>
        <a:off x="5913239" y="860920"/>
        <a:ext cx="919933" cy="345600"/>
      </dsp:txXfrm>
    </dsp:sp>
    <dsp:sp modelId="{AB1A68A6-D060-4FE0-AD20-8A7875483D7D}">
      <dsp:nvSpPr>
        <dsp:cNvPr id="0" name=""/>
        <dsp:cNvSpPr/>
      </dsp:nvSpPr>
      <dsp:spPr>
        <a:xfrm>
          <a:off x="6101659" y="1206520"/>
          <a:ext cx="919933" cy="691200"/>
        </a:xfrm>
        <a:prstGeom prst="roundRect">
          <a:avLst>
            <a:gd name="adj" fmla="val 10000"/>
          </a:avLst>
        </a:prstGeom>
        <a:solidFill>
          <a:schemeClr val="dk1">
            <a:alpha val="90000"/>
            <a:tint val="40000"/>
            <a:hueOff val="0"/>
            <a:satOff val="0"/>
            <a:lumOff val="0"/>
            <a:alphaOff val="0"/>
          </a:schemeClr>
        </a:solidFill>
        <a:ln w="12700" cap="flat" cmpd="sng" algn="ctr">
          <a:solidFill>
            <a:schemeClr val="dk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GB" sz="1200" kern="1200" dirty="0"/>
            <a:t>6</a:t>
          </a:r>
        </a:p>
      </dsp:txBody>
      <dsp:txXfrm>
        <a:off x="6121904" y="1226765"/>
        <a:ext cx="879443" cy="650710"/>
      </dsp:txXfrm>
    </dsp:sp>
    <dsp:sp modelId="{B5E434E2-ED5C-4BB3-853E-B66055E65575}">
      <dsp:nvSpPr>
        <dsp:cNvPr id="0" name=""/>
        <dsp:cNvSpPr/>
      </dsp:nvSpPr>
      <dsp:spPr>
        <a:xfrm>
          <a:off x="6972631" y="919202"/>
          <a:ext cx="295652" cy="229036"/>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GB" sz="900" kern="1200"/>
        </a:p>
      </dsp:txBody>
      <dsp:txXfrm>
        <a:off x="6972631" y="965009"/>
        <a:ext cx="226941" cy="137422"/>
      </dsp:txXfrm>
    </dsp:sp>
    <dsp:sp modelId="{6557C1B3-1869-44AF-AF8E-4DA8591D0608}">
      <dsp:nvSpPr>
        <dsp:cNvPr id="0" name=""/>
        <dsp:cNvSpPr/>
      </dsp:nvSpPr>
      <dsp:spPr>
        <a:xfrm>
          <a:off x="7391007" y="860920"/>
          <a:ext cx="919933" cy="518399"/>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45720" numCol="1" spcCol="1270" anchor="t" anchorCtr="0">
          <a:noAutofit/>
        </a:bodyPr>
        <a:lstStyle/>
        <a:p>
          <a:pPr marL="0" lvl="0" indent="0" algn="l" defTabSz="533400">
            <a:lnSpc>
              <a:spcPct val="90000"/>
            </a:lnSpc>
            <a:spcBef>
              <a:spcPct val="0"/>
            </a:spcBef>
            <a:spcAft>
              <a:spcPct val="35000"/>
            </a:spcAft>
            <a:buNone/>
          </a:pPr>
          <a:r>
            <a:rPr lang="en-GB" sz="1200" kern="1200" dirty="0"/>
            <a:t>Terminator</a:t>
          </a:r>
        </a:p>
      </dsp:txBody>
      <dsp:txXfrm>
        <a:off x="7391007" y="860920"/>
        <a:ext cx="919933" cy="345600"/>
      </dsp:txXfrm>
    </dsp:sp>
    <dsp:sp modelId="{EA94FB7F-2BC9-4D61-ABC1-F4BFF68BF74A}">
      <dsp:nvSpPr>
        <dsp:cNvPr id="0" name=""/>
        <dsp:cNvSpPr/>
      </dsp:nvSpPr>
      <dsp:spPr>
        <a:xfrm>
          <a:off x="7579427" y="1206520"/>
          <a:ext cx="919933" cy="691200"/>
        </a:xfrm>
        <a:prstGeom prst="roundRect">
          <a:avLst>
            <a:gd name="adj" fmla="val 10000"/>
          </a:avLst>
        </a:prstGeom>
        <a:solidFill>
          <a:schemeClr val="dk1">
            <a:alpha val="90000"/>
            <a:tint val="40000"/>
            <a:hueOff val="0"/>
            <a:satOff val="0"/>
            <a:lumOff val="0"/>
            <a:alphaOff val="0"/>
          </a:schemeClr>
        </a:solidFill>
        <a:ln w="12700" cap="flat" cmpd="sng" algn="ctr">
          <a:solidFill>
            <a:schemeClr val="dk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A9CCD5-50E2-4C78-8DEB-D929BFB6FB23}" type="datetimeFigureOut">
              <a:rPr lang="en-GB" smtClean="0"/>
              <a:t>27/03/2025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5E8665-3581-4156-9C2B-DD22A334474D}" type="slidenum">
              <a:rPr lang="en-GB" smtClean="0"/>
              <a:t>‹#›</a:t>
            </a:fld>
            <a:endParaRPr lang="en-GB"/>
          </a:p>
        </p:txBody>
      </p:sp>
    </p:spTree>
    <p:extLst>
      <p:ext uri="{BB962C8B-B14F-4D97-AF65-F5344CB8AC3E}">
        <p14:creationId xmlns:p14="http://schemas.microsoft.com/office/powerpoint/2010/main" val="25257268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15E8665-3581-4156-9C2B-DD22A334474D}" type="slidenum">
              <a:rPr lang="en-GB" smtClean="0"/>
              <a:t>24</a:t>
            </a:fld>
            <a:endParaRPr lang="en-GB"/>
          </a:p>
        </p:txBody>
      </p:sp>
    </p:spTree>
    <p:extLst>
      <p:ext uri="{BB962C8B-B14F-4D97-AF65-F5344CB8AC3E}">
        <p14:creationId xmlns:p14="http://schemas.microsoft.com/office/powerpoint/2010/main" val="1006465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27/03/2025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9" name="Rectangle 8">
            <a:extLst>
              <a:ext uri="{FF2B5EF4-FFF2-40B4-BE49-F238E27FC236}">
                <a16:creationId xmlns:a16="http://schemas.microsoft.com/office/drawing/2014/main" id="{9822AEDE-3FFE-428E-8AD7-B03C8D432A1A}"/>
              </a:ext>
            </a:extLst>
          </p:cNvPr>
          <p:cNvSpPr/>
          <p:nvPr userDrawn="1"/>
        </p:nvSpPr>
        <p:spPr>
          <a:xfrm>
            <a:off x="-1" y="307976"/>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216193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27/03/2025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6204249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27/03/2025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4178785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7150"/>
          </a:xfrm>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27/03/2025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7" name="Rectangle 6">
            <a:extLst>
              <a:ext uri="{FF2B5EF4-FFF2-40B4-BE49-F238E27FC236}">
                <a16:creationId xmlns:a16="http://schemas.microsoft.com/office/drawing/2014/main" id="{68AC910C-B85F-4D04-840C-2F8596206FAC}"/>
              </a:ext>
            </a:extLst>
          </p:cNvPr>
          <p:cNvSpPr/>
          <p:nvPr userDrawn="1"/>
        </p:nvSpPr>
        <p:spPr>
          <a:xfrm>
            <a:off x="0" y="681037"/>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62647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1F1B51C-75D2-44AC-A204-88377C855671}" type="datetimeFigureOut">
              <a:rPr lang="en-GB" smtClean="0"/>
              <a:t>27/03/2025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4572060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err="1"/>
              <a:t>Clickto</a:t>
            </a:r>
            <a:r>
              <a:rPr lang="en-US"/>
              <a:t>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1F1B51C-75D2-44AC-A204-88377C855671}" type="datetimeFigureOut">
              <a:rPr lang="en-GB" smtClean="0"/>
              <a:t>27/03/2025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8392822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1F1B51C-75D2-44AC-A204-88377C855671}" type="datetimeFigureOut">
              <a:rPr lang="en-GB" smtClean="0"/>
              <a:t>27/03/2025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4285055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1F1B51C-75D2-44AC-A204-88377C855671}" type="datetimeFigureOut">
              <a:rPr lang="en-GB" smtClean="0"/>
              <a:t>27/03/2025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2932431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F1B51C-75D2-44AC-A204-88377C855671}" type="datetimeFigureOut">
              <a:rPr lang="en-GB" smtClean="0"/>
              <a:t>27/03/2025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4583323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27/03/2025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660129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27/03/2025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41049538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hyperlink" Target="http://www.exampaperspractice.co.uk/"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F1B51C-75D2-44AC-A204-88377C855671}" type="datetimeFigureOut">
              <a:rPr lang="en-GB" smtClean="0"/>
              <a:t>27/03/2025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58CECF-B53F-4520-BB05-AC3757890C3F}" type="slidenum">
              <a:rPr lang="en-GB" smtClean="0"/>
              <a:t>‹#›</a:t>
            </a:fld>
            <a:endParaRPr lang="en-GB"/>
          </a:p>
        </p:txBody>
      </p:sp>
      <p:sp>
        <p:nvSpPr>
          <p:cNvPr id="12" name="Rectangle 11">
            <a:extLst>
              <a:ext uri="{FF2B5EF4-FFF2-40B4-BE49-F238E27FC236}">
                <a16:creationId xmlns:a16="http://schemas.microsoft.com/office/drawing/2014/main" id="{960C5A07-ECA1-4401-BA23-B8332B2C7288}"/>
              </a:ext>
            </a:extLst>
          </p:cNvPr>
          <p:cNvSpPr/>
          <p:nvPr userDrawn="1"/>
        </p:nvSpPr>
        <p:spPr>
          <a:xfrm>
            <a:off x="0" y="6550024"/>
            <a:ext cx="12192000" cy="307977"/>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ooter Placeholder 2">
            <a:extLst>
              <a:ext uri="{FF2B5EF4-FFF2-40B4-BE49-F238E27FC236}">
                <a16:creationId xmlns:a16="http://schemas.microsoft.com/office/drawing/2014/main" id="{F717A2B2-A2D7-7A32-14D0-91803A2C00D2}"/>
              </a:ext>
            </a:extLst>
          </p:cNvPr>
          <p:cNvSpPr txBox="1">
            <a:spLocks/>
          </p:cNvSpPr>
          <p:nvPr userDrawn="1"/>
        </p:nvSpPr>
        <p:spPr>
          <a:xfrm>
            <a:off x="3969982" y="6604635"/>
            <a:ext cx="4038600" cy="23368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200" dirty="0">
                <a:solidFill>
                  <a:schemeClr val="tx1">
                    <a:lumMod val="85000"/>
                    <a:lumOff val="15000"/>
                  </a:schemeClr>
                </a:solidFill>
                <a:latin typeface="Times New Roman" panose="02020603050405020304" pitchFamily="18" charset="0"/>
                <a:cs typeface="Times New Roman" panose="02020603050405020304" pitchFamily="18" charset="0"/>
              </a:rPr>
              <a:t>For more help, please visit </a:t>
            </a:r>
            <a:r>
              <a:rPr lang="en-US" sz="1200" dirty="0">
                <a:solidFill>
                  <a:schemeClr val="tx1">
                    <a:lumMod val="85000"/>
                    <a:lumOff val="15000"/>
                  </a:schemeClr>
                </a:solidFill>
                <a:latin typeface="Times New Roman" panose="02020603050405020304" pitchFamily="18" charset="0"/>
                <a:cs typeface="Times New Roman" panose="02020603050405020304" pitchFamily="18" charset="0"/>
                <a:hlinkClick r:id="rId13">
                  <a:extLst>
                    <a:ext uri="{A12FA001-AC4F-418D-AE19-62706E023703}">
                      <ahyp:hlinkClr xmlns:ahyp="http://schemas.microsoft.com/office/drawing/2018/hyperlinkcolor" val="tx"/>
                    </a:ext>
                  </a:extLst>
                </a:hlinkClick>
              </a:rPr>
              <a:t>www.exampaperspractice.co.uk</a:t>
            </a:r>
            <a:endParaRPr lang="en-GB" sz="1200"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3BBBF360-AC86-E7EA-D955-20EB89DDBA28}"/>
              </a:ext>
            </a:extLst>
          </p:cNvPr>
          <p:cNvSpPr txBox="1"/>
          <p:nvPr userDrawn="1"/>
        </p:nvSpPr>
        <p:spPr>
          <a:xfrm>
            <a:off x="9264424" y="6636880"/>
            <a:ext cx="3048000" cy="230832"/>
          </a:xfrm>
          <a:prstGeom prst="rect">
            <a:avLst/>
          </a:prstGeom>
          <a:noFill/>
        </p:spPr>
        <p:txBody>
          <a:bodyPr wrap="square" rtlCol="0">
            <a:spAutoFit/>
          </a:bodyPr>
          <a:lstStyle/>
          <a:p>
            <a:pPr algn="ctr"/>
            <a:r>
              <a:rPr lang="en-US" sz="900" i="0" dirty="0">
                <a:solidFill>
                  <a:schemeClr val="bg2">
                    <a:lumMod val="75000"/>
                  </a:schemeClr>
                </a:solidFill>
                <a:effectLst/>
                <a:latin typeface="gg sans"/>
              </a:rPr>
              <a:t>© 2025 Exams Papers Practice. All Rights Reserved</a:t>
            </a:r>
            <a:endParaRPr lang="en-PH" sz="900" dirty="0">
              <a:solidFill>
                <a:schemeClr val="bg2">
                  <a:lumMod val="75000"/>
                </a:schemeClr>
              </a:solidFill>
            </a:endParaRPr>
          </a:p>
        </p:txBody>
      </p:sp>
      <p:pic>
        <p:nvPicPr>
          <p:cNvPr id="9" name="Picture 8">
            <a:extLst>
              <a:ext uri="{FF2B5EF4-FFF2-40B4-BE49-F238E27FC236}">
                <a16:creationId xmlns:a16="http://schemas.microsoft.com/office/drawing/2014/main" id="{F14C126D-C6A8-B6C5-2419-5A8A60A5EAD7}"/>
              </a:ext>
            </a:extLst>
          </p:cNvPr>
          <p:cNvPicPr>
            <a:picLocks noChangeAspect="1"/>
          </p:cNvPicPr>
          <p:nvPr userDrawn="1"/>
        </p:nvPicPr>
        <p:blipFill>
          <a:blip r:embed="rId14" cstate="print">
            <a:alphaModFix amt="5000"/>
            <a:extLst>
              <a:ext uri="{28A0092B-C50C-407E-A947-70E740481C1C}">
                <a14:useLocalDpi xmlns:a14="http://schemas.microsoft.com/office/drawing/2010/main" val="0"/>
              </a:ext>
            </a:extLst>
          </a:blip>
          <a:stretch>
            <a:fillRect/>
          </a:stretch>
        </p:blipFill>
        <p:spPr>
          <a:xfrm>
            <a:off x="2492786" y="1561449"/>
            <a:ext cx="7695738" cy="3098355"/>
          </a:xfrm>
          <a:prstGeom prst="rect">
            <a:avLst/>
          </a:prstGeom>
        </p:spPr>
      </p:pic>
      <p:pic>
        <p:nvPicPr>
          <p:cNvPr id="10" name="Picture 9">
            <a:extLst>
              <a:ext uri="{FF2B5EF4-FFF2-40B4-BE49-F238E27FC236}">
                <a16:creationId xmlns:a16="http://schemas.microsoft.com/office/drawing/2014/main" id="{F6B1E7AE-9F90-65AD-32DA-71B27BB1AC2A}"/>
              </a:ext>
            </a:extLst>
          </p:cNvPr>
          <p:cNvPicPr>
            <a:picLocks noChangeAspect="1"/>
          </p:cNvPicPr>
          <p:nvPr userDrawn="1"/>
        </p:nvPicPr>
        <p:blipFill>
          <a:blip r:embed="rId15" cstate="print">
            <a:alphaModFix amt="85000"/>
            <a:extLst>
              <a:ext uri="{28A0092B-C50C-407E-A947-70E740481C1C}">
                <a14:useLocalDpi xmlns:a14="http://schemas.microsoft.com/office/drawing/2010/main" val="0"/>
              </a:ext>
            </a:extLst>
          </a:blip>
          <a:stretch>
            <a:fillRect/>
          </a:stretch>
        </p:blipFill>
        <p:spPr>
          <a:xfrm>
            <a:off x="11179582" y="232481"/>
            <a:ext cx="933411" cy="375797"/>
          </a:xfrm>
          <a:prstGeom prst="rect">
            <a:avLst/>
          </a:prstGeom>
        </p:spPr>
      </p:pic>
    </p:spTree>
    <p:extLst>
      <p:ext uri="{BB962C8B-B14F-4D97-AF65-F5344CB8AC3E}">
        <p14:creationId xmlns:p14="http://schemas.microsoft.com/office/powerpoint/2010/main" val="28540521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stacks.py"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Abstract data types:</a:t>
            </a:r>
          </a:p>
        </p:txBody>
      </p:sp>
      <p:sp>
        <p:nvSpPr>
          <p:cNvPr id="3" name="Subtitle 2"/>
          <p:cNvSpPr>
            <a:spLocks noGrp="1"/>
          </p:cNvSpPr>
          <p:nvPr>
            <p:ph type="subTitle" idx="1"/>
          </p:nvPr>
        </p:nvSpPr>
        <p:spPr/>
        <p:txBody>
          <a:bodyPr/>
          <a:lstStyle/>
          <a:p>
            <a:r>
              <a:rPr lang="en-GB" dirty="0"/>
              <a:t>Stacks, queues and linked lists</a:t>
            </a:r>
          </a:p>
        </p:txBody>
      </p:sp>
    </p:spTree>
    <p:extLst>
      <p:ext uri="{BB962C8B-B14F-4D97-AF65-F5344CB8AC3E}">
        <p14:creationId xmlns:p14="http://schemas.microsoft.com/office/powerpoint/2010/main" val="25477313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Stack Operations</a:t>
            </a:r>
          </a:p>
        </p:txBody>
      </p:sp>
      <p:sp>
        <p:nvSpPr>
          <p:cNvPr id="3" name="Content Placeholder 2"/>
          <p:cNvSpPr>
            <a:spLocks noGrp="1"/>
          </p:cNvSpPr>
          <p:nvPr>
            <p:ph idx="1"/>
          </p:nvPr>
        </p:nvSpPr>
        <p:spPr>
          <a:xfrm>
            <a:off x="838200" y="1253331"/>
            <a:ext cx="10515600" cy="4351338"/>
          </a:xfrm>
        </p:spPr>
        <p:txBody>
          <a:bodyPr/>
          <a:lstStyle/>
          <a:p>
            <a:pPr>
              <a:buFont typeface="Wingdings" panose="05000000000000000000" pitchFamily="2" charset="2"/>
              <a:buChar char="ü"/>
            </a:pPr>
            <a:r>
              <a:rPr lang="en-GB" dirty="0"/>
              <a:t>Push – add element to the stack</a:t>
            </a:r>
          </a:p>
          <a:p>
            <a:pPr>
              <a:buFont typeface="Wingdings" panose="05000000000000000000" pitchFamily="2" charset="2"/>
              <a:buChar char="ü"/>
            </a:pPr>
            <a:r>
              <a:rPr lang="en-GB" dirty="0"/>
              <a:t>Pop – remove element from the stack</a:t>
            </a:r>
          </a:p>
          <a:p>
            <a:pPr>
              <a:buFont typeface="Wingdings" panose="05000000000000000000" pitchFamily="2" charset="2"/>
              <a:buChar char="ü"/>
            </a:pPr>
            <a:r>
              <a:rPr lang="en-GB" dirty="0"/>
              <a:t>Peek / top – view the top element on a stack without removing</a:t>
            </a:r>
          </a:p>
          <a:p>
            <a:pPr>
              <a:buFont typeface="Wingdings" panose="05000000000000000000" pitchFamily="2" charset="2"/>
              <a:buChar char="ü"/>
            </a:pPr>
            <a:r>
              <a:rPr lang="en-GB" dirty="0" err="1"/>
              <a:t>isEmpty</a:t>
            </a:r>
            <a:r>
              <a:rPr lang="en-GB" dirty="0"/>
              <a:t> – test to see if stack is empty</a:t>
            </a:r>
          </a:p>
          <a:p>
            <a:pPr>
              <a:buFont typeface="Wingdings" panose="05000000000000000000" pitchFamily="2" charset="2"/>
              <a:buChar char="ü"/>
            </a:pPr>
            <a:r>
              <a:rPr lang="en-GB" dirty="0" err="1"/>
              <a:t>isFull</a:t>
            </a:r>
            <a:r>
              <a:rPr lang="en-GB" dirty="0"/>
              <a:t> – test to see if stack is Full when using a static data structure</a:t>
            </a:r>
          </a:p>
          <a:p>
            <a:endParaRPr lang="en-GB" dirty="0"/>
          </a:p>
        </p:txBody>
      </p:sp>
    </p:spTree>
    <p:extLst>
      <p:ext uri="{BB962C8B-B14F-4D97-AF65-F5344CB8AC3E}">
        <p14:creationId xmlns:p14="http://schemas.microsoft.com/office/powerpoint/2010/main" val="42211413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Stacks in Python (see </a:t>
            </a:r>
            <a:r>
              <a:rPr lang="en-US" dirty="0">
                <a:hlinkClick r:id="rId2"/>
              </a:rPr>
              <a:t>stacks.py</a:t>
            </a:r>
            <a:r>
              <a:rPr lang="en-US" dirty="0"/>
              <a:t>)</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16903103"/>
              </p:ext>
            </p:extLst>
          </p:nvPr>
        </p:nvGraphicFramePr>
        <p:xfrm>
          <a:off x="838199" y="1236078"/>
          <a:ext cx="8726905" cy="4614271"/>
        </p:xfrm>
        <a:graphic>
          <a:graphicData uri="http://schemas.openxmlformats.org/drawingml/2006/table">
            <a:tbl>
              <a:tblPr firstRow="1" bandRow="1">
                <a:tableStyleId>{5940675A-B579-460E-94D1-54222C63F5DA}</a:tableStyleId>
              </a:tblPr>
              <a:tblGrid>
                <a:gridCol w="3192025">
                  <a:extLst>
                    <a:ext uri="{9D8B030D-6E8A-4147-A177-3AD203B41FA5}">
                      <a16:colId xmlns:a16="http://schemas.microsoft.com/office/drawing/2014/main" val="2100152716"/>
                    </a:ext>
                  </a:extLst>
                </a:gridCol>
                <a:gridCol w="3860977">
                  <a:extLst>
                    <a:ext uri="{9D8B030D-6E8A-4147-A177-3AD203B41FA5}">
                      <a16:colId xmlns:a16="http://schemas.microsoft.com/office/drawing/2014/main" val="243758811"/>
                    </a:ext>
                  </a:extLst>
                </a:gridCol>
                <a:gridCol w="1673903">
                  <a:extLst>
                    <a:ext uri="{9D8B030D-6E8A-4147-A177-3AD203B41FA5}">
                      <a16:colId xmlns:a16="http://schemas.microsoft.com/office/drawing/2014/main" val="2822570251"/>
                    </a:ext>
                  </a:extLst>
                </a:gridCol>
              </a:tblGrid>
              <a:tr h="410288">
                <a:tc>
                  <a:txBody>
                    <a:bodyPr/>
                    <a:lstStyle/>
                    <a:p>
                      <a:r>
                        <a:rPr lang="en-GB" b="1" dirty="0"/>
                        <a:t>Instruction</a:t>
                      </a:r>
                      <a:endParaRPr lang="en-US" b="1" dirty="0"/>
                    </a:p>
                  </a:txBody>
                  <a:tcPr/>
                </a:tc>
                <a:tc>
                  <a:txBody>
                    <a:bodyPr/>
                    <a:lstStyle/>
                    <a:p>
                      <a:r>
                        <a:rPr lang="en-GB" b="1" dirty="0"/>
                        <a:t>Stack view</a:t>
                      </a:r>
                      <a:endParaRPr lang="en-US" b="1" dirty="0"/>
                    </a:p>
                  </a:txBody>
                  <a:tcPr/>
                </a:tc>
                <a:tc>
                  <a:txBody>
                    <a:bodyPr/>
                    <a:lstStyle/>
                    <a:p>
                      <a:r>
                        <a:rPr lang="en-GB" b="1" dirty="0"/>
                        <a:t>Return value </a:t>
                      </a:r>
                      <a:endParaRPr lang="en-US" b="1" dirty="0"/>
                    </a:p>
                  </a:txBody>
                  <a:tcPr/>
                </a:tc>
                <a:extLst>
                  <a:ext uri="{0D108BD9-81ED-4DB2-BD59-A6C34878D82A}">
                    <a16:rowId xmlns:a16="http://schemas.microsoft.com/office/drawing/2014/main" val="2461509231"/>
                  </a:ext>
                </a:extLst>
              </a:tr>
              <a:tr h="410288">
                <a:tc>
                  <a:txBody>
                    <a:bodyPr/>
                    <a:lstStyle/>
                    <a:p>
                      <a:r>
                        <a:rPr lang="en-GB" dirty="0"/>
                        <a:t>s=[]</a:t>
                      </a:r>
                      <a:endParaRPr lang="en-US" dirty="0"/>
                    </a:p>
                  </a:txBody>
                  <a:tcPr/>
                </a:tc>
                <a:tc>
                  <a:txBody>
                    <a:bodyPr/>
                    <a:lstStyle/>
                    <a:p>
                      <a:r>
                        <a:rPr lang="en-GB" dirty="0"/>
                        <a:t>[]</a:t>
                      </a:r>
                      <a:endParaRPr lang="en-US" dirty="0"/>
                    </a:p>
                  </a:txBody>
                  <a:tcPr/>
                </a:tc>
                <a:tc>
                  <a:txBody>
                    <a:bodyPr/>
                    <a:lstStyle/>
                    <a:p>
                      <a:endParaRPr lang="en-US" dirty="0"/>
                    </a:p>
                  </a:txBody>
                  <a:tcPr/>
                </a:tc>
                <a:extLst>
                  <a:ext uri="{0D108BD9-81ED-4DB2-BD59-A6C34878D82A}">
                    <a16:rowId xmlns:a16="http://schemas.microsoft.com/office/drawing/2014/main" val="3678456850"/>
                  </a:ext>
                </a:extLst>
              </a:tr>
              <a:tr h="410288">
                <a:tc>
                  <a:txBody>
                    <a:bodyPr/>
                    <a:lstStyle/>
                    <a:p>
                      <a:r>
                        <a:rPr lang="en-GB" dirty="0" err="1"/>
                        <a:t>s.push</a:t>
                      </a:r>
                      <a:r>
                        <a:rPr lang="en-GB" dirty="0"/>
                        <a:t>(‘France’)</a:t>
                      </a:r>
                      <a:endParaRPr lang="en-US" dirty="0"/>
                    </a:p>
                  </a:txBody>
                  <a:tcPr/>
                </a:tc>
                <a:tc>
                  <a:txBody>
                    <a:bodyPr/>
                    <a:lstStyle/>
                    <a:p>
                      <a:r>
                        <a:rPr lang="en-GB" dirty="0"/>
                        <a:t>[‘France’]</a:t>
                      </a:r>
                      <a:endParaRPr lang="en-US" dirty="0"/>
                    </a:p>
                  </a:txBody>
                  <a:tcPr/>
                </a:tc>
                <a:tc>
                  <a:txBody>
                    <a:bodyPr/>
                    <a:lstStyle/>
                    <a:p>
                      <a:endParaRPr lang="en-US" dirty="0"/>
                    </a:p>
                  </a:txBody>
                  <a:tcPr/>
                </a:tc>
                <a:extLst>
                  <a:ext uri="{0D108BD9-81ED-4DB2-BD59-A6C34878D82A}">
                    <a16:rowId xmlns:a16="http://schemas.microsoft.com/office/drawing/2014/main" val="3876342290"/>
                  </a:ext>
                </a:extLst>
              </a:tr>
              <a:tr h="51139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err="1"/>
                        <a:t>s.push</a:t>
                      </a:r>
                      <a:r>
                        <a:rPr lang="en-GB" dirty="0"/>
                        <a:t>(‘Venezuela’)</a:t>
                      </a:r>
                      <a:endParaRPr lang="en-US" dirty="0"/>
                    </a:p>
                  </a:txBody>
                  <a:tcPr/>
                </a:tc>
                <a:tc>
                  <a:txBody>
                    <a:bodyPr/>
                    <a:lstStyle/>
                    <a:p>
                      <a:r>
                        <a:rPr lang="en-GB" dirty="0"/>
                        <a:t>[‘France’, ‘Venezuela’]</a:t>
                      </a:r>
                      <a:endParaRPr lang="en-US" dirty="0"/>
                    </a:p>
                  </a:txBody>
                  <a:tcPr/>
                </a:tc>
                <a:tc>
                  <a:txBody>
                    <a:bodyPr/>
                    <a:lstStyle/>
                    <a:p>
                      <a:endParaRPr lang="en-US" dirty="0"/>
                    </a:p>
                  </a:txBody>
                  <a:tcPr/>
                </a:tc>
                <a:extLst>
                  <a:ext uri="{0D108BD9-81ED-4DB2-BD59-A6C34878D82A}">
                    <a16:rowId xmlns:a16="http://schemas.microsoft.com/office/drawing/2014/main" val="2498607882"/>
                  </a:ext>
                </a:extLst>
              </a:tr>
              <a:tr h="410288">
                <a:tc>
                  <a:txBody>
                    <a:bodyPr/>
                    <a:lstStyle/>
                    <a:p>
                      <a:r>
                        <a:rPr lang="en-GB" dirty="0" err="1"/>
                        <a:t>s.push</a:t>
                      </a:r>
                      <a:r>
                        <a:rPr lang="en-GB" dirty="0"/>
                        <a:t>(‘China’)</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[‘France’, ‘Venezuela’, ‘China’]</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txBody>
                  <a:tcPr/>
                </a:tc>
                <a:extLst>
                  <a:ext uri="{0D108BD9-81ED-4DB2-BD59-A6C34878D82A}">
                    <a16:rowId xmlns:a16="http://schemas.microsoft.com/office/drawing/2014/main" val="2581624297"/>
                  </a:ext>
                </a:extLst>
              </a:tr>
              <a:tr h="410288">
                <a:tc>
                  <a:txBody>
                    <a:bodyPr/>
                    <a:lstStyle/>
                    <a:p>
                      <a:r>
                        <a:rPr lang="en-GB" dirty="0" err="1"/>
                        <a:t>s.pop</a:t>
                      </a:r>
                      <a:r>
                        <a:rPr lang="en-GB" dirty="0"/>
                        <a:t>()</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[‘France’, ‘Venezuela’]</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txBody>
                  <a:tcPr/>
                </a:tc>
                <a:extLst>
                  <a:ext uri="{0D108BD9-81ED-4DB2-BD59-A6C34878D82A}">
                    <a16:rowId xmlns:a16="http://schemas.microsoft.com/office/drawing/2014/main" val="3440950713"/>
                  </a:ext>
                </a:extLst>
              </a:tr>
              <a:tr h="410288">
                <a:tc>
                  <a:txBody>
                    <a:bodyPr/>
                    <a:lstStyle/>
                    <a:p>
                      <a:r>
                        <a:rPr lang="en-GB" dirty="0" err="1"/>
                        <a:t>s.peek</a:t>
                      </a:r>
                      <a:r>
                        <a:rPr lang="en-GB" dirty="0"/>
                        <a:t>()</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[‘France’, ‘Venezuela’]</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Venezuela</a:t>
                      </a:r>
                    </a:p>
                  </a:txBody>
                  <a:tcPr/>
                </a:tc>
                <a:extLst>
                  <a:ext uri="{0D108BD9-81ED-4DB2-BD59-A6C34878D82A}">
                    <a16:rowId xmlns:a16="http://schemas.microsoft.com/office/drawing/2014/main" val="2481125683"/>
                  </a:ext>
                </a:extLst>
              </a:tr>
              <a:tr h="410288">
                <a:tc>
                  <a:txBody>
                    <a:bodyPr/>
                    <a:lstStyle/>
                    <a:p>
                      <a:r>
                        <a:rPr lang="en-GB" dirty="0" err="1"/>
                        <a:t>s.isEmpty</a:t>
                      </a:r>
                      <a:r>
                        <a:rPr lang="en-GB" dirty="0"/>
                        <a:t>()</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[‘France’, ‘Venezuela’]</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False</a:t>
                      </a:r>
                    </a:p>
                  </a:txBody>
                  <a:tcPr/>
                </a:tc>
                <a:extLst>
                  <a:ext uri="{0D108BD9-81ED-4DB2-BD59-A6C34878D82A}">
                    <a16:rowId xmlns:a16="http://schemas.microsoft.com/office/drawing/2014/main" val="2489134259"/>
                  </a:ext>
                </a:extLst>
              </a:tr>
              <a:tr h="410288">
                <a:tc>
                  <a:txBody>
                    <a:bodyPr/>
                    <a:lstStyle/>
                    <a:p>
                      <a:r>
                        <a:rPr lang="en-GB" dirty="0" err="1"/>
                        <a:t>s.pop</a:t>
                      </a:r>
                      <a:r>
                        <a:rPr lang="en-GB" dirty="0"/>
                        <a:t>()</a:t>
                      </a:r>
                      <a:endParaRPr lang="en-US" dirty="0"/>
                    </a:p>
                  </a:txBody>
                  <a:tcPr/>
                </a:tc>
                <a:tc>
                  <a:txBody>
                    <a:bodyPr/>
                    <a:lstStyle/>
                    <a:p>
                      <a:r>
                        <a:rPr lang="en-GB" dirty="0"/>
                        <a:t>[‘France’]</a:t>
                      </a:r>
                    </a:p>
                  </a:txBody>
                  <a:tcPr/>
                </a:tc>
                <a:tc>
                  <a:txBody>
                    <a:bodyPr/>
                    <a:lstStyle/>
                    <a:p>
                      <a:endParaRPr lang="en-GB" dirty="0"/>
                    </a:p>
                  </a:txBody>
                  <a:tcPr/>
                </a:tc>
                <a:extLst>
                  <a:ext uri="{0D108BD9-81ED-4DB2-BD59-A6C34878D82A}">
                    <a16:rowId xmlns:a16="http://schemas.microsoft.com/office/drawing/2014/main" val="3113450966"/>
                  </a:ext>
                </a:extLst>
              </a:tr>
              <a:tr h="410288">
                <a:tc>
                  <a:txBody>
                    <a:bodyPr/>
                    <a:lstStyle/>
                    <a:p>
                      <a:r>
                        <a:rPr lang="en-GB" dirty="0" err="1"/>
                        <a:t>s.pop</a:t>
                      </a:r>
                      <a:r>
                        <a:rPr lang="en-GB" dirty="0"/>
                        <a:t>()</a:t>
                      </a:r>
                      <a:endParaRPr lang="en-US" dirty="0"/>
                    </a:p>
                  </a:txBody>
                  <a:tcPr/>
                </a:tc>
                <a:tc>
                  <a:txBody>
                    <a:bodyPr/>
                    <a:lstStyle/>
                    <a:p>
                      <a:r>
                        <a:rPr lang="en-GB" dirty="0"/>
                        <a:t>[]</a:t>
                      </a:r>
                    </a:p>
                  </a:txBody>
                  <a:tcPr/>
                </a:tc>
                <a:tc>
                  <a:txBody>
                    <a:bodyPr/>
                    <a:lstStyle/>
                    <a:p>
                      <a:endParaRPr lang="en-GB" dirty="0"/>
                    </a:p>
                  </a:txBody>
                  <a:tcPr/>
                </a:tc>
                <a:extLst>
                  <a:ext uri="{0D108BD9-81ED-4DB2-BD59-A6C34878D82A}">
                    <a16:rowId xmlns:a16="http://schemas.microsoft.com/office/drawing/2014/main" val="2551397246"/>
                  </a:ext>
                </a:extLst>
              </a:tr>
              <a:tr h="410288">
                <a:tc>
                  <a:txBody>
                    <a:bodyPr/>
                    <a:lstStyle/>
                    <a:p>
                      <a:r>
                        <a:rPr lang="en-GB" dirty="0" err="1"/>
                        <a:t>s.isEmpty</a:t>
                      </a:r>
                      <a:r>
                        <a:rPr lang="en-GB" dirty="0"/>
                        <a:t>()</a:t>
                      </a:r>
                      <a:endParaRPr lang="en-US" dirty="0"/>
                    </a:p>
                  </a:txBody>
                  <a:tcPr/>
                </a:tc>
                <a:tc>
                  <a:txBody>
                    <a:bodyPr/>
                    <a:lstStyle/>
                    <a:p>
                      <a:r>
                        <a:rPr lang="en-GB" dirty="0"/>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True</a:t>
                      </a:r>
                    </a:p>
                  </a:txBody>
                  <a:tcPr/>
                </a:tc>
                <a:extLst>
                  <a:ext uri="{0D108BD9-81ED-4DB2-BD59-A6C34878D82A}">
                    <a16:rowId xmlns:a16="http://schemas.microsoft.com/office/drawing/2014/main" val="1795623119"/>
                  </a:ext>
                </a:extLst>
              </a:tr>
            </a:tbl>
          </a:graphicData>
        </a:graphic>
      </p:graphicFrame>
    </p:spTree>
    <p:extLst>
      <p:ext uri="{BB962C8B-B14F-4D97-AF65-F5344CB8AC3E}">
        <p14:creationId xmlns:p14="http://schemas.microsoft.com/office/powerpoint/2010/main" val="37457039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400" dirty="0"/>
              <a:t>What do the following return at each step. What is left on the stack at the end of each sequence?</a:t>
            </a:r>
            <a:endParaRPr lang="en-US" sz="2400" dirty="0"/>
          </a:p>
        </p:txBody>
      </p:sp>
      <p:sp>
        <p:nvSpPr>
          <p:cNvPr id="3" name="Content Placeholder 2"/>
          <p:cNvSpPr>
            <a:spLocks noGrp="1"/>
          </p:cNvSpPr>
          <p:nvPr>
            <p:ph idx="1"/>
          </p:nvPr>
        </p:nvSpPr>
        <p:spPr>
          <a:xfrm>
            <a:off x="838200" y="1227067"/>
            <a:ext cx="2736273" cy="2210666"/>
          </a:xfrm>
        </p:spPr>
        <p:txBody>
          <a:bodyPr>
            <a:normAutofit lnSpcReduction="10000"/>
          </a:bodyPr>
          <a:lstStyle/>
          <a:p>
            <a:pPr marL="0" indent="0">
              <a:buNone/>
            </a:pPr>
            <a:r>
              <a:rPr lang="en-US" sz="2000" dirty="0"/>
              <a:t>a) 	</a:t>
            </a:r>
            <a:r>
              <a:rPr lang="en-US" sz="1800" dirty="0" err="1"/>
              <a:t>s.push</a:t>
            </a:r>
            <a:r>
              <a:rPr lang="en-US" sz="1800" dirty="0"/>
              <a:t>('x')</a:t>
            </a:r>
          </a:p>
          <a:p>
            <a:pPr marL="0" indent="0">
              <a:buNone/>
            </a:pPr>
            <a:r>
              <a:rPr lang="en-US" sz="1800" dirty="0"/>
              <a:t>	</a:t>
            </a:r>
            <a:r>
              <a:rPr lang="en-US" sz="1800" dirty="0" err="1"/>
              <a:t>s.push</a:t>
            </a:r>
            <a:r>
              <a:rPr lang="en-US" sz="1800" dirty="0"/>
              <a:t>('y')</a:t>
            </a:r>
          </a:p>
          <a:p>
            <a:pPr marL="0" indent="0">
              <a:buNone/>
            </a:pPr>
            <a:r>
              <a:rPr lang="en-US" sz="1800" dirty="0"/>
              <a:t>	</a:t>
            </a:r>
            <a:r>
              <a:rPr lang="en-US" sz="1800" dirty="0" err="1"/>
              <a:t>s.push</a:t>
            </a:r>
            <a:r>
              <a:rPr lang="en-US" sz="1800" dirty="0"/>
              <a:t>('z')</a:t>
            </a:r>
          </a:p>
          <a:p>
            <a:pPr marL="0" indent="0">
              <a:buNone/>
            </a:pPr>
            <a:r>
              <a:rPr lang="en-US" sz="1800" dirty="0"/>
              <a:t>	</a:t>
            </a:r>
            <a:r>
              <a:rPr lang="en-US" sz="1800" dirty="0" err="1"/>
              <a:t>s.pop</a:t>
            </a:r>
            <a:r>
              <a:rPr lang="en-US" sz="1800" dirty="0"/>
              <a:t>()</a:t>
            </a:r>
          </a:p>
          <a:p>
            <a:pPr marL="0" indent="0">
              <a:buNone/>
            </a:pPr>
            <a:r>
              <a:rPr lang="en-US" sz="1800" dirty="0"/>
              <a:t>	</a:t>
            </a:r>
            <a:r>
              <a:rPr lang="en-US" sz="1800" dirty="0" err="1"/>
              <a:t>s.pop</a:t>
            </a:r>
            <a:r>
              <a:rPr lang="en-US" sz="1800" dirty="0"/>
              <a:t>()</a:t>
            </a:r>
          </a:p>
          <a:p>
            <a:pPr marL="0" indent="0">
              <a:buNone/>
            </a:pPr>
            <a:r>
              <a:rPr lang="en-US" sz="1800" dirty="0"/>
              <a:t>	</a:t>
            </a:r>
            <a:r>
              <a:rPr lang="en-US" sz="1800" dirty="0" err="1"/>
              <a:t>s.peek</a:t>
            </a:r>
            <a:r>
              <a:rPr lang="en-US" sz="1800" dirty="0"/>
              <a:t>()</a:t>
            </a:r>
          </a:p>
        </p:txBody>
      </p:sp>
      <p:sp>
        <p:nvSpPr>
          <p:cNvPr id="4" name="Content Placeholder 2"/>
          <p:cNvSpPr txBox="1">
            <a:spLocks/>
          </p:cNvSpPr>
          <p:nvPr/>
        </p:nvSpPr>
        <p:spPr>
          <a:xfrm>
            <a:off x="6772561" y="1227067"/>
            <a:ext cx="3683001" cy="269095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t>b) 	</a:t>
            </a:r>
            <a:r>
              <a:rPr lang="en-US" sz="1800" dirty="0" err="1"/>
              <a:t>s.push</a:t>
            </a:r>
            <a:r>
              <a:rPr lang="en-US" sz="1800" dirty="0"/>
              <a:t>('a')</a:t>
            </a:r>
          </a:p>
          <a:p>
            <a:pPr marL="0" indent="0">
              <a:buNone/>
            </a:pPr>
            <a:r>
              <a:rPr lang="en-US" sz="1800" dirty="0"/>
              <a:t>	</a:t>
            </a:r>
            <a:r>
              <a:rPr lang="en-US" sz="1800" dirty="0" err="1"/>
              <a:t>s.push</a:t>
            </a:r>
            <a:r>
              <a:rPr lang="en-US" sz="1800" dirty="0"/>
              <a:t>('b')</a:t>
            </a:r>
          </a:p>
          <a:p>
            <a:pPr marL="0" indent="0">
              <a:buNone/>
            </a:pPr>
            <a:r>
              <a:rPr lang="en-US" sz="1800" dirty="0"/>
              <a:t>	</a:t>
            </a:r>
            <a:r>
              <a:rPr lang="en-US" sz="1800" dirty="0" err="1"/>
              <a:t>s.pop</a:t>
            </a:r>
            <a:r>
              <a:rPr lang="en-US" sz="1800" dirty="0"/>
              <a:t>()</a:t>
            </a:r>
          </a:p>
          <a:p>
            <a:pPr marL="0" indent="0">
              <a:buNone/>
            </a:pPr>
            <a:r>
              <a:rPr lang="en-US" sz="1800" dirty="0"/>
              <a:t>	</a:t>
            </a:r>
            <a:r>
              <a:rPr lang="en-US" sz="1800" dirty="0" err="1"/>
              <a:t>s.pop</a:t>
            </a:r>
            <a:r>
              <a:rPr lang="en-US" sz="1800" dirty="0"/>
              <a:t>()</a:t>
            </a:r>
          </a:p>
          <a:p>
            <a:pPr marL="0" indent="0">
              <a:buNone/>
            </a:pPr>
            <a:r>
              <a:rPr lang="en-US" sz="1800" dirty="0"/>
              <a:t>	</a:t>
            </a:r>
            <a:r>
              <a:rPr lang="en-US" sz="1800" dirty="0" err="1"/>
              <a:t>s.isEmpty</a:t>
            </a:r>
            <a:r>
              <a:rPr lang="en-US" sz="1800" dirty="0"/>
              <a:t>()</a:t>
            </a:r>
          </a:p>
        </p:txBody>
      </p:sp>
      <p:sp>
        <p:nvSpPr>
          <p:cNvPr id="5" name="Content Placeholder 2"/>
          <p:cNvSpPr txBox="1">
            <a:spLocks/>
          </p:cNvSpPr>
          <p:nvPr/>
        </p:nvSpPr>
        <p:spPr>
          <a:xfrm>
            <a:off x="838200" y="3810066"/>
            <a:ext cx="3683001" cy="269095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t>c) 	</a:t>
            </a:r>
            <a:r>
              <a:rPr lang="en-US" sz="1800" dirty="0" err="1"/>
              <a:t>s.push</a:t>
            </a:r>
            <a:r>
              <a:rPr lang="en-US" sz="1800" dirty="0"/>
              <a:t>('circle')</a:t>
            </a:r>
          </a:p>
          <a:p>
            <a:pPr marL="0" indent="0">
              <a:buNone/>
            </a:pPr>
            <a:r>
              <a:rPr lang="en-US" sz="1800" dirty="0"/>
              <a:t>	</a:t>
            </a:r>
            <a:r>
              <a:rPr lang="en-US" sz="1800" dirty="0" err="1"/>
              <a:t>s.peek</a:t>
            </a:r>
            <a:r>
              <a:rPr lang="en-US" sz="1800" dirty="0"/>
              <a:t>()</a:t>
            </a:r>
          </a:p>
          <a:p>
            <a:pPr marL="0" indent="0">
              <a:buNone/>
            </a:pPr>
            <a:r>
              <a:rPr lang="en-US" sz="1800" dirty="0"/>
              <a:t>	</a:t>
            </a:r>
            <a:r>
              <a:rPr lang="en-US" sz="1800" dirty="0" err="1"/>
              <a:t>s.pop</a:t>
            </a:r>
            <a:r>
              <a:rPr lang="en-US" sz="1800" dirty="0"/>
              <a:t>()</a:t>
            </a:r>
          </a:p>
          <a:p>
            <a:pPr marL="0" indent="0">
              <a:buNone/>
            </a:pPr>
            <a:r>
              <a:rPr lang="en-US" sz="1800" dirty="0"/>
              <a:t>	</a:t>
            </a:r>
            <a:r>
              <a:rPr lang="en-US" sz="1800" dirty="0" err="1"/>
              <a:t>s.push</a:t>
            </a:r>
            <a:r>
              <a:rPr lang="en-US" sz="1800" dirty="0"/>
              <a:t>('square')</a:t>
            </a:r>
          </a:p>
          <a:p>
            <a:pPr marL="0" indent="0">
              <a:buNone/>
            </a:pPr>
            <a:r>
              <a:rPr lang="en-US" sz="1800" dirty="0"/>
              <a:t>	</a:t>
            </a:r>
            <a:r>
              <a:rPr lang="en-US" sz="1800" dirty="0" err="1"/>
              <a:t>s.push</a:t>
            </a:r>
            <a:r>
              <a:rPr lang="en-US" sz="1800" dirty="0"/>
              <a:t>('rectangle')</a:t>
            </a:r>
          </a:p>
          <a:p>
            <a:pPr marL="0" indent="0">
              <a:buNone/>
            </a:pPr>
            <a:r>
              <a:rPr lang="en-US" sz="1800" dirty="0"/>
              <a:t>	</a:t>
            </a:r>
            <a:r>
              <a:rPr lang="en-US" sz="1800" dirty="0" err="1"/>
              <a:t>s.pop</a:t>
            </a:r>
            <a:r>
              <a:rPr lang="en-US" sz="1800" dirty="0"/>
              <a:t>()</a:t>
            </a:r>
          </a:p>
          <a:p>
            <a:pPr marL="0" indent="0">
              <a:buNone/>
            </a:pPr>
            <a:r>
              <a:rPr lang="en-US" sz="1800" dirty="0"/>
              <a:t>	</a:t>
            </a:r>
            <a:r>
              <a:rPr lang="en-US" sz="1800" dirty="0" err="1"/>
              <a:t>s.peek</a:t>
            </a:r>
            <a:r>
              <a:rPr lang="en-US" sz="1800" dirty="0"/>
              <a:t>()</a:t>
            </a:r>
          </a:p>
        </p:txBody>
      </p:sp>
      <p:sp>
        <p:nvSpPr>
          <p:cNvPr id="6" name="Content Placeholder 2"/>
          <p:cNvSpPr txBox="1">
            <a:spLocks/>
          </p:cNvSpPr>
          <p:nvPr/>
        </p:nvSpPr>
        <p:spPr>
          <a:xfrm>
            <a:off x="6772561" y="3918024"/>
            <a:ext cx="3683001" cy="269095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t>d) 	</a:t>
            </a:r>
            <a:r>
              <a:rPr lang="en-US" sz="1800" dirty="0" err="1"/>
              <a:t>s.push</a:t>
            </a:r>
            <a:r>
              <a:rPr lang="en-US" sz="1800" dirty="0"/>
              <a:t>('red')</a:t>
            </a:r>
          </a:p>
          <a:p>
            <a:pPr marL="0" indent="0">
              <a:buNone/>
            </a:pPr>
            <a:r>
              <a:rPr lang="en-US" sz="1800" dirty="0"/>
              <a:t>	</a:t>
            </a:r>
            <a:r>
              <a:rPr lang="en-US" sz="1800" dirty="0" err="1"/>
              <a:t>s.push</a:t>
            </a:r>
            <a:r>
              <a:rPr lang="en-US" sz="1800" dirty="0"/>
              <a:t>('green')</a:t>
            </a:r>
          </a:p>
          <a:p>
            <a:pPr marL="0" indent="0">
              <a:buNone/>
            </a:pPr>
            <a:r>
              <a:rPr lang="en-US" sz="1800" dirty="0"/>
              <a:t>	</a:t>
            </a:r>
            <a:r>
              <a:rPr lang="en-US" sz="1800" dirty="0" err="1"/>
              <a:t>s.push</a:t>
            </a:r>
            <a:r>
              <a:rPr lang="en-US" sz="1800" dirty="0"/>
              <a:t>('blue')</a:t>
            </a:r>
          </a:p>
          <a:p>
            <a:pPr marL="0" indent="0">
              <a:buNone/>
            </a:pPr>
            <a:r>
              <a:rPr lang="en-US" sz="1800" dirty="0"/>
              <a:t>	</a:t>
            </a:r>
            <a:r>
              <a:rPr lang="en-US" sz="1800" dirty="0" err="1"/>
              <a:t>s.pop</a:t>
            </a:r>
            <a:r>
              <a:rPr lang="en-US" sz="1800" dirty="0"/>
              <a:t>()</a:t>
            </a:r>
          </a:p>
        </p:txBody>
      </p:sp>
    </p:spTree>
    <p:extLst>
      <p:ext uri="{BB962C8B-B14F-4D97-AF65-F5344CB8AC3E}">
        <p14:creationId xmlns:p14="http://schemas.microsoft.com/office/powerpoint/2010/main" val="40006392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400" dirty="0"/>
              <a:t>What do the following return at each step. What is left on the stack at the end of each sequence?</a:t>
            </a:r>
            <a:endParaRPr lang="en-US" sz="2400" dirty="0"/>
          </a:p>
        </p:txBody>
      </p:sp>
      <p:sp>
        <p:nvSpPr>
          <p:cNvPr id="3" name="Content Placeholder 2"/>
          <p:cNvSpPr>
            <a:spLocks noGrp="1"/>
          </p:cNvSpPr>
          <p:nvPr>
            <p:ph idx="1"/>
          </p:nvPr>
        </p:nvSpPr>
        <p:spPr>
          <a:xfrm>
            <a:off x="838200" y="1227067"/>
            <a:ext cx="3832274" cy="2210666"/>
          </a:xfrm>
        </p:spPr>
        <p:txBody>
          <a:bodyPr>
            <a:normAutofit lnSpcReduction="10000"/>
          </a:bodyPr>
          <a:lstStyle/>
          <a:p>
            <a:pPr marL="0" indent="0">
              <a:buNone/>
            </a:pPr>
            <a:r>
              <a:rPr lang="en-US" sz="2000" dirty="0"/>
              <a:t>a) 	</a:t>
            </a:r>
            <a:r>
              <a:rPr lang="en-US" sz="1800" dirty="0" err="1"/>
              <a:t>s.push</a:t>
            </a:r>
            <a:r>
              <a:rPr lang="en-US" sz="1800" dirty="0"/>
              <a:t>('x’)  	[‘x’]</a:t>
            </a:r>
          </a:p>
          <a:p>
            <a:pPr marL="0" indent="0">
              <a:buNone/>
            </a:pPr>
            <a:r>
              <a:rPr lang="en-US" sz="1800" dirty="0"/>
              <a:t>	</a:t>
            </a:r>
            <a:r>
              <a:rPr lang="en-US" sz="1800" dirty="0" err="1"/>
              <a:t>s.push</a:t>
            </a:r>
            <a:r>
              <a:rPr lang="en-US" sz="1800" dirty="0"/>
              <a:t>('y’) 	[‘</a:t>
            </a:r>
            <a:r>
              <a:rPr lang="en-US" sz="1800" dirty="0" err="1"/>
              <a:t>x’,’y</a:t>
            </a:r>
            <a:r>
              <a:rPr lang="en-US" sz="1800" dirty="0"/>
              <a:t>’]</a:t>
            </a:r>
          </a:p>
          <a:p>
            <a:pPr marL="0" indent="0">
              <a:buNone/>
            </a:pPr>
            <a:r>
              <a:rPr lang="en-US" sz="1800" dirty="0"/>
              <a:t>	</a:t>
            </a:r>
            <a:r>
              <a:rPr lang="en-US" sz="1800" dirty="0" err="1"/>
              <a:t>s.push</a:t>
            </a:r>
            <a:r>
              <a:rPr lang="en-US" sz="1800" dirty="0"/>
              <a:t>('z’) 	[‘</a:t>
            </a:r>
            <a:r>
              <a:rPr lang="en-US" sz="1800" dirty="0" err="1"/>
              <a:t>x’,’y’,’z</a:t>
            </a:r>
            <a:r>
              <a:rPr lang="en-US" sz="1800" dirty="0"/>
              <a:t>’]</a:t>
            </a:r>
          </a:p>
          <a:p>
            <a:pPr marL="0" indent="0">
              <a:buNone/>
            </a:pPr>
            <a:r>
              <a:rPr lang="en-US" sz="1800" dirty="0"/>
              <a:t>	</a:t>
            </a:r>
            <a:r>
              <a:rPr lang="en-US" sz="1800" dirty="0" err="1"/>
              <a:t>s.pop</a:t>
            </a:r>
            <a:r>
              <a:rPr lang="en-US" sz="1800" dirty="0"/>
              <a:t>()		[‘</a:t>
            </a:r>
            <a:r>
              <a:rPr lang="en-US" sz="1800" dirty="0" err="1"/>
              <a:t>x’,’y</a:t>
            </a:r>
            <a:r>
              <a:rPr lang="en-US" sz="1800" dirty="0"/>
              <a:t>’]</a:t>
            </a:r>
          </a:p>
          <a:p>
            <a:pPr marL="0" indent="0">
              <a:buNone/>
            </a:pPr>
            <a:r>
              <a:rPr lang="en-US" sz="1800" dirty="0"/>
              <a:t>	</a:t>
            </a:r>
            <a:r>
              <a:rPr lang="en-US" sz="1800" dirty="0" err="1"/>
              <a:t>s.pop</a:t>
            </a:r>
            <a:r>
              <a:rPr lang="en-US" sz="1800" dirty="0"/>
              <a:t>()		[‘x’]</a:t>
            </a:r>
          </a:p>
          <a:p>
            <a:pPr marL="0" indent="0">
              <a:buNone/>
            </a:pPr>
            <a:r>
              <a:rPr lang="en-US" sz="1800" dirty="0"/>
              <a:t>	</a:t>
            </a:r>
            <a:r>
              <a:rPr lang="en-US" sz="1800" dirty="0" err="1"/>
              <a:t>s.peek</a:t>
            </a:r>
            <a:r>
              <a:rPr lang="en-US" sz="1800" dirty="0"/>
              <a:t>()		x</a:t>
            </a:r>
          </a:p>
        </p:txBody>
      </p:sp>
      <p:sp>
        <p:nvSpPr>
          <p:cNvPr id="4" name="Content Placeholder 2"/>
          <p:cNvSpPr txBox="1">
            <a:spLocks/>
          </p:cNvSpPr>
          <p:nvPr/>
        </p:nvSpPr>
        <p:spPr>
          <a:xfrm>
            <a:off x="6772561" y="1227067"/>
            <a:ext cx="3683001" cy="269095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t>b) 	</a:t>
            </a:r>
            <a:r>
              <a:rPr lang="en-US" sz="1800" dirty="0" err="1"/>
              <a:t>s.push</a:t>
            </a:r>
            <a:r>
              <a:rPr lang="en-US" sz="1800" dirty="0"/>
              <a:t>('a’)	[‘a’]</a:t>
            </a:r>
          </a:p>
          <a:p>
            <a:pPr marL="0" indent="0">
              <a:buNone/>
            </a:pPr>
            <a:r>
              <a:rPr lang="en-US" sz="1800" dirty="0"/>
              <a:t>	</a:t>
            </a:r>
            <a:r>
              <a:rPr lang="en-US" sz="1800" dirty="0" err="1"/>
              <a:t>s.push</a:t>
            </a:r>
            <a:r>
              <a:rPr lang="en-US" sz="1800" dirty="0"/>
              <a:t>('b’)	[‘</a:t>
            </a:r>
            <a:r>
              <a:rPr lang="en-US" sz="1800" dirty="0" err="1"/>
              <a:t>a’,’b</a:t>
            </a:r>
            <a:r>
              <a:rPr lang="en-US" sz="1800" dirty="0"/>
              <a:t>’]</a:t>
            </a:r>
          </a:p>
          <a:p>
            <a:pPr marL="0" indent="0">
              <a:buNone/>
            </a:pPr>
            <a:r>
              <a:rPr lang="en-US" sz="1800" dirty="0"/>
              <a:t>	</a:t>
            </a:r>
            <a:r>
              <a:rPr lang="en-US" sz="1800" dirty="0" err="1"/>
              <a:t>s.pop</a:t>
            </a:r>
            <a:r>
              <a:rPr lang="en-US" sz="1800" dirty="0"/>
              <a:t>()		[‘a’]</a:t>
            </a:r>
          </a:p>
          <a:p>
            <a:pPr marL="0" indent="0">
              <a:buNone/>
            </a:pPr>
            <a:r>
              <a:rPr lang="en-US" sz="1800" dirty="0"/>
              <a:t>	</a:t>
            </a:r>
            <a:r>
              <a:rPr lang="en-US" sz="1800" dirty="0" err="1"/>
              <a:t>s.pop</a:t>
            </a:r>
            <a:r>
              <a:rPr lang="en-US" sz="1800" dirty="0"/>
              <a:t>()		[]</a:t>
            </a:r>
          </a:p>
          <a:p>
            <a:pPr marL="0" indent="0">
              <a:buNone/>
            </a:pPr>
            <a:r>
              <a:rPr lang="en-US" sz="1800" dirty="0"/>
              <a:t>	</a:t>
            </a:r>
            <a:r>
              <a:rPr lang="en-US" sz="1800" dirty="0" err="1"/>
              <a:t>s.isEmpty</a:t>
            </a:r>
            <a:r>
              <a:rPr lang="en-US" sz="1800" dirty="0"/>
              <a:t>()	True</a:t>
            </a:r>
          </a:p>
        </p:txBody>
      </p:sp>
      <p:sp>
        <p:nvSpPr>
          <p:cNvPr id="5" name="Content Placeholder 2"/>
          <p:cNvSpPr txBox="1">
            <a:spLocks/>
          </p:cNvSpPr>
          <p:nvPr/>
        </p:nvSpPr>
        <p:spPr>
          <a:xfrm>
            <a:off x="838200" y="3810066"/>
            <a:ext cx="4817012" cy="269095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t>c) 	</a:t>
            </a:r>
            <a:r>
              <a:rPr lang="en-US" sz="1800" dirty="0" err="1"/>
              <a:t>s.push</a:t>
            </a:r>
            <a:r>
              <a:rPr lang="en-US" sz="1800" dirty="0"/>
              <a:t>('circle’)	[‘circle’]</a:t>
            </a:r>
          </a:p>
          <a:p>
            <a:pPr marL="0" indent="0">
              <a:buNone/>
            </a:pPr>
            <a:r>
              <a:rPr lang="en-US" sz="1800" dirty="0"/>
              <a:t>	</a:t>
            </a:r>
            <a:r>
              <a:rPr lang="en-US" sz="1800" dirty="0" err="1"/>
              <a:t>s.peek</a:t>
            </a:r>
            <a:r>
              <a:rPr lang="en-US" sz="1800" dirty="0"/>
              <a:t>()		circle</a:t>
            </a:r>
          </a:p>
          <a:p>
            <a:pPr marL="0" indent="0">
              <a:buNone/>
            </a:pPr>
            <a:r>
              <a:rPr lang="en-US" sz="1800" dirty="0"/>
              <a:t>	</a:t>
            </a:r>
            <a:r>
              <a:rPr lang="en-US" sz="1800" dirty="0" err="1"/>
              <a:t>s.pop</a:t>
            </a:r>
            <a:r>
              <a:rPr lang="en-US" sz="1800" dirty="0"/>
              <a:t>()		[]</a:t>
            </a:r>
          </a:p>
          <a:p>
            <a:pPr marL="0" indent="0">
              <a:buNone/>
            </a:pPr>
            <a:r>
              <a:rPr lang="en-US" sz="1800" dirty="0"/>
              <a:t>	</a:t>
            </a:r>
            <a:r>
              <a:rPr lang="en-US" sz="1800" dirty="0" err="1"/>
              <a:t>s.push</a:t>
            </a:r>
            <a:r>
              <a:rPr lang="en-US" sz="1800" dirty="0"/>
              <a:t>('square’)	[‘square’]</a:t>
            </a:r>
          </a:p>
          <a:p>
            <a:pPr marL="0" indent="0">
              <a:buNone/>
            </a:pPr>
            <a:r>
              <a:rPr lang="en-US" sz="1800" dirty="0"/>
              <a:t>	</a:t>
            </a:r>
            <a:r>
              <a:rPr lang="en-US" sz="1800" dirty="0" err="1"/>
              <a:t>s.push</a:t>
            </a:r>
            <a:r>
              <a:rPr lang="en-US" sz="1800" dirty="0"/>
              <a:t>('rectangle’)	[‘</a:t>
            </a:r>
            <a:r>
              <a:rPr lang="en-US" sz="1800" dirty="0" err="1"/>
              <a:t>square’,’rectangle</a:t>
            </a:r>
            <a:r>
              <a:rPr lang="en-US" sz="1800" dirty="0"/>
              <a:t>’]</a:t>
            </a:r>
          </a:p>
          <a:p>
            <a:pPr marL="0" indent="0">
              <a:buNone/>
            </a:pPr>
            <a:r>
              <a:rPr lang="en-US" sz="1800" dirty="0"/>
              <a:t>	</a:t>
            </a:r>
            <a:r>
              <a:rPr lang="en-US" sz="1800" dirty="0" err="1"/>
              <a:t>s.pop</a:t>
            </a:r>
            <a:r>
              <a:rPr lang="en-US" sz="1800" dirty="0"/>
              <a:t>()		[‘square’]</a:t>
            </a:r>
          </a:p>
          <a:p>
            <a:pPr marL="0" indent="0">
              <a:buNone/>
            </a:pPr>
            <a:r>
              <a:rPr lang="en-US" sz="1800" dirty="0"/>
              <a:t>	</a:t>
            </a:r>
            <a:r>
              <a:rPr lang="en-US" sz="1800" dirty="0" err="1"/>
              <a:t>s.peek</a:t>
            </a:r>
            <a:r>
              <a:rPr lang="en-US" sz="1800" dirty="0"/>
              <a:t>()		square</a:t>
            </a:r>
          </a:p>
        </p:txBody>
      </p:sp>
      <p:sp>
        <p:nvSpPr>
          <p:cNvPr id="6" name="Content Placeholder 2"/>
          <p:cNvSpPr txBox="1">
            <a:spLocks/>
          </p:cNvSpPr>
          <p:nvPr/>
        </p:nvSpPr>
        <p:spPr>
          <a:xfrm>
            <a:off x="6772561" y="3918024"/>
            <a:ext cx="4817012" cy="269095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t>d) 	</a:t>
            </a:r>
            <a:r>
              <a:rPr lang="en-US" sz="1800" dirty="0" err="1"/>
              <a:t>s.push</a:t>
            </a:r>
            <a:r>
              <a:rPr lang="en-US" sz="1800" dirty="0"/>
              <a:t>('red’)	[‘red’]</a:t>
            </a:r>
          </a:p>
          <a:p>
            <a:pPr marL="0" indent="0">
              <a:buNone/>
            </a:pPr>
            <a:r>
              <a:rPr lang="en-US" sz="1800" dirty="0"/>
              <a:t>	</a:t>
            </a:r>
            <a:r>
              <a:rPr lang="en-US" sz="1800" dirty="0" err="1"/>
              <a:t>s.push</a:t>
            </a:r>
            <a:r>
              <a:rPr lang="en-US" sz="1800" dirty="0"/>
              <a:t>('green’)	[‘</a:t>
            </a:r>
            <a:r>
              <a:rPr lang="en-US" sz="1800" dirty="0" err="1"/>
              <a:t>red’,’green</a:t>
            </a:r>
            <a:r>
              <a:rPr lang="en-US" sz="1800" dirty="0"/>
              <a:t>’,]</a:t>
            </a:r>
          </a:p>
          <a:p>
            <a:pPr marL="0" indent="0">
              <a:buNone/>
            </a:pPr>
            <a:r>
              <a:rPr lang="en-US" sz="1800" dirty="0"/>
              <a:t>	</a:t>
            </a:r>
            <a:r>
              <a:rPr lang="en-US" sz="1800" dirty="0" err="1"/>
              <a:t>s.push</a:t>
            </a:r>
            <a:r>
              <a:rPr lang="en-US" sz="1800" dirty="0"/>
              <a:t>('blue’) 	[‘</a:t>
            </a:r>
            <a:r>
              <a:rPr lang="en-US" sz="1800" dirty="0" err="1"/>
              <a:t>red’,’green’,’blue</a:t>
            </a:r>
            <a:r>
              <a:rPr lang="en-US" sz="1800" dirty="0"/>
              <a:t>’]</a:t>
            </a:r>
          </a:p>
          <a:p>
            <a:pPr marL="0" indent="0">
              <a:buNone/>
            </a:pPr>
            <a:r>
              <a:rPr lang="en-US" sz="1800" dirty="0"/>
              <a:t>	</a:t>
            </a:r>
            <a:r>
              <a:rPr lang="en-US" sz="1800" dirty="0" err="1"/>
              <a:t>s.pop</a:t>
            </a:r>
            <a:r>
              <a:rPr lang="en-US" sz="1800" dirty="0"/>
              <a:t>()		[‘</a:t>
            </a:r>
            <a:r>
              <a:rPr lang="en-US" sz="1800" dirty="0" err="1"/>
              <a:t>red’,’green</a:t>
            </a:r>
            <a:r>
              <a:rPr lang="en-US" sz="1800" dirty="0"/>
              <a:t>’]</a:t>
            </a:r>
          </a:p>
        </p:txBody>
      </p:sp>
    </p:spTree>
    <p:extLst>
      <p:ext uri="{BB962C8B-B14F-4D97-AF65-F5344CB8AC3E}">
        <p14:creationId xmlns:p14="http://schemas.microsoft.com/office/powerpoint/2010/main" val="683988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Uses of stacks</a:t>
            </a:r>
            <a:endParaRPr lang="en-US" dirty="0"/>
          </a:p>
        </p:txBody>
      </p:sp>
      <p:sp>
        <p:nvSpPr>
          <p:cNvPr id="3" name="Content Placeholder 2"/>
          <p:cNvSpPr>
            <a:spLocks noGrp="1"/>
          </p:cNvSpPr>
          <p:nvPr>
            <p:ph idx="1"/>
          </p:nvPr>
        </p:nvSpPr>
        <p:spPr>
          <a:xfrm>
            <a:off x="524162" y="1280276"/>
            <a:ext cx="10515600" cy="889867"/>
          </a:xfrm>
        </p:spPr>
        <p:txBody>
          <a:bodyPr>
            <a:normAutofit fontScale="47500" lnSpcReduction="20000"/>
          </a:bodyPr>
          <a:lstStyle/>
          <a:p>
            <a:pPr marL="0" indent="0">
              <a:buNone/>
            </a:pPr>
            <a:r>
              <a:rPr lang="en-GB" sz="5100" dirty="0"/>
              <a:t>Can reverse a sequence of numbers by popping a value from one stack and pushing to another</a:t>
            </a:r>
          </a:p>
          <a:p>
            <a:pPr marL="0" indent="0">
              <a:buNone/>
            </a:pPr>
            <a:r>
              <a:rPr lang="en-GB" dirty="0"/>
              <a:t> </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988003373"/>
              </p:ext>
            </p:extLst>
          </p:nvPr>
        </p:nvGraphicFramePr>
        <p:xfrm>
          <a:off x="389081" y="3360494"/>
          <a:ext cx="600363" cy="2225040"/>
        </p:xfrm>
        <a:graphic>
          <a:graphicData uri="http://schemas.openxmlformats.org/drawingml/2006/table">
            <a:tbl>
              <a:tblPr firstRow="1" bandRow="1">
                <a:tableStyleId>{E8B1032C-EA38-4F05-BA0D-38AFFFC7BED3}</a:tableStyleId>
              </a:tblPr>
              <a:tblGrid>
                <a:gridCol w="600363">
                  <a:extLst>
                    <a:ext uri="{9D8B030D-6E8A-4147-A177-3AD203B41FA5}">
                      <a16:colId xmlns:a16="http://schemas.microsoft.com/office/drawing/2014/main" val="3762445065"/>
                    </a:ext>
                  </a:extLst>
                </a:gridCol>
              </a:tblGrid>
              <a:tr h="370840">
                <a:tc>
                  <a:txBody>
                    <a:bodyPr/>
                    <a:lstStyle/>
                    <a:p>
                      <a:r>
                        <a:rPr lang="en-GB" b="0" dirty="0"/>
                        <a:t>17</a:t>
                      </a:r>
                      <a:endParaRPr lang="en-US" b="0" dirty="0"/>
                    </a:p>
                  </a:txBody>
                  <a:tcPr/>
                </a:tc>
                <a:extLst>
                  <a:ext uri="{0D108BD9-81ED-4DB2-BD59-A6C34878D82A}">
                    <a16:rowId xmlns:a16="http://schemas.microsoft.com/office/drawing/2014/main" val="2705646961"/>
                  </a:ext>
                </a:extLst>
              </a:tr>
              <a:tr h="370840">
                <a:tc>
                  <a:txBody>
                    <a:bodyPr/>
                    <a:lstStyle/>
                    <a:p>
                      <a:r>
                        <a:rPr lang="en-GB" dirty="0"/>
                        <a:t>16</a:t>
                      </a:r>
                      <a:endParaRPr lang="en-US" dirty="0"/>
                    </a:p>
                  </a:txBody>
                  <a:tcPr/>
                </a:tc>
                <a:extLst>
                  <a:ext uri="{0D108BD9-81ED-4DB2-BD59-A6C34878D82A}">
                    <a16:rowId xmlns:a16="http://schemas.microsoft.com/office/drawing/2014/main" val="2377624747"/>
                  </a:ext>
                </a:extLst>
              </a:tr>
              <a:tr h="370840">
                <a:tc>
                  <a:txBody>
                    <a:bodyPr/>
                    <a:lstStyle/>
                    <a:p>
                      <a:r>
                        <a:rPr lang="en-GB" dirty="0"/>
                        <a:t>15</a:t>
                      </a:r>
                      <a:endParaRPr lang="en-US" dirty="0"/>
                    </a:p>
                  </a:txBody>
                  <a:tcPr/>
                </a:tc>
                <a:extLst>
                  <a:ext uri="{0D108BD9-81ED-4DB2-BD59-A6C34878D82A}">
                    <a16:rowId xmlns:a16="http://schemas.microsoft.com/office/drawing/2014/main" val="3113610011"/>
                  </a:ext>
                </a:extLst>
              </a:tr>
              <a:tr h="370840">
                <a:tc>
                  <a:txBody>
                    <a:bodyPr/>
                    <a:lstStyle/>
                    <a:p>
                      <a:r>
                        <a:rPr lang="en-GB" dirty="0"/>
                        <a:t>14</a:t>
                      </a:r>
                      <a:endParaRPr lang="en-US" dirty="0"/>
                    </a:p>
                  </a:txBody>
                  <a:tcPr/>
                </a:tc>
                <a:extLst>
                  <a:ext uri="{0D108BD9-81ED-4DB2-BD59-A6C34878D82A}">
                    <a16:rowId xmlns:a16="http://schemas.microsoft.com/office/drawing/2014/main" val="1728545669"/>
                  </a:ext>
                </a:extLst>
              </a:tr>
              <a:tr h="370840">
                <a:tc>
                  <a:txBody>
                    <a:bodyPr/>
                    <a:lstStyle/>
                    <a:p>
                      <a:r>
                        <a:rPr lang="en-GB" dirty="0"/>
                        <a:t>13</a:t>
                      </a:r>
                      <a:endParaRPr lang="en-US" dirty="0"/>
                    </a:p>
                  </a:txBody>
                  <a:tcPr/>
                </a:tc>
                <a:extLst>
                  <a:ext uri="{0D108BD9-81ED-4DB2-BD59-A6C34878D82A}">
                    <a16:rowId xmlns:a16="http://schemas.microsoft.com/office/drawing/2014/main" val="1174254555"/>
                  </a:ext>
                </a:extLst>
              </a:tr>
              <a:tr h="370840">
                <a:tc>
                  <a:txBody>
                    <a:bodyPr/>
                    <a:lstStyle/>
                    <a:p>
                      <a:r>
                        <a:rPr lang="en-GB" dirty="0"/>
                        <a:t>12</a:t>
                      </a:r>
                      <a:endParaRPr lang="en-US" dirty="0"/>
                    </a:p>
                  </a:txBody>
                  <a:tcPr/>
                </a:tc>
                <a:extLst>
                  <a:ext uri="{0D108BD9-81ED-4DB2-BD59-A6C34878D82A}">
                    <a16:rowId xmlns:a16="http://schemas.microsoft.com/office/drawing/2014/main" val="1803092840"/>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1451281673"/>
              </p:ext>
            </p:extLst>
          </p:nvPr>
        </p:nvGraphicFramePr>
        <p:xfrm>
          <a:off x="1554017" y="3750578"/>
          <a:ext cx="600363" cy="1854200"/>
        </p:xfrm>
        <a:graphic>
          <a:graphicData uri="http://schemas.openxmlformats.org/drawingml/2006/table">
            <a:tbl>
              <a:tblPr firstRow="1" bandRow="1">
                <a:tableStyleId>{E8B1032C-EA38-4F05-BA0D-38AFFFC7BED3}</a:tableStyleId>
              </a:tblPr>
              <a:tblGrid>
                <a:gridCol w="600363">
                  <a:extLst>
                    <a:ext uri="{9D8B030D-6E8A-4147-A177-3AD203B41FA5}">
                      <a16:colId xmlns:a16="http://schemas.microsoft.com/office/drawing/2014/main" val="3762445065"/>
                    </a:ext>
                  </a:extLst>
                </a:gridCol>
              </a:tblGrid>
              <a:tr h="370840">
                <a:tc>
                  <a:txBody>
                    <a:bodyPr/>
                    <a:lstStyle/>
                    <a:p>
                      <a:r>
                        <a:rPr lang="en-GB" b="0" dirty="0"/>
                        <a:t>16</a:t>
                      </a:r>
                      <a:endParaRPr lang="en-US" b="0" dirty="0"/>
                    </a:p>
                  </a:txBody>
                  <a:tcPr/>
                </a:tc>
                <a:extLst>
                  <a:ext uri="{0D108BD9-81ED-4DB2-BD59-A6C34878D82A}">
                    <a16:rowId xmlns:a16="http://schemas.microsoft.com/office/drawing/2014/main" val="2377624747"/>
                  </a:ext>
                </a:extLst>
              </a:tr>
              <a:tr h="370840">
                <a:tc>
                  <a:txBody>
                    <a:bodyPr/>
                    <a:lstStyle/>
                    <a:p>
                      <a:r>
                        <a:rPr lang="en-GB" dirty="0"/>
                        <a:t>15</a:t>
                      </a:r>
                      <a:endParaRPr lang="en-US" dirty="0"/>
                    </a:p>
                  </a:txBody>
                  <a:tcPr/>
                </a:tc>
                <a:extLst>
                  <a:ext uri="{0D108BD9-81ED-4DB2-BD59-A6C34878D82A}">
                    <a16:rowId xmlns:a16="http://schemas.microsoft.com/office/drawing/2014/main" val="3113610011"/>
                  </a:ext>
                </a:extLst>
              </a:tr>
              <a:tr h="370840">
                <a:tc>
                  <a:txBody>
                    <a:bodyPr/>
                    <a:lstStyle/>
                    <a:p>
                      <a:r>
                        <a:rPr lang="en-GB" dirty="0"/>
                        <a:t>14</a:t>
                      </a:r>
                      <a:endParaRPr lang="en-US" dirty="0"/>
                    </a:p>
                  </a:txBody>
                  <a:tcPr/>
                </a:tc>
                <a:extLst>
                  <a:ext uri="{0D108BD9-81ED-4DB2-BD59-A6C34878D82A}">
                    <a16:rowId xmlns:a16="http://schemas.microsoft.com/office/drawing/2014/main" val="1728545669"/>
                  </a:ext>
                </a:extLst>
              </a:tr>
              <a:tr h="370840">
                <a:tc>
                  <a:txBody>
                    <a:bodyPr/>
                    <a:lstStyle/>
                    <a:p>
                      <a:r>
                        <a:rPr lang="en-GB" dirty="0"/>
                        <a:t>13</a:t>
                      </a:r>
                      <a:endParaRPr lang="en-US" dirty="0"/>
                    </a:p>
                  </a:txBody>
                  <a:tcPr/>
                </a:tc>
                <a:extLst>
                  <a:ext uri="{0D108BD9-81ED-4DB2-BD59-A6C34878D82A}">
                    <a16:rowId xmlns:a16="http://schemas.microsoft.com/office/drawing/2014/main" val="1174254555"/>
                  </a:ext>
                </a:extLst>
              </a:tr>
              <a:tr h="370840">
                <a:tc>
                  <a:txBody>
                    <a:bodyPr/>
                    <a:lstStyle/>
                    <a:p>
                      <a:r>
                        <a:rPr lang="en-GB" dirty="0"/>
                        <a:t>12</a:t>
                      </a:r>
                      <a:endParaRPr lang="en-US" dirty="0"/>
                    </a:p>
                  </a:txBody>
                  <a:tcPr/>
                </a:tc>
                <a:extLst>
                  <a:ext uri="{0D108BD9-81ED-4DB2-BD59-A6C34878D82A}">
                    <a16:rowId xmlns:a16="http://schemas.microsoft.com/office/drawing/2014/main" val="1803092840"/>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359056110"/>
              </p:ext>
            </p:extLst>
          </p:nvPr>
        </p:nvGraphicFramePr>
        <p:xfrm>
          <a:off x="2277918" y="5249331"/>
          <a:ext cx="600363" cy="370840"/>
        </p:xfrm>
        <a:graphic>
          <a:graphicData uri="http://schemas.openxmlformats.org/drawingml/2006/table">
            <a:tbl>
              <a:tblPr firstRow="1" bandRow="1">
                <a:tableStyleId>{5DA37D80-6434-44D0-A028-1B22A696006F}</a:tableStyleId>
              </a:tblPr>
              <a:tblGrid>
                <a:gridCol w="600363">
                  <a:extLst>
                    <a:ext uri="{9D8B030D-6E8A-4147-A177-3AD203B41FA5}">
                      <a16:colId xmlns:a16="http://schemas.microsoft.com/office/drawing/2014/main" val="3762445065"/>
                    </a:ext>
                  </a:extLst>
                </a:gridCol>
              </a:tblGrid>
              <a:tr h="370840">
                <a:tc>
                  <a:txBody>
                    <a:bodyPr/>
                    <a:lstStyle/>
                    <a:p>
                      <a:r>
                        <a:rPr lang="en-GB" b="0" dirty="0"/>
                        <a:t>17</a:t>
                      </a:r>
                      <a:endParaRPr lang="en-US" b="0" dirty="0"/>
                    </a:p>
                  </a:txBody>
                  <a:tcPr/>
                </a:tc>
                <a:extLst>
                  <a:ext uri="{0D108BD9-81ED-4DB2-BD59-A6C34878D82A}">
                    <a16:rowId xmlns:a16="http://schemas.microsoft.com/office/drawing/2014/main" val="2705646961"/>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875882012"/>
              </p:ext>
            </p:extLst>
          </p:nvPr>
        </p:nvGraphicFramePr>
        <p:xfrm>
          <a:off x="3525981" y="4121418"/>
          <a:ext cx="600363" cy="1483360"/>
        </p:xfrm>
        <a:graphic>
          <a:graphicData uri="http://schemas.openxmlformats.org/drawingml/2006/table">
            <a:tbl>
              <a:tblPr firstRow="1" bandRow="1">
                <a:tableStyleId>{E8B1032C-EA38-4F05-BA0D-38AFFFC7BED3}</a:tableStyleId>
              </a:tblPr>
              <a:tblGrid>
                <a:gridCol w="600363">
                  <a:extLst>
                    <a:ext uri="{9D8B030D-6E8A-4147-A177-3AD203B41FA5}">
                      <a16:colId xmlns:a16="http://schemas.microsoft.com/office/drawing/2014/main" val="3762445065"/>
                    </a:ext>
                  </a:extLst>
                </a:gridCol>
              </a:tblGrid>
              <a:tr h="370840">
                <a:tc>
                  <a:txBody>
                    <a:bodyPr/>
                    <a:lstStyle/>
                    <a:p>
                      <a:r>
                        <a:rPr lang="en-GB" b="0" dirty="0"/>
                        <a:t>15</a:t>
                      </a:r>
                      <a:endParaRPr lang="en-US" b="0" dirty="0"/>
                    </a:p>
                  </a:txBody>
                  <a:tcPr/>
                </a:tc>
                <a:extLst>
                  <a:ext uri="{0D108BD9-81ED-4DB2-BD59-A6C34878D82A}">
                    <a16:rowId xmlns:a16="http://schemas.microsoft.com/office/drawing/2014/main" val="3113610011"/>
                  </a:ext>
                </a:extLst>
              </a:tr>
              <a:tr h="370840">
                <a:tc>
                  <a:txBody>
                    <a:bodyPr/>
                    <a:lstStyle/>
                    <a:p>
                      <a:r>
                        <a:rPr lang="en-GB" dirty="0"/>
                        <a:t>14</a:t>
                      </a:r>
                      <a:endParaRPr lang="en-US" dirty="0"/>
                    </a:p>
                  </a:txBody>
                  <a:tcPr/>
                </a:tc>
                <a:extLst>
                  <a:ext uri="{0D108BD9-81ED-4DB2-BD59-A6C34878D82A}">
                    <a16:rowId xmlns:a16="http://schemas.microsoft.com/office/drawing/2014/main" val="1728545669"/>
                  </a:ext>
                </a:extLst>
              </a:tr>
              <a:tr h="370840">
                <a:tc>
                  <a:txBody>
                    <a:bodyPr/>
                    <a:lstStyle/>
                    <a:p>
                      <a:r>
                        <a:rPr lang="en-GB" dirty="0"/>
                        <a:t>13</a:t>
                      </a:r>
                      <a:endParaRPr lang="en-US" dirty="0"/>
                    </a:p>
                  </a:txBody>
                  <a:tcPr/>
                </a:tc>
                <a:extLst>
                  <a:ext uri="{0D108BD9-81ED-4DB2-BD59-A6C34878D82A}">
                    <a16:rowId xmlns:a16="http://schemas.microsoft.com/office/drawing/2014/main" val="1174254555"/>
                  </a:ext>
                </a:extLst>
              </a:tr>
              <a:tr h="370840">
                <a:tc>
                  <a:txBody>
                    <a:bodyPr/>
                    <a:lstStyle/>
                    <a:p>
                      <a:r>
                        <a:rPr lang="en-GB" dirty="0"/>
                        <a:t>12</a:t>
                      </a:r>
                      <a:endParaRPr lang="en-US" dirty="0"/>
                    </a:p>
                  </a:txBody>
                  <a:tcPr/>
                </a:tc>
                <a:extLst>
                  <a:ext uri="{0D108BD9-81ED-4DB2-BD59-A6C34878D82A}">
                    <a16:rowId xmlns:a16="http://schemas.microsoft.com/office/drawing/2014/main" val="1803092840"/>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2415031650"/>
              </p:ext>
            </p:extLst>
          </p:nvPr>
        </p:nvGraphicFramePr>
        <p:xfrm>
          <a:off x="4262581" y="4863098"/>
          <a:ext cx="600363" cy="741680"/>
        </p:xfrm>
        <a:graphic>
          <a:graphicData uri="http://schemas.openxmlformats.org/drawingml/2006/table">
            <a:tbl>
              <a:tblPr firstRow="1" bandRow="1">
                <a:tableStyleId>{5DA37D80-6434-44D0-A028-1B22A696006F}</a:tableStyleId>
              </a:tblPr>
              <a:tblGrid>
                <a:gridCol w="600363">
                  <a:extLst>
                    <a:ext uri="{9D8B030D-6E8A-4147-A177-3AD203B41FA5}">
                      <a16:colId xmlns:a16="http://schemas.microsoft.com/office/drawing/2014/main" val="3762445065"/>
                    </a:ext>
                  </a:extLst>
                </a:gridCol>
              </a:tblGrid>
              <a:tr h="370840">
                <a:tc>
                  <a:txBody>
                    <a:bodyPr/>
                    <a:lstStyle/>
                    <a:p>
                      <a:r>
                        <a:rPr lang="en-GB" b="0" dirty="0"/>
                        <a:t>16</a:t>
                      </a:r>
                      <a:endParaRPr lang="en-US" b="0" dirty="0"/>
                    </a:p>
                  </a:txBody>
                  <a:tcPr/>
                </a:tc>
                <a:extLst>
                  <a:ext uri="{0D108BD9-81ED-4DB2-BD59-A6C34878D82A}">
                    <a16:rowId xmlns:a16="http://schemas.microsoft.com/office/drawing/2014/main" val="2705646961"/>
                  </a:ext>
                </a:extLst>
              </a:tr>
              <a:tr h="370840">
                <a:tc>
                  <a:txBody>
                    <a:bodyPr/>
                    <a:lstStyle/>
                    <a:p>
                      <a:r>
                        <a:rPr lang="en-GB" dirty="0"/>
                        <a:t>17</a:t>
                      </a:r>
                      <a:endParaRPr lang="en-US" dirty="0"/>
                    </a:p>
                  </a:txBody>
                  <a:tcPr/>
                </a:tc>
                <a:extLst>
                  <a:ext uri="{0D108BD9-81ED-4DB2-BD59-A6C34878D82A}">
                    <a16:rowId xmlns:a16="http://schemas.microsoft.com/office/drawing/2014/main" val="1753954186"/>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405909219"/>
              </p:ext>
            </p:extLst>
          </p:nvPr>
        </p:nvGraphicFramePr>
        <p:xfrm>
          <a:off x="10672619" y="3379738"/>
          <a:ext cx="600363" cy="2225040"/>
        </p:xfrm>
        <a:graphic>
          <a:graphicData uri="http://schemas.openxmlformats.org/drawingml/2006/table">
            <a:tbl>
              <a:tblPr firstRow="1" bandRow="1">
                <a:tableStyleId>{5DA37D80-6434-44D0-A028-1B22A696006F}</a:tableStyleId>
              </a:tblPr>
              <a:tblGrid>
                <a:gridCol w="600363">
                  <a:extLst>
                    <a:ext uri="{9D8B030D-6E8A-4147-A177-3AD203B41FA5}">
                      <a16:colId xmlns:a16="http://schemas.microsoft.com/office/drawing/2014/main" val="3762445065"/>
                    </a:ext>
                  </a:extLst>
                </a:gridCol>
              </a:tblGrid>
              <a:tr h="370840">
                <a:tc>
                  <a:txBody>
                    <a:bodyPr/>
                    <a:lstStyle/>
                    <a:p>
                      <a:r>
                        <a:rPr lang="en-GB" b="0" dirty="0"/>
                        <a:t>12</a:t>
                      </a:r>
                      <a:endParaRPr lang="en-US" b="0" dirty="0"/>
                    </a:p>
                  </a:txBody>
                  <a:tcPr/>
                </a:tc>
                <a:extLst>
                  <a:ext uri="{0D108BD9-81ED-4DB2-BD59-A6C34878D82A}">
                    <a16:rowId xmlns:a16="http://schemas.microsoft.com/office/drawing/2014/main" val="2705646961"/>
                  </a:ext>
                </a:extLst>
              </a:tr>
              <a:tr h="370840">
                <a:tc>
                  <a:txBody>
                    <a:bodyPr/>
                    <a:lstStyle/>
                    <a:p>
                      <a:r>
                        <a:rPr lang="en-GB" dirty="0"/>
                        <a:t>13</a:t>
                      </a:r>
                      <a:endParaRPr lang="en-US" dirty="0"/>
                    </a:p>
                  </a:txBody>
                  <a:tcPr/>
                </a:tc>
                <a:extLst>
                  <a:ext uri="{0D108BD9-81ED-4DB2-BD59-A6C34878D82A}">
                    <a16:rowId xmlns:a16="http://schemas.microsoft.com/office/drawing/2014/main" val="2377624747"/>
                  </a:ext>
                </a:extLst>
              </a:tr>
              <a:tr h="370840">
                <a:tc>
                  <a:txBody>
                    <a:bodyPr/>
                    <a:lstStyle/>
                    <a:p>
                      <a:r>
                        <a:rPr lang="en-GB" dirty="0"/>
                        <a:t>14</a:t>
                      </a:r>
                      <a:endParaRPr lang="en-US" dirty="0"/>
                    </a:p>
                  </a:txBody>
                  <a:tcPr/>
                </a:tc>
                <a:extLst>
                  <a:ext uri="{0D108BD9-81ED-4DB2-BD59-A6C34878D82A}">
                    <a16:rowId xmlns:a16="http://schemas.microsoft.com/office/drawing/2014/main" val="3113610011"/>
                  </a:ext>
                </a:extLst>
              </a:tr>
              <a:tr h="370840">
                <a:tc>
                  <a:txBody>
                    <a:bodyPr/>
                    <a:lstStyle/>
                    <a:p>
                      <a:r>
                        <a:rPr lang="en-GB" dirty="0"/>
                        <a:t>15</a:t>
                      </a:r>
                      <a:endParaRPr lang="en-US" dirty="0"/>
                    </a:p>
                  </a:txBody>
                  <a:tcPr/>
                </a:tc>
                <a:extLst>
                  <a:ext uri="{0D108BD9-81ED-4DB2-BD59-A6C34878D82A}">
                    <a16:rowId xmlns:a16="http://schemas.microsoft.com/office/drawing/2014/main" val="1728545669"/>
                  </a:ext>
                </a:extLst>
              </a:tr>
              <a:tr h="370840">
                <a:tc>
                  <a:txBody>
                    <a:bodyPr/>
                    <a:lstStyle/>
                    <a:p>
                      <a:r>
                        <a:rPr lang="en-GB" dirty="0"/>
                        <a:t>16</a:t>
                      </a:r>
                      <a:endParaRPr lang="en-US" dirty="0"/>
                    </a:p>
                  </a:txBody>
                  <a:tcPr/>
                </a:tc>
                <a:extLst>
                  <a:ext uri="{0D108BD9-81ED-4DB2-BD59-A6C34878D82A}">
                    <a16:rowId xmlns:a16="http://schemas.microsoft.com/office/drawing/2014/main" val="1174254555"/>
                  </a:ext>
                </a:extLst>
              </a:tr>
              <a:tr h="370840">
                <a:tc>
                  <a:txBody>
                    <a:bodyPr/>
                    <a:lstStyle/>
                    <a:p>
                      <a:r>
                        <a:rPr lang="en-GB" dirty="0"/>
                        <a:t>17</a:t>
                      </a:r>
                      <a:endParaRPr lang="en-US" dirty="0"/>
                    </a:p>
                  </a:txBody>
                  <a:tcPr/>
                </a:tc>
                <a:extLst>
                  <a:ext uri="{0D108BD9-81ED-4DB2-BD59-A6C34878D82A}">
                    <a16:rowId xmlns:a16="http://schemas.microsoft.com/office/drawing/2014/main" val="1803092840"/>
                  </a:ext>
                </a:extLst>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596099587"/>
              </p:ext>
            </p:extLst>
          </p:nvPr>
        </p:nvGraphicFramePr>
        <p:xfrm>
          <a:off x="6326910" y="4507651"/>
          <a:ext cx="600363" cy="1112520"/>
        </p:xfrm>
        <a:graphic>
          <a:graphicData uri="http://schemas.openxmlformats.org/drawingml/2006/table">
            <a:tbl>
              <a:tblPr firstRow="1" bandRow="1">
                <a:tableStyleId>{5DA37D80-6434-44D0-A028-1B22A696006F}</a:tableStyleId>
              </a:tblPr>
              <a:tblGrid>
                <a:gridCol w="600363">
                  <a:extLst>
                    <a:ext uri="{9D8B030D-6E8A-4147-A177-3AD203B41FA5}">
                      <a16:colId xmlns:a16="http://schemas.microsoft.com/office/drawing/2014/main" val="3762445065"/>
                    </a:ext>
                  </a:extLst>
                </a:gridCol>
              </a:tblGrid>
              <a:tr h="370840">
                <a:tc>
                  <a:txBody>
                    <a:bodyPr/>
                    <a:lstStyle/>
                    <a:p>
                      <a:r>
                        <a:rPr lang="en-GB" b="0" dirty="0"/>
                        <a:t>15</a:t>
                      </a:r>
                      <a:endParaRPr lang="en-US" b="0" dirty="0"/>
                    </a:p>
                  </a:txBody>
                  <a:tcPr/>
                </a:tc>
                <a:extLst>
                  <a:ext uri="{0D108BD9-81ED-4DB2-BD59-A6C34878D82A}">
                    <a16:rowId xmlns:a16="http://schemas.microsoft.com/office/drawing/2014/main" val="2705646961"/>
                  </a:ext>
                </a:extLst>
              </a:tr>
              <a:tr h="370840">
                <a:tc>
                  <a:txBody>
                    <a:bodyPr/>
                    <a:lstStyle/>
                    <a:p>
                      <a:r>
                        <a:rPr lang="en-GB" dirty="0"/>
                        <a:t>16</a:t>
                      </a:r>
                      <a:endParaRPr lang="en-US" dirty="0"/>
                    </a:p>
                  </a:txBody>
                  <a:tcPr/>
                </a:tc>
                <a:extLst>
                  <a:ext uri="{0D108BD9-81ED-4DB2-BD59-A6C34878D82A}">
                    <a16:rowId xmlns:a16="http://schemas.microsoft.com/office/drawing/2014/main" val="1753954186"/>
                  </a:ext>
                </a:extLst>
              </a:tr>
              <a:tr h="370840">
                <a:tc>
                  <a:txBody>
                    <a:bodyPr/>
                    <a:lstStyle/>
                    <a:p>
                      <a:r>
                        <a:rPr lang="en-GB" dirty="0"/>
                        <a:t>17</a:t>
                      </a:r>
                      <a:endParaRPr lang="en-US" dirty="0"/>
                    </a:p>
                  </a:txBody>
                  <a:tcPr/>
                </a:tc>
                <a:extLst>
                  <a:ext uri="{0D108BD9-81ED-4DB2-BD59-A6C34878D82A}">
                    <a16:rowId xmlns:a16="http://schemas.microsoft.com/office/drawing/2014/main" val="2154864127"/>
                  </a:ext>
                </a:extLst>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2906018200"/>
              </p:ext>
            </p:extLst>
          </p:nvPr>
        </p:nvGraphicFramePr>
        <p:xfrm>
          <a:off x="5481781" y="4492258"/>
          <a:ext cx="600363" cy="1112520"/>
        </p:xfrm>
        <a:graphic>
          <a:graphicData uri="http://schemas.openxmlformats.org/drawingml/2006/table">
            <a:tbl>
              <a:tblPr firstRow="1" bandRow="1">
                <a:tableStyleId>{E8B1032C-EA38-4F05-BA0D-38AFFFC7BED3}</a:tableStyleId>
              </a:tblPr>
              <a:tblGrid>
                <a:gridCol w="600363">
                  <a:extLst>
                    <a:ext uri="{9D8B030D-6E8A-4147-A177-3AD203B41FA5}">
                      <a16:colId xmlns:a16="http://schemas.microsoft.com/office/drawing/2014/main" val="3762445065"/>
                    </a:ext>
                  </a:extLst>
                </a:gridCol>
              </a:tblGrid>
              <a:tr h="370840">
                <a:tc>
                  <a:txBody>
                    <a:bodyPr/>
                    <a:lstStyle/>
                    <a:p>
                      <a:r>
                        <a:rPr lang="en-GB" b="0" dirty="0"/>
                        <a:t>14</a:t>
                      </a:r>
                      <a:endParaRPr lang="en-US" b="0" dirty="0"/>
                    </a:p>
                  </a:txBody>
                  <a:tcPr/>
                </a:tc>
                <a:extLst>
                  <a:ext uri="{0D108BD9-81ED-4DB2-BD59-A6C34878D82A}">
                    <a16:rowId xmlns:a16="http://schemas.microsoft.com/office/drawing/2014/main" val="2705646961"/>
                  </a:ext>
                </a:extLst>
              </a:tr>
              <a:tr h="370840">
                <a:tc>
                  <a:txBody>
                    <a:bodyPr/>
                    <a:lstStyle/>
                    <a:p>
                      <a:r>
                        <a:rPr lang="en-GB" dirty="0"/>
                        <a:t>13</a:t>
                      </a:r>
                      <a:endParaRPr lang="en-US" dirty="0"/>
                    </a:p>
                  </a:txBody>
                  <a:tcPr/>
                </a:tc>
                <a:extLst>
                  <a:ext uri="{0D108BD9-81ED-4DB2-BD59-A6C34878D82A}">
                    <a16:rowId xmlns:a16="http://schemas.microsoft.com/office/drawing/2014/main" val="1753954186"/>
                  </a:ext>
                </a:extLst>
              </a:tr>
              <a:tr h="370840">
                <a:tc>
                  <a:txBody>
                    <a:bodyPr/>
                    <a:lstStyle/>
                    <a:p>
                      <a:r>
                        <a:rPr lang="en-GB" dirty="0"/>
                        <a:t>12</a:t>
                      </a:r>
                      <a:endParaRPr lang="en-US" dirty="0"/>
                    </a:p>
                  </a:txBody>
                  <a:tcPr/>
                </a:tc>
                <a:extLst>
                  <a:ext uri="{0D108BD9-81ED-4DB2-BD59-A6C34878D82A}">
                    <a16:rowId xmlns:a16="http://schemas.microsoft.com/office/drawing/2014/main" val="2154864127"/>
                  </a:ext>
                </a:extLst>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3904074031"/>
              </p:ext>
            </p:extLst>
          </p:nvPr>
        </p:nvGraphicFramePr>
        <p:xfrm>
          <a:off x="7871690" y="4102174"/>
          <a:ext cx="600363" cy="1483360"/>
        </p:xfrm>
        <a:graphic>
          <a:graphicData uri="http://schemas.openxmlformats.org/drawingml/2006/table">
            <a:tbl>
              <a:tblPr firstRow="1" bandRow="1">
                <a:tableStyleId>{5DA37D80-6434-44D0-A028-1B22A696006F}</a:tableStyleId>
              </a:tblPr>
              <a:tblGrid>
                <a:gridCol w="600363">
                  <a:extLst>
                    <a:ext uri="{9D8B030D-6E8A-4147-A177-3AD203B41FA5}">
                      <a16:colId xmlns:a16="http://schemas.microsoft.com/office/drawing/2014/main" val="3762445065"/>
                    </a:ext>
                  </a:extLst>
                </a:gridCol>
              </a:tblGrid>
              <a:tr h="370840">
                <a:tc>
                  <a:txBody>
                    <a:bodyPr/>
                    <a:lstStyle/>
                    <a:p>
                      <a:r>
                        <a:rPr lang="en-GB" b="0" dirty="0"/>
                        <a:t>14</a:t>
                      </a:r>
                      <a:endParaRPr lang="en-US" b="0" dirty="0"/>
                    </a:p>
                  </a:txBody>
                  <a:tcPr/>
                </a:tc>
                <a:extLst>
                  <a:ext uri="{0D108BD9-81ED-4DB2-BD59-A6C34878D82A}">
                    <a16:rowId xmlns:a16="http://schemas.microsoft.com/office/drawing/2014/main" val="3113610011"/>
                  </a:ext>
                </a:extLst>
              </a:tr>
              <a:tr h="370840">
                <a:tc>
                  <a:txBody>
                    <a:bodyPr/>
                    <a:lstStyle/>
                    <a:p>
                      <a:r>
                        <a:rPr lang="en-GB" dirty="0"/>
                        <a:t>15</a:t>
                      </a:r>
                      <a:endParaRPr lang="en-US" dirty="0"/>
                    </a:p>
                  </a:txBody>
                  <a:tcPr/>
                </a:tc>
                <a:extLst>
                  <a:ext uri="{0D108BD9-81ED-4DB2-BD59-A6C34878D82A}">
                    <a16:rowId xmlns:a16="http://schemas.microsoft.com/office/drawing/2014/main" val="1728545669"/>
                  </a:ext>
                </a:extLst>
              </a:tr>
              <a:tr h="370840">
                <a:tc>
                  <a:txBody>
                    <a:bodyPr/>
                    <a:lstStyle/>
                    <a:p>
                      <a:r>
                        <a:rPr lang="en-GB" dirty="0"/>
                        <a:t>16</a:t>
                      </a:r>
                      <a:endParaRPr lang="en-US" dirty="0"/>
                    </a:p>
                  </a:txBody>
                  <a:tcPr/>
                </a:tc>
                <a:extLst>
                  <a:ext uri="{0D108BD9-81ED-4DB2-BD59-A6C34878D82A}">
                    <a16:rowId xmlns:a16="http://schemas.microsoft.com/office/drawing/2014/main" val="1174254555"/>
                  </a:ext>
                </a:extLst>
              </a:tr>
              <a:tr h="370840">
                <a:tc>
                  <a:txBody>
                    <a:bodyPr/>
                    <a:lstStyle/>
                    <a:p>
                      <a:r>
                        <a:rPr lang="en-GB" dirty="0"/>
                        <a:t>17</a:t>
                      </a:r>
                      <a:endParaRPr lang="en-US" dirty="0"/>
                    </a:p>
                  </a:txBody>
                  <a:tcPr/>
                </a:tc>
                <a:extLst>
                  <a:ext uri="{0D108BD9-81ED-4DB2-BD59-A6C34878D82A}">
                    <a16:rowId xmlns:a16="http://schemas.microsoft.com/office/drawing/2014/main" val="1803092840"/>
                  </a:ext>
                </a:extLst>
              </a:tr>
            </a:tbl>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2891664638"/>
              </p:ext>
            </p:extLst>
          </p:nvPr>
        </p:nvGraphicFramePr>
        <p:xfrm>
          <a:off x="7184741" y="4843854"/>
          <a:ext cx="600363" cy="741680"/>
        </p:xfrm>
        <a:graphic>
          <a:graphicData uri="http://schemas.openxmlformats.org/drawingml/2006/table">
            <a:tbl>
              <a:tblPr firstRow="1" bandRow="1">
                <a:tableStyleId>{E8B1032C-EA38-4F05-BA0D-38AFFFC7BED3}</a:tableStyleId>
              </a:tblPr>
              <a:tblGrid>
                <a:gridCol w="600363">
                  <a:extLst>
                    <a:ext uri="{9D8B030D-6E8A-4147-A177-3AD203B41FA5}">
                      <a16:colId xmlns:a16="http://schemas.microsoft.com/office/drawing/2014/main" val="3762445065"/>
                    </a:ext>
                  </a:extLst>
                </a:gridCol>
              </a:tblGrid>
              <a:tr h="370840">
                <a:tc>
                  <a:txBody>
                    <a:bodyPr/>
                    <a:lstStyle/>
                    <a:p>
                      <a:r>
                        <a:rPr lang="en-GB" b="0" dirty="0"/>
                        <a:t>13</a:t>
                      </a:r>
                      <a:endParaRPr lang="en-US" b="0" dirty="0"/>
                    </a:p>
                  </a:txBody>
                  <a:tcPr/>
                </a:tc>
                <a:extLst>
                  <a:ext uri="{0D108BD9-81ED-4DB2-BD59-A6C34878D82A}">
                    <a16:rowId xmlns:a16="http://schemas.microsoft.com/office/drawing/2014/main" val="2705646961"/>
                  </a:ext>
                </a:extLst>
              </a:tr>
              <a:tr h="370840">
                <a:tc>
                  <a:txBody>
                    <a:bodyPr/>
                    <a:lstStyle/>
                    <a:p>
                      <a:r>
                        <a:rPr lang="en-GB" dirty="0"/>
                        <a:t>12</a:t>
                      </a:r>
                      <a:endParaRPr lang="en-US" dirty="0"/>
                    </a:p>
                  </a:txBody>
                  <a:tcPr/>
                </a:tc>
                <a:extLst>
                  <a:ext uri="{0D108BD9-81ED-4DB2-BD59-A6C34878D82A}">
                    <a16:rowId xmlns:a16="http://schemas.microsoft.com/office/drawing/2014/main" val="1753954186"/>
                  </a:ext>
                </a:extLst>
              </a:tr>
            </a:tbl>
          </a:graphicData>
        </a:graphic>
      </p:graphicFrame>
      <p:graphicFrame>
        <p:nvGraphicFramePr>
          <p:cNvPr id="16" name="Table 15"/>
          <p:cNvGraphicFramePr>
            <a:graphicFrameLocks noGrp="1"/>
          </p:cNvGraphicFramePr>
          <p:nvPr>
            <p:extLst>
              <p:ext uri="{D42A27DB-BD31-4B8C-83A1-F6EECF244321}">
                <p14:modId xmlns:p14="http://schemas.microsoft.com/office/powerpoint/2010/main" val="2188136777"/>
              </p:ext>
            </p:extLst>
          </p:nvPr>
        </p:nvGraphicFramePr>
        <p:xfrm>
          <a:off x="9522697" y="3731334"/>
          <a:ext cx="600363" cy="1854200"/>
        </p:xfrm>
        <a:graphic>
          <a:graphicData uri="http://schemas.openxmlformats.org/drawingml/2006/table">
            <a:tbl>
              <a:tblPr firstRow="1" bandRow="1">
                <a:tableStyleId>{5DA37D80-6434-44D0-A028-1B22A696006F}</a:tableStyleId>
              </a:tblPr>
              <a:tblGrid>
                <a:gridCol w="600363">
                  <a:extLst>
                    <a:ext uri="{9D8B030D-6E8A-4147-A177-3AD203B41FA5}">
                      <a16:colId xmlns:a16="http://schemas.microsoft.com/office/drawing/2014/main" val="3762445065"/>
                    </a:ext>
                  </a:extLst>
                </a:gridCol>
              </a:tblGrid>
              <a:tr h="370840">
                <a:tc>
                  <a:txBody>
                    <a:bodyPr/>
                    <a:lstStyle/>
                    <a:p>
                      <a:r>
                        <a:rPr lang="en-GB" b="0" dirty="0"/>
                        <a:t>13</a:t>
                      </a:r>
                      <a:endParaRPr lang="en-US" b="0" dirty="0"/>
                    </a:p>
                  </a:txBody>
                  <a:tcPr/>
                </a:tc>
                <a:extLst>
                  <a:ext uri="{0D108BD9-81ED-4DB2-BD59-A6C34878D82A}">
                    <a16:rowId xmlns:a16="http://schemas.microsoft.com/office/drawing/2014/main" val="2377624747"/>
                  </a:ext>
                </a:extLst>
              </a:tr>
              <a:tr h="370840">
                <a:tc>
                  <a:txBody>
                    <a:bodyPr/>
                    <a:lstStyle/>
                    <a:p>
                      <a:r>
                        <a:rPr lang="en-GB" dirty="0"/>
                        <a:t>14</a:t>
                      </a:r>
                      <a:endParaRPr lang="en-US" dirty="0"/>
                    </a:p>
                  </a:txBody>
                  <a:tcPr/>
                </a:tc>
                <a:extLst>
                  <a:ext uri="{0D108BD9-81ED-4DB2-BD59-A6C34878D82A}">
                    <a16:rowId xmlns:a16="http://schemas.microsoft.com/office/drawing/2014/main" val="3113610011"/>
                  </a:ext>
                </a:extLst>
              </a:tr>
              <a:tr h="370840">
                <a:tc>
                  <a:txBody>
                    <a:bodyPr/>
                    <a:lstStyle/>
                    <a:p>
                      <a:r>
                        <a:rPr lang="en-GB" dirty="0"/>
                        <a:t>15</a:t>
                      </a:r>
                      <a:endParaRPr lang="en-US" dirty="0"/>
                    </a:p>
                  </a:txBody>
                  <a:tcPr/>
                </a:tc>
                <a:extLst>
                  <a:ext uri="{0D108BD9-81ED-4DB2-BD59-A6C34878D82A}">
                    <a16:rowId xmlns:a16="http://schemas.microsoft.com/office/drawing/2014/main" val="1728545669"/>
                  </a:ext>
                </a:extLst>
              </a:tr>
              <a:tr h="370840">
                <a:tc>
                  <a:txBody>
                    <a:bodyPr/>
                    <a:lstStyle/>
                    <a:p>
                      <a:r>
                        <a:rPr lang="en-GB" dirty="0"/>
                        <a:t>16</a:t>
                      </a:r>
                      <a:endParaRPr lang="en-US" dirty="0"/>
                    </a:p>
                  </a:txBody>
                  <a:tcPr/>
                </a:tc>
                <a:extLst>
                  <a:ext uri="{0D108BD9-81ED-4DB2-BD59-A6C34878D82A}">
                    <a16:rowId xmlns:a16="http://schemas.microsoft.com/office/drawing/2014/main" val="1174254555"/>
                  </a:ext>
                </a:extLst>
              </a:tr>
              <a:tr h="370840">
                <a:tc>
                  <a:txBody>
                    <a:bodyPr/>
                    <a:lstStyle/>
                    <a:p>
                      <a:r>
                        <a:rPr lang="en-GB" dirty="0"/>
                        <a:t>17</a:t>
                      </a:r>
                      <a:endParaRPr lang="en-US" dirty="0"/>
                    </a:p>
                  </a:txBody>
                  <a:tcPr/>
                </a:tc>
                <a:extLst>
                  <a:ext uri="{0D108BD9-81ED-4DB2-BD59-A6C34878D82A}">
                    <a16:rowId xmlns:a16="http://schemas.microsoft.com/office/drawing/2014/main" val="1803092840"/>
                  </a:ext>
                </a:extLst>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1636732480"/>
              </p:ext>
            </p:extLst>
          </p:nvPr>
        </p:nvGraphicFramePr>
        <p:xfrm>
          <a:off x="8826493" y="5227778"/>
          <a:ext cx="600363" cy="370840"/>
        </p:xfrm>
        <a:graphic>
          <a:graphicData uri="http://schemas.openxmlformats.org/drawingml/2006/table">
            <a:tbl>
              <a:tblPr firstRow="1" bandRow="1">
                <a:tableStyleId>{E8B1032C-EA38-4F05-BA0D-38AFFFC7BED3}</a:tableStyleId>
              </a:tblPr>
              <a:tblGrid>
                <a:gridCol w="600363">
                  <a:extLst>
                    <a:ext uri="{9D8B030D-6E8A-4147-A177-3AD203B41FA5}">
                      <a16:colId xmlns:a16="http://schemas.microsoft.com/office/drawing/2014/main" val="3762445065"/>
                    </a:ext>
                  </a:extLst>
                </a:gridCol>
              </a:tblGrid>
              <a:tr h="370840">
                <a:tc>
                  <a:txBody>
                    <a:bodyPr/>
                    <a:lstStyle/>
                    <a:p>
                      <a:r>
                        <a:rPr lang="en-GB" b="0" dirty="0"/>
                        <a:t>12</a:t>
                      </a:r>
                      <a:endParaRPr lang="en-US" b="0" dirty="0"/>
                    </a:p>
                  </a:txBody>
                  <a:tcPr/>
                </a:tc>
                <a:extLst>
                  <a:ext uri="{0D108BD9-81ED-4DB2-BD59-A6C34878D82A}">
                    <a16:rowId xmlns:a16="http://schemas.microsoft.com/office/drawing/2014/main" val="2705646961"/>
                  </a:ext>
                </a:extLst>
              </a:tr>
            </a:tbl>
          </a:graphicData>
        </a:graphic>
      </p:graphicFrame>
    </p:spTree>
    <p:extLst>
      <p:ext uri="{BB962C8B-B14F-4D97-AF65-F5344CB8AC3E}">
        <p14:creationId xmlns:p14="http://schemas.microsoft.com/office/powerpoint/2010/main" val="263762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Queues</a:t>
            </a:r>
          </a:p>
        </p:txBody>
      </p:sp>
      <p:sp>
        <p:nvSpPr>
          <p:cNvPr id="3" name="TextBox 2"/>
          <p:cNvSpPr txBox="1"/>
          <p:nvPr/>
        </p:nvSpPr>
        <p:spPr>
          <a:xfrm>
            <a:off x="700292" y="2052015"/>
            <a:ext cx="11559896" cy="1938992"/>
          </a:xfrm>
          <a:prstGeom prst="rect">
            <a:avLst/>
          </a:prstGeom>
          <a:noFill/>
        </p:spPr>
        <p:txBody>
          <a:bodyPr wrap="none" rtlCol="0">
            <a:spAutoFit/>
          </a:bodyPr>
          <a:lstStyle/>
          <a:p>
            <a:pPr marL="342900" indent="-342900">
              <a:buFont typeface="Wingdings" panose="05000000000000000000" pitchFamily="2" charset="2"/>
              <a:buChar char="ü"/>
            </a:pPr>
            <a:r>
              <a:rPr lang="en-GB" sz="2400" dirty="0"/>
              <a:t>A queue is a </a:t>
            </a:r>
            <a:r>
              <a:rPr lang="en-GB" sz="2400" b="1" dirty="0"/>
              <a:t>first in first out (FIFO) </a:t>
            </a:r>
            <a:r>
              <a:rPr lang="en-GB" sz="2400" dirty="0"/>
              <a:t>data structure.  Typically queues are used in buffering </a:t>
            </a:r>
          </a:p>
          <a:p>
            <a:r>
              <a:rPr lang="en-GB" sz="2400" dirty="0"/>
              <a:t>where a sequence of instructions are sent to a printer for instance, and the printer</a:t>
            </a:r>
          </a:p>
          <a:p>
            <a:r>
              <a:rPr lang="en-GB" sz="2400" dirty="0"/>
              <a:t>prints of the documents in the order in which the instructions arrived.</a:t>
            </a:r>
          </a:p>
          <a:p>
            <a:pPr marL="342900" indent="-342900">
              <a:buFont typeface="Wingdings" panose="05000000000000000000" pitchFamily="2" charset="2"/>
              <a:buChar char="ü"/>
            </a:pPr>
            <a:endParaRPr lang="en-GB" sz="2400" dirty="0"/>
          </a:p>
          <a:p>
            <a:pPr marL="342900" indent="-342900">
              <a:buFont typeface="Wingdings" panose="05000000000000000000" pitchFamily="2" charset="2"/>
              <a:buChar char="ü"/>
            </a:pPr>
            <a:r>
              <a:rPr lang="en-GB" sz="2400" dirty="0"/>
              <a:t>Lists can be used to represent queues  </a:t>
            </a:r>
            <a:endParaRPr lang="en-US" sz="2400" dirty="0"/>
          </a:p>
        </p:txBody>
      </p:sp>
    </p:spTree>
    <p:extLst>
      <p:ext uri="{BB962C8B-B14F-4D97-AF65-F5344CB8AC3E}">
        <p14:creationId xmlns:p14="http://schemas.microsoft.com/office/powerpoint/2010/main" val="33527327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Queue operations</a:t>
            </a:r>
          </a:p>
        </p:txBody>
      </p:sp>
      <p:sp>
        <p:nvSpPr>
          <p:cNvPr id="3" name="Content Placeholder 2"/>
          <p:cNvSpPr>
            <a:spLocks noGrp="1"/>
          </p:cNvSpPr>
          <p:nvPr>
            <p:ph idx="1"/>
          </p:nvPr>
        </p:nvSpPr>
        <p:spPr/>
        <p:txBody>
          <a:bodyPr/>
          <a:lstStyle/>
          <a:p>
            <a:pPr>
              <a:buFont typeface="Wingdings" panose="05000000000000000000" pitchFamily="2" charset="2"/>
              <a:buChar char="ü"/>
            </a:pPr>
            <a:r>
              <a:rPr lang="en-GB" dirty="0"/>
              <a:t>Add – add element to the queues</a:t>
            </a:r>
          </a:p>
          <a:p>
            <a:pPr>
              <a:buFont typeface="Wingdings" panose="05000000000000000000" pitchFamily="2" charset="2"/>
              <a:buChar char="ü"/>
            </a:pPr>
            <a:r>
              <a:rPr lang="en-GB" dirty="0"/>
              <a:t>remove – remove element from </a:t>
            </a:r>
            <a:r>
              <a:rPr lang="en-GB" dirty="0" err="1"/>
              <a:t>from</a:t>
            </a:r>
            <a:r>
              <a:rPr lang="en-GB" dirty="0"/>
              <a:t> of queue</a:t>
            </a:r>
          </a:p>
          <a:p>
            <a:pPr>
              <a:buFont typeface="Wingdings" panose="05000000000000000000" pitchFamily="2" charset="2"/>
              <a:buChar char="ü"/>
            </a:pPr>
            <a:r>
              <a:rPr lang="en-GB" dirty="0" err="1"/>
              <a:t>isEmpty</a:t>
            </a:r>
            <a:r>
              <a:rPr lang="en-GB" dirty="0"/>
              <a:t> – test to see if queue is empty</a:t>
            </a:r>
          </a:p>
          <a:p>
            <a:pPr>
              <a:buFont typeface="Wingdings" panose="05000000000000000000" pitchFamily="2" charset="2"/>
              <a:buChar char="ü"/>
            </a:pPr>
            <a:r>
              <a:rPr lang="en-GB" dirty="0" err="1"/>
              <a:t>isFull</a:t>
            </a:r>
            <a:r>
              <a:rPr lang="en-GB" dirty="0"/>
              <a:t> – test to see if queue is Full, this is necessary if a static data structure is used</a:t>
            </a:r>
          </a:p>
          <a:p>
            <a:endParaRPr lang="en-GB" dirty="0"/>
          </a:p>
          <a:p>
            <a:endParaRPr lang="en-GB" dirty="0"/>
          </a:p>
        </p:txBody>
      </p:sp>
    </p:spTree>
    <p:extLst>
      <p:ext uri="{BB962C8B-B14F-4D97-AF65-F5344CB8AC3E}">
        <p14:creationId xmlns:p14="http://schemas.microsoft.com/office/powerpoint/2010/main" val="8185374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Linear queue</a:t>
            </a:r>
            <a:endParaRPr lang="en-US" dirty="0"/>
          </a:p>
        </p:txBody>
      </p:sp>
      <p:sp>
        <p:nvSpPr>
          <p:cNvPr id="3" name="Content Placeholder 2"/>
          <p:cNvSpPr>
            <a:spLocks noGrp="1"/>
          </p:cNvSpPr>
          <p:nvPr>
            <p:ph idx="1"/>
          </p:nvPr>
        </p:nvSpPr>
        <p:spPr>
          <a:xfrm>
            <a:off x="838200" y="1199222"/>
            <a:ext cx="10515600" cy="4351338"/>
          </a:xfrm>
        </p:spPr>
        <p:txBody>
          <a:bodyPr/>
          <a:lstStyle/>
          <a:p>
            <a:pPr marL="0" indent="0">
              <a:buNone/>
            </a:pPr>
            <a:r>
              <a:rPr lang="en-GB" dirty="0"/>
              <a:t>As an item is removed from the queue all the other items move up one space. For a long queue this can take a lot of processing.</a:t>
            </a:r>
            <a:endParaRPr lang="en-US" dirty="0"/>
          </a:p>
        </p:txBody>
      </p:sp>
      <p:sp>
        <p:nvSpPr>
          <p:cNvPr id="4" name="Rectangle 3"/>
          <p:cNvSpPr/>
          <p:nvPr/>
        </p:nvSpPr>
        <p:spPr>
          <a:xfrm>
            <a:off x="3333373" y="2713714"/>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c</a:t>
            </a:r>
          </a:p>
        </p:txBody>
      </p:sp>
      <p:sp>
        <p:nvSpPr>
          <p:cNvPr id="5" name="Rectangle 4"/>
          <p:cNvSpPr/>
          <p:nvPr/>
        </p:nvSpPr>
        <p:spPr>
          <a:xfrm>
            <a:off x="4004886" y="2713713"/>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o</a:t>
            </a:r>
          </a:p>
        </p:txBody>
      </p:sp>
      <p:sp>
        <p:nvSpPr>
          <p:cNvPr id="6" name="Rectangle 5"/>
          <p:cNvSpPr/>
          <p:nvPr/>
        </p:nvSpPr>
        <p:spPr>
          <a:xfrm>
            <a:off x="4676399" y="2713712"/>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l</a:t>
            </a:r>
          </a:p>
        </p:txBody>
      </p:sp>
      <p:sp>
        <p:nvSpPr>
          <p:cNvPr id="7" name="Rectangle 6"/>
          <p:cNvSpPr/>
          <p:nvPr/>
        </p:nvSpPr>
        <p:spPr>
          <a:xfrm>
            <a:off x="5347912" y="2713711"/>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o</a:t>
            </a:r>
          </a:p>
        </p:txBody>
      </p:sp>
      <p:sp>
        <p:nvSpPr>
          <p:cNvPr id="8" name="Rectangle 7"/>
          <p:cNvSpPr/>
          <p:nvPr/>
        </p:nvSpPr>
        <p:spPr>
          <a:xfrm>
            <a:off x="6019425" y="2713710"/>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u</a:t>
            </a:r>
          </a:p>
        </p:txBody>
      </p:sp>
      <p:sp>
        <p:nvSpPr>
          <p:cNvPr id="9" name="Rectangle 8"/>
          <p:cNvSpPr/>
          <p:nvPr/>
        </p:nvSpPr>
        <p:spPr>
          <a:xfrm>
            <a:off x="6705226" y="2713709"/>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r</a:t>
            </a:r>
          </a:p>
        </p:txBody>
      </p:sp>
      <p:sp>
        <p:nvSpPr>
          <p:cNvPr id="10" name="TextBox 9"/>
          <p:cNvSpPr txBox="1"/>
          <p:nvPr/>
        </p:nvSpPr>
        <p:spPr>
          <a:xfrm>
            <a:off x="3333373" y="2234046"/>
            <a:ext cx="3797835" cy="369332"/>
          </a:xfrm>
          <a:prstGeom prst="rect">
            <a:avLst/>
          </a:prstGeom>
          <a:noFill/>
        </p:spPr>
        <p:txBody>
          <a:bodyPr wrap="none" rtlCol="0">
            <a:spAutoFit/>
          </a:bodyPr>
          <a:lstStyle/>
          <a:p>
            <a:r>
              <a:rPr lang="en-GB" dirty="0"/>
              <a:t>0             1	            2          3         4           5</a:t>
            </a:r>
          </a:p>
        </p:txBody>
      </p:sp>
      <p:sp>
        <p:nvSpPr>
          <p:cNvPr id="11" name="Rectangle 10"/>
          <p:cNvSpPr/>
          <p:nvPr/>
        </p:nvSpPr>
        <p:spPr>
          <a:xfrm>
            <a:off x="3333373" y="4262978"/>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GB" dirty="0"/>
          </a:p>
        </p:txBody>
      </p:sp>
      <p:sp>
        <p:nvSpPr>
          <p:cNvPr id="12" name="Rectangle 11"/>
          <p:cNvSpPr/>
          <p:nvPr/>
        </p:nvSpPr>
        <p:spPr>
          <a:xfrm>
            <a:off x="4004886" y="4262977"/>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o</a:t>
            </a:r>
          </a:p>
        </p:txBody>
      </p:sp>
      <p:sp>
        <p:nvSpPr>
          <p:cNvPr id="13" name="Rectangle 12"/>
          <p:cNvSpPr/>
          <p:nvPr/>
        </p:nvSpPr>
        <p:spPr>
          <a:xfrm>
            <a:off x="4676399" y="4262976"/>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l</a:t>
            </a:r>
          </a:p>
        </p:txBody>
      </p:sp>
      <p:sp>
        <p:nvSpPr>
          <p:cNvPr id="14" name="Rectangle 13"/>
          <p:cNvSpPr/>
          <p:nvPr/>
        </p:nvSpPr>
        <p:spPr>
          <a:xfrm>
            <a:off x="5347912" y="4262975"/>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o</a:t>
            </a:r>
          </a:p>
        </p:txBody>
      </p:sp>
      <p:sp>
        <p:nvSpPr>
          <p:cNvPr id="15" name="Rectangle 14"/>
          <p:cNvSpPr/>
          <p:nvPr/>
        </p:nvSpPr>
        <p:spPr>
          <a:xfrm>
            <a:off x="6019425" y="4262974"/>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u</a:t>
            </a:r>
          </a:p>
        </p:txBody>
      </p:sp>
      <p:sp>
        <p:nvSpPr>
          <p:cNvPr id="16" name="Rectangle 15"/>
          <p:cNvSpPr/>
          <p:nvPr/>
        </p:nvSpPr>
        <p:spPr>
          <a:xfrm>
            <a:off x="6705226" y="4262973"/>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r</a:t>
            </a:r>
          </a:p>
        </p:txBody>
      </p:sp>
      <p:sp>
        <p:nvSpPr>
          <p:cNvPr id="17" name="TextBox 16"/>
          <p:cNvSpPr txBox="1"/>
          <p:nvPr/>
        </p:nvSpPr>
        <p:spPr>
          <a:xfrm>
            <a:off x="3333373" y="3783310"/>
            <a:ext cx="3797835" cy="369332"/>
          </a:xfrm>
          <a:prstGeom prst="rect">
            <a:avLst/>
          </a:prstGeom>
          <a:noFill/>
        </p:spPr>
        <p:txBody>
          <a:bodyPr wrap="none" rtlCol="0">
            <a:spAutoFit/>
          </a:bodyPr>
          <a:lstStyle/>
          <a:p>
            <a:r>
              <a:rPr lang="en-GB" dirty="0"/>
              <a:t>0             1	            2          3         4           5</a:t>
            </a:r>
          </a:p>
        </p:txBody>
      </p:sp>
      <p:sp>
        <p:nvSpPr>
          <p:cNvPr id="18" name="Rectangle 17"/>
          <p:cNvSpPr/>
          <p:nvPr/>
        </p:nvSpPr>
        <p:spPr>
          <a:xfrm>
            <a:off x="3333373" y="5527124"/>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o</a:t>
            </a:r>
          </a:p>
        </p:txBody>
      </p:sp>
      <p:sp>
        <p:nvSpPr>
          <p:cNvPr id="19" name="Rectangle 18"/>
          <p:cNvSpPr/>
          <p:nvPr/>
        </p:nvSpPr>
        <p:spPr>
          <a:xfrm>
            <a:off x="4004886" y="5527123"/>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l</a:t>
            </a:r>
          </a:p>
        </p:txBody>
      </p:sp>
      <p:sp>
        <p:nvSpPr>
          <p:cNvPr id="20" name="Rectangle 19"/>
          <p:cNvSpPr/>
          <p:nvPr/>
        </p:nvSpPr>
        <p:spPr>
          <a:xfrm>
            <a:off x="4676399" y="5527122"/>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o</a:t>
            </a:r>
          </a:p>
        </p:txBody>
      </p:sp>
      <p:sp>
        <p:nvSpPr>
          <p:cNvPr id="21" name="Rectangle 20"/>
          <p:cNvSpPr/>
          <p:nvPr/>
        </p:nvSpPr>
        <p:spPr>
          <a:xfrm>
            <a:off x="5347912" y="5527121"/>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u</a:t>
            </a:r>
          </a:p>
        </p:txBody>
      </p:sp>
      <p:sp>
        <p:nvSpPr>
          <p:cNvPr id="22" name="Rectangle 21"/>
          <p:cNvSpPr/>
          <p:nvPr/>
        </p:nvSpPr>
        <p:spPr>
          <a:xfrm>
            <a:off x="6019425" y="5527120"/>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r</a:t>
            </a:r>
          </a:p>
        </p:txBody>
      </p:sp>
      <p:sp>
        <p:nvSpPr>
          <p:cNvPr id="23" name="Rectangle 22"/>
          <p:cNvSpPr/>
          <p:nvPr/>
        </p:nvSpPr>
        <p:spPr>
          <a:xfrm>
            <a:off x="6705226" y="5527119"/>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GB" dirty="0"/>
          </a:p>
        </p:txBody>
      </p:sp>
      <p:sp>
        <p:nvSpPr>
          <p:cNvPr id="24" name="TextBox 23"/>
          <p:cNvSpPr txBox="1"/>
          <p:nvPr/>
        </p:nvSpPr>
        <p:spPr>
          <a:xfrm>
            <a:off x="3333373" y="5047456"/>
            <a:ext cx="3797835" cy="369332"/>
          </a:xfrm>
          <a:prstGeom prst="rect">
            <a:avLst/>
          </a:prstGeom>
          <a:noFill/>
        </p:spPr>
        <p:txBody>
          <a:bodyPr wrap="none" rtlCol="0">
            <a:spAutoFit/>
          </a:bodyPr>
          <a:lstStyle/>
          <a:p>
            <a:r>
              <a:rPr lang="en-GB" dirty="0"/>
              <a:t>0             1	            2          3         4           5</a:t>
            </a:r>
          </a:p>
        </p:txBody>
      </p:sp>
    </p:spTree>
    <p:extLst>
      <p:ext uri="{BB962C8B-B14F-4D97-AF65-F5344CB8AC3E}">
        <p14:creationId xmlns:p14="http://schemas.microsoft.com/office/powerpoint/2010/main" val="22414960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Linear queue using pointers</a:t>
            </a:r>
            <a:endParaRPr lang="en-US" dirty="0"/>
          </a:p>
        </p:txBody>
      </p:sp>
      <p:sp>
        <p:nvSpPr>
          <p:cNvPr id="3" name="Content Placeholder 2"/>
          <p:cNvSpPr>
            <a:spLocks noGrp="1"/>
          </p:cNvSpPr>
          <p:nvPr>
            <p:ph idx="1"/>
          </p:nvPr>
        </p:nvSpPr>
        <p:spPr>
          <a:xfrm>
            <a:off x="838200" y="904085"/>
            <a:ext cx="10515600" cy="1053670"/>
          </a:xfrm>
        </p:spPr>
        <p:txBody>
          <a:bodyPr>
            <a:noAutofit/>
          </a:bodyPr>
          <a:lstStyle/>
          <a:p>
            <a:pPr marL="0" indent="0">
              <a:buNone/>
            </a:pPr>
            <a:r>
              <a:rPr lang="en-GB" sz="2000" dirty="0"/>
              <a:t>As an item is removed from the queue the pointer representing the start of the queue also moves up one. We need to know the length of the queue and how many elements have been removed.  The problem with this method is that we end it will a lot of empty cells in memory that are now unused at the front of the list. </a:t>
            </a:r>
            <a:endParaRPr lang="en-US" sz="2000" dirty="0"/>
          </a:p>
        </p:txBody>
      </p:sp>
      <p:sp>
        <p:nvSpPr>
          <p:cNvPr id="4" name="Rectangle 3"/>
          <p:cNvSpPr/>
          <p:nvPr/>
        </p:nvSpPr>
        <p:spPr>
          <a:xfrm>
            <a:off x="1196412" y="3550552"/>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c</a:t>
            </a:r>
          </a:p>
        </p:txBody>
      </p:sp>
      <p:sp>
        <p:nvSpPr>
          <p:cNvPr id="5" name="Rectangle 4"/>
          <p:cNvSpPr/>
          <p:nvPr/>
        </p:nvSpPr>
        <p:spPr>
          <a:xfrm>
            <a:off x="1867925" y="3550551"/>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o</a:t>
            </a:r>
          </a:p>
        </p:txBody>
      </p:sp>
      <p:sp>
        <p:nvSpPr>
          <p:cNvPr id="6" name="Rectangle 5"/>
          <p:cNvSpPr/>
          <p:nvPr/>
        </p:nvSpPr>
        <p:spPr>
          <a:xfrm>
            <a:off x="2539438" y="3550550"/>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l</a:t>
            </a:r>
          </a:p>
        </p:txBody>
      </p:sp>
      <p:sp>
        <p:nvSpPr>
          <p:cNvPr id="7" name="Rectangle 6"/>
          <p:cNvSpPr/>
          <p:nvPr/>
        </p:nvSpPr>
        <p:spPr>
          <a:xfrm>
            <a:off x="3210951" y="3550549"/>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o</a:t>
            </a:r>
          </a:p>
        </p:txBody>
      </p:sp>
      <p:sp>
        <p:nvSpPr>
          <p:cNvPr id="8" name="Rectangle 7"/>
          <p:cNvSpPr/>
          <p:nvPr/>
        </p:nvSpPr>
        <p:spPr>
          <a:xfrm>
            <a:off x="3882464" y="3550548"/>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u</a:t>
            </a:r>
          </a:p>
        </p:txBody>
      </p:sp>
      <p:sp>
        <p:nvSpPr>
          <p:cNvPr id="9" name="Rectangle 8"/>
          <p:cNvSpPr/>
          <p:nvPr/>
        </p:nvSpPr>
        <p:spPr>
          <a:xfrm>
            <a:off x="4568265" y="3550547"/>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r</a:t>
            </a:r>
          </a:p>
        </p:txBody>
      </p:sp>
      <p:sp>
        <p:nvSpPr>
          <p:cNvPr id="10" name="TextBox 9"/>
          <p:cNvSpPr txBox="1"/>
          <p:nvPr/>
        </p:nvSpPr>
        <p:spPr>
          <a:xfrm>
            <a:off x="1196412" y="3070884"/>
            <a:ext cx="3797835" cy="369332"/>
          </a:xfrm>
          <a:prstGeom prst="rect">
            <a:avLst/>
          </a:prstGeom>
          <a:noFill/>
        </p:spPr>
        <p:txBody>
          <a:bodyPr wrap="none" rtlCol="0">
            <a:spAutoFit/>
          </a:bodyPr>
          <a:lstStyle/>
          <a:p>
            <a:r>
              <a:rPr lang="en-GB" dirty="0"/>
              <a:t>0             1	            2          3         4           5</a:t>
            </a:r>
          </a:p>
        </p:txBody>
      </p:sp>
      <p:sp>
        <p:nvSpPr>
          <p:cNvPr id="11" name="Rectangle 10"/>
          <p:cNvSpPr/>
          <p:nvPr/>
        </p:nvSpPr>
        <p:spPr>
          <a:xfrm>
            <a:off x="6041200" y="3550552"/>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GB" dirty="0"/>
          </a:p>
        </p:txBody>
      </p:sp>
      <p:sp>
        <p:nvSpPr>
          <p:cNvPr id="12" name="Rectangle 11"/>
          <p:cNvSpPr/>
          <p:nvPr/>
        </p:nvSpPr>
        <p:spPr>
          <a:xfrm>
            <a:off x="6712713" y="3550551"/>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o</a:t>
            </a:r>
          </a:p>
        </p:txBody>
      </p:sp>
      <p:sp>
        <p:nvSpPr>
          <p:cNvPr id="13" name="Rectangle 12"/>
          <p:cNvSpPr/>
          <p:nvPr/>
        </p:nvSpPr>
        <p:spPr>
          <a:xfrm>
            <a:off x="7384226" y="3550550"/>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l</a:t>
            </a:r>
          </a:p>
        </p:txBody>
      </p:sp>
      <p:sp>
        <p:nvSpPr>
          <p:cNvPr id="14" name="Rectangle 13"/>
          <p:cNvSpPr/>
          <p:nvPr/>
        </p:nvSpPr>
        <p:spPr>
          <a:xfrm>
            <a:off x="8055739" y="3550549"/>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o</a:t>
            </a:r>
          </a:p>
        </p:txBody>
      </p:sp>
      <p:sp>
        <p:nvSpPr>
          <p:cNvPr id="15" name="Rectangle 14"/>
          <p:cNvSpPr/>
          <p:nvPr/>
        </p:nvSpPr>
        <p:spPr>
          <a:xfrm>
            <a:off x="8727252" y="3550548"/>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u</a:t>
            </a:r>
          </a:p>
        </p:txBody>
      </p:sp>
      <p:sp>
        <p:nvSpPr>
          <p:cNvPr id="16" name="Rectangle 15"/>
          <p:cNvSpPr/>
          <p:nvPr/>
        </p:nvSpPr>
        <p:spPr>
          <a:xfrm>
            <a:off x="9413053" y="3550547"/>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r</a:t>
            </a:r>
          </a:p>
        </p:txBody>
      </p:sp>
      <p:sp>
        <p:nvSpPr>
          <p:cNvPr id="17" name="TextBox 16"/>
          <p:cNvSpPr txBox="1"/>
          <p:nvPr/>
        </p:nvSpPr>
        <p:spPr>
          <a:xfrm>
            <a:off x="6041200" y="3070884"/>
            <a:ext cx="3797835" cy="369332"/>
          </a:xfrm>
          <a:prstGeom prst="rect">
            <a:avLst/>
          </a:prstGeom>
          <a:noFill/>
        </p:spPr>
        <p:txBody>
          <a:bodyPr wrap="none" rtlCol="0">
            <a:spAutoFit/>
          </a:bodyPr>
          <a:lstStyle/>
          <a:p>
            <a:r>
              <a:rPr lang="en-GB" dirty="0"/>
              <a:t>0             1	            2          3         4           5</a:t>
            </a:r>
          </a:p>
        </p:txBody>
      </p:sp>
      <p:sp>
        <p:nvSpPr>
          <p:cNvPr id="26" name="Down Arrow 25"/>
          <p:cNvSpPr/>
          <p:nvPr/>
        </p:nvSpPr>
        <p:spPr>
          <a:xfrm>
            <a:off x="1400449" y="2638406"/>
            <a:ext cx="225287" cy="432478"/>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1100607" y="2259011"/>
            <a:ext cx="863121" cy="369332"/>
          </a:xfrm>
          <a:prstGeom prst="rect">
            <a:avLst/>
          </a:prstGeom>
          <a:noFill/>
        </p:spPr>
        <p:txBody>
          <a:bodyPr wrap="none" rtlCol="0">
            <a:spAutoFit/>
          </a:bodyPr>
          <a:lstStyle/>
          <a:p>
            <a:r>
              <a:rPr lang="en-GB" dirty="0"/>
              <a:t>Pointer</a:t>
            </a:r>
            <a:endParaRPr lang="en-US" dirty="0"/>
          </a:p>
        </p:txBody>
      </p:sp>
      <p:sp>
        <p:nvSpPr>
          <p:cNvPr id="28" name="Down Arrow 27"/>
          <p:cNvSpPr/>
          <p:nvPr/>
        </p:nvSpPr>
        <p:spPr>
          <a:xfrm>
            <a:off x="6867391" y="2545730"/>
            <a:ext cx="225287" cy="432478"/>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6567549" y="2166335"/>
            <a:ext cx="863121" cy="369332"/>
          </a:xfrm>
          <a:prstGeom prst="rect">
            <a:avLst/>
          </a:prstGeom>
          <a:noFill/>
        </p:spPr>
        <p:txBody>
          <a:bodyPr wrap="none" rtlCol="0">
            <a:spAutoFit/>
          </a:bodyPr>
          <a:lstStyle/>
          <a:p>
            <a:r>
              <a:rPr lang="en-GB" dirty="0"/>
              <a:t>Pointer</a:t>
            </a:r>
            <a:endParaRPr lang="en-US" dirty="0"/>
          </a:p>
        </p:txBody>
      </p:sp>
      <p:sp>
        <p:nvSpPr>
          <p:cNvPr id="47" name="Rectangle 46"/>
          <p:cNvSpPr/>
          <p:nvPr/>
        </p:nvSpPr>
        <p:spPr>
          <a:xfrm>
            <a:off x="1084128" y="5799029"/>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GB" dirty="0"/>
          </a:p>
        </p:txBody>
      </p:sp>
      <p:sp>
        <p:nvSpPr>
          <p:cNvPr id="48" name="Rectangle 47"/>
          <p:cNvSpPr/>
          <p:nvPr/>
        </p:nvSpPr>
        <p:spPr>
          <a:xfrm>
            <a:off x="1755641" y="5799028"/>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GB" dirty="0"/>
          </a:p>
        </p:txBody>
      </p:sp>
      <p:sp>
        <p:nvSpPr>
          <p:cNvPr id="49" name="Rectangle 48"/>
          <p:cNvSpPr/>
          <p:nvPr/>
        </p:nvSpPr>
        <p:spPr>
          <a:xfrm>
            <a:off x="2427154" y="5799027"/>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l</a:t>
            </a:r>
          </a:p>
        </p:txBody>
      </p:sp>
      <p:sp>
        <p:nvSpPr>
          <p:cNvPr id="50" name="Rectangle 49"/>
          <p:cNvSpPr/>
          <p:nvPr/>
        </p:nvSpPr>
        <p:spPr>
          <a:xfrm>
            <a:off x="3098667" y="5799026"/>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o</a:t>
            </a:r>
          </a:p>
        </p:txBody>
      </p:sp>
      <p:sp>
        <p:nvSpPr>
          <p:cNvPr id="51" name="Rectangle 50"/>
          <p:cNvSpPr/>
          <p:nvPr/>
        </p:nvSpPr>
        <p:spPr>
          <a:xfrm>
            <a:off x="3770180" y="5799025"/>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u</a:t>
            </a:r>
          </a:p>
        </p:txBody>
      </p:sp>
      <p:sp>
        <p:nvSpPr>
          <p:cNvPr id="52" name="Rectangle 51"/>
          <p:cNvSpPr/>
          <p:nvPr/>
        </p:nvSpPr>
        <p:spPr>
          <a:xfrm>
            <a:off x="4455981" y="5799024"/>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r</a:t>
            </a:r>
          </a:p>
        </p:txBody>
      </p:sp>
      <p:sp>
        <p:nvSpPr>
          <p:cNvPr id="53" name="TextBox 52"/>
          <p:cNvSpPr txBox="1"/>
          <p:nvPr/>
        </p:nvSpPr>
        <p:spPr>
          <a:xfrm>
            <a:off x="1084128" y="5319361"/>
            <a:ext cx="3797835" cy="369332"/>
          </a:xfrm>
          <a:prstGeom prst="rect">
            <a:avLst/>
          </a:prstGeom>
          <a:noFill/>
        </p:spPr>
        <p:txBody>
          <a:bodyPr wrap="none" rtlCol="0">
            <a:spAutoFit/>
          </a:bodyPr>
          <a:lstStyle/>
          <a:p>
            <a:r>
              <a:rPr lang="en-GB" dirty="0"/>
              <a:t>0             1	            2          3         4           5</a:t>
            </a:r>
          </a:p>
        </p:txBody>
      </p:sp>
      <p:sp>
        <p:nvSpPr>
          <p:cNvPr id="54" name="Down Arrow 53"/>
          <p:cNvSpPr/>
          <p:nvPr/>
        </p:nvSpPr>
        <p:spPr>
          <a:xfrm>
            <a:off x="2647672" y="4804063"/>
            <a:ext cx="225287" cy="432478"/>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TextBox 54"/>
          <p:cNvSpPr txBox="1"/>
          <p:nvPr/>
        </p:nvSpPr>
        <p:spPr>
          <a:xfrm>
            <a:off x="2347830" y="4424668"/>
            <a:ext cx="863121" cy="369332"/>
          </a:xfrm>
          <a:prstGeom prst="rect">
            <a:avLst/>
          </a:prstGeom>
          <a:noFill/>
        </p:spPr>
        <p:txBody>
          <a:bodyPr wrap="none" rtlCol="0">
            <a:spAutoFit/>
          </a:bodyPr>
          <a:lstStyle/>
          <a:p>
            <a:r>
              <a:rPr lang="en-GB" dirty="0"/>
              <a:t>Pointer</a:t>
            </a:r>
            <a:endParaRPr lang="en-US" dirty="0"/>
          </a:p>
        </p:txBody>
      </p:sp>
      <p:sp>
        <p:nvSpPr>
          <p:cNvPr id="56" name="Rectangle 55"/>
          <p:cNvSpPr/>
          <p:nvPr/>
        </p:nvSpPr>
        <p:spPr>
          <a:xfrm>
            <a:off x="6055983" y="5785338"/>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GB" dirty="0"/>
          </a:p>
        </p:txBody>
      </p:sp>
      <p:sp>
        <p:nvSpPr>
          <p:cNvPr id="57" name="Rectangle 56"/>
          <p:cNvSpPr/>
          <p:nvPr/>
        </p:nvSpPr>
        <p:spPr>
          <a:xfrm>
            <a:off x="6727496" y="5785337"/>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GB" dirty="0"/>
          </a:p>
        </p:txBody>
      </p:sp>
      <p:sp>
        <p:nvSpPr>
          <p:cNvPr id="58" name="Rectangle 57"/>
          <p:cNvSpPr/>
          <p:nvPr/>
        </p:nvSpPr>
        <p:spPr>
          <a:xfrm>
            <a:off x="7399009" y="5785336"/>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GB" dirty="0"/>
          </a:p>
        </p:txBody>
      </p:sp>
      <p:sp>
        <p:nvSpPr>
          <p:cNvPr id="59" name="Rectangle 58"/>
          <p:cNvSpPr/>
          <p:nvPr/>
        </p:nvSpPr>
        <p:spPr>
          <a:xfrm>
            <a:off x="8070522" y="5785335"/>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o</a:t>
            </a:r>
          </a:p>
        </p:txBody>
      </p:sp>
      <p:sp>
        <p:nvSpPr>
          <p:cNvPr id="60" name="Rectangle 59"/>
          <p:cNvSpPr/>
          <p:nvPr/>
        </p:nvSpPr>
        <p:spPr>
          <a:xfrm>
            <a:off x="8742035" y="5785334"/>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u</a:t>
            </a:r>
          </a:p>
        </p:txBody>
      </p:sp>
      <p:sp>
        <p:nvSpPr>
          <p:cNvPr id="61" name="Rectangle 60"/>
          <p:cNvSpPr/>
          <p:nvPr/>
        </p:nvSpPr>
        <p:spPr>
          <a:xfrm>
            <a:off x="9427836" y="5785333"/>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r</a:t>
            </a:r>
          </a:p>
        </p:txBody>
      </p:sp>
      <p:sp>
        <p:nvSpPr>
          <p:cNvPr id="62" name="TextBox 61"/>
          <p:cNvSpPr txBox="1"/>
          <p:nvPr/>
        </p:nvSpPr>
        <p:spPr>
          <a:xfrm>
            <a:off x="6055983" y="5305670"/>
            <a:ext cx="3797835" cy="369332"/>
          </a:xfrm>
          <a:prstGeom prst="rect">
            <a:avLst/>
          </a:prstGeom>
          <a:noFill/>
        </p:spPr>
        <p:txBody>
          <a:bodyPr wrap="none" rtlCol="0">
            <a:spAutoFit/>
          </a:bodyPr>
          <a:lstStyle/>
          <a:p>
            <a:r>
              <a:rPr lang="en-GB" dirty="0"/>
              <a:t>0             1	            2          3         4           5</a:t>
            </a:r>
          </a:p>
        </p:txBody>
      </p:sp>
      <p:sp>
        <p:nvSpPr>
          <p:cNvPr id="63" name="Down Arrow 62"/>
          <p:cNvSpPr/>
          <p:nvPr/>
        </p:nvSpPr>
        <p:spPr>
          <a:xfrm>
            <a:off x="8253793" y="4773326"/>
            <a:ext cx="225287" cy="432478"/>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Box 63"/>
          <p:cNvSpPr txBox="1"/>
          <p:nvPr/>
        </p:nvSpPr>
        <p:spPr>
          <a:xfrm>
            <a:off x="7953951" y="4393931"/>
            <a:ext cx="863121" cy="369332"/>
          </a:xfrm>
          <a:prstGeom prst="rect">
            <a:avLst/>
          </a:prstGeom>
          <a:noFill/>
        </p:spPr>
        <p:txBody>
          <a:bodyPr wrap="none" rtlCol="0">
            <a:spAutoFit/>
          </a:bodyPr>
          <a:lstStyle/>
          <a:p>
            <a:r>
              <a:rPr lang="en-GB" dirty="0"/>
              <a:t>Pointer</a:t>
            </a:r>
            <a:endParaRPr lang="en-US" dirty="0"/>
          </a:p>
        </p:txBody>
      </p:sp>
    </p:spTree>
    <p:extLst>
      <p:ext uri="{BB962C8B-B14F-4D97-AF65-F5344CB8AC3E}">
        <p14:creationId xmlns:p14="http://schemas.microsoft.com/office/powerpoint/2010/main" val="23082371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2285" y="-295866"/>
            <a:ext cx="10515600" cy="1325563"/>
          </a:xfrm>
        </p:spPr>
        <p:txBody>
          <a:bodyPr/>
          <a:lstStyle/>
          <a:p>
            <a:r>
              <a:rPr lang="en-GB" dirty="0"/>
              <a:t>Circular queue</a:t>
            </a:r>
            <a:endParaRPr lang="en-US" dirty="0"/>
          </a:p>
        </p:txBody>
      </p:sp>
      <p:sp>
        <p:nvSpPr>
          <p:cNvPr id="3" name="Content Placeholder 2"/>
          <p:cNvSpPr>
            <a:spLocks noGrp="1"/>
          </p:cNvSpPr>
          <p:nvPr>
            <p:ph idx="1"/>
          </p:nvPr>
        </p:nvSpPr>
        <p:spPr>
          <a:xfrm>
            <a:off x="207611" y="1030783"/>
            <a:ext cx="5643093" cy="5484713"/>
          </a:xfrm>
        </p:spPr>
        <p:txBody>
          <a:bodyPr>
            <a:normAutofit fontScale="77500" lnSpcReduction="20000"/>
          </a:bodyPr>
          <a:lstStyle/>
          <a:p>
            <a:pPr>
              <a:lnSpc>
                <a:spcPct val="120000"/>
              </a:lnSpc>
              <a:buFont typeface="Wingdings" panose="05000000000000000000" pitchFamily="2" charset="2"/>
              <a:buChar char="ü"/>
            </a:pPr>
            <a:r>
              <a:rPr lang="en-GB" dirty="0"/>
              <a:t>In a linear array when item are removed from the memory location those memory locations are allocated but remain unused.  </a:t>
            </a:r>
          </a:p>
          <a:p>
            <a:pPr>
              <a:lnSpc>
                <a:spcPct val="120000"/>
              </a:lnSpc>
              <a:buFont typeface="Wingdings" panose="05000000000000000000" pitchFamily="2" charset="2"/>
              <a:buChar char="ü"/>
            </a:pPr>
            <a:r>
              <a:rPr lang="en-GB" dirty="0"/>
              <a:t>Circular queues get around this problem by “recycling” these memory locations.</a:t>
            </a:r>
          </a:p>
          <a:p>
            <a:pPr>
              <a:lnSpc>
                <a:spcPct val="120000"/>
              </a:lnSpc>
              <a:buFont typeface="Wingdings" panose="05000000000000000000" pitchFamily="2" charset="2"/>
              <a:buChar char="ü"/>
            </a:pPr>
            <a:r>
              <a:rPr lang="en-GB" dirty="0"/>
              <a:t>The used memory locations at the front of the queue now become memory locations at the back of the queue </a:t>
            </a:r>
          </a:p>
          <a:p>
            <a:pPr>
              <a:lnSpc>
                <a:spcPct val="120000"/>
              </a:lnSpc>
              <a:buFont typeface="Wingdings" panose="05000000000000000000" pitchFamily="2" charset="2"/>
              <a:buChar char="ü"/>
            </a:pPr>
            <a:r>
              <a:rPr lang="en-GB" dirty="0"/>
              <a:t>For circular queues we need to know what the maximum length of queue is going to be, as we cannot easily add values to elements that already contain values</a:t>
            </a:r>
          </a:p>
          <a:p>
            <a:pPr marL="0" indent="0">
              <a:lnSpc>
                <a:spcPct val="120000"/>
              </a:lnSpc>
              <a:buNone/>
            </a:pPr>
            <a:endParaRPr lang="en-GB" dirty="0"/>
          </a:p>
        </p:txBody>
      </p:sp>
      <p:sp>
        <p:nvSpPr>
          <p:cNvPr id="4" name="Rectangle 3"/>
          <p:cNvSpPr/>
          <p:nvPr/>
        </p:nvSpPr>
        <p:spPr>
          <a:xfrm>
            <a:off x="6529991" y="5910871"/>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a</a:t>
            </a:r>
          </a:p>
        </p:txBody>
      </p:sp>
      <p:sp>
        <p:nvSpPr>
          <p:cNvPr id="5" name="Rectangle 4"/>
          <p:cNvSpPr/>
          <p:nvPr/>
        </p:nvSpPr>
        <p:spPr>
          <a:xfrm>
            <a:off x="7201504" y="5910870"/>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b</a:t>
            </a:r>
          </a:p>
        </p:txBody>
      </p:sp>
      <p:sp>
        <p:nvSpPr>
          <p:cNvPr id="6" name="Rectangle 5"/>
          <p:cNvSpPr/>
          <p:nvPr/>
        </p:nvSpPr>
        <p:spPr>
          <a:xfrm>
            <a:off x="7873017" y="5910869"/>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c</a:t>
            </a:r>
          </a:p>
        </p:txBody>
      </p:sp>
      <p:sp>
        <p:nvSpPr>
          <p:cNvPr id="7" name="Rectangle 6"/>
          <p:cNvSpPr/>
          <p:nvPr/>
        </p:nvSpPr>
        <p:spPr>
          <a:xfrm>
            <a:off x="8544530" y="5910868"/>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d</a:t>
            </a:r>
          </a:p>
        </p:txBody>
      </p:sp>
      <p:sp>
        <p:nvSpPr>
          <p:cNvPr id="8" name="Rectangle 7"/>
          <p:cNvSpPr/>
          <p:nvPr/>
        </p:nvSpPr>
        <p:spPr>
          <a:xfrm>
            <a:off x="9216043" y="5910867"/>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e</a:t>
            </a:r>
          </a:p>
        </p:txBody>
      </p:sp>
      <p:sp>
        <p:nvSpPr>
          <p:cNvPr id="9" name="Rectangle 8"/>
          <p:cNvSpPr/>
          <p:nvPr/>
        </p:nvSpPr>
        <p:spPr>
          <a:xfrm>
            <a:off x="9901844" y="5910866"/>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f</a:t>
            </a:r>
          </a:p>
        </p:txBody>
      </p:sp>
      <p:sp>
        <p:nvSpPr>
          <p:cNvPr id="10" name="TextBox 9"/>
          <p:cNvSpPr txBox="1"/>
          <p:nvPr/>
        </p:nvSpPr>
        <p:spPr>
          <a:xfrm>
            <a:off x="6550369" y="5399202"/>
            <a:ext cx="6080831" cy="369332"/>
          </a:xfrm>
          <a:prstGeom prst="rect">
            <a:avLst/>
          </a:prstGeom>
          <a:noFill/>
        </p:spPr>
        <p:txBody>
          <a:bodyPr wrap="square" rtlCol="0">
            <a:spAutoFit/>
          </a:bodyPr>
          <a:lstStyle/>
          <a:p>
            <a:r>
              <a:rPr lang="en-GB" dirty="0"/>
              <a:t>0             1	            2          3         4           5             6         7</a:t>
            </a:r>
          </a:p>
        </p:txBody>
      </p:sp>
      <p:sp>
        <p:nvSpPr>
          <p:cNvPr id="11" name="Oval 10"/>
          <p:cNvSpPr/>
          <p:nvPr/>
        </p:nvSpPr>
        <p:spPr>
          <a:xfrm>
            <a:off x="7556830" y="2269533"/>
            <a:ext cx="2576946" cy="2331028"/>
          </a:xfrm>
          <a:prstGeom prst="ellips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a:t>a</a:t>
            </a:r>
            <a:endParaRPr lang="en-US" dirty="0"/>
          </a:p>
        </p:txBody>
      </p:sp>
      <p:sp>
        <p:nvSpPr>
          <p:cNvPr id="12" name="Oval 11"/>
          <p:cNvSpPr/>
          <p:nvPr/>
        </p:nvSpPr>
        <p:spPr>
          <a:xfrm>
            <a:off x="7838540" y="2584550"/>
            <a:ext cx="1976582" cy="1745673"/>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p:cNvCxnSpPr>
            <a:stCxn id="11" idx="0"/>
            <a:endCxn id="12" idx="0"/>
          </p:cNvCxnSpPr>
          <p:nvPr/>
        </p:nvCxnSpPr>
        <p:spPr>
          <a:xfrm flipH="1">
            <a:off x="8826831" y="2269533"/>
            <a:ext cx="18472" cy="31501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8826831" y="4328840"/>
            <a:ext cx="0" cy="29267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7838540" y="2678891"/>
            <a:ext cx="217055" cy="18466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a:endCxn id="12" idx="2"/>
          </p:cNvCxnSpPr>
          <p:nvPr/>
        </p:nvCxnSpPr>
        <p:spPr>
          <a:xfrm>
            <a:off x="7538358" y="3456004"/>
            <a:ext cx="300182" cy="13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9794340" y="3460633"/>
            <a:ext cx="341746" cy="606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9504549" y="4122357"/>
            <a:ext cx="217055" cy="18466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9426039" y="2584550"/>
            <a:ext cx="187037" cy="19705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V="1">
            <a:off x="7953993" y="4109969"/>
            <a:ext cx="187037" cy="19705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a:off x="10587065" y="5905747"/>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g</a:t>
            </a:r>
          </a:p>
        </p:txBody>
      </p:sp>
      <p:sp>
        <p:nvSpPr>
          <p:cNvPr id="32" name="Rectangle 31"/>
          <p:cNvSpPr/>
          <p:nvPr/>
        </p:nvSpPr>
        <p:spPr>
          <a:xfrm>
            <a:off x="11262335" y="5905747"/>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h</a:t>
            </a:r>
          </a:p>
        </p:txBody>
      </p:sp>
      <p:sp>
        <p:nvSpPr>
          <p:cNvPr id="35" name="Rectangle 34"/>
          <p:cNvSpPr/>
          <p:nvPr/>
        </p:nvSpPr>
        <p:spPr>
          <a:xfrm>
            <a:off x="8198326" y="2314212"/>
            <a:ext cx="306494" cy="369332"/>
          </a:xfrm>
          <a:prstGeom prst="rect">
            <a:avLst/>
          </a:prstGeom>
        </p:spPr>
        <p:txBody>
          <a:bodyPr wrap="none">
            <a:spAutoFit/>
          </a:bodyPr>
          <a:lstStyle/>
          <a:p>
            <a:r>
              <a:rPr lang="en-GB" dirty="0"/>
              <a:t>h</a:t>
            </a:r>
            <a:endParaRPr lang="en-US" dirty="0"/>
          </a:p>
        </p:txBody>
      </p:sp>
      <p:sp>
        <p:nvSpPr>
          <p:cNvPr id="36" name="Rectangle 35"/>
          <p:cNvSpPr/>
          <p:nvPr/>
        </p:nvSpPr>
        <p:spPr>
          <a:xfrm>
            <a:off x="9021086" y="2314212"/>
            <a:ext cx="295274" cy="369332"/>
          </a:xfrm>
          <a:prstGeom prst="rect">
            <a:avLst/>
          </a:prstGeom>
        </p:spPr>
        <p:txBody>
          <a:bodyPr wrap="none">
            <a:spAutoFit/>
          </a:bodyPr>
          <a:lstStyle/>
          <a:p>
            <a:r>
              <a:rPr lang="en-GB" dirty="0"/>
              <a:t>a</a:t>
            </a:r>
            <a:endParaRPr lang="en-US" dirty="0"/>
          </a:p>
        </p:txBody>
      </p:sp>
      <p:sp>
        <p:nvSpPr>
          <p:cNvPr id="37" name="Rectangle 36"/>
          <p:cNvSpPr/>
          <p:nvPr/>
        </p:nvSpPr>
        <p:spPr>
          <a:xfrm>
            <a:off x="9764653" y="2949213"/>
            <a:ext cx="306494" cy="369332"/>
          </a:xfrm>
          <a:prstGeom prst="rect">
            <a:avLst/>
          </a:prstGeom>
        </p:spPr>
        <p:txBody>
          <a:bodyPr wrap="none">
            <a:spAutoFit/>
          </a:bodyPr>
          <a:lstStyle/>
          <a:p>
            <a:r>
              <a:rPr lang="en-GB" dirty="0"/>
              <a:t>b</a:t>
            </a:r>
            <a:endParaRPr lang="en-US" dirty="0"/>
          </a:p>
        </p:txBody>
      </p:sp>
      <p:sp>
        <p:nvSpPr>
          <p:cNvPr id="38" name="Rectangle 37"/>
          <p:cNvSpPr/>
          <p:nvPr/>
        </p:nvSpPr>
        <p:spPr>
          <a:xfrm>
            <a:off x="9617016" y="3773140"/>
            <a:ext cx="282450" cy="369332"/>
          </a:xfrm>
          <a:prstGeom prst="rect">
            <a:avLst/>
          </a:prstGeom>
        </p:spPr>
        <p:txBody>
          <a:bodyPr wrap="none">
            <a:spAutoFit/>
          </a:bodyPr>
          <a:lstStyle/>
          <a:p>
            <a:r>
              <a:rPr lang="en-GB" dirty="0"/>
              <a:t>c</a:t>
            </a:r>
            <a:endParaRPr lang="en-US" dirty="0"/>
          </a:p>
        </p:txBody>
      </p:sp>
      <p:sp>
        <p:nvSpPr>
          <p:cNvPr id="39" name="Rectangle 38"/>
          <p:cNvSpPr/>
          <p:nvPr/>
        </p:nvSpPr>
        <p:spPr>
          <a:xfrm>
            <a:off x="9021086" y="4198152"/>
            <a:ext cx="306494" cy="369332"/>
          </a:xfrm>
          <a:prstGeom prst="rect">
            <a:avLst/>
          </a:prstGeom>
        </p:spPr>
        <p:txBody>
          <a:bodyPr wrap="none">
            <a:spAutoFit/>
          </a:bodyPr>
          <a:lstStyle/>
          <a:p>
            <a:r>
              <a:rPr lang="en-GB" dirty="0"/>
              <a:t>d</a:t>
            </a:r>
            <a:endParaRPr lang="en-US" dirty="0"/>
          </a:p>
        </p:txBody>
      </p:sp>
      <p:sp>
        <p:nvSpPr>
          <p:cNvPr id="40" name="Rectangle 39"/>
          <p:cNvSpPr/>
          <p:nvPr/>
        </p:nvSpPr>
        <p:spPr>
          <a:xfrm>
            <a:off x="8192984" y="4165194"/>
            <a:ext cx="300082" cy="369332"/>
          </a:xfrm>
          <a:prstGeom prst="rect">
            <a:avLst/>
          </a:prstGeom>
        </p:spPr>
        <p:txBody>
          <a:bodyPr wrap="none">
            <a:spAutoFit/>
          </a:bodyPr>
          <a:lstStyle/>
          <a:p>
            <a:r>
              <a:rPr lang="en-GB" dirty="0"/>
              <a:t>e</a:t>
            </a:r>
            <a:endParaRPr lang="en-US" dirty="0"/>
          </a:p>
        </p:txBody>
      </p:sp>
      <p:sp>
        <p:nvSpPr>
          <p:cNvPr id="41" name="Rectangle 40"/>
          <p:cNvSpPr/>
          <p:nvPr/>
        </p:nvSpPr>
        <p:spPr>
          <a:xfrm>
            <a:off x="7681667" y="3709059"/>
            <a:ext cx="255198" cy="369332"/>
          </a:xfrm>
          <a:prstGeom prst="rect">
            <a:avLst/>
          </a:prstGeom>
        </p:spPr>
        <p:txBody>
          <a:bodyPr wrap="none">
            <a:spAutoFit/>
          </a:bodyPr>
          <a:lstStyle/>
          <a:p>
            <a:r>
              <a:rPr lang="en-GB" dirty="0"/>
              <a:t>f</a:t>
            </a:r>
            <a:endParaRPr lang="en-US" dirty="0"/>
          </a:p>
        </p:txBody>
      </p:sp>
      <p:sp>
        <p:nvSpPr>
          <p:cNvPr id="42" name="Rectangle 41"/>
          <p:cNvSpPr/>
          <p:nvPr/>
        </p:nvSpPr>
        <p:spPr>
          <a:xfrm>
            <a:off x="7631010" y="2929164"/>
            <a:ext cx="293670" cy="369332"/>
          </a:xfrm>
          <a:prstGeom prst="rect">
            <a:avLst/>
          </a:prstGeom>
        </p:spPr>
        <p:txBody>
          <a:bodyPr wrap="none">
            <a:spAutoFit/>
          </a:bodyPr>
          <a:lstStyle/>
          <a:p>
            <a:r>
              <a:rPr lang="en-GB" dirty="0"/>
              <a:t>g</a:t>
            </a:r>
            <a:endParaRPr lang="en-US" dirty="0"/>
          </a:p>
        </p:txBody>
      </p:sp>
      <p:sp>
        <p:nvSpPr>
          <p:cNvPr id="43" name="Rectangle 42"/>
          <p:cNvSpPr/>
          <p:nvPr/>
        </p:nvSpPr>
        <p:spPr>
          <a:xfrm>
            <a:off x="9021086" y="1879244"/>
            <a:ext cx="301686" cy="369332"/>
          </a:xfrm>
          <a:prstGeom prst="rect">
            <a:avLst/>
          </a:prstGeom>
        </p:spPr>
        <p:txBody>
          <a:bodyPr wrap="none">
            <a:spAutoFit/>
          </a:bodyPr>
          <a:lstStyle/>
          <a:p>
            <a:r>
              <a:rPr lang="en-GB" dirty="0"/>
              <a:t>0</a:t>
            </a:r>
            <a:endParaRPr lang="en-US" dirty="0"/>
          </a:p>
        </p:txBody>
      </p:sp>
      <p:sp>
        <p:nvSpPr>
          <p:cNvPr id="44" name="Rectangle 43"/>
          <p:cNvSpPr/>
          <p:nvPr/>
        </p:nvSpPr>
        <p:spPr>
          <a:xfrm>
            <a:off x="10143012" y="2744498"/>
            <a:ext cx="301686" cy="369332"/>
          </a:xfrm>
          <a:prstGeom prst="rect">
            <a:avLst/>
          </a:prstGeom>
        </p:spPr>
        <p:txBody>
          <a:bodyPr wrap="none">
            <a:spAutoFit/>
          </a:bodyPr>
          <a:lstStyle/>
          <a:p>
            <a:r>
              <a:rPr lang="en-GB" dirty="0"/>
              <a:t>1</a:t>
            </a:r>
            <a:endParaRPr lang="en-US" dirty="0"/>
          </a:p>
        </p:txBody>
      </p:sp>
      <p:sp>
        <p:nvSpPr>
          <p:cNvPr id="45" name="Rectangle 44"/>
          <p:cNvSpPr/>
          <p:nvPr/>
        </p:nvSpPr>
        <p:spPr>
          <a:xfrm>
            <a:off x="10066957" y="3828820"/>
            <a:ext cx="301686" cy="369332"/>
          </a:xfrm>
          <a:prstGeom prst="rect">
            <a:avLst/>
          </a:prstGeom>
        </p:spPr>
        <p:txBody>
          <a:bodyPr wrap="none">
            <a:spAutoFit/>
          </a:bodyPr>
          <a:lstStyle/>
          <a:p>
            <a:r>
              <a:rPr lang="en-GB" dirty="0"/>
              <a:t>2</a:t>
            </a:r>
            <a:endParaRPr lang="en-US" dirty="0"/>
          </a:p>
        </p:txBody>
      </p:sp>
      <p:sp>
        <p:nvSpPr>
          <p:cNvPr id="46" name="Rectangle 45"/>
          <p:cNvSpPr/>
          <p:nvPr/>
        </p:nvSpPr>
        <p:spPr>
          <a:xfrm>
            <a:off x="9278402" y="4531488"/>
            <a:ext cx="301686" cy="369332"/>
          </a:xfrm>
          <a:prstGeom prst="rect">
            <a:avLst/>
          </a:prstGeom>
        </p:spPr>
        <p:txBody>
          <a:bodyPr wrap="none">
            <a:spAutoFit/>
          </a:bodyPr>
          <a:lstStyle/>
          <a:p>
            <a:r>
              <a:rPr lang="en-GB" dirty="0"/>
              <a:t>3</a:t>
            </a:r>
            <a:endParaRPr lang="en-US" dirty="0"/>
          </a:p>
        </p:txBody>
      </p:sp>
      <p:sp>
        <p:nvSpPr>
          <p:cNvPr id="47" name="Rectangle 46"/>
          <p:cNvSpPr/>
          <p:nvPr/>
        </p:nvSpPr>
        <p:spPr>
          <a:xfrm>
            <a:off x="8211456" y="4503531"/>
            <a:ext cx="301686" cy="369332"/>
          </a:xfrm>
          <a:prstGeom prst="rect">
            <a:avLst/>
          </a:prstGeom>
        </p:spPr>
        <p:txBody>
          <a:bodyPr wrap="none">
            <a:spAutoFit/>
          </a:bodyPr>
          <a:lstStyle/>
          <a:p>
            <a:r>
              <a:rPr lang="en-GB" dirty="0"/>
              <a:t>4</a:t>
            </a:r>
            <a:endParaRPr lang="en-US" dirty="0"/>
          </a:p>
        </p:txBody>
      </p:sp>
      <p:sp>
        <p:nvSpPr>
          <p:cNvPr id="48" name="Rectangle 47"/>
          <p:cNvSpPr/>
          <p:nvPr/>
        </p:nvSpPr>
        <p:spPr>
          <a:xfrm>
            <a:off x="7305712" y="3893725"/>
            <a:ext cx="301686" cy="369332"/>
          </a:xfrm>
          <a:prstGeom prst="rect">
            <a:avLst/>
          </a:prstGeom>
        </p:spPr>
        <p:txBody>
          <a:bodyPr wrap="none">
            <a:spAutoFit/>
          </a:bodyPr>
          <a:lstStyle/>
          <a:p>
            <a:r>
              <a:rPr lang="en-GB" dirty="0"/>
              <a:t>5</a:t>
            </a:r>
            <a:endParaRPr lang="en-US" dirty="0"/>
          </a:p>
        </p:txBody>
      </p:sp>
      <p:sp>
        <p:nvSpPr>
          <p:cNvPr id="49" name="Rectangle 48"/>
          <p:cNvSpPr/>
          <p:nvPr/>
        </p:nvSpPr>
        <p:spPr>
          <a:xfrm>
            <a:off x="7243084" y="2983972"/>
            <a:ext cx="301686" cy="369332"/>
          </a:xfrm>
          <a:prstGeom prst="rect">
            <a:avLst/>
          </a:prstGeom>
        </p:spPr>
        <p:txBody>
          <a:bodyPr wrap="none">
            <a:spAutoFit/>
          </a:bodyPr>
          <a:lstStyle/>
          <a:p>
            <a:r>
              <a:rPr lang="en-GB" dirty="0"/>
              <a:t>6</a:t>
            </a:r>
            <a:endParaRPr lang="en-US" dirty="0"/>
          </a:p>
        </p:txBody>
      </p:sp>
      <p:sp>
        <p:nvSpPr>
          <p:cNvPr id="50" name="Rectangle 49"/>
          <p:cNvSpPr/>
          <p:nvPr/>
        </p:nvSpPr>
        <p:spPr>
          <a:xfrm>
            <a:off x="7982770" y="2053849"/>
            <a:ext cx="301686" cy="369332"/>
          </a:xfrm>
          <a:prstGeom prst="rect">
            <a:avLst/>
          </a:prstGeom>
        </p:spPr>
        <p:txBody>
          <a:bodyPr wrap="none">
            <a:spAutoFit/>
          </a:bodyPr>
          <a:lstStyle/>
          <a:p>
            <a:r>
              <a:rPr lang="en-GB" dirty="0"/>
              <a:t>7</a:t>
            </a:r>
            <a:endParaRPr lang="en-US" dirty="0"/>
          </a:p>
        </p:txBody>
      </p:sp>
      <p:sp>
        <p:nvSpPr>
          <p:cNvPr id="51" name="Down Arrow 50"/>
          <p:cNvSpPr/>
          <p:nvPr/>
        </p:nvSpPr>
        <p:spPr>
          <a:xfrm>
            <a:off x="9369008" y="1911660"/>
            <a:ext cx="225287" cy="432478"/>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51"/>
          <p:cNvSpPr txBox="1"/>
          <p:nvPr/>
        </p:nvSpPr>
        <p:spPr>
          <a:xfrm>
            <a:off x="9216043" y="1533240"/>
            <a:ext cx="1424557" cy="369332"/>
          </a:xfrm>
          <a:prstGeom prst="rect">
            <a:avLst/>
          </a:prstGeom>
          <a:noFill/>
        </p:spPr>
        <p:txBody>
          <a:bodyPr wrap="none" rtlCol="0">
            <a:spAutoFit/>
          </a:bodyPr>
          <a:lstStyle/>
          <a:p>
            <a:r>
              <a:rPr lang="en-GB" dirty="0"/>
              <a:t>Front pointer</a:t>
            </a:r>
            <a:endParaRPr lang="en-US" dirty="0"/>
          </a:p>
        </p:txBody>
      </p:sp>
      <p:sp>
        <p:nvSpPr>
          <p:cNvPr id="53" name="Down Arrow 52"/>
          <p:cNvSpPr/>
          <p:nvPr/>
        </p:nvSpPr>
        <p:spPr>
          <a:xfrm>
            <a:off x="7934057" y="1574201"/>
            <a:ext cx="225287" cy="432478"/>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p:cNvSpPr txBox="1"/>
          <p:nvPr/>
        </p:nvSpPr>
        <p:spPr>
          <a:xfrm>
            <a:off x="7681667" y="1029697"/>
            <a:ext cx="1351011" cy="369332"/>
          </a:xfrm>
          <a:prstGeom prst="rect">
            <a:avLst/>
          </a:prstGeom>
          <a:noFill/>
        </p:spPr>
        <p:txBody>
          <a:bodyPr wrap="none" rtlCol="0">
            <a:spAutoFit/>
          </a:bodyPr>
          <a:lstStyle/>
          <a:p>
            <a:r>
              <a:rPr lang="en-GB" dirty="0"/>
              <a:t>Rear pointer</a:t>
            </a:r>
            <a:endParaRPr lang="en-US" dirty="0"/>
          </a:p>
        </p:txBody>
      </p:sp>
    </p:spTree>
    <p:extLst>
      <p:ext uri="{BB962C8B-B14F-4D97-AF65-F5344CB8AC3E}">
        <p14:creationId xmlns:p14="http://schemas.microsoft.com/office/powerpoint/2010/main" val="38476887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405726-FE7E-440D-99DC-358B1E22B865}"/>
              </a:ext>
            </a:extLst>
          </p:cNvPr>
          <p:cNvSpPr>
            <a:spLocks noGrp="1"/>
          </p:cNvSpPr>
          <p:nvPr>
            <p:ph type="title"/>
          </p:nvPr>
        </p:nvSpPr>
        <p:spPr/>
        <p:txBody>
          <a:bodyPr>
            <a:normAutofit fontScale="90000"/>
          </a:bodyPr>
          <a:lstStyle/>
          <a:p>
            <a:r>
              <a:rPr lang="en-GB" dirty="0"/>
              <a:t>Abstract data types</a:t>
            </a:r>
          </a:p>
        </p:txBody>
      </p:sp>
      <p:sp>
        <p:nvSpPr>
          <p:cNvPr id="3" name="Content Placeholder 2">
            <a:extLst>
              <a:ext uri="{FF2B5EF4-FFF2-40B4-BE49-F238E27FC236}">
                <a16:creationId xmlns:a16="http://schemas.microsoft.com/office/drawing/2014/main" id="{8DC11CB2-46FE-47D3-920D-262A03F5D7C9}"/>
              </a:ext>
            </a:extLst>
          </p:cNvPr>
          <p:cNvSpPr>
            <a:spLocks noGrp="1"/>
          </p:cNvSpPr>
          <p:nvPr>
            <p:ph idx="1"/>
          </p:nvPr>
        </p:nvSpPr>
        <p:spPr>
          <a:xfrm>
            <a:off x="838200" y="1212014"/>
            <a:ext cx="10515600" cy="4667250"/>
          </a:xfrm>
        </p:spPr>
        <p:txBody>
          <a:bodyPr>
            <a:normAutofit fontScale="85000" lnSpcReduction="20000"/>
          </a:bodyPr>
          <a:lstStyle/>
          <a:p>
            <a:pPr>
              <a:lnSpc>
                <a:spcPct val="120000"/>
              </a:lnSpc>
              <a:buFont typeface="Wingdings" panose="05000000000000000000" pitchFamily="2" charset="2"/>
              <a:buChar char="ü"/>
            </a:pPr>
            <a:r>
              <a:rPr lang="en-GB" dirty="0"/>
              <a:t>Abstract data types allow us deal with the operations and behaviours of a data type and not to be concerned with their operation which is abstracted away.</a:t>
            </a:r>
          </a:p>
          <a:p>
            <a:pPr>
              <a:lnSpc>
                <a:spcPct val="120000"/>
              </a:lnSpc>
              <a:buFont typeface="Wingdings" panose="05000000000000000000" pitchFamily="2" charset="2"/>
              <a:buChar char="ü"/>
            </a:pPr>
            <a:r>
              <a:rPr lang="en-GB" dirty="0"/>
              <a:t>Abstract datatypes include the following which we will be covering in the next few lessons.</a:t>
            </a:r>
          </a:p>
          <a:p>
            <a:pPr lvl="1">
              <a:lnSpc>
                <a:spcPct val="120000"/>
              </a:lnSpc>
              <a:buFont typeface="Wingdings" panose="05000000000000000000" pitchFamily="2" charset="2"/>
              <a:buChar char="ü"/>
            </a:pPr>
            <a:r>
              <a:rPr lang="en-GB" dirty="0"/>
              <a:t>Stacks </a:t>
            </a:r>
          </a:p>
          <a:p>
            <a:pPr lvl="1">
              <a:lnSpc>
                <a:spcPct val="120000"/>
              </a:lnSpc>
              <a:buFont typeface="Wingdings" panose="05000000000000000000" pitchFamily="2" charset="2"/>
              <a:buChar char="ü"/>
            </a:pPr>
            <a:r>
              <a:rPr lang="en-GB" dirty="0"/>
              <a:t>Queues</a:t>
            </a:r>
          </a:p>
          <a:p>
            <a:pPr lvl="1">
              <a:lnSpc>
                <a:spcPct val="120000"/>
              </a:lnSpc>
              <a:buFont typeface="Wingdings" panose="05000000000000000000" pitchFamily="2" charset="2"/>
              <a:buChar char="ü"/>
            </a:pPr>
            <a:r>
              <a:rPr lang="en-GB" dirty="0"/>
              <a:t>Linked lists</a:t>
            </a:r>
          </a:p>
          <a:p>
            <a:pPr lvl="1">
              <a:lnSpc>
                <a:spcPct val="120000"/>
              </a:lnSpc>
              <a:buFont typeface="Wingdings" panose="05000000000000000000" pitchFamily="2" charset="2"/>
              <a:buChar char="ü"/>
            </a:pPr>
            <a:r>
              <a:rPr lang="en-GB" dirty="0"/>
              <a:t>Graphs</a:t>
            </a:r>
          </a:p>
          <a:p>
            <a:pPr lvl="1">
              <a:lnSpc>
                <a:spcPct val="120000"/>
              </a:lnSpc>
              <a:buFont typeface="Wingdings" panose="05000000000000000000" pitchFamily="2" charset="2"/>
              <a:buChar char="ü"/>
            </a:pPr>
            <a:r>
              <a:rPr lang="en-GB" dirty="0"/>
              <a:t>Trees</a:t>
            </a:r>
          </a:p>
          <a:p>
            <a:pPr lvl="1">
              <a:lnSpc>
                <a:spcPct val="120000"/>
              </a:lnSpc>
              <a:buFont typeface="Wingdings" panose="05000000000000000000" pitchFamily="2" charset="2"/>
              <a:buChar char="ü"/>
            </a:pPr>
            <a:r>
              <a:rPr lang="en-GB" dirty="0"/>
              <a:t>Hash Tables</a:t>
            </a:r>
          </a:p>
          <a:p>
            <a:pPr lvl="1">
              <a:lnSpc>
                <a:spcPct val="120000"/>
              </a:lnSpc>
              <a:buFont typeface="Wingdings" panose="05000000000000000000" pitchFamily="2" charset="2"/>
              <a:buChar char="ü"/>
            </a:pPr>
            <a:r>
              <a:rPr lang="en-GB" dirty="0"/>
              <a:t>Dictionaries</a:t>
            </a:r>
          </a:p>
          <a:p>
            <a:pPr lvl="1">
              <a:lnSpc>
                <a:spcPct val="120000"/>
              </a:lnSpc>
              <a:buFont typeface="Wingdings" panose="05000000000000000000" pitchFamily="2" charset="2"/>
              <a:buChar char="ü"/>
            </a:pPr>
            <a:r>
              <a:rPr lang="en-GB" dirty="0"/>
              <a:t>Vectors</a:t>
            </a:r>
          </a:p>
        </p:txBody>
      </p:sp>
    </p:spTree>
    <p:extLst>
      <p:ext uri="{BB962C8B-B14F-4D97-AF65-F5344CB8AC3E}">
        <p14:creationId xmlns:p14="http://schemas.microsoft.com/office/powerpoint/2010/main" val="33080382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Example circular queue with 7 elements</a:t>
            </a:r>
          </a:p>
        </p:txBody>
      </p:sp>
      <p:sp>
        <p:nvSpPr>
          <p:cNvPr id="64" name="Content Placeholder 2"/>
          <p:cNvSpPr>
            <a:spLocks noGrp="1"/>
          </p:cNvSpPr>
          <p:nvPr>
            <p:ph idx="1"/>
          </p:nvPr>
        </p:nvSpPr>
        <p:spPr>
          <a:xfrm>
            <a:off x="6543575" y="5308703"/>
            <a:ext cx="5323571" cy="1152382"/>
          </a:xfrm>
        </p:spPr>
        <p:txBody>
          <a:bodyPr>
            <a:normAutofit/>
          </a:bodyPr>
          <a:lstStyle/>
          <a:p>
            <a:pPr marL="0" indent="0">
              <a:buNone/>
            </a:pPr>
            <a:r>
              <a:rPr lang="en-GB" sz="2400" dirty="0"/>
              <a:t>a is removed, front pointer moves to next item in list </a:t>
            </a:r>
            <a:endParaRPr lang="en-US" sz="2400" dirty="0"/>
          </a:p>
        </p:txBody>
      </p:sp>
      <p:sp>
        <p:nvSpPr>
          <p:cNvPr id="4" name="Oval 3"/>
          <p:cNvSpPr/>
          <p:nvPr/>
        </p:nvSpPr>
        <p:spPr>
          <a:xfrm>
            <a:off x="1318383" y="2413489"/>
            <a:ext cx="2576946" cy="2331028"/>
          </a:xfrm>
          <a:prstGeom prst="ellips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a:t>a</a:t>
            </a:r>
            <a:endParaRPr lang="en-US" dirty="0"/>
          </a:p>
        </p:txBody>
      </p:sp>
      <p:sp>
        <p:nvSpPr>
          <p:cNvPr id="5" name="Oval 4"/>
          <p:cNvSpPr/>
          <p:nvPr/>
        </p:nvSpPr>
        <p:spPr>
          <a:xfrm>
            <a:off x="1600093" y="2728506"/>
            <a:ext cx="1976582" cy="1745673"/>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5" idx="0"/>
          </p:cNvCxnSpPr>
          <p:nvPr/>
        </p:nvCxnSpPr>
        <p:spPr>
          <a:xfrm flipH="1">
            <a:off x="2588384" y="2413489"/>
            <a:ext cx="18472" cy="31501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2588384" y="4472796"/>
            <a:ext cx="0" cy="29267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600093" y="2822847"/>
            <a:ext cx="217055" cy="18466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a:endCxn id="5" idx="2"/>
          </p:cNvCxnSpPr>
          <p:nvPr/>
        </p:nvCxnSpPr>
        <p:spPr>
          <a:xfrm>
            <a:off x="1299911" y="3599960"/>
            <a:ext cx="300182" cy="13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3555893" y="3604589"/>
            <a:ext cx="341746" cy="606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3266102" y="4266313"/>
            <a:ext cx="217055" cy="18466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3187592" y="2728506"/>
            <a:ext cx="187037" cy="19705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1715546" y="4253925"/>
            <a:ext cx="187037" cy="19705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1959879" y="2458168"/>
            <a:ext cx="306494" cy="369332"/>
          </a:xfrm>
          <a:prstGeom prst="rect">
            <a:avLst/>
          </a:prstGeom>
        </p:spPr>
        <p:txBody>
          <a:bodyPr wrap="none">
            <a:spAutoFit/>
          </a:bodyPr>
          <a:lstStyle/>
          <a:p>
            <a:r>
              <a:rPr lang="en-GB" dirty="0"/>
              <a:t>h</a:t>
            </a:r>
            <a:endParaRPr lang="en-US" dirty="0"/>
          </a:p>
        </p:txBody>
      </p:sp>
      <p:sp>
        <p:nvSpPr>
          <p:cNvPr id="15" name="Rectangle 14"/>
          <p:cNvSpPr/>
          <p:nvPr/>
        </p:nvSpPr>
        <p:spPr>
          <a:xfrm>
            <a:off x="2782639" y="2458168"/>
            <a:ext cx="295274" cy="369332"/>
          </a:xfrm>
          <a:prstGeom prst="rect">
            <a:avLst/>
          </a:prstGeom>
        </p:spPr>
        <p:txBody>
          <a:bodyPr wrap="none">
            <a:spAutoFit/>
          </a:bodyPr>
          <a:lstStyle/>
          <a:p>
            <a:r>
              <a:rPr lang="en-GB" dirty="0"/>
              <a:t>a</a:t>
            </a:r>
            <a:endParaRPr lang="en-US" dirty="0"/>
          </a:p>
        </p:txBody>
      </p:sp>
      <p:sp>
        <p:nvSpPr>
          <p:cNvPr id="16" name="Rectangle 15"/>
          <p:cNvSpPr/>
          <p:nvPr/>
        </p:nvSpPr>
        <p:spPr>
          <a:xfrm>
            <a:off x="3526206" y="3093169"/>
            <a:ext cx="306494" cy="369332"/>
          </a:xfrm>
          <a:prstGeom prst="rect">
            <a:avLst/>
          </a:prstGeom>
        </p:spPr>
        <p:txBody>
          <a:bodyPr wrap="none">
            <a:spAutoFit/>
          </a:bodyPr>
          <a:lstStyle/>
          <a:p>
            <a:r>
              <a:rPr lang="en-GB" dirty="0"/>
              <a:t>b</a:t>
            </a:r>
            <a:endParaRPr lang="en-US" dirty="0"/>
          </a:p>
        </p:txBody>
      </p:sp>
      <p:sp>
        <p:nvSpPr>
          <p:cNvPr id="17" name="Rectangle 16"/>
          <p:cNvSpPr/>
          <p:nvPr/>
        </p:nvSpPr>
        <p:spPr>
          <a:xfrm>
            <a:off x="3378569" y="3917096"/>
            <a:ext cx="282450" cy="369332"/>
          </a:xfrm>
          <a:prstGeom prst="rect">
            <a:avLst/>
          </a:prstGeom>
        </p:spPr>
        <p:txBody>
          <a:bodyPr wrap="none">
            <a:spAutoFit/>
          </a:bodyPr>
          <a:lstStyle/>
          <a:p>
            <a:r>
              <a:rPr lang="en-GB" dirty="0"/>
              <a:t>c</a:t>
            </a:r>
            <a:endParaRPr lang="en-US" dirty="0"/>
          </a:p>
        </p:txBody>
      </p:sp>
      <p:sp>
        <p:nvSpPr>
          <p:cNvPr id="18" name="Rectangle 17"/>
          <p:cNvSpPr/>
          <p:nvPr/>
        </p:nvSpPr>
        <p:spPr>
          <a:xfrm>
            <a:off x="2782639" y="4342108"/>
            <a:ext cx="306494" cy="369332"/>
          </a:xfrm>
          <a:prstGeom prst="rect">
            <a:avLst/>
          </a:prstGeom>
        </p:spPr>
        <p:txBody>
          <a:bodyPr wrap="none">
            <a:spAutoFit/>
          </a:bodyPr>
          <a:lstStyle/>
          <a:p>
            <a:r>
              <a:rPr lang="en-GB" dirty="0"/>
              <a:t>d</a:t>
            </a:r>
            <a:endParaRPr lang="en-US" dirty="0"/>
          </a:p>
        </p:txBody>
      </p:sp>
      <p:sp>
        <p:nvSpPr>
          <p:cNvPr id="19" name="Rectangle 18"/>
          <p:cNvSpPr/>
          <p:nvPr/>
        </p:nvSpPr>
        <p:spPr>
          <a:xfrm>
            <a:off x="1954537" y="4309150"/>
            <a:ext cx="300082" cy="369332"/>
          </a:xfrm>
          <a:prstGeom prst="rect">
            <a:avLst/>
          </a:prstGeom>
        </p:spPr>
        <p:txBody>
          <a:bodyPr wrap="none">
            <a:spAutoFit/>
          </a:bodyPr>
          <a:lstStyle/>
          <a:p>
            <a:r>
              <a:rPr lang="en-GB" dirty="0"/>
              <a:t>e</a:t>
            </a:r>
            <a:endParaRPr lang="en-US" dirty="0"/>
          </a:p>
        </p:txBody>
      </p:sp>
      <p:sp>
        <p:nvSpPr>
          <p:cNvPr id="20" name="Rectangle 19"/>
          <p:cNvSpPr/>
          <p:nvPr/>
        </p:nvSpPr>
        <p:spPr>
          <a:xfrm>
            <a:off x="1443220" y="3853015"/>
            <a:ext cx="255198" cy="369332"/>
          </a:xfrm>
          <a:prstGeom prst="rect">
            <a:avLst/>
          </a:prstGeom>
        </p:spPr>
        <p:txBody>
          <a:bodyPr wrap="none">
            <a:spAutoFit/>
          </a:bodyPr>
          <a:lstStyle/>
          <a:p>
            <a:r>
              <a:rPr lang="en-GB" dirty="0"/>
              <a:t>f</a:t>
            </a:r>
            <a:endParaRPr lang="en-US" dirty="0"/>
          </a:p>
        </p:txBody>
      </p:sp>
      <p:sp>
        <p:nvSpPr>
          <p:cNvPr id="21" name="Rectangle 20"/>
          <p:cNvSpPr/>
          <p:nvPr/>
        </p:nvSpPr>
        <p:spPr>
          <a:xfrm>
            <a:off x="1392563" y="3073120"/>
            <a:ext cx="293670" cy="369332"/>
          </a:xfrm>
          <a:prstGeom prst="rect">
            <a:avLst/>
          </a:prstGeom>
        </p:spPr>
        <p:txBody>
          <a:bodyPr wrap="none">
            <a:spAutoFit/>
          </a:bodyPr>
          <a:lstStyle/>
          <a:p>
            <a:r>
              <a:rPr lang="en-GB" dirty="0"/>
              <a:t>g</a:t>
            </a:r>
            <a:endParaRPr lang="en-US" dirty="0"/>
          </a:p>
        </p:txBody>
      </p:sp>
      <p:sp>
        <p:nvSpPr>
          <p:cNvPr id="22" name="Rectangle 21"/>
          <p:cNvSpPr/>
          <p:nvPr/>
        </p:nvSpPr>
        <p:spPr>
          <a:xfrm>
            <a:off x="2782639" y="2023200"/>
            <a:ext cx="301686" cy="369332"/>
          </a:xfrm>
          <a:prstGeom prst="rect">
            <a:avLst/>
          </a:prstGeom>
        </p:spPr>
        <p:txBody>
          <a:bodyPr wrap="none">
            <a:spAutoFit/>
          </a:bodyPr>
          <a:lstStyle/>
          <a:p>
            <a:r>
              <a:rPr lang="en-GB" dirty="0"/>
              <a:t>0</a:t>
            </a:r>
            <a:endParaRPr lang="en-US" dirty="0"/>
          </a:p>
        </p:txBody>
      </p:sp>
      <p:sp>
        <p:nvSpPr>
          <p:cNvPr id="23" name="Rectangle 22"/>
          <p:cNvSpPr/>
          <p:nvPr/>
        </p:nvSpPr>
        <p:spPr>
          <a:xfrm>
            <a:off x="3904565" y="2888454"/>
            <a:ext cx="301686" cy="369332"/>
          </a:xfrm>
          <a:prstGeom prst="rect">
            <a:avLst/>
          </a:prstGeom>
        </p:spPr>
        <p:txBody>
          <a:bodyPr wrap="none">
            <a:spAutoFit/>
          </a:bodyPr>
          <a:lstStyle/>
          <a:p>
            <a:r>
              <a:rPr lang="en-GB" dirty="0"/>
              <a:t>1</a:t>
            </a:r>
            <a:endParaRPr lang="en-US" dirty="0"/>
          </a:p>
        </p:txBody>
      </p:sp>
      <p:sp>
        <p:nvSpPr>
          <p:cNvPr id="24" name="Rectangle 23"/>
          <p:cNvSpPr/>
          <p:nvPr/>
        </p:nvSpPr>
        <p:spPr>
          <a:xfrm>
            <a:off x="3828510" y="3972776"/>
            <a:ext cx="301686" cy="369332"/>
          </a:xfrm>
          <a:prstGeom prst="rect">
            <a:avLst/>
          </a:prstGeom>
        </p:spPr>
        <p:txBody>
          <a:bodyPr wrap="none">
            <a:spAutoFit/>
          </a:bodyPr>
          <a:lstStyle/>
          <a:p>
            <a:r>
              <a:rPr lang="en-GB" dirty="0"/>
              <a:t>2</a:t>
            </a:r>
            <a:endParaRPr lang="en-US" dirty="0"/>
          </a:p>
        </p:txBody>
      </p:sp>
      <p:sp>
        <p:nvSpPr>
          <p:cNvPr id="25" name="Rectangle 24"/>
          <p:cNvSpPr/>
          <p:nvPr/>
        </p:nvSpPr>
        <p:spPr>
          <a:xfrm>
            <a:off x="3039955" y="4675444"/>
            <a:ext cx="301686" cy="369332"/>
          </a:xfrm>
          <a:prstGeom prst="rect">
            <a:avLst/>
          </a:prstGeom>
        </p:spPr>
        <p:txBody>
          <a:bodyPr wrap="none">
            <a:spAutoFit/>
          </a:bodyPr>
          <a:lstStyle/>
          <a:p>
            <a:r>
              <a:rPr lang="en-GB" dirty="0"/>
              <a:t>3</a:t>
            </a:r>
            <a:endParaRPr lang="en-US" dirty="0"/>
          </a:p>
        </p:txBody>
      </p:sp>
      <p:sp>
        <p:nvSpPr>
          <p:cNvPr id="26" name="Rectangle 25"/>
          <p:cNvSpPr/>
          <p:nvPr/>
        </p:nvSpPr>
        <p:spPr>
          <a:xfrm>
            <a:off x="1973009" y="4647487"/>
            <a:ext cx="301686" cy="369332"/>
          </a:xfrm>
          <a:prstGeom prst="rect">
            <a:avLst/>
          </a:prstGeom>
        </p:spPr>
        <p:txBody>
          <a:bodyPr wrap="none">
            <a:spAutoFit/>
          </a:bodyPr>
          <a:lstStyle/>
          <a:p>
            <a:r>
              <a:rPr lang="en-GB" dirty="0"/>
              <a:t>4</a:t>
            </a:r>
            <a:endParaRPr lang="en-US" dirty="0"/>
          </a:p>
        </p:txBody>
      </p:sp>
      <p:sp>
        <p:nvSpPr>
          <p:cNvPr id="27" name="Rectangle 26"/>
          <p:cNvSpPr/>
          <p:nvPr/>
        </p:nvSpPr>
        <p:spPr>
          <a:xfrm>
            <a:off x="1067265" y="4037681"/>
            <a:ext cx="301686" cy="369332"/>
          </a:xfrm>
          <a:prstGeom prst="rect">
            <a:avLst/>
          </a:prstGeom>
        </p:spPr>
        <p:txBody>
          <a:bodyPr wrap="none">
            <a:spAutoFit/>
          </a:bodyPr>
          <a:lstStyle/>
          <a:p>
            <a:r>
              <a:rPr lang="en-GB" dirty="0"/>
              <a:t>5</a:t>
            </a:r>
            <a:endParaRPr lang="en-US" dirty="0"/>
          </a:p>
        </p:txBody>
      </p:sp>
      <p:sp>
        <p:nvSpPr>
          <p:cNvPr id="28" name="Rectangle 27"/>
          <p:cNvSpPr/>
          <p:nvPr/>
        </p:nvSpPr>
        <p:spPr>
          <a:xfrm>
            <a:off x="1004637" y="3127928"/>
            <a:ext cx="301686" cy="369332"/>
          </a:xfrm>
          <a:prstGeom prst="rect">
            <a:avLst/>
          </a:prstGeom>
        </p:spPr>
        <p:txBody>
          <a:bodyPr wrap="none">
            <a:spAutoFit/>
          </a:bodyPr>
          <a:lstStyle/>
          <a:p>
            <a:r>
              <a:rPr lang="en-GB" dirty="0"/>
              <a:t>6</a:t>
            </a:r>
            <a:endParaRPr lang="en-US" dirty="0"/>
          </a:p>
        </p:txBody>
      </p:sp>
      <p:sp>
        <p:nvSpPr>
          <p:cNvPr id="29" name="Rectangle 28"/>
          <p:cNvSpPr/>
          <p:nvPr/>
        </p:nvSpPr>
        <p:spPr>
          <a:xfrm>
            <a:off x="1744323" y="2197805"/>
            <a:ext cx="301686" cy="369332"/>
          </a:xfrm>
          <a:prstGeom prst="rect">
            <a:avLst/>
          </a:prstGeom>
        </p:spPr>
        <p:txBody>
          <a:bodyPr wrap="none">
            <a:spAutoFit/>
          </a:bodyPr>
          <a:lstStyle/>
          <a:p>
            <a:r>
              <a:rPr lang="en-GB" dirty="0"/>
              <a:t>7</a:t>
            </a:r>
            <a:endParaRPr lang="en-US" dirty="0"/>
          </a:p>
        </p:txBody>
      </p:sp>
      <p:sp>
        <p:nvSpPr>
          <p:cNvPr id="30" name="Down Arrow 29"/>
          <p:cNvSpPr/>
          <p:nvPr/>
        </p:nvSpPr>
        <p:spPr>
          <a:xfrm>
            <a:off x="3130561" y="2055616"/>
            <a:ext cx="225287" cy="432478"/>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p:cNvSpPr txBox="1"/>
          <p:nvPr/>
        </p:nvSpPr>
        <p:spPr>
          <a:xfrm>
            <a:off x="2977596" y="1677196"/>
            <a:ext cx="1424557" cy="369332"/>
          </a:xfrm>
          <a:prstGeom prst="rect">
            <a:avLst/>
          </a:prstGeom>
          <a:noFill/>
        </p:spPr>
        <p:txBody>
          <a:bodyPr wrap="none" rtlCol="0">
            <a:spAutoFit/>
          </a:bodyPr>
          <a:lstStyle/>
          <a:p>
            <a:r>
              <a:rPr lang="en-GB" dirty="0"/>
              <a:t>Front pointer</a:t>
            </a:r>
            <a:endParaRPr lang="en-US" dirty="0"/>
          </a:p>
        </p:txBody>
      </p:sp>
      <p:sp>
        <p:nvSpPr>
          <p:cNvPr id="32" name="Down Arrow 31"/>
          <p:cNvSpPr/>
          <p:nvPr/>
        </p:nvSpPr>
        <p:spPr>
          <a:xfrm>
            <a:off x="1695610" y="1718157"/>
            <a:ext cx="225287" cy="432478"/>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p:cNvSpPr txBox="1"/>
          <p:nvPr/>
        </p:nvSpPr>
        <p:spPr>
          <a:xfrm>
            <a:off x="1443220" y="1173653"/>
            <a:ext cx="1351011" cy="369332"/>
          </a:xfrm>
          <a:prstGeom prst="rect">
            <a:avLst/>
          </a:prstGeom>
          <a:noFill/>
        </p:spPr>
        <p:txBody>
          <a:bodyPr wrap="none" rtlCol="0">
            <a:spAutoFit/>
          </a:bodyPr>
          <a:lstStyle/>
          <a:p>
            <a:r>
              <a:rPr lang="en-GB" dirty="0"/>
              <a:t>Rear pointer</a:t>
            </a:r>
            <a:endParaRPr lang="en-US" dirty="0"/>
          </a:p>
        </p:txBody>
      </p:sp>
      <p:sp>
        <p:nvSpPr>
          <p:cNvPr id="34" name="Oval 33"/>
          <p:cNvSpPr/>
          <p:nvPr/>
        </p:nvSpPr>
        <p:spPr>
          <a:xfrm>
            <a:off x="7182103" y="2331746"/>
            <a:ext cx="2576946" cy="2331028"/>
          </a:xfrm>
          <a:prstGeom prst="ellips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a:t>a</a:t>
            </a:r>
            <a:endParaRPr lang="en-US" dirty="0"/>
          </a:p>
        </p:txBody>
      </p:sp>
      <p:sp>
        <p:nvSpPr>
          <p:cNvPr id="35" name="Oval 34"/>
          <p:cNvSpPr/>
          <p:nvPr/>
        </p:nvSpPr>
        <p:spPr>
          <a:xfrm>
            <a:off x="7463813" y="2646763"/>
            <a:ext cx="1976582" cy="1745673"/>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6" name="Straight Connector 35"/>
          <p:cNvCxnSpPr>
            <a:stCxn id="34" idx="0"/>
            <a:endCxn id="35" idx="0"/>
          </p:cNvCxnSpPr>
          <p:nvPr/>
        </p:nvCxnSpPr>
        <p:spPr>
          <a:xfrm flipH="1">
            <a:off x="8452104" y="2331746"/>
            <a:ext cx="18472" cy="31501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8452104" y="4391053"/>
            <a:ext cx="0" cy="29267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7463813" y="2741104"/>
            <a:ext cx="217055" cy="18466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a:endCxn id="35" idx="2"/>
          </p:cNvCxnSpPr>
          <p:nvPr/>
        </p:nvCxnSpPr>
        <p:spPr>
          <a:xfrm>
            <a:off x="7163631" y="3518217"/>
            <a:ext cx="300182" cy="13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V="1">
            <a:off x="9419613" y="3522846"/>
            <a:ext cx="341746" cy="606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9129822" y="4184570"/>
            <a:ext cx="217055" cy="18466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V="1">
            <a:off x="9051312" y="2646763"/>
            <a:ext cx="187037" cy="19705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V="1">
            <a:off x="7579266" y="4172182"/>
            <a:ext cx="187037" cy="19705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4" name="Rectangle 43"/>
          <p:cNvSpPr/>
          <p:nvPr/>
        </p:nvSpPr>
        <p:spPr>
          <a:xfrm>
            <a:off x="7823599" y="2376425"/>
            <a:ext cx="306494" cy="369332"/>
          </a:xfrm>
          <a:prstGeom prst="rect">
            <a:avLst/>
          </a:prstGeom>
        </p:spPr>
        <p:txBody>
          <a:bodyPr wrap="none">
            <a:spAutoFit/>
          </a:bodyPr>
          <a:lstStyle/>
          <a:p>
            <a:r>
              <a:rPr lang="en-GB" dirty="0"/>
              <a:t>h</a:t>
            </a:r>
            <a:endParaRPr lang="en-US" dirty="0"/>
          </a:p>
        </p:txBody>
      </p:sp>
      <p:sp>
        <p:nvSpPr>
          <p:cNvPr id="46" name="Rectangle 45"/>
          <p:cNvSpPr/>
          <p:nvPr/>
        </p:nvSpPr>
        <p:spPr>
          <a:xfrm>
            <a:off x="9389926" y="3011426"/>
            <a:ext cx="306494" cy="369332"/>
          </a:xfrm>
          <a:prstGeom prst="rect">
            <a:avLst/>
          </a:prstGeom>
        </p:spPr>
        <p:txBody>
          <a:bodyPr wrap="none">
            <a:spAutoFit/>
          </a:bodyPr>
          <a:lstStyle/>
          <a:p>
            <a:r>
              <a:rPr lang="en-GB" dirty="0"/>
              <a:t>b</a:t>
            </a:r>
            <a:endParaRPr lang="en-US" dirty="0"/>
          </a:p>
        </p:txBody>
      </p:sp>
      <p:sp>
        <p:nvSpPr>
          <p:cNvPr id="47" name="Rectangle 46"/>
          <p:cNvSpPr/>
          <p:nvPr/>
        </p:nvSpPr>
        <p:spPr>
          <a:xfrm>
            <a:off x="9242289" y="3835353"/>
            <a:ext cx="282450" cy="369332"/>
          </a:xfrm>
          <a:prstGeom prst="rect">
            <a:avLst/>
          </a:prstGeom>
        </p:spPr>
        <p:txBody>
          <a:bodyPr wrap="none">
            <a:spAutoFit/>
          </a:bodyPr>
          <a:lstStyle/>
          <a:p>
            <a:r>
              <a:rPr lang="en-GB" dirty="0"/>
              <a:t>c</a:t>
            </a:r>
            <a:endParaRPr lang="en-US" dirty="0"/>
          </a:p>
        </p:txBody>
      </p:sp>
      <p:sp>
        <p:nvSpPr>
          <p:cNvPr id="48" name="Rectangle 47"/>
          <p:cNvSpPr/>
          <p:nvPr/>
        </p:nvSpPr>
        <p:spPr>
          <a:xfrm>
            <a:off x="8646359" y="4260365"/>
            <a:ext cx="306494" cy="369332"/>
          </a:xfrm>
          <a:prstGeom prst="rect">
            <a:avLst/>
          </a:prstGeom>
        </p:spPr>
        <p:txBody>
          <a:bodyPr wrap="none">
            <a:spAutoFit/>
          </a:bodyPr>
          <a:lstStyle/>
          <a:p>
            <a:r>
              <a:rPr lang="en-GB" dirty="0"/>
              <a:t>d</a:t>
            </a:r>
            <a:endParaRPr lang="en-US" dirty="0"/>
          </a:p>
        </p:txBody>
      </p:sp>
      <p:sp>
        <p:nvSpPr>
          <p:cNvPr id="49" name="Rectangle 48"/>
          <p:cNvSpPr/>
          <p:nvPr/>
        </p:nvSpPr>
        <p:spPr>
          <a:xfrm>
            <a:off x="7818257" y="4227407"/>
            <a:ext cx="300082" cy="369332"/>
          </a:xfrm>
          <a:prstGeom prst="rect">
            <a:avLst/>
          </a:prstGeom>
        </p:spPr>
        <p:txBody>
          <a:bodyPr wrap="none">
            <a:spAutoFit/>
          </a:bodyPr>
          <a:lstStyle/>
          <a:p>
            <a:r>
              <a:rPr lang="en-GB" dirty="0"/>
              <a:t>e</a:t>
            </a:r>
            <a:endParaRPr lang="en-US" dirty="0"/>
          </a:p>
        </p:txBody>
      </p:sp>
      <p:sp>
        <p:nvSpPr>
          <p:cNvPr id="50" name="Rectangle 49"/>
          <p:cNvSpPr/>
          <p:nvPr/>
        </p:nvSpPr>
        <p:spPr>
          <a:xfrm>
            <a:off x="7306940" y="3771272"/>
            <a:ext cx="255198" cy="369332"/>
          </a:xfrm>
          <a:prstGeom prst="rect">
            <a:avLst/>
          </a:prstGeom>
        </p:spPr>
        <p:txBody>
          <a:bodyPr wrap="none">
            <a:spAutoFit/>
          </a:bodyPr>
          <a:lstStyle/>
          <a:p>
            <a:r>
              <a:rPr lang="en-GB" dirty="0"/>
              <a:t>f</a:t>
            </a:r>
            <a:endParaRPr lang="en-US" dirty="0"/>
          </a:p>
        </p:txBody>
      </p:sp>
      <p:sp>
        <p:nvSpPr>
          <p:cNvPr id="51" name="Rectangle 50"/>
          <p:cNvSpPr/>
          <p:nvPr/>
        </p:nvSpPr>
        <p:spPr>
          <a:xfrm>
            <a:off x="7256283" y="2991377"/>
            <a:ext cx="293670" cy="369332"/>
          </a:xfrm>
          <a:prstGeom prst="rect">
            <a:avLst/>
          </a:prstGeom>
        </p:spPr>
        <p:txBody>
          <a:bodyPr wrap="none">
            <a:spAutoFit/>
          </a:bodyPr>
          <a:lstStyle/>
          <a:p>
            <a:r>
              <a:rPr lang="en-GB" dirty="0"/>
              <a:t>g</a:t>
            </a:r>
            <a:endParaRPr lang="en-US" dirty="0"/>
          </a:p>
        </p:txBody>
      </p:sp>
      <p:sp>
        <p:nvSpPr>
          <p:cNvPr id="52" name="Rectangle 51"/>
          <p:cNvSpPr/>
          <p:nvPr/>
        </p:nvSpPr>
        <p:spPr>
          <a:xfrm>
            <a:off x="8646359" y="1941457"/>
            <a:ext cx="301686" cy="369332"/>
          </a:xfrm>
          <a:prstGeom prst="rect">
            <a:avLst/>
          </a:prstGeom>
        </p:spPr>
        <p:txBody>
          <a:bodyPr wrap="none">
            <a:spAutoFit/>
          </a:bodyPr>
          <a:lstStyle/>
          <a:p>
            <a:r>
              <a:rPr lang="en-GB" dirty="0"/>
              <a:t>0</a:t>
            </a:r>
            <a:endParaRPr lang="en-US" dirty="0"/>
          </a:p>
        </p:txBody>
      </p:sp>
      <p:sp>
        <p:nvSpPr>
          <p:cNvPr id="53" name="Rectangle 52"/>
          <p:cNvSpPr/>
          <p:nvPr/>
        </p:nvSpPr>
        <p:spPr>
          <a:xfrm>
            <a:off x="9768285" y="2806711"/>
            <a:ext cx="301686" cy="369332"/>
          </a:xfrm>
          <a:prstGeom prst="rect">
            <a:avLst/>
          </a:prstGeom>
        </p:spPr>
        <p:txBody>
          <a:bodyPr wrap="none">
            <a:spAutoFit/>
          </a:bodyPr>
          <a:lstStyle/>
          <a:p>
            <a:r>
              <a:rPr lang="en-GB" dirty="0"/>
              <a:t>1</a:t>
            </a:r>
            <a:endParaRPr lang="en-US" dirty="0"/>
          </a:p>
        </p:txBody>
      </p:sp>
      <p:sp>
        <p:nvSpPr>
          <p:cNvPr id="54" name="Rectangle 53"/>
          <p:cNvSpPr/>
          <p:nvPr/>
        </p:nvSpPr>
        <p:spPr>
          <a:xfrm>
            <a:off x="9692230" y="3891033"/>
            <a:ext cx="301686" cy="369332"/>
          </a:xfrm>
          <a:prstGeom prst="rect">
            <a:avLst/>
          </a:prstGeom>
        </p:spPr>
        <p:txBody>
          <a:bodyPr wrap="none">
            <a:spAutoFit/>
          </a:bodyPr>
          <a:lstStyle/>
          <a:p>
            <a:r>
              <a:rPr lang="en-GB" dirty="0"/>
              <a:t>2</a:t>
            </a:r>
            <a:endParaRPr lang="en-US" dirty="0"/>
          </a:p>
        </p:txBody>
      </p:sp>
      <p:sp>
        <p:nvSpPr>
          <p:cNvPr id="55" name="Rectangle 54"/>
          <p:cNvSpPr/>
          <p:nvPr/>
        </p:nvSpPr>
        <p:spPr>
          <a:xfrm>
            <a:off x="8903675" y="4593701"/>
            <a:ext cx="301686" cy="369332"/>
          </a:xfrm>
          <a:prstGeom prst="rect">
            <a:avLst/>
          </a:prstGeom>
        </p:spPr>
        <p:txBody>
          <a:bodyPr wrap="none">
            <a:spAutoFit/>
          </a:bodyPr>
          <a:lstStyle/>
          <a:p>
            <a:r>
              <a:rPr lang="en-GB" dirty="0"/>
              <a:t>3</a:t>
            </a:r>
            <a:endParaRPr lang="en-US" dirty="0"/>
          </a:p>
        </p:txBody>
      </p:sp>
      <p:sp>
        <p:nvSpPr>
          <p:cNvPr id="56" name="Rectangle 55"/>
          <p:cNvSpPr/>
          <p:nvPr/>
        </p:nvSpPr>
        <p:spPr>
          <a:xfrm>
            <a:off x="7836729" y="4565744"/>
            <a:ext cx="301686" cy="369332"/>
          </a:xfrm>
          <a:prstGeom prst="rect">
            <a:avLst/>
          </a:prstGeom>
        </p:spPr>
        <p:txBody>
          <a:bodyPr wrap="none">
            <a:spAutoFit/>
          </a:bodyPr>
          <a:lstStyle/>
          <a:p>
            <a:r>
              <a:rPr lang="en-GB" dirty="0"/>
              <a:t>4</a:t>
            </a:r>
            <a:endParaRPr lang="en-US" dirty="0"/>
          </a:p>
        </p:txBody>
      </p:sp>
      <p:sp>
        <p:nvSpPr>
          <p:cNvPr id="57" name="Rectangle 56"/>
          <p:cNvSpPr/>
          <p:nvPr/>
        </p:nvSpPr>
        <p:spPr>
          <a:xfrm>
            <a:off x="6930985" y="3955938"/>
            <a:ext cx="301686" cy="369332"/>
          </a:xfrm>
          <a:prstGeom prst="rect">
            <a:avLst/>
          </a:prstGeom>
        </p:spPr>
        <p:txBody>
          <a:bodyPr wrap="none">
            <a:spAutoFit/>
          </a:bodyPr>
          <a:lstStyle/>
          <a:p>
            <a:r>
              <a:rPr lang="en-GB" dirty="0"/>
              <a:t>5</a:t>
            </a:r>
            <a:endParaRPr lang="en-US" dirty="0"/>
          </a:p>
        </p:txBody>
      </p:sp>
      <p:sp>
        <p:nvSpPr>
          <p:cNvPr id="58" name="Rectangle 57"/>
          <p:cNvSpPr/>
          <p:nvPr/>
        </p:nvSpPr>
        <p:spPr>
          <a:xfrm>
            <a:off x="6868357" y="3046185"/>
            <a:ext cx="301686" cy="369332"/>
          </a:xfrm>
          <a:prstGeom prst="rect">
            <a:avLst/>
          </a:prstGeom>
        </p:spPr>
        <p:txBody>
          <a:bodyPr wrap="none">
            <a:spAutoFit/>
          </a:bodyPr>
          <a:lstStyle/>
          <a:p>
            <a:r>
              <a:rPr lang="en-GB" dirty="0"/>
              <a:t>6</a:t>
            </a:r>
            <a:endParaRPr lang="en-US" dirty="0"/>
          </a:p>
        </p:txBody>
      </p:sp>
      <p:sp>
        <p:nvSpPr>
          <p:cNvPr id="59" name="Rectangle 58"/>
          <p:cNvSpPr/>
          <p:nvPr/>
        </p:nvSpPr>
        <p:spPr>
          <a:xfrm>
            <a:off x="7608043" y="2116062"/>
            <a:ext cx="301686" cy="369332"/>
          </a:xfrm>
          <a:prstGeom prst="rect">
            <a:avLst/>
          </a:prstGeom>
        </p:spPr>
        <p:txBody>
          <a:bodyPr wrap="none">
            <a:spAutoFit/>
          </a:bodyPr>
          <a:lstStyle/>
          <a:p>
            <a:r>
              <a:rPr lang="en-GB" dirty="0"/>
              <a:t>7</a:t>
            </a:r>
            <a:endParaRPr lang="en-US" dirty="0"/>
          </a:p>
        </p:txBody>
      </p:sp>
      <p:sp>
        <p:nvSpPr>
          <p:cNvPr id="60" name="Down Arrow 59"/>
          <p:cNvSpPr/>
          <p:nvPr/>
        </p:nvSpPr>
        <p:spPr>
          <a:xfrm>
            <a:off x="9621701" y="2398914"/>
            <a:ext cx="225287" cy="432478"/>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Box 60"/>
          <p:cNvSpPr txBox="1"/>
          <p:nvPr/>
        </p:nvSpPr>
        <p:spPr>
          <a:xfrm>
            <a:off x="9468736" y="2020494"/>
            <a:ext cx="1424557" cy="369332"/>
          </a:xfrm>
          <a:prstGeom prst="rect">
            <a:avLst/>
          </a:prstGeom>
          <a:noFill/>
        </p:spPr>
        <p:txBody>
          <a:bodyPr wrap="none" rtlCol="0">
            <a:spAutoFit/>
          </a:bodyPr>
          <a:lstStyle/>
          <a:p>
            <a:r>
              <a:rPr lang="en-GB" dirty="0"/>
              <a:t>Front pointer</a:t>
            </a:r>
            <a:endParaRPr lang="en-US" dirty="0"/>
          </a:p>
        </p:txBody>
      </p:sp>
      <p:sp>
        <p:nvSpPr>
          <p:cNvPr id="62" name="Down Arrow 61"/>
          <p:cNvSpPr/>
          <p:nvPr/>
        </p:nvSpPr>
        <p:spPr>
          <a:xfrm>
            <a:off x="7874928" y="1580351"/>
            <a:ext cx="225287" cy="432478"/>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TextBox 62"/>
          <p:cNvSpPr txBox="1"/>
          <p:nvPr/>
        </p:nvSpPr>
        <p:spPr>
          <a:xfrm>
            <a:off x="7317345" y="1204205"/>
            <a:ext cx="1351011" cy="369332"/>
          </a:xfrm>
          <a:prstGeom prst="rect">
            <a:avLst/>
          </a:prstGeom>
          <a:noFill/>
        </p:spPr>
        <p:txBody>
          <a:bodyPr wrap="none" rtlCol="0">
            <a:spAutoFit/>
          </a:bodyPr>
          <a:lstStyle/>
          <a:p>
            <a:r>
              <a:rPr lang="en-GB" dirty="0"/>
              <a:t>Rear pointer</a:t>
            </a:r>
            <a:endParaRPr lang="en-US" dirty="0"/>
          </a:p>
        </p:txBody>
      </p:sp>
    </p:spTree>
    <p:extLst>
      <p:ext uri="{BB962C8B-B14F-4D97-AF65-F5344CB8AC3E}">
        <p14:creationId xmlns:p14="http://schemas.microsoft.com/office/powerpoint/2010/main" val="14783965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1163638" y="2241146"/>
            <a:ext cx="2576946" cy="2331028"/>
          </a:xfrm>
          <a:prstGeom prst="ellips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a:t>a</a:t>
            </a:r>
            <a:endParaRPr lang="en-US" dirty="0"/>
          </a:p>
        </p:txBody>
      </p:sp>
      <p:sp>
        <p:nvSpPr>
          <p:cNvPr id="5" name="Oval 4"/>
          <p:cNvSpPr/>
          <p:nvPr/>
        </p:nvSpPr>
        <p:spPr>
          <a:xfrm>
            <a:off x="1445348" y="2556163"/>
            <a:ext cx="1976582" cy="1745673"/>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5" idx="0"/>
          </p:cNvCxnSpPr>
          <p:nvPr/>
        </p:nvCxnSpPr>
        <p:spPr>
          <a:xfrm flipH="1">
            <a:off x="2433639" y="2241146"/>
            <a:ext cx="18472" cy="31501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2433639" y="4300453"/>
            <a:ext cx="0" cy="29267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445348" y="2650504"/>
            <a:ext cx="217055" cy="18466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a:endCxn id="5" idx="2"/>
          </p:cNvCxnSpPr>
          <p:nvPr/>
        </p:nvCxnSpPr>
        <p:spPr>
          <a:xfrm>
            <a:off x="1145166" y="3427617"/>
            <a:ext cx="300182" cy="13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3401148" y="3432246"/>
            <a:ext cx="341746" cy="606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3111357" y="4093970"/>
            <a:ext cx="217055" cy="18466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3032847" y="2556163"/>
            <a:ext cx="187037" cy="19705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1560801" y="4081582"/>
            <a:ext cx="187037" cy="19705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1805134" y="2285825"/>
            <a:ext cx="306494" cy="369332"/>
          </a:xfrm>
          <a:prstGeom prst="rect">
            <a:avLst/>
          </a:prstGeom>
        </p:spPr>
        <p:txBody>
          <a:bodyPr wrap="none">
            <a:spAutoFit/>
          </a:bodyPr>
          <a:lstStyle/>
          <a:p>
            <a:r>
              <a:rPr lang="en-GB" dirty="0"/>
              <a:t>h</a:t>
            </a:r>
            <a:endParaRPr lang="en-US" dirty="0"/>
          </a:p>
        </p:txBody>
      </p:sp>
      <p:sp>
        <p:nvSpPr>
          <p:cNvPr id="17" name="Rectangle 16"/>
          <p:cNvSpPr/>
          <p:nvPr/>
        </p:nvSpPr>
        <p:spPr>
          <a:xfrm>
            <a:off x="3223824" y="3744753"/>
            <a:ext cx="282450" cy="369332"/>
          </a:xfrm>
          <a:prstGeom prst="rect">
            <a:avLst/>
          </a:prstGeom>
        </p:spPr>
        <p:txBody>
          <a:bodyPr wrap="none">
            <a:spAutoFit/>
          </a:bodyPr>
          <a:lstStyle/>
          <a:p>
            <a:r>
              <a:rPr lang="en-GB" dirty="0"/>
              <a:t>c</a:t>
            </a:r>
            <a:endParaRPr lang="en-US" dirty="0"/>
          </a:p>
        </p:txBody>
      </p:sp>
      <p:sp>
        <p:nvSpPr>
          <p:cNvPr id="18" name="Rectangle 17"/>
          <p:cNvSpPr/>
          <p:nvPr/>
        </p:nvSpPr>
        <p:spPr>
          <a:xfrm>
            <a:off x="2627894" y="4169765"/>
            <a:ext cx="306494" cy="369332"/>
          </a:xfrm>
          <a:prstGeom prst="rect">
            <a:avLst/>
          </a:prstGeom>
        </p:spPr>
        <p:txBody>
          <a:bodyPr wrap="none">
            <a:spAutoFit/>
          </a:bodyPr>
          <a:lstStyle/>
          <a:p>
            <a:r>
              <a:rPr lang="en-GB" dirty="0"/>
              <a:t>d</a:t>
            </a:r>
            <a:endParaRPr lang="en-US" dirty="0"/>
          </a:p>
        </p:txBody>
      </p:sp>
      <p:sp>
        <p:nvSpPr>
          <p:cNvPr id="19" name="Rectangle 18"/>
          <p:cNvSpPr/>
          <p:nvPr/>
        </p:nvSpPr>
        <p:spPr>
          <a:xfrm>
            <a:off x="1799792" y="4136807"/>
            <a:ext cx="300082" cy="369332"/>
          </a:xfrm>
          <a:prstGeom prst="rect">
            <a:avLst/>
          </a:prstGeom>
        </p:spPr>
        <p:txBody>
          <a:bodyPr wrap="none">
            <a:spAutoFit/>
          </a:bodyPr>
          <a:lstStyle/>
          <a:p>
            <a:r>
              <a:rPr lang="en-GB" dirty="0"/>
              <a:t>e</a:t>
            </a:r>
            <a:endParaRPr lang="en-US" dirty="0"/>
          </a:p>
        </p:txBody>
      </p:sp>
      <p:sp>
        <p:nvSpPr>
          <p:cNvPr id="20" name="Rectangle 19"/>
          <p:cNvSpPr/>
          <p:nvPr/>
        </p:nvSpPr>
        <p:spPr>
          <a:xfrm>
            <a:off x="1288475" y="3680672"/>
            <a:ext cx="255198" cy="369332"/>
          </a:xfrm>
          <a:prstGeom prst="rect">
            <a:avLst/>
          </a:prstGeom>
        </p:spPr>
        <p:txBody>
          <a:bodyPr wrap="none">
            <a:spAutoFit/>
          </a:bodyPr>
          <a:lstStyle/>
          <a:p>
            <a:r>
              <a:rPr lang="en-GB" dirty="0"/>
              <a:t>f</a:t>
            </a:r>
            <a:endParaRPr lang="en-US" dirty="0"/>
          </a:p>
        </p:txBody>
      </p:sp>
      <p:sp>
        <p:nvSpPr>
          <p:cNvPr id="21" name="Rectangle 20"/>
          <p:cNvSpPr/>
          <p:nvPr/>
        </p:nvSpPr>
        <p:spPr>
          <a:xfrm>
            <a:off x="1237818" y="2900777"/>
            <a:ext cx="293670" cy="369332"/>
          </a:xfrm>
          <a:prstGeom prst="rect">
            <a:avLst/>
          </a:prstGeom>
        </p:spPr>
        <p:txBody>
          <a:bodyPr wrap="none">
            <a:spAutoFit/>
          </a:bodyPr>
          <a:lstStyle/>
          <a:p>
            <a:r>
              <a:rPr lang="en-GB" dirty="0"/>
              <a:t>g</a:t>
            </a:r>
            <a:endParaRPr lang="en-US" dirty="0"/>
          </a:p>
        </p:txBody>
      </p:sp>
      <p:sp>
        <p:nvSpPr>
          <p:cNvPr id="22" name="Rectangle 21"/>
          <p:cNvSpPr/>
          <p:nvPr/>
        </p:nvSpPr>
        <p:spPr>
          <a:xfrm>
            <a:off x="2627894" y="1850857"/>
            <a:ext cx="301686" cy="369332"/>
          </a:xfrm>
          <a:prstGeom prst="rect">
            <a:avLst/>
          </a:prstGeom>
        </p:spPr>
        <p:txBody>
          <a:bodyPr wrap="none">
            <a:spAutoFit/>
          </a:bodyPr>
          <a:lstStyle/>
          <a:p>
            <a:r>
              <a:rPr lang="en-GB" dirty="0"/>
              <a:t>0</a:t>
            </a:r>
            <a:endParaRPr lang="en-US" dirty="0"/>
          </a:p>
        </p:txBody>
      </p:sp>
      <p:sp>
        <p:nvSpPr>
          <p:cNvPr id="23" name="Rectangle 22"/>
          <p:cNvSpPr/>
          <p:nvPr/>
        </p:nvSpPr>
        <p:spPr>
          <a:xfrm>
            <a:off x="3749820" y="2716111"/>
            <a:ext cx="301686" cy="369332"/>
          </a:xfrm>
          <a:prstGeom prst="rect">
            <a:avLst/>
          </a:prstGeom>
        </p:spPr>
        <p:txBody>
          <a:bodyPr wrap="none">
            <a:spAutoFit/>
          </a:bodyPr>
          <a:lstStyle/>
          <a:p>
            <a:r>
              <a:rPr lang="en-GB" dirty="0"/>
              <a:t>1</a:t>
            </a:r>
            <a:endParaRPr lang="en-US" dirty="0"/>
          </a:p>
        </p:txBody>
      </p:sp>
      <p:sp>
        <p:nvSpPr>
          <p:cNvPr id="24" name="Rectangle 23"/>
          <p:cNvSpPr/>
          <p:nvPr/>
        </p:nvSpPr>
        <p:spPr>
          <a:xfrm>
            <a:off x="3673765" y="3800433"/>
            <a:ext cx="301686" cy="369332"/>
          </a:xfrm>
          <a:prstGeom prst="rect">
            <a:avLst/>
          </a:prstGeom>
        </p:spPr>
        <p:txBody>
          <a:bodyPr wrap="none">
            <a:spAutoFit/>
          </a:bodyPr>
          <a:lstStyle/>
          <a:p>
            <a:r>
              <a:rPr lang="en-GB" dirty="0"/>
              <a:t>2</a:t>
            </a:r>
            <a:endParaRPr lang="en-US" dirty="0"/>
          </a:p>
        </p:txBody>
      </p:sp>
      <p:sp>
        <p:nvSpPr>
          <p:cNvPr id="25" name="Rectangle 24"/>
          <p:cNvSpPr/>
          <p:nvPr/>
        </p:nvSpPr>
        <p:spPr>
          <a:xfrm>
            <a:off x="2885210" y="4503101"/>
            <a:ext cx="301686" cy="369332"/>
          </a:xfrm>
          <a:prstGeom prst="rect">
            <a:avLst/>
          </a:prstGeom>
        </p:spPr>
        <p:txBody>
          <a:bodyPr wrap="none">
            <a:spAutoFit/>
          </a:bodyPr>
          <a:lstStyle/>
          <a:p>
            <a:r>
              <a:rPr lang="en-GB" dirty="0"/>
              <a:t>3</a:t>
            </a:r>
            <a:endParaRPr lang="en-US" dirty="0"/>
          </a:p>
        </p:txBody>
      </p:sp>
      <p:sp>
        <p:nvSpPr>
          <p:cNvPr id="26" name="Rectangle 25"/>
          <p:cNvSpPr/>
          <p:nvPr/>
        </p:nvSpPr>
        <p:spPr>
          <a:xfrm>
            <a:off x="1818264" y="4475144"/>
            <a:ext cx="301686" cy="369332"/>
          </a:xfrm>
          <a:prstGeom prst="rect">
            <a:avLst/>
          </a:prstGeom>
        </p:spPr>
        <p:txBody>
          <a:bodyPr wrap="none">
            <a:spAutoFit/>
          </a:bodyPr>
          <a:lstStyle/>
          <a:p>
            <a:r>
              <a:rPr lang="en-GB" dirty="0"/>
              <a:t>4</a:t>
            </a:r>
            <a:endParaRPr lang="en-US" dirty="0"/>
          </a:p>
        </p:txBody>
      </p:sp>
      <p:sp>
        <p:nvSpPr>
          <p:cNvPr id="27" name="Rectangle 26"/>
          <p:cNvSpPr/>
          <p:nvPr/>
        </p:nvSpPr>
        <p:spPr>
          <a:xfrm>
            <a:off x="912520" y="3865338"/>
            <a:ext cx="301686" cy="369332"/>
          </a:xfrm>
          <a:prstGeom prst="rect">
            <a:avLst/>
          </a:prstGeom>
        </p:spPr>
        <p:txBody>
          <a:bodyPr wrap="none">
            <a:spAutoFit/>
          </a:bodyPr>
          <a:lstStyle/>
          <a:p>
            <a:r>
              <a:rPr lang="en-GB" dirty="0"/>
              <a:t>5</a:t>
            </a:r>
            <a:endParaRPr lang="en-US" dirty="0"/>
          </a:p>
        </p:txBody>
      </p:sp>
      <p:sp>
        <p:nvSpPr>
          <p:cNvPr id="28" name="Rectangle 27"/>
          <p:cNvSpPr/>
          <p:nvPr/>
        </p:nvSpPr>
        <p:spPr>
          <a:xfrm>
            <a:off x="849892" y="2955585"/>
            <a:ext cx="301686" cy="369332"/>
          </a:xfrm>
          <a:prstGeom prst="rect">
            <a:avLst/>
          </a:prstGeom>
        </p:spPr>
        <p:txBody>
          <a:bodyPr wrap="none">
            <a:spAutoFit/>
          </a:bodyPr>
          <a:lstStyle/>
          <a:p>
            <a:r>
              <a:rPr lang="en-GB" dirty="0"/>
              <a:t>6</a:t>
            </a:r>
            <a:endParaRPr lang="en-US" dirty="0"/>
          </a:p>
        </p:txBody>
      </p:sp>
      <p:sp>
        <p:nvSpPr>
          <p:cNvPr id="29" name="Rectangle 28"/>
          <p:cNvSpPr/>
          <p:nvPr/>
        </p:nvSpPr>
        <p:spPr>
          <a:xfrm>
            <a:off x="1589578" y="2025462"/>
            <a:ext cx="301686" cy="369332"/>
          </a:xfrm>
          <a:prstGeom prst="rect">
            <a:avLst/>
          </a:prstGeom>
        </p:spPr>
        <p:txBody>
          <a:bodyPr wrap="none">
            <a:spAutoFit/>
          </a:bodyPr>
          <a:lstStyle/>
          <a:p>
            <a:r>
              <a:rPr lang="en-GB" dirty="0"/>
              <a:t>7</a:t>
            </a:r>
            <a:endParaRPr lang="en-US" dirty="0"/>
          </a:p>
        </p:txBody>
      </p:sp>
      <p:sp>
        <p:nvSpPr>
          <p:cNvPr id="31" name="TextBox 30"/>
          <p:cNvSpPr txBox="1"/>
          <p:nvPr/>
        </p:nvSpPr>
        <p:spPr>
          <a:xfrm>
            <a:off x="3848828" y="3615135"/>
            <a:ext cx="1892089" cy="369332"/>
          </a:xfrm>
          <a:prstGeom prst="rect">
            <a:avLst/>
          </a:prstGeom>
          <a:noFill/>
        </p:spPr>
        <p:txBody>
          <a:bodyPr wrap="square" rtlCol="0">
            <a:spAutoFit/>
          </a:bodyPr>
          <a:lstStyle/>
          <a:p>
            <a:r>
              <a:rPr lang="en-GB" dirty="0"/>
              <a:t>Front pointer</a:t>
            </a:r>
            <a:endParaRPr lang="en-US" dirty="0"/>
          </a:p>
        </p:txBody>
      </p:sp>
      <p:sp>
        <p:nvSpPr>
          <p:cNvPr id="32" name="Down Arrow 31"/>
          <p:cNvSpPr/>
          <p:nvPr/>
        </p:nvSpPr>
        <p:spPr>
          <a:xfrm>
            <a:off x="1967118" y="1656045"/>
            <a:ext cx="225287" cy="432478"/>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p:cNvSpPr txBox="1"/>
          <p:nvPr/>
        </p:nvSpPr>
        <p:spPr>
          <a:xfrm>
            <a:off x="1370638" y="1086744"/>
            <a:ext cx="1351011" cy="369332"/>
          </a:xfrm>
          <a:prstGeom prst="rect">
            <a:avLst/>
          </a:prstGeom>
          <a:noFill/>
        </p:spPr>
        <p:txBody>
          <a:bodyPr wrap="none" rtlCol="0">
            <a:spAutoFit/>
          </a:bodyPr>
          <a:lstStyle/>
          <a:p>
            <a:r>
              <a:rPr lang="en-GB" dirty="0"/>
              <a:t>Rear pointer</a:t>
            </a:r>
            <a:endParaRPr lang="en-US" dirty="0"/>
          </a:p>
        </p:txBody>
      </p:sp>
      <p:sp>
        <p:nvSpPr>
          <p:cNvPr id="34" name="Oval 33"/>
          <p:cNvSpPr/>
          <p:nvPr/>
        </p:nvSpPr>
        <p:spPr>
          <a:xfrm>
            <a:off x="6991784" y="2470491"/>
            <a:ext cx="2576946" cy="2331028"/>
          </a:xfrm>
          <a:prstGeom prst="ellips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a:t>a</a:t>
            </a:r>
            <a:endParaRPr lang="en-US" dirty="0"/>
          </a:p>
        </p:txBody>
      </p:sp>
      <p:sp>
        <p:nvSpPr>
          <p:cNvPr id="35" name="Oval 34"/>
          <p:cNvSpPr/>
          <p:nvPr/>
        </p:nvSpPr>
        <p:spPr>
          <a:xfrm>
            <a:off x="7272742" y="2789925"/>
            <a:ext cx="1976582" cy="1745673"/>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6" name="Straight Connector 35"/>
          <p:cNvCxnSpPr>
            <a:stCxn id="34" idx="0"/>
            <a:endCxn id="35" idx="0"/>
          </p:cNvCxnSpPr>
          <p:nvPr/>
        </p:nvCxnSpPr>
        <p:spPr>
          <a:xfrm flipH="1">
            <a:off x="8261033" y="2470491"/>
            <a:ext cx="19224" cy="3194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8280257" y="4572755"/>
            <a:ext cx="0" cy="29267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7291966" y="2922806"/>
            <a:ext cx="217055" cy="18466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a:endCxn id="35" idx="2"/>
          </p:cNvCxnSpPr>
          <p:nvPr/>
        </p:nvCxnSpPr>
        <p:spPr>
          <a:xfrm>
            <a:off x="6991784" y="3699919"/>
            <a:ext cx="300182" cy="13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V="1">
            <a:off x="9247766" y="3704548"/>
            <a:ext cx="341746" cy="606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8957975" y="4366272"/>
            <a:ext cx="217055" cy="18466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V="1">
            <a:off x="8879465" y="2828465"/>
            <a:ext cx="187037" cy="19705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V="1">
            <a:off x="7407419" y="4353884"/>
            <a:ext cx="187037" cy="19705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4" name="Rectangle 43"/>
          <p:cNvSpPr/>
          <p:nvPr/>
        </p:nvSpPr>
        <p:spPr>
          <a:xfrm>
            <a:off x="7651752" y="2558127"/>
            <a:ext cx="306494" cy="369332"/>
          </a:xfrm>
          <a:prstGeom prst="rect">
            <a:avLst/>
          </a:prstGeom>
        </p:spPr>
        <p:txBody>
          <a:bodyPr wrap="none">
            <a:spAutoFit/>
          </a:bodyPr>
          <a:lstStyle/>
          <a:p>
            <a:r>
              <a:rPr lang="en-GB" dirty="0"/>
              <a:t>h</a:t>
            </a:r>
            <a:endParaRPr lang="en-US" dirty="0"/>
          </a:p>
        </p:txBody>
      </p:sp>
      <p:sp>
        <p:nvSpPr>
          <p:cNvPr id="47" name="Rectangle 46"/>
          <p:cNvSpPr/>
          <p:nvPr/>
        </p:nvSpPr>
        <p:spPr>
          <a:xfrm>
            <a:off x="9070442" y="4017055"/>
            <a:ext cx="282450" cy="369332"/>
          </a:xfrm>
          <a:prstGeom prst="rect">
            <a:avLst/>
          </a:prstGeom>
        </p:spPr>
        <p:txBody>
          <a:bodyPr wrap="none">
            <a:spAutoFit/>
          </a:bodyPr>
          <a:lstStyle/>
          <a:p>
            <a:r>
              <a:rPr lang="en-GB" dirty="0"/>
              <a:t>c</a:t>
            </a:r>
            <a:endParaRPr lang="en-US" dirty="0"/>
          </a:p>
        </p:txBody>
      </p:sp>
      <p:sp>
        <p:nvSpPr>
          <p:cNvPr id="48" name="Rectangle 47"/>
          <p:cNvSpPr/>
          <p:nvPr/>
        </p:nvSpPr>
        <p:spPr>
          <a:xfrm>
            <a:off x="8474512" y="4442067"/>
            <a:ext cx="306494" cy="369332"/>
          </a:xfrm>
          <a:prstGeom prst="rect">
            <a:avLst/>
          </a:prstGeom>
        </p:spPr>
        <p:txBody>
          <a:bodyPr wrap="none">
            <a:spAutoFit/>
          </a:bodyPr>
          <a:lstStyle/>
          <a:p>
            <a:r>
              <a:rPr lang="en-GB" dirty="0"/>
              <a:t>d</a:t>
            </a:r>
            <a:endParaRPr lang="en-US" dirty="0"/>
          </a:p>
        </p:txBody>
      </p:sp>
      <p:sp>
        <p:nvSpPr>
          <p:cNvPr id="49" name="Rectangle 48"/>
          <p:cNvSpPr/>
          <p:nvPr/>
        </p:nvSpPr>
        <p:spPr>
          <a:xfrm>
            <a:off x="7646410" y="4409109"/>
            <a:ext cx="300082" cy="369332"/>
          </a:xfrm>
          <a:prstGeom prst="rect">
            <a:avLst/>
          </a:prstGeom>
        </p:spPr>
        <p:txBody>
          <a:bodyPr wrap="none">
            <a:spAutoFit/>
          </a:bodyPr>
          <a:lstStyle/>
          <a:p>
            <a:r>
              <a:rPr lang="en-GB" dirty="0"/>
              <a:t>e</a:t>
            </a:r>
            <a:endParaRPr lang="en-US" dirty="0"/>
          </a:p>
        </p:txBody>
      </p:sp>
      <p:sp>
        <p:nvSpPr>
          <p:cNvPr id="50" name="Rectangle 49"/>
          <p:cNvSpPr/>
          <p:nvPr/>
        </p:nvSpPr>
        <p:spPr>
          <a:xfrm>
            <a:off x="7135093" y="3952974"/>
            <a:ext cx="255198" cy="369332"/>
          </a:xfrm>
          <a:prstGeom prst="rect">
            <a:avLst/>
          </a:prstGeom>
        </p:spPr>
        <p:txBody>
          <a:bodyPr wrap="none">
            <a:spAutoFit/>
          </a:bodyPr>
          <a:lstStyle/>
          <a:p>
            <a:r>
              <a:rPr lang="en-GB" dirty="0"/>
              <a:t>f</a:t>
            </a:r>
            <a:endParaRPr lang="en-US" dirty="0"/>
          </a:p>
        </p:txBody>
      </p:sp>
      <p:sp>
        <p:nvSpPr>
          <p:cNvPr id="51" name="Rectangle 50"/>
          <p:cNvSpPr/>
          <p:nvPr/>
        </p:nvSpPr>
        <p:spPr>
          <a:xfrm>
            <a:off x="7084436" y="3173079"/>
            <a:ext cx="293670" cy="369332"/>
          </a:xfrm>
          <a:prstGeom prst="rect">
            <a:avLst/>
          </a:prstGeom>
        </p:spPr>
        <p:txBody>
          <a:bodyPr wrap="none">
            <a:spAutoFit/>
          </a:bodyPr>
          <a:lstStyle/>
          <a:p>
            <a:r>
              <a:rPr lang="en-GB" dirty="0"/>
              <a:t>g</a:t>
            </a:r>
            <a:endParaRPr lang="en-US" dirty="0"/>
          </a:p>
        </p:txBody>
      </p:sp>
      <p:sp>
        <p:nvSpPr>
          <p:cNvPr id="52" name="Rectangle 51"/>
          <p:cNvSpPr/>
          <p:nvPr/>
        </p:nvSpPr>
        <p:spPr>
          <a:xfrm>
            <a:off x="8474512" y="2123159"/>
            <a:ext cx="301686" cy="369332"/>
          </a:xfrm>
          <a:prstGeom prst="rect">
            <a:avLst/>
          </a:prstGeom>
        </p:spPr>
        <p:txBody>
          <a:bodyPr wrap="none">
            <a:spAutoFit/>
          </a:bodyPr>
          <a:lstStyle/>
          <a:p>
            <a:r>
              <a:rPr lang="en-GB" dirty="0"/>
              <a:t>0</a:t>
            </a:r>
            <a:endParaRPr lang="en-US" dirty="0"/>
          </a:p>
        </p:txBody>
      </p:sp>
      <p:sp>
        <p:nvSpPr>
          <p:cNvPr id="53" name="Rectangle 52"/>
          <p:cNvSpPr/>
          <p:nvPr/>
        </p:nvSpPr>
        <p:spPr>
          <a:xfrm>
            <a:off x="9596438" y="2988413"/>
            <a:ext cx="301686" cy="369332"/>
          </a:xfrm>
          <a:prstGeom prst="rect">
            <a:avLst/>
          </a:prstGeom>
        </p:spPr>
        <p:txBody>
          <a:bodyPr wrap="none">
            <a:spAutoFit/>
          </a:bodyPr>
          <a:lstStyle/>
          <a:p>
            <a:r>
              <a:rPr lang="en-GB" dirty="0"/>
              <a:t>1</a:t>
            </a:r>
            <a:endParaRPr lang="en-US" dirty="0"/>
          </a:p>
        </p:txBody>
      </p:sp>
      <p:sp>
        <p:nvSpPr>
          <p:cNvPr id="54" name="Rectangle 53"/>
          <p:cNvSpPr/>
          <p:nvPr/>
        </p:nvSpPr>
        <p:spPr>
          <a:xfrm>
            <a:off x="9520383" y="4072735"/>
            <a:ext cx="301686" cy="369332"/>
          </a:xfrm>
          <a:prstGeom prst="rect">
            <a:avLst/>
          </a:prstGeom>
        </p:spPr>
        <p:txBody>
          <a:bodyPr wrap="none">
            <a:spAutoFit/>
          </a:bodyPr>
          <a:lstStyle/>
          <a:p>
            <a:r>
              <a:rPr lang="en-GB" dirty="0"/>
              <a:t>2</a:t>
            </a:r>
            <a:endParaRPr lang="en-US" dirty="0"/>
          </a:p>
        </p:txBody>
      </p:sp>
      <p:sp>
        <p:nvSpPr>
          <p:cNvPr id="55" name="Rectangle 54"/>
          <p:cNvSpPr/>
          <p:nvPr/>
        </p:nvSpPr>
        <p:spPr>
          <a:xfrm>
            <a:off x="8731828" y="4775403"/>
            <a:ext cx="301686" cy="369332"/>
          </a:xfrm>
          <a:prstGeom prst="rect">
            <a:avLst/>
          </a:prstGeom>
        </p:spPr>
        <p:txBody>
          <a:bodyPr wrap="none">
            <a:spAutoFit/>
          </a:bodyPr>
          <a:lstStyle/>
          <a:p>
            <a:r>
              <a:rPr lang="en-GB" dirty="0"/>
              <a:t>3</a:t>
            </a:r>
            <a:endParaRPr lang="en-US" dirty="0"/>
          </a:p>
        </p:txBody>
      </p:sp>
      <p:sp>
        <p:nvSpPr>
          <p:cNvPr id="56" name="Rectangle 55"/>
          <p:cNvSpPr/>
          <p:nvPr/>
        </p:nvSpPr>
        <p:spPr>
          <a:xfrm>
            <a:off x="7664882" y="4747446"/>
            <a:ext cx="301686" cy="369332"/>
          </a:xfrm>
          <a:prstGeom prst="rect">
            <a:avLst/>
          </a:prstGeom>
        </p:spPr>
        <p:txBody>
          <a:bodyPr wrap="none">
            <a:spAutoFit/>
          </a:bodyPr>
          <a:lstStyle/>
          <a:p>
            <a:r>
              <a:rPr lang="en-GB" dirty="0"/>
              <a:t>4</a:t>
            </a:r>
            <a:endParaRPr lang="en-US" dirty="0"/>
          </a:p>
        </p:txBody>
      </p:sp>
      <p:sp>
        <p:nvSpPr>
          <p:cNvPr id="57" name="Rectangle 56"/>
          <p:cNvSpPr/>
          <p:nvPr/>
        </p:nvSpPr>
        <p:spPr>
          <a:xfrm>
            <a:off x="6759138" y="4137640"/>
            <a:ext cx="301686" cy="369332"/>
          </a:xfrm>
          <a:prstGeom prst="rect">
            <a:avLst/>
          </a:prstGeom>
        </p:spPr>
        <p:txBody>
          <a:bodyPr wrap="none">
            <a:spAutoFit/>
          </a:bodyPr>
          <a:lstStyle/>
          <a:p>
            <a:r>
              <a:rPr lang="en-GB" dirty="0"/>
              <a:t>5</a:t>
            </a:r>
            <a:endParaRPr lang="en-US" dirty="0"/>
          </a:p>
        </p:txBody>
      </p:sp>
      <p:sp>
        <p:nvSpPr>
          <p:cNvPr id="58" name="Rectangle 57"/>
          <p:cNvSpPr/>
          <p:nvPr/>
        </p:nvSpPr>
        <p:spPr>
          <a:xfrm>
            <a:off x="6696510" y="3227887"/>
            <a:ext cx="301686" cy="369332"/>
          </a:xfrm>
          <a:prstGeom prst="rect">
            <a:avLst/>
          </a:prstGeom>
        </p:spPr>
        <p:txBody>
          <a:bodyPr wrap="none">
            <a:spAutoFit/>
          </a:bodyPr>
          <a:lstStyle/>
          <a:p>
            <a:r>
              <a:rPr lang="en-GB" dirty="0"/>
              <a:t>6</a:t>
            </a:r>
            <a:endParaRPr lang="en-US" dirty="0"/>
          </a:p>
        </p:txBody>
      </p:sp>
      <p:sp>
        <p:nvSpPr>
          <p:cNvPr id="59" name="Rectangle 58"/>
          <p:cNvSpPr/>
          <p:nvPr/>
        </p:nvSpPr>
        <p:spPr>
          <a:xfrm>
            <a:off x="7436196" y="2297764"/>
            <a:ext cx="301686" cy="369332"/>
          </a:xfrm>
          <a:prstGeom prst="rect">
            <a:avLst/>
          </a:prstGeom>
        </p:spPr>
        <p:txBody>
          <a:bodyPr wrap="none">
            <a:spAutoFit/>
          </a:bodyPr>
          <a:lstStyle/>
          <a:p>
            <a:r>
              <a:rPr lang="en-GB" dirty="0"/>
              <a:t>7</a:t>
            </a:r>
            <a:endParaRPr lang="en-US" dirty="0"/>
          </a:p>
        </p:txBody>
      </p:sp>
      <p:sp>
        <p:nvSpPr>
          <p:cNvPr id="61" name="TextBox 60"/>
          <p:cNvSpPr txBox="1"/>
          <p:nvPr/>
        </p:nvSpPr>
        <p:spPr>
          <a:xfrm>
            <a:off x="9712039" y="3768308"/>
            <a:ext cx="1424557" cy="369332"/>
          </a:xfrm>
          <a:prstGeom prst="rect">
            <a:avLst/>
          </a:prstGeom>
          <a:noFill/>
        </p:spPr>
        <p:txBody>
          <a:bodyPr wrap="none" rtlCol="0">
            <a:spAutoFit/>
          </a:bodyPr>
          <a:lstStyle/>
          <a:p>
            <a:r>
              <a:rPr lang="en-GB" dirty="0"/>
              <a:t>Front pointer</a:t>
            </a:r>
            <a:endParaRPr lang="en-US" dirty="0"/>
          </a:p>
        </p:txBody>
      </p:sp>
      <p:sp>
        <p:nvSpPr>
          <p:cNvPr id="62" name="Down Arrow 61"/>
          <p:cNvSpPr/>
          <p:nvPr/>
        </p:nvSpPr>
        <p:spPr>
          <a:xfrm>
            <a:off x="8674466" y="1664077"/>
            <a:ext cx="225287" cy="432478"/>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TextBox 62"/>
          <p:cNvSpPr txBox="1"/>
          <p:nvPr/>
        </p:nvSpPr>
        <p:spPr>
          <a:xfrm>
            <a:off x="8297477" y="1180937"/>
            <a:ext cx="1351011" cy="369332"/>
          </a:xfrm>
          <a:prstGeom prst="rect">
            <a:avLst/>
          </a:prstGeom>
          <a:noFill/>
        </p:spPr>
        <p:txBody>
          <a:bodyPr wrap="none" rtlCol="0">
            <a:spAutoFit/>
          </a:bodyPr>
          <a:lstStyle/>
          <a:p>
            <a:r>
              <a:rPr lang="en-GB" dirty="0"/>
              <a:t>Rear pointer</a:t>
            </a:r>
            <a:endParaRPr lang="en-US" dirty="0"/>
          </a:p>
        </p:txBody>
      </p:sp>
      <p:sp>
        <p:nvSpPr>
          <p:cNvPr id="64" name="Content Placeholder 2"/>
          <p:cNvSpPr>
            <a:spLocks noGrp="1"/>
          </p:cNvSpPr>
          <p:nvPr>
            <p:ph idx="1"/>
          </p:nvPr>
        </p:nvSpPr>
        <p:spPr>
          <a:xfrm>
            <a:off x="598919" y="5306289"/>
            <a:ext cx="4941166" cy="1152382"/>
          </a:xfrm>
        </p:spPr>
        <p:txBody>
          <a:bodyPr>
            <a:normAutofit/>
          </a:bodyPr>
          <a:lstStyle/>
          <a:p>
            <a:pPr marL="0" indent="0">
              <a:buNone/>
            </a:pPr>
            <a:r>
              <a:rPr lang="en-GB" sz="2400" dirty="0"/>
              <a:t>b is removed, front pointer moves to next item in list</a:t>
            </a:r>
            <a:endParaRPr lang="en-US" sz="2400" dirty="0"/>
          </a:p>
        </p:txBody>
      </p:sp>
      <p:sp>
        <p:nvSpPr>
          <p:cNvPr id="66" name="Content Placeholder 2"/>
          <p:cNvSpPr txBox="1">
            <a:spLocks/>
          </p:cNvSpPr>
          <p:nvPr/>
        </p:nvSpPr>
        <p:spPr>
          <a:xfrm>
            <a:off x="6991784" y="5328626"/>
            <a:ext cx="4941166" cy="115238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2400" dirty="0" err="1"/>
              <a:t>i</a:t>
            </a:r>
            <a:r>
              <a:rPr lang="en-GB" sz="2400" dirty="0"/>
              <a:t> is added to the recycled location at the front of the list</a:t>
            </a:r>
            <a:endParaRPr lang="en-US" sz="2400" dirty="0"/>
          </a:p>
        </p:txBody>
      </p:sp>
      <p:sp>
        <p:nvSpPr>
          <p:cNvPr id="16" name="TextBox 15">
            <a:extLst>
              <a:ext uri="{FF2B5EF4-FFF2-40B4-BE49-F238E27FC236}">
                <a16:creationId xmlns:a16="http://schemas.microsoft.com/office/drawing/2014/main" id="{E14A5D5A-9A2A-471E-9D12-536BEDF6CC01}"/>
              </a:ext>
            </a:extLst>
          </p:cNvPr>
          <p:cNvSpPr txBox="1"/>
          <p:nvPr/>
        </p:nvSpPr>
        <p:spPr>
          <a:xfrm>
            <a:off x="8496334" y="2489360"/>
            <a:ext cx="301686" cy="369332"/>
          </a:xfrm>
          <a:prstGeom prst="rect">
            <a:avLst/>
          </a:prstGeom>
          <a:noFill/>
        </p:spPr>
        <p:txBody>
          <a:bodyPr wrap="square" rtlCol="0">
            <a:spAutoFit/>
          </a:bodyPr>
          <a:lstStyle/>
          <a:p>
            <a:r>
              <a:rPr lang="en-GB" dirty="0" err="1"/>
              <a:t>i</a:t>
            </a:r>
            <a:endParaRPr lang="en-GB" dirty="0"/>
          </a:p>
        </p:txBody>
      </p:sp>
      <p:sp>
        <p:nvSpPr>
          <p:cNvPr id="67" name="Down Arrow 31">
            <a:extLst>
              <a:ext uri="{FF2B5EF4-FFF2-40B4-BE49-F238E27FC236}">
                <a16:creationId xmlns:a16="http://schemas.microsoft.com/office/drawing/2014/main" id="{28743ACD-0A6A-4A42-9CFD-3767CDB1D550}"/>
              </a:ext>
            </a:extLst>
          </p:cNvPr>
          <p:cNvSpPr/>
          <p:nvPr/>
        </p:nvSpPr>
        <p:spPr>
          <a:xfrm rot="5400000">
            <a:off x="3992598" y="3424899"/>
            <a:ext cx="225287" cy="432478"/>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Down Arrow 31">
            <a:extLst>
              <a:ext uri="{FF2B5EF4-FFF2-40B4-BE49-F238E27FC236}">
                <a16:creationId xmlns:a16="http://schemas.microsoft.com/office/drawing/2014/main" id="{3D29A431-FEE0-4B2C-BA3C-6D8EDC76E606}"/>
              </a:ext>
            </a:extLst>
          </p:cNvPr>
          <p:cNvSpPr/>
          <p:nvPr/>
        </p:nvSpPr>
        <p:spPr>
          <a:xfrm rot="5400000">
            <a:off x="9967599" y="4070683"/>
            <a:ext cx="225287" cy="432478"/>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Title 1">
            <a:extLst>
              <a:ext uri="{FF2B5EF4-FFF2-40B4-BE49-F238E27FC236}">
                <a16:creationId xmlns:a16="http://schemas.microsoft.com/office/drawing/2014/main" id="{E132ABDC-15CE-4253-A3D8-0A24BEB73250}"/>
              </a:ext>
            </a:extLst>
          </p:cNvPr>
          <p:cNvSpPr>
            <a:spLocks noGrp="1"/>
          </p:cNvSpPr>
          <p:nvPr>
            <p:ph type="title"/>
          </p:nvPr>
        </p:nvSpPr>
        <p:spPr>
          <a:xfrm>
            <a:off x="838200" y="365125"/>
            <a:ext cx="10515600" cy="57150"/>
          </a:xfrm>
        </p:spPr>
        <p:txBody>
          <a:bodyPr>
            <a:normAutofit fontScale="90000"/>
          </a:bodyPr>
          <a:lstStyle/>
          <a:p>
            <a:r>
              <a:rPr lang="en-US" dirty="0"/>
              <a:t>Example circular queue with 7 elements</a:t>
            </a:r>
          </a:p>
        </p:txBody>
      </p:sp>
    </p:spTree>
    <p:extLst>
      <p:ext uri="{BB962C8B-B14F-4D97-AF65-F5344CB8AC3E}">
        <p14:creationId xmlns:p14="http://schemas.microsoft.com/office/powerpoint/2010/main" val="34258608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Priority Queue</a:t>
            </a:r>
            <a:endParaRPr lang="en-US" dirty="0"/>
          </a:p>
        </p:txBody>
      </p:sp>
      <p:sp>
        <p:nvSpPr>
          <p:cNvPr id="3" name="Content Placeholder 2"/>
          <p:cNvSpPr>
            <a:spLocks noGrp="1"/>
          </p:cNvSpPr>
          <p:nvPr>
            <p:ph idx="1"/>
          </p:nvPr>
        </p:nvSpPr>
        <p:spPr>
          <a:xfrm>
            <a:off x="783605" y="1235225"/>
            <a:ext cx="10515600" cy="3591607"/>
          </a:xfrm>
        </p:spPr>
        <p:txBody>
          <a:bodyPr>
            <a:normAutofit fontScale="62500" lnSpcReduction="20000"/>
          </a:bodyPr>
          <a:lstStyle/>
          <a:p>
            <a:pPr>
              <a:lnSpc>
                <a:spcPct val="120000"/>
              </a:lnSpc>
              <a:buFont typeface="Wingdings" panose="05000000000000000000" pitchFamily="2" charset="2"/>
              <a:buChar char="ü"/>
            </a:pPr>
            <a:r>
              <a:rPr lang="en-GB" dirty="0"/>
              <a:t>Each element (task) in a list is assigned a priority. </a:t>
            </a:r>
          </a:p>
          <a:p>
            <a:pPr>
              <a:lnSpc>
                <a:spcPct val="120000"/>
              </a:lnSpc>
              <a:buFont typeface="Wingdings" panose="05000000000000000000" pitchFamily="2" charset="2"/>
              <a:buChar char="ü"/>
            </a:pPr>
            <a:r>
              <a:rPr lang="en-GB" dirty="0"/>
              <a:t>Items are ordered by their priority.  </a:t>
            </a:r>
          </a:p>
          <a:p>
            <a:pPr>
              <a:lnSpc>
                <a:spcPct val="120000"/>
              </a:lnSpc>
              <a:buFont typeface="Wingdings" panose="05000000000000000000" pitchFamily="2" charset="2"/>
              <a:buChar char="ü"/>
            </a:pPr>
            <a:r>
              <a:rPr lang="en-GB" dirty="0"/>
              <a:t>The higher priority elements are closer to the head of the queue.</a:t>
            </a:r>
          </a:p>
          <a:p>
            <a:pPr>
              <a:lnSpc>
                <a:spcPct val="120000"/>
              </a:lnSpc>
              <a:buFont typeface="Wingdings" panose="05000000000000000000" pitchFamily="2" charset="2"/>
              <a:buChar char="ü"/>
            </a:pPr>
            <a:r>
              <a:rPr lang="en-GB" dirty="0"/>
              <a:t>Highest priority items are removed first.  If elements have the same priority  then the item nearest the front of the queue is removed first.</a:t>
            </a:r>
          </a:p>
          <a:p>
            <a:pPr>
              <a:lnSpc>
                <a:spcPct val="120000"/>
              </a:lnSpc>
              <a:buFont typeface="Wingdings" panose="05000000000000000000" pitchFamily="2" charset="2"/>
              <a:buChar char="ü"/>
            </a:pPr>
            <a:r>
              <a:rPr lang="en-GB" dirty="0"/>
              <a:t>The position where to put the element can be found using binary search. </a:t>
            </a:r>
          </a:p>
          <a:p>
            <a:pPr>
              <a:lnSpc>
                <a:spcPct val="120000"/>
              </a:lnSpc>
              <a:buFont typeface="Wingdings" panose="05000000000000000000" pitchFamily="2" charset="2"/>
              <a:buChar char="ü"/>
            </a:pPr>
            <a:r>
              <a:rPr lang="en-GB" dirty="0"/>
              <a:t>To add an element to a static queue, go through the list and find its priority. All succeeding elements need to be shifted up one place.</a:t>
            </a:r>
          </a:p>
          <a:p>
            <a:pPr>
              <a:lnSpc>
                <a:spcPct val="120000"/>
              </a:lnSpc>
              <a:buFont typeface="Wingdings" panose="05000000000000000000" pitchFamily="2" charset="2"/>
              <a:buChar char="ü"/>
            </a:pPr>
            <a:r>
              <a:rPr lang="en-GB"/>
              <a:t>Adding an </a:t>
            </a:r>
            <a:r>
              <a:rPr lang="en-GB" dirty="0"/>
              <a:t>element to a queue with a dynamic structure would </a:t>
            </a:r>
            <a:r>
              <a:rPr lang="en-GB"/>
              <a:t>be preferable.</a:t>
            </a:r>
            <a:endParaRPr lang="en-GB" dirty="0"/>
          </a:p>
          <a:p>
            <a:pPr marL="0" indent="0">
              <a:buNone/>
            </a:pPr>
            <a:endParaRPr lang="en-GB" dirty="0"/>
          </a:p>
          <a:p>
            <a:pPr marL="0" indent="0">
              <a:buNone/>
            </a:pPr>
            <a:endParaRPr lang="en-US" dirty="0"/>
          </a:p>
        </p:txBody>
      </p:sp>
      <p:sp>
        <p:nvSpPr>
          <p:cNvPr id="4" name="Rectangle 3"/>
          <p:cNvSpPr/>
          <p:nvPr/>
        </p:nvSpPr>
        <p:spPr>
          <a:xfrm>
            <a:off x="3603005" y="5696900"/>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C, 1</a:t>
            </a:r>
          </a:p>
        </p:txBody>
      </p:sp>
      <p:sp>
        <p:nvSpPr>
          <p:cNvPr id="5" name="Rectangle 4"/>
          <p:cNvSpPr/>
          <p:nvPr/>
        </p:nvSpPr>
        <p:spPr>
          <a:xfrm>
            <a:off x="4274518" y="5696899"/>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O, 1</a:t>
            </a:r>
          </a:p>
        </p:txBody>
      </p:sp>
      <p:sp>
        <p:nvSpPr>
          <p:cNvPr id="6" name="Rectangle 5"/>
          <p:cNvSpPr/>
          <p:nvPr/>
        </p:nvSpPr>
        <p:spPr>
          <a:xfrm>
            <a:off x="4955267" y="5696898"/>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l,2</a:t>
            </a:r>
          </a:p>
        </p:txBody>
      </p:sp>
      <p:sp>
        <p:nvSpPr>
          <p:cNvPr id="7" name="Rectangle 6"/>
          <p:cNvSpPr/>
          <p:nvPr/>
        </p:nvSpPr>
        <p:spPr>
          <a:xfrm>
            <a:off x="5617544" y="5696897"/>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O, 2</a:t>
            </a:r>
          </a:p>
        </p:txBody>
      </p:sp>
      <p:sp>
        <p:nvSpPr>
          <p:cNvPr id="8" name="Rectangle 7"/>
          <p:cNvSpPr/>
          <p:nvPr/>
        </p:nvSpPr>
        <p:spPr>
          <a:xfrm>
            <a:off x="6289057" y="5696896"/>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U, 3</a:t>
            </a:r>
          </a:p>
        </p:txBody>
      </p:sp>
      <p:sp>
        <p:nvSpPr>
          <p:cNvPr id="9" name="Rectangle 8"/>
          <p:cNvSpPr/>
          <p:nvPr/>
        </p:nvSpPr>
        <p:spPr>
          <a:xfrm>
            <a:off x="6974858" y="5696895"/>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R, 4</a:t>
            </a:r>
          </a:p>
        </p:txBody>
      </p:sp>
      <p:sp>
        <p:nvSpPr>
          <p:cNvPr id="10" name="TextBox 9"/>
          <p:cNvSpPr txBox="1"/>
          <p:nvPr/>
        </p:nvSpPr>
        <p:spPr>
          <a:xfrm>
            <a:off x="3603005" y="5217232"/>
            <a:ext cx="3797835" cy="369332"/>
          </a:xfrm>
          <a:prstGeom prst="rect">
            <a:avLst/>
          </a:prstGeom>
          <a:noFill/>
        </p:spPr>
        <p:txBody>
          <a:bodyPr wrap="none" rtlCol="0">
            <a:spAutoFit/>
          </a:bodyPr>
          <a:lstStyle/>
          <a:p>
            <a:r>
              <a:rPr lang="en-GB" dirty="0"/>
              <a:t>0             1	            2          3         4           5</a:t>
            </a:r>
          </a:p>
        </p:txBody>
      </p:sp>
    </p:spTree>
    <p:extLst>
      <p:ext uri="{BB962C8B-B14F-4D97-AF65-F5344CB8AC3E}">
        <p14:creationId xmlns:p14="http://schemas.microsoft.com/office/powerpoint/2010/main" val="15109650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209402-742D-4828-9E29-A685A1C8D389}"/>
              </a:ext>
            </a:extLst>
          </p:cNvPr>
          <p:cNvSpPr>
            <a:spLocks noGrp="1"/>
          </p:cNvSpPr>
          <p:nvPr>
            <p:ph type="title"/>
          </p:nvPr>
        </p:nvSpPr>
        <p:spPr/>
        <p:txBody>
          <a:bodyPr>
            <a:normAutofit fontScale="90000"/>
          </a:bodyPr>
          <a:lstStyle/>
          <a:p>
            <a:r>
              <a:rPr lang="en-GB" dirty="0"/>
              <a:t>Plenary</a:t>
            </a:r>
          </a:p>
        </p:txBody>
      </p:sp>
      <p:sp>
        <p:nvSpPr>
          <p:cNvPr id="5" name="Content Placeholder 2">
            <a:extLst>
              <a:ext uri="{FF2B5EF4-FFF2-40B4-BE49-F238E27FC236}">
                <a16:creationId xmlns:a16="http://schemas.microsoft.com/office/drawing/2014/main" id="{FACF5077-04E8-4C13-AC6C-EA7DF9BF0577}"/>
              </a:ext>
            </a:extLst>
          </p:cNvPr>
          <p:cNvSpPr txBox="1">
            <a:spLocks/>
          </p:cNvSpPr>
          <p:nvPr/>
        </p:nvSpPr>
        <p:spPr>
          <a:xfrm>
            <a:off x="838200" y="278242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mj-lt"/>
              <a:buAutoNum type="arabicParenR"/>
            </a:pPr>
            <a:endParaRPr lang="en-GB" sz="1800" dirty="0"/>
          </a:p>
        </p:txBody>
      </p:sp>
      <p:sp>
        <p:nvSpPr>
          <p:cNvPr id="7" name="Content Placeholder 6">
            <a:extLst>
              <a:ext uri="{FF2B5EF4-FFF2-40B4-BE49-F238E27FC236}">
                <a16:creationId xmlns:a16="http://schemas.microsoft.com/office/drawing/2014/main" id="{70D32E1A-F3E0-4F9A-AED4-1B92C460527E}"/>
              </a:ext>
            </a:extLst>
          </p:cNvPr>
          <p:cNvSpPr>
            <a:spLocks noGrp="1"/>
          </p:cNvSpPr>
          <p:nvPr>
            <p:ph idx="1"/>
          </p:nvPr>
        </p:nvSpPr>
        <p:spPr>
          <a:xfrm>
            <a:off x="577327" y="1187876"/>
            <a:ext cx="10515600" cy="4351338"/>
          </a:xfrm>
        </p:spPr>
        <p:txBody>
          <a:bodyPr>
            <a:normAutofit/>
          </a:bodyPr>
          <a:lstStyle/>
          <a:p>
            <a:pPr marL="342900" indent="-342900">
              <a:lnSpc>
                <a:spcPct val="150000"/>
              </a:lnSpc>
              <a:buFont typeface="+mj-lt"/>
              <a:buAutoNum type="arabicParenR"/>
            </a:pPr>
            <a:r>
              <a:rPr lang="en-GB" sz="2000" dirty="0"/>
              <a:t>Explain the difference between a stack and queue.</a:t>
            </a:r>
          </a:p>
          <a:p>
            <a:pPr marL="342900" indent="-342900">
              <a:lnSpc>
                <a:spcPct val="150000"/>
              </a:lnSpc>
              <a:buFont typeface="+mj-lt"/>
              <a:buAutoNum type="arabicParenR"/>
            </a:pPr>
            <a:r>
              <a:rPr lang="en-GB" sz="2000" dirty="0"/>
              <a:t>Explain the difference between dynamic and static data structure</a:t>
            </a:r>
            <a:endParaRPr lang="en-GB" sz="2000" dirty="0">
              <a:solidFill>
                <a:srgbClr val="FF0000"/>
              </a:solidFill>
            </a:endParaRPr>
          </a:p>
          <a:p>
            <a:pPr marL="342900" indent="-342900">
              <a:lnSpc>
                <a:spcPct val="150000"/>
              </a:lnSpc>
              <a:buFont typeface="+mj-lt"/>
              <a:buAutoNum type="arabicParenR"/>
            </a:pPr>
            <a:r>
              <a:rPr lang="en-GB" sz="2000" dirty="0"/>
              <a:t>Why it is better to use  a dynamic data structure rather than a static data structure for adding an element to a </a:t>
            </a:r>
            <a:r>
              <a:rPr lang="en-GB" sz="2000"/>
              <a:t>priority queue? </a:t>
            </a:r>
            <a:endParaRPr lang="en-GB" sz="2000" dirty="0">
              <a:solidFill>
                <a:srgbClr val="FF0000"/>
              </a:solidFill>
            </a:endParaRPr>
          </a:p>
          <a:p>
            <a:pPr marL="342900" indent="-342900">
              <a:lnSpc>
                <a:spcPct val="150000"/>
              </a:lnSpc>
              <a:buFont typeface="+mj-lt"/>
              <a:buAutoNum type="arabicParenR"/>
            </a:pPr>
            <a:r>
              <a:rPr lang="en-GB" sz="2000" dirty="0"/>
              <a:t>Create a linked list with the following items in alphabetical order: France, Venezuela, Germany, China, USA.</a:t>
            </a:r>
          </a:p>
          <a:p>
            <a:pPr marL="342900" indent="-342900">
              <a:lnSpc>
                <a:spcPct val="150000"/>
              </a:lnSpc>
              <a:buFont typeface="+mj-lt"/>
              <a:buAutoNum type="arabicParenR"/>
            </a:pPr>
            <a:r>
              <a:rPr lang="en-GB" sz="2000" dirty="0"/>
              <a:t>Now add Mali and Spain to the list</a:t>
            </a:r>
          </a:p>
          <a:p>
            <a:pPr marL="0" indent="0">
              <a:buNone/>
            </a:pPr>
            <a:endParaRPr lang="en-GB" dirty="0"/>
          </a:p>
        </p:txBody>
      </p:sp>
    </p:spTree>
    <p:extLst>
      <p:ext uri="{BB962C8B-B14F-4D97-AF65-F5344CB8AC3E}">
        <p14:creationId xmlns:p14="http://schemas.microsoft.com/office/powerpoint/2010/main" val="3118525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209402-742D-4828-9E29-A685A1C8D389}"/>
              </a:ext>
            </a:extLst>
          </p:cNvPr>
          <p:cNvSpPr>
            <a:spLocks noGrp="1"/>
          </p:cNvSpPr>
          <p:nvPr>
            <p:ph type="title"/>
          </p:nvPr>
        </p:nvSpPr>
        <p:spPr/>
        <p:txBody>
          <a:bodyPr>
            <a:normAutofit fontScale="90000"/>
          </a:bodyPr>
          <a:lstStyle/>
          <a:p>
            <a:r>
              <a:rPr lang="en-GB" dirty="0"/>
              <a:t>Plenary</a:t>
            </a:r>
          </a:p>
        </p:txBody>
      </p:sp>
      <p:sp>
        <p:nvSpPr>
          <p:cNvPr id="5" name="Content Placeholder 2">
            <a:extLst>
              <a:ext uri="{FF2B5EF4-FFF2-40B4-BE49-F238E27FC236}">
                <a16:creationId xmlns:a16="http://schemas.microsoft.com/office/drawing/2014/main" id="{FACF5077-04E8-4C13-AC6C-EA7DF9BF0577}"/>
              </a:ext>
            </a:extLst>
          </p:cNvPr>
          <p:cNvSpPr txBox="1">
            <a:spLocks/>
          </p:cNvSpPr>
          <p:nvPr/>
        </p:nvSpPr>
        <p:spPr>
          <a:xfrm>
            <a:off x="838200" y="278242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mj-lt"/>
              <a:buAutoNum type="arabicParenR"/>
            </a:pPr>
            <a:endParaRPr lang="en-GB" sz="1800" dirty="0"/>
          </a:p>
        </p:txBody>
      </p:sp>
      <p:sp>
        <p:nvSpPr>
          <p:cNvPr id="7" name="Content Placeholder 6">
            <a:extLst>
              <a:ext uri="{FF2B5EF4-FFF2-40B4-BE49-F238E27FC236}">
                <a16:creationId xmlns:a16="http://schemas.microsoft.com/office/drawing/2014/main" id="{70D32E1A-F3E0-4F9A-AED4-1B92C460527E}"/>
              </a:ext>
            </a:extLst>
          </p:cNvPr>
          <p:cNvSpPr>
            <a:spLocks noGrp="1"/>
          </p:cNvSpPr>
          <p:nvPr>
            <p:ph idx="1"/>
          </p:nvPr>
        </p:nvSpPr>
        <p:spPr>
          <a:xfrm>
            <a:off x="577327" y="1187876"/>
            <a:ext cx="10515600" cy="4351338"/>
          </a:xfrm>
        </p:spPr>
        <p:txBody>
          <a:bodyPr>
            <a:normAutofit fontScale="92500" lnSpcReduction="20000"/>
          </a:bodyPr>
          <a:lstStyle/>
          <a:p>
            <a:pPr marL="342900" indent="-342900">
              <a:buFont typeface="+mj-lt"/>
              <a:buAutoNum type="arabicParenR"/>
            </a:pPr>
            <a:r>
              <a:rPr lang="en-GB" sz="2000" dirty="0"/>
              <a:t>Explain the difference between a stack and queue. </a:t>
            </a:r>
            <a:r>
              <a:rPr lang="en-GB" sz="2000" dirty="0">
                <a:solidFill>
                  <a:srgbClr val="FF0000"/>
                </a:solidFill>
              </a:rPr>
              <a:t>Queue is First in first out (FIFO), Stack is last in first out (LIFO)</a:t>
            </a:r>
          </a:p>
          <a:p>
            <a:pPr marL="342900" indent="-342900">
              <a:buFont typeface="+mj-lt"/>
              <a:buAutoNum type="arabicParenR"/>
            </a:pPr>
            <a:r>
              <a:rPr lang="en-GB" sz="2000" dirty="0"/>
              <a:t>Explain the difference between dynamic and static data structure </a:t>
            </a:r>
            <a:r>
              <a:rPr lang="en-GB" sz="2000" dirty="0">
                <a:solidFill>
                  <a:srgbClr val="FF0000"/>
                </a:solidFill>
              </a:rPr>
              <a:t>Dynamic can add and remove items during running of the program, Static data structure has fixed length</a:t>
            </a:r>
          </a:p>
          <a:p>
            <a:pPr marL="342900" indent="-342900">
              <a:buFont typeface="+mj-lt"/>
              <a:buAutoNum type="arabicParenR"/>
            </a:pPr>
            <a:r>
              <a:rPr lang="en-GB" sz="2000" dirty="0"/>
              <a:t>Why it is better to use  a dynamic data structure rather than a static data structure for adding an element to a priority queue. </a:t>
            </a:r>
            <a:r>
              <a:rPr lang="en-GB" sz="2000" dirty="0">
                <a:solidFill>
                  <a:srgbClr val="FF0000"/>
                </a:solidFill>
              </a:rPr>
              <a:t>Because you can add data without having to move data within memory </a:t>
            </a:r>
          </a:p>
          <a:p>
            <a:pPr marL="342900" indent="-342900">
              <a:buFont typeface="+mj-lt"/>
              <a:buAutoNum type="arabicParenR"/>
            </a:pPr>
            <a:r>
              <a:rPr lang="en-GB" sz="2000" dirty="0"/>
              <a:t>Create a link list with the following items in alphabetical order: France, Venezuela, Germany, China, USA.</a:t>
            </a:r>
          </a:p>
          <a:p>
            <a:pPr marL="342900" indent="-342900">
              <a:buFont typeface="+mj-lt"/>
              <a:buAutoNum type="arabicParenR"/>
            </a:pPr>
            <a:endParaRPr lang="en-GB" sz="2000" dirty="0"/>
          </a:p>
          <a:p>
            <a:pPr marL="342900" indent="-342900">
              <a:buFont typeface="+mj-lt"/>
              <a:buAutoNum type="arabicParenR"/>
            </a:pPr>
            <a:endParaRPr lang="en-GB" sz="2000" dirty="0"/>
          </a:p>
          <a:p>
            <a:pPr marL="342900" indent="-342900">
              <a:buFont typeface="+mj-lt"/>
              <a:buAutoNum type="arabicParenR"/>
            </a:pPr>
            <a:endParaRPr lang="en-GB" sz="2000" dirty="0"/>
          </a:p>
          <a:p>
            <a:pPr marL="342900" indent="-342900">
              <a:buFont typeface="+mj-lt"/>
              <a:buAutoNum type="arabicParenR"/>
            </a:pPr>
            <a:endParaRPr lang="en-GB" sz="2000" dirty="0"/>
          </a:p>
          <a:p>
            <a:pPr marL="342900" indent="-342900">
              <a:buFont typeface="+mj-lt"/>
              <a:buAutoNum type="arabicParenR"/>
            </a:pPr>
            <a:endParaRPr lang="en-GB" sz="2000" dirty="0"/>
          </a:p>
          <a:p>
            <a:pPr marL="342900" indent="-342900">
              <a:buFont typeface="+mj-lt"/>
              <a:buAutoNum type="arabicParenR"/>
            </a:pPr>
            <a:r>
              <a:rPr lang="en-GB" sz="2000" dirty="0"/>
              <a:t>Now add Mali and Spain to the list</a:t>
            </a:r>
          </a:p>
          <a:p>
            <a:pPr marL="0" indent="0">
              <a:buNone/>
            </a:pPr>
            <a:endParaRPr lang="en-GB" dirty="0"/>
          </a:p>
        </p:txBody>
      </p:sp>
      <p:graphicFrame>
        <p:nvGraphicFramePr>
          <p:cNvPr id="4" name="Diagram 3">
            <a:extLst>
              <a:ext uri="{FF2B5EF4-FFF2-40B4-BE49-F238E27FC236}">
                <a16:creationId xmlns:a16="http://schemas.microsoft.com/office/drawing/2014/main" id="{D6941FC9-277C-4B49-959A-F9614BA26F15}"/>
              </a:ext>
            </a:extLst>
          </p:cNvPr>
          <p:cNvGraphicFramePr/>
          <p:nvPr>
            <p:extLst>
              <p:ext uri="{D42A27DB-BD31-4B8C-83A1-F6EECF244321}">
                <p14:modId xmlns:p14="http://schemas.microsoft.com/office/powerpoint/2010/main" val="4106066384"/>
              </p:ext>
            </p:extLst>
          </p:nvPr>
        </p:nvGraphicFramePr>
        <p:xfrm>
          <a:off x="1369209" y="4591443"/>
          <a:ext cx="8501529" cy="27586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Diagram 7">
            <a:extLst>
              <a:ext uri="{FF2B5EF4-FFF2-40B4-BE49-F238E27FC236}">
                <a16:creationId xmlns:a16="http://schemas.microsoft.com/office/drawing/2014/main" id="{10604F0F-BCF8-40C0-96EC-2C8838A40916}"/>
              </a:ext>
            </a:extLst>
          </p:cNvPr>
          <p:cNvGraphicFramePr/>
          <p:nvPr>
            <p:extLst>
              <p:ext uri="{D42A27DB-BD31-4B8C-83A1-F6EECF244321}">
                <p14:modId xmlns:p14="http://schemas.microsoft.com/office/powerpoint/2010/main" val="1858036875"/>
              </p:ext>
            </p:extLst>
          </p:nvPr>
        </p:nvGraphicFramePr>
        <p:xfrm>
          <a:off x="1369209" y="2681691"/>
          <a:ext cx="8501529" cy="275864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19890937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5F6C71-E45F-43E0-90D1-846E7E2D1D16}"/>
              </a:ext>
            </a:extLst>
          </p:cNvPr>
          <p:cNvSpPr>
            <a:spLocks noGrp="1"/>
          </p:cNvSpPr>
          <p:nvPr>
            <p:ph type="title"/>
          </p:nvPr>
        </p:nvSpPr>
        <p:spPr/>
        <p:txBody>
          <a:bodyPr>
            <a:normAutofit fontScale="90000"/>
          </a:bodyPr>
          <a:lstStyle/>
          <a:p>
            <a:r>
              <a:rPr lang="en-GB" dirty="0"/>
              <a:t>Homework</a:t>
            </a:r>
          </a:p>
        </p:txBody>
      </p:sp>
      <p:sp>
        <p:nvSpPr>
          <p:cNvPr id="3" name="Content Placeholder 2">
            <a:extLst>
              <a:ext uri="{FF2B5EF4-FFF2-40B4-BE49-F238E27FC236}">
                <a16:creationId xmlns:a16="http://schemas.microsoft.com/office/drawing/2014/main" id="{00CC8724-07F0-41FF-B35E-C64B775A6E27}"/>
              </a:ext>
            </a:extLst>
          </p:cNvPr>
          <p:cNvSpPr>
            <a:spLocks noGrp="1"/>
          </p:cNvSpPr>
          <p:nvPr>
            <p:ph idx="1"/>
          </p:nvPr>
        </p:nvSpPr>
        <p:spPr>
          <a:xfrm>
            <a:off x="838200" y="1798731"/>
            <a:ext cx="10515600" cy="4351338"/>
          </a:xfrm>
        </p:spPr>
        <p:txBody>
          <a:bodyPr/>
          <a:lstStyle/>
          <a:p>
            <a:pPr marL="0" indent="0">
              <a:buNone/>
            </a:pPr>
            <a:r>
              <a:rPr lang="en-GB" dirty="0"/>
              <a:t>Create flash cards for the following:</a:t>
            </a:r>
          </a:p>
          <a:p>
            <a:pPr>
              <a:buFont typeface="Wingdings" panose="05000000000000000000" pitchFamily="2" charset="2"/>
              <a:buChar char="ü"/>
            </a:pPr>
            <a:r>
              <a:rPr lang="en-GB" dirty="0"/>
              <a:t>Static Arrays</a:t>
            </a:r>
          </a:p>
          <a:p>
            <a:pPr>
              <a:buFont typeface="Wingdings" panose="05000000000000000000" pitchFamily="2" charset="2"/>
              <a:buChar char="ü"/>
            </a:pPr>
            <a:r>
              <a:rPr lang="en-GB" dirty="0"/>
              <a:t>Dynamic Arrays</a:t>
            </a:r>
          </a:p>
          <a:p>
            <a:pPr>
              <a:buFont typeface="Wingdings" panose="05000000000000000000" pitchFamily="2" charset="2"/>
              <a:buChar char="ü"/>
            </a:pPr>
            <a:r>
              <a:rPr lang="en-GB" dirty="0"/>
              <a:t>Stacks </a:t>
            </a:r>
          </a:p>
          <a:p>
            <a:pPr>
              <a:buFont typeface="Wingdings" panose="05000000000000000000" pitchFamily="2" charset="2"/>
              <a:buChar char="ü"/>
            </a:pPr>
            <a:r>
              <a:rPr lang="en-GB" dirty="0"/>
              <a:t>Linear Queues</a:t>
            </a:r>
          </a:p>
          <a:p>
            <a:pPr>
              <a:buFont typeface="Wingdings" panose="05000000000000000000" pitchFamily="2" charset="2"/>
              <a:buChar char="ü"/>
            </a:pPr>
            <a:r>
              <a:rPr lang="en-GB" dirty="0"/>
              <a:t>Circular Queues</a:t>
            </a:r>
          </a:p>
          <a:p>
            <a:pPr>
              <a:buFont typeface="Wingdings" panose="05000000000000000000" pitchFamily="2" charset="2"/>
              <a:buChar char="ü"/>
            </a:pPr>
            <a:r>
              <a:rPr lang="en-GB" dirty="0"/>
              <a:t>Priority Queues</a:t>
            </a:r>
          </a:p>
        </p:txBody>
      </p:sp>
    </p:spTree>
    <p:extLst>
      <p:ext uri="{BB962C8B-B14F-4D97-AF65-F5344CB8AC3E}">
        <p14:creationId xmlns:p14="http://schemas.microsoft.com/office/powerpoint/2010/main" val="24519203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Learning objectives</a:t>
            </a: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ü"/>
            </a:pPr>
            <a:r>
              <a:rPr lang="en-GB" dirty="0"/>
              <a:t>Dynamic versus static memory allocation and linked lists</a:t>
            </a:r>
          </a:p>
          <a:p>
            <a:pPr>
              <a:buFont typeface="Wingdings" panose="05000000000000000000" pitchFamily="2" charset="2"/>
              <a:buChar char="ü"/>
            </a:pPr>
            <a:r>
              <a:rPr lang="en-GB" dirty="0"/>
              <a:t>Stacks</a:t>
            </a:r>
          </a:p>
          <a:p>
            <a:pPr>
              <a:buFont typeface="Wingdings" panose="05000000000000000000" pitchFamily="2" charset="2"/>
              <a:buChar char="ü"/>
            </a:pPr>
            <a:r>
              <a:rPr lang="en-GB" dirty="0"/>
              <a:t>Queues</a:t>
            </a:r>
          </a:p>
          <a:p>
            <a:pPr lvl="1">
              <a:buFont typeface="Wingdings" panose="05000000000000000000" pitchFamily="2" charset="2"/>
              <a:buChar char="ü"/>
            </a:pPr>
            <a:r>
              <a:rPr lang="en-GB" dirty="0"/>
              <a:t>Linear queues</a:t>
            </a:r>
          </a:p>
          <a:p>
            <a:pPr lvl="1">
              <a:buFont typeface="Wingdings" panose="05000000000000000000" pitchFamily="2" charset="2"/>
              <a:buChar char="ü"/>
            </a:pPr>
            <a:r>
              <a:rPr lang="en-GB" dirty="0"/>
              <a:t>Circular queues</a:t>
            </a:r>
          </a:p>
          <a:p>
            <a:pPr lvl="1">
              <a:buFont typeface="Wingdings" panose="05000000000000000000" pitchFamily="2" charset="2"/>
              <a:buChar char="ü"/>
            </a:pPr>
            <a:r>
              <a:rPr lang="en-GB" dirty="0"/>
              <a:t>Priority queues</a:t>
            </a:r>
          </a:p>
        </p:txBody>
      </p:sp>
    </p:spTree>
    <p:extLst>
      <p:ext uri="{BB962C8B-B14F-4D97-AF65-F5344CB8AC3E}">
        <p14:creationId xmlns:p14="http://schemas.microsoft.com/office/powerpoint/2010/main" val="40848292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Static Data Structure</a:t>
            </a:r>
          </a:p>
        </p:txBody>
      </p:sp>
      <p:sp>
        <p:nvSpPr>
          <p:cNvPr id="3" name="Content Placeholder 2"/>
          <p:cNvSpPr>
            <a:spLocks noGrp="1"/>
          </p:cNvSpPr>
          <p:nvPr>
            <p:ph idx="1"/>
          </p:nvPr>
        </p:nvSpPr>
        <p:spPr/>
        <p:txBody>
          <a:bodyPr>
            <a:normAutofit/>
          </a:bodyPr>
          <a:lstStyle/>
          <a:p>
            <a:pPr>
              <a:buFont typeface="Wingdings" panose="05000000000000000000" pitchFamily="2" charset="2"/>
              <a:buChar char="ü"/>
            </a:pPr>
            <a:r>
              <a:rPr lang="en-GB" dirty="0"/>
              <a:t>This is a fixed data structure that is reserved at the start of the program. </a:t>
            </a:r>
          </a:p>
          <a:p>
            <a:pPr>
              <a:buFont typeface="Wingdings" panose="05000000000000000000" pitchFamily="2" charset="2"/>
              <a:buChar char="ü"/>
            </a:pPr>
            <a:r>
              <a:rPr lang="en-GB" dirty="0" err="1"/>
              <a:t>Eg</a:t>
            </a:r>
            <a:r>
              <a:rPr lang="en-GB" dirty="0"/>
              <a:t> we can set up a fixed size of list at the start of the program.</a:t>
            </a:r>
          </a:p>
          <a:p>
            <a:pPr>
              <a:buFont typeface="Wingdings" panose="05000000000000000000" pitchFamily="2" charset="2"/>
              <a:buChar char="ü"/>
            </a:pPr>
            <a:r>
              <a:rPr lang="en-GB" dirty="0"/>
              <a:t>Static data structure fixed during program compilation</a:t>
            </a:r>
          </a:p>
          <a:p>
            <a:pPr>
              <a:buFont typeface="Wingdings" panose="05000000000000000000" pitchFamily="2" charset="2"/>
              <a:buChar char="ü"/>
            </a:pPr>
            <a:r>
              <a:rPr lang="en-GB" dirty="0"/>
              <a:t>memory locations fixed and can be accessed easily and quickly and are in a contiguous position in memory. </a:t>
            </a:r>
          </a:p>
          <a:p>
            <a:pPr>
              <a:buFont typeface="Wingdings" panose="05000000000000000000" pitchFamily="2" charset="2"/>
              <a:buChar char="ü"/>
            </a:pPr>
            <a:r>
              <a:rPr lang="en-GB" dirty="0"/>
              <a:t> Memory is allocated even when it is not being used.</a:t>
            </a:r>
          </a:p>
          <a:p>
            <a:endParaRPr lang="en-GB" dirty="0"/>
          </a:p>
        </p:txBody>
      </p:sp>
    </p:spTree>
    <p:extLst>
      <p:ext uri="{BB962C8B-B14F-4D97-AF65-F5344CB8AC3E}">
        <p14:creationId xmlns:p14="http://schemas.microsoft.com/office/powerpoint/2010/main" val="7174708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Dynamic data structures</a:t>
            </a:r>
            <a:endParaRPr lang="en-US" dirty="0"/>
          </a:p>
        </p:txBody>
      </p:sp>
      <p:sp>
        <p:nvSpPr>
          <p:cNvPr id="3" name="Content Placeholder 2"/>
          <p:cNvSpPr>
            <a:spLocks noGrp="1"/>
          </p:cNvSpPr>
          <p:nvPr>
            <p:ph idx="1"/>
          </p:nvPr>
        </p:nvSpPr>
        <p:spPr>
          <a:xfrm>
            <a:off x="697523" y="1253331"/>
            <a:ext cx="10515600" cy="4351338"/>
          </a:xfrm>
        </p:spPr>
        <p:txBody>
          <a:bodyPr>
            <a:normAutofit fontScale="92500" lnSpcReduction="10000"/>
          </a:bodyPr>
          <a:lstStyle/>
          <a:p>
            <a:pPr>
              <a:lnSpc>
                <a:spcPct val="110000"/>
              </a:lnSpc>
              <a:buFont typeface="Wingdings" panose="05000000000000000000" pitchFamily="2" charset="2"/>
              <a:buChar char="ü"/>
            </a:pPr>
            <a:r>
              <a:rPr lang="en-GB" dirty="0"/>
              <a:t>More flexible and more efficient only use memory that is needed. Data structure may be fragmented so can be slow to access.</a:t>
            </a:r>
          </a:p>
          <a:p>
            <a:pPr>
              <a:lnSpc>
                <a:spcPct val="110000"/>
              </a:lnSpc>
              <a:buFont typeface="Wingdings" panose="05000000000000000000" pitchFamily="2" charset="2"/>
              <a:buChar char="ü"/>
            </a:pPr>
            <a:r>
              <a:rPr lang="en-GB" dirty="0"/>
              <a:t>Memory can be allocated and deallocated as required while the program is running</a:t>
            </a:r>
          </a:p>
          <a:p>
            <a:pPr>
              <a:lnSpc>
                <a:spcPct val="110000"/>
              </a:lnSpc>
              <a:buFont typeface="Wingdings" panose="05000000000000000000" pitchFamily="2" charset="2"/>
              <a:buChar char="ü"/>
            </a:pPr>
            <a:r>
              <a:rPr lang="en-GB" dirty="0"/>
              <a:t>The memory is allocated to the </a:t>
            </a:r>
            <a:r>
              <a:rPr lang="en-GB" b="1" dirty="0"/>
              <a:t>heap.</a:t>
            </a:r>
            <a:r>
              <a:rPr lang="en-GB" dirty="0"/>
              <a:t> The heap allows random allocation and access to memory</a:t>
            </a:r>
          </a:p>
          <a:p>
            <a:pPr>
              <a:lnSpc>
                <a:spcPct val="110000"/>
              </a:lnSpc>
              <a:buFont typeface="Wingdings" panose="05000000000000000000" pitchFamily="2" charset="2"/>
              <a:buChar char="ü"/>
            </a:pPr>
            <a:r>
              <a:rPr lang="en-GB" dirty="0"/>
              <a:t>The </a:t>
            </a:r>
            <a:r>
              <a:rPr lang="en-GB" b="1" dirty="0"/>
              <a:t>heap</a:t>
            </a:r>
            <a:r>
              <a:rPr lang="en-GB" dirty="0"/>
              <a:t> is memory allocated for storing values during the running of a program.</a:t>
            </a:r>
          </a:p>
          <a:p>
            <a:pPr>
              <a:lnSpc>
                <a:spcPct val="110000"/>
              </a:lnSpc>
              <a:buFont typeface="Wingdings" panose="05000000000000000000" pitchFamily="2" charset="2"/>
              <a:buChar char="ü"/>
            </a:pPr>
            <a:r>
              <a:rPr lang="en-GB" dirty="0"/>
              <a:t>Dynamic data structure can change during the running of the program </a:t>
            </a:r>
            <a:endParaRPr lang="en-US" dirty="0"/>
          </a:p>
          <a:p>
            <a:endParaRPr lang="en-GB" dirty="0"/>
          </a:p>
          <a:p>
            <a:endParaRPr lang="en-US" dirty="0"/>
          </a:p>
        </p:txBody>
      </p:sp>
    </p:spTree>
    <p:extLst>
      <p:ext uri="{BB962C8B-B14F-4D97-AF65-F5344CB8AC3E}">
        <p14:creationId xmlns:p14="http://schemas.microsoft.com/office/powerpoint/2010/main" val="34779496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8909" y="-289798"/>
            <a:ext cx="6009431" cy="1325563"/>
          </a:xfrm>
        </p:spPr>
        <p:txBody>
          <a:bodyPr/>
          <a:lstStyle/>
          <a:p>
            <a:r>
              <a:rPr lang="en-GB" dirty="0"/>
              <a:t>Static memory allocation</a:t>
            </a:r>
          </a:p>
        </p:txBody>
      </p:sp>
      <p:sp>
        <p:nvSpPr>
          <p:cNvPr id="3" name="Content Placeholder 2"/>
          <p:cNvSpPr>
            <a:spLocks noGrp="1"/>
          </p:cNvSpPr>
          <p:nvPr>
            <p:ph idx="1"/>
          </p:nvPr>
        </p:nvSpPr>
        <p:spPr>
          <a:xfrm>
            <a:off x="558909" y="1253331"/>
            <a:ext cx="10515600" cy="4351338"/>
          </a:xfrm>
        </p:spPr>
        <p:txBody>
          <a:bodyPr>
            <a:normAutofit fontScale="92500"/>
          </a:bodyPr>
          <a:lstStyle/>
          <a:p>
            <a:pPr marL="0" indent="0">
              <a:lnSpc>
                <a:spcPct val="110000"/>
              </a:lnSpc>
              <a:buNone/>
            </a:pPr>
            <a:r>
              <a:rPr lang="en-GB" dirty="0"/>
              <a:t>We can set up a fixed size of list at the start of the program.  This is a contiguous space in memory.  The next memory location is the next address and its position can be implied, so there is no need to explicitly point to it.</a:t>
            </a:r>
          </a:p>
          <a:p>
            <a:pPr marL="0" indent="0">
              <a:lnSpc>
                <a:spcPct val="110000"/>
              </a:lnSpc>
              <a:buNone/>
            </a:pPr>
            <a:endParaRPr lang="en-GB" dirty="0"/>
          </a:p>
          <a:p>
            <a:pPr marL="0" indent="0">
              <a:lnSpc>
                <a:spcPct val="110000"/>
              </a:lnSpc>
              <a:buNone/>
            </a:pPr>
            <a:endParaRPr lang="en-GB" dirty="0"/>
          </a:p>
          <a:p>
            <a:pPr marL="0" indent="0">
              <a:lnSpc>
                <a:spcPct val="110000"/>
              </a:lnSpc>
              <a:buNone/>
            </a:pPr>
            <a:endParaRPr lang="en-GB" dirty="0"/>
          </a:p>
          <a:p>
            <a:pPr marL="0" indent="0">
              <a:lnSpc>
                <a:spcPct val="110000"/>
              </a:lnSpc>
              <a:buNone/>
            </a:pPr>
            <a:r>
              <a:rPr lang="en-GB" dirty="0"/>
              <a:t>Suppose we want to remove the letter ‘E’.  This is not easy for static memory location because we have to move all the succeeding elements up one place.</a:t>
            </a:r>
          </a:p>
          <a:p>
            <a:pPr marL="0" indent="0">
              <a:buNone/>
            </a:pPr>
            <a:endParaRPr lang="en-GB" dirty="0"/>
          </a:p>
        </p:txBody>
      </p:sp>
      <p:sp>
        <p:nvSpPr>
          <p:cNvPr id="4" name="Rectangle 3"/>
          <p:cNvSpPr/>
          <p:nvPr/>
        </p:nvSpPr>
        <p:spPr>
          <a:xfrm>
            <a:off x="3292929" y="3235552"/>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A</a:t>
            </a:r>
          </a:p>
        </p:txBody>
      </p:sp>
      <p:sp>
        <p:nvSpPr>
          <p:cNvPr id="6" name="Rectangle 5"/>
          <p:cNvSpPr/>
          <p:nvPr/>
        </p:nvSpPr>
        <p:spPr>
          <a:xfrm>
            <a:off x="3964442" y="3235551"/>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B</a:t>
            </a:r>
          </a:p>
        </p:txBody>
      </p:sp>
      <p:sp>
        <p:nvSpPr>
          <p:cNvPr id="7" name="Rectangle 6"/>
          <p:cNvSpPr/>
          <p:nvPr/>
        </p:nvSpPr>
        <p:spPr>
          <a:xfrm>
            <a:off x="4635955" y="3235246"/>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C</a:t>
            </a:r>
          </a:p>
        </p:txBody>
      </p:sp>
      <p:sp>
        <p:nvSpPr>
          <p:cNvPr id="8" name="Rectangle 7"/>
          <p:cNvSpPr/>
          <p:nvPr/>
        </p:nvSpPr>
        <p:spPr>
          <a:xfrm>
            <a:off x="5307468" y="3235549"/>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D</a:t>
            </a:r>
          </a:p>
        </p:txBody>
      </p:sp>
      <p:sp>
        <p:nvSpPr>
          <p:cNvPr id="9" name="Rectangle 8"/>
          <p:cNvSpPr/>
          <p:nvPr/>
        </p:nvSpPr>
        <p:spPr>
          <a:xfrm>
            <a:off x="5978981" y="3235548"/>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E</a:t>
            </a:r>
          </a:p>
        </p:txBody>
      </p:sp>
      <p:sp>
        <p:nvSpPr>
          <p:cNvPr id="10" name="Rectangle 9"/>
          <p:cNvSpPr/>
          <p:nvPr/>
        </p:nvSpPr>
        <p:spPr>
          <a:xfrm>
            <a:off x="6664782" y="3235547"/>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F</a:t>
            </a:r>
          </a:p>
        </p:txBody>
      </p:sp>
      <p:sp>
        <p:nvSpPr>
          <p:cNvPr id="11" name="TextBox 10"/>
          <p:cNvSpPr txBox="1"/>
          <p:nvPr/>
        </p:nvSpPr>
        <p:spPr>
          <a:xfrm>
            <a:off x="3292929" y="2755884"/>
            <a:ext cx="3797835" cy="369332"/>
          </a:xfrm>
          <a:prstGeom prst="rect">
            <a:avLst/>
          </a:prstGeom>
          <a:noFill/>
        </p:spPr>
        <p:txBody>
          <a:bodyPr wrap="none" rtlCol="0">
            <a:spAutoFit/>
          </a:bodyPr>
          <a:lstStyle/>
          <a:p>
            <a:r>
              <a:rPr lang="en-GB" dirty="0"/>
              <a:t>0             1	            2          3         4           5</a:t>
            </a:r>
          </a:p>
        </p:txBody>
      </p:sp>
      <p:sp>
        <p:nvSpPr>
          <p:cNvPr id="12" name="Rectangle 11"/>
          <p:cNvSpPr/>
          <p:nvPr/>
        </p:nvSpPr>
        <p:spPr>
          <a:xfrm>
            <a:off x="6650494" y="5932566"/>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A</a:t>
            </a:r>
          </a:p>
        </p:txBody>
      </p:sp>
      <p:sp>
        <p:nvSpPr>
          <p:cNvPr id="13" name="Rectangle 12"/>
          <p:cNvSpPr/>
          <p:nvPr/>
        </p:nvSpPr>
        <p:spPr>
          <a:xfrm>
            <a:off x="7322007" y="5932565"/>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B</a:t>
            </a:r>
          </a:p>
        </p:txBody>
      </p:sp>
      <p:sp>
        <p:nvSpPr>
          <p:cNvPr id="14" name="Rectangle 13"/>
          <p:cNvSpPr/>
          <p:nvPr/>
        </p:nvSpPr>
        <p:spPr>
          <a:xfrm>
            <a:off x="8009018" y="5932564"/>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C</a:t>
            </a:r>
          </a:p>
        </p:txBody>
      </p:sp>
      <p:sp>
        <p:nvSpPr>
          <p:cNvPr id="15" name="Rectangle 14"/>
          <p:cNvSpPr/>
          <p:nvPr/>
        </p:nvSpPr>
        <p:spPr>
          <a:xfrm>
            <a:off x="8665033" y="5932563"/>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D</a:t>
            </a:r>
          </a:p>
        </p:txBody>
      </p:sp>
      <p:sp>
        <p:nvSpPr>
          <p:cNvPr id="16" name="Rectangle 15"/>
          <p:cNvSpPr/>
          <p:nvPr/>
        </p:nvSpPr>
        <p:spPr>
          <a:xfrm>
            <a:off x="9336546" y="5932562"/>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F</a:t>
            </a:r>
          </a:p>
        </p:txBody>
      </p:sp>
      <p:sp>
        <p:nvSpPr>
          <p:cNvPr id="17" name="Rectangle 16"/>
          <p:cNvSpPr/>
          <p:nvPr/>
        </p:nvSpPr>
        <p:spPr>
          <a:xfrm>
            <a:off x="10022347" y="5932561"/>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GB" dirty="0"/>
          </a:p>
        </p:txBody>
      </p:sp>
      <p:sp>
        <p:nvSpPr>
          <p:cNvPr id="18" name="TextBox 17"/>
          <p:cNvSpPr txBox="1"/>
          <p:nvPr/>
        </p:nvSpPr>
        <p:spPr>
          <a:xfrm>
            <a:off x="6650494" y="5452898"/>
            <a:ext cx="3797835" cy="369332"/>
          </a:xfrm>
          <a:prstGeom prst="rect">
            <a:avLst/>
          </a:prstGeom>
          <a:noFill/>
        </p:spPr>
        <p:txBody>
          <a:bodyPr wrap="none" rtlCol="0">
            <a:spAutoFit/>
          </a:bodyPr>
          <a:lstStyle/>
          <a:p>
            <a:r>
              <a:rPr lang="en-GB" dirty="0"/>
              <a:t>0             1	            2          3         4           5</a:t>
            </a:r>
          </a:p>
        </p:txBody>
      </p:sp>
      <p:sp>
        <p:nvSpPr>
          <p:cNvPr id="26" name="Rectangle 25"/>
          <p:cNvSpPr/>
          <p:nvPr/>
        </p:nvSpPr>
        <p:spPr>
          <a:xfrm>
            <a:off x="1117491" y="5932571"/>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A</a:t>
            </a:r>
          </a:p>
        </p:txBody>
      </p:sp>
      <p:sp>
        <p:nvSpPr>
          <p:cNvPr id="27" name="Rectangle 26"/>
          <p:cNvSpPr/>
          <p:nvPr/>
        </p:nvSpPr>
        <p:spPr>
          <a:xfrm>
            <a:off x="1789004" y="5932570"/>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B</a:t>
            </a:r>
          </a:p>
        </p:txBody>
      </p:sp>
      <p:sp>
        <p:nvSpPr>
          <p:cNvPr id="28" name="Rectangle 27"/>
          <p:cNvSpPr/>
          <p:nvPr/>
        </p:nvSpPr>
        <p:spPr>
          <a:xfrm>
            <a:off x="2460517" y="5932569"/>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C</a:t>
            </a:r>
          </a:p>
        </p:txBody>
      </p:sp>
      <p:sp>
        <p:nvSpPr>
          <p:cNvPr id="29" name="Rectangle 28"/>
          <p:cNvSpPr/>
          <p:nvPr/>
        </p:nvSpPr>
        <p:spPr>
          <a:xfrm>
            <a:off x="3132030" y="5932568"/>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D</a:t>
            </a:r>
          </a:p>
        </p:txBody>
      </p:sp>
      <p:sp>
        <p:nvSpPr>
          <p:cNvPr id="30" name="Rectangle 29"/>
          <p:cNvSpPr/>
          <p:nvPr/>
        </p:nvSpPr>
        <p:spPr>
          <a:xfrm>
            <a:off x="3803543" y="5932567"/>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GB" dirty="0"/>
          </a:p>
        </p:txBody>
      </p:sp>
      <p:sp>
        <p:nvSpPr>
          <p:cNvPr id="31" name="Rectangle 30"/>
          <p:cNvSpPr/>
          <p:nvPr/>
        </p:nvSpPr>
        <p:spPr>
          <a:xfrm>
            <a:off x="4489344" y="5932566"/>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F</a:t>
            </a:r>
          </a:p>
        </p:txBody>
      </p:sp>
      <p:sp>
        <p:nvSpPr>
          <p:cNvPr id="32" name="TextBox 31"/>
          <p:cNvSpPr txBox="1"/>
          <p:nvPr/>
        </p:nvSpPr>
        <p:spPr>
          <a:xfrm>
            <a:off x="1117491" y="5452903"/>
            <a:ext cx="3797835" cy="369332"/>
          </a:xfrm>
          <a:prstGeom prst="rect">
            <a:avLst/>
          </a:prstGeom>
          <a:noFill/>
        </p:spPr>
        <p:txBody>
          <a:bodyPr wrap="none" rtlCol="0">
            <a:spAutoFit/>
          </a:bodyPr>
          <a:lstStyle/>
          <a:p>
            <a:r>
              <a:rPr lang="en-GB" dirty="0"/>
              <a:t>0             1	            2          3         4           5</a:t>
            </a:r>
          </a:p>
        </p:txBody>
      </p:sp>
    </p:spTree>
    <p:extLst>
      <p:ext uri="{BB962C8B-B14F-4D97-AF65-F5344CB8AC3E}">
        <p14:creationId xmlns:p14="http://schemas.microsoft.com/office/powerpoint/2010/main" val="35513984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Dynamic memory allocation</a:t>
            </a:r>
          </a:p>
        </p:txBody>
      </p:sp>
      <p:sp>
        <p:nvSpPr>
          <p:cNvPr id="3" name="Content Placeholder 2"/>
          <p:cNvSpPr>
            <a:spLocks noGrp="1"/>
          </p:cNvSpPr>
          <p:nvPr>
            <p:ph idx="1"/>
          </p:nvPr>
        </p:nvSpPr>
        <p:spPr>
          <a:xfrm>
            <a:off x="681789" y="1269583"/>
            <a:ext cx="10515600" cy="849312"/>
          </a:xfrm>
        </p:spPr>
        <p:txBody>
          <a:bodyPr>
            <a:normAutofit fontScale="85000" lnSpcReduction="10000"/>
          </a:bodyPr>
          <a:lstStyle/>
          <a:p>
            <a:pPr marL="0" indent="0">
              <a:buNone/>
            </a:pPr>
            <a:r>
              <a:rPr lang="en-GB" dirty="0"/>
              <a:t>Dynamic memory allocation uses </a:t>
            </a:r>
            <a:r>
              <a:rPr lang="en-GB" b="1" dirty="0"/>
              <a:t>linked lists </a:t>
            </a:r>
            <a:r>
              <a:rPr lang="en-GB" dirty="0"/>
              <a:t>and makes it much easier to remove and add elements. Each element points to the address of the succeeding element</a:t>
            </a:r>
          </a:p>
        </p:txBody>
      </p:sp>
      <p:sp>
        <p:nvSpPr>
          <p:cNvPr id="4" name="Rectangle 3"/>
          <p:cNvSpPr/>
          <p:nvPr/>
        </p:nvSpPr>
        <p:spPr>
          <a:xfrm>
            <a:off x="472466" y="2223671"/>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A</a:t>
            </a:r>
          </a:p>
        </p:txBody>
      </p:sp>
      <p:sp>
        <p:nvSpPr>
          <p:cNvPr id="12" name="Rectangle 11"/>
          <p:cNvSpPr/>
          <p:nvPr/>
        </p:nvSpPr>
        <p:spPr>
          <a:xfrm>
            <a:off x="1143978" y="2223671"/>
            <a:ext cx="940658" cy="371475"/>
          </a:xfrm>
          <a:prstGeom prst="rect">
            <a:avLst/>
          </a:prstGeom>
          <a:ln>
            <a:solidFill>
              <a:schemeClr val="tx1"/>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lang="en-GB" dirty="0" err="1"/>
              <a:t>addr</a:t>
            </a:r>
            <a:r>
              <a:rPr lang="en-GB" dirty="0"/>
              <a:t> 2</a:t>
            </a:r>
          </a:p>
        </p:txBody>
      </p:sp>
      <p:sp>
        <p:nvSpPr>
          <p:cNvPr id="13" name="Rectangle 12"/>
          <p:cNvSpPr/>
          <p:nvPr/>
        </p:nvSpPr>
        <p:spPr>
          <a:xfrm>
            <a:off x="2526238" y="2223671"/>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B</a:t>
            </a:r>
          </a:p>
        </p:txBody>
      </p:sp>
      <p:sp>
        <p:nvSpPr>
          <p:cNvPr id="14" name="Rectangle 13"/>
          <p:cNvSpPr/>
          <p:nvPr/>
        </p:nvSpPr>
        <p:spPr>
          <a:xfrm>
            <a:off x="3197750" y="2223671"/>
            <a:ext cx="940658" cy="371475"/>
          </a:xfrm>
          <a:prstGeom prst="rect">
            <a:avLst/>
          </a:prstGeom>
          <a:ln>
            <a:solidFill>
              <a:schemeClr val="tx1"/>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lang="en-GB" dirty="0" err="1"/>
              <a:t>addr</a:t>
            </a:r>
            <a:r>
              <a:rPr lang="en-GB" dirty="0"/>
              <a:t> 3</a:t>
            </a:r>
          </a:p>
        </p:txBody>
      </p:sp>
      <p:sp>
        <p:nvSpPr>
          <p:cNvPr id="15" name="Rectangle 14"/>
          <p:cNvSpPr/>
          <p:nvPr/>
        </p:nvSpPr>
        <p:spPr>
          <a:xfrm>
            <a:off x="4648952" y="2223671"/>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C</a:t>
            </a:r>
          </a:p>
        </p:txBody>
      </p:sp>
      <p:sp>
        <p:nvSpPr>
          <p:cNvPr id="16" name="Rectangle 15"/>
          <p:cNvSpPr/>
          <p:nvPr/>
        </p:nvSpPr>
        <p:spPr>
          <a:xfrm>
            <a:off x="5320464" y="2223671"/>
            <a:ext cx="940658" cy="371475"/>
          </a:xfrm>
          <a:prstGeom prst="rect">
            <a:avLst/>
          </a:prstGeom>
          <a:ln>
            <a:solidFill>
              <a:schemeClr val="tx1"/>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lang="en-GB" dirty="0" err="1"/>
              <a:t>addr</a:t>
            </a:r>
            <a:r>
              <a:rPr lang="en-GB" dirty="0"/>
              <a:t> 4</a:t>
            </a:r>
          </a:p>
        </p:txBody>
      </p:sp>
      <p:sp>
        <p:nvSpPr>
          <p:cNvPr id="17" name="Rectangle 16"/>
          <p:cNvSpPr/>
          <p:nvPr/>
        </p:nvSpPr>
        <p:spPr>
          <a:xfrm>
            <a:off x="6670067" y="2223671"/>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D</a:t>
            </a:r>
          </a:p>
        </p:txBody>
      </p:sp>
      <p:sp>
        <p:nvSpPr>
          <p:cNvPr id="18" name="Rectangle 17"/>
          <p:cNvSpPr/>
          <p:nvPr/>
        </p:nvSpPr>
        <p:spPr>
          <a:xfrm>
            <a:off x="7341579" y="2223671"/>
            <a:ext cx="940658" cy="371475"/>
          </a:xfrm>
          <a:prstGeom prst="rect">
            <a:avLst/>
          </a:prstGeom>
          <a:ln>
            <a:solidFill>
              <a:schemeClr val="tx1"/>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lang="en-GB" dirty="0" err="1"/>
              <a:t>addr</a:t>
            </a:r>
            <a:r>
              <a:rPr lang="en-GB" dirty="0"/>
              <a:t> 5</a:t>
            </a:r>
          </a:p>
        </p:txBody>
      </p:sp>
      <p:sp>
        <p:nvSpPr>
          <p:cNvPr id="19" name="Rectangle 18"/>
          <p:cNvSpPr/>
          <p:nvPr/>
        </p:nvSpPr>
        <p:spPr>
          <a:xfrm>
            <a:off x="8674123" y="2236743"/>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E</a:t>
            </a:r>
          </a:p>
        </p:txBody>
      </p:sp>
      <p:sp>
        <p:nvSpPr>
          <p:cNvPr id="20" name="Rectangle 19"/>
          <p:cNvSpPr/>
          <p:nvPr/>
        </p:nvSpPr>
        <p:spPr>
          <a:xfrm>
            <a:off x="9345635" y="2236743"/>
            <a:ext cx="940658" cy="371475"/>
          </a:xfrm>
          <a:prstGeom prst="rect">
            <a:avLst/>
          </a:prstGeom>
          <a:ln>
            <a:solidFill>
              <a:schemeClr val="tx1"/>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lang="en-GB" dirty="0" err="1"/>
              <a:t>addr</a:t>
            </a:r>
            <a:r>
              <a:rPr lang="en-GB" dirty="0"/>
              <a:t> 6</a:t>
            </a:r>
          </a:p>
        </p:txBody>
      </p:sp>
      <p:sp>
        <p:nvSpPr>
          <p:cNvPr id="21" name="Rectangle 20"/>
          <p:cNvSpPr/>
          <p:nvPr/>
        </p:nvSpPr>
        <p:spPr>
          <a:xfrm>
            <a:off x="10723421" y="2206774"/>
            <a:ext cx="1268930" cy="384547"/>
          </a:xfrm>
          <a:prstGeom prst="rect">
            <a:avLst/>
          </a:prstGeom>
          <a:solidFill>
            <a:srgbClr val="FF0000"/>
          </a:solidFill>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Terminator</a:t>
            </a:r>
          </a:p>
        </p:txBody>
      </p:sp>
      <p:sp>
        <p:nvSpPr>
          <p:cNvPr id="23" name="Right Arrow 22"/>
          <p:cNvSpPr/>
          <p:nvPr/>
        </p:nvSpPr>
        <p:spPr>
          <a:xfrm>
            <a:off x="2142228" y="2345114"/>
            <a:ext cx="330703" cy="128588"/>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24" name="Right Arrow 23"/>
          <p:cNvSpPr/>
          <p:nvPr/>
        </p:nvSpPr>
        <p:spPr>
          <a:xfrm>
            <a:off x="4236858" y="2345114"/>
            <a:ext cx="330703" cy="128588"/>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25" name="Right Arrow 24"/>
          <p:cNvSpPr/>
          <p:nvPr/>
        </p:nvSpPr>
        <p:spPr>
          <a:xfrm>
            <a:off x="6308773" y="2334754"/>
            <a:ext cx="330703" cy="128588"/>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26" name="Right Arrow 25"/>
          <p:cNvSpPr/>
          <p:nvPr/>
        </p:nvSpPr>
        <p:spPr>
          <a:xfrm>
            <a:off x="8320023" y="2358186"/>
            <a:ext cx="330703" cy="128588"/>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27" name="Right Arrow 26"/>
          <p:cNvSpPr/>
          <p:nvPr/>
        </p:nvSpPr>
        <p:spPr>
          <a:xfrm>
            <a:off x="10347476" y="2373185"/>
            <a:ext cx="330703" cy="128588"/>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28" name="Content Placeholder 2"/>
          <p:cNvSpPr txBox="1">
            <a:spLocks/>
          </p:cNvSpPr>
          <p:nvPr/>
        </p:nvSpPr>
        <p:spPr>
          <a:xfrm>
            <a:off x="637278" y="3019802"/>
            <a:ext cx="10515600" cy="52943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dirty="0"/>
              <a:t>To remove an element just requires pointing to a different address</a:t>
            </a:r>
          </a:p>
        </p:txBody>
      </p:sp>
      <p:sp>
        <p:nvSpPr>
          <p:cNvPr id="29" name="Rectangle 28"/>
          <p:cNvSpPr/>
          <p:nvPr/>
        </p:nvSpPr>
        <p:spPr>
          <a:xfrm>
            <a:off x="441875" y="3695788"/>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A</a:t>
            </a:r>
          </a:p>
        </p:txBody>
      </p:sp>
      <p:sp>
        <p:nvSpPr>
          <p:cNvPr id="30" name="Rectangle 29"/>
          <p:cNvSpPr/>
          <p:nvPr/>
        </p:nvSpPr>
        <p:spPr>
          <a:xfrm>
            <a:off x="1113387" y="3695788"/>
            <a:ext cx="940658" cy="371475"/>
          </a:xfrm>
          <a:prstGeom prst="rect">
            <a:avLst/>
          </a:prstGeom>
          <a:ln>
            <a:solidFill>
              <a:schemeClr val="tx1"/>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lang="en-GB" dirty="0" err="1"/>
              <a:t>addr</a:t>
            </a:r>
            <a:r>
              <a:rPr lang="en-GB" dirty="0"/>
              <a:t> 2</a:t>
            </a:r>
          </a:p>
        </p:txBody>
      </p:sp>
      <p:sp>
        <p:nvSpPr>
          <p:cNvPr id="31" name="Rectangle 30"/>
          <p:cNvSpPr/>
          <p:nvPr/>
        </p:nvSpPr>
        <p:spPr>
          <a:xfrm>
            <a:off x="2495647" y="3695788"/>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B</a:t>
            </a:r>
          </a:p>
        </p:txBody>
      </p:sp>
      <p:sp>
        <p:nvSpPr>
          <p:cNvPr id="32" name="Rectangle 31"/>
          <p:cNvSpPr/>
          <p:nvPr/>
        </p:nvSpPr>
        <p:spPr>
          <a:xfrm>
            <a:off x="3167159" y="3695788"/>
            <a:ext cx="940658" cy="371475"/>
          </a:xfrm>
          <a:prstGeom prst="rect">
            <a:avLst/>
          </a:prstGeom>
          <a:ln>
            <a:solidFill>
              <a:schemeClr val="tx1"/>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lang="en-GB" dirty="0" err="1"/>
              <a:t>addr</a:t>
            </a:r>
            <a:r>
              <a:rPr lang="en-GB" dirty="0"/>
              <a:t> 3</a:t>
            </a:r>
          </a:p>
        </p:txBody>
      </p:sp>
      <p:sp>
        <p:nvSpPr>
          <p:cNvPr id="33" name="Rectangle 32"/>
          <p:cNvSpPr/>
          <p:nvPr/>
        </p:nvSpPr>
        <p:spPr>
          <a:xfrm>
            <a:off x="4618361" y="3695788"/>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C</a:t>
            </a:r>
          </a:p>
        </p:txBody>
      </p:sp>
      <p:sp>
        <p:nvSpPr>
          <p:cNvPr id="34" name="Rectangle 33"/>
          <p:cNvSpPr/>
          <p:nvPr/>
        </p:nvSpPr>
        <p:spPr>
          <a:xfrm>
            <a:off x="5289873" y="3695788"/>
            <a:ext cx="940658" cy="371475"/>
          </a:xfrm>
          <a:prstGeom prst="rect">
            <a:avLst/>
          </a:prstGeom>
          <a:ln>
            <a:solidFill>
              <a:schemeClr val="tx1"/>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lang="en-GB" dirty="0" err="1"/>
              <a:t>addr</a:t>
            </a:r>
            <a:r>
              <a:rPr lang="en-GB" dirty="0"/>
              <a:t> 5</a:t>
            </a:r>
          </a:p>
        </p:txBody>
      </p:sp>
      <p:sp>
        <p:nvSpPr>
          <p:cNvPr id="35" name="Rectangle 34"/>
          <p:cNvSpPr/>
          <p:nvPr/>
        </p:nvSpPr>
        <p:spPr>
          <a:xfrm>
            <a:off x="6639476" y="3695788"/>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E</a:t>
            </a:r>
          </a:p>
        </p:txBody>
      </p:sp>
      <p:sp>
        <p:nvSpPr>
          <p:cNvPr id="36" name="Rectangle 35"/>
          <p:cNvSpPr/>
          <p:nvPr/>
        </p:nvSpPr>
        <p:spPr>
          <a:xfrm>
            <a:off x="7310988" y="3695788"/>
            <a:ext cx="940658" cy="371475"/>
          </a:xfrm>
          <a:prstGeom prst="rect">
            <a:avLst/>
          </a:prstGeom>
          <a:ln>
            <a:solidFill>
              <a:schemeClr val="tx1"/>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lang="en-GB" dirty="0" err="1"/>
              <a:t>addr</a:t>
            </a:r>
            <a:r>
              <a:rPr lang="en-GB" dirty="0"/>
              <a:t> 6</a:t>
            </a:r>
          </a:p>
        </p:txBody>
      </p:sp>
      <p:sp>
        <p:nvSpPr>
          <p:cNvPr id="40" name="Right Arrow 39"/>
          <p:cNvSpPr/>
          <p:nvPr/>
        </p:nvSpPr>
        <p:spPr>
          <a:xfrm>
            <a:off x="2111637" y="3817231"/>
            <a:ext cx="330703" cy="128588"/>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41" name="Right Arrow 40"/>
          <p:cNvSpPr/>
          <p:nvPr/>
        </p:nvSpPr>
        <p:spPr>
          <a:xfrm>
            <a:off x="4206267" y="3817231"/>
            <a:ext cx="330703" cy="128588"/>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42" name="Right Arrow 41"/>
          <p:cNvSpPr/>
          <p:nvPr/>
        </p:nvSpPr>
        <p:spPr>
          <a:xfrm>
            <a:off x="6278182" y="3806871"/>
            <a:ext cx="330703" cy="128588"/>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43" name="Right Arrow 42"/>
          <p:cNvSpPr/>
          <p:nvPr/>
        </p:nvSpPr>
        <p:spPr>
          <a:xfrm>
            <a:off x="8289432" y="3830303"/>
            <a:ext cx="330703" cy="128588"/>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45" name="Content Placeholder 2"/>
          <p:cNvSpPr txBox="1">
            <a:spLocks/>
          </p:cNvSpPr>
          <p:nvPr/>
        </p:nvSpPr>
        <p:spPr>
          <a:xfrm>
            <a:off x="496307" y="4385160"/>
            <a:ext cx="10515600" cy="52943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dirty="0"/>
              <a:t>Conversely to add an element just requires pointing to that address</a:t>
            </a:r>
          </a:p>
        </p:txBody>
      </p:sp>
      <p:sp>
        <p:nvSpPr>
          <p:cNvPr id="46" name="Rectangle 45"/>
          <p:cNvSpPr/>
          <p:nvPr/>
        </p:nvSpPr>
        <p:spPr>
          <a:xfrm>
            <a:off x="436155" y="5046751"/>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A</a:t>
            </a:r>
          </a:p>
        </p:txBody>
      </p:sp>
      <p:sp>
        <p:nvSpPr>
          <p:cNvPr id="47" name="Rectangle 46"/>
          <p:cNvSpPr/>
          <p:nvPr/>
        </p:nvSpPr>
        <p:spPr>
          <a:xfrm>
            <a:off x="1107667" y="5046751"/>
            <a:ext cx="940658" cy="371475"/>
          </a:xfrm>
          <a:prstGeom prst="rect">
            <a:avLst/>
          </a:prstGeom>
          <a:ln>
            <a:solidFill>
              <a:schemeClr val="tx1"/>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lang="en-GB" dirty="0" err="1"/>
              <a:t>addr</a:t>
            </a:r>
            <a:r>
              <a:rPr lang="en-GB" dirty="0"/>
              <a:t> 2</a:t>
            </a:r>
          </a:p>
        </p:txBody>
      </p:sp>
      <p:sp>
        <p:nvSpPr>
          <p:cNvPr id="48" name="Rectangle 47"/>
          <p:cNvSpPr/>
          <p:nvPr/>
        </p:nvSpPr>
        <p:spPr>
          <a:xfrm>
            <a:off x="2489927" y="5046751"/>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B</a:t>
            </a:r>
          </a:p>
        </p:txBody>
      </p:sp>
      <p:sp>
        <p:nvSpPr>
          <p:cNvPr id="49" name="Rectangle 48"/>
          <p:cNvSpPr/>
          <p:nvPr/>
        </p:nvSpPr>
        <p:spPr>
          <a:xfrm>
            <a:off x="3161439" y="5046751"/>
            <a:ext cx="940658" cy="371475"/>
          </a:xfrm>
          <a:prstGeom prst="rect">
            <a:avLst/>
          </a:prstGeom>
          <a:ln>
            <a:solidFill>
              <a:schemeClr val="tx1"/>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lang="en-GB" dirty="0" err="1"/>
              <a:t>addr</a:t>
            </a:r>
            <a:r>
              <a:rPr lang="en-GB" dirty="0"/>
              <a:t> 3</a:t>
            </a:r>
          </a:p>
        </p:txBody>
      </p:sp>
      <p:sp>
        <p:nvSpPr>
          <p:cNvPr id="50" name="Rectangle 49"/>
          <p:cNvSpPr/>
          <p:nvPr/>
        </p:nvSpPr>
        <p:spPr>
          <a:xfrm>
            <a:off x="4612641" y="5046751"/>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C</a:t>
            </a:r>
          </a:p>
        </p:txBody>
      </p:sp>
      <p:sp>
        <p:nvSpPr>
          <p:cNvPr id="51" name="Rectangle 50"/>
          <p:cNvSpPr/>
          <p:nvPr/>
        </p:nvSpPr>
        <p:spPr>
          <a:xfrm>
            <a:off x="5331804" y="5059822"/>
            <a:ext cx="940658" cy="371475"/>
          </a:xfrm>
          <a:prstGeom prst="rect">
            <a:avLst/>
          </a:prstGeom>
          <a:ln>
            <a:solidFill>
              <a:schemeClr val="tx1"/>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lang="en-GB" dirty="0" err="1"/>
              <a:t>addr</a:t>
            </a:r>
            <a:r>
              <a:rPr lang="en-GB" dirty="0"/>
              <a:t> 4</a:t>
            </a:r>
          </a:p>
        </p:txBody>
      </p:sp>
      <p:sp>
        <p:nvSpPr>
          <p:cNvPr id="52" name="Rectangle 51"/>
          <p:cNvSpPr/>
          <p:nvPr/>
        </p:nvSpPr>
        <p:spPr>
          <a:xfrm>
            <a:off x="6633756" y="5046751"/>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D</a:t>
            </a:r>
          </a:p>
        </p:txBody>
      </p:sp>
      <p:sp>
        <p:nvSpPr>
          <p:cNvPr id="53" name="Rectangle 52"/>
          <p:cNvSpPr/>
          <p:nvPr/>
        </p:nvSpPr>
        <p:spPr>
          <a:xfrm>
            <a:off x="7305268" y="5046751"/>
            <a:ext cx="940658" cy="371475"/>
          </a:xfrm>
          <a:prstGeom prst="rect">
            <a:avLst/>
          </a:prstGeom>
          <a:ln>
            <a:solidFill>
              <a:schemeClr val="tx1"/>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lang="en-GB" dirty="0" err="1"/>
              <a:t>addr</a:t>
            </a:r>
            <a:r>
              <a:rPr lang="en-GB" dirty="0"/>
              <a:t> 5</a:t>
            </a:r>
          </a:p>
        </p:txBody>
      </p:sp>
      <p:sp>
        <p:nvSpPr>
          <p:cNvPr id="54" name="Rectangle 53"/>
          <p:cNvSpPr/>
          <p:nvPr/>
        </p:nvSpPr>
        <p:spPr>
          <a:xfrm>
            <a:off x="8668403" y="5074822"/>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E</a:t>
            </a:r>
          </a:p>
        </p:txBody>
      </p:sp>
      <p:sp>
        <p:nvSpPr>
          <p:cNvPr id="55" name="Right Arrow 54"/>
          <p:cNvSpPr/>
          <p:nvPr/>
        </p:nvSpPr>
        <p:spPr>
          <a:xfrm>
            <a:off x="2105917" y="5168194"/>
            <a:ext cx="330703" cy="128588"/>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56" name="Right Arrow 55"/>
          <p:cNvSpPr/>
          <p:nvPr/>
        </p:nvSpPr>
        <p:spPr>
          <a:xfrm>
            <a:off x="4200547" y="5168194"/>
            <a:ext cx="330703" cy="128588"/>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57" name="Right Arrow 56"/>
          <p:cNvSpPr/>
          <p:nvPr/>
        </p:nvSpPr>
        <p:spPr>
          <a:xfrm>
            <a:off x="6272462" y="5157834"/>
            <a:ext cx="330703" cy="128588"/>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58" name="Right Arrow 57"/>
          <p:cNvSpPr/>
          <p:nvPr/>
        </p:nvSpPr>
        <p:spPr>
          <a:xfrm>
            <a:off x="8283712" y="5181266"/>
            <a:ext cx="330703" cy="128588"/>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59" name="Rectangle 58"/>
          <p:cNvSpPr/>
          <p:nvPr/>
        </p:nvSpPr>
        <p:spPr>
          <a:xfrm>
            <a:off x="9345635" y="5085357"/>
            <a:ext cx="940658" cy="371475"/>
          </a:xfrm>
          <a:prstGeom prst="rect">
            <a:avLst/>
          </a:prstGeom>
          <a:ln>
            <a:solidFill>
              <a:schemeClr val="tx1"/>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lang="en-GB" dirty="0" err="1"/>
              <a:t>addr</a:t>
            </a:r>
            <a:r>
              <a:rPr lang="en-GB" dirty="0"/>
              <a:t> 6</a:t>
            </a:r>
          </a:p>
        </p:txBody>
      </p:sp>
      <p:sp>
        <p:nvSpPr>
          <p:cNvPr id="61" name="Right Arrow 60"/>
          <p:cNvSpPr/>
          <p:nvPr/>
        </p:nvSpPr>
        <p:spPr>
          <a:xfrm>
            <a:off x="10324079" y="5219872"/>
            <a:ext cx="330703" cy="128588"/>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64" name="Rectangle 63">
            <a:extLst>
              <a:ext uri="{FF2B5EF4-FFF2-40B4-BE49-F238E27FC236}">
                <a16:creationId xmlns:a16="http://schemas.microsoft.com/office/drawing/2014/main" id="{66307595-BE5B-4525-9E70-36836B81A306}"/>
              </a:ext>
            </a:extLst>
          </p:cNvPr>
          <p:cNvSpPr/>
          <p:nvPr/>
        </p:nvSpPr>
        <p:spPr>
          <a:xfrm>
            <a:off x="8614415" y="3709464"/>
            <a:ext cx="1268930" cy="384547"/>
          </a:xfrm>
          <a:prstGeom prst="rect">
            <a:avLst/>
          </a:prstGeom>
          <a:solidFill>
            <a:srgbClr val="FF0000"/>
          </a:solidFill>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Terminator</a:t>
            </a:r>
          </a:p>
        </p:txBody>
      </p:sp>
      <p:sp>
        <p:nvSpPr>
          <p:cNvPr id="65" name="Rectangle 64">
            <a:extLst>
              <a:ext uri="{FF2B5EF4-FFF2-40B4-BE49-F238E27FC236}">
                <a16:creationId xmlns:a16="http://schemas.microsoft.com/office/drawing/2014/main" id="{7FAA4E3A-9484-40DF-AFAC-373E4C9EB568}"/>
              </a:ext>
            </a:extLst>
          </p:cNvPr>
          <p:cNvSpPr/>
          <p:nvPr/>
        </p:nvSpPr>
        <p:spPr>
          <a:xfrm>
            <a:off x="10654782" y="5104508"/>
            <a:ext cx="1268930" cy="384547"/>
          </a:xfrm>
          <a:prstGeom prst="rect">
            <a:avLst/>
          </a:prstGeom>
          <a:solidFill>
            <a:srgbClr val="FF0000"/>
          </a:solidFill>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Terminator</a:t>
            </a:r>
          </a:p>
        </p:txBody>
      </p:sp>
      <p:sp>
        <p:nvSpPr>
          <p:cNvPr id="5" name="TextBox 4">
            <a:extLst>
              <a:ext uri="{FF2B5EF4-FFF2-40B4-BE49-F238E27FC236}">
                <a16:creationId xmlns:a16="http://schemas.microsoft.com/office/drawing/2014/main" id="{4035B39B-A371-4F08-A25C-7E1FFD1C7F0E}"/>
              </a:ext>
            </a:extLst>
          </p:cNvPr>
          <p:cNvSpPr txBox="1"/>
          <p:nvPr/>
        </p:nvSpPr>
        <p:spPr>
          <a:xfrm>
            <a:off x="496307" y="1815658"/>
            <a:ext cx="10158475" cy="369332"/>
          </a:xfrm>
          <a:prstGeom prst="rect">
            <a:avLst/>
          </a:prstGeom>
          <a:noFill/>
        </p:spPr>
        <p:txBody>
          <a:bodyPr wrap="square" rtlCol="0">
            <a:spAutoFit/>
          </a:bodyPr>
          <a:lstStyle/>
          <a:p>
            <a:r>
              <a:rPr lang="en-GB" dirty="0" err="1"/>
              <a:t>Addr</a:t>
            </a:r>
            <a:r>
              <a:rPr lang="en-GB" dirty="0"/>
              <a:t> 1                        </a:t>
            </a:r>
            <a:r>
              <a:rPr lang="en-GB" dirty="0" err="1"/>
              <a:t>Addr</a:t>
            </a:r>
            <a:r>
              <a:rPr lang="en-GB" dirty="0"/>
              <a:t> 2                             </a:t>
            </a:r>
            <a:r>
              <a:rPr lang="en-GB" dirty="0" err="1"/>
              <a:t>Addr</a:t>
            </a:r>
            <a:r>
              <a:rPr lang="en-GB" dirty="0"/>
              <a:t> 3                            </a:t>
            </a:r>
            <a:r>
              <a:rPr lang="en-GB" dirty="0" err="1"/>
              <a:t>Addr</a:t>
            </a:r>
            <a:r>
              <a:rPr lang="en-GB" dirty="0"/>
              <a:t> 4                         </a:t>
            </a:r>
            <a:r>
              <a:rPr lang="en-GB" dirty="0" err="1"/>
              <a:t>Addr</a:t>
            </a:r>
            <a:r>
              <a:rPr lang="en-GB" dirty="0"/>
              <a:t> 5</a:t>
            </a:r>
          </a:p>
        </p:txBody>
      </p:sp>
    </p:spTree>
    <p:extLst>
      <p:ext uri="{BB962C8B-B14F-4D97-AF65-F5344CB8AC3E}">
        <p14:creationId xmlns:p14="http://schemas.microsoft.com/office/powerpoint/2010/main" val="36100813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Dynamic memory allocation</a:t>
            </a:r>
          </a:p>
        </p:txBody>
      </p:sp>
      <p:sp>
        <p:nvSpPr>
          <p:cNvPr id="3" name="Content Placeholder 2"/>
          <p:cNvSpPr>
            <a:spLocks noGrp="1"/>
          </p:cNvSpPr>
          <p:nvPr>
            <p:ph idx="1"/>
          </p:nvPr>
        </p:nvSpPr>
        <p:spPr>
          <a:xfrm>
            <a:off x="838200" y="1341349"/>
            <a:ext cx="10515600" cy="849312"/>
          </a:xfrm>
        </p:spPr>
        <p:txBody>
          <a:bodyPr>
            <a:normAutofit fontScale="85000" lnSpcReduction="10000"/>
          </a:bodyPr>
          <a:lstStyle/>
          <a:p>
            <a:pPr marL="0" indent="0">
              <a:buNone/>
            </a:pPr>
            <a:r>
              <a:rPr lang="en-GB" dirty="0"/>
              <a:t>Dynamic memory allocation uses linked lists and makes it much easier to remove and add elements. Each element points to the address of the succeeding element</a:t>
            </a:r>
          </a:p>
        </p:txBody>
      </p:sp>
      <p:sp>
        <p:nvSpPr>
          <p:cNvPr id="4" name="Rectangle 3"/>
          <p:cNvSpPr/>
          <p:nvPr/>
        </p:nvSpPr>
        <p:spPr>
          <a:xfrm>
            <a:off x="628877" y="2644776"/>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A</a:t>
            </a:r>
          </a:p>
        </p:txBody>
      </p:sp>
      <p:sp>
        <p:nvSpPr>
          <p:cNvPr id="12" name="Rectangle 11"/>
          <p:cNvSpPr/>
          <p:nvPr/>
        </p:nvSpPr>
        <p:spPr>
          <a:xfrm>
            <a:off x="1300389" y="2644776"/>
            <a:ext cx="940658" cy="371475"/>
          </a:xfrm>
          <a:prstGeom prst="rect">
            <a:avLst/>
          </a:prstGeom>
          <a:ln>
            <a:solidFill>
              <a:schemeClr val="tx1"/>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lang="en-GB" dirty="0" err="1"/>
              <a:t>addr</a:t>
            </a:r>
            <a:r>
              <a:rPr lang="en-GB" dirty="0"/>
              <a:t> 1</a:t>
            </a:r>
          </a:p>
        </p:txBody>
      </p:sp>
      <p:sp>
        <p:nvSpPr>
          <p:cNvPr id="13" name="Rectangle 12"/>
          <p:cNvSpPr/>
          <p:nvPr/>
        </p:nvSpPr>
        <p:spPr>
          <a:xfrm>
            <a:off x="2682649" y="2644776"/>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B</a:t>
            </a:r>
          </a:p>
        </p:txBody>
      </p:sp>
      <p:sp>
        <p:nvSpPr>
          <p:cNvPr id="14" name="Rectangle 13"/>
          <p:cNvSpPr/>
          <p:nvPr/>
        </p:nvSpPr>
        <p:spPr>
          <a:xfrm>
            <a:off x="3354161" y="2644776"/>
            <a:ext cx="940658" cy="371475"/>
          </a:xfrm>
          <a:prstGeom prst="rect">
            <a:avLst/>
          </a:prstGeom>
          <a:ln>
            <a:solidFill>
              <a:schemeClr val="tx1"/>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lang="en-GB" dirty="0" err="1"/>
              <a:t>addr</a:t>
            </a:r>
            <a:r>
              <a:rPr lang="en-GB" dirty="0"/>
              <a:t> 2</a:t>
            </a:r>
          </a:p>
        </p:txBody>
      </p:sp>
      <p:sp>
        <p:nvSpPr>
          <p:cNvPr id="15" name="Rectangle 14"/>
          <p:cNvSpPr/>
          <p:nvPr/>
        </p:nvSpPr>
        <p:spPr>
          <a:xfrm>
            <a:off x="4727432" y="2644776"/>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C</a:t>
            </a:r>
          </a:p>
        </p:txBody>
      </p:sp>
      <p:sp>
        <p:nvSpPr>
          <p:cNvPr id="16" name="Rectangle 15"/>
          <p:cNvSpPr/>
          <p:nvPr/>
        </p:nvSpPr>
        <p:spPr>
          <a:xfrm>
            <a:off x="5380443" y="2644776"/>
            <a:ext cx="940658" cy="371475"/>
          </a:xfrm>
          <a:prstGeom prst="rect">
            <a:avLst/>
          </a:prstGeom>
          <a:ln>
            <a:solidFill>
              <a:schemeClr val="tx1"/>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lang="en-GB" dirty="0" err="1"/>
              <a:t>addr</a:t>
            </a:r>
            <a:r>
              <a:rPr lang="en-GB" dirty="0"/>
              <a:t> 3</a:t>
            </a:r>
          </a:p>
        </p:txBody>
      </p:sp>
      <p:sp>
        <p:nvSpPr>
          <p:cNvPr id="23" name="Right Arrow 22"/>
          <p:cNvSpPr/>
          <p:nvPr/>
        </p:nvSpPr>
        <p:spPr>
          <a:xfrm>
            <a:off x="2298639" y="2766219"/>
            <a:ext cx="330703" cy="128588"/>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24" name="Right Arrow 23"/>
          <p:cNvSpPr/>
          <p:nvPr/>
        </p:nvSpPr>
        <p:spPr>
          <a:xfrm>
            <a:off x="4359681" y="2783724"/>
            <a:ext cx="330703" cy="128588"/>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25" name="Right Arrow 24"/>
          <p:cNvSpPr/>
          <p:nvPr/>
        </p:nvSpPr>
        <p:spPr>
          <a:xfrm>
            <a:off x="6390182" y="2766219"/>
            <a:ext cx="330703" cy="128588"/>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60" name="Rectangle 59"/>
          <p:cNvSpPr/>
          <p:nvPr/>
        </p:nvSpPr>
        <p:spPr>
          <a:xfrm>
            <a:off x="6795887" y="4125865"/>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D</a:t>
            </a:r>
          </a:p>
        </p:txBody>
      </p:sp>
      <p:sp>
        <p:nvSpPr>
          <p:cNvPr id="61" name="Right Arrow 60"/>
          <p:cNvSpPr/>
          <p:nvPr/>
        </p:nvSpPr>
        <p:spPr>
          <a:xfrm>
            <a:off x="6411196" y="4232309"/>
            <a:ext cx="330703" cy="128588"/>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62" name="Rectangle 61">
            <a:extLst>
              <a:ext uri="{FF2B5EF4-FFF2-40B4-BE49-F238E27FC236}">
                <a16:creationId xmlns:a16="http://schemas.microsoft.com/office/drawing/2014/main" id="{C5E30463-4035-4556-88F9-86EF0A057610}"/>
              </a:ext>
            </a:extLst>
          </p:cNvPr>
          <p:cNvSpPr/>
          <p:nvPr/>
        </p:nvSpPr>
        <p:spPr>
          <a:xfrm>
            <a:off x="628876" y="3349950"/>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A</a:t>
            </a:r>
          </a:p>
        </p:txBody>
      </p:sp>
      <p:sp>
        <p:nvSpPr>
          <p:cNvPr id="63" name="Rectangle 62">
            <a:extLst>
              <a:ext uri="{FF2B5EF4-FFF2-40B4-BE49-F238E27FC236}">
                <a16:creationId xmlns:a16="http://schemas.microsoft.com/office/drawing/2014/main" id="{634137FB-44A4-4D26-BD7B-12FDBAFFB830}"/>
              </a:ext>
            </a:extLst>
          </p:cNvPr>
          <p:cNvSpPr/>
          <p:nvPr/>
        </p:nvSpPr>
        <p:spPr>
          <a:xfrm>
            <a:off x="1300388" y="3349950"/>
            <a:ext cx="940658" cy="371475"/>
          </a:xfrm>
          <a:prstGeom prst="rect">
            <a:avLst/>
          </a:prstGeom>
          <a:ln>
            <a:solidFill>
              <a:schemeClr val="tx1"/>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lang="en-GB" dirty="0" err="1"/>
              <a:t>addr</a:t>
            </a:r>
            <a:r>
              <a:rPr lang="en-GB" dirty="0"/>
              <a:t> 2</a:t>
            </a:r>
          </a:p>
        </p:txBody>
      </p:sp>
      <p:sp>
        <p:nvSpPr>
          <p:cNvPr id="66" name="Rectangle 65">
            <a:extLst>
              <a:ext uri="{FF2B5EF4-FFF2-40B4-BE49-F238E27FC236}">
                <a16:creationId xmlns:a16="http://schemas.microsoft.com/office/drawing/2014/main" id="{700E6D72-D86D-4BE1-9EA0-4B671788792C}"/>
              </a:ext>
            </a:extLst>
          </p:cNvPr>
          <p:cNvSpPr/>
          <p:nvPr/>
        </p:nvSpPr>
        <p:spPr>
          <a:xfrm>
            <a:off x="2682649" y="3319968"/>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C</a:t>
            </a:r>
          </a:p>
        </p:txBody>
      </p:sp>
      <p:sp>
        <p:nvSpPr>
          <p:cNvPr id="67" name="Rectangle 66">
            <a:extLst>
              <a:ext uri="{FF2B5EF4-FFF2-40B4-BE49-F238E27FC236}">
                <a16:creationId xmlns:a16="http://schemas.microsoft.com/office/drawing/2014/main" id="{6D0AF75D-470A-48CB-A296-EFA5B397521F}"/>
              </a:ext>
            </a:extLst>
          </p:cNvPr>
          <p:cNvSpPr/>
          <p:nvPr/>
        </p:nvSpPr>
        <p:spPr>
          <a:xfrm>
            <a:off x="3354161" y="3319968"/>
            <a:ext cx="940658" cy="371475"/>
          </a:xfrm>
          <a:prstGeom prst="rect">
            <a:avLst/>
          </a:prstGeom>
          <a:ln>
            <a:solidFill>
              <a:schemeClr val="tx1"/>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lang="en-GB" dirty="0" err="1"/>
              <a:t>addr</a:t>
            </a:r>
            <a:r>
              <a:rPr lang="en-GB" dirty="0"/>
              <a:t> 3</a:t>
            </a:r>
          </a:p>
        </p:txBody>
      </p:sp>
      <p:sp>
        <p:nvSpPr>
          <p:cNvPr id="69" name="Right Arrow 22">
            <a:extLst>
              <a:ext uri="{FF2B5EF4-FFF2-40B4-BE49-F238E27FC236}">
                <a16:creationId xmlns:a16="http://schemas.microsoft.com/office/drawing/2014/main" id="{8D3DD628-971D-456F-A589-9CACC2F4366F}"/>
              </a:ext>
            </a:extLst>
          </p:cNvPr>
          <p:cNvSpPr/>
          <p:nvPr/>
        </p:nvSpPr>
        <p:spPr>
          <a:xfrm>
            <a:off x="2298638" y="3471393"/>
            <a:ext cx="330703" cy="128588"/>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71" name="Right Arrow 24">
            <a:extLst>
              <a:ext uri="{FF2B5EF4-FFF2-40B4-BE49-F238E27FC236}">
                <a16:creationId xmlns:a16="http://schemas.microsoft.com/office/drawing/2014/main" id="{84A6BA4F-3135-4327-8FDB-D6672C59962B}"/>
              </a:ext>
            </a:extLst>
          </p:cNvPr>
          <p:cNvSpPr/>
          <p:nvPr/>
        </p:nvSpPr>
        <p:spPr>
          <a:xfrm>
            <a:off x="4342470" y="3431051"/>
            <a:ext cx="330703" cy="128588"/>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72" name="Rectangle 71">
            <a:extLst>
              <a:ext uri="{FF2B5EF4-FFF2-40B4-BE49-F238E27FC236}">
                <a16:creationId xmlns:a16="http://schemas.microsoft.com/office/drawing/2014/main" id="{7F11B6DD-84D4-47DD-9622-A9085EDF2184}"/>
              </a:ext>
            </a:extLst>
          </p:cNvPr>
          <p:cNvSpPr/>
          <p:nvPr/>
        </p:nvSpPr>
        <p:spPr>
          <a:xfrm>
            <a:off x="5375277" y="4085522"/>
            <a:ext cx="940658" cy="371475"/>
          </a:xfrm>
          <a:prstGeom prst="rect">
            <a:avLst/>
          </a:prstGeom>
          <a:ln>
            <a:solidFill>
              <a:schemeClr val="tx1"/>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lang="en-GB" dirty="0" err="1"/>
              <a:t>addr</a:t>
            </a:r>
            <a:r>
              <a:rPr lang="en-GB" dirty="0"/>
              <a:t> 3</a:t>
            </a:r>
          </a:p>
        </p:txBody>
      </p:sp>
      <p:sp>
        <p:nvSpPr>
          <p:cNvPr id="80" name="Rectangle 79">
            <a:extLst>
              <a:ext uri="{FF2B5EF4-FFF2-40B4-BE49-F238E27FC236}">
                <a16:creationId xmlns:a16="http://schemas.microsoft.com/office/drawing/2014/main" id="{C3FC9251-C9A0-4B64-9D93-6065FD4B6452}"/>
              </a:ext>
            </a:extLst>
          </p:cNvPr>
          <p:cNvSpPr/>
          <p:nvPr/>
        </p:nvSpPr>
        <p:spPr>
          <a:xfrm>
            <a:off x="628874" y="4095881"/>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A</a:t>
            </a:r>
          </a:p>
        </p:txBody>
      </p:sp>
      <p:sp>
        <p:nvSpPr>
          <p:cNvPr id="81" name="Rectangle 80">
            <a:extLst>
              <a:ext uri="{FF2B5EF4-FFF2-40B4-BE49-F238E27FC236}">
                <a16:creationId xmlns:a16="http://schemas.microsoft.com/office/drawing/2014/main" id="{A90650F7-66FF-48D5-9B54-CB576AB08A10}"/>
              </a:ext>
            </a:extLst>
          </p:cNvPr>
          <p:cNvSpPr/>
          <p:nvPr/>
        </p:nvSpPr>
        <p:spPr>
          <a:xfrm>
            <a:off x="1300388" y="4095882"/>
            <a:ext cx="940658" cy="371475"/>
          </a:xfrm>
          <a:prstGeom prst="rect">
            <a:avLst/>
          </a:prstGeom>
          <a:ln>
            <a:solidFill>
              <a:schemeClr val="tx1"/>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lang="en-GB" dirty="0" err="1"/>
              <a:t>addr</a:t>
            </a:r>
            <a:r>
              <a:rPr lang="en-GB" dirty="0"/>
              <a:t> 1</a:t>
            </a:r>
          </a:p>
        </p:txBody>
      </p:sp>
      <p:sp>
        <p:nvSpPr>
          <p:cNvPr id="82" name="Rectangle 81">
            <a:extLst>
              <a:ext uri="{FF2B5EF4-FFF2-40B4-BE49-F238E27FC236}">
                <a16:creationId xmlns:a16="http://schemas.microsoft.com/office/drawing/2014/main" id="{A69A35DB-CB6C-4387-B05C-65A37212BF3A}"/>
              </a:ext>
            </a:extLst>
          </p:cNvPr>
          <p:cNvSpPr/>
          <p:nvPr/>
        </p:nvSpPr>
        <p:spPr>
          <a:xfrm>
            <a:off x="2682649" y="4095883"/>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B</a:t>
            </a:r>
          </a:p>
        </p:txBody>
      </p:sp>
      <p:sp>
        <p:nvSpPr>
          <p:cNvPr id="83" name="Rectangle 82">
            <a:extLst>
              <a:ext uri="{FF2B5EF4-FFF2-40B4-BE49-F238E27FC236}">
                <a16:creationId xmlns:a16="http://schemas.microsoft.com/office/drawing/2014/main" id="{1BD0608A-4159-4A4D-A316-EE797CAE1D44}"/>
              </a:ext>
            </a:extLst>
          </p:cNvPr>
          <p:cNvSpPr/>
          <p:nvPr/>
        </p:nvSpPr>
        <p:spPr>
          <a:xfrm>
            <a:off x="3354161" y="4095883"/>
            <a:ext cx="940658" cy="371475"/>
          </a:xfrm>
          <a:prstGeom prst="rect">
            <a:avLst/>
          </a:prstGeom>
          <a:ln>
            <a:solidFill>
              <a:schemeClr val="tx1"/>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lang="en-GB" dirty="0" err="1"/>
              <a:t>addr</a:t>
            </a:r>
            <a:r>
              <a:rPr lang="en-GB" dirty="0"/>
              <a:t> 2</a:t>
            </a:r>
          </a:p>
        </p:txBody>
      </p:sp>
      <p:sp>
        <p:nvSpPr>
          <p:cNvPr id="84" name="Rectangle 83">
            <a:extLst>
              <a:ext uri="{FF2B5EF4-FFF2-40B4-BE49-F238E27FC236}">
                <a16:creationId xmlns:a16="http://schemas.microsoft.com/office/drawing/2014/main" id="{1E8CF91B-5256-47BD-93E2-13F05744D6DC}"/>
              </a:ext>
            </a:extLst>
          </p:cNvPr>
          <p:cNvSpPr/>
          <p:nvPr/>
        </p:nvSpPr>
        <p:spPr>
          <a:xfrm>
            <a:off x="4703764" y="4095883"/>
            <a:ext cx="671513" cy="371475"/>
          </a:xfrm>
          <a:prstGeom prst="rect">
            <a:avLst/>
          </a:prstGeom>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C</a:t>
            </a:r>
          </a:p>
        </p:txBody>
      </p:sp>
      <p:sp>
        <p:nvSpPr>
          <p:cNvPr id="85" name="Right Arrow 22">
            <a:extLst>
              <a:ext uri="{FF2B5EF4-FFF2-40B4-BE49-F238E27FC236}">
                <a16:creationId xmlns:a16="http://schemas.microsoft.com/office/drawing/2014/main" id="{0341CC7D-0CB7-45EA-A1CE-BFCEB11D211B}"/>
              </a:ext>
            </a:extLst>
          </p:cNvPr>
          <p:cNvSpPr/>
          <p:nvPr/>
        </p:nvSpPr>
        <p:spPr>
          <a:xfrm>
            <a:off x="2298638" y="4247308"/>
            <a:ext cx="330703" cy="128588"/>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86" name="Right Arrow 24">
            <a:extLst>
              <a:ext uri="{FF2B5EF4-FFF2-40B4-BE49-F238E27FC236}">
                <a16:creationId xmlns:a16="http://schemas.microsoft.com/office/drawing/2014/main" id="{8CD2A7EE-2EDA-45E3-91C9-9C7D7AE126C0}"/>
              </a:ext>
            </a:extLst>
          </p:cNvPr>
          <p:cNvSpPr/>
          <p:nvPr/>
        </p:nvSpPr>
        <p:spPr>
          <a:xfrm>
            <a:off x="4342470" y="4206966"/>
            <a:ext cx="330703" cy="128588"/>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32" name="Right Arrow 60">
            <a:extLst>
              <a:ext uri="{FF2B5EF4-FFF2-40B4-BE49-F238E27FC236}">
                <a16:creationId xmlns:a16="http://schemas.microsoft.com/office/drawing/2014/main" id="{F4BCBC01-76EB-45B8-A665-67AC141ADA22}"/>
              </a:ext>
            </a:extLst>
          </p:cNvPr>
          <p:cNvSpPr/>
          <p:nvPr/>
        </p:nvSpPr>
        <p:spPr>
          <a:xfrm>
            <a:off x="8415164" y="4253707"/>
            <a:ext cx="330703" cy="128588"/>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F3E6C208-66F3-4C5A-A0B4-4814BD26F8F4}"/>
              </a:ext>
            </a:extLst>
          </p:cNvPr>
          <p:cNvSpPr/>
          <p:nvPr/>
        </p:nvSpPr>
        <p:spPr>
          <a:xfrm>
            <a:off x="7467400" y="4126637"/>
            <a:ext cx="940658" cy="371475"/>
          </a:xfrm>
          <a:prstGeom prst="rect">
            <a:avLst/>
          </a:prstGeom>
          <a:ln>
            <a:solidFill>
              <a:schemeClr val="tx1"/>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lang="en-GB" dirty="0" err="1"/>
              <a:t>addr</a:t>
            </a:r>
            <a:r>
              <a:rPr lang="en-GB" dirty="0"/>
              <a:t> 4</a:t>
            </a:r>
          </a:p>
        </p:txBody>
      </p:sp>
      <p:sp>
        <p:nvSpPr>
          <p:cNvPr id="34" name="Rectangle 33">
            <a:extLst>
              <a:ext uri="{FF2B5EF4-FFF2-40B4-BE49-F238E27FC236}">
                <a16:creationId xmlns:a16="http://schemas.microsoft.com/office/drawing/2014/main" id="{B421E763-5D30-4E91-81A8-A4A5BC9DAE45}"/>
              </a:ext>
            </a:extLst>
          </p:cNvPr>
          <p:cNvSpPr/>
          <p:nvPr/>
        </p:nvSpPr>
        <p:spPr>
          <a:xfrm>
            <a:off x="6789967" y="2655743"/>
            <a:ext cx="1268930" cy="384547"/>
          </a:xfrm>
          <a:prstGeom prst="rect">
            <a:avLst/>
          </a:prstGeom>
          <a:solidFill>
            <a:srgbClr val="FF0000"/>
          </a:solidFill>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Terminator</a:t>
            </a:r>
          </a:p>
        </p:txBody>
      </p:sp>
      <p:sp>
        <p:nvSpPr>
          <p:cNvPr id="35" name="Rectangle 34">
            <a:extLst>
              <a:ext uri="{FF2B5EF4-FFF2-40B4-BE49-F238E27FC236}">
                <a16:creationId xmlns:a16="http://schemas.microsoft.com/office/drawing/2014/main" id="{FF02C734-07D7-4817-BE2C-80D110A398F7}"/>
              </a:ext>
            </a:extLst>
          </p:cNvPr>
          <p:cNvSpPr/>
          <p:nvPr/>
        </p:nvSpPr>
        <p:spPr>
          <a:xfrm>
            <a:off x="4703764" y="3290563"/>
            <a:ext cx="1268930" cy="384547"/>
          </a:xfrm>
          <a:prstGeom prst="rect">
            <a:avLst/>
          </a:prstGeom>
          <a:solidFill>
            <a:srgbClr val="FF0000"/>
          </a:solidFill>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Terminator</a:t>
            </a:r>
          </a:p>
        </p:txBody>
      </p:sp>
      <p:sp>
        <p:nvSpPr>
          <p:cNvPr id="36" name="Rectangle 35">
            <a:extLst>
              <a:ext uri="{FF2B5EF4-FFF2-40B4-BE49-F238E27FC236}">
                <a16:creationId xmlns:a16="http://schemas.microsoft.com/office/drawing/2014/main" id="{559B049D-55AE-4086-9031-0C0941CF5108}"/>
              </a:ext>
            </a:extLst>
          </p:cNvPr>
          <p:cNvSpPr/>
          <p:nvPr/>
        </p:nvSpPr>
        <p:spPr>
          <a:xfrm>
            <a:off x="8766975" y="4104329"/>
            <a:ext cx="1268930" cy="384547"/>
          </a:xfrm>
          <a:prstGeom prst="rect">
            <a:avLst/>
          </a:prstGeom>
          <a:solidFill>
            <a:srgbClr val="FF0000"/>
          </a:solidFill>
          <a:ln>
            <a:solidFill>
              <a:schemeClr val="tx1"/>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a:t>Terminator</a:t>
            </a:r>
          </a:p>
        </p:txBody>
      </p:sp>
    </p:spTree>
    <p:extLst>
      <p:ext uri="{BB962C8B-B14F-4D97-AF65-F5344CB8AC3E}">
        <p14:creationId xmlns:p14="http://schemas.microsoft.com/office/powerpoint/2010/main" val="872720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Stacks</a:t>
            </a:r>
          </a:p>
        </p:txBody>
      </p:sp>
      <p:sp>
        <p:nvSpPr>
          <p:cNvPr id="3" name="Content Placeholder 2"/>
          <p:cNvSpPr>
            <a:spLocks noGrp="1"/>
          </p:cNvSpPr>
          <p:nvPr>
            <p:ph idx="1"/>
          </p:nvPr>
        </p:nvSpPr>
        <p:spPr>
          <a:xfrm>
            <a:off x="838200" y="1291589"/>
            <a:ext cx="10515600" cy="4351338"/>
          </a:xfrm>
        </p:spPr>
        <p:txBody>
          <a:bodyPr/>
          <a:lstStyle/>
          <a:p>
            <a:pPr marL="0" indent="0">
              <a:buNone/>
            </a:pPr>
            <a:r>
              <a:rPr lang="en-GB" dirty="0"/>
              <a:t>Stacks are a </a:t>
            </a:r>
            <a:r>
              <a:rPr lang="en-GB" b="1" dirty="0"/>
              <a:t>last in first out (LIFO) </a:t>
            </a:r>
            <a:r>
              <a:rPr lang="en-GB" dirty="0"/>
              <a:t>file system just like a stack of plates.  That is the last item added to the stack is the first to be retrieved.</a:t>
            </a:r>
          </a:p>
        </p:txBody>
      </p:sp>
      <p:cxnSp>
        <p:nvCxnSpPr>
          <p:cNvPr id="5" name="Straight Connector 4"/>
          <p:cNvCxnSpPr/>
          <p:nvPr/>
        </p:nvCxnSpPr>
        <p:spPr>
          <a:xfrm>
            <a:off x="1790450" y="2653714"/>
            <a:ext cx="0" cy="222885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2928688" y="2668002"/>
            <a:ext cx="0" cy="222885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flipV="1">
            <a:off x="1790452" y="4863514"/>
            <a:ext cx="1138236" cy="1905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3785937" y="2668002"/>
            <a:ext cx="0" cy="222885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4924175" y="2682290"/>
            <a:ext cx="0" cy="222885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flipV="1">
            <a:off x="3785939" y="4877802"/>
            <a:ext cx="1138236" cy="1905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3785936" y="4268202"/>
            <a:ext cx="1138238" cy="595312"/>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GB" dirty="0"/>
              <a:t>Square</a:t>
            </a:r>
          </a:p>
        </p:txBody>
      </p:sp>
      <p:cxnSp>
        <p:nvCxnSpPr>
          <p:cNvPr id="18" name="Straight Connector 17"/>
          <p:cNvCxnSpPr/>
          <p:nvPr/>
        </p:nvCxnSpPr>
        <p:spPr>
          <a:xfrm>
            <a:off x="5781422" y="2682290"/>
            <a:ext cx="0" cy="222885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6919660" y="2696578"/>
            <a:ext cx="0" cy="222885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flipV="1">
            <a:off x="5781424" y="4892090"/>
            <a:ext cx="1138236" cy="1905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5781421" y="4282490"/>
            <a:ext cx="1138238" cy="595312"/>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GB" dirty="0"/>
              <a:t>Square</a:t>
            </a:r>
          </a:p>
        </p:txBody>
      </p:sp>
      <p:cxnSp>
        <p:nvCxnSpPr>
          <p:cNvPr id="22" name="Straight Connector 21"/>
          <p:cNvCxnSpPr/>
          <p:nvPr/>
        </p:nvCxnSpPr>
        <p:spPr>
          <a:xfrm>
            <a:off x="8126954" y="2663240"/>
            <a:ext cx="0" cy="222885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9265192" y="2677528"/>
            <a:ext cx="0" cy="222885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flipV="1">
            <a:off x="8126956" y="4873040"/>
            <a:ext cx="1138236" cy="1905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8126953" y="4263440"/>
            <a:ext cx="1138238" cy="595312"/>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GB" dirty="0"/>
              <a:t>square</a:t>
            </a:r>
          </a:p>
        </p:txBody>
      </p:sp>
      <p:sp>
        <p:nvSpPr>
          <p:cNvPr id="26" name="Rectangle 25"/>
          <p:cNvSpPr/>
          <p:nvPr/>
        </p:nvSpPr>
        <p:spPr>
          <a:xfrm>
            <a:off x="5777844" y="3687972"/>
            <a:ext cx="1138238" cy="595312"/>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GB" dirty="0"/>
              <a:t>circle</a:t>
            </a:r>
          </a:p>
        </p:txBody>
      </p:sp>
      <p:sp>
        <p:nvSpPr>
          <p:cNvPr id="27" name="TextBox 26"/>
          <p:cNvSpPr txBox="1"/>
          <p:nvPr/>
        </p:nvSpPr>
        <p:spPr>
          <a:xfrm>
            <a:off x="3543050" y="5027622"/>
            <a:ext cx="1957388" cy="923330"/>
          </a:xfrm>
          <a:prstGeom prst="rect">
            <a:avLst/>
          </a:prstGeom>
          <a:noFill/>
        </p:spPr>
        <p:txBody>
          <a:bodyPr wrap="square" rtlCol="0">
            <a:spAutoFit/>
          </a:bodyPr>
          <a:lstStyle/>
          <a:p>
            <a:r>
              <a:rPr lang="en-GB" dirty="0"/>
              <a:t>One element pushed</a:t>
            </a:r>
          </a:p>
          <a:p>
            <a:r>
              <a:rPr lang="en-GB" dirty="0"/>
              <a:t>onto stack</a:t>
            </a:r>
          </a:p>
        </p:txBody>
      </p:sp>
      <p:sp>
        <p:nvSpPr>
          <p:cNvPr id="29" name="TextBox 28"/>
          <p:cNvSpPr txBox="1"/>
          <p:nvPr/>
        </p:nvSpPr>
        <p:spPr>
          <a:xfrm>
            <a:off x="1557088" y="5164623"/>
            <a:ext cx="1604963" cy="369332"/>
          </a:xfrm>
          <a:prstGeom prst="rect">
            <a:avLst/>
          </a:prstGeom>
          <a:noFill/>
        </p:spPr>
        <p:txBody>
          <a:bodyPr wrap="square" rtlCol="0">
            <a:spAutoFit/>
          </a:bodyPr>
          <a:lstStyle/>
          <a:p>
            <a:r>
              <a:rPr lang="en-GB" dirty="0"/>
              <a:t>  Empty stack</a:t>
            </a:r>
          </a:p>
        </p:txBody>
      </p:sp>
      <p:sp>
        <p:nvSpPr>
          <p:cNvPr id="30" name="TextBox 29"/>
          <p:cNvSpPr txBox="1"/>
          <p:nvPr/>
        </p:nvSpPr>
        <p:spPr>
          <a:xfrm>
            <a:off x="5756413" y="5024943"/>
            <a:ext cx="1957388" cy="923330"/>
          </a:xfrm>
          <a:prstGeom prst="rect">
            <a:avLst/>
          </a:prstGeom>
          <a:noFill/>
        </p:spPr>
        <p:txBody>
          <a:bodyPr wrap="square" rtlCol="0">
            <a:spAutoFit/>
          </a:bodyPr>
          <a:lstStyle/>
          <a:p>
            <a:r>
              <a:rPr lang="en-GB" dirty="0"/>
              <a:t>Second element pushed</a:t>
            </a:r>
          </a:p>
          <a:p>
            <a:r>
              <a:rPr lang="en-GB" dirty="0"/>
              <a:t>onto stack</a:t>
            </a:r>
          </a:p>
        </p:txBody>
      </p:sp>
      <p:sp>
        <p:nvSpPr>
          <p:cNvPr id="31" name="TextBox 30"/>
          <p:cNvSpPr txBox="1"/>
          <p:nvPr/>
        </p:nvSpPr>
        <p:spPr>
          <a:xfrm>
            <a:off x="8104327" y="4958814"/>
            <a:ext cx="1957388" cy="646331"/>
          </a:xfrm>
          <a:prstGeom prst="rect">
            <a:avLst/>
          </a:prstGeom>
          <a:noFill/>
        </p:spPr>
        <p:txBody>
          <a:bodyPr wrap="square" rtlCol="0">
            <a:spAutoFit/>
          </a:bodyPr>
          <a:lstStyle/>
          <a:p>
            <a:r>
              <a:rPr lang="en-GB" dirty="0"/>
              <a:t>element popped off stack</a:t>
            </a:r>
          </a:p>
        </p:txBody>
      </p:sp>
    </p:spTree>
    <p:extLst>
      <p:ext uri="{BB962C8B-B14F-4D97-AF65-F5344CB8AC3E}">
        <p14:creationId xmlns:p14="http://schemas.microsoft.com/office/powerpoint/2010/main" val="3129499528"/>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10963</TotalTime>
  <Words>2179</Words>
  <Application>Microsoft Office PowerPoint</Application>
  <PresentationFormat>Widescreen</PresentationFormat>
  <Paragraphs>489</Paragraphs>
  <Slides>25</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Arial</vt:lpstr>
      <vt:lpstr>Calibri</vt:lpstr>
      <vt:lpstr>Calibri Light</vt:lpstr>
      <vt:lpstr>gg sans</vt:lpstr>
      <vt:lpstr>Times New Roman</vt:lpstr>
      <vt:lpstr>Wingdings</vt:lpstr>
      <vt:lpstr>1_Office Theme</vt:lpstr>
      <vt:lpstr>Abstract data types:</vt:lpstr>
      <vt:lpstr>Abstract data types</vt:lpstr>
      <vt:lpstr>Learning objectives</vt:lpstr>
      <vt:lpstr>Static Data Structure</vt:lpstr>
      <vt:lpstr>Dynamic data structures</vt:lpstr>
      <vt:lpstr>Static memory allocation</vt:lpstr>
      <vt:lpstr>Dynamic memory allocation</vt:lpstr>
      <vt:lpstr>Dynamic memory allocation</vt:lpstr>
      <vt:lpstr>Stacks</vt:lpstr>
      <vt:lpstr>Stack Operations</vt:lpstr>
      <vt:lpstr>Stacks in Python (see stacks.py)</vt:lpstr>
      <vt:lpstr>What do the following return at each step. What is left on the stack at the end of each sequence?</vt:lpstr>
      <vt:lpstr>What do the following return at each step. What is left on the stack at the end of each sequence?</vt:lpstr>
      <vt:lpstr>Uses of stacks</vt:lpstr>
      <vt:lpstr>Queues</vt:lpstr>
      <vt:lpstr>Queue operations</vt:lpstr>
      <vt:lpstr>Linear queue</vt:lpstr>
      <vt:lpstr>Linear queue using pointers</vt:lpstr>
      <vt:lpstr>Circular queue</vt:lpstr>
      <vt:lpstr>Example circular queue with 7 elements</vt:lpstr>
      <vt:lpstr>Example circular queue with 7 elements</vt:lpstr>
      <vt:lpstr>Priority Queue</vt:lpstr>
      <vt:lpstr>Plenary</vt:lpstr>
      <vt:lpstr>Plenary</vt:lpstr>
      <vt:lpstr>Homework</vt:lpstr>
    </vt:vector>
  </TitlesOfParts>
  <Company>RM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objective</dc:title>
  <dc:creator>Grey William</dc:creator>
  <cp:lastModifiedBy>Chezka Mae Madrona</cp:lastModifiedBy>
  <cp:revision>216</cp:revision>
  <cp:lastPrinted>2016-09-16T11:32:46Z</cp:lastPrinted>
  <dcterms:created xsi:type="dcterms:W3CDTF">2016-09-09T07:37:57Z</dcterms:created>
  <dcterms:modified xsi:type="dcterms:W3CDTF">2025-03-27T07:28:42Z</dcterms:modified>
</cp:coreProperties>
</file>